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5.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6.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7.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8.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9.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0.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11.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2.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3.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4.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15.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760.xml" ContentType="application/vnd.openxmlformats-officedocument.presentationml.tags+xml"/>
  <Override PartName="/ppt/notesSlides/notesSlide3.xml" ContentType="application/vnd.openxmlformats-officedocument.presentationml.notesSlide+xml"/>
  <Override PartName="/ppt/tags/tag761.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762.xml" ContentType="application/vnd.openxmlformats-officedocument.presentationml.tags+xml"/>
  <Override PartName="/ppt/notesSlides/notesSlide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authors.xml" ContentType="application/vnd.ms-powerpoint.author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 id="2147484614" r:id="rId18"/>
  </p:sldMasterIdLst>
  <p:notesMasterIdLst>
    <p:notesMasterId r:id="rId38"/>
  </p:notesMasterIdLst>
  <p:handoutMasterIdLst>
    <p:handoutMasterId r:id="rId39"/>
  </p:handoutMasterIdLst>
  <p:sldIdLst>
    <p:sldId id="661" r:id="rId19"/>
    <p:sldId id="2147469712" r:id="rId20"/>
    <p:sldId id="2147469713" r:id="rId21"/>
    <p:sldId id="2147469517" r:id="rId22"/>
    <p:sldId id="2147469709" r:id="rId23"/>
    <p:sldId id="393" r:id="rId24"/>
    <p:sldId id="2147469707" r:id="rId25"/>
    <p:sldId id="2147469704" r:id="rId26"/>
    <p:sldId id="2147469524" r:id="rId27"/>
    <p:sldId id="2147469706" r:id="rId28"/>
    <p:sldId id="2147469525" r:id="rId29"/>
    <p:sldId id="2147469531" r:id="rId30"/>
    <p:sldId id="2147469705" r:id="rId31"/>
    <p:sldId id="2147469708" r:id="rId32"/>
    <p:sldId id="2147469526" r:id="rId33"/>
    <p:sldId id="2147469527" r:id="rId34"/>
    <p:sldId id="2147469529" r:id="rId35"/>
    <p:sldId id="2147469714" r:id="rId36"/>
    <p:sldId id="478" r:id="rId3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Raghav Tangri" initials="RT" lastIdx="9" clrIdx="0">
    <p:extLst>
      <p:ext uri="{19B8F6BF-5375-455C-9EA6-DF929625EA0E}">
        <p15:presenceInfo xmlns:p15="http://schemas.microsoft.com/office/powerpoint/2012/main" userId="S::raghav.tangri@clarivate.com::5b136068-f009-4b14-ae84-ada966021e77" providerId="AD"/>
      </p:ext>
    </p:extLst>
  </p:cmAuthor>
  <p:cmAuthor id="2" name="April Chan-Tsui" initials="ACT" lastIdx="15" clrIdx="1">
    <p:extLst>
      <p:ext uri="{19B8F6BF-5375-455C-9EA6-DF929625EA0E}">
        <p15:presenceInfo xmlns:p15="http://schemas.microsoft.com/office/powerpoint/2012/main" userId="S::April.Chan-Tsui@Clarivate.com::76936bc0-cb8f-4c6f-b929-d4ea8eaacc13" providerId="AD"/>
      </p:ext>
    </p:extLst>
  </p:cmAuthor>
  <p:cmAuthor id="3" name="Vasundhara Sahi" initials="VS" lastIdx="3" clrIdx="2">
    <p:extLst>
      <p:ext uri="{19B8F6BF-5375-455C-9EA6-DF929625EA0E}">
        <p15:presenceInfo xmlns:p15="http://schemas.microsoft.com/office/powerpoint/2012/main" userId="S::vasundhara.sahi@clarivate.com::0fc5160f-bf42-4853-b813-5fb1cc5c46dd"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06E58"/>
    <a:srgbClr val="0A4636"/>
    <a:srgbClr val="093D2F"/>
    <a:srgbClr val="05251D"/>
    <a:srgbClr val="9545D7"/>
    <a:srgbClr val="0594FF"/>
    <a:srgbClr val="2DA5FF"/>
    <a:srgbClr val="3E6178"/>
    <a:srgbClr val="929499"/>
    <a:srgbClr val="93FF9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A4841E0-1F80-1C34-6F28-758EBCF840C8}" v="70" dt="2023-06-06T10:40:36.038"/>
    <p1510:client id="{81D61404-3071-466F-81D7-E4E2C1214A30}" v="11" dt="2023-06-06T12:00:02.048"/>
    <p1510:client id="{E4638C90-7349-4671-B3E8-0A009CDBF2E4}" v="4829" dt="2023-06-06T11:40:09.95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9796" autoAdjust="0"/>
  </p:normalViewPr>
  <p:slideViewPr>
    <p:cSldViewPr snapToGrid="0">
      <p:cViewPr>
        <p:scale>
          <a:sx n="75" d="100"/>
          <a:sy n="75" d="100"/>
        </p:scale>
        <p:origin x="-246" y="-600"/>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8.xml"/><Relationship Id="rId39" Type="http://schemas.openxmlformats.org/officeDocument/2006/relationships/handoutMaster" Target="handoutMasters/handoutMaster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viewProps" Target="viewProps.xml"/><Relationship Id="rId47" Type="http://schemas.microsoft.com/office/2018/10/relationships/authors" Target="author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commentAuthors" Target="commentAuthors.xml"/><Relationship Id="rId45" Type="http://schemas.microsoft.com/office/2016/11/relationships/changesInfo" Target="changesInfos/changesInfo1.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10" Type="http://schemas.openxmlformats.org/officeDocument/2006/relationships/slideMaster" Target="slideMasters/slideMaster7.xml"/><Relationship Id="rId19" Type="http://schemas.openxmlformats.org/officeDocument/2006/relationships/slide" Target="slides/slide1.xml"/><Relationship Id="rId31" Type="http://schemas.openxmlformats.org/officeDocument/2006/relationships/slide" Target="slides/slide13.xml"/><Relationship Id="rId44"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theme" Target="theme/theme1.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notesMaster" Target="notesMasters/notesMaster1.xml"/><Relationship Id="rId46" Type="http://schemas.microsoft.com/office/2015/10/relationships/revisionInfo" Target="revisionInfo.xml"/><Relationship Id="rId20" Type="http://schemas.openxmlformats.org/officeDocument/2006/relationships/slide" Target="slides/slide2.xml"/><Relationship Id="rId4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am Kay" userId="e07fd51c-ed0d-492c-94e6-da887a4d1112" providerId="ADAL" clId="{4C3986D1-EB2C-4CB7-B452-96EAA9213437}"/>
    <pc:docChg chg="modSld">
      <pc:chgData name="Sam Kay" userId="e07fd51c-ed0d-492c-94e6-da887a4d1112" providerId="ADAL" clId="{4C3986D1-EB2C-4CB7-B452-96EAA9213437}" dt="2023-06-05T09:13:46.588" v="16" actId="1036"/>
      <pc:docMkLst>
        <pc:docMk/>
      </pc:docMkLst>
      <pc:sldChg chg="modSp mod">
        <pc:chgData name="Sam Kay" userId="e07fd51c-ed0d-492c-94e6-da887a4d1112" providerId="ADAL" clId="{4C3986D1-EB2C-4CB7-B452-96EAA9213437}" dt="2023-06-05T09:13:46.588" v="16" actId="1036"/>
        <pc:sldMkLst>
          <pc:docMk/>
          <pc:sldMk cId="3636767866" sldId="2147469704"/>
        </pc:sldMkLst>
        <pc:spChg chg="mod">
          <ac:chgData name="Sam Kay" userId="e07fd51c-ed0d-492c-94e6-da887a4d1112" providerId="ADAL" clId="{4C3986D1-EB2C-4CB7-B452-96EAA9213437}" dt="2023-06-05T09:13:46.588" v="16" actId="1036"/>
          <ac:spMkLst>
            <pc:docMk/>
            <pc:sldMk cId="3636767866" sldId="2147469704"/>
            <ac:spMk id="6" creationId="{AA8F9C34-B8F3-0463-C2A6-588FB817B8B7}"/>
          </ac:spMkLst>
        </pc:spChg>
        <pc:cxnChg chg="mod">
          <ac:chgData name="Sam Kay" userId="e07fd51c-ed0d-492c-94e6-da887a4d1112" providerId="ADAL" clId="{4C3986D1-EB2C-4CB7-B452-96EAA9213437}" dt="2023-06-05T09:13:46.588" v="16" actId="1036"/>
          <ac:cxnSpMkLst>
            <pc:docMk/>
            <pc:sldMk cId="3636767866" sldId="2147469704"/>
            <ac:cxnSpMk id="13" creationId="{56CAD1D9-957F-5891-A631-A4D4B49C2FF8}"/>
          </ac:cxnSpMkLst>
        </pc:cxnChg>
        <pc:cxnChg chg="mod">
          <ac:chgData name="Sam Kay" userId="e07fd51c-ed0d-492c-94e6-da887a4d1112" providerId="ADAL" clId="{4C3986D1-EB2C-4CB7-B452-96EAA9213437}" dt="2023-06-05T09:13:46.588" v="16" actId="1036"/>
          <ac:cxnSpMkLst>
            <pc:docMk/>
            <pc:sldMk cId="3636767866" sldId="2147469704"/>
            <ac:cxnSpMk id="14" creationId="{BE334EC2-2E2A-C4C0-FDAB-B4B29A71D4B5}"/>
          </ac:cxnSpMkLst>
        </pc:cxnChg>
      </pc:sldChg>
    </pc:docChg>
  </pc:docChgLst>
  <pc:docChgLst>
    <pc:chgData name="Sam Kay" userId="S::saman.kay@clarivate.com::e07fd51c-ed0d-492c-94e6-da887a4d1112" providerId="AD" clId="Web-{AB70861F-20FB-4B8E-B897-4184FFDB9C9F}"/>
    <pc:docChg chg="modSld">
      <pc:chgData name="Sam Kay" userId="S::saman.kay@clarivate.com::e07fd51c-ed0d-492c-94e6-da887a4d1112" providerId="AD" clId="Web-{AB70861F-20FB-4B8E-B897-4184FFDB9C9F}" dt="2023-06-05T09:11:51.108" v="46" actId="1076"/>
      <pc:docMkLst>
        <pc:docMk/>
      </pc:docMkLst>
      <pc:sldChg chg="modSp">
        <pc:chgData name="Sam Kay" userId="S::saman.kay@clarivate.com::e07fd51c-ed0d-492c-94e6-da887a4d1112" providerId="AD" clId="Web-{AB70861F-20FB-4B8E-B897-4184FFDB9C9F}" dt="2023-06-05T09:11:51.108" v="46" actId="1076"/>
        <pc:sldMkLst>
          <pc:docMk/>
          <pc:sldMk cId="3636767866" sldId="2147469704"/>
        </pc:sldMkLst>
        <pc:spChg chg="mod">
          <ac:chgData name="Sam Kay" userId="S::saman.kay@clarivate.com::e07fd51c-ed0d-492c-94e6-da887a4d1112" providerId="AD" clId="Web-{AB70861F-20FB-4B8E-B897-4184FFDB9C9F}" dt="2023-06-05T09:11:51.108" v="46" actId="1076"/>
          <ac:spMkLst>
            <pc:docMk/>
            <pc:sldMk cId="3636767866" sldId="2147469704"/>
            <ac:spMk id="6" creationId="{AA8F9C34-B8F3-0463-C2A6-588FB817B8B7}"/>
          </ac:spMkLst>
        </pc:spChg>
        <pc:cxnChg chg="mod">
          <ac:chgData name="Sam Kay" userId="S::saman.kay@clarivate.com::e07fd51c-ed0d-492c-94e6-da887a4d1112" providerId="AD" clId="Web-{AB70861F-20FB-4B8E-B897-4184FFDB9C9F}" dt="2023-06-05T09:11:51.108" v="46" actId="1076"/>
          <ac:cxnSpMkLst>
            <pc:docMk/>
            <pc:sldMk cId="3636767866" sldId="2147469704"/>
            <ac:cxnSpMk id="13" creationId="{56CAD1D9-957F-5891-A631-A4D4B49C2FF8}"/>
          </ac:cxnSpMkLst>
        </pc:cxnChg>
        <pc:cxnChg chg="mod">
          <ac:chgData name="Sam Kay" userId="S::saman.kay@clarivate.com::e07fd51c-ed0d-492c-94e6-da887a4d1112" providerId="AD" clId="Web-{AB70861F-20FB-4B8E-B897-4184FFDB9C9F}" dt="2023-06-05T09:11:51.108" v="46" actId="1076"/>
          <ac:cxnSpMkLst>
            <pc:docMk/>
            <pc:sldMk cId="3636767866" sldId="2147469704"/>
            <ac:cxnSpMk id="14" creationId="{BE334EC2-2E2A-C4C0-FDAB-B4B29A71D4B5}"/>
          </ac:cxnSpMkLst>
        </pc:cxnChg>
      </pc:sldChg>
    </pc:docChg>
  </pc:docChgLst>
  <pc:docChgLst>
    <pc:chgData name="Raghav Tangri" userId="5b136068-f009-4b14-ae84-ada966021e77" providerId="ADAL" clId="{E4638C90-7349-4671-B3E8-0A009CDBF2E4}"/>
    <pc:docChg chg="undo custSel addSld delSld modSld sldOrd">
      <pc:chgData name="Raghav Tangri" userId="5b136068-f009-4b14-ae84-ada966021e77" providerId="ADAL" clId="{E4638C90-7349-4671-B3E8-0A009CDBF2E4}" dt="2023-06-06T11:46:44.169" v="13283" actId="33524"/>
      <pc:docMkLst>
        <pc:docMk/>
      </pc:docMkLst>
      <pc:sldChg chg="addSp modSp mod">
        <pc:chgData name="Raghav Tangri" userId="5b136068-f009-4b14-ae84-ada966021e77" providerId="ADAL" clId="{E4638C90-7349-4671-B3E8-0A009CDBF2E4}" dt="2023-06-04T17:12:47.720" v="3889" actId="1036"/>
        <pc:sldMkLst>
          <pc:docMk/>
          <pc:sldMk cId="442784509" sldId="393"/>
        </pc:sldMkLst>
        <pc:spChg chg="add mod">
          <ac:chgData name="Raghav Tangri" userId="5b136068-f009-4b14-ae84-ada966021e77" providerId="ADAL" clId="{E4638C90-7349-4671-B3E8-0A009CDBF2E4}" dt="2023-06-04T17:12:47.720" v="3889" actId="1036"/>
          <ac:spMkLst>
            <pc:docMk/>
            <pc:sldMk cId="442784509" sldId="393"/>
            <ac:spMk id="4" creationId="{9CDB8677-4857-4D95-834A-3BE30D587E42}"/>
          </ac:spMkLst>
        </pc:spChg>
        <pc:spChg chg="add mod">
          <ac:chgData name="Raghav Tangri" userId="5b136068-f009-4b14-ae84-ada966021e77" providerId="ADAL" clId="{E4638C90-7349-4671-B3E8-0A009CDBF2E4}" dt="2023-06-04T17:12:47.720" v="3889" actId="1036"/>
          <ac:spMkLst>
            <pc:docMk/>
            <pc:sldMk cId="442784509" sldId="393"/>
            <ac:spMk id="5" creationId="{AB3F894D-11FF-4ACB-BF3D-D7D2DE0FC311}"/>
          </ac:spMkLst>
        </pc:spChg>
      </pc:sldChg>
      <pc:sldChg chg="addSp modSp mod">
        <pc:chgData name="Raghav Tangri" userId="5b136068-f009-4b14-ae84-ada966021e77" providerId="ADAL" clId="{E4638C90-7349-4671-B3E8-0A009CDBF2E4}" dt="2023-06-04T17:12:51.418" v="3891" actId="1036"/>
        <pc:sldMkLst>
          <pc:docMk/>
          <pc:sldMk cId="138708838" sldId="2147469524"/>
        </pc:sldMkLst>
        <pc:spChg chg="add mod">
          <ac:chgData name="Raghav Tangri" userId="5b136068-f009-4b14-ae84-ada966021e77" providerId="ADAL" clId="{E4638C90-7349-4671-B3E8-0A009CDBF2E4}" dt="2023-06-04T17:12:51.418" v="3891" actId="1036"/>
          <ac:spMkLst>
            <pc:docMk/>
            <pc:sldMk cId="138708838" sldId="2147469524"/>
            <ac:spMk id="4" creationId="{2B25FC95-1C9E-499F-8080-755F2704A005}"/>
          </ac:spMkLst>
        </pc:spChg>
        <pc:spChg chg="add mod">
          <ac:chgData name="Raghav Tangri" userId="5b136068-f009-4b14-ae84-ada966021e77" providerId="ADAL" clId="{E4638C90-7349-4671-B3E8-0A009CDBF2E4}" dt="2023-06-04T17:12:51.418" v="3891" actId="1036"/>
          <ac:spMkLst>
            <pc:docMk/>
            <pc:sldMk cId="138708838" sldId="2147469524"/>
            <ac:spMk id="5" creationId="{E1FD13C0-F188-450D-8C17-CB744FA2FF0E}"/>
          </ac:spMkLst>
        </pc:spChg>
      </pc:sldChg>
      <pc:sldChg chg="addSp">
        <pc:chgData name="Raghav Tangri" userId="5b136068-f009-4b14-ae84-ada966021e77" providerId="ADAL" clId="{E4638C90-7349-4671-B3E8-0A009CDBF2E4}" dt="2023-06-04T17:13:17.868" v="3896"/>
        <pc:sldMkLst>
          <pc:docMk/>
          <pc:sldMk cId="3764167402" sldId="2147469526"/>
        </pc:sldMkLst>
        <pc:spChg chg="add">
          <ac:chgData name="Raghav Tangri" userId="5b136068-f009-4b14-ae84-ada966021e77" providerId="ADAL" clId="{E4638C90-7349-4671-B3E8-0A009CDBF2E4}" dt="2023-06-04T17:13:17.868" v="3896"/>
          <ac:spMkLst>
            <pc:docMk/>
            <pc:sldMk cId="3764167402" sldId="2147469526"/>
            <ac:spMk id="4" creationId="{BC376B59-92EA-4767-AB8D-D1AF87784EAD}"/>
          </ac:spMkLst>
        </pc:spChg>
        <pc:spChg chg="add">
          <ac:chgData name="Raghav Tangri" userId="5b136068-f009-4b14-ae84-ada966021e77" providerId="ADAL" clId="{E4638C90-7349-4671-B3E8-0A009CDBF2E4}" dt="2023-06-04T17:13:17.868" v="3896"/>
          <ac:spMkLst>
            <pc:docMk/>
            <pc:sldMk cId="3764167402" sldId="2147469526"/>
            <ac:spMk id="5" creationId="{A1221ECB-1CD1-47FF-9D03-7850247372CD}"/>
          </ac:spMkLst>
        </pc:spChg>
      </pc:sldChg>
      <pc:sldChg chg="modCm modNotesTx">
        <pc:chgData name="Raghav Tangri" userId="5b136068-f009-4b14-ae84-ada966021e77" providerId="ADAL" clId="{E4638C90-7349-4671-B3E8-0A009CDBF2E4}" dt="2023-06-06T11:46:44.169" v="13283" actId="33524"/>
        <pc:sldMkLst>
          <pc:docMk/>
          <pc:sldMk cId="4130276916" sldId="2147469529"/>
        </pc:sldMkLst>
      </pc:sldChg>
      <pc:sldChg chg="addSp modSp mod">
        <pc:chgData name="Raghav Tangri" userId="5b136068-f009-4b14-ae84-ada966021e77" providerId="ADAL" clId="{E4638C90-7349-4671-B3E8-0A009CDBF2E4}" dt="2023-06-04T17:13:04.563" v="3895" actId="27636"/>
        <pc:sldMkLst>
          <pc:docMk/>
          <pc:sldMk cId="2537622272" sldId="2147469531"/>
        </pc:sldMkLst>
        <pc:spChg chg="add mod">
          <ac:chgData name="Raghav Tangri" userId="5b136068-f009-4b14-ae84-ada966021e77" providerId="ADAL" clId="{E4638C90-7349-4671-B3E8-0A009CDBF2E4}" dt="2023-06-04T17:13:04.563" v="3895" actId="27636"/>
          <ac:spMkLst>
            <pc:docMk/>
            <pc:sldMk cId="2537622272" sldId="2147469531"/>
            <ac:spMk id="4" creationId="{98F81CBA-50C5-4984-854A-EC955CF79802}"/>
          </ac:spMkLst>
        </pc:spChg>
        <pc:spChg chg="add">
          <ac:chgData name="Raghav Tangri" userId="5b136068-f009-4b14-ae84-ada966021e77" providerId="ADAL" clId="{E4638C90-7349-4671-B3E8-0A009CDBF2E4}" dt="2023-06-04T17:12:58.314" v="3892"/>
          <ac:spMkLst>
            <pc:docMk/>
            <pc:sldMk cId="2537622272" sldId="2147469531"/>
            <ac:spMk id="5" creationId="{65AA9FF0-5C5D-4A3B-85D0-0D79138D90FE}"/>
          </ac:spMkLst>
        </pc:spChg>
      </pc:sldChg>
      <pc:sldChg chg="addSp delSp modSp mod addCm">
        <pc:chgData name="Raghav Tangri" userId="5b136068-f009-4b14-ae84-ada966021e77" providerId="ADAL" clId="{E4638C90-7349-4671-B3E8-0A009CDBF2E4}" dt="2023-06-05T08:46:39.442" v="6188" actId="13926"/>
        <pc:sldMkLst>
          <pc:docMk/>
          <pc:sldMk cId="3636767866" sldId="2147469704"/>
        </pc:sldMkLst>
        <pc:spChg chg="mod">
          <ac:chgData name="Raghav Tangri" userId="5b136068-f009-4b14-ae84-ada966021e77" providerId="ADAL" clId="{E4638C90-7349-4671-B3E8-0A009CDBF2E4}" dt="2023-06-05T08:46:39.442" v="6188" actId="13926"/>
          <ac:spMkLst>
            <pc:docMk/>
            <pc:sldMk cId="3636767866" sldId="2147469704"/>
            <ac:spMk id="6" creationId="{AA8F9C34-B8F3-0463-C2A6-588FB817B8B7}"/>
          </ac:spMkLst>
        </pc:spChg>
        <pc:spChg chg="mod">
          <ac:chgData name="Raghav Tangri" userId="5b136068-f009-4b14-ae84-ada966021e77" providerId="ADAL" clId="{E4638C90-7349-4671-B3E8-0A009CDBF2E4}" dt="2023-06-05T08:23:37.040" v="5663" actId="20577"/>
          <ac:spMkLst>
            <pc:docMk/>
            <pc:sldMk cId="3636767866" sldId="2147469704"/>
            <ac:spMk id="7" creationId="{8D3F7E4E-4AF6-F24D-9E3A-5FE6612E1628}"/>
          </ac:spMkLst>
        </pc:spChg>
        <pc:spChg chg="add del mod">
          <ac:chgData name="Raghav Tangri" userId="5b136068-f009-4b14-ae84-ada966021e77" providerId="ADAL" clId="{E4638C90-7349-4671-B3E8-0A009CDBF2E4}" dt="2023-06-05T08:44:59.509" v="6186" actId="478"/>
          <ac:spMkLst>
            <pc:docMk/>
            <pc:sldMk cId="3636767866" sldId="2147469704"/>
            <ac:spMk id="48" creationId="{C9D45DF9-5D32-437E-B0B5-F622B147C68C}"/>
          </ac:spMkLst>
        </pc:spChg>
      </pc:sldChg>
      <pc:sldChg chg="modNotesTx">
        <pc:chgData name="Raghav Tangri" userId="5b136068-f009-4b14-ae84-ada966021e77" providerId="ADAL" clId="{E4638C90-7349-4671-B3E8-0A009CDBF2E4}" dt="2023-06-06T10:04:29.664" v="7220" actId="20577"/>
        <pc:sldMkLst>
          <pc:docMk/>
          <pc:sldMk cId="2656086727" sldId="2147469706"/>
        </pc:sldMkLst>
      </pc:sldChg>
      <pc:sldChg chg="modSp mod modCm modNotesTx">
        <pc:chgData name="Raghav Tangri" userId="5b136068-f009-4b14-ae84-ada966021e77" providerId="ADAL" clId="{E4638C90-7349-4671-B3E8-0A009CDBF2E4}" dt="2023-06-06T07:36:14.717" v="7141" actId="5900"/>
        <pc:sldMkLst>
          <pc:docMk/>
          <pc:sldMk cId="2877756291" sldId="2147469707"/>
        </pc:sldMkLst>
        <pc:spChg chg="mod">
          <ac:chgData name="Raghav Tangri" userId="5b136068-f009-4b14-ae84-ada966021e77" providerId="ADAL" clId="{E4638C90-7349-4671-B3E8-0A009CDBF2E4}" dt="2023-06-05T08:11:19.296" v="4790" actId="21"/>
          <ac:spMkLst>
            <pc:docMk/>
            <pc:sldMk cId="2877756291" sldId="2147469707"/>
            <ac:spMk id="17" creationId="{0694CA58-975C-432B-B765-37DC63EFF968}"/>
          </ac:spMkLst>
        </pc:spChg>
        <pc:spChg chg="mod">
          <ac:chgData name="Raghav Tangri" userId="5b136068-f009-4b14-ae84-ada966021e77" providerId="ADAL" clId="{E4638C90-7349-4671-B3E8-0A009CDBF2E4}" dt="2023-06-05T08:11:18.847" v="4789" actId="20577"/>
          <ac:spMkLst>
            <pc:docMk/>
            <pc:sldMk cId="2877756291" sldId="2147469707"/>
            <ac:spMk id="22" creationId="{75AEB61C-2977-4395-80F6-0F5DF24C08C0}"/>
          </ac:spMkLst>
        </pc:spChg>
        <pc:spChg chg="mod">
          <ac:chgData name="Raghav Tangri" userId="5b136068-f009-4b14-ae84-ada966021e77" providerId="ADAL" clId="{E4638C90-7349-4671-B3E8-0A009CDBF2E4}" dt="2023-06-05T08:15:06.510" v="5134" actId="20577"/>
          <ac:spMkLst>
            <pc:docMk/>
            <pc:sldMk cId="2877756291" sldId="2147469707"/>
            <ac:spMk id="25" creationId="{0A8EB1C4-C2D5-4BE1-9370-B15F69F7A063}"/>
          </ac:spMkLst>
        </pc:spChg>
      </pc:sldChg>
      <pc:sldChg chg="modNotesTx">
        <pc:chgData name="Raghav Tangri" userId="5b136068-f009-4b14-ae84-ada966021e77" providerId="ADAL" clId="{E4638C90-7349-4671-B3E8-0A009CDBF2E4}" dt="2023-06-06T10:27:12.570" v="8466" actId="20577"/>
        <pc:sldMkLst>
          <pc:docMk/>
          <pc:sldMk cId="2870189611" sldId="2147469708"/>
        </pc:sldMkLst>
      </pc:sldChg>
      <pc:sldChg chg="addSp delSp modSp new mod ord modNotesTx">
        <pc:chgData name="Raghav Tangri" userId="5b136068-f009-4b14-ae84-ada966021e77" providerId="ADAL" clId="{E4638C90-7349-4671-B3E8-0A009CDBF2E4}" dt="2023-06-06T10:41:49.528" v="8500" actId="20577"/>
        <pc:sldMkLst>
          <pc:docMk/>
          <pc:sldMk cId="425616334" sldId="2147469709"/>
        </pc:sldMkLst>
        <pc:spChg chg="mod">
          <ac:chgData name="Raghav Tangri" userId="5b136068-f009-4b14-ae84-ada966021e77" providerId="ADAL" clId="{E4638C90-7349-4671-B3E8-0A009CDBF2E4}" dt="2023-06-05T08:33:42.025" v="6090" actId="20577"/>
          <ac:spMkLst>
            <pc:docMk/>
            <pc:sldMk cId="425616334" sldId="2147469709"/>
            <ac:spMk id="2" creationId="{88F780E0-F5E5-4B53-84D4-76A0D769527C}"/>
          </ac:spMkLst>
        </pc:spChg>
        <pc:spChg chg="add del mod">
          <ac:chgData name="Raghav Tangri" userId="5b136068-f009-4b14-ae84-ada966021e77" providerId="ADAL" clId="{E4638C90-7349-4671-B3E8-0A009CDBF2E4}" dt="2023-06-06T10:41:49.528" v="8500" actId="20577"/>
          <ac:spMkLst>
            <pc:docMk/>
            <pc:sldMk cId="425616334" sldId="2147469709"/>
            <ac:spMk id="3" creationId="{B344088B-167C-4473-B4E4-85BF9D7E4764}"/>
          </ac:spMkLst>
        </pc:spChg>
        <pc:spChg chg="del mod">
          <ac:chgData name="Raghav Tangri" userId="5b136068-f009-4b14-ae84-ada966021e77" providerId="ADAL" clId="{E4638C90-7349-4671-B3E8-0A009CDBF2E4}" dt="2023-06-04T17:09:27.459" v="3809" actId="478"/>
          <ac:spMkLst>
            <pc:docMk/>
            <pc:sldMk cId="425616334" sldId="2147469709"/>
            <ac:spMk id="4" creationId="{A46B56E9-4521-4B7B-9B5A-DBD27F3B6DED}"/>
          </ac:spMkLst>
        </pc:spChg>
        <pc:spChg chg="del mod">
          <ac:chgData name="Raghav Tangri" userId="5b136068-f009-4b14-ae84-ada966021e77" providerId="ADAL" clId="{E4638C90-7349-4671-B3E8-0A009CDBF2E4}" dt="2023-06-06T10:41:26.824" v="8490" actId="478"/>
          <ac:spMkLst>
            <pc:docMk/>
            <pc:sldMk cId="425616334" sldId="2147469709"/>
            <ac:spMk id="5" creationId="{E7B64912-0C6B-4B2D-98ED-EA4186033CDB}"/>
          </ac:spMkLst>
        </pc:spChg>
        <pc:spChg chg="add del mod">
          <ac:chgData name="Raghav Tangri" userId="5b136068-f009-4b14-ae84-ada966021e77" providerId="ADAL" clId="{E4638C90-7349-4671-B3E8-0A009CDBF2E4}" dt="2023-06-06T10:41:23.527" v="8488" actId="478"/>
          <ac:spMkLst>
            <pc:docMk/>
            <pc:sldMk cId="425616334" sldId="2147469709"/>
            <ac:spMk id="6" creationId="{0192E8D6-AF7C-4C10-945D-6D8BC8442609}"/>
          </ac:spMkLst>
        </pc:spChg>
        <pc:spChg chg="del mod">
          <ac:chgData name="Raghav Tangri" userId="5b136068-f009-4b14-ae84-ada966021e77" providerId="ADAL" clId="{E4638C90-7349-4671-B3E8-0A009CDBF2E4}" dt="2023-06-04T17:09:29.306" v="3810" actId="478"/>
          <ac:spMkLst>
            <pc:docMk/>
            <pc:sldMk cId="425616334" sldId="2147469709"/>
            <ac:spMk id="6" creationId="{BEDC8D7B-1FAA-497B-A8B3-7E4F0112EBE8}"/>
          </ac:spMkLst>
        </pc:spChg>
        <pc:spChg chg="del mod">
          <ac:chgData name="Raghav Tangri" userId="5b136068-f009-4b14-ae84-ada966021e77" providerId="ADAL" clId="{E4638C90-7349-4671-B3E8-0A009CDBF2E4}" dt="2023-06-06T10:41:28.350" v="8491" actId="478"/>
          <ac:spMkLst>
            <pc:docMk/>
            <pc:sldMk cId="425616334" sldId="2147469709"/>
            <ac:spMk id="7" creationId="{FDEDA98B-E23A-4D50-84BB-CE1BBC63FBA0}"/>
          </ac:spMkLst>
        </pc:spChg>
        <pc:spChg chg="del mod">
          <ac:chgData name="Raghav Tangri" userId="5b136068-f009-4b14-ae84-ada966021e77" providerId="ADAL" clId="{E4638C90-7349-4671-B3E8-0A009CDBF2E4}" dt="2023-06-04T17:09:31.127" v="3811" actId="478"/>
          <ac:spMkLst>
            <pc:docMk/>
            <pc:sldMk cId="425616334" sldId="2147469709"/>
            <ac:spMk id="8" creationId="{D75976F0-AE6D-4C58-9C54-06E60D0ED49C}"/>
          </ac:spMkLst>
        </pc:spChg>
        <pc:spChg chg="del mod">
          <ac:chgData name="Raghav Tangri" userId="5b136068-f009-4b14-ae84-ada966021e77" providerId="ADAL" clId="{E4638C90-7349-4671-B3E8-0A009CDBF2E4}" dt="2023-06-06T10:41:29.488" v="8492" actId="478"/>
          <ac:spMkLst>
            <pc:docMk/>
            <pc:sldMk cId="425616334" sldId="2147469709"/>
            <ac:spMk id="9" creationId="{93A99991-2917-432F-A420-859D3B0E0D2F}"/>
          </ac:spMkLst>
        </pc:spChg>
        <pc:spChg chg="del mod">
          <ac:chgData name="Raghav Tangri" userId="5b136068-f009-4b14-ae84-ada966021e77" providerId="ADAL" clId="{E4638C90-7349-4671-B3E8-0A009CDBF2E4}" dt="2023-06-04T17:09:32.751" v="3812" actId="478"/>
          <ac:spMkLst>
            <pc:docMk/>
            <pc:sldMk cId="425616334" sldId="2147469709"/>
            <ac:spMk id="10" creationId="{5A2AA8A8-6444-42CD-B7D8-B6B932BF7EC5}"/>
          </ac:spMkLst>
        </pc:spChg>
        <pc:spChg chg="del mod">
          <ac:chgData name="Raghav Tangri" userId="5b136068-f009-4b14-ae84-ada966021e77" providerId="ADAL" clId="{E4638C90-7349-4671-B3E8-0A009CDBF2E4}" dt="2023-06-04T17:09:16.061" v="3807" actId="478"/>
          <ac:spMkLst>
            <pc:docMk/>
            <pc:sldMk cId="425616334" sldId="2147469709"/>
            <ac:spMk id="11" creationId="{D5896089-989D-40C7-8E71-B6C7D08F450B}"/>
          </ac:spMkLst>
        </pc:spChg>
        <pc:spChg chg="del mod">
          <ac:chgData name="Raghav Tangri" userId="5b136068-f009-4b14-ae84-ada966021e77" providerId="ADAL" clId="{E4638C90-7349-4671-B3E8-0A009CDBF2E4}" dt="2023-06-04T17:09:16.061" v="3807" actId="478"/>
          <ac:spMkLst>
            <pc:docMk/>
            <pc:sldMk cId="425616334" sldId="2147469709"/>
            <ac:spMk id="12" creationId="{7FBB7CEF-E054-4EA6-A4CD-F8E4CFF5E9A8}"/>
          </ac:spMkLst>
        </pc:spChg>
        <pc:spChg chg="del mod">
          <ac:chgData name="Raghav Tangri" userId="5b136068-f009-4b14-ae84-ada966021e77" providerId="ADAL" clId="{E4638C90-7349-4671-B3E8-0A009CDBF2E4}" dt="2023-06-04T17:09:16.061" v="3807" actId="478"/>
          <ac:spMkLst>
            <pc:docMk/>
            <pc:sldMk cId="425616334" sldId="2147469709"/>
            <ac:spMk id="13" creationId="{0AC3F73C-D4A0-493E-B9BB-010876844C72}"/>
          </ac:spMkLst>
        </pc:spChg>
        <pc:spChg chg="del mod">
          <ac:chgData name="Raghav Tangri" userId="5b136068-f009-4b14-ae84-ada966021e77" providerId="ADAL" clId="{E4638C90-7349-4671-B3E8-0A009CDBF2E4}" dt="2023-06-04T17:09:16.061" v="3807" actId="478"/>
          <ac:spMkLst>
            <pc:docMk/>
            <pc:sldMk cId="425616334" sldId="2147469709"/>
            <ac:spMk id="14" creationId="{20FB3BD2-6B54-4AB1-9F71-26FACB936A0D}"/>
          </ac:spMkLst>
        </pc:spChg>
        <pc:spChg chg="del">
          <ac:chgData name="Raghav Tangri" userId="5b136068-f009-4b14-ae84-ada966021e77" providerId="ADAL" clId="{E4638C90-7349-4671-B3E8-0A009CDBF2E4}" dt="2023-06-04T17:09:06.482" v="3805" actId="478"/>
          <ac:spMkLst>
            <pc:docMk/>
            <pc:sldMk cId="425616334" sldId="2147469709"/>
            <ac:spMk id="15" creationId="{93F7B8E0-4682-4DF5-AEBF-BA596292114D}"/>
          </ac:spMkLst>
        </pc:spChg>
        <pc:spChg chg="del">
          <ac:chgData name="Raghav Tangri" userId="5b136068-f009-4b14-ae84-ada966021e77" providerId="ADAL" clId="{E4638C90-7349-4671-B3E8-0A009CDBF2E4}" dt="2023-06-04T17:09:06.482" v="3805" actId="478"/>
          <ac:spMkLst>
            <pc:docMk/>
            <pc:sldMk cId="425616334" sldId="2147469709"/>
            <ac:spMk id="16" creationId="{A5D0BEC8-1E95-4098-B5FF-7E13B2B886B8}"/>
          </ac:spMkLst>
        </pc:spChg>
        <pc:spChg chg="del">
          <ac:chgData name="Raghav Tangri" userId="5b136068-f009-4b14-ae84-ada966021e77" providerId="ADAL" clId="{E4638C90-7349-4671-B3E8-0A009CDBF2E4}" dt="2023-06-04T17:09:06.482" v="3805" actId="478"/>
          <ac:spMkLst>
            <pc:docMk/>
            <pc:sldMk cId="425616334" sldId="2147469709"/>
            <ac:spMk id="17" creationId="{F4977997-AF8E-4B79-BB07-4ADB098561D8}"/>
          </ac:spMkLst>
        </pc:spChg>
        <pc:spChg chg="del">
          <ac:chgData name="Raghav Tangri" userId="5b136068-f009-4b14-ae84-ada966021e77" providerId="ADAL" clId="{E4638C90-7349-4671-B3E8-0A009CDBF2E4}" dt="2023-06-04T17:09:06.482" v="3805" actId="478"/>
          <ac:spMkLst>
            <pc:docMk/>
            <pc:sldMk cId="425616334" sldId="2147469709"/>
            <ac:spMk id="18" creationId="{35582532-657E-4B60-84CE-2BFBADDE6573}"/>
          </ac:spMkLst>
        </pc:spChg>
        <pc:spChg chg="del">
          <ac:chgData name="Raghav Tangri" userId="5b136068-f009-4b14-ae84-ada966021e77" providerId="ADAL" clId="{E4638C90-7349-4671-B3E8-0A009CDBF2E4}" dt="2023-06-04T17:09:06.482" v="3805" actId="478"/>
          <ac:spMkLst>
            <pc:docMk/>
            <pc:sldMk cId="425616334" sldId="2147469709"/>
            <ac:spMk id="19" creationId="{1E1C7346-5D9B-46B3-BF3A-1C735183AB6B}"/>
          </ac:spMkLst>
        </pc:spChg>
        <pc:spChg chg="del">
          <ac:chgData name="Raghav Tangri" userId="5b136068-f009-4b14-ae84-ada966021e77" providerId="ADAL" clId="{E4638C90-7349-4671-B3E8-0A009CDBF2E4}" dt="2023-06-04T17:09:06.482" v="3805" actId="478"/>
          <ac:spMkLst>
            <pc:docMk/>
            <pc:sldMk cId="425616334" sldId="2147469709"/>
            <ac:spMk id="20" creationId="{23A76F5B-A52E-494A-B744-675E28C01891}"/>
          </ac:spMkLst>
        </pc:spChg>
        <pc:spChg chg="del">
          <ac:chgData name="Raghav Tangri" userId="5b136068-f009-4b14-ae84-ada966021e77" providerId="ADAL" clId="{E4638C90-7349-4671-B3E8-0A009CDBF2E4}" dt="2023-06-04T17:09:06.482" v="3805" actId="478"/>
          <ac:spMkLst>
            <pc:docMk/>
            <pc:sldMk cId="425616334" sldId="2147469709"/>
            <ac:spMk id="21" creationId="{0F24F703-5CBD-466C-ADC5-D55B96F1C72F}"/>
          </ac:spMkLst>
        </pc:spChg>
        <pc:spChg chg="del">
          <ac:chgData name="Raghav Tangri" userId="5b136068-f009-4b14-ae84-ada966021e77" providerId="ADAL" clId="{E4638C90-7349-4671-B3E8-0A009CDBF2E4}" dt="2023-06-04T17:09:06.482" v="3805" actId="478"/>
          <ac:spMkLst>
            <pc:docMk/>
            <pc:sldMk cId="425616334" sldId="2147469709"/>
            <ac:spMk id="22" creationId="{03CA9E84-07CD-4AD4-ACF6-B9DB5C572DF1}"/>
          </ac:spMkLst>
        </pc:spChg>
        <pc:spChg chg="del">
          <ac:chgData name="Raghav Tangri" userId="5b136068-f009-4b14-ae84-ada966021e77" providerId="ADAL" clId="{E4638C90-7349-4671-B3E8-0A009CDBF2E4}" dt="2023-06-04T17:09:06.482" v="3805" actId="478"/>
          <ac:spMkLst>
            <pc:docMk/>
            <pc:sldMk cId="425616334" sldId="2147469709"/>
            <ac:spMk id="23" creationId="{8C7ABA45-8099-4EEC-A58D-BAF906D8C316}"/>
          </ac:spMkLst>
        </pc:spChg>
        <pc:spChg chg="del">
          <ac:chgData name="Raghav Tangri" userId="5b136068-f009-4b14-ae84-ada966021e77" providerId="ADAL" clId="{E4638C90-7349-4671-B3E8-0A009CDBF2E4}" dt="2023-06-04T17:09:06.482" v="3805" actId="478"/>
          <ac:spMkLst>
            <pc:docMk/>
            <pc:sldMk cId="425616334" sldId="2147469709"/>
            <ac:spMk id="24" creationId="{08CE1FC6-06BF-44DA-B1F3-41BC130ACA37}"/>
          </ac:spMkLst>
        </pc:spChg>
        <pc:spChg chg="del">
          <ac:chgData name="Raghav Tangri" userId="5b136068-f009-4b14-ae84-ada966021e77" providerId="ADAL" clId="{E4638C90-7349-4671-B3E8-0A009CDBF2E4}" dt="2023-06-04T17:09:06.482" v="3805" actId="478"/>
          <ac:spMkLst>
            <pc:docMk/>
            <pc:sldMk cId="425616334" sldId="2147469709"/>
            <ac:spMk id="25" creationId="{EA27B347-AFAF-4AF5-B3EB-AAB3810FE410}"/>
          </ac:spMkLst>
        </pc:spChg>
        <pc:spChg chg="del">
          <ac:chgData name="Raghav Tangri" userId="5b136068-f009-4b14-ae84-ada966021e77" providerId="ADAL" clId="{E4638C90-7349-4671-B3E8-0A009CDBF2E4}" dt="2023-06-04T17:09:06.482" v="3805" actId="478"/>
          <ac:spMkLst>
            <pc:docMk/>
            <pc:sldMk cId="425616334" sldId="2147469709"/>
            <ac:spMk id="26" creationId="{465213CF-234B-425F-8406-4794F6EF7678}"/>
          </ac:spMkLst>
        </pc:spChg>
        <pc:spChg chg="add mod">
          <ac:chgData name="Raghav Tangri" userId="5b136068-f009-4b14-ae84-ada966021e77" providerId="ADAL" clId="{E4638C90-7349-4671-B3E8-0A009CDBF2E4}" dt="2023-06-04T17:12:10.695" v="3886" actId="207"/>
          <ac:spMkLst>
            <pc:docMk/>
            <pc:sldMk cId="425616334" sldId="2147469709"/>
            <ac:spMk id="27" creationId="{4690C715-B794-44AC-B0D6-52D1A83D9AF8}"/>
          </ac:spMkLst>
        </pc:spChg>
        <pc:spChg chg="add mod">
          <ac:chgData name="Raghav Tangri" userId="5b136068-f009-4b14-ae84-ada966021e77" providerId="ADAL" clId="{E4638C90-7349-4671-B3E8-0A009CDBF2E4}" dt="2023-06-04T17:12:21.295" v="3887" actId="1076"/>
          <ac:spMkLst>
            <pc:docMk/>
            <pc:sldMk cId="425616334" sldId="2147469709"/>
            <ac:spMk id="28" creationId="{1050FCE3-D06A-4EDF-99E3-0B79827B3A12}"/>
          </ac:spMkLst>
        </pc:spChg>
      </pc:sldChg>
      <pc:sldChg chg="modSp new mod">
        <pc:chgData name="Raghav Tangri" userId="5b136068-f009-4b14-ae84-ada966021e77" providerId="ADAL" clId="{E4638C90-7349-4671-B3E8-0A009CDBF2E4}" dt="2023-06-05T08:37:21.282" v="6103" actId="20577"/>
        <pc:sldMkLst>
          <pc:docMk/>
          <pc:sldMk cId="1294597016" sldId="2147469710"/>
        </pc:sldMkLst>
        <pc:spChg chg="mod">
          <ac:chgData name="Raghav Tangri" userId="5b136068-f009-4b14-ae84-ada966021e77" providerId="ADAL" clId="{E4638C90-7349-4671-B3E8-0A009CDBF2E4}" dt="2023-06-05T08:37:21.282" v="6103" actId="20577"/>
          <ac:spMkLst>
            <pc:docMk/>
            <pc:sldMk cId="1294597016" sldId="2147469710"/>
            <ac:spMk id="3" creationId="{41A664AD-DDE4-42C7-BA37-24FEAE1D4378}"/>
          </ac:spMkLst>
        </pc:spChg>
      </pc:sldChg>
      <pc:sldChg chg="add del">
        <pc:chgData name="Raghav Tangri" userId="5b136068-f009-4b14-ae84-ada966021e77" providerId="ADAL" clId="{E4638C90-7349-4671-B3E8-0A009CDBF2E4}" dt="2023-06-05T08:36:35.858" v="6094" actId="47"/>
        <pc:sldMkLst>
          <pc:docMk/>
          <pc:sldMk cId="2265195778" sldId="2147469710"/>
        </pc:sldMkLst>
      </pc:sldChg>
      <pc:sldChg chg="modSp add mod">
        <pc:chgData name="Raghav Tangri" userId="5b136068-f009-4b14-ae84-ada966021e77" providerId="ADAL" clId="{E4638C90-7349-4671-B3E8-0A009CDBF2E4}" dt="2023-06-05T08:39:16.338" v="6144" actId="20577"/>
        <pc:sldMkLst>
          <pc:docMk/>
          <pc:sldMk cId="3925275749" sldId="2147469711"/>
        </pc:sldMkLst>
        <pc:spChg chg="mod">
          <ac:chgData name="Raghav Tangri" userId="5b136068-f009-4b14-ae84-ada966021e77" providerId="ADAL" clId="{E4638C90-7349-4671-B3E8-0A009CDBF2E4}" dt="2023-06-05T08:39:16.338" v="6144" actId="20577"/>
          <ac:spMkLst>
            <pc:docMk/>
            <pc:sldMk cId="3925275749" sldId="2147469711"/>
            <ac:spMk id="3" creationId="{41A664AD-DDE4-42C7-BA37-24FEAE1D4378}"/>
          </ac:spMkLst>
        </pc:spChg>
      </pc:sldChg>
      <pc:sldMasterChg chg="delSldLayout">
        <pc:chgData name="Raghav Tangri" userId="5b136068-f009-4b14-ae84-ada966021e77" providerId="ADAL" clId="{E4638C90-7349-4671-B3E8-0A009CDBF2E4}" dt="2023-06-05T08:36:35.858" v="6094" actId="47"/>
        <pc:sldMasterMkLst>
          <pc:docMk/>
          <pc:sldMasterMk cId="1010917163" sldId="2147483655"/>
        </pc:sldMasterMkLst>
        <pc:sldLayoutChg chg="del">
          <pc:chgData name="Raghav Tangri" userId="5b136068-f009-4b14-ae84-ada966021e77" providerId="ADAL" clId="{E4638C90-7349-4671-B3E8-0A009CDBF2E4}" dt="2023-06-05T08:36:35.858" v="6094" actId="47"/>
          <pc:sldLayoutMkLst>
            <pc:docMk/>
            <pc:sldMasterMk cId="1010917163" sldId="2147483655"/>
            <pc:sldLayoutMk cId="3020466430" sldId="2147484756"/>
          </pc:sldLayoutMkLst>
        </pc:sldLayoutChg>
      </pc:sldMasterChg>
    </pc:docChg>
  </pc:docChgLst>
  <pc:docChgLst>
    <pc:chgData name="Shyam Sundar K" userId="S::shyam.sundark@clarivate.com::171f0dde-2ea3-4235-bc74-d30ec22ce3b9" providerId="AD" clId="Web-{81D61404-3071-466F-81D7-E4E2C1214A30}"/>
    <pc:docChg chg="modSld">
      <pc:chgData name="Shyam Sundar K" userId="S::shyam.sundark@clarivate.com::171f0dde-2ea3-4235-bc74-d30ec22ce3b9" providerId="AD" clId="Web-{81D61404-3071-466F-81D7-E4E2C1214A30}" dt="2023-06-06T12:00:02.048" v="4"/>
      <pc:docMkLst>
        <pc:docMk/>
      </pc:docMkLst>
      <pc:sldChg chg="addSp delSp modSp mod modClrScheme chgLayout">
        <pc:chgData name="Shyam Sundar K" userId="S::shyam.sundark@clarivate.com::171f0dde-2ea3-4235-bc74-d30ec22ce3b9" providerId="AD" clId="Web-{81D61404-3071-466F-81D7-E4E2C1214A30}" dt="2023-06-06T11:59:30.907" v="1"/>
        <pc:sldMkLst>
          <pc:docMk/>
          <pc:sldMk cId="398041788" sldId="661"/>
        </pc:sldMkLst>
        <pc:spChg chg="mod ord">
          <ac:chgData name="Shyam Sundar K" userId="S::shyam.sundark@clarivate.com::171f0dde-2ea3-4235-bc74-d30ec22ce3b9" providerId="AD" clId="Web-{81D61404-3071-466F-81D7-E4E2C1214A30}" dt="2023-06-06T11:59:30.907" v="1"/>
          <ac:spMkLst>
            <pc:docMk/>
            <pc:sldMk cId="398041788" sldId="661"/>
            <ac:spMk id="2" creationId="{DC061939-39EF-FA8A-880D-30BB5BE87860}"/>
          </ac:spMkLst>
        </pc:spChg>
        <pc:spChg chg="mod ord">
          <ac:chgData name="Shyam Sundar K" userId="S::shyam.sundark@clarivate.com::171f0dde-2ea3-4235-bc74-d30ec22ce3b9" providerId="AD" clId="Web-{81D61404-3071-466F-81D7-E4E2C1214A30}" dt="2023-06-06T11:59:30.907" v="1"/>
          <ac:spMkLst>
            <pc:docMk/>
            <pc:sldMk cId="398041788" sldId="661"/>
            <ac:spMk id="3" creationId="{3200A8C9-039C-BDEF-4264-F74BD0BE2A76}"/>
          </ac:spMkLst>
        </pc:spChg>
        <pc:spChg chg="add del mod ord">
          <ac:chgData name="Shyam Sundar K" userId="S::shyam.sundark@clarivate.com::171f0dde-2ea3-4235-bc74-d30ec22ce3b9" providerId="AD" clId="Web-{81D61404-3071-466F-81D7-E4E2C1214A30}" dt="2023-06-06T11:59:30.907" v="1"/>
          <ac:spMkLst>
            <pc:docMk/>
            <pc:sldMk cId="398041788" sldId="661"/>
            <ac:spMk id="4" creationId="{537B0A38-D675-365E-386B-C61691FBA719}"/>
          </ac:spMkLst>
        </pc:spChg>
        <pc:spChg chg="add del mod ord">
          <ac:chgData name="Shyam Sundar K" userId="S::shyam.sundark@clarivate.com::171f0dde-2ea3-4235-bc74-d30ec22ce3b9" providerId="AD" clId="Web-{81D61404-3071-466F-81D7-E4E2C1214A30}" dt="2023-06-06T11:59:30.907" v="1"/>
          <ac:spMkLst>
            <pc:docMk/>
            <pc:sldMk cId="398041788" sldId="661"/>
            <ac:spMk id="6" creationId="{EBBF8895-6CDD-D54E-E7C7-27B0561CBA6F}"/>
          </ac:spMkLst>
        </pc:spChg>
        <pc:picChg chg="mod ord">
          <ac:chgData name="Shyam Sundar K" userId="S::shyam.sundark@clarivate.com::171f0dde-2ea3-4235-bc74-d30ec22ce3b9" providerId="AD" clId="Web-{81D61404-3071-466F-81D7-E4E2C1214A30}" dt="2023-06-06T11:59:30.907" v="1"/>
          <ac:picMkLst>
            <pc:docMk/>
            <pc:sldMk cId="398041788" sldId="661"/>
            <ac:picMk id="8" creationId="{97E1A526-16CC-86DE-700B-8DA7F5F71EDD}"/>
          </ac:picMkLst>
        </pc:picChg>
      </pc:sldChg>
      <pc:sldChg chg="addSp delSp modSp">
        <pc:chgData name="Shyam Sundar K" userId="S::shyam.sundark@clarivate.com::171f0dde-2ea3-4235-bc74-d30ec22ce3b9" providerId="AD" clId="Web-{81D61404-3071-466F-81D7-E4E2C1214A30}" dt="2023-06-06T12:00:02.048" v="4"/>
        <pc:sldMkLst>
          <pc:docMk/>
          <pc:sldMk cId="3925275749" sldId="2147469711"/>
        </pc:sldMkLst>
        <pc:spChg chg="del">
          <ac:chgData name="Shyam Sundar K" userId="S::shyam.sundark@clarivate.com::171f0dde-2ea3-4235-bc74-d30ec22ce3b9" providerId="AD" clId="Web-{81D61404-3071-466F-81D7-E4E2C1214A30}" dt="2023-06-06T12:00:02.048" v="4"/>
          <ac:spMkLst>
            <pc:docMk/>
            <pc:sldMk cId="3925275749" sldId="2147469711"/>
            <ac:spMk id="3" creationId="{41A664AD-DDE4-42C7-BA37-24FEAE1D4378}"/>
          </ac:spMkLst>
        </pc:spChg>
        <pc:spChg chg="add mod">
          <ac:chgData name="Shyam Sundar K" userId="S::shyam.sundark@clarivate.com::171f0dde-2ea3-4235-bc74-d30ec22ce3b9" providerId="AD" clId="Web-{81D61404-3071-466F-81D7-E4E2C1214A30}" dt="2023-06-06T12:00:02.048" v="4"/>
          <ac:spMkLst>
            <pc:docMk/>
            <pc:sldMk cId="3925275749" sldId="2147469711"/>
            <ac:spMk id="7" creationId="{5D098FC1-6B4D-2DF5-3952-29FE9E3A63F2}"/>
          </ac:spMkLst>
        </pc:spChg>
      </pc:sldChg>
      <pc:sldChg chg="addSp delSp modSp mod modClrScheme chgLayout">
        <pc:chgData name="Shyam Sundar K" userId="S::shyam.sundark@clarivate.com::171f0dde-2ea3-4235-bc74-d30ec22ce3b9" providerId="AD" clId="Web-{81D61404-3071-466F-81D7-E4E2C1214A30}" dt="2023-06-06T11:59:48.032" v="3"/>
        <pc:sldMkLst>
          <pc:docMk/>
          <pc:sldMk cId="2892940191" sldId="2147469712"/>
        </pc:sldMkLst>
        <pc:spChg chg="mod ord">
          <ac:chgData name="Shyam Sundar K" userId="S::shyam.sundark@clarivate.com::171f0dde-2ea3-4235-bc74-d30ec22ce3b9" providerId="AD" clId="Web-{81D61404-3071-466F-81D7-E4E2C1214A30}" dt="2023-06-06T11:59:48.032" v="3"/>
          <ac:spMkLst>
            <pc:docMk/>
            <pc:sldMk cId="2892940191" sldId="2147469712"/>
            <ac:spMk id="2" creationId="{88F780E0-F5E5-4B53-84D4-76A0D769527C}"/>
          </ac:spMkLst>
        </pc:spChg>
        <pc:spChg chg="mod ord">
          <ac:chgData name="Shyam Sundar K" userId="S::shyam.sundark@clarivate.com::171f0dde-2ea3-4235-bc74-d30ec22ce3b9" providerId="AD" clId="Web-{81D61404-3071-466F-81D7-E4E2C1214A30}" dt="2023-06-06T11:59:48.032" v="3"/>
          <ac:spMkLst>
            <pc:docMk/>
            <pc:sldMk cId="2892940191" sldId="2147469712"/>
            <ac:spMk id="3" creationId="{B344088B-167C-4473-B4E4-85BF9D7E4764}"/>
          </ac:spMkLst>
        </pc:spChg>
        <pc:spChg chg="add del mod ord">
          <ac:chgData name="Shyam Sundar K" userId="S::shyam.sundark@clarivate.com::171f0dde-2ea3-4235-bc74-d30ec22ce3b9" providerId="AD" clId="Web-{81D61404-3071-466F-81D7-E4E2C1214A30}" dt="2023-06-06T11:59:48.032" v="3"/>
          <ac:spMkLst>
            <pc:docMk/>
            <pc:sldMk cId="2892940191" sldId="2147469712"/>
            <ac:spMk id="4" creationId="{C27106EB-2104-EE78-0D5A-2FCD9C9E6FC7}"/>
          </ac:spMkLst>
        </pc:spChg>
        <pc:spChg chg="add del mod ord">
          <ac:chgData name="Shyam Sundar K" userId="S::shyam.sundark@clarivate.com::171f0dde-2ea3-4235-bc74-d30ec22ce3b9" providerId="AD" clId="Web-{81D61404-3071-466F-81D7-E4E2C1214A30}" dt="2023-06-06T11:59:48.032" v="3"/>
          <ac:spMkLst>
            <pc:docMk/>
            <pc:sldMk cId="2892940191" sldId="2147469712"/>
            <ac:spMk id="5" creationId="{9A1C3C64-77AE-CF28-DA50-3CDE36852A77}"/>
          </ac:spMkLst>
        </pc:spChg>
      </pc:sldChg>
    </pc:docChg>
  </pc:docChgLst>
  <pc:docChgLst>
    <pc:chgData name="Shyam Sundar K" userId="S::shyam.sundark@clarivate.com::171f0dde-2ea3-4235-bc74-d30ec22ce3b9" providerId="AD" clId="Web-{F026A178-6A8D-4514-AEB0-BE84A7CABA49}"/>
    <pc:docChg chg="modSld">
      <pc:chgData name="Shyam Sundar K" userId="S::shyam.sundark@clarivate.com::171f0dde-2ea3-4235-bc74-d30ec22ce3b9" providerId="AD" clId="Web-{F026A178-6A8D-4514-AEB0-BE84A7CABA49}" dt="2023-06-05T05:46:22.496" v="2" actId="1076"/>
      <pc:docMkLst>
        <pc:docMk/>
      </pc:docMkLst>
      <pc:sldChg chg="modSp">
        <pc:chgData name="Shyam Sundar K" userId="S::shyam.sundark@clarivate.com::171f0dde-2ea3-4235-bc74-d30ec22ce3b9" providerId="AD" clId="Web-{F026A178-6A8D-4514-AEB0-BE84A7CABA49}" dt="2023-06-05T05:46:22.496" v="2" actId="1076"/>
        <pc:sldMkLst>
          <pc:docMk/>
          <pc:sldMk cId="3287310235" sldId="2147469517"/>
        </pc:sldMkLst>
        <pc:spChg chg="mod">
          <ac:chgData name="Shyam Sundar K" userId="S::shyam.sundark@clarivate.com::171f0dde-2ea3-4235-bc74-d30ec22ce3b9" providerId="AD" clId="Web-{F026A178-6A8D-4514-AEB0-BE84A7CABA49}" dt="2023-06-05T05:46:22.480" v="1" actId="1076"/>
          <ac:spMkLst>
            <pc:docMk/>
            <pc:sldMk cId="3287310235" sldId="2147469517"/>
            <ac:spMk id="176" creationId="{488C7702-7A1E-CA02-8835-746226D20382}"/>
          </ac:spMkLst>
        </pc:spChg>
        <pc:spChg chg="mod">
          <ac:chgData name="Shyam Sundar K" userId="S::shyam.sundark@clarivate.com::171f0dde-2ea3-4235-bc74-d30ec22ce3b9" providerId="AD" clId="Web-{F026A178-6A8D-4514-AEB0-BE84A7CABA49}" dt="2023-06-05T05:46:22.496" v="2" actId="1076"/>
          <ac:spMkLst>
            <pc:docMk/>
            <pc:sldMk cId="3287310235" sldId="2147469517"/>
            <ac:spMk id="190" creationId="{B3467FCD-DBD7-296A-0280-D38831EA4E36}"/>
          </ac:spMkLst>
        </pc:spChg>
        <pc:picChg chg="mod">
          <ac:chgData name="Shyam Sundar K" userId="S::shyam.sundark@clarivate.com::171f0dde-2ea3-4235-bc74-d30ec22ce3b9" providerId="AD" clId="Web-{F026A178-6A8D-4514-AEB0-BE84A7CABA49}" dt="2023-06-05T05:45:56.870" v="0" actId="14100"/>
          <ac:picMkLst>
            <pc:docMk/>
            <pc:sldMk cId="3287310235" sldId="2147469517"/>
            <ac:picMk id="5" creationId="{59F9CE15-FC93-49BE-801A-3D407AAB11C2}"/>
          </ac:picMkLst>
        </pc:picChg>
      </pc:sldChg>
    </pc:docChg>
  </pc:docChgLst>
  <pc:docChgLst>
    <pc:chgData name="Raghav Tangri" userId="5b136068-f009-4b14-ae84-ada966021e77" providerId="ADAL" clId="{68152107-3C24-418A-9BCE-2E28C802964F}"/>
    <pc:docChg chg="undo custSel modSld">
      <pc:chgData name="Raghav Tangri" userId="5b136068-f009-4b14-ae84-ada966021e77" providerId="ADAL" clId="{68152107-3C24-418A-9BCE-2E28C802964F}" dt="2023-06-02T12:39:44.523" v="31" actId="20577"/>
      <pc:docMkLst>
        <pc:docMk/>
      </pc:docMkLst>
      <pc:sldChg chg="modSp mod">
        <pc:chgData name="Raghav Tangri" userId="5b136068-f009-4b14-ae84-ada966021e77" providerId="ADAL" clId="{68152107-3C24-418A-9BCE-2E28C802964F}" dt="2023-06-02T12:39:44.523" v="31" actId="20577"/>
        <pc:sldMkLst>
          <pc:docMk/>
          <pc:sldMk cId="4130276916" sldId="2147469529"/>
        </pc:sldMkLst>
        <pc:spChg chg="mod">
          <ac:chgData name="Raghav Tangri" userId="5b136068-f009-4b14-ae84-ada966021e77" providerId="ADAL" clId="{68152107-3C24-418A-9BCE-2E28C802964F}" dt="2023-06-02T12:39:27.264" v="27" actId="114"/>
          <ac:spMkLst>
            <pc:docMk/>
            <pc:sldMk cId="4130276916" sldId="2147469529"/>
            <ac:spMk id="15" creationId="{167923B4-A604-4CC6-B211-3446AC21FA5F}"/>
          </ac:spMkLst>
        </pc:spChg>
        <pc:spChg chg="mod">
          <ac:chgData name="Raghav Tangri" userId="5b136068-f009-4b14-ae84-ada966021e77" providerId="ADAL" clId="{68152107-3C24-418A-9BCE-2E28C802964F}" dt="2023-06-02T12:39:44.523" v="31" actId="20577"/>
          <ac:spMkLst>
            <pc:docMk/>
            <pc:sldMk cId="4130276916" sldId="2147469529"/>
            <ac:spMk id="28" creationId="{6C1EB440-1C75-486E-BB67-FB7F613D6687}"/>
          </ac:spMkLst>
        </pc:spChg>
      </pc:sldChg>
    </pc:docChg>
  </pc:docChgLst>
  <pc:docChgLst>
    <pc:chgData name="Shyam Sundar K" userId="S::shyam.sundark@clarivate.com::171f0dde-2ea3-4235-bc74-d30ec22ce3b9" providerId="AD" clId="Web-{4A4841E0-1F80-1C34-6F28-758EBCF840C8}"/>
    <pc:docChg chg="addSld delSld modSld sldOrd">
      <pc:chgData name="Shyam Sundar K" userId="S::shyam.sundark@clarivate.com::171f0dde-2ea3-4235-bc74-d30ec22ce3b9" providerId="AD" clId="Web-{4A4841E0-1F80-1C34-6F28-758EBCF840C8}" dt="2023-06-06T10:40:36.038" v="64" actId="20577"/>
      <pc:docMkLst>
        <pc:docMk/>
      </pc:docMkLst>
      <pc:sldChg chg="del">
        <pc:chgData name="Shyam Sundar K" userId="S::shyam.sundark@clarivate.com::171f0dde-2ea3-4235-bc74-d30ec22ce3b9" providerId="AD" clId="Web-{4A4841E0-1F80-1C34-6F28-758EBCF840C8}" dt="2023-06-06T10:31:31.683" v="2"/>
        <pc:sldMkLst>
          <pc:docMk/>
          <pc:sldMk cId="1294597016" sldId="2147469710"/>
        </pc:sldMkLst>
      </pc:sldChg>
      <pc:sldChg chg="addSp delSp modSp add ord replId">
        <pc:chgData name="Shyam Sundar K" userId="S::shyam.sundark@clarivate.com::171f0dde-2ea3-4235-bc74-d30ec22ce3b9" providerId="AD" clId="Web-{4A4841E0-1F80-1C34-6F28-758EBCF840C8}" dt="2023-06-06T10:40:36.038" v="64" actId="20577"/>
        <pc:sldMkLst>
          <pc:docMk/>
          <pc:sldMk cId="2892940191" sldId="2147469712"/>
        </pc:sldMkLst>
        <pc:spChg chg="mod">
          <ac:chgData name="Shyam Sundar K" userId="S::shyam.sundark@clarivate.com::171f0dde-2ea3-4235-bc74-d30ec22ce3b9" providerId="AD" clId="Web-{4A4841E0-1F80-1C34-6F28-758EBCF840C8}" dt="2023-06-06T10:31:37.058" v="4" actId="20577"/>
          <ac:spMkLst>
            <pc:docMk/>
            <pc:sldMk cId="2892940191" sldId="2147469712"/>
            <ac:spMk id="2" creationId="{88F780E0-F5E5-4B53-84D4-76A0D769527C}"/>
          </ac:spMkLst>
        </pc:spChg>
        <pc:spChg chg="mod">
          <ac:chgData name="Shyam Sundar K" userId="S::shyam.sundark@clarivate.com::171f0dde-2ea3-4235-bc74-d30ec22ce3b9" providerId="AD" clId="Web-{4A4841E0-1F80-1C34-6F28-758EBCF840C8}" dt="2023-06-06T10:40:36.038" v="64" actId="20577"/>
          <ac:spMkLst>
            <pc:docMk/>
            <pc:sldMk cId="2892940191" sldId="2147469712"/>
            <ac:spMk id="3" creationId="{B344088B-167C-4473-B4E4-85BF9D7E4764}"/>
          </ac:spMkLst>
        </pc:spChg>
        <pc:spChg chg="del">
          <ac:chgData name="Shyam Sundar K" userId="S::shyam.sundark@clarivate.com::171f0dde-2ea3-4235-bc74-d30ec22ce3b9" providerId="AD" clId="Web-{4A4841E0-1F80-1C34-6F28-758EBCF840C8}" dt="2023-06-06T10:32:05.808" v="6"/>
          <ac:spMkLst>
            <pc:docMk/>
            <pc:sldMk cId="2892940191" sldId="2147469712"/>
            <ac:spMk id="5" creationId="{E7B64912-0C6B-4B2D-98ED-EA4186033CDB}"/>
          </ac:spMkLst>
        </pc:spChg>
        <pc:spChg chg="add del mod">
          <ac:chgData name="Shyam Sundar K" userId="S::shyam.sundark@clarivate.com::171f0dde-2ea3-4235-bc74-d30ec22ce3b9" providerId="AD" clId="Web-{4A4841E0-1F80-1C34-6F28-758EBCF840C8}" dt="2023-06-06T10:32:18.309" v="10"/>
          <ac:spMkLst>
            <pc:docMk/>
            <pc:sldMk cId="2892940191" sldId="2147469712"/>
            <ac:spMk id="6" creationId="{E7AD0D03-8B56-3AE9-4448-2771CA664854}"/>
          </ac:spMkLst>
        </pc:spChg>
        <pc:spChg chg="del">
          <ac:chgData name="Shyam Sundar K" userId="S::shyam.sundark@clarivate.com::171f0dde-2ea3-4235-bc74-d30ec22ce3b9" providerId="AD" clId="Web-{4A4841E0-1F80-1C34-6F28-758EBCF840C8}" dt="2023-06-06T10:32:09.730" v="7"/>
          <ac:spMkLst>
            <pc:docMk/>
            <pc:sldMk cId="2892940191" sldId="2147469712"/>
            <ac:spMk id="7" creationId="{FDEDA98B-E23A-4D50-84BB-CE1BBC63FBA0}"/>
          </ac:spMkLst>
        </pc:spChg>
        <pc:spChg chg="del">
          <ac:chgData name="Shyam Sundar K" userId="S::shyam.sundark@clarivate.com::171f0dde-2ea3-4235-bc74-d30ec22ce3b9" providerId="AD" clId="Web-{4A4841E0-1F80-1C34-6F28-758EBCF840C8}" dt="2023-06-06T10:32:05.746" v="5"/>
          <ac:spMkLst>
            <pc:docMk/>
            <pc:sldMk cId="2892940191" sldId="2147469712"/>
            <ac:spMk id="9" creationId="{93A99991-2917-432F-A420-859D3B0E0D2F}"/>
          </ac:spMkLst>
        </pc:spChg>
        <pc:spChg chg="add del mod">
          <ac:chgData name="Shyam Sundar K" userId="S::shyam.sundark@clarivate.com::171f0dde-2ea3-4235-bc74-d30ec22ce3b9" providerId="AD" clId="Web-{4A4841E0-1F80-1C34-6F28-758EBCF840C8}" dt="2023-06-06T10:32:18.309" v="9"/>
          <ac:spMkLst>
            <pc:docMk/>
            <pc:sldMk cId="2892940191" sldId="2147469712"/>
            <ac:spMk id="10" creationId="{8D23ED45-735E-1702-453C-BA7AEE6FD832}"/>
          </ac:spMkLst>
        </pc:spChg>
        <pc:spChg chg="add del mod">
          <ac:chgData name="Shyam Sundar K" userId="S::shyam.sundark@clarivate.com::171f0dde-2ea3-4235-bc74-d30ec22ce3b9" providerId="AD" clId="Web-{4A4841E0-1F80-1C34-6F28-758EBCF840C8}" dt="2023-06-06T10:32:18.309" v="8"/>
          <ac:spMkLst>
            <pc:docMk/>
            <pc:sldMk cId="2892940191" sldId="2147469712"/>
            <ac:spMk id="12" creationId="{56C5265F-A70D-0B56-7D59-998099B106BF}"/>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https://clarivate-my.sharepoint.com/personal/vasundhara_sahi_clarivate_com/Documents/Microsoft%20Teams%20Chat%20Files/APAC%20Med%20Secondary%20research.xlsx"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en-US" sz="1400" b="0" i="0" baseline="0">
                <a:solidFill>
                  <a:schemeClr val="bg1"/>
                </a:solidFill>
                <a:effectLst/>
              </a:rPr>
              <a:t>FDA approvals for AI Algorithms</a:t>
            </a:r>
            <a:endParaRPr lang="en-US" sz="1400">
              <a:solidFill>
                <a:schemeClr val="bg1"/>
              </a:solidFill>
              <a:effectLst/>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en-US"/>
        </a:p>
      </c:txPr>
    </c:title>
    <c:autoTitleDeleted val="0"/>
    <c:plotArea>
      <c:layout/>
      <c:lineChart>
        <c:grouping val="standard"/>
        <c:varyColors val="0"/>
        <c:ser>
          <c:idx val="0"/>
          <c:order val="0"/>
          <c:tx>
            <c:strRef>
              <c:f>'AI Regulations in IVD'!$F$13</c:f>
              <c:strCache>
                <c:ptCount val="1"/>
                <c:pt idx="0">
                  <c:v>number of approvals</c:v>
                </c:pt>
              </c:strCache>
            </c:strRef>
          </c:tx>
          <c:spPr>
            <a:ln w="28575" cap="rnd">
              <a:solidFill>
                <a:schemeClr val="accent1"/>
              </a:solidFill>
              <a:round/>
            </a:ln>
            <a:effectLst/>
          </c:spPr>
          <c:marker>
            <c:symbol val="none"/>
          </c:marker>
          <c:trendline>
            <c:spPr>
              <a:ln w="19050" cap="rnd">
                <a:solidFill>
                  <a:schemeClr val="accent1"/>
                </a:solidFill>
                <a:prstDash val="sysDot"/>
              </a:ln>
              <a:effectLst/>
            </c:spPr>
            <c:trendlineType val="power"/>
            <c:forward val="2"/>
            <c:dispRSqr val="0"/>
            <c:dispEq val="0"/>
          </c:trendline>
          <c:cat>
            <c:strRef>
              <c:f>'AI Regulations in IVD'!$E$14:$E$17</c:f>
              <c:strCache>
                <c:ptCount val="4"/>
                <c:pt idx="0">
                  <c:v>2014-2017</c:v>
                </c:pt>
                <c:pt idx="1">
                  <c:v>2018-2019</c:v>
                </c:pt>
                <c:pt idx="2">
                  <c:v>2019-2022</c:v>
                </c:pt>
                <c:pt idx="3">
                  <c:v>2025+</c:v>
                </c:pt>
              </c:strCache>
            </c:strRef>
          </c:cat>
          <c:val>
            <c:numRef>
              <c:f>'AI Regulations in IVD'!$F$14:$F$17</c:f>
              <c:numCache>
                <c:formatCode>General</c:formatCode>
                <c:ptCount val="4"/>
                <c:pt idx="0">
                  <c:v>11</c:v>
                </c:pt>
                <c:pt idx="1">
                  <c:v>25</c:v>
                </c:pt>
                <c:pt idx="2">
                  <c:v>300</c:v>
                </c:pt>
              </c:numCache>
            </c:numRef>
          </c:val>
          <c:smooth val="0"/>
          <c:extLst>
            <c:ext xmlns:c16="http://schemas.microsoft.com/office/drawing/2014/chart" uri="{C3380CC4-5D6E-409C-BE32-E72D297353CC}">
              <c16:uniqueId val="{00000001-E0D5-487C-84D1-41699B99C9F4}"/>
            </c:ext>
          </c:extLst>
        </c:ser>
        <c:dLbls>
          <c:showLegendKey val="0"/>
          <c:showVal val="0"/>
          <c:showCatName val="0"/>
          <c:showSerName val="0"/>
          <c:showPercent val="0"/>
          <c:showBubbleSize val="0"/>
        </c:dLbls>
        <c:smooth val="0"/>
        <c:axId val="1987359984"/>
        <c:axId val="1987368624"/>
      </c:lineChart>
      <c:catAx>
        <c:axId val="1987359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crossAx val="1987368624"/>
        <c:crosses val="autoZero"/>
        <c:auto val="1"/>
        <c:lblAlgn val="ctr"/>
        <c:lblOffset val="100"/>
        <c:noMultiLvlLbl val="0"/>
      </c:catAx>
      <c:valAx>
        <c:axId val="19873686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crossAx val="198735998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E2244D9-0056-432D-B199-A4E92034EFFF}" type="doc">
      <dgm:prSet loTypeId="urn:microsoft.com/office/officeart/2008/layout/VerticalCurvedList" loCatId="list" qsTypeId="urn:microsoft.com/office/officeart/2005/8/quickstyle/simple1" qsCatId="simple" csTypeId="urn:microsoft.com/office/officeart/2005/8/colors/accent2_2" csCatId="accent2" phldr="1"/>
      <dgm:spPr/>
      <dgm:t>
        <a:bodyPr/>
        <a:lstStyle/>
        <a:p>
          <a:endParaRPr lang="en-GB"/>
        </a:p>
      </dgm:t>
    </dgm:pt>
    <dgm:pt modelId="{11D4889E-5151-4C68-B9DF-425AF4E25AE1}">
      <dgm:prSet phldrT="[Text]"/>
      <dgm:spPr>
        <a:solidFill>
          <a:schemeClr val="accent2">
            <a:lumMod val="50000"/>
          </a:schemeClr>
        </a:solidFill>
      </dgm:spPr>
      <dgm:t>
        <a:bodyPr/>
        <a:lstStyle/>
        <a:p>
          <a:pPr>
            <a:buClr>
              <a:schemeClr val="accent1"/>
            </a:buClr>
            <a:buSzPts val="2400"/>
            <a:buFont typeface="Arial"/>
            <a:buNone/>
          </a:pPr>
          <a:r>
            <a:rPr lang="en-US" b="0" dirty="0"/>
            <a:t>Moral implications: China’s NMPA has restricted IVDs for genetic testing</a:t>
          </a:r>
          <a:endParaRPr lang="en-GB" b="0" dirty="0"/>
        </a:p>
      </dgm:t>
    </dgm:pt>
    <dgm:pt modelId="{00E05D1F-004E-42EB-AA97-573AF6271D38}" type="parTrans" cxnId="{8C50DFA1-9658-4BF8-AE71-401EB2E2EC0D}">
      <dgm:prSet/>
      <dgm:spPr/>
      <dgm:t>
        <a:bodyPr/>
        <a:lstStyle/>
        <a:p>
          <a:endParaRPr lang="en-GB"/>
        </a:p>
      </dgm:t>
    </dgm:pt>
    <dgm:pt modelId="{13313A63-9293-4E6C-8AF8-B4B3F23FFBBA}" type="sibTrans" cxnId="{8C50DFA1-9658-4BF8-AE71-401EB2E2EC0D}">
      <dgm:prSet/>
      <dgm:spPr/>
      <dgm:t>
        <a:bodyPr/>
        <a:lstStyle/>
        <a:p>
          <a:endParaRPr lang="en-GB"/>
        </a:p>
      </dgm:t>
    </dgm:pt>
    <dgm:pt modelId="{D722582E-829E-487C-B4B8-AAC2177ACE2B}">
      <dgm:prSet phldrT="[Text]" custT="1"/>
      <dgm:spPr>
        <a:solidFill>
          <a:schemeClr val="accent2">
            <a:lumMod val="50000"/>
          </a:schemeClr>
        </a:solidFill>
      </dgm:spPr>
      <dgm:t>
        <a:bodyPr/>
        <a:lstStyle/>
        <a:p>
          <a:pPr>
            <a:buClr>
              <a:schemeClr val="accent1"/>
            </a:buClr>
            <a:buSzPts val="2400"/>
            <a:buFont typeface="Arial"/>
            <a:buNone/>
          </a:pPr>
          <a:r>
            <a:rPr lang="en-US" sz="1400" b="0" kern="1200" dirty="0">
              <a:latin typeface="Avenir Next LT Pro"/>
              <a:ea typeface="+mn-ea"/>
              <a:cs typeface="+mn-cs"/>
              <a:sym typeface="Calibri"/>
            </a:rPr>
            <a:t>Advertising regulations: only certain IVD products can be advertised to the public in Japan</a:t>
          </a:r>
          <a:endParaRPr lang="en-GB" sz="1400" b="0" kern="1200" dirty="0">
            <a:latin typeface="Avenir Next LT Pro"/>
            <a:ea typeface="+mn-ea"/>
            <a:cs typeface="+mn-cs"/>
          </a:endParaRPr>
        </a:p>
      </dgm:t>
    </dgm:pt>
    <dgm:pt modelId="{D75021A5-DB11-4457-AE34-AE378960AEAB}" type="parTrans" cxnId="{F316A555-451C-472A-98B0-86FE9512ED2F}">
      <dgm:prSet/>
      <dgm:spPr/>
      <dgm:t>
        <a:bodyPr/>
        <a:lstStyle/>
        <a:p>
          <a:endParaRPr lang="en-GB"/>
        </a:p>
      </dgm:t>
    </dgm:pt>
    <dgm:pt modelId="{6415E721-E5AA-409C-8A4B-5539D8BC6702}" type="sibTrans" cxnId="{F316A555-451C-472A-98B0-86FE9512ED2F}">
      <dgm:prSet/>
      <dgm:spPr/>
      <dgm:t>
        <a:bodyPr/>
        <a:lstStyle/>
        <a:p>
          <a:endParaRPr lang="en-GB"/>
        </a:p>
      </dgm:t>
    </dgm:pt>
    <dgm:pt modelId="{E2385EC7-361D-473C-8540-CE1782439D90}">
      <dgm:prSet phldrT="[Text]" custT="1"/>
      <dgm:spPr>
        <a:solidFill>
          <a:schemeClr val="accent2">
            <a:lumMod val="50000"/>
          </a:schemeClr>
        </a:solidFill>
      </dgm:spPr>
      <dgm:t>
        <a:bodyPr/>
        <a:lstStyle/>
        <a:p>
          <a:pPr>
            <a:buClr>
              <a:schemeClr val="accent1"/>
            </a:buClr>
            <a:buSzPts val="2400"/>
            <a:buFont typeface="Arial"/>
            <a:buNone/>
          </a:pPr>
          <a:r>
            <a:rPr lang="en-US" sz="1400" b="0" kern="1200" dirty="0">
              <a:latin typeface="Avenir Next LT Pro"/>
              <a:ea typeface="+mn-ea"/>
              <a:cs typeface="+mn-cs"/>
              <a:sym typeface="Calibri"/>
            </a:rPr>
            <a:t>Import/export regulations: in Singapore, preference is given by the HSA to locally manufactured IVDs </a:t>
          </a:r>
          <a:endParaRPr lang="en-GB" sz="1400" b="0" kern="1200" dirty="0">
            <a:latin typeface="Avenir Next LT Pro"/>
            <a:ea typeface="+mn-ea"/>
            <a:cs typeface="+mn-cs"/>
          </a:endParaRPr>
        </a:p>
      </dgm:t>
    </dgm:pt>
    <dgm:pt modelId="{9BF8CD83-675A-409D-A4D0-3BFCF9AE90E2}" type="parTrans" cxnId="{BC15BBD7-8393-4B76-97B9-AA4F7BD1376B}">
      <dgm:prSet/>
      <dgm:spPr/>
      <dgm:t>
        <a:bodyPr/>
        <a:lstStyle/>
        <a:p>
          <a:endParaRPr lang="en-GB"/>
        </a:p>
      </dgm:t>
    </dgm:pt>
    <dgm:pt modelId="{90E8F349-6D54-49B8-A274-C58ABA99342C}" type="sibTrans" cxnId="{BC15BBD7-8393-4B76-97B9-AA4F7BD1376B}">
      <dgm:prSet/>
      <dgm:spPr/>
      <dgm:t>
        <a:bodyPr/>
        <a:lstStyle/>
        <a:p>
          <a:endParaRPr lang="en-GB"/>
        </a:p>
      </dgm:t>
    </dgm:pt>
    <dgm:pt modelId="{0D52F33E-D2BA-4FE2-BFA8-35CF082768BC}">
      <dgm:prSet phldrT="[Text]" custT="1"/>
      <dgm:spPr>
        <a:solidFill>
          <a:schemeClr val="accent2">
            <a:lumMod val="50000"/>
          </a:schemeClr>
        </a:solidFill>
      </dgm:spPr>
      <dgm:t>
        <a:bodyPr/>
        <a:lstStyle/>
        <a:p>
          <a:pPr marL="0" lvl="0" indent="0" algn="l" defTabSz="622300">
            <a:lnSpc>
              <a:spcPct val="90000"/>
            </a:lnSpc>
            <a:spcBef>
              <a:spcPct val="0"/>
            </a:spcBef>
            <a:spcAft>
              <a:spcPct val="35000"/>
            </a:spcAft>
            <a:buClr>
              <a:srgbClr val="93FF9E"/>
            </a:buClr>
            <a:buSzPts val="2400"/>
            <a:buFont typeface="Arial"/>
            <a:buNone/>
          </a:pPr>
          <a:r>
            <a:rPr lang="en-US" sz="1400" b="0" kern="1200" dirty="0">
              <a:latin typeface="Avenir Next LT Pro"/>
              <a:ea typeface="+mn-ea"/>
              <a:cs typeface="+mn-cs"/>
              <a:sym typeface="Calibri"/>
            </a:rPr>
            <a:t>Openness to relational implementation: In China, Guanxi is leveraged for rapid approvals</a:t>
          </a:r>
          <a:endParaRPr lang="en-GB" sz="1400" b="0" kern="1200" dirty="0">
            <a:latin typeface="Avenir Next LT Pro"/>
            <a:ea typeface="+mn-ea"/>
            <a:cs typeface="+mn-cs"/>
          </a:endParaRPr>
        </a:p>
      </dgm:t>
    </dgm:pt>
    <dgm:pt modelId="{5A63846E-549D-47FD-B8D4-0C4621BC812B}" type="parTrans" cxnId="{20F01F76-7EE9-4B4D-A9AF-817A709DD733}">
      <dgm:prSet/>
      <dgm:spPr/>
      <dgm:t>
        <a:bodyPr/>
        <a:lstStyle/>
        <a:p>
          <a:endParaRPr lang="en-GB"/>
        </a:p>
      </dgm:t>
    </dgm:pt>
    <dgm:pt modelId="{8908AB19-4AAA-44C1-BA08-9F85C01A17F9}" type="sibTrans" cxnId="{20F01F76-7EE9-4B4D-A9AF-817A709DD733}">
      <dgm:prSet/>
      <dgm:spPr/>
      <dgm:t>
        <a:bodyPr/>
        <a:lstStyle/>
        <a:p>
          <a:endParaRPr lang="en-GB"/>
        </a:p>
      </dgm:t>
    </dgm:pt>
    <dgm:pt modelId="{1980ED1E-D658-471E-BCEA-7BA2525468D0}">
      <dgm:prSet phldrT="[Text]"/>
      <dgm:spPr>
        <a:solidFill>
          <a:schemeClr val="accent2">
            <a:lumMod val="50000"/>
          </a:schemeClr>
        </a:solidFill>
      </dgm:spPr>
      <dgm:t>
        <a:bodyPr/>
        <a:lstStyle/>
        <a:p>
          <a:pPr>
            <a:buClr>
              <a:schemeClr val="accent1"/>
            </a:buClr>
            <a:buSzPts val="2400"/>
            <a:buFont typeface="Arial"/>
            <a:buNone/>
          </a:pPr>
          <a:r>
            <a:rPr lang="en-US" b="0" dirty="0"/>
            <a:t>Data regulations: Only certain data from IVDs can be shared, such as with South Korea’s PIPA</a:t>
          </a:r>
          <a:endParaRPr lang="en-GB" b="0" dirty="0"/>
        </a:p>
      </dgm:t>
    </dgm:pt>
    <dgm:pt modelId="{258C76D8-F6BA-4337-A494-AF2A3C8452CC}" type="sibTrans" cxnId="{946EB80C-FD8A-4ECA-A430-52BFABE8854A}">
      <dgm:prSet/>
      <dgm:spPr/>
      <dgm:t>
        <a:bodyPr/>
        <a:lstStyle/>
        <a:p>
          <a:endParaRPr lang="en-GB"/>
        </a:p>
      </dgm:t>
    </dgm:pt>
    <dgm:pt modelId="{39999BA9-7D38-4359-B01A-D55682032A69}" type="parTrans" cxnId="{946EB80C-FD8A-4ECA-A430-52BFABE8854A}">
      <dgm:prSet/>
      <dgm:spPr/>
      <dgm:t>
        <a:bodyPr/>
        <a:lstStyle/>
        <a:p>
          <a:endParaRPr lang="en-GB"/>
        </a:p>
      </dgm:t>
    </dgm:pt>
    <dgm:pt modelId="{CEA26740-119F-42F5-A0AB-0EA7C85080B7}" type="pres">
      <dgm:prSet presAssocID="{7E2244D9-0056-432D-B199-A4E92034EFFF}" presName="Name0" presStyleCnt="0">
        <dgm:presLayoutVars>
          <dgm:chMax val="7"/>
          <dgm:chPref val="7"/>
          <dgm:dir/>
        </dgm:presLayoutVars>
      </dgm:prSet>
      <dgm:spPr/>
    </dgm:pt>
    <dgm:pt modelId="{7B3798BD-5DE5-44A6-B060-79A3259A72EA}" type="pres">
      <dgm:prSet presAssocID="{7E2244D9-0056-432D-B199-A4E92034EFFF}" presName="Name1" presStyleCnt="0"/>
      <dgm:spPr/>
    </dgm:pt>
    <dgm:pt modelId="{5F4CE0DC-F6FB-49AB-BC2E-8F826CBE7511}" type="pres">
      <dgm:prSet presAssocID="{7E2244D9-0056-432D-B199-A4E92034EFFF}" presName="cycle" presStyleCnt="0"/>
      <dgm:spPr/>
    </dgm:pt>
    <dgm:pt modelId="{415E1817-7BAC-4703-B40E-A20E13303D26}" type="pres">
      <dgm:prSet presAssocID="{7E2244D9-0056-432D-B199-A4E92034EFFF}" presName="srcNode" presStyleLbl="node1" presStyleIdx="0" presStyleCnt="5"/>
      <dgm:spPr/>
    </dgm:pt>
    <dgm:pt modelId="{7B86A62D-17F8-4497-B130-4BB65F0AA6A1}" type="pres">
      <dgm:prSet presAssocID="{7E2244D9-0056-432D-B199-A4E92034EFFF}" presName="conn" presStyleLbl="parChTrans1D2" presStyleIdx="0" presStyleCnt="1"/>
      <dgm:spPr/>
    </dgm:pt>
    <dgm:pt modelId="{EC539A94-5C9E-47C6-92E5-0933767A8075}" type="pres">
      <dgm:prSet presAssocID="{7E2244D9-0056-432D-B199-A4E92034EFFF}" presName="extraNode" presStyleLbl="node1" presStyleIdx="0" presStyleCnt="5"/>
      <dgm:spPr/>
    </dgm:pt>
    <dgm:pt modelId="{2DA195AE-C81A-40FA-9011-C1DA1FE28565}" type="pres">
      <dgm:prSet presAssocID="{7E2244D9-0056-432D-B199-A4E92034EFFF}" presName="dstNode" presStyleLbl="node1" presStyleIdx="0" presStyleCnt="5"/>
      <dgm:spPr/>
    </dgm:pt>
    <dgm:pt modelId="{2249C1A6-2860-4B00-9414-7BA990BE1ED3}" type="pres">
      <dgm:prSet presAssocID="{1980ED1E-D658-471E-BCEA-7BA2525468D0}" presName="text_1" presStyleLbl="node1" presStyleIdx="0" presStyleCnt="5" custLinFactNeighborX="216" custLinFactNeighborY="-13065">
        <dgm:presLayoutVars>
          <dgm:bulletEnabled val="1"/>
        </dgm:presLayoutVars>
      </dgm:prSet>
      <dgm:spPr/>
    </dgm:pt>
    <dgm:pt modelId="{7F982DEA-195C-4A7E-839E-DA54711F58CA}" type="pres">
      <dgm:prSet presAssocID="{1980ED1E-D658-471E-BCEA-7BA2525468D0}" presName="accent_1" presStyleCnt="0"/>
      <dgm:spPr/>
    </dgm:pt>
    <dgm:pt modelId="{AF2A697A-E6FD-4A87-8602-815C979F1B89}" type="pres">
      <dgm:prSet presAssocID="{1980ED1E-D658-471E-BCEA-7BA2525468D0}" presName="accentRepeatNode" presStyleLbl="solidFgAcc1" presStyleIdx="0" presStyleCnt="5"/>
      <dgm:spPr/>
    </dgm:pt>
    <dgm:pt modelId="{A9D257CC-ECB7-4510-9FB5-0BF7BED2F223}" type="pres">
      <dgm:prSet presAssocID="{11D4889E-5151-4C68-B9DF-425AF4E25AE1}" presName="text_2" presStyleLbl="node1" presStyleIdx="1" presStyleCnt="5" custLinFactNeighborX="226" custLinFactNeighborY="-13065">
        <dgm:presLayoutVars>
          <dgm:bulletEnabled val="1"/>
        </dgm:presLayoutVars>
      </dgm:prSet>
      <dgm:spPr/>
    </dgm:pt>
    <dgm:pt modelId="{857170D9-6E73-4D9F-AAC8-872961A91EDA}" type="pres">
      <dgm:prSet presAssocID="{11D4889E-5151-4C68-B9DF-425AF4E25AE1}" presName="accent_2" presStyleCnt="0"/>
      <dgm:spPr/>
    </dgm:pt>
    <dgm:pt modelId="{5FF6F76F-0C33-42A3-918D-28BA7D1E637D}" type="pres">
      <dgm:prSet presAssocID="{11D4889E-5151-4C68-B9DF-425AF4E25AE1}" presName="accentRepeatNode" presStyleLbl="solidFgAcc1" presStyleIdx="1" presStyleCnt="5"/>
      <dgm:spPr/>
    </dgm:pt>
    <dgm:pt modelId="{BB5FD591-416D-4C03-B576-415ADC38104B}" type="pres">
      <dgm:prSet presAssocID="{D722582E-829E-487C-B4B8-AAC2177ACE2B}" presName="text_3" presStyleLbl="node1" presStyleIdx="2" presStyleCnt="5">
        <dgm:presLayoutVars>
          <dgm:bulletEnabled val="1"/>
        </dgm:presLayoutVars>
      </dgm:prSet>
      <dgm:spPr/>
    </dgm:pt>
    <dgm:pt modelId="{7B74642C-0E44-4215-9E48-FD6C5E4A4879}" type="pres">
      <dgm:prSet presAssocID="{D722582E-829E-487C-B4B8-AAC2177ACE2B}" presName="accent_3" presStyleCnt="0"/>
      <dgm:spPr/>
    </dgm:pt>
    <dgm:pt modelId="{F4CAAE07-D22C-4089-B979-A458247F7468}" type="pres">
      <dgm:prSet presAssocID="{D722582E-829E-487C-B4B8-AAC2177ACE2B}" presName="accentRepeatNode" presStyleLbl="solidFgAcc1" presStyleIdx="2" presStyleCnt="5"/>
      <dgm:spPr/>
    </dgm:pt>
    <dgm:pt modelId="{AB354280-8152-4DB7-BB45-AAF4583CDBF7}" type="pres">
      <dgm:prSet presAssocID="{E2385EC7-361D-473C-8540-CE1782439D90}" presName="text_4" presStyleLbl="node1" presStyleIdx="3" presStyleCnt="5">
        <dgm:presLayoutVars>
          <dgm:bulletEnabled val="1"/>
        </dgm:presLayoutVars>
      </dgm:prSet>
      <dgm:spPr/>
    </dgm:pt>
    <dgm:pt modelId="{BB6A33E7-4066-4B4A-A359-DD927BBD7420}" type="pres">
      <dgm:prSet presAssocID="{E2385EC7-361D-473C-8540-CE1782439D90}" presName="accent_4" presStyleCnt="0"/>
      <dgm:spPr/>
    </dgm:pt>
    <dgm:pt modelId="{117F47CB-4CD0-4C0B-A168-752909523416}" type="pres">
      <dgm:prSet presAssocID="{E2385EC7-361D-473C-8540-CE1782439D90}" presName="accentRepeatNode" presStyleLbl="solidFgAcc1" presStyleIdx="3" presStyleCnt="5"/>
      <dgm:spPr/>
    </dgm:pt>
    <dgm:pt modelId="{CAE67789-6761-461A-AEB1-D861ABB05698}" type="pres">
      <dgm:prSet presAssocID="{0D52F33E-D2BA-4FE2-BFA8-35CF082768BC}" presName="text_5" presStyleLbl="node1" presStyleIdx="4" presStyleCnt="5">
        <dgm:presLayoutVars>
          <dgm:bulletEnabled val="1"/>
        </dgm:presLayoutVars>
      </dgm:prSet>
      <dgm:spPr/>
    </dgm:pt>
    <dgm:pt modelId="{81E4813F-BDD2-432D-9AEE-8E40DF441158}" type="pres">
      <dgm:prSet presAssocID="{0D52F33E-D2BA-4FE2-BFA8-35CF082768BC}" presName="accent_5" presStyleCnt="0"/>
      <dgm:spPr/>
    </dgm:pt>
    <dgm:pt modelId="{5AF76FFA-B035-4066-927C-E3FD4A3C6925}" type="pres">
      <dgm:prSet presAssocID="{0D52F33E-D2BA-4FE2-BFA8-35CF082768BC}" presName="accentRepeatNode" presStyleLbl="solidFgAcc1" presStyleIdx="4" presStyleCnt="5"/>
      <dgm:spPr/>
    </dgm:pt>
  </dgm:ptLst>
  <dgm:cxnLst>
    <dgm:cxn modelId="{946EB80C-FD8A-4ECA-A430-52BFABE8854A}" srcId="{7E2244D9-0056-432D-B199-A4E92034EFFF}" destId="{1980ED1E-D658-471E-BCEA-7BA2525468D0}" srcOrd="0" destOrd="0" parTransId="{39999BA9-7D38-4359-B01A-D55682032A69}" sibTransId="{258C76D8-F6BA-4337-A494-AF2A3C8452CC}"/>
    <dgm:cxn modelId="{EE28E310-8EC6-4CB6-B626-490561736074}" type="presOf" srcId="{11D4889E-5151-4C68-B9DF-425AF4E25AE1}" destId="{A9D257CC-ECB7-4510-9FB5-0BF7BED2F223}" srcOrd="0" destOrd="0" presId="urn:microsoft.com/office/officeart/2008/layout/VerticalCurvedList"/>
    <dgm:cxn modelId="{BC464214-50DB-4FC2-AD7F-EEEF3EC897F0}" type="presOf" srcId="{E2385EC7-361D-473C-8540-CE1782439D90}" destId="{AB354280-8152-4DB7-BB45-AAF4583CDBF7}" srcOrd="0" destOrd="0" presId="urn:microsoft.com/office/officeart/2008/layout/VerticalCurvedList"/>
    <dgm:cxn modelId="{4051B42E-226E-4957-BFCC-98794E0DABEB}" type="presOf" srcId="{0D52F33E-D2BA-4FE2-BFA8-35CF082768BC}" destId="{CAE67789-6761-461A-AEB1-D861ABB05698}" srcOrd="0" destOrd="0" presId="urn:microsoft.com/office/officeart/2008/layout/VerticalCurvedList"/>
    <dgm:cxn modelId="{83916733-2B4B-471A-AD6D-682C27A81192}" type="presOf" srcId="{7E2244D9-0056-432D-B199-A4E92034EFFF}" destId="{CEA26740-119F-42F5-A0AB-0EA7C85080B7}" srcOrd="0" destOrd="0" presId="urn:microsoft.com/office/officeart/2008/layout/VerticalCurvedList"/>
    <dgm:cxn modelId="{6B3DA764-1A43-47F5-9D58-15038313F41A}" type="presOf" srcId="{D722582E-829E-487C-B4B8-AAC2177ACE2B}" destId="{BB5FD591-416D-4C03-B576-415ADC38104B}" srcOrd="0" destOrd="0" presId="urn:microsoft.com/office/officeart/2008/layout/VerticalCurvedList"/>
    <dgm:cxn modelId="{F316A555-451C-472A-98B0-86FE9512ED2F}" srcId="{7E2244D9-0056-432D-B199-A4E92034EFFF}" destId="{D722582E-829E-487C-B4B8-AAC2177ACE2B}" srcOrd="2" destOrd="0" parTransId="{D75021A5-DB11-4457-AE34-AE378960AEAB}" sibTransId="{6415E721-E5AA-409C-8A4B-5539D8BC6702}"/>
    <dgm:cxn modelId="{20F01F76-7EE9-4B4D-A9AF-817A709DD733}" srcId="{7E2244D9-0056-432D-B199-A4E92034EFFF}" destId="{0D52F33E-D2BA-4FE2-BFA8-35CF082768BC}" srcOrd="4" destOrd="0" parTransId="{5A63846E-549D-47FD-B8D4-0C4621BC812B}" sibTransId="{8908AB19-4AAA-44C1-BA08-9F85C01A17F9}"/>
    <dgm:cxn modelId="{3129E683-30D5-4830-868E-E87BBC08ABA0}" type="presOf" srcId="{258C76D8-F6BA-4337-A494-AF2A3C8452CC}" destId="{7B86A62D-17F8-4497-B130-4BB65F0AA6A1}" srcOrd="0" destOrd="0" presId="urn:microsoft.com/office/officeart/2008/layout/VerticalCurvedList"/>
    <dgm:cxn modelId="{F6DD1A99-180F-4E6A-9777-27A8C70B4482}" type="presOf" srcId="{1980ED1E-D658-471E-BCEA-7BA2525468D0}" destId="{2249C1A6-2860-4B00-9414-7BA990BE1ED3}" srcOrd="0" destOrd="0" presId="urn:microsoft.com/office/officeart/2008/layout/VerticalCurvedList"/>
    <dgm:cxn modelId="{8C50DFA1-9658-4BF8-AE71-401EB2E2EC0D}" srcId="{7E2244D9-0056-432D-B199-A4E92034EFFF}" destId="{11D4889E-5151-4C68-B9DF-425AF4E25AE1}" srcOrd="1" destOrd="0" parTransId="{00E05D1F-004E-42EB-AA97-573AF6271D38}" sibTransId="{13313A63-9293-4E6C-8AF8-B4B3F23FFBBA}"/>
    <dgm:cxn modelId="{BC15BBD7-8393-4B76-97B9-AA4F7BD1376B}" srcId="{7E2244D9-0056-432D-B199-A4E92034EFFF}" destId="{E2385EC7-361D-473C-8540-CE1782439D90}" srcOrd="3" destOrd="0" parTransId="{9BF8CD83-675A-409D-A4D0-3BFCF9AE90E2}" sibTransId="{90E8F349-6D54-49B8-A274-C58ABA99342C}"/>
    <dgm:cxn modelId="{460A2807-290C-4840-A924-CB4AA01EDD7C}" type="presParOf" srcId="{CEA26740-119F-42F5-A0AB-0EA7C85080B7}" destId="{7B3798BD-5DE5-44A6-B060-79A3259A72EA}" srcOrd="0" destOrd="0" presId="urn:microsoft.com/office/officeart/2008/layout/VerticalCurvedList"/>
    <dgm:cxn modelId="{67A93D17-32EF-4E46-A499-2607C9841529}" type="presParOf" srcId="{7B3798BD-5DE5-44A6-B060-79A3259A72EA}" destId="{5F4CE0DC-F6FB-49AB-BC2E-8F826CBE7511}" srcOrd="0" destOrd="0" presId="urn:microsoft.com/office/officeart/2008/layout/VerticalCurvedList"/>
    <dgm:cxn modelId="{8BB0DCE1-9133-45DA-B9F4-80C464B61C55}" type="presParOf" srcId="{5F4CE0DC-F6FB-49AB-BC2E-8F826CBE7511}" destId="{415E1817-7BAC-4703-B40E-A20E13303D26}" srcOrd="0" destOrd="0" presId="urn:microsoft.com/office/officeart/2008/layout/VerticalCurvedList"/>
    <dgm:cxn modelId="{A151F765-4897-4C6E-8392-A98B944C005A}" type="presParOf" srcId="{5F4CE0DC-F6FB-49AB-BC2E-8F826CBE7511}" destId="{7B86A62D-17F8-4497-B130-4BB65F0AA6A1}" srcOrd="1" destOrd="0" presId="urn:microsoft.com/office/officeart/2008/layout/VerticalCurvedList"/>
    <dgm:cxn modelId="{68F93F0A-4FFA-4FDE-91CF-D101898F5E7E}" type="presParOf" srcId="{5F4CE0DC-F6FB-49AB-BC2E-8F826CBE7511}" destId="{EC539A94-5C9E-47C6-92E5-0933767A8075}" srcOrd="2" destOrd="0" presId="urn:microsoft.com/office/officeart/2008/layout/VerticalCurvedList"/>
    <dgm:cxn modelId="{C917E05E-66B0-4960-80CA-61E009B81011}" type="presParOf" srcId="{5F4CE0DC-F6FB-49AB-BC2E-8F826CBE7511}" destId="{2DA195AE-C81A-40FA-9011-C1DA1FE28565}" srcOrd="3" destOrd="0" presId="urn:microsoft.com/office/officeart/2008/layout/VerticalCurvedList"/>
    <dgm:cxn modelId="{905F5A19-1F20-4E7F-8D02-CCD7F61337AA}" type="presParOf" srcId="{7B3798BD-5DE5-44A6-B060-79A3259A72EA}" destId="{2249C1A6-2860-4B00-9414-7BA990BE1ED3}" srcOrd="1" destOrd="0" presId="urn:microsoft.com/office/officeart/2008/layout/VerticalCurvedList"/>
    <dgm:cxn modelId="{30DFB322-2A4E-49A3-BB08-3FC18F55528D}" type="presParOf" srcId="{7B3798BD-5DE5-44A6-B060-79A3259A72EA}" destId="{7F982DEA-195C-4A7E-839E-DA54711F58CA}" srcOrd="2" destOrd="0" presId="urn:microsoft.com/office/officeart/2008/layout/VerticalCurvedList"/>
    <dgm:cxn modelId="{A520B056-A0AD-4A79-B59C-F1CFE8EDB46D}" type="presParOf" srcId="{7F982DEA-195C-4A7E-839E-DA54711F58CA}" destId="{AF2A697A-E6FD-4A87-8602-815C979F1B89}" srcOrd="0" destOrd="0" presId="urn:microsoft.com/office/officeart/2008/layout/VerticalCurvedList"/>
    <dgm:cxn modelId="{BEBF83D8-3A0E-49C7-88FA-135CA55BDDAD}" type="presParOf" srcId="{7B3798BD-5DE5-44A6-B060-79A3259A72EA}" destId="{A9D257CC-ECB7-4510-9FB5-0BF7BED2F223}" srcOrd="3" destOrd="0" presId="urn:microsoft.com/office/officeart/2008/layout/VerticalCurvedList"/>
    <dgm:cxn modelId="{2B8CC8E3-0966-41BC-8B6A-B47B7B0407B9}" type="presParOf" srcId="{7B3798BD-5DE5-44A6-B060-79A3259A72EA}" destId="{857170D9-6E73-4D9F-AAC8-872961A91EDA}" srcOrd="4" destOrd="0" presId="urn:microsoft.com/office/officeart/2008/layout/VerticalCurvedList"/>
    <dgm:cxn modelId="{8A4AD8BE-A935-4C8F-B4F4-3DA0B861581F}" type="presParOf" srcId="{857170D9-6E73-4D9F-AAC8-872961A91EDA}" destId="{5FF6F76F-0C33-42A3-918D-28BA7D1E637D}" srcOrd="0" destOrd="0" presId="urn:microsoft.com/office/officeart/2008/layout/VerticalCurvedList"/>
    <dgm:cxn modelId="{B3D263AD-ABC9-4503-A977-640CE581235E}" type="presParOf" srcId="{7B3798BD-5DE5-44A6-B060-79A3259A72EA}" destId="{BB5FD591-416D-4C03-B576-415ADC38104B}" srcOrd="5" destOrd="0" presId="urn:microsoft.com/office/officeart/2008/layout/VerticalCurvedList"/>
    <dgm:cxn modelId="{D2F86C34-E39A-4C90-AE45-1EF1D2BC753D}" type="presParOf" srcId="{7B3798BD-5DE5-44A6-B060-79A3259A72EA}" destId="{7B74642C-0E44-4215-9E48-FD6C5E4A4879}" srcOrd="6" destOrd="0" presId="urn:microsoft.com/office/officeart/2008/layout/VerticalCurvedList"/>
    <dgm:cxn modelId="{100020FE-88E2-48F5-B76D-FEFB7A710AFD}" type="presParOf" srcId="{7B74642C-0E44-4215-9E48-FD6C5E4A4879}" destId="{F4CAAE07-D22C-4089-B979-A458247F7468}" srcOrd="0" destOrd="0" presId="urn:microsoft.com/office/officeart/2008/layout/VerticalCurvedList"/>
    <dgm:cxn modelId="{4121CCF8-D7D1-4F62-BF9D-BBABD3359957}" type="presParOf" srcId="{7B3798BD-5DE5-44A6-B060-79A3259A72EA}" destId="{AB354280-8152-4DB7-BB45-AAF4583CDBF7}" srcOrd="7" destOrd="0" presId="urn:microsoft.com/office/officeart/2008/layout/VerticalCurvedList"/>
    <dgm:cxn modelId="{789160A8-8863-4C69-B269-996D4AEA3105}" type="presParOf" srcId="{7B3798BD-5DE5-44A6-B060-79A3259A72EA}" destId="{BB6A33E7-4066-4B4A-A359-DD927BBD7420}" srcOrd="8" destOrd="0" presId="urn:microsoft.com/office/officeart/2008/layout/VerticalCurvedList"/>
    <dgm:cxn modelId="{46E2726C-75EC-4FE7-B023-736254952D20}" type="presParOf" srcId="{BB6A33E7-4066-4B4A-A359-DD927BBD7420}" destId="{117F47CB-4CD0-4C0B-A168-752909523416}" srcOrd="0" destOrd="0" presId="urn:microsoft.com/office/officeart/2008/layout/VerticalCurvedList"/>
    <dgm:cxn modelId="{BACAAD08-9121-47AE-B7D4-837CBEC41677}" type="presParOf" srcId="{7B3798BD-5DE5-44A6-B060-79A3259A72EA}" destId="{CAE67789-6761-461A-AEB1-D861ABB05698}" srcOrd="9" destOrd="0" presId="urn:microsoft.com/office/officeart/2008/layout/VerticalCurvedList"/>
    <dgm:cxn modelId="{9F8D2180-9E62-4386-8706-E1511DAAEA11}" type="presParOf" srcId="{7B3798BD-5DE5-44A6-B060-79A3259A72EA}" destId="{81E4813F-BDD2-432D-9AEE-8E40DF441158}" srcOrd="10" destOrd="0" presId="urn:microsoft.com/office/officeart/2008/layout/VerticalCurvedList"/>
    <dgm:cxn modelId="{BF66DF3C-9FC6-4824-8340-CAD1CD89F2CE}" type="presParOf" srcId="{81E4813F-BDD2-432D-9AEE-8E40DF441158}" destId="{5AF76FFA-B035-4066-927C-E3FD4A3C6925}"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137E3CE-94B3-44AE-AC04-62A1FED02200}" type="doc">
      <dgm:prSet loTypeId="urn:microsoft.com/office/officeart/2005/8/layout/vList2" loCatId="list" qsTypeId="urn:microsoft.com/office/officeart/2005/8/quickstyle/simple1" qsCatId="simple" csTypeId="urn:microsoft.com/office/officeart/2005/8/colors/accent2_2" csCatId="accent2" phldr="1"/>
      <dgm:spPr/>
    </dgm:pt>
    <dgm:pt modelId="{DBBAB4F5-F30D-4086-852F-590C70BE05A5}">
      <dgm:prSet phldrT="[Text]"/>
      <dgm:spPr>
        <a:solidFill>
          <a:schemeClr val="accent2">
            <a:lumMod val="50000"/>
          </a:schemeClr>
        </a:solidFill>
      </dgm:spPr>
      <dgm:t>
        <a:bodyPr/>
        <a:lstStyle/>
        <a:p>
          <a:pPr>
            <a:buFont typeface="Arial" panose="020B0604020202020204" pitchFamily="34" charset="0"/>
            <a:buChar char="•"/>
          </a:pPr>
          <a:r>
            <a:rPr lang="en-US" b="0" i="0" dirty="0"/>
            <a:t>Data privacy and security</a:t>
          </a:r>
          <a:endParaRPr lang="en-GB" dirty="0"/>
        </a:p>
      </dgm:t>
    </dgm:pt>
    <dgm:pt modelId="{D88DF392-A62F-423D-9894-AD8FF5F60F6E}" type="parTrans" cxnId="{E78EA355-BC3D-4EBC-9BA2-669D7D9DBC56}">
      <dgm:prSet/>
      <dgm:spPr/>
      <dgm:t>
        <a:bodyPr/>
        <a:lstStyle/>
        <a:p>
          <a:endParaRPr lang="en-GB"/>
        </a:p>
      </dgm:t>
    </dgm:pt>
    <dgm:pt modelId="{0626B866-23A8-4BBC-B7B0-BB72BB24FCC2}" type="sibTrans" cxnId="{E78EA355-BC3D-4EBC-9BA2-669D7D9DBC56}">
      <dgm:prSet/>
      <dgm:spPr/>
      <dgm:t>
        <a:bodyPr/>
        <a:lstStyle/>
        <a:p>
          <a:endParaRPr lang="en-GB"/>
        </a:p>
      </dgm:t>
    </dgm:pt>
    <dgm:pt modelId="{014013FF-FEF7-4D65-BD34-0445DF3C9530}">
      <dgm:prSet/>
      <dgm:spPr>
        <a:solidFill>
          <a:schemeClr val="accent2">
            <a:lumMod val="50000"/>
          </a:schemeClr>
        </a:solidFill>
      </dgm:spPr>
      <dgm:t>
        <a:bodyPr/>
        <a:lstStyle/>
        <a:p>
          <a:pPr>
            <a:buFont typeface="Arial" panose="020B0604020202020204" pitchFamily="34" charset="0"/>
            <a:buChar char="•"/>
          </a:pPr>
          <a:r>
            <a:rPr lang="en-US" b="0" i="0" dirty="0"/>
            <a:t>Data sovereignty </a:t>
          </a:r>
        </a:p>
      </dgm:t>
    </dgm:pt>
    <dgm:pt modelId="{9F7F4350-6D9F-4597-844D-F39CD89F95EF}" type="parTrans" cxnId="{D3D9011E-61DD-47B3-B394-3703AF9132E6}">
      <dgm:prSet/>
      <dgm:spPr/>
      <dgm:t>
        <a:bodyPr/>
        <a:lstStyle/>
        <a:p>
          <a:endParaRPr lang="en-GB"/>
        </a:p>
      </dgm:t>
    </dgm:pt>
    <dgm:pt modelId="{C7A6CD7A-EF69-4CE3-A4E2-C8F5FCB4E25B}" type="sibTrans" cxnId="{D3D9011E-61DD-47B3-B394-3703AF9132E6}">
      <dgm:prSet/>
      <dgm:spPr/>
      <dgm:t>
        <a:bodyPr/>
        <a:lstStyle/>
        <a:p>
          <a:endParaRPr lang="en-GB"/>
        </a:p>
      </dgm:t>
    </dgm:pt>
    <dgm:pt modelId="{D3FEB45A-2D5F-499C-9855-190EB3A6B65C}">
      <dgm:prSet/>
      <dgm:spPr>
        <a:solidFill>
          <a:schemeClr val="accent2">
            <a:lumMod val="50000"/>
          </a:schemeClr>
        </a:solidFill>
      </dgm:spPr>
      <dgm:t>
        <a:bodyPr/>
        <a:lstStyle/>
        <a:p>
          <a:pPr>
            <a:buFont typeface="Arial" panose="020B0604020202020204" pitchFamily="34" charset="0"/>
            <a:buChar char="•"/>
          </a:pPr>
          <a:r>
            <a:rPr lang="en-US" b="0" i="0" dirty="0"/>
            <a:t>Standardization and Interoperability</a:t>
          </a:r>
        </a:p>
      </dgm:t>
    </dgm:pt>
    <dgm:pt modelId="{3C50FF6E-55F3-481A-9475-7FDB91CF3799}" type="parTrans" cxnId="{A846D80F-8A3A-4E23-8FE6-D8DD9DB993F7}">
      <dgm:prSet/>
      <dgm:spPr/>
      <dgm:t>
        <a:bodyPr/>
        <a:lstStyle/>
        <a:p>
          <a:endParaRPr lang="en-GB"/>
        </a:p>
      </dgm:t>
    </dgm:pt>
    <dgm:pt modelId="{92913F3E-5319-4A45-B507-8055DD09A550}" type="sibTrans" cxnId="{A846D80F-8A3A-4E23-8FE6-D8DD9DB993F7}">
      <dgm:prSet/>
      <dgm:spPr/>
      <dgm:t>
        <a:bodyPr/>
        <a:lstStyle/>
        <a:p>
          <a:endParaRPr lang="en-GB"/>
        </a:p>
      </dgm:t>
    </dgm:pt>
    <dgm:pt modelId="{337AEE3D-2B9F-43CA-AF3F-3395CB34E7B4}">
      <dgm:prSet/>
      <dgm:spPr>
        <a:solidFill>
          <a:schemeClr val="accent2">
            <a:lumMod val="50000"/>
          </a:schemeClr>
        </a:solidFill>
      </dgm:spPr>
      <dgm:t>
        <a:bodyPr/>
        <a:lstStyle/>
        <a:p>
          <a:pPr>
            <a:buFont typeface="Arial" panose="020B0604020202020204" pitchFamily="34" charset="0"/>
            <a:buChar char="•"/>
          </a:pPr>
          <a:r>
            <a:rPr lang="en-US" b="0" i="0" dirty="0"/>
            <a:t>Regulatory compliance</a:t>
          </a:r>
        </a:p>
      </dgm:t>
    </dgm:pt>
    <dgm:pt modelId="{4C2CEF9B-7C93-4B73-AB2C-89F9150ECAA2}" type="parTrans" cxnId="{3DFB9EF6-E920-4BCD-A77F-47D5B0837F7E}">
      <dgm:prSet/>
      <dgm:spPr/>
      <dgm:t>
        <a:bodyPr/>
        <a:lstStyle/>
        <a:p>
          <a:endParaRPr lang="en-GB"/>
        </a:p>
      </dgm:t>
    </dgm:pt>
    <dgm:pt modelId="{C7E516CB-03EE-4FFF-8FB7-C1CBC230C1E9}" type="sibTrans" cxnId="{3DFB9EF6-E920-4BCD-A77F-47D5B0837F7E}">
      <dgm:prSet/>
      <dgm:spPr/>
      <dgm:t>
        <a:bodyPr/>
        <a:lstStyle/>
        <a:p>
          <a:endParaRPr lang="en-GB"/>
        </a:p>
      </dgm:t>
    </dgm:pt>
    <dgm:pt modelId="{7B2E3716-D94C-48C7-A1F2-0020F8765EAB}">
      <dgm:prSet phldrT="[Text]"/>
      <dgm:spPr/>
      <dgm:t>
        <a:bodyPr/>
        <a:lstStyle/>
        <a:p>
          <a:pPr>
            <a:buFont typeface="Arial" panose="020B0604020202020204" pitchFamily="34" charset="0"/>
            <a:buChar char="•"/>
          </a:pPr>
          <a:r>
            <a:rPr lang="en-US" b="0" i="0" dirty="0">
              <a:solidFill>
                <a:schemeClr val="tx1"/>
              </a:solidFill>
            </a:rPr>
            <a:t>With the increasing use of IVDs, there is a growing concern about the privacy and security of patient data. IVD manufacturers and healthcare providers need to ensure that data is collected, stored, and transmitted in a secure manner.</a:t>
          </a:r>
          <a:endParaRPr lang="en-GB" dirty="0">
            <a:solidFill>
              <a:schemeClr val="tx1"/>
            </a:solidFill>
          </a:endParaRPr>
        </a:p>
      </dgm:t>
    </dgm:pt>
    <dgm:pt modelId="{DD505662-BE72-41E9-A447-5FED24E1CC45}" type="parTrans" cxnId="{58F1BC97-9D53-4259-A051-D4F72186BB26}">
      <dgm:prSet/>
      <dgm:spPr/>
      <dgm:t>
        <a:bodyPr/>
        <a:lstStyle/>
        <a:p>
          <a:endParaRPr lang="en-GB"/>
        </a:p>
      </dgm:t>
    </dgm:pt>
    <dgm:pt modelId="{E6141EEA-AA1D-4C6D-88CB-358D4102CB72}" type="sibTrans" cxnId="{58F1BC97-9D53-4259-A051-D4F72186BB26}">
      <dgm:prSet/>
      <dgm:spPr/>
      <dgm:t>
        <a:bodyPr/>
        <a:lstStyle/>
        <a:p>
          <a:endParaRPr lang="en-GB"/>
        </a:p>
      </dgm:t>
    </dgm:pt>
    <dgm:pt modelId="{D60A9C13-2D6A-4936-8E1F-63A74450AA30}">
      <dgm:prSet/>
      <dgm:spPr/>
      <dgm:t>
        <a:bodyPr/>
        <a:lstStyle/>
        <a:p>
          <a:pPr>
            <a:buFont typeface="Arial" panose="020B0604020202020204" pitchFamily="34" charset="0"/>
            <a:buChar char="•"/>
          </a:pPr>
          <a:r>
            <a:rPr lang="en-US" b="0" i="0" dirty="0">
              <a:solidFill>
                <a:schemeClr val="tx1"/>
              </a:solidFill>
            </a:rPr>
            <a:t>Some countries in the APAC region have strict regulations on data sovereignty, which means that data must be stored and processed within the country. IVD manufacturers and healthcare providers need to be aware of these regulations and ensure that they are compliant.</a:t>
          </a:r>
        </a:p>
      </dgm:t>
    </dgm:pt>
    <dgm:pt modelId="{CC9048C5-82F1-44BE-850D-1D7FAE3EF9AE}" type="parTrans" cxnId="{F5BF7448-429D-45A5-AE91-96D6943C57BF}">
      <dgm:prSet/>
      <dgm:spPr/>
      <dgm:t>
        <a:bodyPr/>
        <a:lstStyle/>
        <a:p>
          <a:endParaRPr lang="en-GB"/>
        </a:p>
      </dgm:t>
    </dgm:pt>
    <dgm:pt modelId="{985E8832-5065-4EC1-8B73-372F7988D5E4}" type="sibTrans" cxnId="{F5BF7448-429D-45A5-AE91-96D6943C57BF}">
      <dgm:prSet/>
      <dgm:spPr/>
      <dgm:t>
        <a:bodyPr/>
        <a:lstStyle/>
        <a:p>
          <a:endParaRPr lang="en-GB"/>
        </a:p>
      </dgm:t>
    </dgm:pt>
    <dgm:pt modelId="{F01862ED-6015-4A0C-A75B-1A5A713D8BEA}">
      <dgm:prSet/>
      <dgm:spPr/>
      <dgm:t>
        <a:bodyPr/>
        <a:lstStyle/>
        <a:p>
          <a:pPr>
            <a:buFont typeface="Arial" panose="020B0604020202020204" pitchFamily="34" charset="0"/>
            <a:buChar char="•"/>
          </a:pPr>
          <a:r>
            <a:rPr lang="en-US" b="0" i="0" dirty="0">
              <a:solidFill>
                <a:schemeClr val="tx1"/>
              </a:solidFill>
            </a:rPr>
            <a:t>IVDs need to be able to communicate with other healthcare systems and devices in order to provide accurate and timely patient care. IVD manufacturers need to ensure that their devices are based on common data formats and communication protocols that support interoperability with other systems and devices.</a:t>
          </a:r>
        </a:p>
      </dgm:t>
    </dgm:pt>
    <dgm:pt modelId="{8060D620-0B38-40DB-B991-FC557CBAB5EA}" type="parTrans" cxnId="{04FDE8D8-A4F3-47C4-A3B9-7BB34247AC6B}">
      <dgm:prSet/>
      <dgm:spPr/>
      <dgm:t>
        <a:bodyPr/>
        <a:lstStyle/>
        <a:p>
          <a:endParaRPr lang="en-GB"/>
        </a:p>
      </dgm:t>
    </dgm:pt>
    <dgm:pt modelId="{0DF97908-9983-45EE-8E92-E6DB81072556}" type="sibTrans" cxnId="{04FDE8D8-A4F3-47C4-A3B9-7BB34247AC6B}">
      <dgm:prSet/>
      <dgm:spPr/>
      <dgm:t>
        <a:bodyPr/>
        <a:lstStyle/>
        <a:p>
          <a:endParaRPr lang="en-GB"/>
        </a:p>
      </dgm:t>
    </dgm:pt>
    <dgm:pt modelId="{EF28AF64-61D4-4F1A-8338-8A8119F7AF30}">
      <dgm:prSet/>
      <dgm:spPr/>
      <dgm:t>
        <a:bodyPr/>
        <a:lstStyle/>
        <a:p>
          <a:pPr>
            <a:buFont typeface="Arial" panose="020B0604020202020204" pitchFamily="34" charset="0"/>
            <a:buChar char="•"/>
          </a:pPr>
          <a:r>
            <a:rPr lang="en-US" b="0" i="0" dirty="0">
              <a:solidFill>
                <a:schemeClr val="tx1"/>
              </a:solidFill>
            </a:rPr>
            <a:t>IVD manufacturers need to comply with the regulations in the countries where they sell their products. This can be a complex and time-consuming process. IVD manufacturers need to have a strong understanding of the regulations in each country and make sure that they are compliant.</a:t>
          </a:r>
        </a:p>
      </dgm:t>
    </dgm:pt>
    <dgm:pt modelId="{B68A5FD8-080E-4691-9E23-72BE26F2B6FB}" type="parTrans" cxnId="{CEF53EA6-4C58-4E02-B242-3EBC61ACA794}">
      <dgm:prSet/>
      <dgm:spPr/>
      <dgm:t>
        <a:bodyPr/>
        <a:lstStyle/>
        <a:p>
          <a:endParaRPr lang="en-GB"/>
        </a:p>
      </dgm:t>
    </dgm:pt>
    <dgm:pt modelId="{9B5BF85D-87F8-4A22-A96F-336E76229606}" type="sibTrans" cxnId="{CEF53EA6-4C58-4E02-B242-3EBC61ACA794}">
      <dgm:prSet/>
      <dgm:spPr/>
      <dgm:t>
        <a:bodyPr/>
        <a:lstStyle/>
        <a:p>
          <a:endParaRPr lang="en-GB"/>
        </a:p>
      </dgm:t>
    </dgm:pt>
    <dgm:pt modelId="{AEC869A3-617E-4EC7-8F4A-9A17D125BC33}" type="pres">
      <dgm:prSet presAssocID="{C137E3CE-94B3-44AE-AC04-62A1FED02200}" presName="linear" presStyleCnt="0">
        <dgm:presLayoutVars>
          <dgm:animLvl val="lvl"/>
          <dgm:resizeHandles val="exact"/>
        </dgm:presLayoutVars>
      </dgm:prSet>
      <dgm:spPr/>
    </dgm:pt>
    <dgm:pt modelId="{643733FB-2E6A-4313-908C-9502EEFDC036}" type="pres">
      <dgm:prSet presAssocID="{DBBAB4F5-F30D-4086-852F-590C70BE05A5}" presName="parentText" presStyleLbl="node1" presStyleIdx="0" presStyleCnt="4">
        <dgm:presLayoutVars>
          <dgm:chMax val="0"/>
          <dgm:bulletEnabled val="1"/>
        </dgm:presLayoutVars>
      </dgm:prSet>
      <dgm:spPr/>
    </dgm:pt>
    <dgm:pt modelId="{8DA6D383-9259-4F1D-9269-124A55AB4E05}" type="pres">
      <dgm:prSet presAssocID="{DBBAB4F5-F30D-4086-852F-590C70BE05A5}" presName="childText" presStyleLbl="revTx" presStyleIdx="0" presStyleCnt="4">
        <dgm:presLayoutVars>
          <dgm:bulletEnabled val="1"/>
        </dgm:presLayoutVars>
      </dgm:prSet>
      <dgm:spPr/>
    </dgm:pt>
    <dgm:pt modelId="{3A8AF9C0-0894-45C3-8F05-C53048667978}" type="pres">
      <dgm:prSet presAssocID="{014013FF-FEF7-4D65-BD34-0445DF3C9530}" presName="parentText" presStyleLbl="node1" presStyleIdx="1" presStyleCnt="4">
        <dgm:presLayoutVars>
          <dgm:chMax val="0"/>
          <dgm:bulletEnabled val="1"/>
        </dgm:presLayoutVars>
      </dgm:prSet>
      <dgm:spPr/>
    </dgm:pt>
    <dgm:pt modelId="{C68859A9-0373-485F-A344-A7302B64D574}" type="pres">
      <dgm:prSet presAssocID="{014013FF-FEF7-4D65-BD34-0445DF3C9530}" presName="childText" presStyleLbl="revTx" presStyleIdx="1" presStyleCnt="4">
        <dgm:presLayoutVars>
          <dgm:bulletEnabled val="1"/>
        </dgm:presLayoutVars>
      </dgm:prSet>
      <dgm:spPr/>
    </dgm:pt>
    <dgm:pt modelId="{D8391768-3059-4632-9BDD-C76731600086}" type="pres">
      <dgm:prSet presAssocID="{D3FEB45A-2D5F-499C-9855-190EB3A6B65C}" presName="parentText" presStyleLbl="node1" presStyleIdx="2" presStyleCnt="4">
        <dgm:presLayoutVars>
          <dgm:chMax val="0"/>
          <dgm:bulletEnabled val="1"/>
        </dgm:presLayoutVars>
      </dgm:prSet>
      <dgm:spPr/>
    </dgm:pt>
    <dgm:pt modelId="{34FBFDE1-1B27-4F43-A02B-52F768EF2CFE}" type="pres">
      <dgm:prSet presAssocID="{D3FEB45A-2D5F-499C-9855-190EB3A6B65C}" presName="childText" presStyleLbl="revTx" presStyleIdx="2" presStyleCnt="4">
        <dgm:presLayoutVars>
          <dgm:bulletEnabled val="1"/>
        </dgm:presLayoutVars>
      </dgm:prSet>
      <dgm:spPr/>
    </dgm:pt>
    <dgm:pt modelId="{6A98D6D4-571E-428B-BDA2-9350F3E5B0D8}" type="pres">
      <dgm:prSet presAssocID="{337AEE3D-2B9F-43CA-AF3F-3395CB34E7B4}" presName="parentText" presStyleLbl="node1" presStyleIdx="3" presStyleCnt="4">
        <dgm:presLayoutVars>
          <dgm:chMax val="0"/>
          <dgm:bulletEnabled val="1"/>
        </dgm:presLayoutVars>
      </dgm:prSet>
      <dgm:spPr/>
    </dgm:pt>
    <dgm:pt modelId="{A284D1BD-8042-4424-8B02-927E49F81B6F}" type="pres">
      <dgm:prSet presAssocID="{337AEE3D-2B9F-43CA-AF3F-3395CB34E7B4}" presName="childText" presStyleLbl="revTx" presStyleIdx="3" presStyleCnt="4">
        <dgm:presLayoutVars>
          <dgm:bulletEnabled val="1"/>
        </dgm:presLayoutVars>
      </dgm:prSet>
      <dgm:spPr/>
    </dgm:pt>
  </dgm:ptLst>
  <dgm:cxnLst>
    <dgm:cxn modelId="{A846D80F-8A3A-4E23-8FE6-D8DD9DB993F7}" srcId="{C137E3CE-94B3-44AE-AC04-62A1FED02200}" destId="{D3FEB45A-2D5F-499C-9855-190EB3A6B65C}" srcOrd="2" destOrd="0" parTransId="{3C50FF6E-55F3-481A-9475-7FDB91CF3799}" sibTransId="{92913F3E-5319-4A45-B507-8055DD09A550}"/>
    <dgm:cxn modelId="{02CB2A13-AF45-4F06-8A14-92F659A4D7FF}" type="presOf" srcId="{D60A9C13-2D6A-4936-8E1F-63A74450AA30}" destId="{C68859A9-0373-485F-A344-A7302B64D574}" srcOrd="0" destOrd="0" presId="urn:microsoft.com/office/officeart/2005/8/layout/vList2"/>
    <dgm:cxn modelId="{D3D9011E-61DD-47B3-B394-3703AF9132E6}" srcId="{C137E3CE-94B3-44AE-AC04-62A1FED02200}" destId="{014013FF-FEF7-4D65-BD34-0445DF3C9530}" srcOrd="1" destOrd="0" parTransId="{9F7F4350-6D9F-4597-844D-F39CD89F95EF}" sibTransId="{C7A6CD7A-EF69-4CE3-A4E2-C8F5FCB4E25B}"/>
    <dgm:cxn modelId="{DA28DF2B-7959-445B-9123-9ACFEB8493AD}" type="presOf" srcId="{7B2E3716-D94C-48C7-A1F2-0020F8765EAB}" destId="{8DA6D383-9259-4F1D-9269-124A55AB4E05}" srcOrd="0" destOrd="0" presId="urn:microsoft.com/office/officeart/2005/8/layout/vList2"/>
    <dgm:cxn modelId="{DBC7E245-B480-4B20-8BF7-4AFE70226816}" type="presOf" srcId="{337AEE3D-2B9F-43CA-AF3F-3395CB34E7B4}" destId="{6A98D6D4-571E-428B-BDA2-9350F3E5B0D8}" srcOrd="0" destOrd="0" presId="urn:microsoft.com/office/officeart/2005/8/layout/vList2"/>
    <dgm:cxn modelId="{F5BF7448-429D-45A5-AE91-96D6943C57BF}" srcId="{014013FF-FEF7-4D65-BD34-0445DF3C9530}" destId="{D60A9C13-2D6A-4936-8E1F-63A74450AA30}" srcOrd="0" destOrd="0" parTransId="{CC9048C5-82F1-44BE-850D-1D7FAE3EF9AE}" sibTransId="{985E8832-5065-4EC1-8B73-372F7988D5E4}"/>
    <dgm:cxn modelId="{E78EA355-BC3D-4EBC-9BA2-669D7D9DBC56}" srcId="{C137E3CE-94B3-44AE-AC04-62A1FED02200}" destId="{DBBAB4F5-F30D-4086-852F-590C70BE05A5}" srcOrd="0" destOrd="0" parTransId="{D88DF392-A62F-423D-9894-AD8FF5F60F6E}" sibTransId="{0626B866-23A8-4BBC-B7B0-BB72BB24FCC2}"/>
    <dgm:cxn modelId="{A29A4F91-07EC-4717-84B0-3DF17C01D5F0}" type="presOf" srcId="{DBBAB4F5-F30D-4086-852F-590C70BE05A5}" destId="{643733FB-2E6A-4313-908C-9502EEFDC036}" srcOrd="0" destOrd="0" presId="urn:microsoft.com/office/officeart/2005/8/layout/vList2"/>
    <dgm:cxn modelId="{58F1BC97-9D53-4259-A051-D4F72186BB26}" srcId="{DBBAB4F5-F30D-4086-852F-590C70BE05A5}" destId="{7B2E3716-D94C-48C7-A1F2-0020F8765EAB}" srcOrd="0" destOrd="0" parTransId="{DD505662-BE72-41E9-A447-5FED24E1CC45}" sibTransId="{E6141EEA-AA1D-4C6D-88CB-358D4102CB72}"/>
    <dgm:cxn modelId="{61876A9C-0795-4D7A-ABDA-010A067A46C2}" type="presOf" srcId="{D3FEB45A-2D5F-499C-9855-190EB3A6B65C}" destId="{D8391768-3059-4632-9BDD-C76731600086}" srcOrd="0" destOrd="0" presId="urn:microsoft.com/office/officeart/2005/8/layout/vList2"/>
    <dgm:cxn modelId="{CEF53EA6-4C58-4E02-B242-3EBC61ACA794}" srcId="{337AEE3D-2B9F-43CA-AF3F-3395CB34E7B4}" destId="{EF28AF64-61D4-4F1A-8338-8A8119F7AF30}" srcOrd="0" destOrd="0" parTransId="{B68A5FD8-080E-4691-9E23-72BE26F2B6FB}" sibTransId="{9B5BF85D-87F8-4A22-A96F-336E76229606}"/>
    <dgm:cxn modelId="{AD012BB0-69DE-4FF5-AC79-4C4CB93C864C}" type="presOf" srcId="{C137E3CE-94B3-44AE-AC04-62A1FED02200}" destId="{AEC869A3-617E-4EC7-8F4A-9A17D125BC33}" srcOrd="0" destOrd="0" presId="urn:microsoft.com/office/officeart/2005/8/layout/vList2"/>
    <dgm:cxn modelId="{0CC550B5-1294-4286-BC67-7A0340BC19EB}" type="presOf" srcId="{EF28AF64-61D4-4F1A-8338-8A8119F7AF30}" destId="{A284D1BD-8042-4424-8B02-927E49F81B6F}" srcOrd="0" destOrd="0" presId="urn:microsoft.com/office/officeart/2005/8/layout/vList2"/>
    <dgm:cxn modelId="{4B74E7C9-2616-437B-A8D1-050ECDE37F08}" type="presOf" srcId="{014013FF-FEF7-4D65-BD34-0445DF3C9530}" destId="{3A8AF9C0-0894-45C3-8F05-C53048667978}" srcOrd="0" destOrd="0" presId="urn:microsoft.com/office/officeart/2005/8/layout/vList2"/>
    <dgm:cxn modelId="{04FDE8D8-A4F3-47C4-A3B9-7BB34247AC6B}" srcId="{D3FEB45A-2D5F-499C-9855-190EB3A6B65C}" destId="{F01862ED-6015-4A0C-A75B-1A5A713D8BEA}" srcOrd="0" destOrd="0" parTransId="{8060D620-0B38-40DB-B991-FC557CBAB5EA}" sibTransId="{0DF97908-9983-45EE-8E92-E6DB81072556}"/>
    <dgm:cxn modelId="{606215EE-1797-4960-B3CD-8A093E6D1715}" type="presOf" srcId="{F01862ED-6015-4A0C-A75B-1A5A713D8BEA}" destId="{34FBFDE1-1B27-4F43-A02B-52F768EF2CFE}" srcOrd="0" destOrd="0" presId="urn:microsoft.com/office/officeart/2005/8/layout/vList2"/>
    <dgm:cxn modelId="{3DFB9EF6-E920-4BCD-A77F-47D5B0837F7E}" srcId="{C137E3CE-94B3-44AE-AC04-62A1FED02200}" destId="{337AEE3D-2B9F-43CA-AF3F-3395CB34E7B4}" srcOrd="3" destOrd="0" parTransId="{4C2CEF9B-7C93-4B73-AB2C-89F9150ECAA2}" sibTransId="{C7E516CB-03EE-4FFF-8FB7-C1CBC230C1E9}"/>
    <dgm:cxn modelId="{2BA551CC-7AEC-4427-A610-86FD2F291A68}" type="presParOf" srcId="{AEC869A3-617E-4EC7-8F4A-9A17D125BC33}" destId="{643733FB-2E6A-4313-908C-9502EEFDC036}" srcOrd="0" destOrd="0" presId="urn:microsoft.com/office/officeart/2005/8/layout/vList2"/>
    <dgm:cxn modelId="{78CDE66A-4524-4CBC-ACF8-A905FE7A1518}" type="presParOf" srcId="{AEC869A3-617E-4EC7-8F4A-9A17D125BC33}" destId="{8DA6D383-9259-4F1D-9269-124A55AB4E05}" srcOrd="1" destOrd="0" presId="urn:microsoft.com/office/officeart/2005/8/layout/vList2"/>
    <dgm:cxn modelId="{AEE257CD-F50A-4719-B40E-8A5E055F399E}" type="presParOf" srcId="{AEC869A3-617E-4EC7-8F4A-9A17D125BC33}" destId="{3A8AF9C0-0894-45C3-8F05-C53048667978}" srcOrd="2" destOrd="0" presId="urn:microsoft.com/office/officeart/2005/8/layout/vList2"/>
    <dgm:cxn modelId="{E035F6B6-7C75-4FDC-A466-C69AA8EAC4EF}" type="presParOf" srcId="{AEC869A3-617E-4EC7-8F4A-9A17D125BC33}" destId="{C68859A9-0373-485F-A344-A7302B64D574}" srcOrd="3" destOrd="0" presId="urn:microsoft.com/office/officeart/2005/8/layout/vList2"/>
    <dgm:cxn modelId="{8A629445-92D1-4ED6-9DA7-420B8D1F20E8}" type="presParOf" srcId="{AEC869A3-617E-4EC7-8F4A-9A17D125BC33}" destId="{D8391768-3059-4632-9BDD-C76731600086}" srcOrd="4" destOrd="0" presId="urn:microsoft.com/office/officeart/2005/8/layout/vList2"/>
    <dgm:cxn modelId="{772C0782-BD85-4738-A3FD-20CCBF8798CC}" type="presParOf" srcId="{AEC869A3-617E-4EC7-8F4A-9A17D125BC33}" destId="{34FBFDE1-1B27-4F43-A02B-52F768EF2CFE}" srcOrd="5" destOrd="0" presId="urn:microsoft.com/office/officeart/2005/8/layout/vList2"/>
    <dgm:cxn modelId="{954B2167-5229-4300-93E8-EF69D20B115F}" type="presParOf" srcId="{AEC869A3-617E-4EC7-8F4A-9A17D125BC33}" destId="{6A98D6D4-571E-428B-BDA2-9350F3E5B0D8}" srcOrd="6" destOrd="0" presId="urn:microsoft.com/office/officeart/2005/8/layout/vList2"/>
    <dgm:cxn modelId="{D98F3F0F-88C2-40DF-BCF3-613BFCEB87D6}" type="presParOf" srcId="{AEC869A3-617E-4EC7-8F4A-9A17D125BC33}" destId="{A284D1BD-8042-4424-8B02-927E49F81B6F}" srcOrd="7"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86A62D-17F8-4497-B130-4BB65F0AA6A1}">
      <dsp:nvSpPr>
        <dsp:cNvPr id="0" name=""/>
        <dsp:cNvSpPr/>
      </dsp:nvSpPr>
      <dsp:spPr>
        <a:xfrm>
          <a:off x="-4267451" y="-654712"/>
          <a:ext cx="5084500" cy="5084500"/>
        </a:xfrm>
        <a:prstGeom prst="blockArc">
          <a:avLst>
            <a:gd name="adj1" fmla="val 18900000"/>
            <a:gd name="adj2" fmla="val 2700000"/>
            <a:gd name="adj3" fmla="val 425"/>
          </a:avLst>
        </a:prstGeom>
        <a:noFill/>
        <a:ln w="12700" cap="flat" cmpd="sng" algn="ctr">
          <a:solidFill>
            <a:schemeClr val="accent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249C1A6-2860-4B00-9414-7BA990BE1ED3}">
      <dsp:nvSpPr>
        <dsp:cNvPr id="0" name=""/>
        <dsp:cNvSpPr/>
      </dsp:nvSpPr>
      <dsp:spPr>
        <a:xfrm>
          <a:off x="373410" y="174195"/>
          <a:ext cx="7208650" cy="472035"/>
        </a:xfrm>
        <a:prstGeom prst="rect">
          <a:avLst/>
        </a:prstGeom>
        <a:solidFill>
          <a:schemeClr val="accent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74678" tIns="35560" rIns="35560" bIns="35560" numCol="1" spcCol="1270" anchor="ctr" anchorCtr="0">
          <a:noAutofit/>
        </a:bodyPr>
        <a:lstStyle/>
        <a:p>
          <a:pPr marL="0" lvl="0" indent="0" algn="l" defTabSz="622300">
            <a:lnSpc>
              <a:spcPct val="90000"/>
            </a:lnSpc>
            <a:spcBef>
              <a:spcPct val="0"/>
            </a:spcBef>
            <a:spcAft>
              <a:spcPct val="35000"/>
            </a:spcAft>
            <a:buClr>
              <a:schemeClr val="accent1"/>
            </a:buClr>
            <a:buSzPts val="2400"/>
            <a:buFont typeface="Arial"/>
            <a:buNone/>
          </a:pPr>
          <a:r>
            <a:rPr lang="en-US" sz="1400" b="0" kern="1200" dirty="0"/>
            <a:t>Data regulations: Only certain data from IVDs can be shared, such as with South Korea’s PIPA</a:t>
          </a:r>
          <a:endParaRPr lang="en-GB" sz="1400" b="0" kern="1200" dirty="0"/>
        </a:p>
      </dsp:txBody>
      <dsp:txXfrm>
        <a:off x="373410" y="174195"/>
        <a:ext cx="7208650" cy="472035"/>
      </dsp:txXfrm>
    </dsp:sp>
    <dsp:sp modelId="{AF2A697A-E6FD-4A87-8602-815C979F1B89}">
      <dsp:nvSpPr>
        <dsp:cNvPr id="0" name=""/>
        <dsp:cNvSpPr/>
      </dsp:nvSpPr>
      <dsp:spPr>
        <a:xfrm>
          <a:off x="62817" y="176862"/>
          <a:ext cx="590044" cy="590044"/>
        </a:xfrm>
        <a:prstGeom prst="ellipse">
          <a:avLst/>
        </a:prstGeom>
        <a:solidFill>
          <a:schemeClr val="lt1">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9D257CC-ECB7-4510-9FB5-0BF7BED2F223}">
      <dsp:nvSpPr>
        <dsp:cNvPr id="0" name=""/>
        <dsp:cNvSpPr/>
      </dsp:nvSpPr>
      <dsp:spPr>
        <a:xfrm>
          <a:off x="711613" y="882021"/>
          <a:ext cx="6870404" cy="472035"/>
        </a:xfrm>
        <a:prstGeom prst="rect">
          <a:avLst/>
        </a:prstGeom>
        <a:solidFill>
          <a:schemeClr val="accent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74678" tIns="35560" rIns="35560" bIns="35560" numCol="1" spcCol="1270" anchor="ctr" anchorCtr="0">
          <a:noAutofit/>
        </a:bodyPr>
        <a:lstStyle/>
        <a:p>
          <a:pPr marL="0" lvl="0" indent="0" algn="l" defTabSz="622300">
            <a:lnSpc>
              <a:spcPct val="90000"/>
            </a:lnSpc>
            <a:spcBef>
              <a:spcPct val="0"/>
            </a:spcBef>
            <a:spcAft>
              <a:spcPct val="35000"/>
            </a:spcAft>
            <a:buClr>
              <a:schemeClr val="accent1"/>
            </a:buClr>
            <a:buSzPts val="2400"/>
            <a:buFont typeface="Arial"/>
            <a:buNone/>
          </a:pPr>
          <a:r>
            <a:rPr lang="en-US" sz="1400" b="0" kern="1200" dirty="0"/>
            <a:t>Moral implications: China’s NMPA has restricted IVDs for genetic testing</a:t>
          </a:r>
          <a:endParaRPr lang="en-GB" sz="1400" b="0" kern="1200" dirty="0"/>
        </a:p>
      </dsp:txBody>
      <dsp:txXfrm>
        <a:off x="711613" y="882021"/>
        <a:ext cx="6870404" cy="472035"/>
      </dsp:txXfrm>
    </dsp:sp>
    <dsp:sp modelId="{5FF6F76F-0C33-42A3-918D-28BA7D1E637D}">
      <dsp:nvSpPr>
        <dsp:cNvPr id="0" name=""/>
        <dsp:cNvSpPr/>
      </dsp:nvSpPr>
      <dsp:spPr>
        <a:xfrm>
          <a:off x="401064" y="884688"/>
          <a:ext cx="590044" cy="590044"/>
        </a:xfrm>
        <a:prstGeom prst="ellipse">
          <a:avLst/>
        </a:prstGeom>
        <a:solidFill>
          <a:schemeClr val="lt1">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B5FD591-416D-4C03-B576-415ADC38104B}">
      <dsp:nvSpPr>
        <dsp:cNvPr id="0" name=""/>
        <dsp:cNvSpPr/>
      </dsp:nvSpPr>
      <dsp:spPr>
        <a:xfrm>
          <a:off x="799901" y="1651519"/>
          <a:ext cx="6766589" cy="472035"/>
        </a:xfrm>
        <a:prstGeom prst="rect">
          <a:avLst/>
        </a:prstGeom>
        <a:solidFill>
          <a:schemeClr val="accent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74678" tIns="35560" rIns="35560" bIns="35560" numCol="1" spcCol="1270" anchor="ctr" anchorCtr="0">
          <a:noAutofit/>
        </a:bodyPr>
        <a:lstStyle/>
        <a:p>
          <a:pPr marL="0" lvl="0" indent="0" algn="l" defTabSz="622300">
            <a:lnSpc>
              <a:spcPct val="90000"/>
            </a:lnSpc>
            <a:spcBef>
              <a:spcPct val="0"/>
            </a:spcBef>
            <a:spcAft>
              <a:spcPct val="35000"/>
            </a:spcAft>
            <a:buClr>
              <a:schemeClr val="accent1"/>
            </a:buClr>
            <a:buSzPts val="2400"/>
            <a:buFont typeface="Arial"/>
            <a:buNone/>
          </a:pPr>
          <a:r>
            <a:rPr lang="en-US" sz="1400" b="0" kern="1200" dirty="0">
              <a:latin typeface="Avenir Next LT Pro"/>
              <a:ea typeface="+mn-ea"/>
              <a:cs typeface="+mn-cs"/>
              <a:sym typeface="Calibri"/>
            </a:rPr>
            <a:t>Advertising regulations: only certain IVD products can be advertised to the public in Japan</a:t>
          </a:r>
          <a:endParaRPr lang="en-GB" sz="1400" b="0" kern="1200" dirty="0">
            <a:latin typeface="Avenir Next LT Pro"/>
            <a:ea typeface="+mn-ea"/>
            <a:cs typeface="+mn-cs"/>
          </a:endParaRPr>
        </a:p>
      </dsp:txBody>
      <dsp:txXfrm>
        <a:off x="799901" y="1651519"/>
        <a:ext cx="6766589" cy="472035"/>
      </dsp:txXfrm>
    </dsp:sp>
    <dsp:sp modelId="{F4CAAE07-D22C-4089-B979-A458247F7468}">
      <dsp:nvSpPr>
        <dsp:cNvPr id="0" name=""/>
        <dsp:cNvSpPr/>
      </dsp:nvSpPr>
      <dsp:spPr>
        <a:xfrm>
          <a:off x="504878" y="1592515"/>
          <a:ext cx="590044" cy="590044"/>
        </a:xfrm>
        <a:prstGeom prst="ellipse">
          <a:avLst/>
        </a:prstGeom>
        <a:solidFill>
          <a:schemeClr val="lt1">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B354280-8152-4DB7-BB45-AAF4583CDBF7}">
      <dsp:nvSpPr>
        <dsp:cNvPr id="0" name=""/>
        <dsp:cNvSpPr/>
      </dsp:nvSpPr>
      <dsp:spPr>
        <a:xfrm>
          <a:off x="696086" y="2359346"/>
          <a:ext cx="6870404" cy="472035"/>
        </a:xfrm>
        <a:prstGeom prst="rect">
          <a:avLst/>
        </a:prstGeom>
        <a:solidFill>
          <a:schemeClr val="accent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74678" tIns="35560" rIns="35560" bIns="35560" numCol="1" spcCol="1270" anchor="ctr" anchorCtr="0">
          <a:noAutofit/>
        </a:bodyPr>
        <a:lstStyle/>
        <a:p>
          <a:pPr marL="0" lvl="0" indent="0" algn="l" defTabSz="622300">
            <a:lnSpc>
              <a:spcPct val="90000"/>
            </a:lnSpc>
            <a:spcBef>
              <a:spcPct val="0"/>
            </a:spcBef>
            <a:spcAft>
              <a:spcPct val="35000"/>
            </a:spcAft>
            <a:buClr>
              <a:schemeClr val="accent1"/>
            </a:buClr>
            <a:buSzPts val="2400"/>
            <a:buFont typeface="Arial"/>
            <a:buNone/>
          </a:pPr>
          <a:r>
            <a:rPr lang="en-US" sz="1400" b="0" kern="1200" dirty="0">
              <a:latin typeface="Avenir Next LT Pro"/>
              <a:ea typeface="+mn-ea"/>
              <a:cs typeface="+mn-cs"/>
              <a:sym typeface="Calibri"/>
            </a:rPr>
            <a:t>Import/export regulations: in Singapore, preference is given by the HSA to locally manufactured IVDs </a:t>
          </a:r>
          <a:endParaRPr lang="en-GB" sz="1400" b="0" kern="1200" dirty="0">
            <a:latin typeface="Avenir Next LT Pro"/>
            <a:ea typeface="+mn-ea"/>
            <a:cs typeface="+mn-cs"/>
          </a:endParaRPr>
        </a:p>
      </dsp:txBody>
      <dsp:txXfrm>
        <a:off x="696086" y="2359346"/>
        <a:ext cx="6870404" cy="472035"/>
      </dsp:txXfrm>
    </dsp:sp>
    <dsp:sp modelId="{117F47CB-4CD0-4C0B-A168-752909523416}">
      <dsp:nvSpPr>
        <dsp:cNvPr id="0" name=""/>
        <dsp:cNvSpPr/>
      </dsp:nvSpPr>
      <dsp:spPr>
        <a:xfrm>
          <a:off x="401064" y="2300341"/>
          <a:ext cx="590044" cy="590044"/>
        </a:xfrm>
        <a:prstGeom prst="ellipse">
          <a:avLst/>
        </a:prstGeom>
        <a:solidFill>
          <a:schemeClr val="lt1">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AE67789-6761-461A-AEB1-D861ABB05698}">
      <dsp:nvSpPr>
        <dsp:cNvPr id="0" name=""/>
        <dsp:cNvSpPr/>
      </dsp:nvSpPr>
      <dsp:spPr>
        <a:xfrm>
          <a:off x="357839" y="3067172"/>
          <a:ext cx="7208650" cy="472035"/>
        </a:xfrm>
        <a:prstGeom prst="rect">
          <a:avLst/>
        </a:prstGeom>
        <a:solidFill>
          <a:schemeClr val="accent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74678" tIns="35560" rIns="35560" bIns="35560" numCol="1" spcCol="1270" anchor="ctr" anchorCtr="0">
          <a:noAutofit/>
        </a:bodyPr>
        <a:lstStyle/>
        <a:p>
          <a:pPr marL="0" lvl="0" indent="0" algn="l" defTabSz="622300">
            <a:lnSpc>
              <a:spcPct val="90000"/>
            </a:lnSpc>
            <a:spcBef>
              <a:spcPct val="0"/>
            </a:spcBef>
            <a:spcAft>
              <a:spcPct val="35000"/>
            </a:spcAft>
            <a:buClr>
              <a:srgbClr val="93FF9E"/>
            </a:buClr>
            <a:buSzPts val="2400"/>
            <a:buFont typeface="Arial"/>
            <a:buNone/>
          </a:pPr>
          <a:r>
            <a:rPr lang="en-US" sz="1400" b="0" kern="1200" dirty="0">
              <a:latin typeface="Avenir Next LT Pro"/>
              <a:ea typeface="+mn-ea"/>
              <a:cs typeface="+mn-cs"/>
              <a:sym typeface="Calibri"/>
            </a:rPr>
            <a:t>Openness to relational implementation: In China, Guanxi is leveraged for rapid approvals</a:t>
          </a:r>
          <a:endParaRPr lang="en-GB" sz="1400" b="0" kern="1200" dirty="0">
            <a:latin typeface="Avenir Next LT Pro"/>
            <a:ea typeface="+mn-ea"/>
            <a:cs typeface="+mn-cs"/>
          </a:endParaRPr>
        </a:p>
      </dsp:txBody>
      <dsp:txXfrm>
        <a:off x="357839" y="3067172"/>
        <a:ext cx="7208650" cy="472035"/>
      </dsp:txXfrm>
    </dsp:sp>
    <dsp:sp modelId="{5AF76FFA-B035-4066-927C-E3FD4A3C6925}">
      <dsp:nvSpPr>
        <dsp:cNvPr id="0" name=""/>
        <dsp:cNvSpPr/>
      </dsp:nvSpPr>
      <dsp:spPr>
        <a:xfrm>
          <a:off x="62817" y="3008168"/>
          <a:ext cx="590044" cy="590044"/>
        </a:xfrm>
        <a:prstGeom prst="ellipse">
          <a:avLst/>
        </a:prstGeom>
        <a:solidFill>
          <a:schemeClr val="lt1">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3733FB-2E6A-4313-908C-9502EEFDC036}">
      <dsp:nvSpPr>
        <dsp:cNvPr id="0" name=""/>
        <dsp:cNvSpPr/>
      </dsp:nvSpPr>
      <dsp:spPr>
        <a:xfrm>
          <a:off x="0" y="51402"/>
          <a:ext cx="10857594" cy="527670"/>
        </a:xfrm>
        <a:prstGeom prst="roundRect">
          <a:avLst/>
        </a:prstGeom>
        <a:solidFill>
          <a:schemeClr val="accent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Font typeface="Arial" panose="020B0604020202020204" pitchFamily="34" charset="0"/>
            <a:buNone/>
          </a:pPr>
          <a:r>
            <a:rPr lang="en-US" sz="2200" b="0" i="0" kern="1200" dirty="0"/>
            <a:t>Data privacy and security</a:t>
          </a:r>
          <a:endParaRPr lang="en-GB" sz="2200" kern="1200" dirty="0"/>
        </a:p>
      </dsp:txBody>
      <dsp:txXfrm>
        <a:off x="25759" y="77161"/>
        <a:ext cx="10806076" cy="476152"/>
      </dsp:txXfrm>
    </dsp:sp>
    <dsp:sp modelId="{8DA6D383-9259-4F1D-9269-124A55AB4E05}">
      <dsp:nvSpPr>
        <dsp:cNvPr id="0" name=""/>
        <dsp:cNvSpPr/>
      </dsp:nvSpPr>
      <dsp:spPr>
        <a:xfrm>
          <a:off x="0" y="579072"/>
          <a:ext cx="10857594" cy="7741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4729" tIns="27940" rIns="156464" bIns="27940" numCol="1" spcCol="1270" anchor="t" anchorCtr="0">
          <a:noAutofit/>
        </a:bodyPr>
        <a:lstStyle/>
        <a:p>
          <a:pPr marL="171450" lvl="1" indent="-171450" algn="l" defTabSz="755650">
            <a:lnSpc>
              <a:spcPct val="90000"/>
            </a:lnSpc>
            <a:spcBef>
              <a:spcPct val="0"/>
            </a:spcBef>
            <a:spcAft>
              <a:spcPct val="20000"/>
            </a:spcAft>
            <a:buFont typeface="Arial" panose="020B0604020202020204" pitchFamily="34" charset="0"/>
            <a:buChar char="•"/>
          </a:pPr>
          <a:r>
            <a:rPr lang="en-US" sz="1700" b="0" i="0" kern="1200" dirty="0">
              <a:solidFill>
                <a:schemeClr val="tx1"/>
              </a:solidFill>
            </a:rPr>
            <a:t>With the increasing use of IVDs, there is a growing concern about the privacy and security of patient data. IVD manufacturers and healthcare providers need to ensure that data is collected, stored, and transmitted in a secure manner.</a:t>
          </a:r>
          <a:endParaRPr lang="en-GB" sz="1700" kern="1200" dirty="0">
            <a:solidFill>
              <a:schemeClr val="tx1"/>
            </a:solidFill>
          </a:endParaRPr>
        </a:p>
      </dsp:txBody>
      <dsp:txXfrm>
        <a:off x="0" y="579072"/>
        <a:ext cx="10857594" cy="774180"/>
      </dsp:txXfrm>
    </dsp:sp>
    <dsp:sp modelId="{3A8AF9C0-0894-45C3-8F05-C53048667978}">
      <dsp:nvSpPr>
        <dsp:cNvPr id="0" name=""/>
        <dsp:cNvSpPr/>
      </dsp:nvSpPr>
      <dsp:spPr>
        <a:xfrm>
          <a:off x="0" y="1353252"/>
          <a:ext cx="10857594" cy="527670"/>
        </a:xfrm>
        <a:prstGeom prst="roundRect">
          <a:avLst/>
        </a:prstGeom>
        <a:solidFill>
          <a:schemeClr val="accent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Font typeface="Arial" panose="020B0604020202020204" pitchFamily="34" charset="0"/>
            <a:buNone/>
          </a:pPr>
          <a:r>
            <a:rPr lang="en-US" sz="2200" b="0" i="0" kern="1200" dirty="0"/>
            <a:t>Data sovereignty </a:t>
          </a:r>
        </a:p>
      </dsp:txBody>
      <dsp:txXfrm>
        <a:off x="25759" y="1379011"/>
        <a:ext cx="10806076" cy="476152"/>
      </dsp:txXfrm>
    </dsp:sp>
    <dsp:sp modelId="{C68859A9-0373-485F-A344-A7302B64D574}">
      <dsp:nvSpPr>
        <dsp:cNvPr id="0" name=""/>
        <dsp:cNvSpPr/>
      </dsp:nvSpPr>
      <dsp:spPr>
        <a:xfrm>
          <a:off x="0" y="1880922"/>
          <a:ext cx="10857594" cy="7741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4729" tIns="27940" rIns="156464" bIns="27940" numCol="1" spcCol="1270" anchor="t" anchorCtr="0">
          <a:noAutofit/>
        </a:bodyPr>
        <a:lstStyle/>
        <a:p>
          <a:pPr marL="171450" lvl="1" indent="-171450" algn="l" defTabSz="755650">
            <a:lnSpc>
              <a:spcPct val="90000"/>
            </a:lnSpc>
            <a:spcBef>
              <a:spcPct val="0"/>
            </a:spcBef>
            <a:spcAft>
              <a:spcPct val="20000"/>
            </a:spcAft>
            <a:buFont typeface="Arial" panose="020B0604020202020204" pitchFamily="34" charset="0"/>
            <a:buChar char="•"/>
          </a:pPr>
          <a:r>
            <a:rPr lang="en-US" sz="1700" b="0" i="0" kern="1200" dirty="0">
              <a:solidFill>
                <a:schemeClr val="tx1"/>
              </a:solidFill>
            </a:rPr>
            <a:t>Some countries in the APAC region have strict regulations on data sovereignty, which means that data must be stored and processed within the country. IVD manufacturers and healthcare providers need to be aware of these regulations and ensure that they are compliant.</a:t>
          </a:r>
        </a:p>
      </dsp:txBody>
      <dsp:txXfrm>
        <a:off x="0" y="1880922"/>
        <a:ext cx="10857594" cy="774180"/>
      </dsp:txXfrm>
    </dsp:sp>
    <dsp:sp modelId="{D8391768-3059-4632-9BDD-C76731600086}">
      <dsp:nvSpPr>
        <dsp:cNvPr id="0" name=""/>
        <dsp:cNvSpPr/>
      </dsp:nvSpPr>
      <dsp:spPr>
        <a:xfrm>
          <a:off x="0" y="2655102"/>
          <a:ext cx="10857594" cy="527670"/>
        </a:xfrm>
        <a:prstGeom prst="roundRect">
          <a:avLst/>
        </a:prstGeom>
        <a:solidFill>
          <a:schemeClr val="accent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Font typeface="Arial" panose="020B0604020202020204" pitchFamily="34" charset="0"/>
            <a:buNone/>
          </a:pPr>
          <a:r>
            <a:rPr lang="en-US" sz="2200" b="0" i="0" kern="1200" dirty="0"/>
            <a:t>Standardization and Interoperability</a:t>
          </a:r>
        </a:p>
      </dsp:txBody>
      <dsp:txXfrm>
        <a:off x="25759" y="2680861"/>
        <a:ext cx="10806076" cy="476152"/>
      </dsp:txXfrm>
    </dsp:sp>
    <dsp:sp modelId="{34FBFDE1-1B27-4F43-A02B-52F768EF2CFE}">
      <dsp:nvSpPr>
        <dsp:cNvPr id="0" name=""/>
        <dsp:cNvSpPr/>
      </dsp:nvSpPr>
      <dsp:spPr>
        <a:xfrm>
          <a:off x="0" y="3182772"/>
          <a:ext cx="10857594" cy="10018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4729" tIns="27940" rIns="156464" bIns="27940" numCol="1" spcCol="1270" anchor="t" anchorCtr="0">
          <a:noAutofit/>
        </a:bodyPr>
        <a:lstStyle/>
        <a:p>
          <a:pPr marL="171450" lvl="1" indent="-171450" algn="l" defTabSz="755650">
            <a:lnSpc>
              <a:spcPct val="90000"/>
            </a:lnSpc>
            <a:spcBef>
              <a:spcPct val="0"/>
            </a:spcBef>
            <a:spcAft>
              <a:spcPct val="20000"/>
            </a:spcAft>
            <a:buFont typeface="Arial" panose="020B0604020202020204" pitchFamily="34" charset="0"/>
            <a:buChar char="•"/>
          </a:pPr>
          <a:r>
            <a:rPr lang="en-US" sz="1700" b="0" i="0" kern="1200" dirty="0">
              <a:solidFill>
                <a:schemeClr val="tx1"/>
              </a:solidFill>
            </a:rPr>
            <a:t>IVDs need to be able to communicate with other healthcare systems and devices in order to provide accurate and timely patient care. IVD manufacturers need to ensure that their devices are based on common data formats and communication protocols that support interoperability with other systems and devices.</a:t>
          </a:r>
        </a:p>
      </dsp:txBody>
      <dsp:txXfrm>
        <a:off x="0" y="3182772"/>
        <a:ext cx="10857594" cy="1001880"/>
      </dsp:txXfrm>
    </dsp:sp>
    <dsp:sp modelId="{6A98D6D4-571E-428B-BDA2-9350F3E5B0D8}">
      <dsp:nvSpPr>
        <dsp:cNvPr id="0" name=""/>
        <dsp:cNvSpPr/>
      </dsp:nvSpPr>
      <dsp:spPr>
        <a:xfrm>
          <a:off x="0" y="4184652"/>
          <a:ext cx="10857594" cy="527670"/>
        </a:xfrm>
        <a:prstGeom prst="roundRect">
          <a:avLst/>
        </a:prstGeom>
        <a:solidFill>
          <a:schemeClr val="accent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Font typeface="Arial" panose="020B0604020202020204" pitchFamily="34" charset="0"/>
            <a:buNone/>
          </a:pPr>
          <a:r>
            <a:rPr lang="en-US" sz="2200" b="0" i="0" kern="1200" dirty="0"/>
            <a:t>Regulatory compliance</a:t>
          </a:r>
        </a:p>
      </dsp:txBody>
      <dsp:txXfrm>
        <a:off x="25759" y="4210411"/>
        <a:ext cx="10806076" cy="476152"/>
      </dsp:txXfrm>
    </dsp:sp>
    <dsp:sp modelId="{A284D1BD-8042-4424-8B02-927E49F81B6F}">
      <dsp:nvSpPr>
        <dsp:cNvPr id="0" name=""/>
        <dsp:cNvSpPr/>
      </dsp:nvSpPr>
      <dsp:spPr>
        <a:xfrm>
          <a:off x="0" y="4712322"/>
          <a:ext cx="10857594" cy="7741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4729" tIns="27940" rIns="156464" bIns="27940" numCol="1" spcCol="1270" anchor="t" anchorCtr="0">
          <a:noAutofit/>
        </a:bodyPr>
        <a:lstStyle/>
        <a:p>
          <a:pPr marL="171450" lvl="1" indent="-171450" algn="l" defTabSz="755650">
            <a:lnSpc>
              <a:spcPct val="90000"/>
            </a:lnSpc>
            <a:spcBef>
              <a:spcPct val="0"/>
            </a:spcBef>
            <a:spcAft>
              <a:spcPct val="20000"/>
            </a:spcAft>
            <a:buFont typeface="Arial" panose="020B0604020202020204" pitchFamily="34" charset="0"/>
            <a:buChar char="•"/>
          </a:pPr>
          <a:r>
            <a:rPr lang="en-US" sz="1700" b="0" i="0" kern="1200" dirty="0">
              <a:solidFill>
                <a:schemeClr val="tx1"/>
              </a:solidFill>
            </a:rPr>
            <a:t>IVD manufacturers need to comply with the regulations in the countries where they sell their products. This can be a complex and time-consuming process. IVD manufacturers need to have a strong understanding of the regulations in each country and make sure that they are compliant.</a:t>
          </a:r>
        </a:p>
      </dsp:txBody>
      <dsp:txXfrm>
        <a:off x="0" y="4712322"/>
        <a:ext cx="10857594" cy="774180"/>
      </dsp:txXfrm>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5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3.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3.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12/06/2023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12/06/2023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2</a:t>
            </a:fld>
            <a:endParaRPr lang="en-GB" dirty="0"/>
          </a:p>
        </p:txBody>
      </p:sp>
    </p:spTree>
    <p:extLst>
      <p:ext uri="{BB962C8B-B14F-4D97-AF65-F5344CB8AC3E}">
        <p14:creationId xmlns:p14="http://schemas.microsoft.com/office/powerpoint/2010/main" val="29487645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17</a:t>
            </a:fld>
            <a:endParaRPr lang="en-GB"/>
          </a:p>
        </p:txBody>
      </p:sp>
    </p:spTree>
    <p:extLst>
      <p:ext uri="{BB962C8B-B14F-4D97-AF65-F5344CB8AC3E}">
        <p14:creationId xmlns:p14="http://schemas.microsoft.com/office/powerpoint/2010/main" val="33693483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5</a:t>
            </a:fld>
            <a:endParaRPr lang="en-GB" dirty="0"/>
          </a:p>
        </p:txBody>
      </p:sp>
    </p:spTree>
    <p:extLst>
      <p:ext uri="{BB962C8B-B14F-4D97-AF65-F5344CB8AC3E}">
        <p14:creationId xmlns:p14="http://schemas.microsoft.com/office/powerpoint/2010/main" val="9185965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7</a:t>
            </a:fld>
            <a:endParaRPr lang="en-GB" dirty="0"/>
          </a:p>
        </p:txBody>
      </p:sp>
    </p:spTree>
    <p:extLst>
      <p:ext uri="{BB962C8B-B14F-4D97-AF65-F5344CB8AC3E}">
        <p14:creationId xmlns:p14="http://schemas.microsoft.com/office/powerpoint/2010/main" val="4016597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8</a:t>
            </a:fld>
            <a:endParaRPr lang="en-GB" dirty="0"/>
          </a:p>
        </p:txBody>
      </p:sp>
    </p:spTree>
    <p:extLst>
      <p:ext uri="{BB962C8B-B14F-4D97-AF65-F5344CB8AC3E}">
        <p14:creationId xmlns:p14="http://schemas.microsoft.com/office/powerpoint/2010/main" val="30428862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10</a:t>
            </a:fld>
            <a:endParaRPr lang="en-GB" dirty="0"/>
          </a:p>
        </p:txBody>
      </p:sp>
    </p:spTree>
    <p:extLst>
      <p:ext uri="{BB962C8B-B14F-4D97-AF65-F5344CB8AC3E}">
        <p14:creationId xmlns:p14="http://schemas.microsoft.com/office/powerpoint/2010/main" val="6628854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4862A9C7-AF8E-4C09-BB00-1E1EA1EE3490}" type="slidenum">
              <a:rPr lang="en-GB" smtClean="0"/>
              <a:t>11</a:t>
            </a:fld>
            <a:endParaRPr lang="en-GB" dirty="0"/>
          </a:p>
        </p:txBody>
      </p:sp>
    </p:spTree>
    <p:extLst>
      <p:ext uri="{BB962C8B-B14F-4D97-AF65-F5344CB8AC3E}">
        <p14:creationId xmlns:p14="http://schemas.microsoft.com/office/powerpoint/2010/main" val="12568859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13</a:t>
            </a:fld>
            <a:endParaRPr lang="en-GB" dirty="0"/>
          </a:p>
        </p:txBody>
      </p:sp>
    </p:spTree>
    <p:extLst>
      <p:ext uri="{BB962C8B-B14F-4D97-AF65-F5344CB8AC3E}">
        <p14:creationId xmlns:p14="http://schemas.microsoft.com/office/powerpoint/2010/main" val="8789370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14</a:t>
            </a:fld>
            <a:endParaRPr lang="en-GB"/>
          </a:p>
        </p:txBody>
      </p:sp>
    </p:spTree>
    <p:extLst>
      <p:ext uri="{BB962C8B-B14F-4D97-AF65-F5344CB8AC3E}">
        <p14:creationId xmlns:p14="http://schemas.microsoft.com/office/powerpoint/2010/main" val="14254681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862A9C7-AF8E-4C09-BB00-1E1EA1EE3490}" type="slidenum">
              <a:rPr lang="en-GB" smtClean="0"/>
              <a:t>16</a:t>
            </a:fld>
            <a:endParaRPr lang="en-GB"/>
          </a:p>
        </p:txBody>
      </p:sp>
    </p:spTree>
    <p:extLst>
      <p:ext uri="{BB962C8B-B14F-4D97-AF65-F5344CB8AC3E}">
        <p14:creationId xmlns:p14="http://schemas.microsoft.com/office/powerpoint/2010/main" val="40909041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jpeg"/><Relationship Id="rId1" Type="http://schemas.openxmlformats.org/officeDocument/2006/relationships/slideMaster" Target="../slideMasters/slideMaster14.xml"/><Relationship Id="rId5" Type="http://schemas.openxmlformats.org/officeDocument/2006/relationships/hyperlink" Target="http://clarivate.com/" TargetMode="External"/><Relationship Id="rId4" Type="http://schemas.openxmlformats.org/officeDocument/2006/relationships/image" Target="../media/image5.svg"/></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jpe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3.jpeg"/><Relationship Id="rId1" Type="http://schemas.openxmlformats.org/officeDocument/2006/relationships/slideMaster" Target="../slideMasters/slideMaster14.xml"/><Relationship Id="rId5" Type="http://schemas.openxmlformats.org/officeDocument/2006/relationships/hyperlink" Target="http://clarivate.com/" TargetMode="External"/><Relationship Id="rId4" Type="http://schemas.openxmlformats.org/officeDocument/2006/relationships/image" Target="../media/image5.sv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3.jpe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jpeg"/><Relationship Id="rId1" Type="http://schemas.openxmlformats.org/officeDocument/2006/relationships/slideMaster" Target="../slideMasters/slideMaster14.xml"/><Relationship Id="rId5" Type="http://schemas.openxmlformats.org/officeDocument/2006/relationships/hyperlink" Target="http://clarivate.com/" TargetMode="External"/><Relationship Id="rId4" Type="http://schemas.openxmlformats.org/officeDocument/2006/relationships/image" Target="../media/image5.sv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jpeg"/><Relationship Id="rId1" Type="http://schemas.openxmlformats.org/officeDocument/2006/relationships/slideMaster" Target="../slideMasters/slideMaster14.xml"/><Relationship Id="rId4" Type="http://schemas.openxmlformats.org/officeDocument/2006/relationships/image" Target="../media/image5.sv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7.jpeg"/><Relationship Id="rId1" Type="http://schemas.openxmlformats.org/officeDocument/2006/relationships/slideMaster" Target="../slideMasters/slideMaster15.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8.jpeg"/><Relationship Id="rId1" Type="http://schemas.openxmlformats.org/officeDocument/2006/relationships/slideMaster" Target="../slideMasters/slideMaster15.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9.jpeg"/><Relationship Id="rId1" Type="http://schemas.openxmlformats.org/officeDocument/2006/relationships/slideMaster" Target="../slideMasters/slideMaster15.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0.jpeg"/><Relationship Id="rId1" Type="http://schemas.openxmlformats.org/officeDocument/2006/relationships/slideMaster" Target="../slideMasters/slideMaster15.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1.jpeg"/><Relationship Id="rId1" Type="http://schemas.openxmlformats.org/officeDocument/2006/relationships/slideMaster" Target="../slideMasters/slideMaster15.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2.jpeg"/><Relationship Id="rId1" Type="http://schemas.openxmlformats.org/officeDocument/2006/relationships/slideMaster" Target="../slideMasters/slideMaster1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15.xml"/><Relationship Id="rId4" Type="http://schemas.openxmlformats.org/officeDocument/2006/relationships/image" Target="../media/image23.png"/></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117" Type="http://schemas.openxmlformats.org/officeDocument/2006/relationships/tags" Target="../tags/tag117.xml"/><Relationship Id="rId299" Type="http://schemas.openxmlformats.org/officeDocument/2006/relationships/tags" Target="../tags/tag299.xml"/><Relationship Id="rId21" Type="http://schemas.openxmlformats.org/officeDocument/2006/relationships/tags" Target="../tags/tag21.xml"/><Relationship Id="rId63" Type="http://schemas.openxmlformats.org/officeDocument/2006/relationships/tags" Target="../tags/tag63.xml"/><Relationship Id="rId159" Type="http://schemas.openxmlformats.org/officeDocument/2006/relationships/tags" Target="../tags/tag159.xml"/><Relationship Id="rId324" Type="http://schemas.openxmlformats.org/officeDocument/2006/relationships/tags" Target="../tags/tag324.xml"/><Relationship Id="rId366" Type="http://schemas.openxmlformats.org/officeDocument/2006/relationships/tags" Target="../tags/tag366.xml"/><Relationship Id="rId170" Type="http://schemas.openxmlformats.org/officeDocument/2006/relationships/tags" Target="../tags/tag170.xml"/><Relationship Id="rId226" Type="http://schemas.openxmlformats.org/officeDocument/2006/relationships/tags" Target="../tags/tag226.xml"/><Relationship Id="rId268" Type="http://schemas.openxmlformats.org/officeDocument/2006/relationships/tags" Target="../tags/tag268.xml"/><Relationship Id="rId32" Type="http://schemas.openxmlformats.org/officeDocument/2006/relationships/tags" Target="../tags/tag32.xml"/><Relationship Id="rId74" Type="http://schemas.openxmlformats.org/officeDocument/2006/relationships/tags" Target="../tags/tag74.xml"/><Relationship Id="rId128" Type="http://schemas.openxmlformats.org/officeDocument/2006/relationships/tags" Target="../tags/tag128.xml"/><Relationship Id="rId335" Type="http://schemas.openxmlformats.org/officeDocument/2006/relationships/tags" Target="../tags/tag335.xml"/><Relationship Id="rId377" Type="http://schemas.openxmlformats.org/officeDocument/2006/relationships/tags" Target="../tags/tag377.xml"/><Relationship Id="rId5" Type="http://schemas.openxmlformats.org/officeDocument/2006/relationships/tags" Target="../tags/tag5.xml"/><Relationship Id="rId181" Type="http://schemas.openxmlformats.org/officeDocument/2006/relationships/tags" Target="../tags/tag181.xml"/><Relationship Id="rId237" Type="http://schemas.openxmlformats.org/officeDocument/2006/relationships/tags" Target="../tags/tag237.xml"/><Relationship Id="rId279" Type="http://schemas.openxmlformats.org/officeDocument/2006/relationships/tags" Target="../tags/tag279.xml"/><Relationship Id="rId43" Type="http://schemas.openxmlformats.org/officeDocument/2006/relationships/tags" Target="../tags/tag43.xml"/><Relationship Id="rId139" Type="http://schemas.openxmlformats.org/officeDocument/2006/relationships/tags" Target="../tags/tag139.xml"/><Relationship Id="rId290" Type="http://schemas.openxmlformats.org/officeDocument/2006/relationships/tags" Target="../tags/tag290.xml"/><Relationship Id="rId304" Type="http://schemas.openxmlformats.org/officeDocument/2006/relationships/tags" Target="../tags/tag304.xml"/><Relationship Id="rId346" Type="http://schemas.openxmlformats.org/officeDocument/2006/relationships/tags" Target="../tags/tag346.xml"/><Relationship Id="rId85" Type="http://schemas.openxmlformats.org/officeDocument/2006/relationships/tags" Target="../tags/tag85.xml"/><Relationship Id="rId150" Type="http://schemas.openxmlformats.org/officeDocument/2006/relationships/tags" Target="../tags/tag150.xml"/><Relationship Id="rId192" Type="http://schemas.openxmlformats.org/officeDocument/2006/relationships/tags" Target="../tags/tag192.xml"/><Relationship Id="rId206" Type="http://schemas.openxmlformats.org/officeDocument/2006/relationships/tags" Target="../tags/tag206.xml"/><Relationship Id="rId248" Type="http://schemas.openxmlformats.org/officeDocument/2006/relationships/tags" Target="../tags/tag248.xml"/><Relationship Id="rId12" Type="http://schemas.openxmlformats.org/officeDocument/2006/relationships/tags" Target="../tags/tag12.xml"/><Relationship Id="rId108" Type="http://schemas.openxmlformats.org/officeDocument/2006/relationships/tags" Target="../tags/tag108.xml"/><Relationship Id="rId315" Type="http://schemas.openxmlformats.org/officeDocument/2006/relationships/tags" Target="../tags/tag315.xml"/><Relationship Id="rId357" Type="http://schemas.openxmlformats.org/officeDocument/2006/relationships/tags" Target="../tags/tag357.xml"/><Relationship Id="rId54" Type="http://schemas.openxmlformats.org/officeDocument/2006/relationships/tags" Target="../tags/tag54.xml"/><Relationship Id="rId96" Type="http://schemas.openxmlformats.org/officeDocument/2006/relationships/tags" Target="../tags/tag96.xml"/><Relationship Id="rId161" Type="http://schemas.openxmlformats.org/officeDocument/2006/relationships/tags" Target="../tags/tag161.xml"/><Relationship Id="rId217" Type="http://schemas.openxmlformats.org/officeDocument/2006/relationships/tags" Target="../tags/tag217.xml"/><Relationship Id="rId259" Type="http://schemas.openxmlformats.org/officeDocument/2006/relationships/tags" Target="../tags/tag259.xml"/><Relationship Id="rId23" Type="http://schemas.openxmlformats.org/officeDocument/2006/relationships/tags" Target="../tags/tag23.xml"/><Relationship Id="rId119" Type="http://schemas.openxmlformats.org/officeDocument/2006/relationships/tags" Target="../tags/tag119.xml"/><Relationship Id="rId270" Type="http://schemas.openxmlformats.org/officeDocument/2006/relationships/tags" Target="../tags/tag270.xml"/><Relationship Id="rId326" Type="http://schemas.openxmlformats.org/officeDocument/2006/relationships/tags" Target="../tags/tag326.xml"/><Relationship Id="rId65" Type="http://schemas.openxmlformats.org/officeDocument/2006/relationships/tags" Target="../tags/tag65.xml"/><Relationship Id="rId130" Type="http://schemas.openxmlformats.org/officeDocument/2006/relationships/tags" Target="../tags/tag130.xml"/><Relationship Id="rId368" Type="http://schemas.openxmlformats.org/officeDocument/2006/relationships/tags" Target="../tags/tag368.xml"/><Relationship Id="rId172" Type="http://schemas.openxmlformats.org/officeDocument/2006/relationships/tags" Target="../tags/tag172.xml"/><Relationship Id="rId228" Type="http://schemas.openxmlformats.org/officeDocument/2006/relationships/tags" Target="../tags/tag228.xml"/><Relationship Id="rId281" Type="http://schemas.openxmlformats.org/officeDocument/2006/relationships/tags" Target="../tags/tag281.xml"/><Relationship Id="rId337" Type="http://schemas.openxmlformats.org/officeDocument/2006/relationships/tags" Target="../tags/tag337.xml"/><Relationship Id="rId34" Type="http://schemas.openxmlformats.org/officeDocument/2006/relationships/tags" Target="../tags/tag34.xml"/><Relationship Id="rId76" Type="http://schemas.openxmlformats.org/officeDocument/2006/relationships/tags" Target="../tags/tag76.xml"/><Relationship Id="rId141" Type="http://schemas.openxmlformats.org/officeDocument/2006/relationships/tags" Target="../tags/tag141.xml"/><Relationship Id="rId379" Type="http://schemas.openxmlformats.org/officeDocument/2006/relationships/tags" Target="../tags/tag379.xml"/><Relationship Id="rId7" Type="http://schemas.openxmlformats.org/officeDocument/2006/relationships/tags" Target="../tags/tag7.xml"/><Relationship Id="rId183" Type="http://schemas.openxmlformats.org/officeDocument/2006/relationships/tags" Target="../tags/tag183.xml"/><Relationship Id="rId239" Type="http://schemas.openxmlformats.org/officeDocument/2006/relationships/tags" Target="../tags/tag239.xml"/><Relationship Id="rId250" Type="http://schemas.openxmlformats.org/officeDocument/2006/relationships/tags" Target="../tags/tag250.xml"/><Relationship Id="rId292" Type="http://schemas.openxmlformats.org/officeDocument/2006/relationships/tags" Target="../tags/tag292.xml"/><Relationship Id="rId306" Type="http://schemas.openxmlformats.org/officeDocument/2006/relationships/tags" Target="../tags/tag306.xml"/><Relationship Id="rId45" Type="http://schemas.openxmlformats.org/officeDocument/2006/relationships/tags" Target="../tags/tag45.xml"/><Relationship Id="rId87" Type="http://schemas.openxmlformats.org/officeDocument/2006/relationships/tags" Target="../tags/tag87.xml"/><Relationship Id="rId110" Type="http://schemas.openxmlformats.org/officeDocument/2006/relationships/tags" Target="../tags/tag110.xml"/><Relationship Id="rId348" Type="http://schemas.openxmlformats.org/officeDocument/2006/relationships/tags" Target="../tags/tag348.xml"/><Relationship Id="rId152" Type="http://schemas.openxmlformats.org/officeDocument/2006/relationships/tags" Target="../tags/tag152.xml"/><Relationship Id="rId194" Type="http://schemas.openxmlformats.org/officeDocument/2006/relationships/tags" Target="../tags/tag194.xml"/><Relationship Id="rId208" Type="http://schemas.openxmlformats.org/officeDocument/2006/relationships/tags" Target="../tags/tag208.xml"/><Relationship Id="rId261" Type="http://schemas.openxmlformats.org/officeDocument/2006/relationships/tags" Target="../tags/tag261.xml"/><Relationship Id="rId14" Type="http://schemas.openxmlformats.org/officeDocument/2006/relationships/tags" Target="../tags/tag14.xml"/><Relationship Id="rId56" Type="http://schemas.openxmlformats.org/officeDocument/2006/relationships/tags" Target="../tags/tag56.xml"/><Relationship Id="rId317" Type="http://schemas.openxmlformats.org/officeDocument/2006/relationships/tags" Target="../tags/tag317.xml"/><Relationship Id="rId359" Type="http://schemas.openxmlformats.org/officeDocument/2006/relationships/tags" Target="../tags/tag359.xml"/><Relationship Id="rId98" Type="http://schemas.openxmlformats.org/officeDocument/2006/relationships/tags" Target="../tags/tag98.xml"/><Relationship Id="rId121" Type="http://schemas.openxmlformats.org/officeDocument/2006/relationships/tags" Target="../tags/tag121.xml"/><Relationship Id="rId163" Type="http://schemas.openxmlformats.org/officeDocument/2006/relationships/tags" Target="../tags/tag163.xml"/><Relationship Id="rId219" Type="http://schemas.openxmlformats.org/officeDocument/2006/relationships/tags" Target="../tags/tag219.xml"/><Relationship Id="rId370" Type="http://schemas.openxmlformats.org/officeDocument/2006/relationships/tags" Target="../tags/tag370.xml"/><Relationship Id="rId230" Type="http://schemas.openxmlformats.org/officeDocument/2006/relationships/tags" Target="../tags/tag230.xml"/><Relationship Id="rId25" Type="http://schemas.openxmlformats.org/officeDocument/2006/relationships/tags" Target="../tags/tag25.xml"/><Relationship Id="rId67" Type="http://schemas.openxmlformats.org/officeDocument/2006/relationships/tags" Target="../tags/tag67.xml"/><Relationship Id="rId272" Type="http://schemas.openxmlformats.org/officeDocument/2006/relationships/tags" Target="../tags/tag272.xml"/><Relationship Id="rId328" Type="http://schemas.openxmlformats.org/officeDocument/2006/relationships/tags" Target="../tags/tag328.xml"/><Relationship Id="rId132" Type="http://schemas.openxmlformats.org/officeDocument/2006/relationships/tags" Target="../tags/tag132.xml"/><Relationship Id="rId174" Type="http://schemas.openxmlformats.org/officeDocument/2006/relationships/tags" Target="../tags/tag174.xml"/><Relationship Id="rId381" Type="http://schemas.openxmlformats.org/officeDocument/2006/relationships/tags" Target="../tags/tag381.xml"/><Relationship Id="rId241" Type="http://schemas.openxmlformats.org/officeDocument/2006/relationships/tags" Target="../tags/tag241.xml"/><Relationship Id="rId36" Type="http://schemas.openxmlformats.org/officeDocument/2006/relationships/tags" Target="../tags/tag36.xml"/><Relationship Id="rId283" Type="http://schemas.openxmlformats.org/officeDocument/2006/relationships/tags" Target="../tags/tag283.xml"/><Relationship Id="rId339" Type="http://schemas.openxmlformats.org/officeDocument/2006/relationships/tags" Target="../tags/tag339.xml"/><Relationship Id="rId78" Type="http://schemas.openxmlformats.org/officeDocument/2006/relationships/tags" Target="../tags/tag78.xml"/><Relationship Id="rId101" Type="http://schemas.openxmlformats.org/officeDocument/2006/relationships/tags" Target="../tags/tag101.xml"/><Relationship Id="rId143" Type="http://schemas.openxmlformats.org/officeDocument/2006/relationships/tags" Target="../tags/tag143.xml"/><Relationship Id="rId185" Type="http://schemas.openxmlformats.org/officeDocument/2006/relationships/tags" Target="../tags/tag185.xml"/><Relationship Id="rId350" Type="http://schemas.openxmlformats.org/officeDocument/2006/relationships/tags" Target="../tags/tag350.xml"/><Relationship Id="rId9" Type="http://schemas.openxmlformats.org/officeDocument/2006/relationships/tags" Target="../tags/tag9.xml"/><Relationship Id="rId210" Type="http://schemas.openxmlformats.org/officeDocument/2006/relationships/tags" Target="../tags/tag210.xml"/><Relationship Id="rId26" Type="http://schemas.openxmlformats.org/officeDocument/2006/relationships/tags" Target="../tags/tag26.xml"/><Relationship Id="rId231" Type="http://schemas.openxmlformats.org/officeDocument/2006/relationships/tags" Target="../tags/tag231.xml"/><Relationship Id="rId252" Type="http://schemas.openxmlformats.org/officeDocument/2006/relationships/tags" Target="../tags/tag252.xml"/><Relationship Id="rId273" Type="http://schemas.openxmlformats.org/officeDocument/2006/relationships/tags" Target="../tags/tag273.xml"/><Relationship Id="rId294" Type="http://schemas.openxmlformats.org/officeDocument/2006/relationships/tags" Target="../tags/tag294.xml"/><Relationship Id="rId308" Type="http://schemas.openxmlformats.org/officeDocument/2006/relationships/tags" Target="../tags/tag308.xml"/><Relationship Id="rId329" Type="http://schemas.openxmlformats.org/officeDocument/2006/relationships/tags" Target="../tags/tag329.xml"/><Relationship Id="rId47" Type="http://schemas.openxmlformats.org/officeDocument/2006/relationships/tags" Target="../tags/tag47.xml"/><Relationship Id="rId68" Type="http://schemas.openxmlformats.org/officeDocument/2006/relationships/tags" Target="../tags/tag68.xml"/><Relationship Id="rId89" Type="http://schemas.openxmlformats.org/officeDocument/2006/relationships/tags" Target="../tags/tag89.xml"/><Relationship Id="rId112" Type="http://schemas.openxmlformats.org/officeDocument/2006/relationships/tags" Target="../tags/tag112.xml"/><Relationship Id="rId133" Type="http://schemas.openxmlformats.org/officeDocument/2006/relationships/tags" Target="../tags/tag133.xml"/><Relationship Id="rId154" Type="http://schemas.openxmlformats.org/officeDocument/2006/relationships/tags" Target="../tags/tag154.xml"/><Relationship Id="rId175" Type="http://schemas.openxmlformats.org/officeDocument/2006/relationships/tags" Target="../tags/tag175.xml"/><Relationship Id="rId340" Type="http://schemas.openxmlformats.org/officeDocument/2006/relationships/tags" Target="../tags/tag340.xml"/><Relationship Id="rId361" Type="http://schemas.openxmlformats.org/officeDocument/2006/relationships/tags" Target="../tags/tag361.xml"/><Relationship Id="rId196" Type="http://schemas.openxmlformats.org/officeDocument/2006/relationships/tags" Target="../tags/tag196.xml"/><Relationship Id="rId200" Type="http://schemas.openxmlformats.org/officeDocument/2006/relationships/tags" Target="../tags/tag200.xml"/><Relationship Id="rId382" Type="http://schemas.openxmlformats.org/officeDocument/2006/relationships/slideMaster" Target="../slideMasters/slideMaster15.xml"/><Relationship Id="rId16" Type="http://schemas.openxmlformats.org/officeDocument/2006/relationships/tags" Target="../tags/tag16.xml"/><Relationship Id="rId221" Type="http://schemas.openxmlformats.org/officeDocument/2006/relationships/tags" Target="../tags/tag221.xml"/><Relationship Id="rId242" Type="http://schemas.openxmlformats.org/officeDocument/2006/relationships/tags" Target="../tags/tag242.xml"/><Relationship Id="rId263" Type="http://schemas.openxmlformats.org/officeDocument/2006/relationships/tags" Target="../tags/tag263.xml"/><Relationship Id="rId284" Type="http://schemas.openxmlformats.org/officeDocument/2006/relationships/tags" Target="../tags/tag284.xml"/><Relationship Id="rId319" Type="http://schemas.openxmlformats.org/officeDocument/2006/relationships/tags" Target="../tags/tag319.xml"/><Relationship Id="rId37" Type="http://schemas.openxmlformats.org/officeDocument/2006/relationships/tags" Target="../tags/tag37.xml"/><Relationship Id="rId58" Type="http://schemas.openxmlformats.org/officeDocument/2006/relationships/tags" Target="../tags/tag58.xml"/><Relationship Id="rId79" Type="http://schemas.openxmlformats.org/officeDocument/2006/relationships/tags" Target="../tags/tag79.xml"/><Relationship Id="rId102" Type="http://schemas.openxmlformats.org/officeDocument/2006/relationships/tags" Target="../tags/tag102.xml"/><Relationship Id="rId123" Type="http://schemas.openxmlformats.org/officeDocument/2006/relationships/tags" Target="../tags/tag123.xml"/><Relationship Id="rId144" Type="http://schemas.openxmlformats.org/officeDocument/2006/relationships/tags" Target="../tags/tag144.xml"/><Relationship Id="rId330" Type="http://schemas.openxmlformats.org/officeDocument/2006/relationships/tags" Target="../tags/tag330.xml"/><Relationship Id="rId90" Type="http://schemas.openxmlformats.org/officeDocument/2006/relationships/tags" Target="../tags/tag90.xml"/><Relationship Id="rId165" Type="http://schemas.openxmlformats.org/officeDocument/2006/relationships/tags" Target="../tags/tag165.xml"/><Relationship Id="rId186" Type="http://schemas.openxmlformats.org/officeDocument/2006/relationships/tags" Target="../tags/tag186.xml"/><Relationship Id="rId351" Type="http://schemas.openxmlformats.org/officeDocument/2006/relationships/tags" Target="../tags/tag351.xml"/><Relationship Id="rId372" Type="http://schemas.openxmlformats.org/officeDocument/2006/relationships/tags" Target="../tags/tag372.xml"/><Relationship Id="rId211" Type="http://schemas.openxmlformats.org/officeDocument/2006/relationships/tags" Target="../tags/tag211.xml"/><Relationship Id="rId232" Type="http://schemas.openxmlformats.org/officeDocument/2006/relationships/tags" Target="../tags/tag232.xml"/><Relationship Id="rId253" Type="http://schemas.openxmlformats.org/officeDocument/2006/relationships/tags" Target="../tags/tag253.xml"/><Relationship Id="rId274" Type="http://schemas.openxmlformats.org/officeDocument/2006/relationships/tags" Target="../tags/tag274.xml"/><Relationship Id="rId295" Type="http://schemas.openxmlformats.org/officeDocument/2006/relationships/tags" Target="../tags/tag295.xml"/><Relationship Id="rId309" Type="http://schemas.openxmlformats.org/officeDocument/2006/relationships/tags" Target="../tags/tag309.xml"/><Relationship Id="rId27" Type="http://schemas.openxmlformats.org/officeDocument/2006/relationships/tags" Target="../tags/tag27.xml"/><Relationship Id="rId48" Type="http://schemas.openxmlformats.org/officeDocument/2006/relationships/tags" Target="../tags/tag48.xml"/><Relationship Id="rId69" Type="http://schemas.openxmlformats.org/officeDocument/2006/relationships/tags" Target="../tags/tag69.xml"/><Relationship Id="rId113" Type="http://schemas.openxmlformats.org/officeDocument/2006/relationships/tags" Target="../tags/tag113.xml"/><Relationship Id="rId134" Type="http://schemas.openxmlformats.org/officeDocument/2006/relationships/tags" Target="../tags/tag134.xml"/><Relationship Id="rId320" Type="http://schemas.openxmlformats.org/officeDocument/2006/relationships/tags" Target="../tags/tag320.xml"/><Relationship Id="rId80" Type="http://schemas.openxmlformats.org/officeDocument/2006/relationships/tags" Target="../tags/tag80.xml"/><Relationship Id="rId155" Type="http://schemas.openxmlformats.org/officeDocument/2006/relationships/tags" Target="../tags/tag155.xml"/><Relationship Id="rId176" Type="http://schemas.openxmlformats.org/officeDocument/2006/relationships/tags" Target="../tags/tag176.xml"/><Relationship Id="rId197" Type="http://schemas.openxmlformats.org/officeDocument/2006/relationships/tags" Target="../tags/tag197.xml"/><Relationship Id="rId341" Type="http://schemas.openxmlformats.org/officeDocument/2006/relationships/tags" Target="../tags/tag341.xml"/><Relationship Id="rId362" Type="http://schemas.openxmlformats.org/officeDocument/2006/relationships/tags" Target="../tags/tag362.xml"/><Relationship Id="rId201" Type="http://schemas.openxmlformats.org/officeDocument/2006/relationships/tags" Target="../tags/tag201.xml"/><Relationship Id="rId222" Type="http://schemas.openxmlformats.org/officeDocument/2006/relationships/tags" Target="../tags/tag222.xml"/><Relationship Id="rId243" Type="http://schemas.openxmlformats.org/officeDocument/2006/relationships/tags" Target="../tags/tag243.xml"/><Relationship Id="rId264" Type="http://schemas.openxmlformats.org/officeDocument/2006/relationships/tags" Target="../tags/tag264.xml"/><Relationship Id="rId285" Type="http://schemas.openxmlformats.org/officeDocument/2006/relationships/tags" Target="../tags/tag285.xml"/><Relationship Id="rId17" Type="http://schemas.openxmlformats.org/officeDocument/2006/relationships/tags" Target="../tags/tag17.xml"/><Relationship Id="rId38" Type="http://schemas.openxmlformats.org/officeDocument/2006/relationships/tags" Target="../tags/tag38.xml"/><Relationship Id="rId59" Type="http://schemas.openxmlformats.org/officeDocument/2006/relationships/tags" Target="../tags/tag59.xml"/><Relationship Id="rId103" Type="http://schemas.openxmlformats.org/officeDocument/2006/relationships/tags" Target="../tags/tag103.xml"/><Relationship Id="rId124" Type="http://schemas.openxmlformats.org/officeDocument/2006/relationships/tags" Target="../tags/tag124.xml"/><Relationship Id="rId310" Type="http://schemas.openxmlformats.org/officeDocument/2006/relationships/tags" Target="../tags/tag310.xml"/><Relationship Id="rId70" Type="http://schemas.openxmlformats.org/officeDocument/2006/relationships/tags" Target="../tags/tag70.xml"/><Relationship Id="rId91" Type="http://schemas.openxmlformats.org/officeDocument/2006/relationships/tags" Target="../tags/tag91.xml"/><Relationship Id="rId145" Type="http://schemas.openxmlformats.org/officeDocument/2006/relationships/tags" Target="../tags/tag145.xml"/><Relationship Id="rId166" Type="http://schemas.openxmlformats.org/officeDocument/2006/relationships/tags" Target="../tags/tag166.xml"/><Relationship Id="rId187" Type="http://schemas.openxmlformats.org/officeDocument/2006/relationships/tags" Target="../tags/tag187.xml"/><Relationship Id="rId331" Type="http://schemas.openxmlformats.org/officeDocument/2006/relationships/tags" Target="../tags/tag331.xml"/><Relationship Id="rId352" Type="http://schemas.openxmlformats.org/officeDocument/2006/relationships/tags" Target="../tags/tag352.xml"/><Relationship Id="rId373" Type="http://schemas.openxmlformats.org/officeDocument/2006/relationships/tags" Target="../tags/tag373.xml"/><Relationship Id="rId1" Type="http://schemas.openxmlformats.org/officeDocument/2006/relationships/tags" Target="../tags/tag1.xml"/><Relationship Id="rId212" Type="http://schemas.openxmlformats.org/officeDocument/2006/relationships/tags" Target="../tags/tag212.xml"/><Relationship Id="rId233" Type="http://schemas.openxmlformats.org/officeDocument/2006/relationships/tags" Target="../tags/tag233.xml"/><Relationship Id="rId254" Type="http://schemas.openxmlformats.org/officeDocument/2006/relationships/tags" Target="../tags/tag254.xml"/><Relationship Id="rId28" Type="http://schemas.openxmlformats.org/officeDocument/2006/relationships/tags" Target="../tags/tag28.xml"/><Relationship Id="rId49" Type="http://schemas.openxmlformats.org/officeDocument/2006/relationships/tags" Target="../tags/tag49.xml"/><Relationship Id="rId114" Type="http://schemas.openxmlformats.org/officeDocument/2006/relationships/tags" Target="../tags/tag114.xml"/><Relationship Id="rId275" Type="http://schemas.openxmlformats.org/officeDocument/2006/relationships/tags" Target="../tags/tag275.xml"/><Relationship Id="rId296" Type="http://schemas.openxmlformats.org/officeDocument/2006/relationships/tags" Target="../tags/tag296.xml"/><Relationship Id="rId300" Type="http://schemas.openxmlformats.org/officeDocument/2006/relationships/tags" Target="../tags/tag300.xml"/><Relationship Id="rId60" Type="http://schemas.openxmlformats.org/officeDocument/2006/relationships/tags" Target="../tags/tag60.xml"/><Relationship Id="rId81" Type="http://schemas.openxmlformats.org/officeDocument/2006/relationships/tags" Target="../tags/tag81.xml"/><Relationship Id="rId135" Type="http://schemas.openxmlformats.org/officeDocument/2006/relationships/tags" Target="../tags/tag135.xml"/><Relationship Id="rId156" Type="http://schemas.openxmlformats.org/officeDocument/2006/relationships/tags" Target="../tags/tag156.xml"/><Relationship Id="rId177" Type="http://schemas.openxmlformats.org/officeDocument/2006/relationships/tags" Target="../tags/tag177.xml"/><Relationship Id="rId198" Type="http://schemas.openxmlformats.org/officeDocument/2006/relationships/tags" Target="../tags/tag198.xml"/><Relationship Id="rId321" Type="http://schemas.openxmlformats.org/officeDocument/2006/relationships/tags" Target="../tags/tag321.xml"/><Relationship Id="rId342" Type="http://schemas.openxmlformats.org/officeDocument/2006/relationships/tags" Target="../tags/tag342.xml"/><Relationship Id="rId363" Type="http://schemas.openxmlformats.org/officeDocument/2006/relationships/tags" Target="../tags/tag363.xml"/><Relationship Id="rId202" Type="http://schemas.openxmlformats.org/officeDocument/2006/relationships/tags" Target="../tags/tag202.xml"/><Relationship Id="rId223" Type="http://schemas.openxmlformats.org/officeDocument/2006/relationships/tags" Target="../tags/tag223.xml"/><Relationship Id="rId244" Type="http://schemas.openxmlformats.org/officeDocument/2006/relationships/tags" Target="../tags/tag244.xml"/><Relationship Id="rId18" Type="http://schemas.openxmlformats.org/officeDocument/2006/relationships/tags" Target="../tags/tag18.xml"/><Relationship Id="rId39" Type="http://schemas.openxmlformats.org/officeDocument/2006/relationships/tags" Target="../tags/tag39.xml"/><Relationship Id="rId265" Type="http://schemas.openxmlformats.org/officeDocument/2006/relationships/tags" Target="../tags/tag265.xml"/><Relationship Id="rId286" Type="http://schemas.openxmlformats.org/officeDocument/2006/relationships/tags" Target="../tags/tag286.xml"/><Relationship Id="rId50" Type="http://schemas.openxmlformats.org/officeDocument/2006/relationships/tags" Target="../tags/tag50.xml"/><Relationship Id="rId104" Type="http://schemas.openxmlformats.org/officeDocument/2006/relationships/tags" Target="../tags/tag104.xml"/><Relationship Id="rId125" Type="http://schemas.openxmlformats.org/officeDocument/2006/relationships/tags" Target="../tags/tag125.xml"/><Relationship Id="rId146" Type="http://schemas.openxmlformats.org/officeDocument/2006/relationships/tags" Target="../tags/tag146.xml"/><Relationship Id="rId167" Type="http://schemas.openxmlformats.org/officeDocument/2006/relationships/tags" Target="../tags/tag167.xml"/><Relationship Id="rId188" Type="http://schemas.openxmlformats.org/officeDocument/2006/relationships/tags" Target="../tags/tag188.xml"/><Relationship Id="rId311" Type="http://schemas.openxmlformats.org/officeDocument/2006/relationships/tags" Target="../tags/tag311.xml"/><Relationship Id="rId332" Type="http://schemas.openxmlformats.org/officeDocument/2006/relationships/tags" Target="../tags/tag332.xml"/><Relationship Id="rId353" Type="http://schemas.openxmlformats.org/officeDocument/2006/relationships/tags" Target="../tags/tag353.xml"/><Relationship Id="rId374" Type="http://schemas.openxmlformats.org/officeDocument/2006/relationships/tags" Target="../tags/tag374.xml"/><Relationship Id="rId71" Type="http://schemas.openxmlformats.org/officeDocument/2006/relationships/tags" Target="../tags/tag71.xml"/><Relationship Id="rId92" Type="http://schemas.openxmlformats.org/officeDocument/2006/relationships/tags" Target="../tags/tag92.xml"/><Relationship Id="rId213" Type="http://schemas.openxmlformats.org/officeDocument/2006/relationships/tags" Target="../tags/tag213.xml"/><Relationship Id="rId234" Type="http://schemas.openxmlformats.org/officeDocument/2006/relationships/tags" Target="../tags/tag234.xml"/><Relationship Id="rId2" Type="http://schemas.openxmlformats.org/officeDocument/2006/relationships/tags" Target="../tags/tag2.xml"/><Relationship Id="rId29" Type="http://schemas.openxmlformats.org/officeDocument/2006/relationships/tags" Target="../tags/tag29.xml"/><Relationship Id="rId255" Type="http://schemas.openxmlformats.org/officeDocument/2006/relationships/tags" Target="../tags/tag255.xml"/><Relationship Id="rId276" Type="http://schemas.openxmlformats.org/officeDocument/2006/relationships/tags" Target="../tags/tag276.xml"/><Relationship Id="rId297" Type="http://schemas.openxmlformats.org/officeDocument/2006/relationships/tags" Target="../tags/tag297.xml"/><Relationship Id="rId40" Type="http://schemas.openxmlformats.org/officeDocument/2006/relationships/tags" Target="../tags/tag40.xml"/><Relationship Id="rId115" Type="http://schemas.openxmlformats.org/officeDocument/2006/relationships/tags" Target="../tags/tag115.xml"/><Relationship Id="rId136" Type="http://schemas.openxmlformats.org/officeDocument/2006/relationships/tags" Target="../tags/tag136.xml"/><Relationship Id="rId157" Type="http://schemas.openxmlformats.org/officeDocument/2006/relationships/tags" Target="../tags/tag157.xml"/><Relationship Id="rId178" Type="http://schemas.openxmlformats.org/officeDocument/2006/relationships/tags" Target="../tags/tag178.xml"/><Relationship Id="rId301" Type="http://schemas.openxmlformats.org/officeDocument/2006/relationships/tags" Target="../tags/tag301.xml"/><Relationship Id="rId322" Type="http://schemas.openxmlformats.org/officeDocument/2006/relationships/tags" Target="../tags/tag322.xml"/><Relationship Id="rId343" Type="http://schemas.openxmlformats.org/officeDocument/2006/relationships/tags" Target="../tags/tag343.xml"/><Relationship Id="rId364" Type="http://schemas.openxmlformats.org/officeDocument/2006/relationships/tags" Target="../tags/tag364.xml"/><Relationship Id="rId61" Type="http://schemas.openxmlformats.org/officeDocument/2006/relationships/tags" Target="../tags/tag61.xml"/><Relationship Id="rId82" Type="http://schemas.openxmlformats.org/officeDocument/2006/relationships/tags" Target="../tags/tag82.xml"/><Relationship Id="rId199" Type="http://schemas.openxmlformats.org/officeDocument/2006/relationships/tags" Target="../tags/tag199.xml"/><Relationship Id="rId203" Type="http://schemas.openxmlformats.org/officeDocument/2006/relationships/tags" Target="../tags/tag203.xml"/><Relationship Id="rId19" Type="http://schemas.openxmlformats.org/officeDocument/2006/relationships/tags" Target="../tags/tag19.xml"/><Relationship Id="rId224" Type="http://schemas.openxmlformats.org/officeDocument/2006/relationships/tags" Target="../tags/tag224.xml"/><Relationship Id="rId245" Type="http://schemas.openxmlformats.org/officeDocument/2006/relationships/tags" Target="../tags/tag245.xml"/><Relationship Id="rId266" Type="http://schemas.openxmlformats.org/officeDocument/2006/relationships/tags" Target="../tags/tag266.xml"/><Relationship Id="rId287" Type="http://schemas.openxmlformats.org/officeDocument/2006/relationships/tags" Target="../tags/tag287.xml"/><Relationship Id="rId30" Type="http://schemas.openxmlformats.org/officeDocument/2006/relationships/tags" Target="../tags/tag30.xml"/><Relationship Id="rId105" Type="http://schemas.openxmlformats.org/officeDocument/2006/relationships/tags" Target="../tags/tag105.xml"/><Relationship Id="rId126" Type="http://schemas.openxmlformats.org/officeDocument/2006/relationships/tags" Target="../tags/tag126.xml"/><Relationship Id="rId147" Type="http://schemas.openxmlformats.org/officeDocument/2006/relationships/tags" Target="../tags/tag147.xml"/><Relationship Id="rId168" Type="http://schemas.openxmlformats.org/officeDocument/2006/relationships/tags" Target="../tags/tag168.xml"/><Relationship Id="rId312" Type="http://schemas.openxmlformats.org/officeDocument/2006/relationships/tags" Target="../tags/tag312.xml"/><Relationship Id="rId333" Type="http://schemas.openxmlformats.org/officeDocument/2006/relationships/tags" Target="../tags/tag333.xml"/><Relationship Id="rId354" Type="http://schemas.openxmlformats.org/officeDocument/2006/relationships/tags" Target="../tags/tag354.xml"/><Relationship Id="rId51" Type="http://schemas.openxmlformats.org/officeDocument/2006/relationships/tags" Target="../tags/tag51.xml"/><Relationship Id="rId72" Type="http://schemas.openxmlformats.org/officeDocument/2006/relationships/tags" Target="../tags/tag72.xml"/><Relationship Id="rId93" Type="http://schemas.openxmlformats.org/officeDocument/2006/relationships/tags" Target="../tags/tag93.xml"/><Relationship Id="rId189" Type="http://schemas.openxmlformats.org/officeDocument/2006/relationships/tags" Target="../tags/tag189.xml"/><Relationship Id="rId375" Type="http://schemas.openxmlformats.org/officeDocument/2006/relationships/tags" Target="../tags/tag375.xml"/><Relationship Id="rId3" Type="http://schemas.openxmlformats.org/officeDocument/2006/relationships/tags" Target="../tags/tag3.xml"/><Relationship Id="rId214" Type="http://schemas.openxmlformats.org/officeDocument/2006/relationships/tags" Target="../tags/tag214.xml"/><Relationship Id="rId235" Type="http://schemas.openxmlformats.org/officeDocument/2006/relationships/tags" Target="../tags/tag235.xml"/><Relationship Id="rId256" Type="http://schemas.openxmlformats.org/officeDocument/2006/relationships/tags" Target="../tags/tag256.xml"/><Relationship Id="rId277" Type="http://schemas.openxmlformats.org/officeDocument/2006/relationships/tags" Target="../tags/tag277.xml"/><Relationship Id="rId298" Type="http://schemas.openxmlformats.org/officeDocument/2006/relationships/tags" Target="../tags/tag298.xml"/><Relationship Id="rId116" Type="http://schemas.openxmlformats.org/officeDocument/2006/relationships/tags" Target="../tags/tag116.xml"/><Relationship Id="rId137" Type="http://schemas.openxmlformats.org/officeDocument/2006/relationships/tags" Target="../tags/tag137.xml"/><Relationship Id="rId158" Type="http://schemas.openxmlformats.org/officeDocument/2006/relationships/tags" Target="../tags/tag158.xml"/><Relationship Id="rId302" Type="http://schemas.openxmlformats.org/officeDocument/2006/relationships/tags" Target="../tags/tag302.xml"/><Relationship Id="rId323" Type="http://schemas.openxmlformats.org/officeDocument/2006/relationships/tags" Target="../tags/tag323.xml"/><Relationship Id="rId344" Type="http://schemas.openxmlformats.org/officeDocument/2006/relationships/tags" Target="../tags/tag344.xml"/><Relationship Id="rId20" Type="http://schemas.openxmlformats.org/officeDocument/2006/relationships/tags" Target="../tags/tag20.xml"/><Relationship Id="rId41" Type="http://schemas.openxmlformats.org/officeDocument/2006/relationships/tags" Target="../tags/tag41.xml"/><Relationship Id="rId62" Type="http://schemas.openxmlformats.org/officeDocument/2006/relationships/tags" Target="../tags/tag62.xml"/><Relationship Id="rId83" Type="http://schemas.openxmlformats.org/officeDocument/2006/relationships/tags" Target="../tags/tag83.xml"/><Relationship Id="rId179" Type="http://schemas.openxmlformats.org/officeDocument/2006/relationships/tags" Target="../tags/tag179.xml"/><Relationship Id="rId365" Type="http://schemas.openxmlformats.org/officeDocument/2006/relationships/tags" Target="../tags/tag365.xml"/><Relationship Id="rId190" Type="http://schemas.openxmlformats.org/officeDocument/2006/relationships/tags" Target="../tags/tag190.xml"/><Relationship Id="rId204" Type="http://schemas.openxmlformats.org/officeDocument/2006/relationships/tags" Target="../tags/tag204.xml"/><Relationship Id="rId225" Type="http://schemas.openxmlformats.org/officeDocument/2006/relationships/tags" Target="../tags/tag225.xml"/><Relationship Id="rId246" Type="http://schemas.openxmlformats.org/officeDocument/2006/relationships/tags" Target="../tags/tag246.xml"/><Relationship Id="rId267" Type="http://schemas.openxmlformats.org/officeDocument/2006/relationships/tags" Target="../tags/tag267.xml"/><Relationship Id="rId288" Type="http://schemas.openxmlformats.org/officeDocument/2006/relationships/tags" Target="../tags/tag288.xml"/><Relationship Id="rId106" Type="http://schemas.openxmlformats.org/officeDocument/2006/relationships/tags" Target="../tags/tag106.xml"/><Relationship Id="rId127" Type="http://schemas.openxmlformats.org/officeDocument/2006/relationships/tags" Target="../tags/tag127.xml"/><Relationship Id="rId313" Type="http://schemas.openxmlformats.org/officeDocument/2006/relationships/tags" Target="../tags/tag313.xml"/><Relationship Id="rId10" Type="http://schemas.openxmlformats.org/officeDocument/2006/relationships/tags" Target="../tags/tag10.xml"/><Relationship Id="rId31" Type="http://schemas.openxmlformats.org/officeDocument/2006/relationships/tags" Target="../tags/tag31.xml"/><Relationship Id="rId52" Type="http://schemas.openxmlformats.org/officeDocument/2006/relationships/tags" Target="../tags/tag52.xml"/><Relationship Id="rId73" Type="http://schemas.openxmlformats.org/officeDocument/2006/relationships/tags" Target="../tags/tag73.xml"/><Relationship Id="rId94" Type="http://schemas.openxmlformats.org/officeDocument/2006/relationships/tags" Target="../tags/tag94.xml"/><Relationship Id="rId148" Type="http://schemas.openxmlformats.org/officeDocument/2006/relationships/tags" Target="../tags/tag148.xml"/><Relationship Id="rId169" Type="http://schemas.openxmlformats.org/officeDocument/2006/relationships/tags" Target="../tags/tag169.xml"/><Relationship Id="rId334" Type="http://schemas.openxmlformats.org/officeDocument/2006/relationships/tags" Target="../tags/tag334.xml"/><Relationship Id="rId355" Type="http://schemas.openxmlformats.org/officeDocument/2006/relationships/tags" Target="../tags/tag355.xml"/><Relationship Id="rId376" Type="http://schemas.openxmlformats.org/officeDocument/2006/relationships/tags" Target="../tags/tag376.xml"/><Relationship Id="rId4" Type="http://schemas.openxmlformats.org/officeDocument/2006/relationships/tags" Target="../tags/tag4.xml"/><Relationship Id="rId180" Type="http://schemas.openxmlformats.org/officeDocument/2006/relationships/tags" Target="../tags/tag180.xml"/><Relationship Id="rId215" Type="http://schemas.openxmlformats.org/officeDocument/2006/relationships/tags" Target="../tags/tag215.xml"/><Relationship Id="rId236" Type="http://schemas.openxmlformats.org/officeDocument/2006/relationships/tags" Target="../tags/tag236.xml"/><Relationship Id="rId257" Type="http://schemas.openxmlformats.org/officeDocument/2006/relationships/tags" Target="../tags/tag257.xml"/><Relationship Id="rId278" Type="http://schemas.openxmlformats.org/officeDocument/2006/relationships/tags" Target="../tags/tag278.xml"/><Relationship Id="rId303" Type="http://schemas.openxmlformats.org/officeDocument/2006/relationships/tags" Target="../tags/tag303.xml"/><Relationship Id="rId42" Type="http://schemas.openxmlformats.org/officeDocument/2006/relationships/tags" Target="../tags/tag42.xml"/><Relationship Id="rId84" Type="http://schemas.openxmlformats.org/officeDocument/2006/relationships/tags" Target="../tags/tag84.xml"/><Relationship Id="rId138" Type="http://schemas.openxmlformats.org/officeDocument/2006/relationships/tags" Target="../tags/tag138.xml"/><Relationship Id="rId345" Type="http://schemas.openxmlformats.org/officeDocument/2006/relationships/tags" Target="../tags/tag345.xml"/><Relationship Id="rId191" Type="http://schemas.openxmlformats.org/officeDocument/2006/relationships/tags" Target="../tags/tag191.xml"/><Relationship Id="rId205" Type="http://schemas.openxmlformats.org/officeDocument/2006/relationships/tags" Target="../tags/tag205.xml"/><Relationship Id="rId247" Type="http://schemas.openxmlformats.org/officeDocument/2006/relationships/tags" Target="../tags/tag247.xml"/><Relationship Id="rId107" Type="http://schemas.openxmlformats.org/officeDocument/2006/relationships/tags" Target="../tags/tag107.xml"/><Relationship Id="rId289" Type="http://schemas.openxmlformats.org/officeDocument/2006/relationships/tags" Target="../tags/tag289.xml"/><Relationship Id="rId11" Type="http://schemas.openxmlformats.org/officeDocument/2006/relationships/tags" Target="../tags/tag11.xml"/><Relationship Id="rId53" Type="http://schemas.openxmlformats.org/officeDocument/2006/relationships/tags" Target="../tags/tag53.xml"/><Relationship Id="rId149" Type="http://schemas.openxmlformats.org/officeDocument/2006/relationships/tags" Target="../tags/tag149.xml"/><Relationship Id="rId314" Type="http://schemas.openxmlformats.org/officeDocument/2006/relationships/tags" Target="../tags/tag314.xml"/><Relationship Id="rId356" Type="http://schemas.openxmlformats.org/officeDocument/2006/relationships/tags" Target="../tags/tag356.xml"/><Relationship Id="rId95" Type="http://schemas.openxmlformats.org/officeDocument/2006/relationships/tags" Target="../tags/tag95.xml"/><Relationship Id="rId160" Type="http://schemas.openxmlformats.org/officeDocument/2006/relationships/tags" Target="../tags/tag160.xml"/><Relationship Id="rId216" Type="http://schemas.openxmlformats.org/officeDocument/2006/relationships/tags" Target="../tags/tag216.xml"/><Relationship Id="rId258" Type="http://schemas.openxmlformats.org/officeDocument/2006/relationships/tags" Target="../tags/tag258.xml"/><Relationship Id="rId22" Type="http://schemas.openxmlformats.org/officeDocument/2006/relationships/tags" Target="../tags/tag22.xml"/><Relationship Id="rId64" Type="http://schemas.openxmlformats.org/officeDocument/2006/relationships/tags" Target="../tags/tag64.xml"/><Relationship Id="rId118" Type="http://schemas.openxmlformats.org/officeDocument/2006/relationships/tags" Target="../tags/tag118.xml"/><Relationship Id="rId325" Type="http://schemas.openxmlformats.org/officeDocument/2006/relationships/tags" Target="../tags/tag325.xml"/><Relationship Id="rId367" Type="http://schemas.openxmlformats.org/officeDocument/2006/relationships/tags" Target="../tags/tag367.xml"/><Relationship Id="rId171" Type="http://schemas.openxmlformats.org/officeDocument/2006/relationships/tags" Target="../tags/tag171.xml"/><Relationship Id="rId227" Type="http://schemas.openxmlformats.org/officeDocument/2006/relationships/tags" Target="../tags/tag227.xml"/><Relationship Id="rId269" Type="http://schemas.openxmlformats.org/officeDocument/2006/relationships/tags" Target="../tags/tag269.xml"/><Relationship Id="rId33" Type="http://schemas.openxmlformats.org/officeDocument/2006/relationships/tags" Target="../tags/tag33.xml"/><Relationship Id="rId129" Type="http://schemas.openxmlformats.org/officeDocument/2006/relationships/tags" Target="../tags/tag129.xml"/><Relationship Id="rId280" Type="http://schemas.openxmlformats.org/officeDocument/2006/relationships/tags" Target="../tags/tag280.xml"/><Relationship Id="rId336" Type="http://schemas.openxmlformats.org/officeDocument/2006/relationships/tags" Target="../tags/tag336.xml"/><Relationship Id="rId75" Type="http://schemas.openxmlformats.org/officeDocument/2006/relationships/tags" Target="../tags/tag75.xml"/><Relationship Id="rId140" Type="http://schemas.openxmlformats.org/officeDocument/2006/relationships/tags" Target="../tags/tag140.xml"/><Relationship Id="rId182" Type="http://schemas.openxmlformats.org/officeDocument/2006/relationships/tags" Target="../tags/tag182.xml"/><Relationship Id="rId378" Type="http://schemas.openxmlformats.org/officeDocument/2006/relationships/tags" Target="../tags/tag378.xml"/><Relationship Id="rId6" Type="http://schemas.openxmlformats.org/officeDocument/2006/relationships/tags" Target="../tags/tag6.xml"/><Relationship Id="rId238" Type="http://schemas.openxmlformats.org/officeDocument/2006/relationships/tags" Target="../tags/tag238.xml"/><Relationship Id="rId291" Type="http://schemas.openxmlformats.org/officeDocument/2006/relationships/tags" Target="../tags/tag291.xml"/><Relationship Id="rId305" Type="http://schemas.openxmlformats.org/officeDocument/2006/relationships/tags" Target="../tags/tag305.xml"/><Relationship Id="rId347" Type="http://schemas.openxmlformats.org/officeDocument/2006/relationships/tags" Target="../tags/tag347.xml"/><Relationship Id="rId44" Type="http://schemas.openxmlformats.org/officeDocument/2006/relationships/tags" Target="../tags/tag44.xml"/><Relationship Id="rId86" Type="http://schemas.openxmlformats.org/officeDocument/2006/relationships/tags" Target="../tags/tag86.xml"/><Relationship Id="rId151" Type="http://schemas.openxmlformats.org/officeDocument/2006/relationships/tags" Target="../tags/tag151.xml"/><Relationship Id="rId193" Type="http://schemas.openxmlformats.org/officeDocument/2006/relationships/tags" Target="../tags/tag193.xml"/><Relationship Id="rId207" Type="http://schemas.openxmlformats.org/officeDocument/2006/relationships/tags" Target="../tags/tag207.xml"/><Relationship Id="rId249" Type="http://schemas.openxmlformats.org/officeDocument/2006/relationships/tags" Target="../tags/tag249.xml"/><Relationship Id="rId13" Type="http://schemas.openxmlformats.org/officeDocument/2006/relationships/tags" Target="../tags/tag13.xml"/><Relationship Id="rId109" Type="http://schemas.openxmlformats.org/officeDocument/2006/relationships/tags" Target="../tags/tag109.xml"/><Relationship Id="rId260" Type="http://schemas.openxmlformats.org/officeDocument/2006/relationships/tags" Target="../tags/tag260.xml"/><Relationship Id="rId316" Type="http://schemas.openxmlformats.org/officeDocument/2006/relationships/tags" Target="../tags/tag316.xml"/><Relationship Id="rId55" Type="http://schemas.openxmlformats.org/officeDocument/2006/relationships/tags" Target="../tags/tag55.xml"/><Relationship Id="rId97" Type="http://schemas.openxmlformats.org/officeDocument/2006/relationships/tags" Target="../tags/tag97.xml"/><Relationship Id="rId120" Type="http://schemas.openxmlformats.org/officeDocument/2006/relationships/tags" Target="../tags/tag120.xml"/><Relationship Id="rId358" Type="http://schemas.openxmlformats.org/officeDocument/2006/relationships/tags" Target="../tags/tag358.xml"/><Relationship Id="rId162" Type="http://schemas.openxmlformats.org/officeDocument/2006/relationships/tags" Target="../tags/tag162.xml"/><Relationship Id="rId218" Type="http://schemas.openxmlformats.org/officeDocument/2006/relationships/tags" Target="../tags/tag218.xml"/><Relationship Id="rId271" Type="http://schemas.openxmlformats.org/officeDocument/2006/relationships/tags" Target="../tags/tag271.xml"/><Relationship Id="rId24" Type="http://schemas.openxmlformats.org/officeDocument/2006/relationships/tags" Target="../tags/tag24.xml"/><Relationship Id="rId66" Type="http://schemas.openxmlformats.org/officeDocument/2006/relationships/tags" Target="../tags/tag66.xml"/><Relationship Id="rId131" Type="http://schemas.openxmlformats.org/officeDocument/2006/relationships/tags" Target="../tags/tag131.xml"/><Relationship Id="rId327" Type="http://schemas.openxmlformats.org/officeDocument/2006/relationships/tags" Target="../tags/tag327.xml"/><Relationship Id="rId369" Type="http://schemas.openxmlformats.org/officeDocument/2006/relationships/tags" Target="../tags/tag369.xml"/><Relationship Id="rId173" Type="http://schemas.openxmlformats.org/officeDocument/2006/relationships/tags" Target="../tags/tag173.xml"/><Relationship Id="rId229" Type="http://schemas.openxmlformats.org/officeDocument/2006/relationships/tags" Target="../tags/tag229.xml"/><Relationship Id="rId380" Type="http://schemas.openxmlformats.org/officeDocument/2006/relationships/tags" Target="../tags/tag380.xml"/><Relationship Id="rId240" Type="http://schemas.openxmlformats.org/officeDocument/2006/relationships/tags" Target="../tags/tag240.xml"/><Relationship Id="rId35" Type="http://schemas.openxmlformats.org/officeDocument/2006/relationships/tags" Target="../tags/tag35.xml"/><Relationship Id="rId77" Type="http://schemas.openxmlformats.org/officeDocument/2006/relationships/tags" Target="../tags/tag77.xml"/><Relationship Id="rId100" Type="http://schemas.openxmlformats.org/officeDocument/2006/relationships/tags" Target="../tags/tag100.xml"/><Relationship Id="rId282" Type="http://schemas.openxmlformats.org/officeDocument/2006/relationships/tags" Target="../tags/tag282.xml"/><Relationship Id="rId338" Type="http://schemas.openxmlformats.org/officeDocument/2006/relationships/tags" Target="../tags/tag338.xml"/><Relationship Id="rId8" Type="http://schemas.openxmlformats.org/officeDocument/2006/relationships/tags" Target="../tags/tag8.xml"/><Relationship Id="rId142" Type="http://schemas.openxmlformats.org/officeDocument/2006/relationships/tags" Target="../tags/tag142.xml"/><Relationship Id="rId184" Type="http://schemas.openxmlformats.org/officeDocument/2006/relationships/tags" Target="../tags/tag184.xml"/><Relationship Id="rId251" Type="http://schemas.openxmlformats.org/officeDocument/2006/relationships/tags" Target="../tags/tag251.xml"/><Relationship Id="rId46" Type="http://schemas.openxmlformats.org/officeDocument/2006/relationships/tags" Target="../tags/tag46.xml"/><Relationship Id="rId293" Type="http://schemas.openxmlformats.org/officeDocument/2006/relationships/tags" Target="../tags/tag293.xml"/><Relationship Id="rId307" Type="http://schemas.openxmlformats.org/officeDocument/2006/relationships/tags" Target="../tags/tag307.xml"/><Relationship Id="rId349" Type="http://schemas.openxmlformats.org/officeDocument/2006/relationships/tags" Target="../tags/tag349.xml"/><Relationship Id="rId88" Type="http://schemas.openxmlformats.org/officeDocument/2006/relationships/tags" Target="../tags/tag88.xml"/><Relationship Id="rId111" Type="http://schemas.openxmlformats.org/officeDocument/2006/relationships/tags" Target="../tags/tag111.xml"/><Relationship Id="rId153" Type="http://schemas.openxmlformats.org/officeDocument/2006/relationships/tags" Target="../tags/tag153.xml"/><Relationship Id="rId195" Type="http://schemas.openxmlformats.org/officeDocument/2006/relationships/tags" Target="../tags/tag195.xml"/><Relationship Id="rId209" Type="http://schemas.openxmlformats.org/officeDocument/2006/relationships/tags" Target="../tags/tag209.xml"/><Relationship Id="rId360" Type="http://schemas.openxmlformats.org/officeDocument/2006/relationships/tags" Target="../tags/tag360.xml"/><Relationship Id="rId220" Type="http://schemas.openxmlformats.org/officeDocument/2006/relationships/tags" Target="../tags/tag220.xml"/><Relationship Id="rId15" Type="http://schemas.openxmlformats.org/officeDocument/2006/relationships/tags" Target="../tags/tag15.xml"/><Relationship Id="rId57" Type="http://schemas.openxmlformats.org/officeDocument/2006/relationships/tags" Target="../tags/tag57.xml"/><Relationship Id="rId262" Type="http://schemas.openxmlformats.org/officeDocument/2006/relationships/tags" Target="../tags/tag262.xml"/><Relationship Id="rId318" Type="http://schemas.openxmlformats.org/officeDocument/2006/relationships/tags" Target="../tags/tag318.xml"/><Relationship Id="rId99" Type="http://schemas.openxmlformats.org/officeDocument/2006/relationships/tags" Target="../tags/tag99.xml"/><Relationship Id="rId122" Type="http://schemas.openxmlformats.org/officeDocument/2006/relationships/tags" Target="../tags/tag122.xml"/><Relationship Id="rId164" Type="http://schemas.openxmlformats.org/officeDocument/2006/relationships/tags" Target="../tags/tag164.xml"/><Relationship Id="rId371" Type="http://schemas.openxmlformats.org/officeDocument/2006/relationships/tags" Target="../tags/tag371.xml"/></Relationships>
</file>

<file path=ppt/slideLayouts/_rels/slideLayout209.xml.rels><?xml version="1.0" encoding="UTF-8" standalone="yes"?>
<Relationships xmlns="http://schemas.openxmlformats.org/package/2006/relationships"><Relationship Id="rId117" Type="http://schemas.openxmlformats.org/officeDocument/2006/relationships/tags" Target="../tags/tag498.xml"/><Relationship Id="rId299" Type="http://schemas.openxmlformats.org/officeDocument/2006/relationships/tags" Target="../tags/tag680.xml"/><Relationship Id="rId21" Type="http://schemas.openxmlformats.org/officeDocument/2006/relationships/tags" Target="../tags/tag402.xml"/><Relationship Id="rId63" Type="http://schemas.openxmlformats.org/officeDocument/2006/relationships/tags" Target="../tags/tag444.xml"/><Relationship Id="rId159" Type="http://schemas.openxmlformats.org/officeDocument/2006/relationships/tags" Target="../tags/tag540.xml"/><Relationship Id="rId324" Type="http://schemas.openxmlformats.org/officeDocument/2006/relationships/tags" Target="../tags/tag705.xml"/><Relationship Id="rId366" Type="http://schemas.openxmlformats.org/officeDocument/2006/relationships/tags" Target="../tags/tag747.xml"/><Relationship Id="rId170" Type="http://schemas.openxmlformats.org/officeDocument/2006/relationships/tags" Target="../tags/tag551.xml"/><Relationship Id="rId226" Type="http://schemas.openxmlformats.org/officeDocument/2006/relationships/tags" Target="../tags/tag607.xml"/><Relationship Id="rId268" Type="http://schemas.openxmlformats.org/officeDocument/2006/relationships/tags" Target="../tags/tag649.xml"/><Relationship Id="rId32" Type="http://schemas.openxmlformats.org/officeDocument/2006/relationships/tags" Target="../tags/tag413.xml"/><Relationship Id="rId74" Type="http://schemas.openxmlformats.org/officeDocument/2006/relationships/tags" Target="../tags/tag455.xml"/><Relationship Id="rId128" Type="http://schemas.openxmlformats.org/officeDocument/2006/relationships/tags" Target="../tags/tag509.xml"/><Relationship Id="rId335" Type="http://schemas.openxmlformats.org/officeDocument/2006/relationships/tags" Target="../tags/tag716.xml"/><Relationship Id="rId377" Type="http://schemas.openxmlformats.org/officeDocument/2006/relationships/tags" Target="../tags/tag758.xml"/><Relationship Id="rId5" Type="http://schemas.openxmlformats.org/officeDocument/2006/relationships/tags" Target="../tags/tag386.xml"/><Relationship Id="rId181" Type="http://schemas.openxmlformats.org/officeDocument/2006/relationships/tags" Target="../tags/tag562.xml"/><Relationship Id="rId237" Type="http://schemas.openxmlformats.org/officeDocument/2006/relationships/tags" Target="../tags/tag618.xml"/><Relationship Id="rId279" Type="http://schemas.openxmlformats.org/officeDocument/2006/relationships/tags" Target="../tags/tag660.xml"/><Relationship Id="rId43" Type="http://schemas.openxmlformats.org/officeDocument/2006/relationships/tags" Target="../tags/tag424.xml"/><Relationship Id="rId139" Type="http://schemas.openxmlformats.org/officeDocument/2006/relationships/tags" Target="../tags/tag520.xml"/><Relationship Id="rId290" Type="http://schemas.openxmlformats.org/officeDocument/2006/relationships/tags" Target="../tags/tag671.xml"/><Relationship Id="rId304" Type="http://schemas.openxmlformats.org/officeDocument/2006/relationships/tags" Target="../tags/tag685.xml"/><Relationship Id="rId346" Type="http://schemas.openxmlformats.org/officeDocument/2006/relationships/tags" Target="../tags/tag727.xml"/><Relationship Id="rId85" Type="http://schemas.openxmlformats.org/officeDocument/2006/relationships/tags" Target="../tags/tag466.xml"/><Relationship Id="rId150" Type="http://schemas.openxmlformats.org/officeDocument/2006/relationships/tags" Target="../tags/tag531.xml"/><Relationship Id="rId192" Type="http://schemas.openxmlformats.org/officeDocument/2006/relationships/tags" Target="../tags/tag573.xml"/><Relationship Id="rId206" Type="http://schemas.openxmlformats.org/officeDocument/2006/relationships/tags" Target="../tags/tag587.xml"/><Relationship Id="rId248" Type="http://schemas.openxmlformats.org/officeDocument/2006/relationships/tags" Target="../tags/tag629.xml"/><Relationship Id="rId12" Type="http://schemas.openxmlformats.org/officeDocument/2006/relationships/tags" Target="../tags/tag393.xml"/><Relationship Id="rId108" Type="http://schemas.openxmlformats.org/officeDocument/2006/relationships/tags" Target="../tags/tag489.xml"/><Relationship Id="rId315" Type="http://schemas.openxmlformats.org/officeDocument/2006/relationships/tags" Target="../tags/tag696.xml"/><Relationship Id="rId357" Type="http://schemas.openxmlformats.org/officeDocument/2006/relationships/tags" Target="../tags/tag738.xml"/><Relationship Id="rId54" Type="http://schemas.openxmlformats.org/officeDocument/2006/relationships/tags" Target="../tags/tag435.xml"/><Relationship Id="rId96" Type="http://schemas.openxmlformats.org/officeDocument/2006/relationships/tags" Target="../tags/tag477.xml"/><Relationship Id="rId161" Type="http://schemas.openxmlformats.org/officeDocument/2006/relationships/tags" Target="../tags/tag542.xml"/><Relationship Id="rId217" Type="http://schemas.openxmlformats.org/officeDocument/2006/relationships/tags" Target="../tags/tag598.xml"/><Relationship Id="rId259" Type="http://schemas.openxmlformats.org/officeDocument/2006/relationships/tags" Target="../tags/tag640.xml"/><Relationship Id="rId23" Type="http://schemas.openxmlformats.org/officeDocument/2006/relationships/tags" Target="../tags/tag404.xml"/><Relationship Id="rId119" Type="http://schemas.openxmlformats.org/officeDocument/2006/relationships/tags" Target="../tags/tag500.xml"/><Relationship Id="rId270" Type="http://schemas.openxmlformats.org/officeDocument/2006/relationships/tags" Target="../tags/tag651.xml"/><Relationship Id="rId326" Type="http://schemas.openxmlformats.org/officeDocument/2006/relationships/tags" Target="../tags/tag707.xml"/><Relationship Id="rId65" Type="http://schemas.openxmlformats.org/officeDocument/2006/relationships/tags" Target="../tags/tag446.xml"/><Relationship Id="rId130" Type="http://schemas.openxmlformats.org/officeDocument/2006/relationships/tags" Target="../tags/tag511.xml"/><Relationship Id="rId368" Type="http://schemas.openxmlformats.org/officeDocument/2006/relationships/tags" Target="../tags/tag749.xml"/><Relationship Id="rId172" Type="http://schemas.openxmlformats.org/officeDocument/2006/relationships/tags" Target="../tags/tag553.xml"/><Relationship Id="rId228" Type="http://schemas.openxmlformats.org/officeDocument/2006/relationships/tags" Target="../tags/tag609.xml"/><Relationship Id="rId281" Type="http://schemas.openxmlformats.org/officeDocument/2006/relationships/tags" Target="../tags/tag662.xml"/><Relationship Id="rId337" Type="http://schemas.openxmlformats.org/officeDocument/2006/relationships/tags" Target="../tags/tag718.xml"/><Relationship Id="rId34" Type="http://schemas.openxmlformats.org/officeDocument/2006/relationships/tags" Target="../tags/tag415.xml"/><Relationship Id="rId76" Type="http://schemas.openxmlformats.org/officeDocument/2006/relationships/tags" Target="../tags/tag457.xml"/><Relationship Id="rId141" Type="http://schemas.openxmlformats.org/officeDocument/2006/relationships/tags" Target="../tags/tag522.xml"/><Relationship Id="rId379" Type="http://schemas.openxmlformats.org/officeDocument/2006/relationships/slideMaster" Target="../slideMasters/slideMaster15.xml"/><Relationship Id="rId7" Type="http://schemas.openxmlformats.org/officeDocument/2006/relationships/tags" Target="../tags/tag388.xml"/><Relationship Id="rId183" Type="http://schemas.openxmlformats.org/officeDocument/2006/relationships/tags" Target="../tags/tag564.xml"/><Relationship Id="rId239" Type="http://schemas.openxmlformats.org/officeDocument/2006/relationships/tags" Target="../tags/tag620.xml"/><Relationship Id="rId250" Type="http://schemas.openxmlformats.org/officeDocument/2006/relationships/tags" Target="../tags/tag631.xml"/><Relationship Id="rId292" Type="http://schemas.openxmlformats.org/officeDocument/2006/relationships/tags" Target="../tags/tag673.xml"/><Relationship Id="rId306" Type="http://schemas.openxmlformats.org/officeDocument/2006/relationships/tags" Target="../tags/tag687.xml"/><Relationship Id="rId45" Type="http://schemas.openxmlformats.org/officeDocument/2006/relationships/tags" Target="../tags/tag426.xml"/><Relationship Id="rId87" Type="http://schemas.openxmlformats.org/officeDocument/2006/relationships/tags" Target="../tags/tag468.xml"/><Relationship Id="rId110" Type="http://schemas.openxmlformats.org/officeDocument/2006/relationships/tags" Target="../tags/tag491.xml"/><Relationship Id="rId348" Type="http://schemas.openxmlformats.org/officeDocument/2006/relationships/tags" Target="../tags/tag729.xml"/><Relationship Id="rId152" Type="http://schemas.openxmlformats.org/officeDocument/2006/relationships/tags" Target="../tags/tag533.xml"/><Relationship Id="rId194" Type="http://schemas.openxmlformats.org/officeDocument/2006/relationships/tags" Target="../tags/tag575.xml"/><Relationship Id="rId208" Type="http://schemas.openxmlformats.org/officeDocument/2006/relationships/tags" Target="../tags/tag589.xml"/><Relationship Id="rId261" Type="http://schemas.openxmlformats.org/officeDocument/2006/relationships/tags" Target="../tags/tag642.xml"/><Relationship Id="rId14" Type="http://schemas.openxmlformats.org/officeDocument/2006/relationships/tags" Target="../tags/tag395.xml"/><Relationship Id="rId56" Type="http://schemas.openxmlformats.org/officeDocument/2006/relationships/tags" Target="../tags/tag437.xml"/><Relationship Id="rId317" Type="http://schemas.openxmlformats.org/officeDocument/2006/relationships/tags" Target="../tags/tag698.xml"/><Relationship Id="rId359" Type="http://schemas.openxmlformats.org/officeDocument/2006/relationships/tags" Target="../tags/tag740.xml"/><Relationship Id="rId98" Type="http://schemas.openxmlformats.org/officeDocument/2006/relationships/tags" Target="../tags/tag479.xml"/><Relationship Id="rId121" Type="http://schemas.openxmlformats.org/officeDocument/2006/relationships/tags" Target="../tags/tag502.xml"/><Relationship Id="rId163" Type="http://schemas.openxmlformats.org/officeDocument/2006/relationships/tags" Target="../tags/tag544.xml"/><Relationship Id="rId219" Type="http://schemas.openxmlformats.org/officeDocument/2006/relationships/tags" Target="../tags/tag600.xml"/><Relationship Id="rId370" Type="http://schemas.openxmlformats.org/officeDocument/2006/relationships/tags" Target="../tags/tag751.xml"/><Relationship Id="rId230" Type="http://schemas.openxmlformats.org/officeDocument/2006/relationships/tags" Target="../tags/tag611.xml"/><Relationship Id="rId25" Type="http://schemas.openxmlformats.org/officeDocument/2006/relationships/tags" Target="../tags/tag406.xml"/><Relationship Id="rId67" Type="http://schemas.openxmlformats.org/officeDocument/2006/relationships/tags" Target="../tags/tag448.xml"/><Relationship Id="rId272" Type="http://schemas.openxmlformats.org/officeDocument/2006/relationships/tags" Target="../tags/tag653.xml"/><Relationship Id="rId328" Type="http://schemas.openxmlformats.org/officeDocument/2006/relationships/tags" Target="../tags/tag709.xml"/><Relationship Id="rId132" Type="http://schemas.openxmlformats.org/officeDocument/2006/relationships/tags" Target="../tags/tag513.xml"/><Relationship Id="rId174" Type="http://schemas.openxmlformats.org/officeDocument/2006/relationships/tags" Target="../tags/tag555.xml"/><Relationship Id="rId241" Type="http://schemas.openxmlformats.org/officeDocument/2006/relationships/tags" Target="../tags/tag622.xml"/><Relationship Id="rId36" Type="http://schemas.openxmlformats.org/officeDocument/2006/relationships/tags" Target="../tags/tag417.xml"/><Relationship Id="rId283" Type="http://schemas.openxmlformats.org/officeDocument/2006/relationships/tags" Target="../tags/tag664.xml"/><Relationship Id="rId339" Type="http://schemas.openxmlformats.org/officeDocument/2006/relationships/tags" Target="../tags/tag720.xml"/><Relationship Id="rId78" Type="http://schemas.openxmlformats.org/officeDocument/2006/relationships/tags" Target="../tags/tag459.xml"/><Relationship Id="rId101" Type="http://schemas.openxmlformats.org/officeDocument/2006/relationships/tags" Target="../tags/tag482.xml"/><Relationship Id="rId143" Type="http://schemas.openxmlformats.org/officeDocument/2006/relationships/tags" Target="../tags/tag524.xml"/><Relationship Id="rId185" Type="http://schemas.openxmlformats.org/officeDocument/2006/relationships/tags" Target="../tags/tag566.xml"/><Relationship Id="rId350" Type="http://schemas.openxmlformats.org/officeDocument/2006/relationships/tags" Target="../tags/tag731.xml"/><Relationship Id="rId9" Type="http://schemas.openxmlformats.org/officeDocument/2006/relationships/tags" Target="../tags/tag390.xml"/><Relationship Id="rId210" Type="http://schemas.openxmlformats.org/officeDocument/2006/relationships/tags" Target="../tags/tag591.xml"/><Relationship Id="rId26" Type="http://schemas.openxmlformats.org/officeDocument/2006/relationships/tags" Target="../tags/tag407.xml"/><Relationship Id="rId231" Type="http://schemas.openxmlformats.org/officeDocument/2006/relationships/tags" Target="../tags/tag612.xml"/><Relationship Id="rId252" Type="http://schemas.openxmlformats.org/officeDocument/2006/relationships/tags" Target="../tags/tag633.xml"/><Relationship Id="rId273" Type="http://schemas.openxmlformats.org/officeDocument/2006/relationships/tags" Target="../tags/tag654.xml"/><Relationship Id="rId294" Type="http://schemas.openxmlformats.org/officeDocument/2006/relationships/tags" Target="../tags/tag675.xml"/><Relationship Id="rId308" Type="http://schemas.openxmlformats.org/officeDocument/2006/relationships/tags" Target="../tags/tag689.xml"/><Relationship Id="rId329" Type="http://schemas.openxmlformats.org/officeDocument/2006/relationships/tags" Target="../tags/tag710.xml"/><Relationship Id="rId47" Type="http://schemas.openxmlformats.org/officeDocument/2006/relationships/tags" Target="../tags/tag428.xml"/><Relationship Id="rId68" Type="http://schemas.openxmlformats.org/officeDocument/2006/relationships/tags" Target="../tags/tag449.xml"/><Relationship Id="rId89" Type="http://schemas.openxmlformats.org/officeDocument/2006/relationships/tags" Target="../tags/tag470.xml"/><Relationship Id="rId112" Type="http://schemas.openxmlformats.org/officeDocument/2006/relationships/tags" Target="../tags/tag493.xml"/><Relationship Id="rId133" Type="http://schemas.openxmlformats.org/officeDocument/2006/relationships/tags" Target="../tags/tag514.xml"/><Relationship Id="rId154" Type="http://schemas.openxmlformats.org/officeDocument/2006/relationships/tags" Target="../tags/tag535.xml"/><Relationship Id="rId175" Type="http://schemas.openxmlformats.org/officeDocument/2006/relationships/tags" Target="../tags/tag556.xml"/><Relationship Id="rId340" Type="http://schemas.openxmlformats.org/officeDocument/2006/relationships/tags" Target="../tags/tag721.xml"/><Relationship Id="rId361" Type="http://schemas.openxmlformats.org/officeDocument/2006/relationships/tags" Target="../tags/tag742.xml"/><Relationship Id="rId196" Type="http://schemas.openxmlformats.org/officeDocument/2006/relationships/tags" Target="../tags/tag577.xml"/><Relationship Id="rId200" Type="http://schemas.openxmlformats.org/officeDocument/2006/relationships/tags" Target="../tags/tag581.xml"/><Relationship Id="rId16" Type="http://schemas.openxmlformats.org/officeDocument/2006/relationships/tags" Target="../tags/tag397.xml"/><Relationship Id="rId221" Type="http://schemas.openxmlformats.org/officeDocument/2006/relationships/tags" Target="../tags/tag602.xml"/><Relationship Id="rId242" Type="http://schemas.openxmlformats.org/officeDocument/2006/relationships/tags" Target="../tags/tag623.xml"/><Relationship Id="rId263" Type="http://schemas.openxmlformats.org/officeDocument/2006/relationships/tags" Target="../tags/tag644.xml"/><Relationship Id="rId284" Type="http://schemas.openxmlformats.org/officeDocument/2006/relationships/tags" Target="../tags/tag665.xml"/><Relationship Id="rId319" Type="http://schemas.openxmlformats.org/officeDocument/2006/relationships/tags" Target="../tags/tag700.xml"/><Relationship Id="rId37" Type="http://schemas.openxmlformats.org/officeDocument/2006/relationships/tags" Target="../tags/tag418.xml"/><Relationship Id="rId58" Type="http://schemas.openxmlformats.org/officeDocument/2006/relationships/tags" Target="../tags/tag439.xml"/><Relationship Id="rId79" Type="http://schemas.openxmlformats.org/officeDocument/2006/relationships/tags" Target="../tags/tag460.xml"/><Relationship Id="rId102" Type="http://schemas.openxmlformats.org/officeDocument/2006/relationships/tags" Target="../tags/tag483.xml"/><Relationship Id="rId123" Type="http://schemas.openxmlformats.org/officeDocument/2006/relationships/tags" Target="../tags/tag504.xml"/><Relationship Id="rId144" Type="http://schemas.openxmlformats.org/officeDocument/2006/relationships/tags" Target="../tags/tag525.xml"/><Relationship Id="rId330" Type="http://schemas.openxmlformats.org/officeDocument/2006/relationships/tags" Target="../tags/tag711.xml"/><Relationship Id="rId90" Type="http://schemas.openxmlformats.org/officeDocument/2006/relationships/tags" Target="../tags/tag471.xml"/><Relationship Id="rId165" Type="http://schemas.openxmlformats.org/officeDocument/2006/relationships/tags" Target="../tags/tag546.xml"/><Relationship Id="rId186" Type="http://schemas.openxmlformats.org/officeDocument/2006/relationships/tags" Target="../tags/tag567.xml"/><Relationship Id="rId351" Type="http://schemas.openxmlformats.org/officeDocument/2006/relationships/tags" Target="../tags/tag732.xml"/><Relationship Id="rId372" Type="http://schemas.openxmlformats.org/officeDocument/2006/relationships/tags" Target="../tags/tag753.xml"/><Relationship Id="rId211" Type="http://schemas.openxmlformats.org/officeDocument/2006/relationships/tags" Target="../tags/tag592.xml"/><Relationship Id="rId232" Type="http://schemas.openxmlformats.org/officeDocument/2006/relationships/tags" Target="../tags/tag613.xml"/><Relationship Id="rId253" Type="http://schemas.openxmlformats.org/officeDocument/2006/relationships/tags" Target="../tags/tag634.xml"/><Relationship Id="rId274" Type="http://schemas.openxmlformats.org/officeDocument/2006/relationships/tags" Target="../tags/tag655.xml"/><Relationship Id="rId295" Type="http://schemas.openxmlformats.org/officeDocument/2006/relationships/tags" Target="../tags/tag676.xml"/><Relationship Id="rId309" Type="http://schemas.openxmlformats.org/officeDocument/2006/relationships/tags" Target="../tags/tag690.xml"/><Relationship Id="rId27" Type="http://schemas.openxmlformats.org/officeDocument/2006/relationships/tags" Target="../tags/tag408.xml"/><Relationship Id="rId48" Type="http://schemas.openxmlformats.org/officeDocument/2006/relationships/tags" Target="../tags/tag429.xml"/><Relationship Id="rId69" Type="http://schemas.openxmlformats.org/officeDocument/2006/relationships/tags" Target="../tags/tag450.xml"/><Relationship Id="rId113" Type="http://schemas.openxmlformats.org/officeDocument/2006/relationships/tags" Target="../tags/tag494.xml"/><Relationship Id="rId134" Type="http://schemas.openxmlformats.org/officeDocument/2006/relationships/tags" Target="../tags/tag515.xml"/><Relationship Id="rId320" Type="http://schemas.openxmlformats.org/officeDocument/2006/relationships/tags" Target="../tags/tag701.xml"/><Relationship Id="rId80" Type="http://schemas.openxmlformats.org/officeDocument/2006/relationships/tags" Target="../tags/tag461.xml"/><Relationship Id="rId155" Type="http://schemas.openxmlformats.org/officeDocument/2006/relationships/tags" Target="../tags/tag536.xml"/><Relationship Id="rId176" Type="http://schemas.openxmlformats.org/officeDocument/2006/relationships/tags" Target="../tags/tag557.xml"/><Relationship Id="rId197" Type="http://schemas.openxmlformats.org/officeDocument/2006/relationships/tags" Target="../tags/tag578.xml"/><Relationship Id="rId341" Type="http://schemas.openxmlformats.org/officeDocument/2006/relationships/tags" Target="../tags/tag722.xml"/><Relationship Id="rId362" Type="http://schemas.openxmlformats.org/officeDocument/2006/relationships/tags" Target="../tags/tag743.xml"/><Relationship Id="rId201" Type="http://schemas.openxmlformats.org/officeDocument/2006/relationships/tags" Target="../tags/tag582.xml"/><Relationship Id="rId222" Type="http://schemas.openxmlformats.org/officeDocument/2006/relationships/tags" Target="../tags/tag603.xml"/><Relationship Id="rId243" Type="http://schemas.openxmlformats.org/officeDocument/2006/relationships/tags" Target="../tags/tag624.xml"/><Relationship Id="rId264" Type="http://schemas.openxmlformats.org/officeDocument/2006/relationships/tags" Target="../tags/tag645.xml"/><Relationship Id="rId285" Type="http://schemas.openxmlformats.org/officeDocument/2006/relationships/tags" Target="../tags/tag666.xml"/><Relationship Id="rId17" Type="http://schemas.openxmlformats.org/officeDocument/2006/relationships/tags" Target="../tags/tag398.xml"/><Relationship Id="rId38" Type="http://schemas.openxmlformats.org/officeDocument/2006/relationships/tags" Target="../tags/tag419.xml"/><Relationship Id="rId59" Type="http://schemas.openxmlformats.org/officeDocument/2006/relationships/tags" Target="../tags/tag440.xml"/><Relationship Id="rId103" Type="http://schemas.openxmlformats.org/officeDocument/2006/relationships/tags" Target="../tags/tag484.xml"/><Relationship Id="rId124" Type="http://schemas.openxmlformats.org/officeDocument/2006/relationships/tags" Target="../tags/tag505.xml"/><Relationship Id="rId310" Type="http://schemas.openxmlformats.org/officeDocument/2006/relationships/tags" Target="../tags/tag691.xml"/><Relationship Id="rId70" Type="http://schemas.openxmlformats.org/officeDocument/2006/relationships/tags" Target="../tags/tag451.xml"/><Relationship Id="rId91" Type="http://schemas.openxmlformats.org/officeDocument/2006/relationships/tags" Target="../tags/tag472.xml"/><Relationship Id="rId145" Type="http://schemas.openxmlformats.org/officeDocument/2006/relationships/tags" Target="../tags/tag526.xml"/><Relationship Id="rId166" Type="http://schemas.openxmlformats.org/officeDocument/2006/relationships/tags" Target="../tags/tag547.xml"/><Relationship Id="rId187" Type="http://schemas.openxmlformats.org/officeDocument/2006/relationships/tags" Target="../tags/tag568.xml"/><Relationship Id="rId331" Type="http://schemas.openxmlformats.org/officeDocument/2006/relationships/tags" Target="../tags/tag712.xml"/><Relationship Id="rId352" Type="http://schemas.openxmlformats.org/officeDocument/2006/relationships/tags" Target="../tags/tag733.xml"/><Relationship Id="rId373" Type="http://schemas.openxmlformats.org/officeDocument/2006/relationships/tags" Target="../tags/tag754.xml"/><Relationship Id="rId1" Type="http://schemas.openxmlformats.org/officeDocument/2006/relationships/tags" Target="../tags/tag382.xml"/><Relationship Id="rId212" Type="http://schemas.openxmlformats.org/officeDocument/2006/relationships/tags" Target="../tags/tag593.xml"/><Relationship Id="rId233" Type="http://schemas.openxmlformats.org/officeDocument/2006/relationships/tags" Target="../tags/tag614.xml"/><Relationship Id="rId254" Type="http://schemas.openxmlformats.org/officeDocument/2006/relationships/tags" Target="../tags/tag635.xml"/><Relationship Id="rId28" Type="http://schemas.openxmlformats.org/officeDocument/2006/relationships/tags" Target="../tags/tag409.xml"/><Relationship Id="rId49" Type="http://schemas.openxmlformats.org/officeDocument/2006/relationships/tags" Target="../tags/tag430.xml"/><Relationship Id="rId114" Type="http://schemas.openxmlformats.org/officeDocument/2006/relationships/tags" Target="../tags/tag495.xml"/><Relationship Id="rId275" Type="http://schemas.openxmlformats.org/officeDocument/2006/relationships/tags" Target="../tags/tag656.xml"/><Relationship Id="rId296" Type="http://schemas.openxmlformats.org/officeDocument/2006/relationships/tags" Target="../tags/tag677.xml"/><Relationship Id="rId300" Type="http://schemas.openxmlformats.org/officeDocument/2006/relationships/tags" Target="../tags/tag681.xml"/><Relationship Id="rId60" Type="http://schemas.openxmlformats.org/officeDocument/2006/relationships/tags" Target="../tags/tag441.xml"/><Relationship Id="rId81" Type="http://schemas.openxmlformats.org/officeDocument/2006/relationships/tags" Target="../tags/tag462.xml"/><Relationship Id="rId135" Type="http://schemas.openxmlformats.org/officeDocument/2006/relationships/tags" Target="../tags/tag516.xml"/><Relationship Id="rId156" Type="http://schemas.openxmlformats.org/officeDocument/2006/relationships/tags" Target="../tags/tag537.xml"/><Relationship Id="rId177" Type="http://schemas.openxmlformats.org/officeDocument/2006/relationships/tags" Target="../tags/tag558.xml"/><Relationship Id="rId198" Type="http://schemas.openxmlformats.org/officeDocument/2006/relationships/tags" Target="../tags/tag579.xml"/><Relationship Id="rId321" Type="http://schemas.openxmlformats.org/officeDocument/2006/relationships/tags" Target="../tags/tag702.xml"/><Relationship Id="rId342" Type="http://schemas.openxmlformats.org/officeDocument/2006/relationships/tags" Target="../tags/tag723.xml"/><Relationship Id="rId363" Type="http://schemas.openxmlformats.org/officeDocument/2006/relationships/tags" Target="../tags/tag744.xml"/><Relationship Id="rId202" Type="http://schemas.openxmlformats.org/officeDocument/2006/relationships/tags" Target="../tags/tag583.xml"/><Relationship Id="rId223" Type="http://schemas.openxmlformats.org/officeDocument/2006/relationships/tags" Target="../tags/tag604.xml"/><Relationship Id="rId244" Type="http://schemas.openxmlformats.org/officeDocument/2006/relationships/tags" Target="../tags/tag625.xml"/><Relationship Id="rId18" Type="http://schemas.openxmlformats.org/officeDocument/2006/relationships/tags" Target="../tags/tag399.xml"/><Relationship Id="rId39" Type="http://schemas.openxmlformats.org/officeDocument/2006/relationships/tags" Target="../tags/tag420.xml"/><Relationship Id="rId265" Type="http://schemas.openxmlformats.org/officeDocument/2006/relationships/tags" Target="../tags/tag646.xml"/><Relationship Id="rId286" Type="http://schemas.openxmlformats.org/officeDocument/2006/relationships/tags" Target="../tags/tag667.xml"/><Relationship Id="rId50" Type="http://schemas.openxmlformats.org/officeDocument/2006/relationships/tags" Target="../tags/tag431.xml"/><Relationship Id="rId104" Type="http://schemas.openxmlformats.org/officeDocument/2006/relationships/tags" Target="../tags/tag485.xml"/><Relationship Id="rId125" Type="http://schemas.openxmlformats.org/officeDocument/2006/relationships/tags" Target="../tags/tag506.xml"/><Relationship Id="rId146" Type="http://schemas.openxmlformats.org/officeDocument/2006/relationships/tags" Target="../tags/tag527.xml"/><Relationship Id="rId167" Type="http://schemas.openxmlformats.org/officeDocument/2006/relationships/tags" Target="../tags/tag548.xml"/><Relationship Id="rId188" Type="http://schemas.openxmlformats.org/officeDocument/2006/relationships/tags" Target="../tags/tag569.xml"/><Relationship Id="rId311" Type="http://schemas.openxmlformats.org/officeDocument/2006/relationships/tags" Target="../tags/tag692.xml"/><Relationship Id="rId332" Type="http://schemas.openxmlformats.org/officeDocument/2006/relationships/tags" Target="../tags/tag713.xml"/><Relationship Id="rId353" Type="http://schemas.openxmlformats.org/officeDocument/2006/relationships/tags" Target="../tags/tag734.xml"/><Relationship Id="rId374" Type="http://schemas.openxmlformats.org/officeDocument/2006/relationships/tags" Target="../tags/tag755.xml"/><Relationship Id="rId71" Type="http://schemas.openxmlformats.org/officeDocument/2006/relationships/tags" Target="../tags/tag452.xml"/><Relationship Id="rId92" Type="http://schemas.openxmlformats.org/officeDocument/2006/relationships/tags" Target="../tags/tag473.xml"/><Relationship Id="rId213" Type="http://schemas.openxmlformats.org/officeDocument/2006/relationships/tags" Target="../tags/tag594.xml"/><Relationship Id="rId234" Type="http://schemas.openxmlformats.org/officeDocument/2006/relationships/tags" Target="../tags/tag615.xml"/><Relationship Id="rId2" Type="http://schemas.openxmlformats.org/officeDocument/2006/relationships/tags" Target="../tags/tag383.xml"/><Relationship Id="rId29" Type="http://schemas.openxmlformats.org/officeDocument/2006/relationships/tags" Target="../tags/tag410.xml"/><Relationship Id="rId255" Type="http://schemas.openxmlformats.org/officeDocument/2006/relationships/tags" Target="../tags/tag636.xml"/><Relationship Id="rId276" Type="http://schemas.openxmlformats.org/officeDocument/2006/relationships/tags" Target="../tags/tag657.xml"/><Relationship Id="rId297" Type="http://schemas.openxmlformats.org/officeDocument/2006/relationships/tags" Target="../tags/tag678.xml"/><Relationship Id="rId40" Type="http://schemas.openxmlformats.org/officeDocument/2006/relationships/tags" Target="../tags/tag421.xml"/><Relationship Id="rId115" Type="http://schemas.openxmlformats.org/officeDocument/2006/relationships/tags" Target="../tags/tag496.xml"/><Relationship Id="rId136" Type="http://schemas.openxmlformats.org/officeDocument/2006/relationships/tags" Target="../tags/tag517.xml"/><Relationship Id="rId157" Type="http://schemas.openxmlformats.org/officeDocument/2006/relationships/tags" Target="../tags/tag538.xml"/><Relationship Id="rId178" Type="http://schemas.openxmlformats.org/officeDocument/2006/relationships/tags" Target="../tags/tag559.xml"/><Relationship Id="rId301" Type="http://schemas.openxmlformats.org/officeDocument/2006/relationships/tags" Target="../tags/tag682.xml"/><Relationship Id="rId322" Type="http://schemas.openxmlformats.org/officeDocument/2006/relationships/tags" Target="../tags/tag703.xml"/><Relationship Id="rId343" Type="http://schemas.openxmlformats.org/officeDocument/2006/relationships/tags" Target="../tags/tag724.xml"/><Relationship Id="rId364" Type="http://schemas.openxmlformats.org/officeDocument/2006/relationships/tags" Target="../tags/tag745.xml"/><Relationship Id="rId61" Type="http://schemas.openxmlformats.org/officeDocument/2006/relationships/tags" Target="../tags/tag442.xml"/><Relationship Id="rId82" Type="http://schemas.openxmlformats.org/officeDocument/2006/relationships/tags" Target="../tags/tag463.xml"/><Relationship Id="rId199" Type="http://schemas.openxmlformats.org/officeDocument/2006/relationships/tags" Target="../tags/tag580.xml"/><Relationship Id="rId203" Type="http://schemas.openxmlformats.org/officeDocument/2006/relationships/tags" Target="../tags/tag584.xml"/><Relationship Id="rId19" Type="http://schemas.openxmlformats.org/officeDocument/2006/relationships/tags" Target="../tags/tag400.xml"/><Relationship Id="rId224" Type="http://schemas.openxmlformats.org/officeDocument/2006/relationships/tags" Target="../tags/tag605.xml"/><Relationship Id="rId245" Type="http://schemas.openxmlformats.org/officeDocument/2006/relationships/tags" Target="../tags/tag626.xml"/><Relationship Id="rId266" Type="http://schemas.openxmlformats.org/officeDocument/2006/relationships/tags" Target="../tags/tag647.xml"/><Relationship Id="rId287" Type="http://schemas.openxmlformats.org/officeDocument/2006/relationships/tags" Target="../tags/tag668.xml"/><Relationship Id="rId30" Type="http://schemas.openxmlformats.org/officeDocument/2006/relationships/tags" Target="../tags/tag411.xml"/><Relationship Id="rId105" Type="http://schemas.openxmlformats.org/officeDocument/2006/relationships/tags" Target="../tags/tag486.xml"/><Relationship Id="rId126" Type="http://schemas.openxmlformats.org/officeDocument/2006/relationships/tags" Target="../tags/tag507.xml"/><Relationship Id="rId147" Type="http://schemas.openxmlformats.org/officeDocument/2006/relationships/tags" Target="../tags/tag528.xml"/><Relationship Id="rId168" Type="http://schemas.openxmlformats.org/officeDocument/2006/relationships/tags" Target="../tags/tag549.xml"/><Relationship Id="rId312" Type="http://schemas.openxmlformats.org/officeDocument/2006/relationships/tags" Target="../tags/tag693.xml"/><Relationship Id="rId333" Type="http://schemas.openxmlformats.org/officeDocument/2006/relationships/tags" Target="../tags/tag714.xml"/><Relationship Id="rId354" Type="http://schemas.openxmlformats.org/officeDocument/2006/relationships/tags" Target="../tags/tag735.xml"/><Relationship Id="rId51" Type="http://schemas.openxmlformats.org/officeDocument/2006/relationships/tags" Target="../tags/tag432.xml"/><Relationship Id="rId72" Type="http://schemas.openxmlformats.org/officeDocument/2006/relationships/tags" Target="../tags/tag453.xml"/><Relationship Id="rId93" Type="http://schemas.openxmlformats.org/officeDocument/2006/relationships/tags" Target="../tags/tag474.xml"/><Relationship Id="rId189" Type="http://schemas.openxmlformats.org/officeDocument/2006/relationships/tags" Target="../tags/tag570.xml"/><Relationship Id="rId375" Type="http://schemas.openxmlformats.org/officeDocument/2006/relationships/tags" Target="../tags/tag756.xml"/><Relationship Id="rId3" Type="http://schemas.openxmlformats.org/officeDocument/2006/relationships/tags" Target="../tags/tag384.xml"/><Relationship Id="rId214" Type="http://schemas.openxmlformats.org/officeDocument/2006/relationships/tags" Target="../tags/tag595.xml"/><Relationship Id="rId235" Type="http://schemas.openxmlformats.org/officeDocument/2006/relationships/tags" Target="../tags/tag616.xml"/><Relationship Id="rId256" Type="http://schemas.openxmlformats.org/officeDocument/2006/relationships/tags" Target="../tags/tag637.xml"/><Relationship Id="rId277" Type="http://schemas.openxmlformats.org/officeDocument/2006/relationships/tags" Target="../tags/tag658.xml"/><Relationship Id="rId298" Type="http://schemas.openxmlformats.org/officeDocument/2006/relationships/tags" Target="../tags/tag679.xml"/><Relationship Id="rId116" Type="http://schemas.openxmlformats.org/officeDocument/2006/relationships/tags" Target="../tags/tag497.xml"/><Relationship Id="rId137" Type="http://schemas.openxmlformats.org/officeDocument/2006/relationships/tags" Target="../tags/tag518.xml"/><Relationship Id="rId158" Type="http://schemas.openxmlformats.org/officeDocument/2006/relationships/tags" Target="../tags/tag539.xml"/><Relationship Id="rId302" Type="http://schemas.openxmlformats.org/officeDocument/2006/relationships/tags" Target="../tags/tag683.xml"/><Relationship Id="rId323" Type="http://schemas.openxmlformats.org/officeDocument/2006/relationships/tags" Target="../tags/tag704.xml"/><Relationship Id="rId344" Type="http://schemas.openxmlformats.org/officeDocument/2006/relationships/tags" Target="../tags/tag725.xml"/><Relationship Id="rId20" Type="http://schemas.openxmlformats.org/officeDocument/2006/relationships/tags" Target="../tags/tag401.xml"/><Relationship Id="rId41" Type="http://schemas.openxmlformats.org/officeDocument/2006/relationships/tags" Target="../tags/tag422.xml"/><Relationship Id="rId62" Type="http://schemas.openxmlformats.org/officeDocument/2006/relationships/tags" Target="../tags/tag443.xml"/><Relationship Id="rId83" Type="http://schemas.openxmlformats.org/officeDocument/2006/relationships/tags" Target="../tags/tag464.xml"/><Relationship Id="rId179" Type="http://schemas.openxmlformats.org/officeDocument/2006/relationships/tags" Target="../tags/tag560.xml"/><Relationship Id="rId365" Type="http://schemas.openxmlformats.org/officeDocument/2006/relationships/tags" Target="../tags/tag746.xml"/><Relationship Id="rId190" Type="http://schemas.openxmlformats.org/officeDocument/2006/relationships/tags" Target="../tags/tag571.xml"/><Relationship Id="rId204" Type="http://schemas.openxmlformats.org/officeDocument/2006/relationships/tags" Target="../tags/tag585.xml"/><Relationship Id="rId225" Type="http://schemas.openxmlformats.org/officeDocument/2006/relationships/tags" Target="../tags/tag606.xml"/><Relationship Id="rId246" Type="http://schemas.openxmlformats.org/officeDocument/2006/relationships/tags" Target="../tags/tag627.xml"/><Relationship Id="rId267" Type="http://schemas.openxmlformats.org/officeDocument/2006/relationships/tags" Target="../tags/tag648.xml"/><Relationship Id="rId288" Type="http://schemas.openxmlformats.org/officeDocument/2006/relationships/tags" Target="../tags/tag669.xml"/><Relationship Id="rId106" Type="http://schemas.openxmlformats.org/officeDocument/2006/relationships/tags" Target="../tags/tag487.xml"/><Relationship Id="rId127" Type="http://schemas.openxmlformats.org/officeDocument/2006/relationships/tags" Target="../tags/tag508.xml"/><Relationship Id="rId313" Type="http://schemas.openxmlformats.org/officeDocument/2006/relationships/tags" Target="../tags/tag694.xml"/><Relationship Id="rId10" Type="http://schemas.openxmlformats.org/officeDocument/2006/relationships/tags" Target="../tags/tag391.xml"/><Relationship Id="rId31" Type="http://schemas.openxmlformats.org/officeDocument/2006/relationships/tags" Target="../tags/tag412.xml"/><Relationship Id="rId52" Type="http://schemas.openxmlformats.org/officeDocument/2006/relationships/tags" Target="../tags/tag433.xml"/><Relationship Id="rId73" Type="http://schemas.openxmlformats.org/officeDocument/2006/relationships/tags" Target="../tags/tag454.xml"/><Relationship Id="rId94" Type="http://schemas.openxmlformats.org/officeDocument/2006/relationships/tags" Target="../tags/tag475.xml"/><Relationship Id="rId148" Type="http://schemas.openxmlformats.org/officeDocument/2006/relationships/tags" Target="../tags/tag529.xml"/><Relationship Id="rId169" Type="http://schemas.openxmlformats.org/officeDocument/2006/relationships/tags" Target="../tags/tag550.xml"/><Relationship Id="rId334" Type="http://schemas.openxmlformats.org/officeDocument/2006/relationships/tags" Target="../tags/tag715.xml"/><Relationship Id="rId355" Type="http://schemas.openxmlformats.org/officeDocument/2006/relationships/tags" Target="../tags/tag736.xml"/><Relationship Id="rId376" Type="http://schemas.openxmlformats.org/officeDocument/2006/relationships/tags" Target="../tags/tag757.xml"/><Relationship Id="rId4" Type="http://schemas.openxmlformats.org/officeDocument/2006/relationships/tags" Target="../tags/tag385.xml"/><Relationship Id="rId180" Type="http://schemas.openxmlformats.org/officeDocument/2006/relationships/tags" Target="../tags/tag561.xml"/><Relationship Id="rId215" Type="http://schemas.openxmlformats.org/officeDocument/2006/relationships/tags" Target="../tags/tag596.xml"/><Relationship Id="rId236" Type="http://schemas.openxmlformats.org/officeDocument/2006/relationships/tags" Target="../tags/tag617.xml"/><Relationship Id="rId257" Type="http://schemas.openxmlformats.org/officeDocument/2006/relationships/tags" Target="../tags/tag638.xml"/><Relationship Id="rId278" Type="http://schemas.openxmlformats.org/officeDocument/2006/relationships/tags" Target="../tags/tag659.xml"/><Relationship Id="rId303" Type="http://schemas.openxmlformats.org/officeDocument/2006/relationships/tags" Target="../tags/tag684.xml"/><Relationship Id="rId42" Type="http://schemas.openxmlformats.org/officeDocument/2006/relationships/tags" Target="../tags/tag423.xml"/><Relationship Id="rId84" Type="http://schemas.openxmlformats.org/officeDocument/2006/relationships/tags" Target="../tags/tag465.xml"/><Relationship Id="rId138" Type="http://schemas.openxmlformats.org/officeDocument/2006/relationships/tags" Target="../tags/tag519.xml"/><Relationship Id="rId345" Type="http://schemas.openxmlformats.org/officeDocument/2006/relationships/tags" Target="../tags/tag726.xml"/><Relationship Id="rId191" Type="http://schemas.openxmlformats.org/officeDocument/2006/relationships/tags" Target="../tags/tag572.xml"/><Relationship Id="rId205" Type="http://schemas.openxmlformats.org/officeDocument/2006/relationships/tags" Target="../tags/tag586.xml"/><Relationship Id="rId247" Type="http://schemas.openxmlformats.org/officeDocument/2006/relationships/tags" Target="../tags/tag628.xml"/><Relationship Id="rId107" Type="http://schemas.openxmlformats.org/officeDocument/2006/relationships/tags" Target="../tags/tag488.xml"/><Relationship Id="rId289" Type="http://schemas.openxmlformats.org/officeDocument/2006/relationships/tags" Target="../tags/tag670.xml"/><Relationship Id="rId11" Type="http://schemas.openxmlformats.org/officeDocument/2006/relationships/tags" Target="../tags/tag392.xml"/><Relationship Id="rId53" Type="http://schemas.openxmlformats.org/officeDocument/2006/relationships/tags" Target="../tags/tag434.xml"/><Relationship Id="rId149" Type="http://schemas.openxmlformats.org/officeDocument/2006/relationships/tags" Target="../tags/tag530.xml"/><Relationship Id="rId314" Type="http://schemas.openxmlformats.org/officeDocument/2006/relationships/tags" Target="../tags/tag695.xml"/><Relationship Id="rId356" Type="http://schemas.openxmlformats.org/officeDocument/2006/relationships/tags" Target="../tags/tag737.xml"/><Relationship Id="rId95" Type="http://schemas.openxmlformats.org/officeDocument/2006/relationships/tags" Target="../tags/tag476.xml"/><Relationship Id="rId160" Type="http://schemas.openxmlformats.org/officeDocument/2006/relationships/tags" Target="../tags/tag541.xml"/><Relationship Id="rId216" Type="http://schemas.openxmlformats.org/officeDocument/2006/relationships/tags" Target="../tags/tag597.xml"/><Relationship Id="rId258" Type="http://schemas.openxmlformats.org/officeDocument/2006/relationships/tags" Target="../tags/tag639.xml"/><Relationship Id="rId22" Type="http://schemas.openxmlformats.org/officeDocument/2006/relationships/tags" Target="../tags/tag403.xml"/><Relationship Id="rId64" Type="http://schemas.openxmlformats.org/officeDocument/2006/relationships/tags" Target="../tags/tag445.xml"/><Relationship Id="rId118" Type="http://schemas.openxmlformats.org/officeDocument/2006/relationships/tags" Target="../tags/tag499.xml"/><Relationship Id="rId325" Type="http://schemas.openxmlformats.org/officeDocument/2006/relationships/tags" Target="../tags/tag706.xml"/><Relationship Id="rId367" Type="http://schemas.openxmlformats.org/officeDocument/2006/relationships/tags" Target="../tags/tag748.xml"/><Relationship Id="rId171" Type="http://schemas.openxmlformats.org/officeDocument/2006/relationships/tags" Target="../tags/tag552.xml"/><Relationship Id="rId227" Type="http://schemas.openxmlformats.org/officeDocument/2006/relationships/tags" Target="../tags/tag608.xml"/><Relationship Id="rId269" Type="http://schemas.openxmlformats.org/officeDocument/2006/relationships/tags" Target="../tags/tag650.xml"/><Relationship Id="rId33" Type="http://schemas.openxmlformats.org/officeDocument/2006/relationships/tags" Target="../tags/tag414.xml"/><Relationship Id="rId129" Type="http://schemas.openxmlformats.org/officeDocument/2006/relationships/tags" Target="../tags/tag510.xml"/><Relationship Id="rId280" Type="http://schemas.openxmlformats.org/officeDocument/2006/relationships/tags" Target="../tags/tag661.xml"/><Relationship Id="rId336" Type="http://schemas.openxmlformats.org/officeDocument/2006/relationships/tags" Target="../tags/tag717.xml"/><Relationship Id="rId75" Type="http://schemas.openxmlformats.org/officeDocument/2006/relationships/tags" Target="../tags/tag456.xml"/><Relationship Id="rId140" Type="http://schemas.openxmlformats.org/officeDocument/2006/relationships/tags" Target="../tags/tag521.xml"/><Relationship Id="rId182" Type="http://schemas.openxmlformats.org/officeDocument/2006/relationships/tags" Target="../tags/tag563.xml"/><Relationship Id="rId378" Type="http://schemas.openxmlformats.org/officeDocument/2006/relationships/tags" Target="../tags/tag759.xml"/><Relationship Id="rId6" Type="http://schemas.openxmlformats.org/officeDocument/2006/relationships/tags" Target="../tags/tag387.xml"/><Relationship Id="rId238" Type="http://schemas.openxmlformats.org/officeDocument/2006/relationships/tags" Target="../tags/tag619.xml"/><Relationship Id="rId291" Type="http://schemas.openxmlformats.org/officeDocument/2006/relationships/tags" Target="../tags/tag672.xml"/><Relationship Id="rId305" Type="http://schemas.openxmlformats.org/officeDocument/2006/relationships/tags" Target="../tags/tag686.xml"/><Relationship Id="rId347" Type="http://schemas.openxmlformats.org/officeDocument/2006/relationships/tags" Target="../tags/tag728.xml"/><Relationship Id="rId44" Type="http://schemas.openxmlformats.org/officeDocument/2006/relationships/tags" Target="../tags/tag425.xml"/><Relationship Id="rId86" Type="http://schemas.openxmlformats.org/officeDocument/2006/relationships/tags" Target="../tags/tag467.xml"/><Relationship Id="rId151" Type="http://schemas.openxmlformats.org/officeDocument/2006/relationships/tags" Target="../tags/tag532.xml"/><Relationship Id="rId193" Type="http://schemas.openxmlformats.org/officeDocument/2006/relationships/tags" Target="../tags/tag574.xml"/><Relationship Id="rId207" Type="http://schemas.openxmlformats.org/officeDocument/2006/relationships/tags" Target="../tags/tag588.xml"/><Relationship Id="rId249" Type="http://schemas.openxmlformats.org/officeDocument/2006/relationships/tags" Target="../tags/tag630.xml"/><Relationship Id="rId13" Type="http://schemas.openxmlformats.org/officeDocument/2006/relationships/tags" Target="../tags/tag394.xml"/><Relationship Id="rId109" Type="http://schemas.openxmlformats.org/officeDocument/2006/relationships/tags" Target="../tags/tag490.xml"/><Relationship Id="rId260" Type="http://schemas.openxmlformats.org/officeDocument/2006/relationships/tags" Target="../tags/tag641.xml"/><Relationship Id="rId316" Type="http://schemas.openxmlformats.org/officeDocument/2006/relationships/tags" Target="../tags/tag697.xml"/><Relationship Id="rId55" Type="http://schemas.openxmlformats.org/officeDocument/2006/relationships/tags" Target="../tags/tag436.xml"/><Relationship Id="rId97" Type="http://schemas.openxmlformats.org/officeDocument/2006/relationships/tags" Target="../tags/tag478.xml"/><Relationship Id="rId120" Type="http://schemas.openxmlformats.org/officeDocument/2006/relationships/tags" Target="../tags/tag501.xml"/><Relationship Id="rId358" Type="http://schemas.openxmlformats.org/officeDocument/2006/relationships/tags" Target="../tags/tag739.xml"/><Relationship Id="rId162" Type="http://schemas.openxmlformats.org/officeDocument/2006/relationships/tags" Target="../tags/tag543.xml"/><Relationship Id="rId218" Type="http://schemas.openxmlformats.org/officeDocument/2006/relationships/tags" Target="../tags/tag599.xml"/><Relationship Id="rId271" Type="http://schemas.openxmlformats.org/officeDocument/2006/relationships/tags" Target="../tags/tag652.xml"/><Relationship Id="rId24" Type="http://schemas.openxmlformats.org/officeDocument/2006/relationships/tags" Target="../tags/tag405.xml"/><Relationship Id="rId66" Type="http://schemas.openxmlformats.org/officeDocument/2006/relationships/tags" Target="../tags/tag447.xml"/><Relationship Id="rId131" Type="http://schemas.openxmlformats.org/officeDocument/2006/relationships/tags" Target="../tags/tag512.xml"/><Relationship Id="rId327" Type="http://schemas.openxmlformats.org/officeDocument/2006/relationships/tags" Target="../tags/tag708.xml"/><Relationship Id="rId369" Type="http://schemas.openxmlformats.org/officeDocument/2006/relationships/tags" Target="../tags/tag750.xml"/><Relationship Id="rId173" Type="http://schemas.openxmlformats.org/officeDocument/2006/relationships/tags" Target="../tags/tag554.xml"/><Relationship Id="rId229" Type="http://schemas.openxmlformats.org/officeDocument/2006/relationships/tags" Target="../tags/tag610.xml"/><Relationship Id="rId240" Type="http://schemas.openxmlformats.org/officeDocument/2006/relationships/tags" Target="../tags/tag621.xml"/><Relationship Id="rId35" Type="http://schemas.openxmlformats.org/officeDocument/2006/relationships/tags" Target="../tags/tag416.xml"/><Relationship Id="rId77" Type="http://schemas.openxmlformats.org/officeDocument/2006/relationships/tags" Target="../tags/tag458.xml"/><Relationship Id="rId100" Type="http://schemas.openxmlformats.org/officeDocument/2006/relationships/tags" Target="../tags/tag481.xml"/><Relationship Id="rId282" Type="http://schemas.openxmlformats.org/officeDocument/2006/relationships/tags" Target="../tags/tag663.xml"/><Relationship Id="rId338" Type="http://schemas.openxmlformats.org/officeDocument/2006/relationships/tags" Target="../tags/tag719.xml"/><Relationship Id="rId8" Type="http://schemas.openxmlformats.org/officeDocument/2006/relationships/tags" Target="../tags/tag389.xml"/><Relationship Id="rId142" Type="http://schemas.openxmlformats.org/officeDocument/2006/relationships/tags" Target="../tags/tag523.xml"/><Relationship Id="rId184" Type="http://schemas.openxmlformats.org/officeDocument/2006/relationships/tags" Target="../tags/tag565.xml"/><Relationship Id="rId251" Type="http://schemas.openxmlformats.org/officeDocument/2006/relationships/tags" Target="../tags/tag632.xml"/><Relationship Id="rId46" Type="http://schemas.openxmlformats.org/officeDocument/2006/relationships/tags" Target="../tags/tag427.xml"/><Relationship Id="rId293" Type="http://schemas.openxmlformats.org/officeDocument/2006/relationships/tags" Target="../tags/tag674.xml"/><Relationship Id="rId307" Type="http://schemas.openxmlformats.org/officeDocument/2006/relationships/tags" Target="../tags/tag688.xml"/><Relationship Id="rId349" Type="http://schemas.openxmlformats.org/officeDocument/2006/relationships/tags" Target="../tags/tag730.xml"/><Relationship Id="rId88" Type="http://schemas.openxmlformats.org/officeDocument/2006/relationships/tags" Target="../tags/tag469.xml"/><Relationship Id="rId111" Type="http://schemas.openxmlformats.org/officeDocument/2006/relationships/tags" Target="../tags/tag492.xml"/><Relationship Id="rId153" Type="http://schemas.openxmlformats.org/officeDocument/2006/relationships/tags" Target="../tags/tag534.xml"/><Relationship Id="rId195" Type="http://schemas.openxmlformats.org/officeDocument/2006/relationships/tags" Target="../tags/tag576.xml"/><Relationship Id="rId209" Type="http://schemas.openxmlformats.org/officeDocument/2006/relationships/tags" Target="../tags/tag590.xml"/><Relationship Id="rId360" Type="http://schemas.openxmlformats.org/officeDocument/2006/relationships/tags" Target="../tags/tag741.xml"/><Relationship Id="rId220" Type="http://schemas.openxmlformats.org/officeDocument/2006/relationships/tags" Target="../tags/tag601.xml"/><Relationship Id="rId15" Type="http://schemas.openxmlformats.org/officeDocument/2006/relationships/tags" Target="../tags/tag396.xml"/><Relationship Id="rId57" Type="http://schemas.openxmlformats.org/officeDocument/2006/relationships/tags" Target="../tags/tag438.xml"/><Relationship Id="rId262" Type="http://schemas.openxmlformats.org/officeDocument/2006/relationships/tags" Target="../tags/tag643.xml"/><Relationship Id="rId318" Type="http://schemas.openxmlformats.org/officeDocument/2006/relationships/tags" Target="../tags/tag699.xml"/><Relationship Id="rId99" Type="http://schemas.openxmlformats.org/officeDocument/2006/relationships/tags" Target="../tags/tag480.xml"/><Relationship Id="rId122" Type="http://schemas.openxmlformats.org/officeDocument/2006/relationships/tags" Target="../tags/tag503.xml"/><Relationship Id="rId164" Type="http://schemas.openxmlformats.org/officeDocument/2006/relationships/tags" Target="../tags/tag545.xml"/><Relationship Id="rId371" Type="http://schemas.openxmlformats.org/officeDocument/2006/relationships/tags" Target="../tags/tag75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5.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17.jpeg"/><Relationship Id="rId1" Type="http://schemas.openxmlformats.org/officeDocument/2006/relationships/slideMaster" Target="../slideMasters/slideMaster15.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jpeg"/><Relationship Id="rId1" Type="http://schemas.openxmlformats.org/officeDocument/2006/relationships/slideMaster" Target="../slideMasters/slideMaster15.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1.jpeg"/><Relationship Id="rId1" Type="http://schemas.openxmlformats.org/officeDocument/2006/relationships/slideMaster" Target="../slideMasters/slideMaster15.xml"/></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2.jpeg"/><Relationship Id="rId1" Type="http://schemas.openxmlformats.org/officeDocument/2006/relationships/slideMaster" Target="../slideMasters/slideMaster15.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3.jpeg"/><Relationship Id="rId1" Type="http://schemas.openxmlformats.org/officeDocument/2006/relationships/slideMaster" Target="../slideMasters/slideMaster15.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2.jpeg"/><Relationship Id="rId1" Type="http://schemas.openxmlformats.org/officeDocument/2006/relationships/slideMaster" Target="../slideMasters/slideMaster1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5.jpeg"/><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6.jpeg"/><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7.jpeg"/><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8.jpeg"/><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9.jpeg"/><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1.jpeg"/><Relationship Id="rId1" Type="http://schemas.openxmlformats.org/officeDocument/2006/relationships/slideMaster" Target="../slideMasters/slideMaster15.xml"/></Relationships>
</file>

<file path=ppt/slideLayouts/_rels/slideLayout24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2.jpeg"/><Relationship Id="rId1" Type="http://schemas.openxmlformats.org/officeDocument/2006/relationships/slideMaster" Target="../slideMasters/slideMaster15.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2.jpeg"/><Relationship Id="rId1" Type="http://schemas.openxmlformats.org/officeDocument/2006/relationships/slideMaster" Target="../slideMasters/slideMaster15.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3.jpeg"/><Relationship Id="rId1" Type="http://schemas.openxmlformats.org/officeDocument/2006/relationships/slideMaster" Target="../slideMasters/slideMaster15.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8.xml"/><Relationship Id="rId4" Type="http://schemas.openxmlformats.org/officeDocument/2006/relationships/image" Target="../media/image5.sv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8.xml"/><Relationship Id="rId4" Type="http://schemas.openxmlformats.org/officeDocument/2006/relationships/image" Target="../media/image5.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8.xml"/><Relationship Id="rId4" Type="http://schemas.openxmlformats.org/officeDocument/2006/relationships/image" Target="../media/image5.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8.xml"/><Relationship Id="rId4" Type="http://schemas.openxmlformats.org/officeDocument/2006/relationships/image" Target="../media/image5.sv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 Id="rId4" Type="http://schemas.openxmlformats.org/officeDocument/2006/relationships/image" Target="../media/image5.sv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eg"/><Relationship Id="rId1" Type="http://schemas.openxmlformats.org/officeDocument/2006/relationships/slideMaster" Target="../slideMasters/slideMaster10.xml"/><Relationship Id="rId4" Type="http://schemas.openxmlformats.org/officeDocument/2006/relationships/image" Target="../media/image5.svg"/></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3" name="Picture Placeholder 37">
            <a:extLst>
              <a:ext uri="{FF2B5EF4-FFF2-40B4-BE49-F238E27FC236}">
                <a16:creationId xmlns:a16="http://schemas.microsoft.com/office/drawing/2014/main" id="{36A2A871-5455-F714-7485-AD2E8F04DB91}"/>
              </a:ext>
            </a:extLst>
          </p:cNvPr>
          <p:cNvSpPr>
            <a:spLocks noGrp="1"/>
          </p:cNvSpPr>
          <p:nvPr>
            <p:ph type="pic" sz="quarter" idx="26" hasCustomPrompt="1"/>
          </p:nvPr>
        </p:nvSpPr>
        <p:spPr>
          <a:xfrm>
            <a:off x="0" y="0"/>
            <a:ext cx="12192000" cy="6858000"/>
          </a:xfrm>
          <a:custGeom>
            <a:avLst/>
            <a:gdLst>
              <a:gd name="connsiteX0" fmla="*/ 6507632 w 12192000"/>
              <a:gd name="connsiteY0" fmla="*/ 621943 h 6858000"/>
              <a:gd name="connsiteX1" fmla="*/ 6507632 w 12192000"/>
              <a:gd name="connsiteY1" fmla="*/ 632251 h 6858000"/>
              <a:gd name="connsiteX2" fmla="*/ 6507519 w 12192000"/>
              <a:gd name="connsiteY2" fmla="*/ 632363 h 6858000"/>
              <a:gd name="connsiteX3" fmla="*/ 6479732 w 12192000"/>
              <a:gd name="connsiteY3" fmla="*/ 657686 h 6858000"/>
              <a:gd name="connsiteX4" fmla="*/ 6459451 w 12192000"/>
              <a:gd name="connsiteY4" fmla="*/ 640767 h 6858000"/>
              <a:gd name="connsiteX5" fmla="*/ 6479732 w 12192000"/>
              <a:gd name="connsiteY5" fmla="*/ 625080 h 6858000"/>
              <a:gd name="connsiteX6" fmla="*/ 6495082 w 12192000"/>
              <a:gd name="connsiteY6" fmla="*/ 625080 h 6858000"/>
              <a:gd name="connsiteX7" fmla="*/ 6507632 w 12192000"/>
              <a:gd name="connsiteY7" fmla="*/ 621943 h 6858000"/>
              <a:gd name="connsiteX8" fmla="*/ 6016868 w 12192000"/>
              <a:gd name="connsiteY8" fmla="*/ 621943 h 6858000"/>
              <a:gd name="connsiteX9" fmla="*/ 6016868 w 12192000"/>
              <a:gd name="connsiteY9" fmla="*/ 632251 h 6858000"/>
              <a:gd name="connsiteX10" fmla="*/ 6016756 w 12192000"/>
              <a:gd name="connsiteY10" fmla="*/ 632363 h 6858000"/>
              <a:gd name="connsiteX11" fmla="*/ 5988968 w 12192000"/>
              <a:gd name="connsiteY11" fmla="*/ 657686 h 6858000"/>
              <a:gd name="connsiteX12" fmla="*/ 5968687 w 12192000"/>
              <a:gd name="connsiteY12" fmla="*/ 640767 h 6858000"/>
              <a:gd name="connsiteX13" fmla="*/ 5988968 w 12192000"/>
              <a:gd name="connsiteY13" fmla="*/ 625080 h 6858000"/>
              <a:gd name="connsiteX14" fmla="*/ 6004318 w 12192000"/>
              <a:gd name="connsiteY14" fmla="*/ 625080 h 6858000"/>
              <a:gd name="connsiteX15" fmla="*/ 6016868 w 12192000"/>
              <a:gd name="connsiteY15" fmla="*/ 621943 h 6858000"/>
              <a:gd name="connsiteX16" fmla="*/ 6742566 w 12192000"/>
              <a:gd name="connsiteY16" fmla="*/ 570401 h 6858000"/>
              <a:gd name="connsiteX17" fmla="*/ 6774163 w 12192000"/>
              <a:gd name="connsiteY17" fmla="*/ 596620 h 6858000"/>
              <a:gd name="connsiteX18" fmla="*/ 6710072 w 12192000"/>
              <a:gd name="connsiteY18" fmla="*/ 596620 h 6858000"/>
              <a:gd name="connsiteX19" fmla="*/ 6742566 w 12192000"/>
              <a:gd name="connsiteY19" fmla="*/ 570401 h 6858000"/>
              <a:gd name="connsiteX20" fmla="*/ 6265723 w 12192000"/>
              <a:gd name="connsiteY20" fmla="*/ 540373 h 6858000"/>
              <a:gd name="connsiteX21" fmla="*/ 6314463 w 12192000"/>
              <a:gd name="connsiteY21" fmla="*/ 683569 h 6858000"/>
              <a:gd name="connsiteX22" fmla="*/ 6364772 w 12192000"/>
              <a:gd name="connsiteY22" fmla="*/ 683569 h 6858000"/>
              <a:gd name="connsiteX23" fmla="*/ 6415754 w 12192000"/>
              <a:gd name="connsiteY23" fmla="*/ 540373 h 6858000"/>
              <a:gd name="connsiteX24" fmla="*/ 6372952 w 12192000"/>
              <a:gd name="connsiteY24" fmla="*/ 540373 h 6858000"/>
              <a:gd name="connsiteX25" fmla="*/ 6340458 w 12192000"/>
              <a:gd name="connsiteY25" fmla="*/ 639759 h 6858000"/>
              <a:gd name="connsiteX26" fmla="*/ 6340346 w 12192000"/>
              <a:gd name="connsiteY26" fmla="*/ 639759 h 6858000"/>
              <a:gd name="connsiteX27" fmla="*/ 6309757 w 12192000"/>
              <a:gd name="connsiteY27" fmla="*/ 540373 h 6858000"/>
              <a:gd name="connsiteX28" fmla="*/ 6188411 w 12192000"/>
              <a:gd name="connsiteY28" fmla="*/ 540373 h 6858000"/>
              <a:gd name="connsiteX29" fmla="*/ 6188411 w 12192000"/>
              <a:gd name="connsiteY29" fmla="*/ 574771 h 6858000"/>
              <a:gd name="connsiteX30" fmla="*/ 6208467 w 12192000"/>
              <a:gd name="connsiteY30" fmla="*/ 574771 h 6858000"/>
              <a:gd name="connsiteX31" fmla="*/ 6208467 w 12192000"/>
              <a:gd name="connsiteY31" fmla="*/ 683569 h 6858000"/>
              <a:gd name="connsiteX32" fmla="*/ 6249028 w 12192000"/>
              <a:gd name="connsiteY32" fmla="*/ 683569 h 6858000"/>
              <a:gd name="connsiteX33" fmla="*/ 6249028 w 12192000"/>
              <a:gd name="connsiteY33" fmla="*/ 540373 h 6858000"/>
              <a:gd name="connsiteX34" fmla="*/ 6158158 w 12192000"/>
              <a:gd name="connsiteY34" fmla="*/ 538580 h 6858000"/>
              <a:gd name="connsiteX35" fmla="*/ 6120958 w 12192000"/>
              <a:gd name="connsiteY35" fmla="*/ 563230 h 6858000"/>
              <a:gd name="connsiteX36" fmla="*/ 6120958 w 12192000"/>
              <a:gd name="connsiteY36" fmla="*/ 540373 h 6858000"/>
              <a:gd name="connsiteX37" fmla="*/ 6081518 w 12192000"/>
              <a:gd name="connsiteY37" fmla="*/ 540373 h 6858000"/>
              <a:gd name="connsiteX38" fmla="*/ 6081518 w 12192000"/>
              <a:gd name="connsiteY38" fmla="*/ 683569 h 6858000"/>
              <a:gd name="connsiteX39" fmla="*/ 6122191 w 12192000"/>
              <a:gd name="connsiteY39" fmla="*/ 683569 h 6858000"/>
              <a:gd name="connsiteX40" fmla="*/ 6122191 w 12192000"/>
              <a:gd name="connsiteY40" fmla="*/ 615108 h 6858000"/>
              <a:gd name="connsiteX41" fmla="*/ 6152219 w 12192000"/>
              <a:gd name="connsiteY41" fmla="*/ 580374 h 6858000"/>
              <a:gd name="connsiteX42" fmla="*/ 6169363 w 12192000"/>
              <a:gd name="connsiteY42" fmla="*/ 580374 h 6858000"/>
              <a:gd name="connsiteX43" fmla="*/ 6169363 w 12192000"/>
              <a:gd name="connsiteY43" fmla="*/ 539813 h 6858000"/>
              <a:gd name="connsiteX44" fmla="*/ 6158158 w 12192000"/>
              <a:gd name="connsiteY44" fmla="*/ 538580 h 6858000"/>
              <a:gd name="connsiteX45" fmla="*/ 6742678 w 12192000"/>
              <a:gd name="connsiteY45" fmla="*/ 536787 h 6858000"/>
              <a:gd name="connsiteX46" fmla="*/ 6668279 w 12192000"/>
              <a:gd name="connsiteY46" fmla="*/ 612083 h 6858000"/>
              <a:gd name="connsiteX47" fmla="*/ 6743350 w 12192000"/>
              <a:gd name="connsiteY47" fmla="*/ 687378 h 6858000"/>
              <a:gd name="connsiteX48" fmla="*/ 6814948 w 12192000"/>
              <a:gd name="connsiteY48" fmla="*/ 642335 h 6858000"/>
              <a:gd name="connsiteX49" fmla="*/ 6772707 w 12192000"/>
              <a:gd name="connsiteY49" fmla="*/ 637966 h 6858000"/>
              <a:gd name="connsiteX50" fmla="*/ 6743910 w 12192000"/>
              <a:gd name="connsiteY50" fmla="*/ 652644 h 6858000"/>
              <a:gd name="connsiteX51" fmla="*/ 6711081 w 12192000"/>
              <a:gd name="connsiteY51" fmla="*/ 623848 h 6858000"/>
              <a:gd name="connsiteX52" fmla="*/ 6817637 w 12192000"/>
              <a:gd name="connsiteY52" fmla="*/ 623848 h 6858000"/>
              <a:gd name="connsiteX53" fmla="*/ 6817749 w 12192000"/>
              <a:gd name="connsiteY53" fmla="*/ 623960 h 6858000"/>
              <a:gd name="connsiteX54" fmla="*/ 6817749 w 12192000"/>
              <a:gd name="connsiteY54" fmla="*/ 622391 h 6858000"/>
              <a:gd name="connsiteX55" fmla="*/ 6742678 w 12192000"/>
              <a:gd name="connsiteY55" fmla="*/ 536787 h 6858000"/>
              <a:gd name="connsiteX56" fmla="*/ 6486119 w 12192000"/>
              <a:gd name="connsiteY56" fmla="*/ 536675 h 6858000"/>
              <a:gd name="connsiteX57" fmla="*/ 6424829 w 12192000"/>
              <a:gd name="connsiteY57" fmla="*/ 554154 h 6858000"/>
              <a:gd name="connsiteX58" fmla="*/ 6440740 w 12192000"/>
              <a:gd name="connsiteY58" fmla="*/ 584743 h 6858000"/>
              <a:gd name="connsiteX59" fmla="*/ 6483878 w 12192000"/>
              <a:gd name="connsiteY59" fmla="*/ 571298 h 6858000"/>
              <a:gd name="connsiteX60" fmla="*/ 6507632 w 12192000"/>
              <a:gd name="connsiteY60" fmla="*/ 588217 h 6858000"/>
              <a:gd name="connsiteX61" fmla="*/ 6507632 w 12192000"/>
              <a:gd name="connsiteY61" fmla="*/ 588329 h 6858000"/>
              <a:gd name="connsiteX62" fmla="*/ 6507632 w 12192000"/>
              <a:gd name="connsiteY62" fmla="*/ 589897 h 6858000"/>
              <a:gd name="connsiteX63" fmla="*/ 6497659 w 12192000"/>
              <a:gd name="connsiteY63" fmla="*/ 598301 h 6858000"/>
              <a:gd name="connsiteX64" fmla="*/ 6469536 w 12192000"/>
              <a:gd name="connsiteY64" fmla="*/ 598301 h 6858000"/>
              <a:gd name="connsiteX65" fmla="*/ 6417658 w 12192000"/>
              <a:gd name="connsiteY65" fmla="*/ 642335 h 6858000"/>
              <a:gd name="connsiteX66" fmla="*/ 6467631 w 12192000"/>
              <a:gd name="connsiteY66" fmla="*/ 687378 h 6858000"/>
              <a:gd name="connsiteX67" fmla="*/ 6507632 w 12192000"/>
              <a:gd name="connsiteY67" fmla="*/ 670235 h 6858000"/>
              <a:gd name="connsiteX68" fmla="*/ 6507632 w 12192000"/>
              <a:gd name="connsiteY68" fmla="*/ 683681 h 6858000"/>
              <a:gd name="connsiteX69" fmla="*/ 6548304 w 12192000"/>
              <a:gd name="connsiteY69" fmla="*/ 683681 h 6858000"/>
              <a:gd name="connsiteX70" fmla="*/ 6548304 w 12192000"/>
              <a:gd name="connsiteY70" fmla="*/ 589561 h 6858000"/>
              <a:gd name="connsiteX71" fmla="*/ 6486119 w 12192000"/>
              <a:gd name="connsiteY71" fmla="*/ 536675 h 6858000"/>
              <a:gd name="connsiteX72" fmla="*/ 5995355 w 12192000"/>
              <a:gd name="connsiteY72" fmla="*/ 536675 h 6858000"/>
              <a:gd name="connsiteX73" fmla="*/ 5934065 w 12192000"/>
              <a:gd name="connsiteY73" fmla="*/ 554154 h 6858000"/>
              <a:gd name="connsiteX74" fmla="*/ 5949976 w 12192000"/>
              <a:gd name="connsiteY74" fmla="*/ 584743 h 6858000"/>
              <a:gd name="connsiteX75" fmla="*/ 5993114 w 12192000"/>
              <a:gd name="connsiteY75" fmla="*/ 571298 h 6858000"/>
              <a:gd name="connsiteX76" fmla="*/ 6016868 w 12192000"/>
              <a:gd name="connsiteY76" fmla="*/ 588217 h 6858000"/>
              <a:gd name="connsiteX77" fmla="*/ 6016868 w 12192000"/>
              <a:gd name="connsiteY77" fmla="*/ 588329 h 6858000"/>
              <a:gd name="connsiteX78" fmla="*/ 6016868 w 12192000"/>
              <a:gd name="connsiteY78" fmla="*/ 589897 h 6858000"/>
              <a:gd name="connsiteX79" fmla="*/ 6006895 w 12192000"/>
              <a:gd name="connsiteY79" fmla="*/ 598301 h 6858000"/>
              <a:gd name="connsiteX80" fmla="*/ 5978772 w 12192000"/>
              <a:gd name="connsiteY80" fmla="*/ 598301 h 6858000"/>
              <a:gd name="connsiteX81" fmla="*/ 5926894 w 12192000"/>
              <a:gd name="connsiteY81" fmla="*/ 642335 h 6858000"/>
              <a:gd name="connsiteX82" fmla="*/ 5976867 w 12192000"/>
              <a:gd name="connsiteY82" fmla="*/ 687378 h 6858000"/>
              <a:gd name="connsiteX83" fmla="*/ 6016868 w 12192000"/>
              <a:gd name="connsiteY83" fmla="*/ 670235 h 6858000"/>
              <a:gd name="connsiteX84" fmla="*/ 6016868 w 12192000"/>
              <a:gd name="connsiteY84" fmla="*/ 683681 h 6858000"/>
              <a:gd name="connsiteX85" fmla="*/ 6057541 w 12192000"/>
              <a:gd name="connsiteY85" fmla="*/ 683681 h 6858000"/>
              <a:gd name="connsiteX86" fmla="*/ 6057541 w 12192000"/>
              <a:gd name="connsiteY86" fmla="*/ 589561 h 6858000"/>
              <a:gd name="connsiteX87" fmla="*/ 5995355 w 12192000"/>
              <a:gd name="connsiteY87" fmla="*/ 536675 h 6858000"/>
              <a:gd name="connsiteX88" fmla="*/ 5351786 w 12192000"/>
              <a:gd name="connsiteY88" fmla="*/ 491744 h 6858000"/>
              <a:gd name="connsiteX89" fmla="*/ 5324447 w 12192000"/>
              <a:gd name="connsiteY89" fmla="*/ 493425 h 6858000"/>
              <a:gd name="connsiteX90" fmla="*/ 5324447 w 12192000"/>
              <a:gd name="connsiteY90" fmla="*/ 655109 h 6858000"/>
              <a:gd name="connsiteX91" fmla="*/ 5351786 w 12192000"/>
              <a:gd name="connsiteY91" fmla="*/ 656789 h 6858000"/>
              <a:gd name="connsiteX92" fmla="*/ 5389769 w 12192000"/>
              <a:gd name="connsiteY92" fmla="*/ 653652 h 6858000"/>
              <a:gd name="connsiteX93" fmla="*/ 5389769 w 12192000"/>
              <a:gd name="connsiteY93" fmla="*/ 653611 h 6858000"/>
              <a:gd name="connsiteX94" fmla="*/ 5389842 w 12192000"/>
              <a:gd name="connsiteY94" fmla="*/ 653585 h 6858000"/>
              <a:gd name="connsiteX95" fmla="*/ 5405904 w 12192000"/>
              <a:gd name="connsiteY95" fmla="*/ 687827 h 6858000"/>
              <a:gd name="connsiteX96" fmla="*/ 5421030 w 12192000"/>
              <a:gd name="connsiteY96" fmla="*/ 710796 h 6858000"/>
              <a:gd name="connsiteX97" fmla="*/ 5560864 w 12192000"/>
              <a:gd name="connsiteY97" fmla="*/ 630010 h 6858000"/>
              <a:gd name="connsiteX98" fmla="*/ 5526802 w 12192000"/>
              <a:gd name="connsiteY98" fmla="*/ 574323 h 6858000"/>
              <a:gd name="connsiteX99" fmla="*/ 5466003 w 12192000"/>
              <a:gd name="connsiteY99" fmla="*/ 625920 h 6858000"/>
              <a:gd name="connsiteX100" fmla="*/ 5389842 w 12192000"/>
              <a:gd name="connsiteY100" fmla="*/ 653585 h 6858000"/>
              <a:gd name="connsiteX101" fmla="*/ 5389769 w 12192000"/>
              <a:gd name="connsiteY101" fmla="*/ 653428 h 6858000"/>
              <a:gd name="connsiteX102" fmla="*/ 5383271 w 12192000"/>
              <a:gd name="connsiteY102" fmla="*/ 515274 h 6858000"/>
              <a:gd name="connsiteX103" fmla="*/ 5389769 w 12192000"/>
              <a:gd name="connsiteY103" fmla="*/ 494881 h 6858000"/>
              <a:gd name="connsiteX104" fmla="*/ 5351786 w 12192000"/>
              <a:gd name="connsiteY104" fmla="*/ 491744 h 6858000"/>
              <a:gd name="connsiteX105" fmla="*/ 6586064 w 12192000"/>
              <a:gd name="connsiteY105" fmla="*/ 485918 h 6858000"/>
              <a:gd name="connsiteX106" fmla="*/ 6586064 w 12192000"/>
              <a:gd name="connsiteY106" fmla="*/ 540485 h 6858000"/>
              <a:gd name="connsiteX107" fmla="*/ 6563543 w 12192000"/>
              <a:gd name="connsiteY107" fmla="*/ 540485 h 6858000"/>
              <a:gd name="connsiteX108" fmla="*/ 6563543 w 12192000"/>
              <a:gd name="connsiteY108" fmla="*/ 574883 h 6858000"/>
              <a:gd name="connsiteX109" fmla="*/ 6586064 w 12192000"/>
              <a:gd name="connsiteY109" fmla="*/ 574883 h 6858000"/>
              <a:gd name="connsiteX110" fmla="*/ 6586064 w 12192000"/>
              <a:gd name="connsiteY110" fmla="*/ 653316 h 6858000"/>
              <a:gd name="connsiteX111" fmla="*/ 6627298 w 12192000"/>
              <a:gd name="connsiteY111" fmla="*/ 685474 h 6858000"/>
              <a:gd name="connsiteX112" fmla="*/ 6658895 w 12192000"/>
              <a:gd name="connsiteY112" fmla="*/ 683569 h 6858000"/>
              <a:gd name="connsiteX113" fmla="*/ 6658895 w 12192000"/>
              <a:gd name="connsiteY113" fmla="*/ 648834 h 6858000"/>
              <a:gd name="connsiteX114" fmla="*/ 6640183 w 12192000"/>
              <a:gd name="connsiteY114" fmla="*/ 649731 h 6858000"/>
              <a:gd name="connsiteX115" fmla="*/ 6626737 w 12192000"/>
              <a:gd name="connsiteY115" fmla="*/ 639423 h 6858000"/>
              <a:gd name="connsiteX116" fmla="*/ 6626737 w 12192000"/>
              <a:gd name="connsiteY116" fmla="*/ 574659 h 6858000"/>
              <a:gd name="connsiteX117" fmla="*/ 6657662 w 12192000"/>
              <a:gd name="connsiteY117" fmla="*/ 574659 h 6858000"/>
              <a:gd name="connsiteX118" fmla="*/ 6657662 w 12192000"/>
              <a:gd name="connsiteY118" fmla="*/ 540261 h 6858000"/>
              <a:gd name="connsiteX119" fmla="*/ 6626737 w 12192000"/>
              <a:gd name="connsiteY119" fmla="*/ 540261 h 6858000"/>
              <a:gd name="connsiteX120" fmla="*/ 6626737 w 12192000"/>
              <a:gd name="connsiteY120" fmla="*/ 485918 h 6858000"/>
              <a:gd name="connsiteX121" fmla="*/ 6801447 w 12192000"/>
              <a:gd name="connsiteY121" fmla="*/ 464965 h 6858000"/>
              <a:gd name="connsiteX122" fmla="*/ 6801447 w 12192000"/>
              <a:gd name="connsiteY122" fmla="*/ 475049 h 6858000"/>
              <a:gd name="connsiteX123" fmla="*/ 6812428 w 12192000"/>
              <a:gd name="connsiteY123" fmla="*/ 475049 h 6858000"/>
              <a:gd name="connsiteX124" fmla="*/ 6812428 w 12192000"/>
              <a:gd name="connsiteY124" fmla="*/ 503845 h 6858000"/>
              <a:gd name="connsiteX125" fmla="*/ 6823856 w 12192000"/>
              <a:gd name="connsiteY125" fmla="*/ 503845 h 6858000"/>
              <a:gd name="connsiteX126" fmla="*/ 6823856 w 12192000"/>
              <a:gd name="connsiteY126" fmla="*/ 475049 h 6858000"/>
              <a:gd name="connsiteX127" fmla="*/ 6834725 w 12192000"/>
              <a:gd name="connsiteY127" fmla="*/ 475049 h 6858000"/>
              <a:gd name="connsiteX128" fmla="*/ 6834725 w 12192000"/>
              <a:gd name="connsiteY128" fmla="*/ 464965 h 6858000"/>
              <a:gd name="connsiteX129" fmla="*/ 6841111 w 12192000"/>
              <a:gd name="connsiteY129" fmla="*/ 464853 h 6858000"/>
              <a:gd name="connsiteX130" fmla="*/ 6841111 w 12192000"/>
              <a:gd name="connsiteY130" fmla="*/ 503733 h 6858000"/>
              <a:gd name="connsiteX131" fmla="*/ 6852092 w 12192000"/>
              <a:gd name="connsiteY131" fmla="*/ 503733 h 6858000"/>
              <a:gd name="connsiteX132" fmla="*/ 6852092 w 12192000"/>
              <a:gd name="connsiteY132" fmla="*/ 481548 h 6858000"/>
              <a:gd name="connsiteX133" fmla="*/ 6857134 w 12192000"/>
              <a:gd name="connsiteY133" fmla="*/ 495442 h 6858000"/>
              <a:gd name="connsiteX134" fmla="*/ 6865761 w 12192000"/>
              <a:gd name="connsiteY134" fmla="*/ 495442 h 6858000"/>
              <a:gd name="connsiteX135" fmla="*/ 6870803 w 12192000"/>
              <a:gd name="connsiteY135" fmla="*/ 481548 h 6858000"/>
              <a:gd name="connsiteX136" fmla="*/ 6870803 w 12192000"/>
              <a:gd name="connsiteY136" fmla="*/ 503733 h 6858000"/>
              <a:gd name="connsiteX137" fmla="*/ 6882008 w 12192000"/>
              <a:gd name="connsiteY137" fmla="*/ 503733 h 6858000"/>
              <a:gd name="connsiteX138" fmla="*/ 6882008 w 12192000"/>
              <a:gd name="connsiteY138" fmla="*/ 464853 h 6858000"/>
              <a:gd name="connsiteX139" fmla="*/ 6867890 w 12192000"/>
              <a:gd name="connsiteY139" fmla="*/ 464853 h 6858000"/>
              <a:gd name="connsiteX140" fmla="*/ 6861840 w 12192000"/>
              <a:gd name="connsiteY140" fmla="*/ 481100 h 6858000"/>
              <a:gd name="connsiteX141" fmla="*/ 6856125 w 12192000"/>
              <a:gd name="connsiteY141" fmla="*/ 464853 h 6858000"/>
              <a:gd name="connsiteX142" fmla="*/ 6226955 w 12192000"/>
              <a:gd name="connsiteY142" fmla="*/ 464741 h 6858000"/>
              <a:gd name="connsiteX143" fmla="*/ 6200960 w 12192000"/>
              <a:gd name="connsiteY143" fmla="*/ 490960 h 6858000"/>
              <a:gd name="connsiteX144" fmla="*/ 6226955 w 12192000"/>
              <a:gd name="connsiteY144" fmla="*/ 516955 h 6858000"/>
              <a:gd name="connsiteX145" fmla="*/ 6253174 w 12192000"/>
              <a:gd name="connsiteY145" fmla="*/ 490960 h 6858000"/>
              <a:gd name="connsiteX146" fmla="*/ 6226955 w 12192000"/>
              <a:gd name="connsiteY146" fmla="*/ 464741 h 6858000"/>
              <a:gd name="connsiteX147" fmla="*/ 5864596 w 12192000"/>
              <a:gd name="connsiteY147" fmla="*/ 464741 h 6858000"/>
              <a:gd name="connsiteX148" fmla="*/ 5864596 w 12192000"/>
              <a:gd name="connsiteY148" fmla="*/ 683569 h 6858000"/>
              <a:gd name="connsiteX149" fmla="*/ 5904933 w 12192000"/>
              <a:gd name="connsiteY149" fmla="*/ 683569 h 6858000"/>
              <a:gd name="connsiteX150" fmla="*/ 5904933 w 12192000"/>
              <a:gd name="connsiteY150" fmla="*/ 464741 h 6858000"/>
              <a:gd name="connsiteX151" fmla="*/ 5739608 w 12192000"/>
              <a:gd name="connsiteY151" fmla="*/ 460931 h 6858000"/>
              <a:gd name="connsiteX152" fmla="*/ 5625544 w 12192000"/>
              <a:gd name="connsiteY152" fmla="*/ 574099 h 6858000"/>
              <a:gd name="connsiteX153" fmla="*/ 5739608 w 12192000"/>
              <a:gd name="connsiteY153" fmla="*/ 687266 h 6858000"/>
              <a:gd name="connsiteX154" fmla="*/ 5846836 w 12192000"/>
              <a:gd name="connsiteY154" fmla="*/ 605696 h 6858000"/>
              <a:gd name="connsiteX155" fmla="*/ 5798992 w 12192000"/>
              <a:gd name="connsiteY155" fmla="*/ 605696 h 6858000"/>
              <a:gd name="connsiteX156" fmla="*/ 5739608 w 12192000"/>
              <a:gd name="connsiteY156" fmla="*/ 647265 h 6858000"/>
              <a:gd name="connsiteX157" fmla="*/ 5670811 w 12192000"/>
              <a:gd name="connsiteY157" fmla="*/ 574099 h 6858000"/>
              <a:gd name="connsiteX158" fmla="*/ 5739608 w 12192000"/>
              <a:gd name="connsiteY158" fmla="*/ 500932 h 6858000"/>
              <a:gd name="connsiteX159" fmla="*/ 5798992 w 12192000"/>
              <a:gd name="connsiteY159" fmla="*/ 542501 h 6858000"/>
              <a:gd name="connsiteX160" fmla="*/ 5846836 w 12192000"/>
              <a:gd name="connsiteY160" fmla="*/ 542501 h 6858000"/>
              <a:gd name="connsiteX161" fmla="*/ 5739608 w 12192000"/>
              <a:gd name="connsiteY161" fmla="*/ 460931 h 6858000"/>
              <a:gd name="connsiteX162" fmla="*/ 5421031 w 12192000"/>
              <a:gd name="connsiteY162" fmla="*/ 437514 h 6858000"/>
              <a:gd name="connsiteX163" fmla="*/ 5389770 w 12192000"/>
              <a:gd name="connsiteY163" fmla="*/ 494882 h 6858000"/>
              <a:gd name="connsiteX164" fmla="*/ 5526915 w 12192000"/>
              <a:gd name="connsiteY164" fmla="*/ 574211 h 6858000"/>
              <a:gd name="connsiteX165" fmla="*/ 5560977 w 12192000"/>
              <a:gd name="connsiteY165" fmla="*/ 518524 h 6858000"/>
              <a:gd name="connsiteX166" fmla="*/ 5421031 w 12192000"/>
              <a:gd name="connsiteY166" fmla="*/ 437514 h 6858000"/>
              <a:gd name="connsiteX167" fmla="*/ 0 w 12192000"/>
              <a:gd name="connsiteY167" fmla="*/ 0 h 6858000"/>
              <a:gd name="connsiteX168" fmla="*/ 12192000 w 12192000"/>
              <a:gd name="connsiteY168" fmla="*/ 0 h 6858000"/>
              <a:gd name="connsiteX169" fmla="*/ 12192000 w 12192000"/>
              <a:gd name="connsiteY169" fmla="*/ 6858000 h 6858000"/>
              <a:gd name="connsiteX170" fmla="*/ 0 w 12192000"/>
              <a:gd name="connsiteY17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2192000" h="6858000">
                <a:moveTo>
                  <a:pt x="6507632" y="621943"/>
                </a:moveTo>
                <a:lnTo>
                  <a:pt x="6507632" y="632251"/>
                </a:lnTo>
                <a:lnTo>
                  <a:pt x="6507519" y="632363"/>
                </a:lnTo>
                <a:cubicBezTo>
                  <a:pt x="6507519" y="650179"/>
                  <a:pt x="6494410" y="657686"/>
                  <a:pt x="6479732" y="657686"/>
                </a:cubicBezTo>
                <a:cubicBezTo>
                  <a:pt x="6467295" y="657686"/>
                  <a:pt x="6459451" y="650851"/>
                  <a:pt x="6459451" y="640767"/>
                </a:cubicBezTo>
                <a:cubicBezTo>
                  <a:pt x="6459451" y="630682"/>
                  <a:pt x="6466959" y="625080"/>
                  <a:pt x="6479732" y="625080"/>
                </a:cubicBezTo>
                <a:lnTo>
                  <a:pt x="6495082" y="625080"/>
                </a:lnTo>
                <a:cubicBezTo>
                  <a:pt x="6500797" y="625080"/>
                  <a:pt x="6505166" y="624408"/>
                  <a:pt x="6507632" y="621943"/>
                </a:cubicBezTo>
                <a:close/>
                <a:moveTo>
                  <a:pt x="6016868" y="621943"/>
                </a:moveTo>
                <a:lnTo>
                  <a:pt x="6016868" y="632251"/>
                </a:lnTo>
                <a:lnTo>
                  <a:pt x="6016756" y="632363"/>
                </a:lnTo>
                <a:cubicBezTo>
                  <a:pt x="6016756" y="650179"/>
                  <a:pt x="6003647" y="657686"/>
                  <a:pt x="5988968" y="657686"/>
                </a:cubicBezTo>
                <a:cubicBezTo>
                  <a:pt x="5976531" y="657686"/>
                  <a:pt x="5968687" y="650851"/>
                  <a:pt x="5968687" y="640767"/>
                </a:cubicBezTo>
                <a:cubicBezTo>
                  <a:pt x="5968687" y="630682"/>
                  <a:pt x="5976195" y="625080"/>
                  <a:pt x="5988968" y="625080"/>
                </a:cubicBezTo>
                <a:lnTo>
                  <a:pt x="6004318" y="625080"/>
                </a:lnTo>
                <a:cubicBezTo>
                  <a:pt x="6010033" y="625080"/>
                  <a:pt x="6014403" y="624408"/>
                  <a:pt x="6016868" y="621943"/>
                </a:cubicBezTo>
                <a:close/>
                <a:moveTo>
                  <a:pt x="6742566" y="570401"/>
                </a:moveTo>
                <a:cubicBezTo>
                  <a:pt x="6759821" y="570401"/>
                  <a:pt x="6771922" y="582278"/>
                  <a:pt x="6774163" y="596620"/>
                </a:cubicBezTo>
                <a:lnTo>
                  <a:pt x="6710072" y="596620"/>
                </a:lnTo>
                <a:cubicBezTo>
                  <a:pt x="6713210" y="581382"/>
                  <a:pt x="6725311" y="570401"/>
                  <a:pt x="6742566" y="570401"/>
                </a:cubicBezTo>
                <a:close/>
                <a:moveTo>
                  <a:pt x="6265723" y="540373"/>
                </a:moveTo>
                <a:lnTo>
                  <a:pt x="6314463" y="683569"/>
                </a:lnTo>
                <a:lnTo>
                  <a:pt x="6364772" y="683569"/>
                </a:lnTo>
                <a:lnTo>
                  <a:pt x="6415754" y="540373"/>
                </a:lnTo>
                <a:lnTo>
                  <a:pt x="6372952" y="540373"/>
                </a:lnTo>
                <a:lnTo>
                  <a:pt x="6340458" y="639759"/>
                </a:lnTo>
                <a:lnTo>
                  <a:pt x="6340346" y="639759"/>
                </a:lnTo>
                <a:lnTo>
                  <a:pt x="6309757" y="540373"/>
                </a:lnTo>
                <a:close/>
                <a:moveTo>
                  <a:pt x="6188411" y="540373"/>
                </a:moveTo>
                <a:lnTo>
                  <a:pt x="6188411" y="574771"/>
                </a:lnTo>
                <a:lnTo>
                  <a:pt x="6208467" y="574771"/>
                </a:lnTo>
                <a:lnTo>
                  <a:pt x="6208467" y="683569"/>
                </a:lnTo>
                <a:lnTo>
                  <a:pt x="6249028" y="683569"/>
                </a:lnTo>
                <a:lnTo>
                  <a:pt x="6249028" y="540373"/>
                </a:lnTo>
                <a:close/>
                <a:moveTo>
                  <a:pt x="6158158" y="538580"/>
                </a:moveTo>
                <a:cubicBezTo>
                  <a:pt x="6140343" y="538580"/>
                  <a:pt x="6126561" y="547880"/>
                  <a:pt x="6120958" y="563230"/>
                </a:cubicBezTo>
                <a:lnTo>
                  <a:pt x="6120958" y="540373"/>
                </a:lnTo>
                <a:lnTo>
                  <a:pt x="6081518" y="540373"/>
                </a:lnTo>
                <a:lnTo>
                  <a:pt x="6081518" y="683569"/>
                </a:lnTo>
                <a:lnTo>
                  <a:pt x="6122191" y="683569"/>
                </a:lnTo>
                <a:lnTo>
                  <a:pt x="6122191" y="615108"/>
                </a:lnTo>
                <a:cubicBezTo>
                  <a:pt x="6122191" y="590010"/>
                  <a:pt x="6131603" y="580374"/>
                  <a:pt x="6152219" y="580374"/>
                </a:cubicBezTo>
                <a:lnTo>
                  <a:pt x="6169363" y="580374"/>
                </a:lnTo>
                <a:lnTo>
                  <a:pt x="6169363" y="539813"/>
                </a:lnTo>
                <a:cubicBezTo>
                  <a:pt x="6165665" y="538916"/>
                  <a:pt x="6161856" y="538580"/>
                  <a:pt x="6158158" y="538580"/>
                </a:cubicBezTo>
                <a:close/>
                <a:moveTo>
                  <a:pt x="6742678" y="536787"/>
                </a:moveTo>
                <a:cubicBezTo>
                  <a:pt x="6699876" y="536787"/>
                  <a:pt x="6668279" y="568384"/>
                  <a:pt x="6668279" y="612083"/>
                </a:cubicBezTo>
                <a:cubicBezTo>
                  <a:pt x="6668279" y="655781"/>
                  <a:pt x="6700548" y="687378"/>
                  <a:pt x="6743350" y="687378"/>
                </a:cubicBezTo>
                <a:cubicBezTo>
                  <a:pt x="6775284" y="687378"/>
                  <a:pt x="6802175" y="672924"/>
                  <a:pt x="6814948" y="642335"/>
                </a:cubicBezTo>
                <a:lnTo>
                  <a:pt x="6772707" y="637966"/>
                </a:lnTo>
                <a:cubicBezTo>
                  <a:pt x="6766992" y="647602"/>
                  <a:pt x="6755787" y="652644"/>
                  <a:pt x="6743910" y="652644"/>
                </a:cubicBezTo>
                <a:cubicBezTo>
                  <a:pt x="6725759" y="652644"/>
                  <a:pt x="6713322" y="639758"/>
                  <a:pt x="6711081" y="623848"/>
                </a:cubicBezTo>
                <a:lnTo>
                  <a:pt x="6817637" y="623848"/>
                </a:lnTo>
                <a:lnTo>
                  <a:pt x="6817749" y="623960"/>
                </a:lnTo>
                <a:lnTo>
                  <a:pt x="6817749" y="622391"/>
                </a:lnTo>
                <a:cubicBezTo>
                  <a:pt x="6817749" y="562446"/>
                  <a:pt x="6782118" y="536787"/>
                  <a:pt x="6742678" y="536787"/>
                </a:cubicBezTo>
                <a:close/>
                <a:moveTo>
                  <a:pt x="6486119" y="536675"/>
                </a:moveTo>
                <a:cubicBezTo>
                  <a:pt x="6451384" y="536675"/>
                  <a:pt x="6424829" y="554154"/>
                  <a:pt x="6424829" y="554154"/>
                </a:cubicBezTo>
                <a:lnTo>
                  <a:pt x="6440740" y="584743"/>
                </a:lnTo>
                <a:cubicBezTo>
                  <a:pt x="6451384" y="578469"/>
                  <a:pt x="6469536" y="571298"/>
                  <a:pt x="6483878" y="571298"/>
                </a:cubicBezTo>
                <a:cubicBezTo>
                  <a:pt x="6499452" y="571298"/>
                  <a:pt x="6507632" y="577908"/>
                  <a:pt x="6507632" y="588217"/>
                </a:cubicBezTo>
                <a:lnTo>
                  <a:pt x="6507632" y="588329"/>
                </a:lnTo>
                <a:lnTo>
                  <a:pt x="6507632" y="589897"/>
                </a:lnTo>
                <a:cubicBezTo>
                  <a:pt x="6507632" y="595164"/>
                  <a:pt x="6504494" y="598301"/>
                  <a:pt x="6497659" y="598301"/>
                </a:cubicBezTo>
                <a:lnTo>
                  <a:pt x="6469536" y="598301"/>
                </a:lnTo>
                <a:cubicBezTo>
                  <a:pt x="6437714" y="598301"/>
                  <a:pt x="6417658" y="615108"/>
                  <a:pt x="6417658" y="642335"/>
                </a:cubicBezTo>
                <a:cubicBezTo>
                  <a:pt x="6417658" y="665753"/>
                  <a:pt x="6437266" y="687378"/>
                  <a:pt x="6467631" y="687378"/>
                </a:cubicBezTo>
                <a:cubicBezTo>
                  <a:pt x="6483878" y="687378"/>
                  <a:pt x="6500124" y="681440"/>
                  <a:pt x="6507632" y="670235"/>
                </a:cubicBezTo>
                <a:lnTo>
                  <a:pt x="6507632" y="683681"/>
                </a:lnTo>
                <a:lnTo>
                  <a:pt x="6548304" y="683681"/>
                </a:lnTo>
                <a:lnTo>
                  <a:pt x="6548304" y="589561"/>
                </a:lnTo>
                <a:cubicBezTo>
                  <a:pt x="6548304" y="551689"/>
                  <a:pt x="6518612" y="536675"/>
                  <a:pt x="6486119" y="536675"/>
                </a:cubicBezTo>
                <a:close/>
                <a:moveTo>
                  <a:pt x="5995355" y="536675"/>
                </a:moveTo>
                <a:cubicBezTo>
                  <a:pt x="5960620" y="536675"/>
                  <a:pt x="5934065" y="554154"/>
                  <a:pt x="5934065" y="554154"/>
                </a:cubicBezTo>
                <a:lnTo>
                  <a:pt x="5949976" y="584743"/>
                </a:lnTo>
                <a:cubicBezTo>
                  <a:pt x="5960620" y="578469"/>
                  <a:pt x="5978772" y="571298"/>
                  <a:pt x="5993114" y="571298"/>
                </a:cubicBezTo>
                <a:cubicBezTo>
                  <a:pt x="6008688" y="571298"/>
                  <a:pt x="6016868" y="577908"/>
                  <a:pt x="6016868" y="588217"/>
                </a:cubicBezTo>
                <a:lnTo>
                  <a:pt x="6016868" y="588329"/>
                </a:lnTo>
                <a:lnTo>
                  <a:pt x="6016868" y="589897"/>
                </a:lnTo>
                <a:cubicBezTo>
                  <a:pt x="6016868" y="595164"/>
                  <a:pt x="6013730" y="598301"/>
                  <a:pt x="6006895" y="598301"/>
                </a:cubicBezTo>
                <a:lnTo>
                  <a:pt x="5978772" y="598301"/>
                </a:lnTo>
                <a:cubicBezTo>
                  <a:pt x="5946950" y="598301"/>
                  <a:pt x="5926894" y="615108"/>
                  <a:pt x="5926894" y="642335"/>
                </a:cubicBezTo>
                <a:cubicBezTo>
                  <a:pt x="5926894" y="665753"/>
                  <a:pt x="5946502" y="687378"/>
                  <a:pt x="5976867" y="687378"/>
                </a:cubicBezTo>
                <a:cubicBezTo>
                  <a:pt x="5993114" y="687378"/>
                  <a:pt x="6009360" y="681440"/>
                  <a:pt x="6016868" y="670235"/>
                </a:cubicBezTo>
                <a:lnTo>
                  <a:pt x="6016868" y="683681"/>
                </a:lnTo>
                <a:lnTo>
                  <a:pt x="6057541" y="683681"/>
                </a:lnTo>
                <a:lnTo>
                  <a:pt x="6057541" y="589561"/>
                </a:lnTo>
                <a:cubicBezTo>
                  <a:pt x="6057541" y="551689"/>
                  <a:pt x="6027848" y="536675"/>
                  <a:pt x="5995355" y="536675"/>
                </a:cubicBezTo>
                <a:close/>
                <a:moveTo>
                  <a:pt x="5351786" y="491744"/>
                </a:moveTo>
                <a:cubicBezTo>
                  <a:pt x="5342598" y="491744"/>
                  <a:pt x="5333410" y="492304"/>
                  <a:pt x="5324447" y="493425"/>
                </a:cubicBezTo>
                <a:cubicBezTo>
                  <a:pt x="5309432" y="545415"/>
                  <a:pt x="5308761" y="601438"/>
                  <a:pt x="5324447" y="655109"/>
                </a:cubicBezTo>
                <a:cubicBezTo>
                  <a:pt x="5333410" y="656229"/>
                  <a:pt x="5342486" y="656789"/>
                  <a:pt x="5351786" y="656789"/>
                </a:cubicBezTo>
                <a:cubicBezTo>
                  <a:pt x="5364671" y="656789"/>
                  <a:pt x="5377444" y="655669"/>
                  <a:pt x="5389769" y="653652"/>
                </a:cubicBezTo>
                <a:lnTo>
                  <a:pt x="5389769" y="653611"/>
                </a:lnTo>
                <a:lnTo>
                  <a:pt x="5389842" y="653585"/>
                </a:lnTo>
                <a:lnTo>
                  <a:pt x="5405904" y="687827"/>
                </a:lnTo>
                <a:cubicBezTo>
                  <a:pt x="5410498" y="695782"/>
                  <a:pt x="5415541" y="703401"/>
                  <a:pt x="5421030" y="710796"/>
                </a:cubicBezTo>
                <a:cubicBezTo>
                  <a:pt x="5475261" y="697463"/>
                  <a:pt x="5523441" y="669003"/>
                  <a:pt x="5560864" y="630010"/>
                </a:cubicBezTo>
                <a:cubicBezTo>
                  <a:pt x="5552237" y="609730"/>
                  <a:pt x="5540696" y="591018"/>
                  <a:pt x="5526802" y="574323"/>
                </a:cubicBezTo>
                <a:cubicBezTo>
                  <a:pt x="5509771" y="594884"/>
                  <a:pt x="5489182" y="612391"/>
                  <a:pt x="5466003" y="625920"/>
                </a:cubicBezTo>
                <a:lnTo>
                  <a:pt x="5389842" y="653585"/>
                </a:lnTo>
                <a:lnTo>
                  <a:pt x="5389769" y="653428"/>
                </a:lnTo>
                <a:cubicBezTo>
                  <a:pt x="5373299" y="609393"/>
                  <a:pt x="5370834" y="561549"/>
                  <a:pt x="5383271" y="515274"/>
                </a:cubicBezTo>
                <a:cubicBezTo>
                  <a:pt x="5385176" y="508327"/>
                  <a:pt x="5387304" y="501492"/>
                  <a:pt x="5389769" y="494881"/>
                </a:cubicBezTo>
                <a:cubicBezTo>
                  <a:pt x="5377444" y="492752"/>
                  <a:pt x="5364783" y="491744"/>
                  <a:pt x="5351786" y="491744"/>
                </a:cubicBezTo>
                <a:close/>
                <a:moveTo>
                  <a:pt x="6586064" y="485918"/>
                </a:moveTo>
                <a:lnTo>
                  <a:pt x="6586064" y="540485"/>
                </a:lnTo>
                <a:lnTo>
                  <a:pt x="6563543" y="540485"/>
                </a:lnTo>
                <a:lnTo>
                  <a:pt x="6563543" y="574883"/>
                </a:lnTo>
                <a:lnTo>
                  <a:pt x="6586064" y="574883"/>
                </a:lnTo>
                <a:lnTo>
                  <a:pt x="6586064" y="653316"/>
                </a:lnTo>
                <a:cubicBezTo>
                  <a:pt x="6586064" y="682000"/>
                  <a:pt x="6607017" y="685474"/>
                  <a:pt x="6627298" y="685474"/>
                </a:cubicBezTo>
                <a:cubicBezTo>
                  <a:pt x="6639175" y="685474"/>
                  <a:pt x="6658895" y="683569"/>
                  <a:pt x="6658895" y="683569"/>
                </a:cubicBezTo>
                <a:lnTo>
                  <a:pt x="6658895" y="648834"/>
                </a:lnTo>
                <a:cubicBezTo>
                  <a:pt x="6658895" y="648834"/>
                  <a:pt x="6650491" y="649731"/>
                  <a:pt x="6640183" y="649731"/>
                </a:cubicBezTo>
                <a:cubicBezTo>
                  <a:pt x="6633908" y="649731"/>
                  <a:pt x="6626737" y="648498"/>
                  <a:pt x="6626737" y="639423"/>
                </a:cubicBezTo>
                <a:lnTo>
                  <a:pt x="6626737" y="574659"/>
                </a:lnTo>
                <a:lnTo>
                  <a:pt x="6657662" y="574659"/>
                </a:lnTo>
                <a:lnTo>
                  <a:pt x="6657662" y="540261"/>
                </a:lnTo>
                <a:lnTo>
                  <a:pt x="6626737" y="540261"/>
                </a:lnTo>
                <a:lnTo>
                  <a:pt x="6626737" y="485918"/>
                </a:lnTo>
                <a:close/>
                <a:moveTo>
                  <a:pt x="6801447" y="464965"/>
                </a:moveTo>
                <a:lnTo>
                  <a:pt x="6801447" y="475049"/>
                </a:lnTo>
                <a:lnTo>
                  <a:pt x="6812428" y="475049"/>
                </a:lnTo>
                <a:lnTo>
                  <a:pt x="6812428" y="503845"/>
                </a:lnTo>
                <a:lnTo>
                  <a:pt x="6823856" y="503845"/>
                </a:lnTo>
                <a:lnTo>
                  <a:pt x="6823856" y="475049"/>
                </a:lnTo>
                <a:lnTo>
                  <a:pt x="6834725" y="475049"/>
                </a:lnTo>
                <a:lnTo>
                  <a:pt x="6834725" y="464965"/>
                </a:lnTo>
                <a:close/>
                <a:moveTo>
                  <a:pt x="6841111" y="464853"/>
                </a:moveTo>
                <a:lnTo>
                  <a:pt x="6841111" y="503733"/>
                </a:lnTo>
                <a:lnTo>
                  <a:pt x="6852092" y="503733"/>
                </a:lnTo>
                <a:lnTo>
                  <a:pt x="6852092" y="481548"/>
                </a:lnTo>
                <a:lnTo>
                  <a:pt x="6857134" y="495442"/>
                </a:lnTo>
                <a:lnTo>
                  <a:pt x="6865761" y="495442"/>
                </a:lnTo>
                <a:lnTo>
                  <a:pt x="6870803" y="481548"/>
                </a:lnTo>
                <a:lnTo>
                  <a:pt x="6870803" y="503733"/>
                </a:lnTo>
                <a:lnTo>
                  <a:pt x="6882008" y="503733"/>
                </a:lnTo>
                <a:lnTo>
                  <a:pt x="6882008" y="464853"/>
                </a:lnTo>
                <a:lnTo>
                  <a:pt x="6867890" y="464853"/>
                </a:lnTo>
                <a:lnTo>
                  <a:pt x="6861840" y="481100"/>
                </a:lnTo>
                <a:lnTo>
                  <a:pt x="6856125" y="464853"/>
                </a:lnTo>
                <a:close/>
                <a:moveTo>
                  <a:pt x="6226955" y="464741"/>
                </a:moveTo>
                <a:cubicBezTo>
                  <a:pt x="6212501" y="464741"/>
                  <a:pt x="6200960" y="476170"/>
                  <a:pt x="6200960" y="490960"/>
                </a:cubicBezTo>
                <a:cubicBezTo>
                  <a:pt x="6200960" y="505750"/>
                  <a:pt x="6212277" y="516955"/>
                  <a:pt x="6226955" y="516955"/>
                </a:cubicBezTo>
                <a:cubicBezTo>
                  <a:pt x="6241633" y="516955"/>
                  <a:pt x="6253174" y="505302"/>
                  <a:pt x="6253174" y="490960"/>
                </a:cubicBezTo>
                <a:cubicBezTo>
                  <a:pt x="6253174" y="476618"/>
                  <a:pt x="6241633" y="464741"/>
                  <a:pt x="6226955" y="464741"/>
                </a:cubicBezTo>
                <a:close/>
                <a:moveTo>
                  <a:pt x="5864596" y="464741"/>
                </a:moveTo>
                <a:lnTo>
                  <a:pt x="5864596" y="683569"/>
                </a:lnTo>
                <a:lnTo>
                  <a:pt x="5904933" y="683569"/>
                </a:lnTo>
                <a:lnTo>
                  <a:pt x="5904933" y="464741"/>
                </a:lnTo>
                <a:close/>
                <a:moveTo>
                  <a:pt x="5739608" y="460931"/>
                </a:moveTo>
                <a:cubicBezTo>
                  <a:pt x="5675293" y="460931"/>
                  <a:pt x="5625544" y="508103"/>
                  <a:pt x="5625544" y="574099"/>
                </a:cubicBezTo>
                <a:cubicBezTo>
                  <a:pt x="5625544" y="640094"/>
                  <a:pt x="5675181" y="687266"/>
                  <a:pt x="5739608" y="687266"/>
                </a:cubicBezTo>
                <a:cubicBezTo>
                  <a:pt x="5789020" y="687266"/>
                  <a:pt x="5834063" y="657238"/>
                  <a:pt x="5846836" y="605696"/>
                </a:cubicBezTo>
                <a:lnTo>
                  <a:pt x="5798992" y="605696"/>
                </a:lnTo>
                <a:cubicBezTo>
                  <a:pt x="5790925" y="631579"/>
                  <a:pt x="5768629" y="647265"/>
                  <a:pt x="5739608" y="647265"/>
                </a:cubicBezTo>
                <a:cubicBezTo>
                  <a:pt x="5698374" y="647265"/>
                  <a:pt x="5670811" y="616004"/>
                  <a:pt x="5670811" y="574099"/>
                </a:cubicBezTo>
                <a:cubicBezTo>
                  <a:pt x="5670811" y="532193"/>
                  <a:pt x="5698374" y="500932"/>
                  <a:pt x="5739608" y="500932"/>
                </a:cubicBezTo>
                <a:cubicBezTo>
                  <a:pt x="5768629" y="500932"/>
                  <a:pt x="5790813" y="516506"/>
                  <a:pt x="5798992" y="542501"/>
                </a:cubicBezTo>
                <a:lnTo>
                  <a:pt x="5846836" y="542501"/>
                </a:lnTo>
                <a:cubicBezTo>
                  <a:pt x="5834063" y="490960"/>
                  <a:pt x="5789020" y="460931"/>
                  <a:pt x="5739608" y="460931"/>
                </a:cubicBezTo>
                <a:close/>
                <a:moveTo>
                  <a:pt x="5421031" y="437514"/>
                </a:moveTo>
                <a:cubicBezTo>
                  <a:pt x="5408034" y="454881"/>
                  <a:pt x="5397501" y="474153"/>
                  <a:pt x="5389770" y="494882"/>
                </a:cubicBezTo>
                <a:cubicBezTo>
                  <a:pt x="5444673" y="504182"/>
                  <a:pt x="5492853" y="533090"/>
                  <a:pt x="5526915" y="574211"/>
                </a:cubicBezTo>
                <a:cubicBezTo>
                  <a:pt x="5540809" y="557516"/>
                  <a:pt x="5552350" y="538693"/>
                  <a:pt x="5560977" y="518524"/>
                </a:cubicBezTo>
                <a:cubicBezTo>
                  <a:pt x="5523554" y="479308"/>
                  <a:pt x="5475263" y="450848"/>
                  <a:pt x="5421031" y="437514"/>
                </a:cubicBezTo>
                <a:close/>
                <a:moveTo>
                  <a:pt x="0" y="0"/>
                </a:moveTo>
                <a:lnTo>
                  <a:pt x="12192000" y="0"/>
                </a:lnTo>
                <a:lnTo>
                  <a:pt x="12192000"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noProof="0"/>
              <a:t>Drag picture file to insert light background image</a:t>
            </a:r>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5"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spTree>
    <p:extLst>
      <p:ext uri="{BB962C8B-B14F-4D97-AF65-F5344CB8AC3E}">
        <p14:creationId xmlns:p14="http://schemas.microsoft.com/office/powerpoint/2010/main" val="26223383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Tree>
    <p:extLst>
      <p:ext uri="{BB962C8B-B14F-4D97-AF65-F5344CB8AC3E}">
        <p14:creationId xmlns:p14="http://schemas.microsoft.com/office/powerpoint/2010/main" val="71376661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5"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spTree>
    <p:extLst>
      <p:ext uri="{BB962C8B-B14F-4D97-AF65-F5344CB8AC3E}">
        <p14:creationId xmlns:p14="http://schemas.microsoft.com/office/powerpoint/2010/main" val="22868847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Tree>
    <p:extLst>
      <p:ext uri="{BB962C8B-B14F-4D97-AF65-F5344CB8AC3E}">
        <p14:creationId xmlns:p14="http://schemas.microsoft.com/office/powerpoint/2010/main" val="293145681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5"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spTree>
    <p:extLst>
      <p:ext uri="{BB962C8B-B14F-4D97-AF65-F5344CB8AC3E}">
        <p14:creationId xmlns:p14="http://schemas.microsoft.com/office/powerpoint/2010/main" val="136401910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Tree>
    <p:extLst>
      <p:ext uri="{BB962C8B-B14F-4D97-AF65-F5344CB8AC3E}">
        <p14:creationId xmlns:p14="http://schemas.microsoft.com/office/powerpoint/2010/main" val="251864337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1078982-E876-DB4D-B751-C248FF87BC1B}"/>
              </a:ext>
            </a:extLst>
          </p:cNvPr>
          <p:cNvSpPr/>
          <p:nvPr userDrawn="1"/>
        </p:nvSpPr>
        <p:spPr>
          <a:xfrm>
            <a:off x="4906317" y="0"/>
            <a:ext cx="6096000"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7">
            <a:extLst>
              <a:ext uri="{FF2B5EF4-FFF2-40B4-BE49-F238E27FC236}">
                <a16:creationId xmlns:a16="http://schemas.microsoft.com/office/drawing/2014/main" id="{4F6CA065-C6A9-6D4D-9666-F1585FD1F464}"/>
              </a:ext>
            </a:extLst>
          </p:cNvPr>
          <p:cNvSpPr>
            <a:spLocks noGrp="1"/>
          </p:cNvSpPr>
          <p:nvPr>
            <p:ph type="body" sz="quarter" idx="13" hasCustomPrompt="1"/>
          </p:nvPr>
        </p:nvSpPr>
        <p:spPr>
          <a:xfrm>
            <a:off x="592202" y="3692457"/>
            <a:ext cx="4675123" cy="1180708"/>
          </a:xfrm>
        </p:spPr>
        <p:txBody>
          <a:bodyPr wrap="square">
            <a:spAutoFit/>
          </a:bodyPr>
          <a:lstStyle>
            <a:lvl1pPr marL="0" indent="0">
              <a:lnSpc>
                <a:spcPct val="85000"/>
              </a:lnSpc>
              <a:spcAft>
                <a:spcPts val="0"/>
              </a:spcAft>
              <a:buNone/>
              <a:defRPr sz="3000" b="1" spc="0" baseline="0">
                <a:solidFill>
                  <a:schemeClr val="tx1"/>
                </a:solidFill>
              </a:defRPr>
            </a:lvl1pPr>
          </a:lstStyle>
          <a:p>
            <a:pPr lvl="0"/>
            <a:r>
              <a:rPr lang="en-US"/>
              <a:t>Title to be inserted here over three lines and </a:t>
            </a:r>
            <a:r>
              <a:rPr lang="en-US" err="1"/>
              <a:t>approx</a:t>
            </a:r>
            <a:r>
              <a:rPr lang="en-US"/>
              <a:t> 90 characters including spaces</a:t>
            </a:r>
          </a:p>
        </p:txBody>
      </p:sp>
      <p:sp>
        <p:nvSpPr>
          <p:cNvPr id="11" name="Text Placeholder 4">
            <a:extLst>
              <a:ext uri="{FF2B5EF4-FFF2-40B4-BE49-F238E27FC236}">
                <a16:creationId xmlns:a16="http://schemas.microsoft.com/office/drawing/2014/main" id="{AC5CE028-53F0-5B43-9D5B-F98C09A97673}"/>
              </a:ext>
            </a:extLst>
          </p:cNvPr>
          <p:cNvSpPr>
            <a:spLocks noGrp="1"/>
          </p:cNvSpPr>
          <p:nvPr>
            <p:ph type="body" sz="quarter" idx="11" hasCustomPrompt="1"/>
          </p:nvPr>
        </p:nvSpPr>
        <p:spPr>
          <a:xfrm>
            <a:off x="590878" y="5352405"/>
            <a:ext cx="4676448" cy="748895"/>
          </a:xfrm>
        </p:spPr>
        <p:txBody>
          <a:bodyPr>
            <a:noAutofit/>
          </a:bodyPr>
          <a:lstStyle>
            <a:lvl1pPr marL="0" indent="0">
              <a:lnSpc>
                <a:spcPct val="85000"/>
              </a:lnSpc>
              <a:spcAft>
                <a:spcPts val="0"/>
              </a:spcAft>
              <a:buNone/>
              <a:defRPr sz="1400">
                <a:solidFill>
                  <a:schemeClr val="tx1"/>
                </a:solidFill>
              </a:defRPr>
            </a:lvl1pPr>
            <a:lvl2pPr marL="457189" indent="0">
              <a:buNone/>
              <a:defRPr/>
            </a:lvl2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elementum</a:t>
            </a:r>
            <a:r>
              <a:rPr lang="en-US"/>
              <a:t> </a:t>
            </a:r>
            <a:r>
              <a:rPr lang="en-US" err="1"/>
              <a:t>maecenas</a:t>
            </a:r>
            <a:r>
              <a:rPr lang="en-US"/>
              <a:t>.</a:t>
            </a:r>
          </a:p>
        </p:txBody>
      </p:sp>
      <p:sp>
        <p:nvSpPr>
          <p:cNvPr id="12" name="Text Placeholder 4">
            <a:extLst>
              <a:ext uri="{FF2B5EF4-FFF2-40B4-BE49-F238E27FC236}">
                <a16:creationId xmlns:a16="http://schemas.microsoft.com/office/drawing/2014/main" id="{93F3CAD4-27EE-FE4F-9EDC-356DA0A4F809}"/>
              </a:ext>
            </a:extLst>
          </p:cNvPr>
          <p:cNvSpPr>
            <a:spLocks noGrp="1"/>
          </p:cNvSpPr>
          <p:nvPr>
            <p:ph type="body" sz="quarter" idx="15" hasCustomPrompt="1"/>
          </p:nvPr>
        </p:nvSpPr>
        <p:spPr>
          <a:xfrm>
            <a:off x="590877" y="3409439"/>
            <a:ext cx="4676448" cy="164775"/>
          </a:xfrm>
        </p:spPr>
        <p:txBody>
          <a:bodyPr>
            <a:noAutofit/>
          </a:bodyPr>
          <a:lstStyle>
            <a:lvl1pPr marL="0" indent="0">
              <a:lnSpc>
                <a:spcPct val="85000"/>
              </a:lnSpc>
              <a:spcAft>
                <a:spcPts val="0"/>
              </a:spcAft>
              <a:buNone/>
              <a:defRPr sz="1400" b="0">
                <a:solidFill>
                  <a:schemeClr val="tx1"/>
                </a:solidFill>
              </a:defRPr>
            </a:lvl1pPr>
            <a:lvl2pPr marL="457189" indent="0">
              <a:buNone/>
              <a:defRPr/>
            </a:lvl2pPr>
          </a:lstStyle>
          <a:p>
            <a:pPr lvl="0"/>
            <a:r>
              <a:rPr lang="en-IN">
                <a:effectLst/>
              </a:rPr>
              <a:t>Clarivate Consulting Services</a:t>
            </a:r>
            <a:endParaRPr lang="en-US"/>
          </a:p>
        </p:txBody>
      </p:sp>
      <p:pic>
        <p:nvPicPr>
          <p:cNvPr id="13" name="Picture 12" descr="A close up of a flower&#10;&#10;Description automatically generated">
            <a:extLst>
              <a:ext uri="{FF2B5EF4-FFF2-40B4-BE49-F238E27FC236}">
                <a16:creationId xmlns:a16="http://schemas.microsoft.com/office/drawing/2014/main" id="{ECDC26B0-32B6-9B4D-A494-F3C8A9F4AF1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30222" y="267631"/>
            <a:ext cx="2006918" cy="600873"/>
          </a:xfrm>
          <a:prstGeom prst="rect">
            <a:avLst/>
          </a:prstGeom>
        </p:spPr>
      </p:pic>
      <p:pic>
        <p:nvPicPr>
          <p:cNvPr id="14" name="Picture 13">
            <a:extLst>
              <a:ext uri="{FF2B5EF4-FFF2-40B4-BE49-F238E27FC236}">
                <a16:creationId xmlns:a16="http://schemas.microsoft.com/office/drawing/2014/main" id="{AEDB919B-D3B8-8140-A0EB-7CC9F0C3169A}"/>
              </a:ext>
            </a:extLst>
          </p:cNvPr>
          <p:cNvPicPr>
            <a:picLocks noChangeAspect="1"/>
          </p:cNvPicPr>
          <p:nvPr userDrawn="1"/>
        </p:nvPicPr>
        <p:blipFill rotWithShape="1">
          <a:blip r:embed="rId3"/>
          <a:srcRect l="50080"/>
          <a:stretch/>
        </p:blipFill>
        <p:spPr>
          <a:xfrm>
            <a:off x="6105788" y="-1"/>
            <a:ext cx="6086212" cy="6858000"/>
          </a:xfrm>
          <a:prstGeom prst="rect">
            <a:avLst/>
          </a:prstGeom>
        </p:spPr>
      </p:pic>
      <p:sp>
        <p:nvSpPr>
          <p:cNvPr id="15" name="Text Placeholder 7">
            <a:extLst>
              <a:ext uri="{FF2B5EF4-FFF2-40B4-BE49-F238E27FC236}">
                <a16:creationId xmlns:a16="http://schemas.microsoft.com/office/drawing/2014/main" id="{05F74135-8FDA-0743-AEA0-DD42A25C99A8}"/>
              </a:ext>
            </a:extLst>
          </p:cNvPr>
          <p:cNvSpPr>
            <a:spLocks noGrp="1"/>
          </p:cNvSpPr>
          <p:nvPr>
            <p:ph type="body" sz="quarter" idx="16" hasCustomPrompt="1"/>
          </p:nvPr>
        </p:nvSpPr>
        <p:spPr>
          <a:xfrm>
            <a:off x="590878" y="6442421"/>
            <a:ext cx="1516062" cy="161925"/>
          </a:xfrm>
        </p:spPr>
        <p:txBody>
          <a:bodyPr/>
          <a:lstStyle>
            <a:lvl1pPr marL="0" indent="0">
              <a:buNone/>
              <a:defRPr sz="1000"/>
            </a:lvl1pPr>
            <a:lvl2pPr marL="182880" indent="0">
              <a:buNone/>
              <a:defRPr sz="1000"/>
            </a:lvl2pPr>
            <a:lvl3pPr marL="365760" indent="0">
              <a:buNone/>
              <a:defRPr sz="1000"/>
            </a:lvl3pPr>
            <a:lvl4pPr marL="548640" indent="0">
              <a:buNone/>
              <a:defRPr sz="1000"/>
            </a:lvl4pPr>
            <a:lvl5pPr marL="731520" indent="0">
              <a:buNone/>
              <a:defRPr sz="1000"/>
            </a:lvl5pPr>
          </a:lstStyle>
          <a:p>
            <a:pPr lvl="0"/>
            <a:r>
              <a:rPr lang="en-GB"/>
              <a:t>00 January</a:t>
            </a:r>
            <a:endParaRPr lang="en-US"/>
          </a:p>
        </p:txBody>
      </p:sp>
    </p:spTree>
    <p:extLst>
      <p:ext uri="{BB962C8B-B14F-4D97-AF65-F5344CB8AC3E}">
        <p14:creationId xmlns:p14="http://schemas.microsoft.com/office/powerpoint/2010/main" val="3262948098"/>
      </p:ext>
    </p:extLst>
  </p:cSld>
  <p:clrMapOvr>
    <a:masterClrMapping/>
  </p:clrMapOvr>
  <p:extLst>
    <p:ext uri="{DCECCB84-F9BA-43D5-87BE-67443E8EF086}">
      <p15:sldGuideLst xmlns:p15="http://schemas.microsoft.com/office/powerpoint/2012/main"/>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Cover_1">
    <p:bg>
      <p:bgPr>
        <a:solidFill>
          <a:schemeClr val="bg1"/>
        </a:solidFill>
        <a:effectLst/>
      </p:bgPr>
    </p:bg>
    <p:spTree>
      <p:nvGrpSpPr>
        <p:cNvPr id="1" name=""/>
        <p:cNvGrpSpPr/>
        <p:nvPr/>
      </p:nvGrpSpPr>
      <p:grpSpPr>
        <a:xfrm>
          <a:off x="0" y="0"/>
          <a:ext cx="0" cy="0"/>
          <a:chOff x="0" y="0"/>
          <a:chExt cx="0" cy="0"/>
        </a:xfrm>
      </p:grpSpPr>
      <p:pic>
        <p:nvPicPr>
          <p:cNvPr id="4" name="Picture 3" descr="A close up of a plastic container&#10;&#10;Description automatically generated">
            <a:extLst>
              <a:ext uri="{FF2B5EF4-FFF2-40B4-BE49-F238E27FC236}">
                <a16:creationId xmlns:a16="http://schemas.microsoft.com/office/drawing/2014/main" id="{79730179-A2E5-924F-8633-A78FE5615860}"/>
              </a:ext>
            </a:extLst>
          </p:cNvPr>
          <p:cNvPicPr>
            <a:picLocks noChangeAspect="1"/>
          </p:cNvPicPr>
          <p:nvPr userDrawn="1"/>
        </p:nvPicPr>
        <p:blipFill rotWithShape="1">
          <a:blip r:embed="rId2"/>
          <a:srcRect t="19270" r="19270"/>
          <a:stretch/>
        </p:blipFill>
        <p:spPr>
          <a:xfrm>
            <a:off x="0" y="0"/>
            <a:ext cx="12192000" cy="6858000"/>
          </a:xfrm>
          <a:prstGeom prst="rect">
            <a:avLst/>
          </a:prstGeom>
        </p:spPr>
      </p:pic>
      <p:sp>
        <p:nvSpPr>
          <p:cNvPr id="8" name="Text Placeholder 7">
            <a:extLst>
              <a:ext uri="{FF2B5EF4-FFF2-40B4-BE49-F238E27FC236}">
                <a16:creationId xmlns:a16="http://schemas.microsoft.com/office/drawing/2014/main" id="{AC44A526-AA54-984C-ADF9-EDF39E204F3C}"/>
              </a:ext>
            </a:extLst>
          </p:cNvPr>
          <p:cNvSpPr>
            <a:spLocks noGrp="1"/>
          </p:cNvSpPr>
          <p:nvPr>
            <p:ph type="body" sz="quarter" idx="13" hasCustomPrompt="1"/>
          </p:nvPr>
        </p:nvSpPr>
        <p:spPr>
          <a:xfrm>
            <a:off x="592202" y="3692457"/>
            <a:ext cx="4675123" cy="1180708"/>
          </a:xfrm>
        </p:spPr>
        <p:txBody>
          <a:bodyPr wrap="square">
            <a:spAutoFit/>
          </a:bodyPr>
          <a:lstStyle>
            <a:lvl1pPr marL="0" indent="0">
              <a:lnSpc>
                <a:spcPct val="85000"/>
              </a:lnSpc>
              <a:spcAft>
                <a:spcPts val="0"/>
              </a:spcAft>
              <a:buNone/>
              <a:defRPr sz="3000" b="1" spc="0" baseline="0">
                <a:solidFill>
                  <a:schemeClr val="tx1"/>
                </a:solidFill>
              </a:defRPr>
            </a:lvl1pPr>
          </a:lstStyle>
          <a:p>
            <a:pPr lvl="0"/>
            <a:r>
              <a:rPr lang="en-US"/>
              <a:t>Title to be inserted here over three lines and </a:t>
            </a:r>
            <a:r>
              <a:rPr lang="en-US" err="1"/>
              <a:t>approx</a:t>
            </a:r>
            <a:r>
              <a:rPr lang="en-US"/>
              <a:t> 90 characters including spaces</a:t>
            </a:r>
          </a:p>
        </p:txBody>
      </p:sp>
      <p:sp>
        <p:nvSpPr>
          <p:cNvPr id="10" name="Text Placeholder 4">
            <a:extLst>
              <a:ext uri="{FF2B5EF4-FFF2-40B4-BE49-F238E27FC236}">
                <a16:creationId xmlns:a16="http://schemas.microsoft.com/office/drawing/2014/main" id="{7882D06F-B06A-F649-BD50-08D055AF2257}"/>
              </a:ext>
            </a:extLst>
          </p:cNvPr>
          <p:cNvSpPr>
            <a:spLocks noGrp="1"/>
          </p:cNvSpPr>
          <p:nvPr>
            <p:ph type="body" sz="quarter" idx="11" hasCustomPrompt="1"/>
          </p:nvPr>
        </p:nvSpPr>
        <p:spPr>
          <a:xfrm>
            <a:off x="590878" y="5352405"/>
            <a:ext cx="4676448" cy="748895"/>
          </a:xfrm>
        </p:spPr>
        <p:txBody>
          <a:bodyPr>
            <a:noAutofit/>
          </a:bodyPr>
          <a:lstStyle>
            <a:lvl1pPr marL="0" indent="0">
              <a:lnSpc>
                <a:spcPct val="85000"/>
              </a:lnSpc>
              <a:spcAft>
                <a:spcPts val="0"/>
              </a:spcAft>
              <a:buNone/>
              <a:defRPr sz="1400">
                <a:solidFill>
                  <a:schemeClr val="tx1"/>
                </a:solidFill>
              </a:defRPr>
            </a:lvl1pPr>
            <a:lvl2pPr marL="457189" indent="0">
              <a:buNone/>
              <a:defRPr/>
            </a:lvl2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elementum</a:t>
            </a:r>
            <a:r>
              <a:rPr lang="en-US"/>
              <a:t> </a:t>
            </a:r>
            <a:r>
              <a:rPr lang="en-US" err="1"/>
              <a:t>maecenas</a:t>
            </a:r>
            <a:r>
              <a:rPr lang="en-US"/>
              <a:t>.</a:t>
            </a:r>
          </a:p>
        </p:txBody>
      </p:sp>
      <p:sp>
        <p:nvSpPr>
          <p:cNvPr id="11" name="Text Placeholder 4">
            <a:extLst>
              <a:ext uri="{FF2B5EF4-FFF2-40B4-BE49-F238E27FC236}">
                <a16:creationId xmlns:a16="http://schemas.microsoft.com/office/drawing/2014/main" id="{0ADE469E-3E0A-A342-B561-0F05CC2901DA}"/>
              </a:ext>
            </a:extLst>
          </p:cNvPr>
          <p:cNvSpPr>
            <a:spLocks noGrp="1"/>
          </p:cNvSpPr>
          <p:nvPr>
            <p:ph type="body" sz="quarter" idx="15" hasCustomPrompt="1"/>
          </p:nvPr>
        </p:nvSpPr>
        <p:spPr>
          <a:xfrm>
            <a:off x="590877" y="3409439"/>
            <a:ext cx="4676448" cy="164775"/>
          </a:xfrm>
        </p:spPr>
        <p:txBody>
          <a:bodyPr>
            <a:noAutofit/>
          </a:bodyPr>
          <a:lstStyle>
            <a:lvl1pPr marL="0" indent="0">
              <a:lnSpc>
                <a:spcPct val="85000"/>
              </a:lnSpc>
              <a:spcAft>
                <a:spcPts val="0"/>
              </a:spcAft>
              <a:buNone/>
              <a:defRPr sz="1400" b="0">
                <a:solidFill>
                  <a:schemeClr val="tx1"/>
                </a:solidFill>
              </a:defRPr>
            </a:lvl1pPr>
            <a:lvl2pPr marL="457189" indent="0">
              <a:buNone/>
              <a:defRPr/>
            </a:lvl2pPr>
          </a:lstStyle>
          <a:p>
            <a:pPr lvl="0"/>
            <a:r>
              <a:rPr lang="en-IN">
                <a:effectLst/>
              </a:rPr>
              <a:t>Clarivate Consulting Services</a:t>
            </a:r>
            <a:endParaRPr lang="en-US"/>
          </a:p>
        </p:txBody>
      </p:sp>
      <p:sp>
        <p:nvSpPr>
          <p:cNvPr id="12" name="Text Placeholder 7">
            <a:extLst>
              <a:ext uri="{FF2B5EF4-FFF2-40B4-BE49-F238E27FC236}">
                <a16:creationId xmlns:a16="http://schemas.microsoft.com/office/drawing/2014/main" id="{1B447B35-3285-8D46-9AB2-26C2A8CA1EF0}"/>
              </a:ext>
            </a:extLst>
          </p:cNvPr>
          <p:cNvSpPr>
            <a:spLocks noGrp="1"/>
          </p:cNvSpPr>
          <p:nvPr>
            <p:ph type="body" sz="quarter" idx="16" hasCustomPrompt="1"/>
          </p:nvPr>
        </p:nvSpPr>
        <p:spPr>
          <a:xfrm>
            <a:off x="590878" y="6442421"/>
            <a:ext cx="1516062" cy="161925"/>
          </a:xfrm>
        </p:spPr>
        <p:txBody>
          <a:bodyPr/>
          <a:lstStyle>
            <a:lvl1pPr marL="0" indent="0">
              <a:buNone/>
              <a:defRPr sz="1000"/>
            </a:lvl1pPr>
            <a:lvl2pPr marL="182880" indent="0">
              <a:buNone/>
              <a:defRPr sz="1000"/>
            </a:lvl2pPr>
            <a:lvl3pPr marL="365760" indent="0">
              <a:buNone/>
              <a:defRPr sz="1000"/>
            </a:lvl3pPr>
            <a:lvl4pPr marL="548640" indent="0">
              <a:buNone/>
              <a:defRPr sz="1000"/>
            </a:lvl4pPr>
            <a:lvl5pPr marL="731520" indent="0">
              <a:buNone/>
              <a:defRPr sz="1000"/>
            </a:lvl5pPr>
          </a:lstStyle>
          <a:p>
            <a:pPr lvl="0"/>
            <a:r>
              <a:rPr lang="en-GB"/>
              <a:t>00 January</a:t>
            </a:r>
            <a:endParaRPr lang="en-US"/>
          </a:p>
        </p:txBody>
      </p:sp>
      <p:pic>
        <p:nvPicPr>
          <p:cNvPr id="13" name="Picture 12" descr="A close up of a flower&#10;&#10;Description automatically generated">
            <a:extLst>
              <a:ext uri="{FF2B5EF4-FFF2-40B4-BE49-F238E27FC236}">
                <a16:creationId xmlns:a16="http://schemas.microsoft.com/office/drawing/2014/main" id="{FE69F921-E732-FF4D-B194-838C54DBCFAF}"/>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30222" y="267631"/>
            <a:ext cx="2006918" cy="600873"/>
          </a:xfrm>
          <a:prstGeom prst="rect">
            <a:avLst/>
          </a:prstGeom>
        </p:spPr>
      </p:pic>
    </p:spTree>
    <p:extLst>
      <p:ext uri="{BB962C8B-B14F-4D97-AF65-F5344CB8AC3E}">
        <p14:creationId xmlns:p14="http://schemas.microsoft.com/office/powerpoint/2010/main" val="1120031877"/>
      </p:ext>
    </p:extLst>
  </p:cSld>
  <p:clrMapOvr>
    <a:masterClrMapping/>
  </p:clrMapOvr>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Cover_2">
    <p:bg>
      <p:bgPr>
        <a:solidFill>
          <a:schemeClr val="bg1"/>
        </a:solidFill>
        <a:effectLst/>
      </p:bgPr>
    </p:bg>
    <p:spTree>
      <p:nvGrpSpPr>
        <p:cNvPr id="1" name=""/>
        <p:cNvGrpSpPr/>
        <p:nvPr/>
      </p:nvGrpSpPr>
      <p:grpSpPr>
        <a:xfrm>
          <a:off x="0" y="0"/>
          <a:ext cx="0" cy="0"/>
          <a:chOff x="0" y="0"/>
          <a:chExt cx="0" cy="0"/>
        </a:xfrm>
      </p:grpSpPr>
      <p:pic>
        <p:nvPicPr>
          <p:cNvPr id="9" name="Picture 8" descr="A picture containing iron, indoor, appliance, white&#10;&#10;Description automatically generated">
            <a:extLst>
              <a:ext uri="{FF2B5EF4-FFF2-40B4-BE49-F238E27FC236}">
                <a16:creationId xmlns:a16="http://schemas.microsoft.com/office/drawing/2014/main" id="{29B68BCB-20ED-F445-8DB4-A1BAE2BE5AA0}"/>
              </a:ext>
            </a:extLst>
          </p:cNvPr>
          <p:cNvPicPr>
            <a:picLocks noChangeAspect="1"/>
          </p:cNvPicPr>
          <p:nvPr userDrawn="1"/>
        </p:nvPicPr>
        <p:blipFill rotWithShape="1">
          <a:blip r:embed="rId2"/>
          <a:srcRect l="2095" t="7827" r="13561" b="7827"/>
          <a:stretch/>
        </p:blipFill>
        <p:spPr>
          <a:xfrm>
            <a:off x="0" y="0"/>
            <a:ext cx="12192000" cy="6858000"/>
          </a:xfrm>
          <a:prstGeom prst="rect">
            <a:avLst/>
          </a:prstGeom>
        </p:spPr>
      </p:pic>
      <p:sp>
        <p:nvSpPr>
          <p:cNvPr id="8" name="Text Placeholder 7">
            <a:extLst>
              <a:ext uri="{FF2B5EF4-FFF2-40B4-BE49-F238E27FC236}">
                <a16:creationId xmlns:a16="http://schemas.microsoft.com/office/drawing/2014/main" id="{0DEBA672-942E-7D44-B183-72924C718686}"/>
              </a:ext>
            </a:extLst>
          </p:cNvPr>
          <p:cNvSpPr>
            <a:spLocks noGrp="1"/>
          </p:cNvSpPr>
          <p:nvPr>
            <p:ph type="body" sz="quarter" idx="13" hasCustomPrompt="1"/>
          </p:nvPr>
        </p:nvSpPr>
        <p:spPr>
          <a:xfrm>
            <a:off x="592202" y="3692457"/>
            <a:ext cx="4675123" cy="1180708"/>
          </a:xfrm>
        </p:spPr>
        <p:txBody>
          <a:bodyPr wrap="square">
            <a:spAutoFit/>
          </a:bodyPr>
          <a:lstStyle>
            <a:lvl1pPr marL="0" indent="0">
              <a:lnSpc>
                <a:spcPct val="85000"/>
              </a:lnSpc>
              <a:spcAft>
                <a:spcPts val="0"/>
              </a:spcAft>
              <a:buNone/>
              <a:defRPr sz="3000" b="1" spc="0" baseline="0">
                <a:solidFill>
                  <a:schemeClr val="tx1"/>
                </a:solidFill>
              </a:defRPr>
            </a:lvl1pPr>
          </a:lstStyle>
          <a:p>
            <a:pPr lvl="0"/>
            <a:r>
              <a:rPr lang="en-US"/>
              <a:t>Title to be inserted here over three lines and </a:t>
            </a:r>
            <a:r>
              <a:rPr lang="en-US" err="1"/>
              <a:t>approx</a:t>
            </a:r>
            <a:r>
              <a:rPr lang="en-US"/>
              <a:t> 90 characters including spaces</a:t>
            </a:r>
          </a:p>
        </p:txBody>
      </p:sp>
      <p:sp>
        <p:nvSpPr>
          <p:cNvPr id="13" name="Text Placeholder 4">
            <a:extLst>
              <a:ext uri="{FF2B5EF4-FFF2-40B4-BE49-F238E27FC236}">
                <a16:creationId xmlns:a16="http://schemas.microsoft.com/office/drawing/2014/main" id="{E9EB396B-1AC8-2341-9751-8D63BD9BF1F7}"/>
              </a:ext>
            </a:extLst>
          </p:cNvPr>
          <p:cNvSpPr>
            <a:spLocks noGrp="1"/>
          </p:cNvSpPr>
          <p:nvPr>
            <p:ph type="body" sz="quarter" idx="11" hasCustomPrompt="1"/>
          </p:nvPr>
        </p:nvSpPr>
        <p:spPr>
          <a:xfrm>
            <a:off x="590878" y="5352405"/>
            <a:ext cx="4676448" cy="748895"/>
          </a:xfrm>
        </p:spPr>
        <p:txBody>
          <a:bodyPr>
            <a:noAutofit/>
          </a:bodyPr>
          <a:lstStyle>
            <a:lvl1pPr marL="0" indent="0">
              <a:lnSpc>
                <a:spcPct val="85000"/>
              </a:lnSpc>
              <a:spcAft>
                <a:spcPts val="0"/>
              </a:spcAft>
              <a:buNone/>
              <a:defRPr sz="1400">
                <a:solidFill>
                  <a:schemeClr val="tx1"/>
                </a:solidFill>
              </a:defRPr>
            </a:lvl1pPr>
            <a:lvl2pPr marL="457189" indent="0">
              <a:buNone/>
              <a:defRPr/>
            </a:lvl2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elementum</a:t>
            </a:r>
            <a:r>
              <a:rPr lang="en-US"/>
              <a:t> </a:t>
            </a:r>
            <a:r>
              <a:rPr lang="en-US" err="1"/>
              <a:t>maecenas</a:t>
            </a:r>
            <a:r>
              <a:rPr lang="en-US"/>
              <a:t>.</a:t>
            </a:r>
          </a:p>
        </p:txBody>
      </p:sp>
      <p:sp>
        <p:nvSpPr>
          <p:cNvPr id="15" name="Text Placeholder 4">
            <a:extLst>
              <a:ext uri="{FF2B5EF4-FFF2-40B4-BE49-F238E27FC236}">
                <a16:creationId xmlns:a16="http://schemas.microsoft.com/office/drawing/2014/main" id="{88B6E358-A4A4-8547-9232-BD02A9505D3F}"/>
              </a:ext>
            </a:extLst>
          </p:cNvPr>
          <p:cNvSpPr>
            <a:spLocks noGrp="1"/>
          </p:cNvSpPr>
          <p:nvPr>
            <p:ph type="body" sz="quarter" idx="15" hasCustomPrompt="1"/>
          </p:nvPr>
        </p:nvSpPr>
        <p:spPr>
          <a:xfrm>
            <a:off x="590877" y="3409439"/>
            <a:ext cx="4676448" cy="164775"/>
          </a:xfrm>
        </p:spPr>
        <p:txBody>
          <a:bodyPr>
            <a:noAutofit/>
          </a:bodyPr>
          <a:lstStyle>
            <a:lvl1pPr marL="0" indent="0">
              <a:lnSpc>
                <a:spcPct val="85000"/>
              </a:lnSpc>
              <a:spcAft>
                <a:spcPts val="0"/>
              </a:spcAft>
              <a:buNone/>
              <a:defRPr sz="1400" b="0">
                <a:solidFill>
                  <a:schemeClr val="tx1"/>
                </a:solidFill>
              </a:defRPr>
            </a:lvl1pPr>
            <a:lvl2pPr marL="457189" indent="0">
              <a:buNone/>
              <a:defRPr/>
            </a:lvl2pPr>
          </a:lstStyle>
          <a:p>
            <a:pPr lvl="0"/>
            <a:r>
              <a:rPr lang="en-IN">
                <a:effectLst/>
              </a:rPr>
              <a:t>Clarivate Consulting Services</a:t>
            </a:r>
            <a:endParaRPr lang="en-US"/>
          </a:p>
        </p:txBody>
      </p:sp>
      <p:sp>
        <p:nvSpPr>
          <p:cNvPr id="17" name="Text Placeholder 7">
            <a:extLst>
              <a:ext uri="{FF2B5EF4-FFF2-40B4-BE49-F238E27FC236}">
                <a16:creationId xmlns:a16="http://schemas.microsoft.com/office/drawing/2014/main" id="{2885C64F-31B1-F448-A026-BE3BA1B0F729}"/>
              </a:ext>
            </a:extLst>
          </p:cNvPr>
          <p:cNvSpPr>
            <a:spLocks noGrp="1"/>
          </p:cNvSpPr>
          <p:nvPr>
            <p:ph type="body" sz="quarter" idx="16" hasCustomPrompt="1"/>
          </p:nvPr>
        </p:nvSpPr>
        <p:spPr>
          <a:xfrm>
            <a:off x="590878" y="6442421"/>
            <a:ext cx="1516062" cy="161925"/>
          </a:xfrm>
        </p:spPr>
        <p:txBody>
          <a:bodyPr/>
          <a:lstStyle>
            <a:lvl1pPr marL="0" indent="0">
              <a:buNone/>
              <a:defRPr sz="1000"/>
            </a:lvl1pPr>
            <a:lvl2pPr marL="182880" indent="0">
              <a:buNone/>
              <a:defRPr sz="1000"/>
            </a:lvl2pPr>
            <a:lvl3pPr marL="365760" indent="0">
              <a:buNone/>
              <a:defRPr sz="1000"/>
            </a:lvl3pPr>
            <a:lvl4pPr marL="548640" indent="0">
              <a:buNone/>
              <a:defRPr sz="1000"/>
            </a:lvl4pPr>
            <a:lvl5pPr marL="731520" indent="0">
              <a:buNone/>
              <a:defRPr sz="1000"/>
            </a:lvl5pPr>
          </a:lstStyle>
          <a:p>
            <a:pPr lvl="0"/>
            <a:r>
              <a:rPr lang="en-GB"/>
              <a:t>00 January</a:t>
            </a:r>
            <a:endParaRPr lang="en-US"/>
          </a:p>
        </p:txBody>
      </p:sp>
      <p:pic>
        <p:nvPicPr>
          <p:cNvPr id="18" name="Picture 17" descr="A close up of a flower&#10;&#10;Description automatically generated">
            <a:extLst>
              <a:ext uri="{FF2B5EF4-FFF2-40B4-BE49-F238E27FC236}">
                <a16:creationId xmlns:a16="http://schemas.microsoft.com/office/drawing/2014/main" id="{71F1A23D-5D89-4847-AF5B-6048ABFBA11C}"/>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30222" y="267631"/>
            <a:ext cx="2006918" cy="600873"/>
          </a:xfrm>
          <a:prstGeom prst="rect">
            <a:avLst/>
          </a:prstGeom>
        </p:spPr>
      </p:pic>
    </p:spTree>
    <p:extLst>
      <p:ext uri="{BB962C8B-B14F-4D97-AF65-F5344CB8AC3E}">
        <p14:creationId xmlns:p14="http://schemas.microsoft.com/office/powerpoint/2010/main" val="4238879483"/>
      </p:ext>
    </p:extLst>
  </p:cSld>
  <p:clrMapOvr>
    <a:masterClrMapping/>
  </p:clrMapOvr>
  <p:extLst>
    <p:ext uri="{DCECCB84-F9BA-43D5-87BE-67443E8EF086}">
      <p15:sldGuideLst xmlns:p15="http://schemas.microsoft.com/office/powerpoint/2012/main"/>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Cover_3">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umbrella, white, holding, stool&#10;&#10;Description automatically generated">
            <a:extLst>
              <a:ext uri="{FF2B5EF4-FFF2-40B4-BE49-F238E27FC236}">
                <a16:creationId xmlns:a16="http://schemas.microsoft.com/office/drawing/2014/main" id="{A63896A6-D463-0842-B1CF-0818FC5B1CBA}"/>
              </a:ext>
            </a:extLst>
          </p:cNvPr>
          <p:cNvPicPr>
            <a:picLocks noChangeAspect="1"/>
          </p:cNvPicPr>
          <p:nvPr userDrawn="1"/>
        </p:nvPicPr>
        <p:blipFill rotWithShape="1">
          <a:blip r:embed="rId2"/>
          <a:srcRect t="10133" r="10133"/>
          <a:stretch/>
        </p:blipFill>
        <p:spPr>
          <a:xfrm>
            <a:off x="0" y="0"/>
            <a:ext cx="12192000" cy="6858000"/>
          </a:xfrm>
          <a:prstGeom prst="rect">
            <a:avLst/>
          </a:prstGeom>
        </p:spPr>
      </p:pic>
      <p:sp>
        <p:nvSpPr>
          <p:cNvPr id="8" name="Text Placeholder 7">
            <a:extLst>
              <a:ext uri="{FF2B5EF4-FFF2-40B4-BE49-F238E27FC236}">
                <a16:creationId xmlns:a16="http://schemas.microsoft.com/office/drawing/2014/main" id="{0EBA6461-A25E-474C-BD91-0EACED6B8E15}"/>
              </a:ext>
            </a:extLst>
          </p:cNvPr>
          <p:cNvSpPr>
            <a:spLocks noGrp="1"/>
          </p:cNvSpPr>
          <p:nvPr>
            <p:ph type="body" sz="quarter" idx="13" hasCustomPrompt="1"/>
          </p:nvPr>
        </p:nvSpPr>
        <p:spPr>
          <a:xfrm>
            <a:off x="592202" y="3692457"/>
            <a:ext cx="4675123" cy="1180708"/>
          </a:xfrm>
        </p:spPr>
        <p:txBody>
          <a:bodyPr wrap="square">
            <a:spAutoFit/>
          </a:bodyPr>
          <a:lstStyle>
            <a:lvl1pPr marL="0" indent="0">
              <a:lnSpc>
                <a:spcPct val="85000"/>
              </a:lnSpc>
              <a:spcAft>
                <a:spcPts val="0"/>
              </a:spcAft>
              <a:buNone/>
              <a:defRPr sz="3000" b="1" spc="0" baseline="0">
                <a:solidFill>
                  <a:schemeClr val="tx1"/>
                </a:solidFill>
              </a:defRPr>
            </a:lvl1pPr>
          </a:lstStyle>
          <a:p>
            <a:pPr lvl="0"/>
            <a:r>
              <a:rPr lang="en-US"/>
              <a:t>Title to be inserted here over three lines and </a:t>
            </a:r>
            <a:r>
              <a:rPr lang="en-US" err="1"/>
              <a:t>approx</a:t>
            </a:r>
            <a:r>
              <a:rPr lang="en-US"/>
              <a:t> 90 characters including spaces</a:t>
            </a:r>
          </a:p>
        </p:txBody>
      </p:sp>
      <p:sp>
        <p:nvSpPr>
          <p:cNvPr id="12" name="Text Placeholder 4">
            <a:extLst>
              <a:ext uri="{FF2B5EF4-FFF2-40B4-BE49-F238E27FC236}">
                <a16:creationId xmlns:a16="http://schemas.microsoft.com/office/drawing/2014/main" id="{D14C3B1A-48E7-2C47-815B-4FE2DE51A945}"/>
              </a:ext>
            </a:extLst>
          </p:cNvPr>
          <p:cNvSpPr>
            <a:spLocks noGrp="1"/>
          </p:cNvSpPr>
          <p:nvPr>
            <p:ph type="body" sz="quarter" idx="11" hasCustomPrompt="1"/>
          </p:nvPr>
        </p:nvSpPr>
        <p:spPr>
          <a:xfrm>
            <a:off x="590878" y="5352405"/>
            <a:ext cx="4676448" cy="748895"/>
          </a:xfrm>
        </p:spPr>
        <p:txBody>
          <a:bodyPr>
            <a:noAutofit/>
          </a:bodyPr>
          <a:lstStyle>
            <a:lvl1pPr marL="0" indent="0">
              <a:lnSpc>
                <a:spcPct val="85000"/>
              </a:lnSpc>
              <a:spcAft>
                <a:spcPts val="0"/>
              </a:spcAft>
              <a:buNone/>
              <a:defRPr sz="1400">
                <a:solidFill>
                  <a:schemeClr val="tx1"/>
                </a:solidFill>
              </a:defRPr>
            </a:lvl1pPr>
            <a:lvl2pPr marL="457189" indent="0">
              <a:buNone/>
              <a:defRPr/>
            </a:lvl2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elementum</a:t>
            </a:r>
            <a:r>
              <a:rPr lang="en-US"/>
              <a:t> </a:t>
            </a:r>
            <a:r>
              <a:rPr lang="en-US" err="1"/>
              <a:t>maecenas</a:t>
            </a:r>
            <a:r>
              <a:rPr lang="en-US"/>
              <a:t>.</a:t>
            </a:r>
          </a:p>
        </p:txBody>
      </p:sp>
      <p:sp>
        <p:nvSpPr>
          <p:cNvPr id="13" name="Text Placeholder 4">
            <a:extLst>
              <a:ext uri="{FF2B5EF4-FFF2-40B4-BE49-F238E27FC236}">
                <a16:creationId xmlns:a16="http://schemas.microsoft.com/office/drawing/2014/main" id="{EC67FC5D-2FE8-094B-9F94-EFD814E72F41}"/>
              </a:ext>
            </a:extLst>
          </p:cNvPr>
          <p:cNvSpPr>
            <a:spLocks noGrp="1"/>
          </p:cNvSpPr>
          <p:nvPr>
            <p:ph type="body" sz="quarter" idx="15" hasCustomPrompt="1"/>
          </p:nvPr>
        </p:nvSpPr>
        <p:spPr>
          <a:xfrm>
            <a:off x="590877" y="3409439"/>
            <a:ext cx="4676448" cy="164775"/>
          </a:xfrm>
        </p:spPr>
        <p:txBody>
          <a:bodyPr>
            <a:noAutofit/>
          </a:bodyPr>
          <a:lstStyle>
            <a:lvl1pPr marL="0" indent="0">
              <a:lnSpc>
                <a:spcPct val="85000"/>
              </a:lnSpc>
              <a:spcAft>
                <a:spcPts val="0"/>
              </a:spcAft>
              <a:buNone/>
              <a:defRPr sz="1400" b="0">
                <a:solidFill>
                  <a:schemeClr val="tx1"/>
                </a:solidFill>
              </a:defRPr>
            </a:lvl1pPr>
            <a:lvl2pPr marL="457189" indent="0">
              <a:buNone/>
              <a:defRPr/>
            </a:lvl2pPr>
          </a:lstStyle>
          <a:p>
            <a:pPr lvl="0"/>
            <a:r>
              <a:rPr lang="en-IN">
                <a:effectLst/>
              </a:rPr>
              <a:t>Clarivate Consulting Services</a:t>
            </a:r>
            <a:endParaRPr lang="en-US"/>
          </a:p>
        </p:txBody>
      </p:sp>
      <p:sp>
        <p:nvSpPr>
          <p:cNvPr id="14" name="Text Placeholder 7">
            <a:extLst>
              <a:ext uri="{FF2B5EF4-FFF2-40B4-BE49-F238E27FC236}">
                <a16:creationId xmlns:a16="http://schemas.microsoft.com/office/drawing/2014/main" id="{6C5D1737-161D-2840-987A-D42010CFDE80}"/>
              </a:ext>
            </a:extLst>
          </p:cNvPr>
          <p:cNvSpPr>
            <a:spLocks noGrp="1"/>
          </p:cNvSpPr>
          <p:nvPr>
            <p:ph type="body" sz="quarter" idx="16" hasCustomPrompt="1"/>
          </p:nvPr>
        </p:nvSpPr>
        <p:spPr>
          <a:xfrm>
            <a:off x="590878" y="6442421"/>
            <a:ext cx="1516062" cy="161925"/>
          </a:xfrm>
        </p:spPr>
        <p:txBody>
          <a:bodyPr/>
          <a:lstStyle>
            <a:lvl1pPr marL="0" indent="0">
              <a:buNone/>
              <a:defRPr sz="1000"/>
            </a:lvl1pPr>
            <a:lvl2pPr marL="182880" indent="0">
              <a:buNone/>
              <a:defRPr sz="1000"/>
            </a:lvl2pPr>
            <a:lvl3pPr marL="365760" indent="0">
              <a:buNone/>
              <a:defRPr sz="1000"/>
            </a:lvl3pPr>
            <a:lvl4pPr marL="548640" indent="0">
              <a:buNone/>
              <a:defRPr sz="1000"/>
            </a:lvl4pPr>
            <a:lvl5pPr marL="731520" indent="0">
              <a:buNone/>
              <a:defRPr sz="1000"/>
            </a:lvl5pPr>
          </a:lstStyle>
          <a:p>
            <a:pPr lvl="0"/>
            <a:r>
              <a:rPr lang="en-GB"/>
              <a:t>00 January</a:t>
            </a:r>
            <a:endParaRPr lang="en-US"/>
          </a:p>
        </p:txBody>
      </p:sp>
      <p:pic>
        <p:nvPicPr>
          <p:cNvPr id="15" name="Picture 14" descr="A close up of a flower&#10;&#10;Description automatically generated">
            <a:extLst>
              <a:ext uri="{FF2B5EF4-FFF2-40B4-BE49-F238E27FC236}">
                <a16:creationId xmlns:a16="http://schemas.microsoft.com/office/drawing/2014/main" id="{2709D602-BBD2-834A-BDB4-E779DB0B0CDA}"/>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30222" y="267631"/>
            <a:ext cx="2006918" cy="600873"/>
          </a:xfrm>
          <a:prstGeom prst="rect">
            <a:avLst/>
          </a:prstGeom>
        </p:spPr>
      </p:pic>
    </p:spTree>
    <p:extLst>
      <p:ext uri="{BB962C8B-B14F-4D97-AF65-F5344CB8AC3E}">
        <p14:creationId xmlns:p14="http://schemas.microsoft.com/office/powerpoint/2010/main" val="4229444582"/>
      </p:ext>
    </p:extLst>
  </p:cSld>
  <p:clrMapOvr>
    <a:masterClrMapping/>
  </p:clrMapOvr>
  <p:extLst>
    <p:ext uri="{DCECCB84-F9BA-43D5-87BE-67443E8EF086}">
      <p15:sldGuideLst xmlns:p15="http://schemas.microsoft.com/office/powerpoint/2012/main"/>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Cover_4">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indoor, sitting, white, cup&#10;&#10;Description automatically generated">
            <a:extLst>
              <a:ext uri="{FF2B5EF4-FFF2-40B4-BE49-F238E27FC236}">
                <a16:creationId xmlns:a16="http://schemas.microsoft.com/office/drawing/2014/main" id="{830763DA-AA90-BE40-9D4B-E629D916AB78}"/>
              </a:ext>
            </a:extLst>
          </p:cNvPr>
          <p:cNvPicPr>
            <a:picLocks noChangeAspect="1"/>
          </p:cNvPicPr>
          <p:nvPr userDrawn="1"/>
        </p:nvPicPr>
        <p:blipFill rotWithShape="1">
          <a:blip r:embed="rId2"/>
          <a:srcRect t="13018" r="13018"/>
          <a:stretch/>
        </p:blipFill>
        <p:spPr>
          <a:xfrm>
            <a:off x="0" y="0"/>
            <a:ext cx="12192000" cy="6858000"/>
          </a:xfrm>
          <a:prstGeom prst="rect">
            <a:avLst/>
          </a:prstGeom>
        </p:spPr>
      </p:pic>
      <p:sp>
        <p:nvSpPr>
          <p:cNvPr id="8" name="Text Placeholder 7">
            <a:extLst>
              <a:ext uri="{FF2B5EF4-FFF2-40B4-BE49-F238E27FC236}">
                <a16:creationId xmlns:a16="http://schemas.microsoft.com/office/drawing/2014/main" id="{EBB37BF8-BC3C-0645-9A00-F04184FF1B59}"/>
              </a:ext>
            </a:extLst>
          </p:cNvPr>
          <p:cNvSpPr>
            <a:spLocks noGrp="1"/>
          </p:cNvSpPr>
          <p:nvPr>
            <p:ph type="body" sz="quarter" idx="13" hasCustomPrompt="1"/>
          </p:nvPr>
        </p:nvSpPr>
        <p:spPr>
          <a:xfrm>
            <a:off x="592202" y="3692457"/>
            <a:ext cx="4675123" cy="1180708"/>
          </a:xfrm>
        </p:spPr>
        <p:txBody>
          <a:bodyPr wrap="square">
            <a:spAutoFit/>
          </a:bodyPr>
          <a:lstStyle>
            <a:lvl1pPr marL="0" indent="0">
              <a:lnSpc>
                <a:spcPct val="85000"/>
              </a:lnSpc>
              <a:spcAft>
                <a:spcPts val="0"/>
              </a:spcAft>
              <a:buNone/>
              <a:defRPr sz="3000" b="1" spc="0" baseline="0">
                <a:solidFill>
                  <a:schemeClr val="tx1"/>
                </a:solidFill>
              </a:defRPr>
            </a:lvl1pPr>
          </a:lstStyle>
          <a:p>
            <a:pPr lvl="0"/>
            <a:r>
              <a:rPr lang="en-US"/>
              <a:t>Title to be inserted here over three lines and </a:t>
            </a:r>
            <a:r>
              <a:rPr lang="en-US" err="1"/>
              <a:t>approx</a:t>
            </a:r>
            <a:r>
              <a:rPr lang="en-US"/>
              <a:t> 90 characters including spaces</a:t>
            </a:r>
          </a:p>
        </p:txBody>
      </p:sp>
      <p:sp>
        <p:nvSpPr>
          <p:cNvPr id="12" name="Text Placeholder 4">
            <a:extLst>
              <a:ext uri="{FF2B5EF4-FFF2-40B4-BE49-F238E27FC236}">
                <a16:creationId xmlns:a16="http://schemas.microsoft.com/office/drawing/2014/main" id="{1E4CF1BA-FF97-AB49-BE41-C3EC520EF800}"/>
              </a:ext>
            </a:extLst>
          </p:cNvPr>
          <p:cNvSpPr>
            <a:spLocks noGrp="1"/>
          </p:cNvSpPr>
          <p:nvPr>
            <p:ph type="body" sz="quarter" idx="11" hasCustomPrompt="1"/>
          </p:nvPr>
        </p:nvSpPr>
        <p:spPr>
          <a:xfrm>
            <a:off x="590878" y="5352405"/>
            <a:ext cx="4676448" cy="748895"/>
          </a:xfrm>
        </p:spPr>
        <p:txBody>
          <a:bodyPr>
            <a:noAutofit/>
          </a:bodyPr>
          <a:lstStyle>
            <a:lvl1pPr marL="0" indent="0">
              <a:lnSpc>
                <a:spcPct val="85000"/>
              </a:lnSpc>
              <a:spcAft>
                <a:spcPts val="0"/>
              </a:spcAft>
              <a:buNone/>
              <a:defRPr sz="1400">
                <a:solidFill>
                  <a:schemeClr val="tx1"/>
                </a:solidFill>
              </a:defRPr>
            </a:lvl1pPr>
            <a:lvl2pPr marL="457189" indent="0">
              <a:buNone/>
              <a:defRPr/>
            </a:lvl2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elementum</a:t>
            </a:r>
            <a:r>
              <a:rPr lang="en-US"/>
              <a:t> </a:t>
            </a:r>
            <a:r>
              <a:rPr lang="en-US" err="1"/>
              <a:t>maecenas</a:t>
            </a:r>
            <a:r>
              <a:rPr lang="en-US"/>
              <a:t>.</a:t>
            </a:r>
          </a:p>
        </p:txBody>
      </p:sp>
      <p:sp>
        <p:nvSpPr>
          <p:cNvPr id="13" name="Text Placeholder 4">
            <a:extLst>
              <a:ext uri="{FF2B5EF4-FFF2-40B4-BE49-F238E27FC236}">
                <a16:creationId xmlns:a16="http://schemas.microsoft.com/office/drawing/2014/main" id="{F792A500-BC49-EC41-ABAE-9E60EDFE5083}"/>
              </a:ext>
            </a:extLst>
          </p:cNvPr>
          <p:cNvSpPr>
            <a:spLocks noGrp="1"/>
          </p:cNvSpPr>
          <p:nvPr>
            <p:ph type="body" sz="quarter" idx="15" hasCustomPrompt="1"/>
          </p:nvPr>
        </p:nvSpPr>
        <p:spPr>
          <a:xfrm>
            <a:off x="590877" y="3409439"/>
            <a:ext cx="4676448" cy="164775"/>
          </a:xfrm>
        </p:spPr>
        <p:txBody>
          <a:bodyPr>
            <a:noAutofit/>
          </a:bodyPr>
          <a:lstStyle>
            <a:lvl1pPr marL="0" indent="0">
              <a:lnSpc>
                <a:spcPct val="85000"/>
              </a:lnSpc>
              <a:spcAft>
                <a:spcPts val="0"/>
              </a:spcAft>
              <a:buNone/>
              <a:defRPr sz="1400" b="0">
                <a:solidFill>
                  <a:schemeClr val="tx1"/>
                </a:solidFill>
              </a:defRPr>
            </a:lvl1pPr>
            <a:lvl2pPr marL="457189" indent="0">
              <a:buNone/>
              <a:defRPr/>
            </a:lvl2pPr>
          </a:lstStyle>
          <a:p>
            <a:pPr lvl="0"/>
            <a:r>
              <a:rPr lang="en-IN">
                <a:effectLst/>
              </a:rPr>
              <a:t>Clarivate Consulting Services</a:t>
            </a:r>
            <a:endParaRPr lang="en-US"/>
          </a:p>
        </p:txBody>
      </p:sp>
      <p:sp>
        <p:nvSpPr>
          <p:cNvPr id="14" name="Text Placeholder 7">
            <a:extLst>
              <a:ext uri="{FF2B5EF4-FFF2-40B4-BE49-F238E27FC236}">
                <a16:creationId xmlns:a16="http://schemas.microsoft.com/office/drawing/2014/main" id="{3BF6C7AE-CA55-424F-B6B2-CF1B1CDC1B5E}"/>
              </a:ext>
            </a:extLst>
          </p:cNvPr>
          <p:cNvSpPr>
            <a:spLocks noGrp="1"/>
          </p:cNvSpPr>
          <p:nvPr>
            <p:ph type="body" sz="quarter" idx="16" hasCustomPrompt="1"/>
          </p:nvPr>
        </p:nvSpPr>
        <p:spPr>
          <a:xfrm>
            <a:off x="590878" y="6442421"/>
            <a:ext cx="1516062" cy="161925"/>
          </a:xfrm>
        </p:spPr>
        <p:txBody>
          <a:bodyPr/>
          <a:lstStyle>
            <a:lvl1pPr marL="0" indent="0">
              <a:buNone/>
              <a:defRPr sz="1000"/>
            </a:lvl1pPr>
            <a:lvl2pPr marL="182880" indent="0">
              <a:buNone/>
              <a:defRPr sz="1000"/>
            </a:lvl2pPr>
            <a:lvl3pPr marL="365760" indent="0">
              <a:buNone/>
              <a:defRPr sz="1000"/>
            </a:lvl3pPr>
            <a:lvl4pPr marL="548640" indent="0">
              <a:buNone/>
              <a:defRPr sz="1000"/>
            </a:lvl4pPr>
            <a:lvl5pPr marL="731520" indent="0">
              <a:buNone/>
              <a:defRPr sz="1000"/>
            </a:lvl5pPr>
          </a:lstStyle>
          <a:p>
            <a:pPr lvl="0"/>
            <a:r>
              <a:rPr lang="en-GB"/>
              <a:t>00 January</a:t>
            </a:r>
            <a:endParaRPr lang="en-US"/>
          </a:p>
        </p:txBody>
      </p:sp>
      <p:pic>
        <p:nvPicPr>
          <p:cNvPr id="15" name="Picture 14" descr="A close up of a flower&#10;&#10;Description automatically generated">
            <a:extLst>
              <a:ext uri="{FF2B5EF4-FFF2-40B4-BE49-F238E27FC236}">
                <a16:creationId xmlns:a16="http://schemas.microsoft.com/office/drawing/2014/main" id="{5DBABA01-5BE0-F245-B88B-E785F5BCB615}"/>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30222" y="267631"/>
            <a:ext cx="2006918" cy="600873"/>
          </a:xfrm>
          <a:prstGeom prst="rect">
            <a:avLst/>
          </a:prstGeom>
        </p:spPr>
      </p:pic>
    </p:spTree>
    <p:extLst>
      <p:ext uri="{BB962C8B-B14F-4D97-AF65-F5344CB8AC3E}">
        <p14:creationId xmlns:p14="http://schemas.microsoft.com/office/powerpoint/2010/main" val="275805022"/>
      </p:ext>
    </p:extLst>
  </p:cSld>
  <p:clrMapOvr>
    <a:masterClrMapping/>
  </p:clrMapOvr>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Cover_5">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white, laying, sitting, holding&#10;&#10;Description automatically generated">
            <a:extLst>
              <a:ext uri="{FF2B5EF4-FFF2-40B4-BE49-F238E27FC236}">
                <a16:creationId xmlns:a16="http://schemas.microsoft.com/office/drawing/2014/main" id="{1817003C-D643-6344-B23D-17D656602913}"/>
              </a:ext>
            </a:extLst>
          </p:cNvPr>
          <p:cNvPicPr>
            <a:picLocks noChangeAspect="1"/>
          </p:cNvPicPr>
          <p:nvPr userDrawn="1"/>
        </p:nvPicPr>
        <p:blipFill rotWithShape="1">
          <a:blip r:embed="rId2"/>
          <a:srcRect t="9816" r="9816"/>
          <a:stretch/>
        </p:blipFill>
        <p:spPr>
          <a:xfrm>
            <a:off x="0" y="0"/>
            <a:ext cx="12192000" cy="6858000"/>
          </a:xfrm>
          <a:prstGeom prst="rect">
            <a:avLst/>
          </a:prstGeom>
        </p:spPr>
      </p:pic>
      <p:sp>
        <p:nvSpPr>
          <p:cNvPr id="8" name="Text Placeholder 7">
            <a:extLst>
              <a:ext uri="{FF2B5EF4-FFF2-40B4-BE49-F238E27FC236}">
                <a16:creationId xmlns:a16="http://schemas.microsoft.com/office/drawing/2014/main" id="{E850EB5D-E3E4-2E4B-8819-89C6ECE19B1C}"/>
              </a:ext>
            </a:extLst>
          </p:cNvPr>
          <p:cNvSpPr>
            <a:spLocks noGrp="1"/>
          </p:cNvSpPr>
          <p:nvPr>
            <p:ph type="body" sz="quarter" idx="13" hasCustomPrompt="1"/>
          </p:nvPr>
        </p:nvSpPr>
        <p:spPr>
          <a:xfrm>
            <a:off x="592202" y="3692457"/>
            <a:ext cx="4675123" cy="1180708"/>
          </a:xfrm>
        </p:spPr>
        <p:txBody>
          <a:bodyPr wrap="square">
            <a:spAutoFit/>
          </a:bodyPr>
          <a:lstStyle>
            <a:lvl1pPr marL="0" indent="0">
              <a:lnSpc>
                <a:spcPct val="85000"/>
              </a:lnSpc>
              <a:spcAft>
                <a:spcPts val="0"/>
              </a:spcAft>
              <a:buNone/>
              <a:defRPr sz="3000" b="1" spc="0" baseline="0">
                <a:solidFill>
                  <a:schemeClr val="tx1"/>
                </a:solidFill>
              </a:defRPr>
            </a:lvl1pPr>
          </a:lstStyle>
          <a:p>
            <a:pPr lvl="0"/>
            <a:r>
              <a:rPr lang="en-US"/>
              <a:t>Title to be inserted here over three lines and </a:t>
            </a:r>
            <a:r>
              <a:rPr lang="en-US" err="1"/>
              <a:t>approx</a:t>
            </a:r>
            <a:r>
              <a:rPr lang="en-US"/>
              <a:t> 90 characters including spaces</a:t>
            </a:r>
          </a:p>
        </p:txBody>
      </p:sp>
      <p:sp>
        <p:nvSpPr>
          <p:cNvPr id="12" name="Text Placeholder 4">
            <a:extLst>
              <a:ext uri="{FF2B5EF4-FFF2-40B4-BE49-F238E27FC236}">
                <a16:creationId xmlns:a16="http://schemas.microsoft.com/office/drawing/2014/main" id="{F617692A-4D7C-C342-8209-7E2F25ED9052}"/>
              </a:ext>
            </a:extLst>
          </p:cNvPr>
          <p:cNvSpPr>
            <a:spLocks noGrp="1"/>
          </p:cNvSpPr>
          <p:nvPr>
            <p:ph type="body" sz="quarter" idx="11" hasCustomPrompt="1"/>
          </p:nvPr>
        </p:nvSpPr>
        <p:spPr>
          <a:xfrm>
            <a:off x="590878" y="5352405"/>
            <a:ext cx="4676448" cy="748895"/>
          </a:xfrm>
        </p:spPr>
        <p:txBody>
          <a:bodyPr>
            <a:noAutofit/>
          </a:bodyPr>
          <a:lstStyle>
            <a:lvl1pPr marL="0" indent="0">
              <a:lnSpc>
                <a:spcPct val="85000"/>
              </a:lnSpc>
              <a:spcAft>
                <a:spcPts val="0"/>
              </a:spcAft>
              <a:buNone/>
              <a:defRPr sz="1400">
                <a:solidFill>
                  <a:schemeClr val="tx1"/>
                </a:solidFill>
              </a:defRPr>
            </a:lvl1pPr>
            <a:lvl2pPr marL="457189" indent="0">
              <a:buNone/>
              <a:defRPr/>
            </a:lvl2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elementum</a:t>
            </a:r>
            <a:r>
              <a:rPr lang="en-US"/>
              <a:t> </a:t>
            </a:r>
            <a:r>
              <a:rPr lang="en-US" err="1"/>
              <a:t>maecenas</a:t>
            </a:r>
            <a:r>
              <a:rPr lang="en-US"/>
              <a:t>.</a:t>
            </a:r>
          </a:p>
        </p:txBody>
      </p:sp>
      <p:sp>
        <p:nvSpPr>
          <p:cNvPr id="13" name="Text Placeholder 4">
            <a:extLst>
              <a:ext uri="{FF2B5EF4-FFF2-40B4-BE49-F238E27FC236}">
                <a16:creationId xmlns:a16="http://schemas.microsoft.com/office/drawing/2014/main" id="{6D7D598E-A5D4-2149-B0A3-82CD06C0B091}"/>
              </a:ext>
            </a:extLst>
          </p:cNvPr>
          <p:cNvSpPr>
            <a:spLocks noGrp="1"/>
          </p:cNvSpPr>
          <p:nvPr>
            <p:ph type="body" sz="quarter" idx="15" hasCustomPrompt="1"/>
          </p:nvPr>
        </p:nvSpPr>
        <p:spPr>
          <a:xfrm>
            <a:off x="590877" y="3409439"/>
            <a:ext cx="4676448" cy="164775"/>
          </a:xfrm>
        </p:spPr>
        <p:txBody>
          <a:bodyPr>
            <a:noAutofit/>
          </a:bodyPr>
          <a:lstStyle>
            <a:lvl1pPr marL="0" indent="0">
              <a:lnSpc>
                <a:spcPct val="85000"/>
              </a:lnSpc>
              <a:spcAft>
                <a:spcPts val="0"/>
              </a:spcAft>
              <a:buNone/>
              <a:defRPr sz="1400" b="0">
                <a:solidFill>
                  <a:schemeClr val="tx1"/>
                </a:solidFill>
              </a:defRPr>
            </a:lvl1pPr>
            <a:lvl2pPr marL="457189" indent="0">
              <a:buNone/>
              <a:defRPr/>
            </a:lvl2pPr>
          </a:lstStyle>
          <a:p>
            <a:pPr lvl="0"/>
            <a:r>
              <a:rPr lang="en-IN">
                <a:effectLst/>
              </a:rPr>
              <a:t>Clarivate Consulting Services</a:t>
            </a:r>
            <a:endParaRPr lang="en-US"/>
          </a:p>
        </p:txBody>
      </p:sp>
      <p:sp>
        <p:nvSpPr>
          <p:cNvPr id="14" name="Text Placeholder 7">
            <a:extLst>
              <a:ext uri="{FF2B5EF4-FFF2-40B4-BE49-F238E27FC236}">
                <a16:creationId xmlns:a16="http://schemas.microsoft.com/office/drawing/2014/main" id="{E535AB32-B6E2-8B48-B76F-794D8CF4753A}"/>
              </a:ext>
            </a:extLst>
          </p:cNvPr>
          <p:cNvSpPr>
            <a:spLocks noGrp="1"/>
          </p:cNvSpPr>
          <p:nvPr>
            <p:ph type="body" sz="quarter" idx="16" hasCustomPrompt="1"/>
          </p:nvPr>
        </p:nvSpPr>
        <p:spPr>
          <a:xfrm>
            <a:off x="590878" y="6442421"/>
            <a:ext cx="1516062" cy="161925"/>
          </a:xfrm>
        </p:spPr>
        <p:txBody>
          <a:bodyPr/>
          <a:lstStyle>
            <a:lvl1pPr marL="0" indent="0">
              <a:buNone/>
              <a:defRPr sz="1000"/>
            </a:lvl1pPr>
            <a:lvl2pPr marL="182880" indent="0">
              <a:buNone/>
              <a:defRPr sz="1000"/>
            </a:lvl2pPr>
            <a:lvl3pPr marL="365760" indent="0">
              <a:buNone/>
              <a:defRPr sz="1000"/>
            </a:lvl3pPr>
            <a:lvl4pPr marL="548640" indent="0">
              <a:buNone/>
              <a:defRPr sz="1000"/>
            </a:lvl4pPr>
            <a:lvl5pPr marL="731520" indent="0">
              <a:buNone/>
              <a:defRPr sz="1000"/>
            </a:lvl5pPr>
          </a:lstStyle>
          <a:p>
            <a:pPr lvl="0"/>
            <a:r>
              <a:rPr lang="en-GB"/>
              <a:t>00 January</a:t>
            </a:r>
            <a:endParaRPr lang="en-US"/>
          </a:p>
        </p:txBody>
      </p:sp>
      <p:pic>
        <p:nvPicPr>
          <p:cNvPr id="15" name="Picture 14" descr="A close up of a flower&#10;&#10;Description automatically generated">
            <a:extLst>
              <a:ext uri="{FF2B5EF4-FFF2-40B4-BE49-F238E27FC236}">
                <a16:creationId xmlns:a16="http://schemas.microsoft.com/office/drawing/2014/main" id="{439497FB-FFEA-8947-BEA0-602362D8B248}"/>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30222" y="267631"/>
            <a:ext cx="2006918" cy="600873"/>
          </a:xfrm>
          <a:prstGeom prst="rect">
            <a:avLst/>
          </a:prstGeom>
        </p:spPr>
      </p:pic>
    </p:spTree>
    <p:extLst>
      <p:ext uri="{BB962C8B-B14F-4D97-AF65-F5344CB8AC3E}">
        <p14:creationId xmlns:p14="http://schemas.microsoft.com/office/powerpoint/2010/main" val="3415917438"/>
      </p:ext>
    </p:extLst>
  </p:cSld>
  <p:clrMapOvr>
    <a:masterClrMapping/>
  </p:clrMapOvr>
  <p:extLst>
    <p:ext uri="{DCECCB84-F9BA-43D5-87BE-67443E8EF086}">
      <p15:sldGuideLst xmlns:p15="http://schemas.microsoft.com/office/powerpoint/2012/main"/>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Cover_6">
    <p:bg>
      <p:bgPr>
        <a:solidFill>
          <a:schemeClr val="bg1"/>
        </a:solidFill>
        <a:effectLst/>
      </p:bgPr>
    </p:bg>
    <p:spTree>
      <p:nvGrpSpPr>
        <p:cNvPr id="1" name=""/>
        <p:cNvGrpSpPr/>
        <p:nvPr/>
      </p:nvGrpSpPr>
      <p:grpSpPr>
        <a:xfrm>
          <a:off x="0" y="0"/>
          <a:ext cx="0" cy="0"/>
          <a:chOff x="0" y="0"/>
          <a:chExt cx="0" cy="0"/>
        </a:xfrm>
      </p:grpSpPr>
      <p:pic>
        <p:nvPicPr>
          <p:cNvPr id="10" name="Picture 9" descr="A picture containing iron, toothbrush, sitting, white&#10;&#10;Description automatically generated">
            <a:extLst>
              <a:ext uri="{FF2B5EF4-FFF2-40B4-BE49-F238E27FC236}">
                <a16:creationId xmlns:a16="http://schemas.microsoft.com/office/drawing/2014/main" id="{BCDE52C6-F876-BA43-8C32-DA921FF5A0F9}"/>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8" name="Text Placeholder 7">
            <a:extLst>
              <a:ext uri="{FF2B5EF4-FFF2-40B4-BE49-F238E27FC236}">
                <a16:creationId xmlns:a16="http://schemas.microsoft.com/office/drawing/2014/main" id="{EB59683A-28D0-8345-B5C7-9A9F45E7CD97}"/>
              </a:ext>
            </a:extLst>
          </p:cNvPr>
          <p:cNvSpPr>
            <a:spLocks noGrp="1"/>
          </p:cNvSpPr>
          <p:nvPr>
            <p:ph type="body" sz="quarter" idx="13" hasCustomPrompt="1"/>
          </p:nvPr>
        </p:nvSpPr>
        <p:spPr>
          <a:xfrm>
            <a:off x="592202" y="3692457"/>
            <a:ext cx="4675123" cy="1180708"/>
          </a:xfrm>
        </p:spPr>
        <p:txBody>
          <a:bodyPr wrap="square">
            <a:spAutoFit/>
          </a:bodyPr>
          <a:lstStyle>
            <a:lvl1pPr marL="0" indent="0">
              <a:lnSpc>
                <a:spcPct val="85000"/>
              </a:lnSpc>
              <a:spcAft>
                <a:spcPts val="0"/>
              </a:spcAft>
              <a:buNone/>
              <a:defRPr sz="3000" b="1" spc="0" baseline="0">
                <a:solidFill>
                  <a:schemeClr val="tx1"/>
                </a:solidFill>
              </a:defRPr>
            </a:lvl1pPr>
          </a:lstStyle>
          <a:p>
            <a:pPr lvl="0"/>
            <a:r>
              <a:rPr lang="en-US"/>
              <a:t>Title to be inserted here over three lines and </a:t>
            </a:r>
            <a:r>
              <a:rPr lang="en-US" err="1"/>
              <a:t>approx</a:t>
            </a:r>
            <a:r>
              <a:rPr lang="en-US"/>
              <a:t> 90 characters including spaces</a:t>
            </a:r>
          </a:p>
        </p:txBody>
      </p:sp>
      <p:sp>
        <p:nvSpPr>
          <p:cNvPr id="12" name="Text Placeholder 4">
            <a:extLst>
              <a:ext uri="{FF2B5EF4-FFF2-40B4-BE49-F238E27FC236}">
                <a16:creationId xmlns:a16="http://schemas.microsoft.com/office/drawing/2014/main" id="{4143AA74-0098-0D43-9B14-47E022AF66C1}"/>
              </a:ext>
            </a:extLst>
          </p:cNvPr>
          <p:cNvSpPr>
            <a:spLocks noGrp="1"/>
          </p:cNvSpPr>
          <p:nvPr>
            <p:ph type="body" sz="quarter" idx="11" hasCustomPrompt="1"/>
          </p:nvPr>
        </p:nvSpPr>
        <p:spPr>
          <a:xfrm>
            <a:off x="590878" y="5352405"/>
            <a:ext cx="4676448" cy="748895"/>
          </a:xfrm>
        </p:spPr>
        <p:txBody>
          <a:bodyPr>
            <a:noAutofit/>
          </a:bodyPr>
          <a:lstStyle>
            <a:lvl1pPr marL="0" indent="0">
              <a:lnSpc>
                <a:spcPct val="85000"/>
              </a:lnSpc>
              <a:spcAft>
                <a:spcPts val="0"/>
              </a:spcAft>
              <a:buNone/>
              <a:defRPr sz="1400">
                <a:solidFill>
                  <a:schemeClr val="tx1"/>
                </a:solidFill>
              </a:defRPr>
            </a:lvl1pPr>
            <a:lvl2pPr marL="457189" indent="0">
              <a:buNone/>
              <a:defRPr/>
            </a:lvl2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a:t>
            </a:r>
            <a:r>
              <a:rPr lang="en-US" err="1"/>
              <a:t>elementum</a:t>
            </a:r>
            <a:r>
              <a:rPr lang="en-US"/>
              <a:t> </a:t>
            </a:r>
            <a:r>
              <a:rPr lang="en-US" err="1"/>
              <a:t>maecenas</a:t>
            </a:r>
            <a:r>
              <a:rPr lang="en-US"/>
              <a:t>.</a:t>
            </a:r>
          </a:p>
        </p:txBody>
      </p:sp>
      <p:sp>
        <p:nvSpPr>
          <p:cNvPr id="13" name="Text Placeholder 4">
            <a:extLst>
              <a:ext uri="{FF2B5EF4-FFF2-40B4-BE49-F238E27FC236}">
                <a16:creationId xmlns:a16="http://schemas.microsoft.com/office/drawing/2014/main" id="{E20A0CDA-9AE7-1A4C-B3F7-EFF4519C868F}"/>
              </a:ext>
            </a:extLst>
          </p:cNvPr>
          <p:cNvSpPr>
            <a:spLocks noGrp="1"/>
          </p:cNvSpPr>
          <p:nvPr>
            <p:ph type="body" sz="quarter" idx="15" hasCustomPrompt="1"/>
          </p:nvPr>
        </p:nvSpPr>
        <p:spPr>
          <a:xfrm>
            <a:off x="590877" y="3409439"/>
            <a:ext cx="4676448" cy="164775"/>
          </a:xfrm>
        </p:spPr>
        <p:txBody>
          <a:bodyPr>
            <a:noAutofit/>
          </a:bodyPr>
          <a:lstStyle>
            <a:lvl1pPr marL="0" indent="0">
              <a:lnSpc>
                <a:spcPct val="85000"/>
              </a:lnSpc>
              <a:spcAft>
                <a:spcPts val="0"/>
              </a:spcAft>
              <a:buNone/>
              <a:defRPr sz="1400" b="0">
                <a:solidFill>
                  <a:schemeClr val="tx1"/>
                </a:solidFill>
              </a:defRPr>
            </a:lvl1pPr>
            <a:lvl2pPr marL="457189" indent="0">
              <a:buNone/>
              <a:defRPr/>
            </a:lvl2pPr>
          </a:lstStyle>
          <a:p>
            <a:pPr lvl="0"/>
            <a:r>
              <a:rPr lang="en-IN">
                <a:effectLst/>
              </a:rPr>
              <a:t>Clarivate Consulting Services</a:t>
            </a:r>
            <a:endParaRPr lang="en-US"/>
          </a:p>
        </p:txBody>
      </p:sp>
      <p:sp>
        <p:nvSpPr>
          <p:cNvPr id="14" name="Text Placeholder 7">
            <a:extLst>
              <a:ext uri="{FF2B5EF4-FFF2-40B4-BE49-F238E27FC236}">
                <a16:creationId xmlns:a16="http://schemas.microsoft.com/office/drawing/2014/main" id="{E606F64A-EA73-ED49-B520-F8B83233945D}"/>
              </a:ext>
            </a:extLst>
          </p:cNvPr>
          <p:cNvSpPr>
            <a:spLocks noGrp="1"/>
          </p:cNvSpPr>
          <p:nvPr>
            <p:ph type="body" sz="quarter" idx="16" hasCustomPrompt="1"/>
          </p:nvPr>
        </p:nvSpPr>
        <p:spPr>
          <a:xfrm>
            <a:off x="590878" y="6442421"/>
            <a:ext cx="1516062" cy="161925"/>
          </a:xfrm>
        </p:spPr>
        <p:txBody>
          <a:bodyPr/>
          <a:lstStyle>
            <a:lvl1pPr marL="0" indent="0">
              <a:buNone/>
              <a:defRPr sz="1000"/>
            </a:lvl1pPr>
            <a:lvl2pPr marL="182880" indent="0">
              <a:buNone/>
              <a:defRPr sz="1000"/>
            </a:lvl2pPr>
            <a:lvl3pPr marL="365760" indent="0">
              <a:buNone/>
              <a:defRPr sz="1000"/>
            </a:lvl3pPr>
            <a:lvl4pPr marL="548640" indent="0">
              <a:buNone/>
              <a:defRPr sz="1000"/>
            </a:lvl4pPr>
            <a:lvl5pPr marL="731520" indent="0">
              <a:buNone/>
              <a:defRPr sz="1000"/>
            </a:lvl5pPr>
          </a:lstStyle>
          <a:p>
            <a:pPr lvl="0"/>
            <a:r>
              <a:rPr lang="en-GB"/>
              <a:t>00 January</a:t>
            </a:r>
            <a:endParaRPr lang="en-US"/>
          </a:p>
        </p:txBody>
      </p:sp>
      <p:pic>
        <p:nvPicPr>
          <p:cNvPr id="15" name="Picture 14" descr="A close up of a flower&#10;&#10;Description automatically generated">
            <a:extLst>
              <a:ext uri="{FF2B5EF4-FFF2-40B4-BE49-F238E27FC236}">
                <a16:creationId xmlns:a16="http://schemas.microsoft.com/office/drawing/2014/main" id="{18680492-9E15-C142-B30D-EA9ABACB3981}"/>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30222" y="267631"/>
            <a:ext cx="2006918" cy="600873"/>
          </a:xfrm>
          <a:prstGeom prst="rect">
            <a:avLst/>
          </a:prstGeom>
        </p:spPr>
      </p:pic>
    </p:spTree>
    <p:extLst>
      <p:ext uri="{BB962C8B-B14F-4D97-AF65-F5344CB8AC3E}">
        <p14:creationId xmlns:p14="http://schemas.microsoft.com/office/powerpoint/2010/main" val="902660988"/>
      </p:ext>
    </p:extLst>
  </p:cSld>
  <p:clrMapOvr>
    <a:masterClrMapping/>
  </p:clrMapOvr>
  <p:extLst>
    <p:ext uri="{DCECCB84-F9BA-43D5-87BE-67443E8EF086}">
      <p15:sldGuideLst xmlns:p15="http://schemas.microsoft.com/office/powerpoint/2012/main"/>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Agenda TOC gray">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8A27AE02-820B-2942-BDE7-A723A06A451C}"/>
              </a:ext>
            </a:extLst>
          </p:cNvPr>
          <p:cNvSpPr/>
          <p:nvPr/>
        </p:nvSpPr>
        <p:spPr>
          <a:xfrm>
            <a:off x="2459038" y="404814"/>
            <a:ext cx="9732962" cy="6453186"/>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21" name="Title 1">
            <a:extLst>
              <a:ext uri="{FF2B5EF4-FFF2-40B4-BE49-F238E27FC236}">
                <a16:creationId xmlns:a16="http://schemas.microsoft.com/office/drawing/2014/main" id="{0F161D65-15AB-2646-A22F-A7338D7511FA}"/>
              </a:ext>
            </a:extLst>
          </p:cNvPr>
          <p:cNvSpPr>
            <a:spLocks noGrp="1"/>
          </p:cNvSpPr>
          <p:nvPr>
            <p:ph type="title" hasCustomPrompt="1"/>
          </p:nvPr>
        </p:nvSpPr>
        <p:spPr>
          <a:xfrm>
            <a:off x="587375" y="812799"/>
            <a:ext cx="1692274" cy="722313"/>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Agenda</a:t>
            </a:r>
            <a:endParaRPr lang="en-GB"/>
          </a:p>
        </p:txBody>
      </p:sp>
      <p:sp>
        <p:nvSpPr>
          <p:cNvPr id="2" name="Footer Placeholder 1">
            <a:extLst>
              <a:ext uri="{FF2B5EF4-FFF2-40B4-BE49-F238E27FC236}">
                <a16:creationId xmlns:a16="http://schemas.microsoft.com/office/drawing/2014/main" id="{35D2B8B0-1BCB-734C-80C0-54019DF6EE51}"/>
              </a:ext>
            </a:extLst>
          </p:cNvPr>
          <p:cNvSpPr>
            <a:spLocks noGrp="1"/>
          </p:cNvSpPr>
          <p:nvPr>
            <p:ph type="ftr" sz="quarter" idx="31"/>
          </p:nvPr>
        </p:nvSpPr>
        <p:spPr/>
        <p:txBody>
          <a:bodyPr/>
          <a:lstStyle/>
          <a:p>
            <a:endParaRPr lang="en-GB"/>
          </a:p>
        </p:txBody>
      </p:sp>
      <p:sp>
        <p:nvSpPr>
          <p:cNvPr id="3" name="Slide Number Placeholder 2">
            <a:extLst>
              <a:ext uri="{FF2B5EF4-FFF2-40B4-BE49-F238E27FC236}">
                <a16:creationId xmlns:a16="http://schemas.microsoft.com/office/drawing/2014/main" id="{A7466154-E08D-1349-9D9D-9210FDE20B48}"/>
              </a:ext>
            </a:extLst>
          </p:cNvPr>
          <p:cNvSpPr>
            <a:spLocks noGrp="1"/>
          </p:cNvSpPr>
          <p:nvPr>
            <p:ph type="sldNum" sz="quarter" idx="32"/>
          </p:nvPr>
        </p:nvSpPr>
        <p:spPr/>
        <p:txBody>
          <a:bodyPr/>
          <a:lstStyle/>
          <a:p>
            <a:fld id="{F18EFF25-22D3-7349-97D6-73D11F9E5B0D}" type="slidenum">
              <a:rPr lang="en-GB" smtClean="0"/>
              <a:pPr/>
              <a:t>‹#›</a:t>
            </a:fld>
            <a:endParaRPr lang="en-GB"/>
          </a:p>
        </p:txBody>
      </p:sp>
      <p:sp>
        <p:nvSpPr>
          <p:cNvPr id="9" name="Text Placeholder 13">
            <a:extLst>
              <a:ext uri="{FF2B5EF4-FFF2-40B4-BE49-F238E27FC236}">
                <a16:creationId xmlns:a16="http://schemas.microsoft.com/office/drawing/2014/main" id="{D7F65E76-B9D9-CC4F-8906-03266A9E6649}"/>
              </a:ext>
            </a:extLst>
          </p:cNvPr>
          <p:cNvSpPr>
            <a:spLocks noGrp="1"/>
          </p:cNvSpPr>
          <p:nvPr>
            <p:ph type="body" sz="quarter" idx="30" hasCustomPrompt="1"/>
          </p:nvPr>
        </p:nvSpPr>
        <p:spPr>
          <a:xfrm>
            <a:off x="3395664" y="1535113"/>
            <a:ext cx="3939801" cy="4560887"/>
          </a:xfrm>
        </p:spPr>
        <p:txBody>
          <a:bodyPr>
            <a:noAutofit/>
          </a:bodyPr>
          <a:lstStyle>
            <a:lvl1pPr marL="406400" indent="-406400">
              <a:lnSpc>
                <a:spcPct val="100000"/>
              </a:lnSpc>
              <a:spcBef>
                <a:spcPts val="0"/>
              </a:spcBef>
              <a:spcAft>
                <a:spcPts val="0"/>
              </a:spcAft>
              <a:buClr>
                <a:schemeClr val="tx1"/>
              </a:buClr>
              <a:buFont typeface="+mj-lt"/>
              <a:buAutoNum type="arabicPeriod"/>
              <a:tabLst/>
              <a:defRPr sz="2000">
                <a:solidFill>
                  <a:schemeClr val="tx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Section</a:t>
            </a:r>
          </a:p>
          <a:p>
            <a:pPr lvl="0"/>
            <a:endParaRPr lang="en-US"/>
          </a:p>
          <a:p>
            <a:pPr lvl="0"/>
            <a:r>
              <a:rPr lang="en-US"/>
              <a:t>Section</a:t>
            </a:r>
            <a:endParaRPr lang="en-GB"/>
          </a:p>
        </p:txBody>
      </p:sp>
      <p:sp>
        <p:nvSpPr>
          <p:cNvPr id="10" name="Text Placeholder 13">
            <a:extLst>
              <a:ext uri="{FF2B5EF4-FFF2-40B4-BE49-F238E27FC236}">
                <a16:creationId xmlns:a16="http://schemas.microsoft.com/office/drawing/2014/main" id="{EF9965E2-76D8-FE4C-8046-075B769E5BBE}"/>
              </a:ext>
            </a:extLst>
          </p:cNvPr>
          <p:cNvSpPr>
            <a:spLocks noGrp="1"/>
          </p:cNvSpPr>
          <p:nvPr>
            <p:ph type="body" sz="quarter" idx="33" hasCustomPrompt="1"/>
          </p:nvPr>
        </p:nvSpPr>
        <p:spPr>
          <a:xfrm>
            <a:off x="7664824" y="1535112"/>
            <a:ext cx="3939801" cy="4560887"/>
          </a:xfrm>
        </p:spPr>
        <p:txBody>
          <a:bodyPr>
            <a:noAutofit/>
          </a:bodyPr>
          <a:lstStyle>
            <a:lvl1pPr marL="406400" indent="-406400">
              <a:lnSpc>
                <a:spcPct val="100000"/>
              </a:lnSpc>
              <a:spcBef>
                <a:spcPts val="0"/>
              </a:spcBef>
              <a:spcAft>
                <a:spcPts val="0"/>
              </a:spcAft>
              <a:buClr>
                <a:schemeClr val="tx1"/>
              </a:buClr>
              <a:buFont typeface="+mj-lt"/>
              <a:buAutoNum type="arabicPeriod"/>
              <a:tabLst/>
              <a:defRPr sz="2000">
                <a:solidFill>
                  <a:schemeClr val="tx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Speaker</a:t>
            </a:r>
          </a:p>
          <a:p>
            <a:pPr lvl="0"/>
            <a:endParaRPr lang="en-US"/>
          </a:p>
          <a:p>
            <a:pPr lvl="0"/>
            <a:r>
              <a:rPr lang="en-US"/>
              <a:t>Speaker</a:t>
            </a:r>
            <a:endParaRPr lang="en-GB"/>
          </a:p>
        </p:txBody>
      </p:sp>
    </p:spTree>
    <p:extLst>
      <p:ext uri="{BB962C8B-B14F-4D97-AF65-F5344CB8AC3E}">
        <p14:creationId xmlns:p14="http://schemas.microsoft.com/office/powerpoint/2010/main" val="361824022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Agenda TOC purpl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2459038" y="404814"/>
            <a:ext cx="9732962" cy="64531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7" name="Title 1">
            <a:extLst>
              <a:ext uri="{FF2B5EF4-FFF2-40B4-BE49-F238E27FC236}">
                <a16:creationId xmlns:a16="http://schemas.microsoft.com/office/drawing/2014/main" id="{BC23F402-CC9D-E740-ABAF-E98ED37A035A}"/>
              </a:ext>
            </a:extLst>
          </p:cNvPr>
          <p:cNvSpPr>
            <a:spLocks noGrp="1"/>
          </p:cNvSpPr>
          <p:nvPr>
            <p:ph type="title" hasCustomPrompt="1"/>
          </p:nvPr>
        </p:nvSpPr>
        <p:spPr>
          <a:xfrm>
            <a:off x="587375" y="812799"/>
            <a:ext cx="1692274" cy="722313"/>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Table of contents</a:t>
            </a:r>
            <a:endParaRPr lang="en-GB"/>
          </a:p>
        </p:txBody>
      </p:sp>
      <p:sp>
        <p:nvSpPr>
          <p:cNvPr id="2" name="Footer Placeholder 1">
            <a:extLst>
              <a:ext uri="{FF2B5EF4-FFF2-40B4-BE49-F238E27FC236}">
                <a16:creationId xmlns:a16="http://schemas.microsoft.com/office/drawing/2014/main" id="{0C2EA07B-950E-B243-A708-CDE845703D07}"/>
              </a:ext>
            </a:extLst>
          </p:cNvPr>
          <p:cNvSpPr>
            <a:spLocks noGrp="1"/>
          </p:cNvSpPr>
          <p:nvPr>
            <p:ph type="ftr" sz="quarter" idx="31"/>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3BF99341-2E77-6D40-98A3-DF6C7ACA577B}"/>
              </a:ext>
            </a:extLst>
          </p:cNvPr>
          <p:cNvSpPr>
            <a:spLocks noGrp="1"/>
          </p:cNvSpPr>
          <p:nvPr>
            <p:ph type="sldNum" sz="quarter" idx="32"/>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9" name="Text Placeholder 13">
            <a:extLst>
              <a:ext uri="{FF2B5EF4-FFF2-40B4-BE49-F238E27FC236}">
                <a16:creationId xmlns:a16="http://schemas.microsoft.com/office/drawing/2014/main" id="{E6938025-BD21-4A44-86A2-8FA956FB5F2D}"/>
              </a:ext>
            </a:extLst>
          </p:cNvPr>
          <p:cNvSpPr>
            <a:spLocks noGrp="1"/>
          </p:cNvSpPr>
          <p:nvPr>
            <p:ph type="body" sz="quarter" idx="30" hasCustomPrompt="1"/>
          </p:nvPr>
        </p:nvSpPr>
        <p:spPr>
          <a:xfrm>
            <a:off x="3395664" y="1535113"/>
            <a:ext cx="3939801" cy="4560887"/>
          </a:xfrm>
        </p:spPr>
        <p:txBody>
          <a:bodyPr>
            <a:noAutofit/>
          </a:bodyPr>
          <a:lstStyle>
            <a:lvl1pPr marL="406400" indent="-406400">
              <a:lnSpc>
                <a:spcPct val="100000"/>
              </a:lnSpc>
              <a:spcBef>
                <a:spcPts val="0"/>
              </a:spcBef>
              <a:spcAft>
                <a:spcPts val="0"/>
              </a:spcAft>
              <a:buClr>
                <a:schemeClr val="bg1"/>
              </a:buClr>
              <a:buFont typeface="+mj-lt"/>
              <a:buAutoNum type="arabicPeriod"/>
              <a:tabLst/>
              <a:defRPr sz="2000">
                <a:solidFill>
                  <a:schemeClr val="bg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Section</a:t>
            </a:r>
          </a:p>
          <a:p>
            <a:pPr lvl="0"/>
            <a:endParaRPr lang="en-US"/>
          </a:p>
          <a:p>
            <a:pPr lvl="0"/>
            <a:r>
              <a:rPr lang="en-US"/>
              <a:t>Section</a:t>
            </a:r>
            <a:endParaRPr lang="en-GB"/>
          </a:p>
        </p:txBody>
      </p:sp>
      <p:sp>
        <p:nvSpPr>
          <p:cNvPr id="13" name="Text Placeholder 13">
            <a:extLst>
              <a:ext uri="{FF2B5EF4-FFF2-40B4-BE49-F238E27FC236}">
                <a16:creationId xmlns:a16="http://schemas.microsoft.com/office/drawing/2014/main" id="{72657177-7861-1849-92B3-93D8E8A11460}"/>
              </a:ext>
            </a:extLst>
          </p:cNvPr>
          <p:cNvSpPr>
            <a:spLocks noGrp="1"/>
          </p:cNvSpPr>
          <p:nvPr>
            <p:ph type="body" sz="quarter" idx="33" hasCustomPrompt="1"/>
          </p:nvPr>
        </p:nvSpPr>
        <p:spPr>
          <a:xfrm>
            <a:off x="7664824" y="1535112"/>
            <a:ext cx="3939801" cy="4560887"/>
          </a:xfrm>
        </p:spPr>
        <p:txBody>
          <a:bodyPr>
            <a:noAutofit/>
          </a:bodyPr>
          <a:lstStyle>
            <a:lvl1pPr marL="406400" indent="-406400">
              <a:lnSpc>
                <a:spcPct val="100000"/>
              </a:lnSpc>
              <a:spcBef>
                <a:spcPts val="0"/>
              </a:spcBef>
              <a:spcAft>
                <a:spcPts val="0"/>
              </a:spcAft>
              <a:buClr>
                <a:schemeClr val="bg1"/>
              </a:buClr>
              <a:buFont typeface="+mj-lt"/>
              <a:buAutoNum type="arabicPeriod"/>
              <a:tabLst/>
              <a:defRPr sz="2000">
                <a:solidFill>
                  <a:schemeClr val="bg1"/>
                </a:solidFill>
              </a:defRPr>
            </a:lvl1pPr>
            <a:lvl2pPr marL="828000" indent="-432000">
              <a:lnSpc>
                <a:spcPct val="85000"/>
              </a:lnSpc>
              <a:spcBef>
                <a:spcPts val="600"/>
              </a:spcBef>
              <a:spcAft>
                <a:spcPts val="400"/>
              </a:spcAft>
              <a:buClr>
                <a:schemeClr val="accent1"/>
              </a:buClr>
              <a:defRPr sz="3000">
                <a:solidFill>
                  <a:schemeClr val="tx1"/>
                </a:solidFill>
              </a:defRPr>
            </a:lvl2pPr>
            <a:lvl3pPr marL="1216800" indent="-378000">
              <a:lnSpc>
                <a:spcPct val="90000"/>
              </a:lnSpc>
              <a:spcBef>
                <a:spcPts val="600"/>
              </a:spcBef>
              <a:spcAft>
                <a:spcPts val="400"/>
              </a:spcAft>
              <a:buClr>
                <a:schemeClr val="accent1"/>
              </a:buClr>
              <a:defRPr sz="2400">
                <a:solidFill>
                  <a:schemeClr val="tx1"/>
                </a:solidFill>
              </a:defRPr>
            </a:lvl3pPr>
            <a:lvl4pPr marL="1598400" indent="-378000">
              <a:lnSpc>
                <a:spcPct val="90000"/>
              </a:lnSpc>
              <a:spcBef>
                <a:spcPts val="600"/>
              </a:spcBef>
              <a:spcAft>
                <a:spcPts val="400"/>
              </a:spcAft>
              <a:buClr>
                <a:schemeClr val="accent1"/>
              </a:buClr>
              <a:defRPr sz="2400">
                <a:solidFill>
                  <a:schemeClr val="tx1"/>
                </a:solidFill>
              </a:defRPr>
            </a:lvl4pPr>
            <a:lvl5pPr marL="1872000" indent="-252000">
              <a:lnSpc>
                <a:spcPct val="90000"/>
              </a:lnSpc>
              <a:spcBef>
                <a:spcPts val="600"/>
              </a:spcBef>
              <a:spcAft>
                <a:spcPts val="400"/>
              </a:spcAft>
              <a:buClr>
                <a:schemeClr val="accent1"/>
              </a:buClr>
              <a:defRPr sz="1800">
                <a:solidFill>
                  <a:schemeClr val="tx1"/>
                </a:solidFill>
              </a:defRPr>
            </a:lvl5pPr>
            <a:lvl6pPr marL="2149200" indent="-252000">
              <a:lnSpc>
                <a:spcPct val="90000"/>
              </a:lnSpc>
              <a:spcBef>
                <a:spcPts val="600"/>
              </a:spcBef>
              <a:spcAft>
                <a:spcPts val="400"/>
              </a:spcAft>
              <a:buClr>
                <a:schemeClr val="accent1"/>
              </a:buClr>
              <a:defRPr sz="1800">
                <a:solidFill>
                  <a:schemeClr val="tx1"/>
                </a:solidFill>
              </a:defRPr>
            </a:lvl6pPr>
          </a:lstStyle>
          <a:p>
            <a:pPr lvl="0"/>
            <a:r>
              <a:rPr lang="en-US"/>
              <a:t>Speaker</a:t>
            </a:r>
          </a:p>
          <a:p>
            <a:pPr lvl="0"/>
            <a:endParaRPr lang="en-US"/>
          </a:p>
          <a:p>
            <a:pPr lvl="0"/>
            <a:r>
              <a:rPr lang="en-US"/>
              <a:t>Speaker</a:t>
            </a:r>
            <a:endParaRPr lang="en-GB"/>
          </a:p>
        </p:txBody>
      </p:sp>
    </p:spTree>
    <p:extLst>
      <p:ext uri="{BB962C8B-B14F-4D97-AF65-F5344CB8AC3E}">
        <p14:creationId xmlns:p14="http://schemas.microsoft.com/office/powerpoint/2010/main" val="288757099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Section break image">
    <p:bg>
      <p:bgPr>
        <a:solidFill>
          <a:schemeClr val="bg1"/>
        </a:solidFill>
        <a:effectLst/>
      </p:bgPr>
    </p:bg>
    <p:spTree>
      <p:nvGrpSpPr>
        <p:cNvPr id="1" name=""/>
        <p:cNvGrpSpPr/>
        <p:nvPr/>
      </p:nvGrpSpPr>
      <p:grpSpPr>
        <a:xfrm>
          <a:off x="0" y="0"/>
          <a:ext cx="0" cy="0"/>
          <a:chOff x="0" y="0"/>
          <a:chExt cx="0" cy="0"/>
        </a:xfrm>
      </p:grpSpPr>
      <p:sp>
        <p:nvSpPr>
          <p:cNvPr id="7" name="Picture Placeholder 3">
            <a:extLst>
              <a:ext uri="{FF2B5EF4-FFF2-40B4-BE49-F238E27FC236}">
                <a16:creationId xmlns:a16="http://schemas.microsoft.com/office/drawing/2014/main" id="{6DD5E0BA-60C5-904A-9906-963386C34186}"/>
              </a:ext>
            </a:extLst>
          </p:cNvPr>
          <p:cNvSpPr>
            <a:spLocks noGrp="1"/>
          </p:cNvSpPr>
          <p:nvPr>
            <p:ph type="pic" sz="quarter" idx="11" hasCustomPrompt="1"/>
          </p:nvPr>
        </p:nvSpPr>
        <p:spPr>
          <a:xfrm>
            <a:off x="0" y="13176"/>
            <a:ext cx="12192000" cy="6858000"/>
          </a:xfrm>
          <a:solidFill>
            <a:schemeClr val="bg1"/>
          </a:solidFill>
        </p:spPr>
        <p:txBody>
          <a:bodyPr>
            <a:noAutofit/>
          </a:bodyPr>
          <a:lstStyle>
            <a:lvl1pPr marL="0" indent="0" algn="l">
              <a:buNone/>
              <a:defRPr sz="2200">
                <a:solidFill>
                  <a:schemeClr val="tx1"/>
                </a:solidFill>
              </a:defRPr>
            </a:lvl1pPr>
          </a:lstStyle>
          <a:p>
            <a:r>
              <a:rPr lang="en-GB"/>
              <a:t>To add and an image: drag and drop an image on to this frame or click the icon in the centre of the page</a:t>
            </a:r>
          </a:p>
        </p:txBody>
      </p:sp>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tx1"/>
                </a:solidFill>
                <a:latin typeface="+mn-lt"/>
                <a:ea typeface="+mn-ea"/>
                <a:cs typeface="+mn-cs"/>
              </a:defRPr>
            </a:lvl1pPr>
            <a:lvl2pPr marL="0" indent="-216000">
              <a:spcBef>
                <a:spcPts val="2000"/>
              </a:spcBef>
              <a:spcAft>
                <a:spcPts val="200"/>
              </a:spcAft>
              <a:buClr>
                <a:schemeClr val="tx1"/>
              </a:buClr>
              <a:buFont typeface="Arial" panose="020B0604020202020204" pitchFamily="34" charset="0"/>
              <a:buChar char="•"/>
              <a:defRPr sz="2000" b="0">
                <a:solidFill>
                  <a:schemeClr val="tx1"/>
                </a:solidFill>
              </a:defRPr>
            </a:lvl2pPr>
            <a:lvl3pPr marL="393192" indent="-216000">
              <a:spcBef>
                <a:spcPts val="300"/>
              </a:spcBef>
              <a:spcAft>
                <a:spcPts val="200"/>
              </a:spcAft>
              <a:buClr>
                <a:schemeClr val="tx1"/>
              </a:buClr>
              <a:defRPr sz="1800" b="0">
                <a:solidFill>
                  <a:schemeClr val="tx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3" name="Footer Placeholder 2">
            <a:extLst>
              <a:ext uri="{FF2B5EF4-FFF2-40B4-BE49-F238E27FC236}">
                <a16:creationId xmlns:a16="http://schemas.microsoft.com/office/drawing/2014/main" id="{A2A65C27-6CBE-AB40-8B17-DC84C811E5DF}"/>
              </a:ext>
            </a:extLst>
          </p:cNvPr>
          <p:cNvSpPr>
            <a:spLocks noGrp="1"/>
          </p:cNvSpPr>
          <p:nvPr>
            <p:ph type="ftr" sz="quarter" idx="59"/>
          </p:nvPr>
        </p:nvSpPr>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EA31775C-D68B-B24C-BB5A-055A2A2D1321}"/>
              </a:ext>
            </a:extLst>
          </p:cNvPr>
          <p:cNvSpPr>
            <a:spLocks noGrp="1"/>
          </p:cNvSpPr>
          <p:nvPr>
            <p:ph type="sldNum" sz="quarter" idx="60"/>
          </p:nvPr>
        </p:nvSpPr>
        <p:spPr/>
        <p:txBody>
          <a:bodyPr/>
          <a:lstStyle>
            <a:lvl1pPr>
              <a:defRPr>
                <a:solidFill>
                  <a:schemeClr val="tx1"/>
                </a:solidFill>
              </a:defRPr>
            </a:lvl1pPr>
          </a:lstStyle>
          <a:p>
            <a:fld id="{F18EFF25-22D3-7349-97D6-73D11F9E5B0D}" type="slidenum">
              <a:rPr lang="en-GB" smtClean="0"/>
              <a:pPr/>
              <a:t>‹#›</a:t>
            </a:fld>
            <a:endParaRPr lang="en-GB"/>
          </a:p>
        </p:txBody>
      </p:sp>
      <p:pic>
        <p:nvPicPr>
          <p:cNvPr id="9" name="Picture 8" descr="A close up of a flower&#10;&#10;Description automatically generated">
            <a:extLst>
              <a:ext uri="{FF2B5EF4-FFF2-40B4-BE49-F238E27FC236}">
                <a16:creationId xmlns:a16="http://schemas.microsoft.com/office/drawing/2014/main" id="{EE0E3ED2-E69E-864A-A0B1-5D5A1A2DE7A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22741870"/>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ection break purple">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6D124B8-7168-D04E-A455-BEE0016E45A9}"/>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8" name="Picture 7" descr="A picture containing drawing&#10;&#10;Description automatically generated">
            <a:extLst>
              <a:ext uri="{FF2B5EF4-FFF2-40B4-BE49-F238E27FC236}">
                <a16:creationId xmlns:a16="http://schemas.microsoft.com/office/drawing/2014/main" id="{03BC3B61-BD64-4241-A8F7-CE056318FC6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bg1"/>
                </a:solidFill>
                <a:latin typeface="+mn-lt"/>
                <a:ea typeface="+mn-ea"/>
                <a:cs typeface="+mn-cs"/>
              </a:defRPr>
            </a:lvl1pPr>
            <a:lvl2pPr marL="0" indent="-216000">
              <a:spcBef>
                <a:spcPts val="2000"/>
              </a:spcBef>
              <a:spcAft>
                <a:spcPts val="200"/>
              </a:spcAft>
              <a:buClr>
                <a:schemeClr val="bg1"/>
              </a:buClr>
              <a:buFont typeface="Arial" panose="020B0604020202020204" pitchFamily="34" charset="0"/>
              <a:buChar char="•"/>
              <a:defRPr sz="2000" b="0">
                <a:solidFill>
                  <a:schemeClr val="bg1"/>
                </a:solidFill>
              </a:defRPr>
            </a:lvl2pPr>
            <a:lvl3pPr marL="393192" indent="-216000">
              <a:spcBef>
                <a:spcPts val="300"/>
              </a:spcBef>
              <a:spcAft>
                <a:spcPts val="200"/>
              </a:spcAft>
              <a:buClr>
                <a:schemeClr val="bg1"/>
              </a:buClr>
              <a:defRPr sz="1800" b="0">
                <a:solidFill>
                  <a:schemeClr val="bg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3" name="Footer Placeholder 2">
            <a:extLst>
              <a:ext uri="{FF2B5EF4-FFF2-40B4-BE49-F238E27FC236}">
                <a16:creationId xmlns:a16="http://schemas.microsoft.com/office/drawing/2014/main" id="{A2A65C27-6CBE-AB40-8B17-DC84C811E5DF}"/>
              </a:ext>
            </a:extLst>
          </p:cNvPr>
          <p:cNvSpPr>
            <a:spLocks noGrp="1"/>
          </p:cNvSpPr>
          <p:nvPr>
            <p:ph type="ftr" sz="quarter" idx="59"/>
          </p:nvPr>
        </p:nvSpPr>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EA31775C-D68B-B24C-BB5A-055A2A2D1321}"/>
              </a:ext>
            </a:extLst>
          </p:cNvPr>
          <p:cNvSpPr>
            <a:spLocks noGrp="1"/>
          </p:cNvSpPr>
          <p:nvPr>
            <p:ph type="sldNum" sz="quarter" idx="6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91669705"/>
      </p:ext>
    </p:extLst>
  </p:cSld>
  <p:clrMapOvr>
    <a:masterClrMapping/>
  </p:clrMapOvr>
  <p:extLst>
    <p:ext uri="{DCECCB84-F9BA-43D5-87BE-67443E8EF086}">
      <p15:sldGuideLst xmlns:p15="http://schemas.microsoft.com/office/powerpoint/2012/main"/>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Section break midnight blue">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6D124B8-7168-D04E-A455-BEE0016E45A9}"/>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8" name="Picture 7" descr="A picture containing drawing&#10;&#10;Description automatically generated">
            <a:extLst>
              <a:ext uri="{FF2B5EF4-FFF2-40B4-BE49-F238E27FC236}">
                <a16:creationId xmlns:a16="http://schemas.microsoft.com/office/drawing/2014/main" id="{03BC3B61-BD64-4241-A8F7-CE056318FC6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bg1"/>
                </a:solidFill>
                <a:latin typeface="+mn-lt"/>
                <a:ea typeface="+mn-ea"/>
                <a:cs typeface="+mn-cs"/>
              </a:defRPr>
            </a:lvl1pPr>
            <a:lvl2pPr marL="0" indent="-216000">
              <a:spcBef>
                <a:spcPts val="2000"/>
              </a:spcBef>
              <a:spcAft>
                <a:spcPts val="200"/>
              </a:spcAft>
              <a:buClr>
                <a:schemeClr val="bg1"/>
              </a:buClr>
              <a:buFont typeface="Arial" panose="020B0604020202020204" pitchFamily="34" charset="0"/>
              <a:buChar char="•"/>
              <a:defRPr sz="2000" b="0">
                <a:solidFill>
                  <a:schemeClr val="bg1"/>
                </a:solidFill>
              </a:defRPr>
            </a:lvl2pPr>
            <a:lvl3pPr marL="393192" indent="-216000">
              <a:spcBef>
                <a:spcPts val="300"/>
              </a:spcBef>
              <a:spcAft>
                <a:spcPts val="200"/>
              </a:spcAft>
              <a:buClr>
                <a:schemeClr val="bg1"/>
              </a:buClr>
              <a:defRPr sz="1800" b="0">
                <a:solidFill>
                  <a:schemeClr val="bg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2" name="Footer Placeholder 1">
            <a:extLst>
              <a:ext uri="{FF2B5EF4-FFF2-40B4-BE49-F238E27FC236}">
                <a16:creationId xmlns:a16="http://schemas.microsoft.com/office/drawing/2014/main" id="{CEAF5B36-5C24-4146-BCDA-E7ADD526C45E}"/>
              </a:ext>
            </a:extLst>
          </p:cNvPr>
          <p:cNvSpPr>
            <a:spLocks noGrp="1"/>
          </p:cNvSpPr>
          <p:nvPr>
            <p:ph type="ftr" sz="quarter" idx="59"/>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880DC8FF-E538-F547-B953-F2A27D46A0B7}"/>
              </a:ext>
            </a:extLst>
          </p:cNvPr>
          <p:cNvSpPr>
            <a:spLocks noGrp="1"/>
          </p:cNvSpPr>
          <p:nvPr>
            <p:ph type="sldNum" sz="quarter" idx="6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461618978"/>
      </p:ext>
    </p:extLst>
  </p:cSld>
  <p:clrMapOvr>
    <a:masterClrMapping/>
  </p:clrMapOvr>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Section break teal">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6D124B8-7168-D04E-A455-BEE0016E45A9}"/>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8" name="Picture 7" descr="A picture containing drawing&#10;&#10;Description automatically generated">
            <a:extLst>
              <a:ext uri="{FF2B5EF4-FFF2-40B4-BE49-F238E27FC236}">
                <a16:creationId xmlns:a16="http://schemas.microsoft.com/office/drawing/2014/main" id="{03BC3B61-BD64-4241-A8F7-CE056318FC6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2" name="Text Placeholder 2">
            <a:extLst>
              <a:ext uri="{FF2B5EF4-FFF2-40B4-BE49-F238E27FC236}">
                <a16:creationId xmlns:a16="http://schemas.microsoft.com/office/drawing/2014/main" id="{9D9D42DE-A9BB-514A-9C70-E66CAFA188A2}"/>
              </a:ext>
            </a:extLst>
          </p:cNvPr>
          <p:cNvSpPr>
            <a:spLocks noGrp="1"/>
          </p:cNvSpPr>
          <p:nvPr>
            <p:ph type="body" sz="quarter" idx="57" hasCustomPrompt="1"/>
          </p:nvPr>
        </p:nvSpPr>
        <p:spPr>
          <a:xfrm>
            <a:off x="576001" y="2375452"/>
            <a:ext cx="9156962" cy="2164452"/>
          </a:xfrm>
        </p:spPr>
        <p:txBody>
          <a:bodyPr>
            <a:noAutofit/>
          </a:bodyPr>
          <a:lstStyle>
            <a:lvl1pPr marL="0" marR="0" indent="0" algn="l" defTabSz="914377" rtl="0" eaLnBrk="1" fontAlgn="auto" latinLnBrk="0" hangingPunct="1">
              <a:lnSpc>
                <a:spcPct val="100000"/>
              </a:lnSpc>
              <a:spcBef>
                <a:spcPts val="0"/>
              </a:spcBef>
              <a:spcAft>
                <a:spcPts val="200"/>
              </a:spcAft>
              <a:buClr>
                <a:schemeClr val="bg1"/>
              </a:buClr>
              <a:buSzTx/>
              <a:buFont typeface="Arial" panose="020B0604020202020204" pitchFamily="34" charset="0"/>
              <a:buNone/>
              <a:tabLst/>
              <a:defRPr lang="en-GB" sz="4600" b="1" kern="1200" dirty="0">
                <a:solidFill>
                  <a:schemeClr val="bg1"/>
                </a:solidFill>
                <a:latin typeface="+mn-lt"/>
                <a:ea typeface="+mn-ea"/>
                <a:cs typeface="+mn-cs"/>
              </a:defRPr>
            </a:lvl1pPr>
            <a:lvl2pPr marL="0" indent="-216000">
              <a:spcBef>
                <a:spcPts val="2000"/>
              </a:spcBef>
              <a:spcAft>
                <a:spcPts val="200"/>
              </a:spcAft>
              <a:buClr>
                <a:schemeClr val="bg1"/>
              </a:buClr>
              <a:buFont typeface="Arial" panose="020B0604020202020204" pitchFamily="34" charset="0"/>
              <a:buChar char="•"/>
              <a:defRPr sz="2000" b="0">
                <a:solidFill>
                  <a:schemeClr val="bg1"/>
                </a:solidFill>
              </a:defRPr>
            </a:lvl2pPr>
            <a:lvl3pPr marL="393192" indent="-216000">
              <a:spcBef>
                <a:spcPts val="300"/>
              </a:spcBef>
              <a:spcAft>
                <a:spcPts val="200"/>
              </a:spcAft>
              <a:buClr>
                <a:schemeClr val="bg1"/>
              </a:buClr>
              <a:defRPr sz="1800" b="0">
                <a:solidFill>
                  <a:schemeClr val="bg1"/>
                </a:solidFill>
              </a:defRPr>
            </a:lvl3pPr>
            <a:lvl4pPr marL="846000" indent="-216000">
              <a:spcBef>
                <a:spcPts val="300"/>
              </a:spcBef>
              <a:spcAft>
                <a:spcPts val="200"/>
              </a:spcAft>
              <a:buClr>
                <a:schemeClr val="accent1"/>
              </a:buClr>
              <a:defRPr sz="1400" b="0">
                <a:solidFill>
                  <a:schemeClr val="tx1"/>
                </a:solidFill>
              </a:defRPr>
            </a:lvl4pPr>
            <a:lvl5pPr>
              <a:defRPr sz="1800" b="1">
                <a:solidFill>
                  <a:schemeClr val="accent1"/>
                </a:solidFill>
              </a:defRPr>
            </a:lvl5pPr>
          </a:lstStyle>
          <a:p>
            <a:pPr marL="0" marR="0" lvl="0" indent="0" algn="l" defTabSz="914377" rtl="0" eaLnBrk="1" fontAlgn="auto" latinLnBrk="0" hangingPunct="1">
              <a:lnSpc>
                <a:spcPct val="100000"/>
              </a:lnSpc>
              <a:spcBef>
                <a:spcPts val="300"/>
              </a:spcBef>
              <a:spcAft>
                <a:spcPts val="200"/>
              </a:spcAft>
              <a:buClr>
                <a:schemeClr val="bg1"/>
              </a:buClr>
              <a:buSzTx/>
              <a:buFont typeface="Arial" panose="020B0604020202020204" pitchFamily="34" charset="0"/>
              <a:buNone/>
              <a:tabLst/>
              <a:defRPr/>
            </a:pPr>
            <a:r>
              <a:rPr lang="en-US"/>
              <a:t>Insert section title</a:t>
            </a:r>
            <a:endParaRPr lang="en-GB"/>
          </a:p>
          <a:p>
            <a:pPr lvl="1"/>
            <a:r>
              <a:rPr lang="en-GB"/>
              <a:t>Second level</a:t>
            </a:r>
          </a:p>
          <a:p>
            <a:pPr lvl="2"/>
            <a:r>
              <a:rPr lang="en-GB"/>
              <a:t>Third level</a:t>
            </a:r>
          </a:p>
        </p:txBody>
      </p:sp>
      <p:sp>
        <p:nvSpPr>
          <p:cNvPr id="2" name="Footer Placeholder 1">
            <a:extLst>
              <a:ext uri="{FF2B5EF4-FFF2-40B4-BE49-F238E27FC236}">
                <a16:creationId xmlns:a16="http://schemas.microsoft.com/office/drawing/2014/main" id="{9DAC6DDE-45BE-5942-A27B-C07513728AE8}"/>
              </a:ext>
            </a:extLst>
          </p:cNvPr>
          <p:cNvSpPr>
            <a:spLocks noGrp="1"/>
          </p:cNvSpPr>
          <p:nvPr>
            <p:ph type="ftr" sz="quarter" idx="59"/>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C6ED1EA1-C1F3-7046-9ECC-499B0E6AB6A3}"/>
              </a:ext>
            </a:extLst>
          </p:cNvPr>
          <p:cNvSpPr>
            <a:spLocks noGrp="1"/>
          </p:cNvSpPr>
          <p:nvPr>
            <p:ph type="sldNum" sz="quarter" idx="6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327881363"/>
      </p:ext>
    </p:extLst>
  </p:cSld>
  <p:clrMapOvr>
    <a:masterClrMapping/>
  </p:clrMapOvr>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Main text 1 column white">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1AB9627D-36D4-F74B-893E-0B2B44A3E5E5}"/>
              </a:ext>
            </a:extLst>
          </p:cNvPr>
          <p:cNvSpPr>
            <a:spLocks noGrp="1"/>
          </p:cNvSpPr>
          <p:nvPr>
            <p:ph type="title" hasCustomPrompt="1"/>
          </p:nvPr>
        </p:nvSpPr>
        <p:spPr>
          <a:xfrm>
            <a:off x="576000" y="816951"/>
            <a:ext cx="7283711"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4" name="Text Placeholder 17">
            <a:extLst>
              <a:ext uri="{FF2B5EF4-FFF2-40B4-BE49-F238E27FC236}">
                <a16:creationId xmlns:a16="http://schemas.microsoft.com/office/drawing/2014/main" id="{D5EDC5DA-66CA-044F-B098-1EAECD84F0D7}"/>
              </a:ext>
            </a:extLst>
          </p:cNvPr>
          <p:cNvSpPr>
            <a:spLocks noGrp="1"/>
          </p:cNvSpPr>
          <p:nvPr>
            <p:ph type="body" sz="quarter" idx="29" hasCustomPrompt="1"/>
          </p:nvPr>
        </p:nvSpPr>
        <p:spPr>
          <a:xfrm>
            <a:off x="576000" y="1193187"/>
            <a:ext cx="7283711"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9" name="Text Placeholder 13">
            <a:extLst>
              <a:ext uri="{FF2B5EF4-FFF2-40B4-BE49-F238E27FC236}">
                <a16:creationId xmlns:a16="http://schemas.microsoft.com/office/drawing/2014/main" id="{C708081B-2A5A-E841-B642-F43CA803E59D}"/>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8D6893CA-DBDC-5540-A26C-AE48C0517D8C}"/>
              </a:ext>
            </a:extLst>
          </p:cNvPr>
          <p:cNvSpPr>
            <a:spLocks noGrp="1"/>
          </p:cNvSpPr>
          <p:nvPr>
            <p:ph type="ftr" sz="quarter" idx="32"/>
          </p:nvPr>
        </p:nvSpPr>
        <p:spPr/>
        <p:txBody>
          <a:bodyPr/>
          <a:lstStyle/>
          <a:p>
            <a:endParaRPr lang="en-GB"/>
          </a:p>
        </p:txBody>
      </p:sp>
      <p:sp>
        <p:nvSpPr>
          <p:cNvPr id="3" name="Slide Number Placeholder 2">
            <a:extLst>
              <a:ext uri="{FF2B5EF4-FFF2-40B4-BE49-F238E27FC236}">
                <a16:creationId xmlns:a16="http://schemas.microsoft.com/office/drawing/2014/main" id="{6CFAE913-424F-5646-A9A0-8E9C42C568CD}"/>
              </a:ext>
            </a:extLst>
          </p:cNvPr>
          <p:cNvSpPr>
            <a:spLocks noGrp="1"/>
          </p:cNvSpPr>
          <p:nvPr>
            <p:ph type="sldNum" sz="quarter" idx="33"/>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419922336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Main text 1 column purp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6000" y="816951"/>
            <a:ext cx="7282071" cy="395878"/>
          </a:xfrm>
        </p:spPr>
        <p:txBody>
          <a:bodyPr wrap="square" anchor="t" anchorCtr="0">
            <a:noAutofit/>
          </a:bodyPr>
          <a:lstStyle>
            <a:lvl1pPr>
              <a:lnSpc>
                <a:spcPct val="85000"/>
              </a:lnSpc>
              <a:buClr>
                <a:schemeClr val="tx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8" name="Text Placeholder 17">
            <a:extLst>
              <a:ext uri="{FF2B5EF4-FFF2-40B4-BE49-F238E27FC236}">
                <a16:creationId xmlns:a16="http://schemas.microsoft.com/office/drawing/2014/main" id="{EF14D82F-147E-DB44-92D3-B0294E172A3F}"/>
              </a:ext>
            </a:extLst>
          </p:cNvPr>
          <p:cNvSpPr>
            <a:spLocks noGrp="1"/>
          </p:cNvSpPr>
          <p:nvPr>
            <p:ph type="body" sz="quarter" idx="29" hasCustomPrompt="1"/>
          </p:nvPr>
        </p:nvSpPr>
        <p:spPr>
          <a:xfrm>
            <a:off x="576000" y="1193187"/>
            <a:ext cx="7285707"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3" name="Text Placeholder 13">
            <a:extLst>
              <a:ext uri="{FF2B5EF4-FFF2-40B4-BE49-F238E27FC236}">
                <a16:creationId xmlns:a16="http://schemas.microsoft.com/office/drawing/2014/main" id="{7079CC3B-BA9E-4844-9B96-BD331747AE3B}"/>
              </a:ext>
            </a:extLst>
          </p:cNvPr>
          <p:cNvSpPr>
            <a:spLocks noGrp="1"/>
          </p:cNvSpPr>
          <p:nvPr>
            <p:ph type="body" sz="quarter" idx="30" hasCustomPrompt="1"/>
          </p:nvPr>
        </p:nvSpPr>
        <p:spPr>
          <a:xfrm>
            <a:off x="576000" y="1828800"/>
            <a:ext cx="72828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picture containing drawing&#10;&#10;Description automatically generated">
            <a:extLst>
              <a:ext uri="{FF2B5EF4-FFF2-40B4-BE49-F238E27FC236}">
                <a16:creationId xmlns:a16="http://schemas.microsoft.com/office/drawing/2014/main" id="{E9E0A01B-80B7-2F47-97A8-2419F8891D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F7A1FC6B-ED60-8B47-B7C0-EA755D815B08}"/>
              </a:ext>
            </a:extLst>
          </p:cNvPr>
          <p:cNvSpPr>
            <a:spLocks noGrp="1"/>
          </p:cNvSpPr>
          <p:nvPr>
            <p:ph type="ftr" sz="quarter" idx="32"/>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A1A2797A-67BA-BE47-82CD-242E3E7C7D93}"/>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86738594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Main text 1 column light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12" name="Title 1">
            <a:extLst>
              <a:ext uri="{FF2B5EF4-FFF2-40B4-BE49-F238E27FC236}">
                <a16:creationId xmlns:a16="http://schemas.microsoft.com/office/drawing/2014/main" id="{09624B7A-70A1-674A-B958-2F6B0DF8F2C9}"/>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tx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D6C47EEA-3AAF-BC4D-BB07-21CF58EDFDD1}"/>
              </a:ext>
            </a:extLst>
          </p:cNvPr>
          <p:cNvSpPr>
            <a:spLocks noGrp="1"/>
          </p:cNvSpPr>
          <p:nvPr>
            <p:ph type="body" sz="quarter" idx="29" hasCustomPrompt="1"/>
          </p:nvPr>
        </p:nvSpPr>
        <p:spPr>
          <a:xfrm>
            <a:off x="576001" y="1193187"/>
            <a:ext cx="7286026" cy="34192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9" name="Text Placeholder 13">
            <a:extLst>
              <a:ext uri="{FF2B5EF4-FFF2-40B4-BE49-F238E27FC236}">
                <a16:creationId xmlns:a16="http://schemas.microsoft.com/office/drawing/2014/main" id="{3B854FF2-43EB-EE4B-9D57-920B1540C8A9}"/>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0A5986AB-ED93-3848-A07D-F94FDD4861F9}"/>
              </a:ext>
            </a:extLst>
          </p:cNvPr>
          <p:cNvSpPr>
            <a:spLocks noGrp="1"/>
          </p:cNvSpPr>
          <p:nvPr>
            <p:ph type="ftr" sz="quarter" idx="32"/>
          </p:nvPr>
        </p:nvSpPr>
        <p:spPr/>
        <p:txBody>
          <a:bodyPr/>
          <a:lstStyle/>
          <a:p>
            <a:endParaRPr lang="en-GB"/>
          </a:p>
        </p:txBody>
      </p:sp>
      <p:sp>
        <p:nvSpPr>
          <p:cNvPr id="3" name="Slide Number Placeholder 2">
            <a:extLst>
              <a:ext uri="{FF2B5EF4-FFF2-40B4-BE49-F238E27FC236}">
                <a16:creationId xmlns:a16="http://schemas.microsoft.com/office/drawing/2014/main" id="{8B46D1B3-9E6C-9643-ABAE-2A0B0D2B4BB8}"/>
              </a:ext>
            </a:extLst>
          </p:cNvPr>
          <p:cNvSpPr>
            <a:spLocks noGrp="1"/>
          </p:cNvSpPr>
          <p:nvPr>
            <p:ph type="sldNum" sz="quarter" idx="33"/>
          </p:nvPr>
        </p:nvSpPr>
        <p:spPr/>
        <p:txBody>
          <a:bodyPr/>
          <a:lstStyle/>
          <a:p>
            <a:fld id="{F18EFF25-22D3-7349-97D6-73D11F9E5B0D}" type="slidenum">
              <a:rPr lang="en-GB" smtClean="0"/>
              <a:pPr/>
              <a:t>‹#›</a:t>
            </a:fld>
            <a:endParaRPr lang="en-GB"/>
          </a:p>
        </p:txBody>
      </p:sp>
      <p:pic>
        <p:nvPicPr>
          <p:cNvPr id="13" name="Picture 12" descr="A close up of a flower&#10;&#10;Description automatically generated">
            <a:extLst>
              <a:ext uri="{FF2B5EF4-FFF2-40B4-BE49-F238E27FC236}">
                <a16:creationId xmlns:a16="http://schemas.microsoft.com/office/drawing/2014/main" id="{F3EDB5D7-B905-4240-9E74-682D63AABAD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73414838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Main text 1 column midnight blu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6000" y="816951"/>
            <a:ext cx="7282071" cy="395878"/>
          </a:xfrm>
        </p:spPr>
        <p:txBody>
          <a:bodyPr wrap="square" anchor="t" anchorCtr="0">
            <a:noAutofit/>
          </a:bodyPr>
          <a:lstStyle>
            <a:lvl1pPr>
              <a:lnSpc>
                <a:spcPct val="85000"/>
              </a:lnSpc>
              <a:buClr>
                <a:schemeClr val="tx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8" name="Text Placeholder 17">
            <a:extLst>
              <a:ext uri="{FF2B5EF4-FFF2-40B4-BE49-F238E27FC236}">
                <a16:creationId xmlns:a16="http://schemas.microsoft.com/office/drawing/2014/main" id="{EF14D82F-147E-DB44-92D3-B0294E172A3F}"/>
              </a:ext>
            </a:extLst>
          </p:cNvPr>
          <p:cNvSpPr>
            <a:spLocks noGrp="1"/>
          </p:cNvSpPr>
          <p:nvPr>
            <p:ph type="body" sz="quarter" idx="29" hasCustomPrompt="1"/>
          </p:nvPr>
        </p:nvSpPr>
        <p:spPr>
          <a:xfrm>
            <a:off x="576000" y="1193187"/>
            <a:ext cx="7285707"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3" name="Text Placeholder 13">
            <a:extLst>
              <a:ext uri="{FF2B5EF4-FFF2-40B4-BE49-F238E27FC236}">
                <a16:creationId xmlns:a16="http://schemas.microsoft.com/office/drawing/2014/main" id="{7079CC3B-BA9E-4844-9B96-BD331747AE3B}"/>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picture containing drawing&#10;&#10;Description automatically generated">
            <a:extLst>
              <a:ext uri="{FF2B5EF4-FFF2-40B4-BE49-F238E27FC236}">
                <a16:creationId xmlns:a16="http://schemas.microsoft.com/office/drawing/2014/main" id="{E9E0A01B-80B7-2F47-97A8-2419F8891D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2232703-359C-9647-BD3E-AA72A5E97263}"/>
              </a:ext>
            </a:extLst>
          </p:cNvPr>
          <p:cNvSpPr>
            <a:spLocks noGrp="1"/>
          </p:cNvSpPr>
          <p:nvPr>
            <p:ph type="ftr" sz="quarter" idx="32"/>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B9C3BFF9-7CC5-D648-BE06-A5A275779052}"/>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95977129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Main text 1 column teal">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EC2A05-04A1-3E4B-BE51-3A8AECB66C55}"/>
              </a:ext>
            </a:extLst>
          </p:cNvPr>
          <p:cNvSpPr/>
          <p:nvPr/>
        </p:nvSpPr>
        <p:spPr>
          <a:xfrm>
            <a:off x="0" y="0"/>
            <a:ext cx="1219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9" name="Title 1">
            <a:extLst>
              <a:ext uri="{FF2B5EF4-FFF2-40B4-BE49-F238E27FC236}">
                <a16:creationId xmlns:a16="http://schemas.microsoft.com/office/drawing/2014/main" id="{1C29C849-1E72-BC4F-B93D-BFD22CB77C2F}"/>
              </a:ext>
            </a:extLst>
          </p:cNvPr>
          <p:cNvSpPr>
            <a:spLocks noGrp="1"/>
          </p:cNvSpPr>
          <p:nvPr>
            <p:ph type="title" hasCustomPrompt="1"/>
          </p:nvPr>
        </p:nvSpPr>
        <p:spPr>
          <a:xfrm>
            <a:off x="576000" y="816951"/>
            <a:ext cx="7282071" cy="395878"/>
          </a:xfrm>
        </p:spPr>
        <p:txBody>
          <a:bodyPr wrap="square" anchor="t" anchorCtr="0">
            <a:noAutofit/>
          </a:bodyPr>
          <a:lstStyle>
            <a:lvl1pPr>
              <a:lnSpc>
                <a:spcPct val="85000"/>
              </a:lnSpc>
              <a:buClr>
                <a:schemeClr val="tx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8" name="Text Placeholder 17">
            <a:extLst>
              <a:ext uri="{FF2B5EF4-FFF2-40B4-BE49-F238E27FC236}">
                <a16:creationId xmlns:a16="http://schemas.microsoft.com/office/drawing/2014/main" id="{EF14D82F-147E-DB44-92D3-B0294E172A3F}"/>
              </a:ext>
            </a:extLst>
          </p:cNvPr>
          <p:cNvSpPr>
            <a:spLocks noGrp="1"/>
          </p:cNvSpPr>
          <p:nvPr>
            <p:ph type="body" sz="quarter" idx="29" hasCustomPrompt="1"/>
          </p:nvPr>
        </p:nvSpPr>
        <p:spPr>
          <a:xfrm>
            <a:off x="576000" y="1193187"/>
            <a:ext cx="7285707"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3" name="Text Placeholder 13">
            <a:extLst>
              <a:ext uri="{FF2B5EF4-FFF2-40B4-BE49-F238E27FC236}">
                <a16:creationId xmlns:a16="http://schemas.microsoft.com/office/drawing/2014/main" id="{7079CC3B-BA9E-4844-9B96-BD331747AE3B}"/>
              </a:ext>
            </a:extLst>
          </p:cNvPr>
          <p:cNvSpPr>
            <a:spLocks noGrp="1"/>
          </p:cNvSpPr>
          <p:nvPr>
            <p:ph type="body" sz="quarter" idx="30" hasCustomPrompt="1"/>
          </p:nvPr>
        </p:nvSpPr>
        <p:spPr>
          <a:xfrm>
            <a:off x="576000" y="1828800"/>
            <a:ext cx="7283713"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picture containing drawing&#10;&#10;Description automatically generated">
            <a:extLst>
              <a:ext uri="{FF2B5EF4-FFF2-40B4-BE49-F238E27FC236}">
                <a16:creationId xmlns:a16="http://schemas.microsoft.com/office/drawing/2014/main" id="{E9E0A01B-80B7-2F47-97A8-2419F8891D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5B651D4-545F-3F48-A80D-0D737C7031D1}"/>
              </a:ext>
            </a:extLst>
          </p:cNvPr>
          <p:cNvSpPr>
            <a:spLocks noGrp="1"/>
          </p:cNvSpPr>
          <p:nvPr>
            <p:ph type="ftr" sz="quarter" idx="32"/>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44F43B0F-EDD9-2645-97B2-454C1B3837CA}"/>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75866123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Main text 2 column white w/header">
    <p:spTree>
      <p:nvGrpSpPr>
        <p:cNvPr id="1" name=""/>
        <p:cNvGrpSpPr/>
        <p:nvPr/>
      </p:nvGrpSpPr>
      <p:grpSpPr>
        <a:xfrm>
          <a:off x="0" y="0"/>
          <a:ext cx="0" cy="0"/>
          <a:chOff x="0" y="0"/>
          <a:chExt cx="0" cy="0"/>
        </a:xfrm>
      </p:grpSpPr>
      <p:sp>
        <p:nvSpPr>
          <p:cNvPr id="11" name="Text Placeholder 3">
            <a:extLst>
              <a:ext uri="{FF2B5EF4-FFF2-40B4-BE49-F238E27FC236}">
                <a16:creationId xmlns:a16="http://schemas.microsoft.com/office/drawing/2014/main" id="{A34006E6-1C84-6A4F-B3A5-6B8249A56F06}"/>
              </a:ext>
            </a:extLst>
          </p:cNvPr>
          <p:cNvSpPr>
            <a:spLocks noGrp="1"/>
          </p:cNvSpPr>
          <p:nvPr>
            <p:ph type="body" sz="quarter" idx="33" hasCustomPrompt="1"/>
          </p:nvPr>
        </p:nvSpPr>
        <p:spPr>
          <a:xfrm>
            <a:off x="576000" y="1828800"/>
            <a:ext cx="5421600"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2" name="Text Placeholder 3">
            <a:extLst>
              <a:ext uri="{FF2B5EF4-FFF2-40B4-BE49-F238E27FC236}">
                <a16:creationId xmlns:a16="http://schemas.microsoft.com/office/drawing/2014/main" id="{C1012110-9642-9945-A607-364F317A84BC}"/>
              </a:ext>
            </a:extLst>
          </p:cNvPr>
          <p:cNvSpPr>
            <a:spLocks noGrp="1"/>
          </p:cNvSpPr>
          <p:nvPr>
            <p:ph type="body" sz="quarter" idx="34" hasCustomPrompt="1"/>
          </p:nvPr>
        </p:nvSpPr>
        <p:spPr>
          <a:xfrm>
            <a:off x="6182126" y="1828800"/>
            <a:ext cx="54229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362200"/>
            <a:ext cx="5421600" cy="3733800"/>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181726" y="2362200"/>
            <a:ext cx="5421600" cy="3733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4" name="Title 1">
            <a:extLst>
              <a:ext uri="{FF2B5EF4-FFF2-40B4-BE49-F238E27FC236}">
                <a16:creationId xmlns:a16="http://schemas.microsoft.com/office/drawing/2014/main" id="{C12EE3E1-14CA-C74D-998E-79AE83931083}"/>
              </a:ext>
            </a:extLst>
          </p:cNvPr>
          <p:cNvSpPr>
            <a:spLocks noGrp="1"/>
          </p:cNvSpPr>
          <p:nvPr>
            <p:ph type="title" hasCustomPrompt="1"/>
          </p:nvPr>
        </p:nvSpPr>
        <p:spPr>
          <a:xfrm>
            <a:off x="576001" y="816951"/>
            <a:ext cx="7337016"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CE33869C-E996-B548-97A4-970ADEEF4F9B}"/>
              </a:ext>
            </a:extLst>
          </p:cNvPr>
          <p:cNvSpPr>
            <a:spLocks noGrp="1"/>
          </p:cNvSpPr>
          <p:nvPr>
            <p:ph type="body" sz="quarter" idx="29" hasCustomPrompt="1"/>
          </p:nvPr>
        </p:nvSpPr>
        <p:spPr>
          <a:xfrm>
            <a:off x="576001" y="1193187"/>
            <a:ext cx="7337016"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2903855-7B50-304D-8FD4-B4E613820BDA}"/>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6149AFC7-3FEA-FE49-9E66-327622EF22A9}"/>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48507488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Main text 2 column white w/o header">
    <p:spTree>
      <p:nvGrpSpPr>
        <p:cNvPr id="1" name=""/>
        <p:cNvGrpSpPr/>
        <p:nvPr/>
      </p:nvGrpSpPr>
      <p:grpSpPr>
        <a:xfrm>
          <a:off x="0" y="0"/>
          <a:ext cx="0" cy="0"/>
          <a:chOff x="0" y="0"/>
          <a:chExt cx="0" cy="0"/>
        </a:xfrm>
      </p:grpSpPr>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1828800"/>
            <a:ext cx="5421600" cy="4266000"/>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181726" y="1828800"/>
            <a:ext cx="5421600" cy="42660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4" name="Title 1">
            <a:extLst>
              <a:ext uri="{FF2B5EF4-FFF2-40B4-BE49-F238E27FC236}">
                <a16:creationId xmlns:a16="http://schemas.microsoft.com/office/drawing/2014/main" id="{C12EE3E1-14CA-C74D-998E-79AE83931083}"/>
              </a:ext>
            </a:extLst>
          </p:cNvPr>
          <p:cNvSpPr>
            <a:spLocks noGrp="1"/>
          </p:cNvSpPr>
          <p:nvPr>
            <p:ph type="title" hasCustomPrompt="1"/>
          </p:nvPr>
        </p:nvSpPr>
        <p:spPr>
          <a:xfrm>
            <a:off x="576001" y="816951"/>
            <a:ext cx="7337016"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CE33869C-E996-B548-97A4-970ADEEF4F9B}"/>
              </a:ext>
            </a:extLst>
          </p:cNvPr>
          <p:cNvSpPr>
            <a:spLocks noGrp="1"/>
          </p:cNvSpPr>
          <p:nvPr>
            <p:ph type="body" sz="quarter" idx="29" hasCustomPrompt="1"/>
          </p:nvPr>
        </p:nvSpPr>
        <p:spPr>
          <a:xfrm>
            <a:off x="576001" y="1193187"/>
            <a:ext cx="7337016"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2903855-7B50-304D-8FD4-B4E613820BDA}"/>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6149AFC7-3FEA-FE49-9E66-327622EF22A9}"/>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18647937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Main text 50/50 white/grey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5AD33BE-D6EC-8048-AABB-B981F6436FE8}"/>
              </a:ext>
            </a:extLst>
          </p:cNvPr>
          <p:cNvSpPr/>
          <p:nvPr userDrawn="1"/>
        </p:nvSpPr>
        <p:spPr>
          <a:xfrm>
            <a:off x="6095998" y="1818000"/>
            <a:ext cx="6094800"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3">
            <a:extLst>
              <a:ext uri="{FF2B5EF4-FFF2-40B4-BE49-F238E27FC236}">
                <a16:creationId xmlns:a16="http://schemas.microsoft.com/office/drawing/2014/main" id="{A34006E6-1C84-6A4F-B3A5-6B8249A56F06}"/>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2" name="Text Placeholder 3">
            <a:extLst>
              <a:ext uri="{FF2B5EF4-FFF2-40B4-BE49-F238E27FC236}">
                <a16:creationId xmlns:a16="http://schemas.microsoft.com/office/drawing/2014/main" id="{C1012110-9642-9945-A607-364F317A84B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tx1"/>
                </a:solidFill>
              </a:defRPr>
            </a:lvl1pPr>
          </a:lstStyle>
          <a:p>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tx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4888515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Main text 50/50 white/grey w/o header">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7568225-A33A-7544-8FD4-5E942BF9578C}"/>
              </a:ext>
            </a:extLst>
          </p:cNvPr>
          <p:cNvSpPr/>
          <p:nvPr userDrawn="1"/>
        </p:nvSpPr>
        <p:spPr>
          <a:xfrm>
            <a:off x="6095998" y="1818000"/>
            <a:ext cx="6094800"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tx1"/>
                </a:solidFill>
              </a:defRPr>
            </a:lvl1pPr>
          </a:lstStyle>
          <a:p>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tx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57377635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Main text 50/50 grey/whit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5" name="Text Placeholder 3">
            <a:extLst>
              <a:ext uri="{FF2B5EF4-FFF2-40B4-BE49-F238E27FC236}">
                <a16:creationId xmlns:a16="http://schemas.microsoft.com/office/drawing/2014/main" id="{0C24916B-7073-A645-AC28-AC50E4EE6AB2}"/>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3">
            <a:extLst>
              <a:ext uri="{FF2B5EF4-FFF2-40B4-BE49-F238E27FC236}">
                <a16:creationId xmlns:a16="http://schemas.microsoft.com/office/drawing/2014/main" id="{B255BB57-C512-7F4F-A455-728B309F967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E9CCCD57-DCFF-3B47-9D18-30F717FF1873}"/>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8" name="Text Placeholder 13">
            <a:extLst>
              <a:ext uri="{FF2B5EF4-FFF2-40B4-BE49-F238E27FC236}">
                <a16:creationId xmlns:a16="http://schemas.microsoft.com/office/drawing/2014/main" id="{F0B2163E-8C3E-5044-8665-2B1096B195BF}"/>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pic>
        <p:nvPicPr>
          <p:cNvPr id="12" name="Picture 11" descr="A close up of a flower&#10;&#10;Description automatically generated">
            <a:extLst>
              <a:ext uri="{FF2B5EF4-FFF2-40B4-BE49-F238E27FC236}">
                <a16:creationId xmlns:a16="http://schemas.microsoft.com/office/drawing/2014/main" id="{BEE46FBC-FA0C-544B-9413-A51580C8549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387210662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Main text 50/50 grey/whit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12B5E11-0CAF-4846-B932-00CD64790CF8}"/>
              </a:ext>
            </a:extLst>
          </p:cNvPr>
          <p:cNvSpPr/>
          <p:nvPr userDrawn="1"/>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3">
            <a:extLst>
              <a:ext uri="{FF2B5EF4-FFF2-40B4-BE49-F238E27FC236}">
                <a16:creationId xmlns:a16="http://schemas.microsoft.com/office/drawing/2014/main" id="{99812FF6-2997-044C-8E32-806330582092}"/>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3" name="Text Placeholder 13">
            <a:extLst>
              <a:ext uri="{FF2B5EF4-FFF2-40B4-BE49-F238E27FC236}">
                <a16:creationId xmlns:a16="http://schemas.microsoft.com/office/drawing/2014/main" id="{9B615BFB-7BA2-F446-9DDC-E4359726B8A0}"/>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0" name="Picture 9" descr="A close up of a flower&#10;&#10;Description automatically generated">
            <a:extLst>
              <a:ext uri="{FF2B5EF4-FFF2-40B4-BE49-F238E27FC236}">
                <a16:creationId xmlns:a16="http://schemas.microsoft.com/office/drawing/2014/main" id="{FDED906E-CCC8-1F43-8487-492D706E2544}"/>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329719441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Main text 50/50 white/purpl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5AD33BE-D6EC-8048-AABB-B981F6436FE8}"/>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3">
            <a:extLst>
              <a:ext uri="{FF2B5EF4-FFF2-40B4-BE49-F238E27FC236}">
                <a16:creationId xmlns:a16="http://schemas.microsoft.com/office/drawing/2014/main" id="{A34006E6-1C84-6A4F-B3A5-6B8249A56F06}"/>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2" name="Text Placeholder 3">
            <a:extLst>
              <a:ext uri="{FF2B5EF4-FFF2-40B4-BE49-F238E27FC236}">
                <a16:creationId xmlns:a16="http://schemas.microsoft.com/office/drawing/2014/main" id="{C1012110-9642-9945-A607-364F317A84B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71779297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Main text 50/50 white/purple w/o header">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7568225-A33A-7544-8FD4-5E942BF9578C}"/>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5" name="Text Placeholder 13">
            <a:extLst>
              <a:ext uri="{FF2B5EF4-FFF2-40B4-BE49-F238E27FC236}">
                <a16:creationId xmlns:a16="http://schemas.microsoft.com/office/drawing/2014/main" id="{88C56B3A-765B-9F4E-943D-7709C6D9E4B0}"/>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01AD036-760E-8140-931B-AC77F2A38765}"/>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BC93B364-1B19-C640-88C8-652032FB93C5}"/>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58DFEBA6-C9F7-A540-B4E5-6088CE1831D7}"/>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44812800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Main text 50/50 purple/whit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08720B5C-8333-5047-B270-7E403B8710CA}"/>
              </a:ext>
            </a:extLst>
          </p:cNvPr>
          <p:cNvSpPr/>
          <p:nvPr/>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5" name="Text Placeholder 3">
            <a:extLst>
              <a:ext uri="{FF2B5EF4-FFF2-40B4-BE49-F238E27FC236}">
                <a16:creationId xmlns:a16="http://schemas.microsoft.com/office/drawing/2014/main" id="{0C24916B-7073-A645-AC28-AC50E4EE6AB2}"/>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3">
            <a:extLst>
              <a:ext uri="{FF2B5EF4-FFF2-40B4-BE49-F238E27FC236}">
                <a16:creationId xmlns:a16="http://schemas.microsoft.com/office/drawing/2014/main" id="{B255BB57-C512-7F4F-A455-728B309F967C}"/>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E9CCCD57-DCFF-3B47-9D18-30F717FF1873}"/>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8" name="Text Placeholder 13">
            <a:extLst>
              <a:ext uri="{FF2B5EF4-FFF2-40B4-BE49-F238E27FC236}">
                <a16:creationId xmlns:a16="http://schemas.microsoft.com/office/drawing/2014/main" id="{F0B2163E-8C3E-5044-8665-2B1096B195BF}"/>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60097708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Main text 50/50 purple/whit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12B5E11-0CAF-4846-B932-00CD64790CF8}"/>
              </a:ext>
            </a:extLst>
          </p:cNvPr>
          <p:cNvSpPr/>
          <p:nvPr userDrawn="1"/>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D8661167-CFD8-7749-BA14-CCFA3EB6D4B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73A670B-1BBF-FE48-8134-F0495EF801D2}"/>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B53157ED-8DAC-664D-944E-69E4D1D54351}"/>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3">
            <a:extLst>
              <a:ext uri="{FF2B5EF4-FFF2-40B4-BE49-F238E27FC236}">
                <a16:creationId xmlns:a16="http://schemas.microsoft.com/office/drawing/2014/main" id="{99812FF6-2997-044C-8E32-806330582092}"/>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3" name="Text Placeholder 13">
            <a:extLst>
              <a:ext uri="{FF2B5EF4-FFF2-40B4-BE49-F238E27FC236}">
                <a16:creationId xmlns:a16="http://schemas.microsoft.com/office/drawing/2014/main" id="{9B615BFB-7BA2-F446-9DDC-E4359726B8A0}"/>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99592011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Main text 50/50 grey/purple w/header">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DA0E6EEF-0319-8241-A315-2462BE25EBFE}"/>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a:extLst>
              <a:ext uri="{FF2B5EF4-FFF2-40B4-BE49-F238E27FC236}">
                <a16:creationId xmlns:a16="http://schemas.microsoft.com/office/drawing/2014/main" id="{95FC9F1E-3F15-7C4B-A204-DFEC8755F70D}"/>
              </a:ext>
            </a:extLst>
          </p:cNvPr>
          <p:cNvSpPr/>
          <p:nvPr userDrawn="1"/>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itle 1">
            <a:extLst>
              <a:ext uri="{FF2B5EF4-FFF2-40B4-BE49-F238E27FC236}">
                <a16:creationId xmlns:a16="http://schemas.microsoft.com/office/drawing/2014/main" id="{8AEEBF1F-8BED-EB4A-9EBC-BE827A56536A}"/>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9BECE40E-1419-2C48-96A9-BAFF6A660FA8}"/>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738B9CE-910D-5F44-85DB-A50BD7E67043}"/>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A7FA612B-694A-5B4B-95A0-DAC880C5FCBC}"/>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pic>
        <p:nvPicPr>
          <p:cNvPr id="19" name="Picture 18" descr="A close up of a flower&#10;&#10;Description automatically generated">
            <a:extLst>
              <a:ext uri="{FF2B5EF4-FFF2-40B4-BE49-F238E27FC236}">
                <a16:creationId xmlns:a16="http://schemas.microsoft.com/office/drawing/2014/main" id="{62CF73ED-33EB-664C-8650-561CF42FB2C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16" name="Text Placeholder 3">
            <a:extLst>
              <a:ext uri="{FF2B5EF4-FFF2-40B4-BE49-F238E27FC236}">
                <a16:creationId xmlns:a16="http://schemas.microsoft.com/office/drawing/2014/main" id="{860FAD30-A284-6D46-8A2F-79D1EBA52390}"/>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1AF2F8FB-7695-7941-A7BE-D85B30974C40}"/>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3">
            <a:extLst>
              <a:ext uri="{FF2B5EF4-FFF2-40B4-BE49-F238E27FC236}">
                <a16:creationId xmlns:a16="http://schemas.microsoft.com/office/drawing/2014/main" id="{B7666B61-4B2A-154C-91C2-3F583EB183E0}"/>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5E486D05-B147-A34C-97DF-42FF5C99B9E9}"/>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34246385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Main text 50/50 grey/purple w/o header">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9A5ABF3D-F116-9D43-A201-D322D867AE26}"/>
              </a:ext>
            </a:extLst>
          </p:cNvPr>
          <p:cNvSpPr/>
          <p:nvPr userDrawn="1"/>
        </p:nvSpPr>
        <p:spPr>
          <a:xfrm>
            <a:off x="6095998" y="1818000"/>
            <a:ext cx="6094800"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FA76278E-1C64-7147-862D-32E70158FA6C}"/>
              </a:ext>
            </a:extLst>
          </p:cNvPr>
          <p:cNvSpPr/>
          <p:nvPr userDrawn="1"/>
        </p:nvSpPr>
        <p:spPr>
          <a:xfrm>
            <a:off x="0" y="1812925"/>
            <a:ext cx="6113935"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itle 1">
            <a:extLst>
              <a:ext uri="{FF2B5EF4-FFF2-40B4-BE49-F238E27FC236}">
                <a16:creationId xmlns:a16="http://schemas.microsoft.com/office/drawing/2014/main" id="{8AEEBF1F-8BED-EB4A-9EBC-BE827A56536A}"/>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9BECE40E-1419-2C48-96A9-BAFF6A660FA8}"/>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C738B9CE-910D-5F44-85DB-A50BD7E67043}"/>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A7FA612B-694A-5B4B-95A0-DAC880C5FCBC}"/>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pic>
        <p:nvPicPr>
          <p:cNvPr id="19" name="Picture 18" descr="A close up of a flower&#10;&#10;Description automatically generated">
            <a:extLst>
              <a:ext uri="{FF2B5EF4-FFF2-40B4-BE49-F238E27FC236}">
                <a16:creationId xmlns:a16="http://schemas.microsoft.com/office/drawing/2014/main" id="{62CF73ED-33EB-664C-8650-561CF42FB2C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22" name="Text Placeholder 13">
            <a:extLst>
              <a:ext uri="{FF2B5EF4-FFF2-40B4-BE49-F238E27FC236}">
                <a16:creationId xmlns:a16="http://schemas.microsoft.com/office/drawing/2014/main" id="{5B2F66DD-006E-C74F-A313-C48CCC1D810D}"/>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ext Placeholder 13">
            <a:extLst>
              <a:ext uri="{FF2B5EF4-FFF2-40B4-BE49-F238E27FC236}">
                <a16:creationId xmlns:a16="http://schemas.microsoft.com/office/drawing/2014/main" id="{D3F14257-1662-7548-B1D5-F8F7D94055DA}"/>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3848740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34227518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Main text 50/50 purple/grey w/header">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88B846F1-26D2-F94C-8ABB-CA83B1151E53}"/>
              </a:ext>
            </a:extLst>
          </p:cNvPr>
          <p:cNvSpPr/>
          <p:nvPr userDrawn="1"/>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897F294D-54AB-7244-86AF-892FE611833D}"/>
              </a:ext>
            </a:extLst>
          </p:cNvPr>
          <p:cNvSpPr/>
          <p:nvPr userDrawn="1"/>
        </p:nvSpPr>
        <p:spPr>
          <a:xfrm>
            <a:off x="6096000" y="1812925"/>
            <a:ext cx="6100583"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itle 1">
            <a:extLst>
              <a:ext uri="{FF2B5EF4-FFF2-40B4-BE49-F238E27FC236}">
                <a16:creationId xmlns:a16="http://schemas.microsoft.com/office/drawing/2014/main" id="{D9E25C16-CF5F-2140-AD46-53B984FF4FC8}"/>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8E881D06-3B4E-9D47-95D1-84101E9D8D14}"/>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pic>
        <p:nvPicPr>
          <p:cNvPr id="32" name="Picture 31" descr="A picture containing drawing&#10;&#10;Description automatically generated">
            <a:extLst>
              <a:ext uri="{FF2B5EF4-FFF2-40B4-BE49-F238E27FC236}">
                <a16:creationId xmlns:a16="http://schemas.microsoft.com/office/drawing/2014/main" id="{E614C72A-D76C-794F-96DE-2FC3DFE91AF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60044A12-BB34-DD43-878F-0E26A90C9766}"/>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3EBECE8C-54A8-DB41-8A82-A9E26444772B}"/>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3">
            <a:extLst>
              <a:ext uri="{FF2B5EF4-FFF2-40B4-BE49-F238E27FC236}">
                <a16:creationId xmlns:a16="http://schemas.microsoft.com/office/drawing/2014/main" id="{8AA3D5A8-B1D6-6B41-BDBD-5A23B2A796E4}"/>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3">
            <a:extLst>
              <a:ext uri="{FF2B5EF4-FFF2-40B4-BE49-F238E27FC236}">
                <a16:creationId xmlns:a16="http://schemas.microsoft.com/office/drawing/2014/main" id="{8DFCF092-810A-7142-A0DD-8DDFA03B0284}"/>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D954E7F4-1086-EE4F-9C6A-78FDAACAD95D}"/>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13">
            <a:extLst>
              <a:ext uri="{FF2B5EF4-FFF2-40B4-BE49-F238E27FC236}">
                <a16:creationId xmlns:a16="http://schemas.microsoft.com/office/drawing/2014/main" id="{C7F9F7FF-15D7-E246-9627-2357B6ADE86E}"/>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88962469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Main text 50/50 purple/grey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C8A08ED-C3C7-BA49-A2BF-BA3752BE5CD9}"/>
              </a:ext>
            </a:extLst>
          </p:cNvPr>
          <p:cNvSpPr/>
          <p:nvPr userDrawn="1"/>
        </p:nvSpPr>
        <p:spPr>
          <a:xfrm>
            <a:off x="0" y="1812925"/>
            <a:ext cx="6113935" cy="50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D14C3603-F372-C748-B62E-BC914F420AF7}"/>
              </a:ext>
            </a:extLst>
          </p:cNvPr>
          <p:cNvSpPr/>
          <p:nvPr userDrawn="1"/>
        </p:nvSpPr>
        <p:spPr>
          <a:xfrm>
            <a:off x="6096000" y="1812925"/>
            <a:ext cx="6100583" cy="5040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itle 1">
            <a:extLst>
              <a:ext uri="{FF2B5EF4-FFF2-40B4-BE49-F238E27FC236}">
                <a16:creationId xmlns:a16="http://schemas.microsoft.com/office/drawing/2014/main" id="{D9E25C16-CF5F-2140-AD46-53B984FF4FC8}"/>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6" name="Text Placeholder 17">
            <a:extLst>
              <a:ext uri="{FF2B5EF4-FFF2-40B4-BE49-F238E27FC236}">
                <a16:creationId xmlns:a16="http://schemas.microsoft.com/office/drawing/2014/main" id="{8E881D06-3B4E-9D47-95D1-84101E9D8D14}"/>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pic>
        <p:nvPicPr>
          <p:cNvPr id="32" name="Picture 31" descr="A picture containing drawing&#10;&#10;Description automatically generated">
            <a:extLst>
              <a:ext uri="{FF2B5EF4-FFF2-40B4-BE49-F238E27FC236}">
                <a16:creationId xmlns:a16="http://schemas.microsoft.com/office/drawing/2014/main" id="{E614C72A-D76C-794F-96DE-2FC3DFE91AF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60044A12-BB34-DD43-878F-0E26A90C9766}"/>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3EBECE8C-54A8-DB41-8A82-A9E26444772B}"/>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4B708AB6-666D-D746-A2AD-3537AA35393D}"/>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64E4977B-5707-3E44-8FAC-E36B3F72E1C2}"/>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41178977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Main text 50/50 white/midnight blue w/header">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2D333B6-8BC3-5346-AB39-40E350E1DBA2}"/>
              </a:ext>
            </a:extLst>
          </p:cNvPr>
          <p:cNvSpPr/>
          <p:nvPr userDrawn="1"/>
        </p:nvSpPr>
        <p:spPr>
          <a:xfrm>
            <a:off x="6095998" y="1818000"/>
            <a:ext cx="6094800"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Text Placeholder 3">
            <a:extLst>
              <a:ext uri="{FF2B5EF4-FFF2-40B4-BE49-F238E27FC236}">
                <a16:creationId xmlns:a16="http://schemas.microsoft.com/office/drawing/2014/main" id="{2DCB46C7-DCCD-F644-A545-D6271453EFC9}"/>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8" name="Text Placeholder 3">
            <a:extLst>
              <a:ext uri="{FF2B5EF4-FFF2-40B4-BE49-F238E27FC236}">
                <a16:creationId xmlns:a16="http://schemas.microsoft.com/office/drawing/2014/main" id="{004A4DBF-BC06-1641-B863-B95B146DB88B}"/>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9" name="Text Placeholder 13">
            <a:extLst>
              <a:ext uri="{FF2B5EF4-FFF2-40B4-BE49-F238E27FC236}">
                <a16:creationId xmlns:a16="http://schemas.microsoft.com/office/drawing/2014/main" id="{2F8C1D8B-C9DB-004A-9164-B099722F306E}"/>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6DE5BC52-A639-4544-8180-97445AE61AE9}"/>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507DAECC-FCFF-394A-BA95-B06C09B3671E}"/>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F4C2DD84-1244-F344-B61E-13DE5265E758}"/>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86700445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Main text 50/50 white/midnight blue w/o header">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DF32596-A4B8-A848-BF99-D874D4ECFADE}"/>
              </a:ext>
            </a:extLst>
          </p:cNvPr>
          <p:cNvSpPr/>
          <p:nvPr userDrawn="1"/>
        </p:nvSpPr>
        <p:spPr>
          <a:xfrm>
            <a:off x="6095998" y="1818000"/>
            <a:ext cx="6094800"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13">
            <a:extLst>
              <a:ext uri="{FF2B5EF4-FFF2-40B4-BE49-F238E27FC236}">
                <a16:creationId xmlns:a16="http://schemas.microsoft.com/office/drawing/2014/main" id="{98B810A6-8959-324B-BFF8-9B25C275C8D0}"/>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1" name="Text Placeholder 13">
            <a:extLst>
              <a:ext uri="{FF2B5EF4-FFF2-40B4-BE49-F238E27FC236}">
                <a16:creationId xmlns:a16="http://schemas.microsoft.com/office/drawing/2014/main" id="{115BAD31-53A4-994D-8A40-73A3780F3DAB}"/>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2" name="Text Placeholder 17">
            <a:extLst>
              <a:ext uri="{FF2B5EF4-FFF2-40B4-BE49-F238E27FC236}">
                <a16:creationId xmlns:a16="http://schemas.microsoft.com/office/drawing/2014/main" id="{3F6F293F-62FF-BD42-AD6D-35FCB118602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507DAECC-FCFF-394A-BA95-B06C09B3671E}"/>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F4C2DD84-1244-F344-B61E-13DE5265E758}"/>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59950514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Main text 50/50 midnight blue/white w/head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60A4B1A6-9DEB-3840-8E30-9618FDE23056}"/>
              </a:ext>
            </a:extLst>
          </p:cNvPr>
          <p:cNvSpPr/>
          <p:nvPr userDrawn="1"/>
        </p:nvSpPr>
        <p:spPr>
          <a:xfrm>
            <a:off x="0" y="1812925"/>
            <a:ext cx="6113935"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8BF6138-1CBE-314C-ADA5-C8977110BBE8}"/>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F78CC495-7A54-9B43-BB34-A31238DF5AF5}"/>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764716BC-D6A0-E842-90CD-EEF716DE153B}"/>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3" name="Text Placeholder 3">
            <a:extLst>
              <a:ext uri="{FF2B5EF4-FFF2-40B4-BE49-F238E27FC236}">
                <a16:creationId xmlns:a16="http://schemas.microsoft.com/office/drawing/2014/main" id="{69CC457F-61C8-204A-A792-8CDB92191F2F}"/>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3">
            <a:extLst>
              <a:ext uri="{FF2B5EF4-FFF2-40B4-BE49-F238E27FC236}">
                <a16:creationId xmlns:a16="http://schemas.microsoft.com/office/drawing/2014/main" id="{47325CA7-B014-8743-95D3-D820F6D8B87F}"/>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963E425E-363B-6C48-8C4D-82E2397C2585}"/>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2" name="Text Placeholder 13">
            <a:extLst>
              <a:ext uri="{FF2B5EF4-FFF2-40B4-BE49-F238E27FC236}">
                <a16:creationId xmlns:a16="http://schemas.microsoft.com/office/drawing/2014/main" id="{8C6A7F6F-0865-E948-AFBA-F15ABDA2EBC7}"/>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48484339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Main text 50/50 midnight blue/white w/o 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821FEFC-1349-3442-9840-F49FC2CB01BD}"/>
              </a:ext>
            </a:extLst>
          </p:cNvPr>
          <p:cNvSpPr/>
          <p:nvPr userDrawn="1"/>
        </p:nvSpPr>
        <p:spPr>
          <a:xfrm>
            <a:off x="0" y="1812925"/>
            <a:ext cx="6113935" cy="50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8BF6138-1CBE-314C-ADA5-C8977110BBE8}"/>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F78CC495-7A54-9B43-BB34-A31238DF5AF5}"/>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7">
            <a:extLst>
              <a:ext uri="{FF2B5EF4-FFF2-40B4-BE49-F238E27FC236}">
                <a16:creationId xmlns:a16="http://schemas.microsoft.com/office/drawing/2014/main" id="{ACC065DA-B1E8-9547-96CF-B3C6A161D1EB}"/>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13">
            <a:extLst>
              <a:ext uri="{FF2B5EF4-FFF2-40B4-BE49-F238E27FC236}">
                <a16:creationId xmlns:a16="http://schemas.microsoft.com/office/drawing/2014/main" id="{DB41F25A-176B-404D-969B-1AA2EFDE3649}"/>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8FC7BFAB-4AE2-E640-9130-68F96BDA5EAC}"/>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66938370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Main text 50/50 white/teal w/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7CE9B79D-F150-234B-9334-7703A681ADEB}"/>
              </a:ext>
            </a:extLst>
          </p:cNvPr>
          <p:cNvSpPr/>
          <p:nvPr userDrawn="1"/>
        </p:nvSpPr>
        <p:spPr>
          <a:xfrm>
            <a:off x="6095998" y="1818000"/>
            <a:ext cx="6094800"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FF4BE348-6172-C540-B69F-9DE30B28336F}"/>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C6B64D4E-940E-0945-BFDE-7F31E7DDA9DB}"/>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4" name="Text Placeholder 17">
            <a:extLst>
              <a:ext uri="{FF2B5EF4-FFF2-40B4-BE49-F238E27FC236}">
                <a16:creationId xmlns:a16="http://schemas.microsoft.com/office/drawing/2014/main" id="{A41A244A-0E94-C743-9CCF-9622ED3BE609}"/>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2" name="Text Placeholder 3">
            <a:extLst>
              <a:ext uri="{FF2B5EF4-FFF2-40B4-BE49-F238E27FC236}">
                <a16:creationId xmlns:a16="http://schemas.microsoft.com/office/drawing/2014/main" id="{3CEA5745-D3F2-7F44-A26C-0D15CE49CAA8}"/>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5" name="Text Placeholder 3">
            <a:extLst>
              <a:ext uri="{FF2B5EF4-FFF2-40B4-BE49-F238E27FC236}">
                <a16:creationId xmlns:a16="http://schemas.microsoft.com/office/drawing/2014/main" id="{344E1AFF-215A-244B-BF91-6A66BD3354BD}"/>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13">
            <a:extLst>
              <a:ext uri="{FF2B5EF4-FFF2-40B4-BE49-F238E27FC236}">
                <a16:creationId xmlns:a16="http://schemas.microsoft.com/office/drawing/2014/main" id="{8C577060-88B8-6C43-9E1B-1752D84963AC}"/>
              </a:ext>
            </a:extLst>
          </p:cNvPr>
          <p:cNvSpPr>
            <a:spLocks noGrp="1"/>
          </p:cNvSpPr>
          <p:nvPr>
            <p:ph type="body" sz="quarter" idx="35" hasCustomPrompt="1"/>
          </p:nvPr>
        </p:nvSpPr>
        <p:spPr>
          <a:xfrm>
            <a:off x="576000" y="2631600"/>
            <a:ext cx="5212800" cy="34627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7" name="Text Placeholder 13">
            <a:extLst>
              <a:ext uri="{FF2B5EF4-FFF2-40B4-BE49-F238E27FC236}">
                <a16:creationId xmlns:a16="http://schemas.microsoft.com/office/drawing/2014/main" id="{5362F7DA-5F6F-1949-B145-A9F180729CFD}"/>
              </a:ext>
            </a:extLst>
          </p:cNvPr>
          <p:cNvSpPr>
            <a:spLocks noGrp="1"/>
          </p:cNvSpPr>
          <p:nvPr>
            <p:ph type="body" sz="quarter" idx="36" hasCustomPrompt="1"/>
          </p:nvPr>
        </p:nvSpPr>
        <p:spPr>
          <a:xfrm>
            <a:off x="6390462" y="2633300"/>
            <a:ext cx="5212800" cy="34627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55852736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Main text 50/50 white/teal w/o header">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8E957C0-9CB7-F34C-9D3F-BDB3AF70BB26}"/>
              </a:ext>
            </a:extLst>
          </p:cNvPr>
          <p:cNvSpPr/>
          <p:nvPr userDrawn="1"/>
        </p:nvSpPr>
        <p:spPr>
          <a:xfrm>
            <a:off x="6095998" y="1818000"/>
            <a:ext cx="6094800"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0391D4AD-7F53-0B47-8FDB-52298086BD8D}"/>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FF4BE348-6172-C540-B69F-9DE30B28336F}"/>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C6B64D4E-940E-0945-BFDE-7F31E7DDA9DB}"/>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4" name="Text Placeholder 17">
            <a:extLst>
              <a:ext uri="{FF2B5EF4-FFF2-40B4-BE49-F238E27FC236}">
                <a16:creationId xmlns:a16="http://schemas.microsoft.com/office/drawing/2014/main" id="{08D7DC17-D82A-4541-8324-5873EB15188B}"/>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0" name="Text Placeholder 13">
            <a:extLst>
              <a:ext uri="{FF2B5EF4-FFF2-40B4-BE49-F238E27FC236}">
                <a16:creationId xmlns:a16="http://schemas.microsoft.com/office/drawing/2014/main" id="{9B32D610-504C-1747-A184-FEDB798234AA}"/>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1" name="Text Placeholder 13">
            <a:extLst>
              <a:ext uri="{FF2B5EF4-FFF2-40B4-BE49-F238E27FC236}">
                <a16:creationId xmlns:a16="http://schemas.microsoft.com/office/drawing/2014/main" id="{5BE1D52D-7F4E-084B-BF4E-6F6D6B915928}"/>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25253389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Main text 50/50 teal/white w/head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64157A42-44B8-844A-BD5A-9366E35442F4}"/>
              </a:ext>
            </a:extLst>
          </p:cNvPr>
          <p:cNvSpPr/>
          <p:nvPr userDrawn="1"/>
        </p:nvSpPr>
        <p:spPr>
          <a:xfrm>
            <a:off x="0" y="1812925"/>
            <a:ext cx="6113935"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 Placeholder 3">
            <a:extLst>
              <a:ext uri="{FF2B5EF4-FFF2-40B4-BE49-F238E27FC236}">
                <a16:creationId xmlns:a16="http://schemas.microsoft.com/office/drawing/2014/main" id="{03299CE2-F83A-954F-B086-9821797DEBF0}"/>
              </a:ext>
            </a:extLst>
          </p:cNvPr>
          <p:cNvSpPr>
            <a:spLocks noGrp="1"/>
          </p:cNvSpPr>
          <p:nvPr>
            <p:ph type="body" sz="quarter" idx="33" hasCustomPrompt="1"/>
          </p:nvPr>
        </p:nvSpPr>
        <p:spPr>
          <a:xfrm>
            <a:off x="576000" y="2098800"/>
            <a:ext cx="52128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6" name="Text Placeholder 3">
            <a:extLst>
              <a:ext uri="{FF2B5EF4-FFF2-40B4-BE49-F238E27FC236}">
                <a16:creationId xmlns:a16="http://schemas.microsoft.com/office/drawing/2014/main" id="{2F967615-8EAD-184B-9CF4-1F33BBE004AA}"/>
              </a:ext>
            </a:extLst>
          </p:cNvPr>
          <p:cNvSpPr>
            <a:spLocks noGrp="1"/>
          </p:cNvSpPr>
          <p:nvPr>
            <p:ph type="body" sz="quarter" idx="34" hasCustomPrompt="1"/>
          </p:nvPr>
        </p:nvSpPr>
        <p:spPr>
          <a:xfrm>
            <a:off x="6390862" y="2100500"/>
            <a:ext cx="5214164" cy="313350"/>
          </a:xfrm>
          <a:prstGeom prst="rect">
            <a:avLst/>
          </a:prstGeom>
        </p:spPr>
        <p:txBody>
          <a:bodyPr>
            <a:noAutofit/>
          </a:bodyPr>
          <a:lstStyle>
            <a:lvl1pPr marL="0" indent="0">
              <a:spcBef>
                <a:spcPts val="500"/>
              </a:spcBef>
              <a:buClr>
                <a:schemeClr val="tx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26689692-E3DF-F34F-8015-C71F85583EFD}"/>
              </a:ext>
            </a:extLst>
          </p:cNvPr>
          <p:cNvSpPr>
            <a:spLocks noGrp="1"/>
          </p:cNvSpPr>
          <p:nvPr>
            <p:ph type="body" sz="quarter" idx="36" hasCustomPrompt="1"/>
          </p:nvPr>
        </p:nvSpPr>
        <p:spPr>
          <a:xfrm>
            <a:off x="6390462" y="2633300"/>
            <a:ext cx="5212800" cy="3448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B20E8C6-D337-6146-BFCE-2927AE23CE62}"/>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8829ADB6-6425-694B-AC2D-032E7D9C5C79}"/>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611DCC5B-D73F-7E48-8BBB-5EDC48C2E4C7}"/>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13">
            <a:extLst>
              <a:ext uri="{FF2B5EF4-FFF2-40B4-BE49-F238E27FC236}">
                <a16:creationId xmlns:a16="http://schemas.microsoft.com/office/drawing/2014/main" id="{DC3754CE-2934-4642-9675-3A5455A18298}"/>
              </a:ext>
            </a:extLst>
          </p:cNvPr>
          <p:cNvSpPr>
            <a:spLocks noGrp="1"/>
          </p:cNvSpPr>
          <p:nvPr>
            <p:ph type="body" sz="quarter" idx="35" hasCustomPrompt="1"/>
          </p:nvPr>
        </p:nvSpPr>
        <p:spPr>
          <a:xfrm>
            <a:off x="576000" y="2633300"/>
            <a:ext cx="5212800" cy="3448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57104114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Main text 50/50 teal/white w/o 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0BFAB3E-2631-0946-A3BA-B24614F39DFC}"/>
              </a:ext>
            </a:extLst>
          </p:cNvPr>
          <p:cNvSpPr/>
          <p:nvPr userDrawn="1"/>
        </p:nvSpPr>
        <p:spPr>
          <a:xfrm>
            <a:off x="0" y="1812925"/>
            <a:ext cx="6113935" cy="50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itle 1">
            <a:extLst>
              <a:ext uri="{FF2B5EF4-FFF2-40B4-BE49-F238E27FC236}">
                <a16:creationId xmlns:a16="http://schemas.microsoft.com/office/drawing/2014/main" id="{D734F5D6-8BF3-4D41-BEE5-E309DDADD3A7}"/>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pic>
        <p:nvPicPr>
          <p:cNvPr id="30" name="Picture 29" descr="A picture containing drawing&#10;&#10;Description automatically generated">
            <a:extLst>
              <a:ext uri="{FF2B5EF4-FFF2-40B4-BE49-F238E27FC236}">
                <a16:creationId xmlns:a16="http://schemas.microsoft.com/office/drawing/2014/main" id="{7CCBE312-CFD9-3A4C-A4F7-E1186EF1588E}"/>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B20E8C6-D337-6146-BFCE-2927AE23CE62}"/>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8829ADB6-6425-694B-AC2D-032E7D9C5C79}"/>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2" name="Text Placeholder 17">
            <a:extLst>
              <a:ext uri="{FF2B5EF4-FFF2-40B4-BE49-F238E27FC236}">
                <a16:creationId xmlns:a16="http://schemas.microsoft.com/office/drawing/2014/main" id="{EC643DD7-8DCA-1743-9A15-D5DB561A27E8}"/>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1" name="Text Placeholder 13">
            <a:extLst>
              <a:ext uri="{FF2B5EF4-FFF2-40B4-BE49-F238E27FC236}">
                <a16:creationId xmlns:a16="http://schemas.microsoft.com/office/drawing/2014/main" id="{04014A15-5D94-2B4B-A365-9CEB803627FC}"/>
              </a:ext>
            </a:extLst>
          </p:cNvPr>
          <p:cNvSpPr>
            <a:spLocks noGrp="1"/>
          </p:cNvSpPr>
          <p:nvPr>
            <p:ph type="body" sz="quarter" idx="35" hasCustomPrompt="1"/>
          </p:nvPr>
        </p:nvSpPr>
        <p:spPr>
          <a:xfrm>
            <a:off x="576000" y="2127600"/>
            <a:ext cx="5212800" cy="398025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126767C9-03AC-C448-B453-518E3C08BD6E}"/>
              </a:ext>
            </a:extLst>
          </p:cNvPr>
          <p:cNvSpPr>
            <a:spLocks noGrp="1"/>
          </p:cNvSpPr>
          <p:nvPr>
            <p:ph type="body" sz="quarter" idx="36" hasCustomPrompt="1"/>
          </p:nvPr>
        </p:nvSpPr>
        <p:spPr>
          <a:xfrm>
            <a:off x="6390462" y="2127600"/>
            <a:ext cx="5212800" cy="398025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0296076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5856284"/>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Main text 2/3 white left w/header ">
    <p:bg>
      <p:bgPr>
        <a:solidFill>
          <a:schemeClr val="bg1"/>
        </a:solidFill>
        <a:effectLst/>
      </p:bgPr>
    </p:bg>
    <p:spTree>
      <p:nvGrpSpPr>
        <p:cNvPr id="1" name=""/>
        <p:cNvGrpSpPr/>
        <p:nvPr/>
      </p:nvGrpSpPr>
      <p:grpSpPr>
        <a:xfrm>
          <a:off x="0" y="0"/>
          <a:ext cx="0" cy="0"/>
          <a:chOff x="0" y="0"/>
          <a:chExt cx="0" cy="0"/>
        </a:xfrm>
      </p:grpSpPr>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cxnSp>
        <p:nvCxnSpPr>
          <p:cNvPr id="3" name="Straight Connector 2">
            <a:extLst>
              <a:ext uri="{FF2B5EF4-FFF2-40B4-BE49-F238E27FC236}">
                <a16:creationId xmlns:a16="http://schemas.microsoft.com/office/drawing/2014/main" id="{0BB342F3-2AEF-2A4B-8212-B7DD3E4ABE38}"/>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9C846A06-A38A-1F4A-B997-32809391CD12}"/>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4CE51DDD-655C-2040-89FB-6EB47DF313DF}"/>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3" name="Text Placeholder 3">
            <a:extLst>
              <a:ext uri="{FF2B5EF4-FFF2-40B4-BE49-F238E27FC236}">
                <a16:creationId xmlns:a16="http://schemas.microsoft.com/office/drawing/2014/main" id="{E2A3375C-F4DA-534A-8FFE-E3ECCA85F8BC}"/>
              </a:ext>
            </a:extLst>
          </p:cNvPr>
          <p:cNvSpPr>
            <a:spLocks noGrp="1"/>
          </p:cNvSpPr>
          <p:nvPr>
            <p:ph type="body" sz="quarter" idx="33" hasCustomPrompt="1"/>
          </p:nvPr>
        </p:nvSpPr>
        <p:spPr>
          <a:xfrm>
            <a:off x="8309230" y="1828800"/>
            <a:ext cx="3313419" cy="328768"/>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0" name="Text Placeholder 3">
            <a:extLst>
              <a:ext uri="{FF2B5EF4-FFF2-40B4-BE49-F238E27FC236}">
                <a16:creationId xmlns:a16="http://schemas.microsoft.com/office/drawing/2014/main" id="{8120790D-39D6-F84E-8E29-B0A7B97BF9C1}"/>
              </a:ext>
            </a:extLst>
          </p:cNvPr>
          <p:cNvSpPr>
            <a:spLocks noGrp="1"/>
          </p:cNvSpPr>
          <p:nvPr>
            <p:ph type="body" sz="quarter" idx="35" hasCustomPrompt="1"/>
          </p:nvPr>
        </p:nvSpPr>
        <p:spPr>
          <a:xfrm>
            <a:off x="576000" y="1828800"/>
            <a:ext cx="6840000" cy="328768"/>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8EBA9C20-39C2-5242-A06C-5284C3FFBB8A}"/>
              </a:ext>
            </a:extLst>
          </p:cNvPr>
          <p:cNvSpPr>
            <a:spLocks noGrp="1"/>
          </p:cNvSpPr>
          <p:nvPr>
            <p:ph type="body" sz="quarter" idx="36" hasCustomPrompt="1"/>
          </p:nvPr>
        </p:nvSpPr>
        <p:spPr>
          <a:xfrm>
            <a:off x="576000"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2" name="Text Placeholder 13">
            <a:extLst>
              <a:ext uri="{FF2B5EF4-FFF2-40B4-BE49-F238E27FC236}">
                <a16:creationId xmlns:a16="http://schemas.microsoft.com/office/drawing/2014/main" id="{7AD8EF7B-17C3-BE4A-9C63-52432223E5AB}"/>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D2F59A6E-D3BB-A44A-9EBE-13185639BEB1}"/>
              </a:ext>
            </a:extLst>
          </p:cNvPr>
          <p:cNvSpPr>
            <a:spLocks noGrp="1"/>
          </p:cNvSpPr>
          <p:nvPr>
            <p:ph type="ftr" sz="quarter" idx="38"/>
          </p:nvPr>
        </p:nvSpPr>
        <p:spPr/>
        <p:txBody>
          <a:bodyPr/>
          <a:lstStyle/>
          <a:p>
            <a:endParaRPr lang="en-GB"/>
          </a:p>
        </p:txBody>
      </p:sp>
      <p:sp>
        <p:nvSpPr>
          <p:cNvPr id="4" name="Slide Number Placeholder 3">
            <a:extLst>
              <a:ext uri="{FF2B5EF4-FFF2-40B4-BE49-F238E27FC236}">
                <a16:creationId xmlns:a16="http://schemas.microsoft.com/office/drawing/2014/main" id="{4002871F-6982-AF49-A935-DB98796CCC0C}"/>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88126609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Main text 2/3 white left w/o header ">
    <p:bg>
      <p:bgPr>
        <a:solidFill>
          <a:schemeClr val="bg1"/>
        </a:solidFill>
        <a:effectLst/>
      </p:bgPr>
    </p:bg>
    <p:spTree>
      <p:nvGrpSpPr>
        <p:cNvPr id="1" name=""/>
        <p:cNvGrpSpPr/>
        <p:nvPr/>
      </p:nvGrpSpPr>
      <p:grpSpPr>
        <a:xfrm>
          <a:off x="0" y="0"/>
          <a:ext cx="0" cy="0"/>
          <a:chOff x="0" y="0"/>
          <a:chExt cx="0" cy="0"/>
        </a:xfrm>
      </p:grpSpPr>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cxnSp>
        <p:nvCxnSpPr>
          <p:cNvPr id="3" name="Straight Connector 2">
            <a:extLst>
              <a:ext uri="{FF2B5EF4-FFF2-40B4-BE49-F238E27FC236}">
                <a16:creationId xmlns:a16="http://schemas.microsoft.com/office/drawing/2014/main" id="{0BB342F3-2AEF-2A4B-8212-B7DD3E4ABE38}"/>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9C846A06-A38A-1F4A-B997-32809391CD12}"/>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4CE51DDD-655C-2040-89FB-6EB47DF313DF}"/>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3" name="Text Placeholder 3">
            <a:extLst>
              <a:ext uri="{FF2B5EF4-FFF2-40B4-BE49-F238E27FC236}">
                <a16:creationId xmlns:a16="http://schemas.microsoft.com/office/drawing/2014/main" id="{E2A3375C-F4DA-534A-8FFE-E3ECCA85F8BC}"/>
              </a:ext>
            </a:extLst>
          </p:cNvPr>
          <p:cNvSpPr>
            <a:spLocks noGrp="1"/>
          </p:cNvSpPr>
          <p:nvPr>
            <p:ph type="body" sz="quarter" idx="33" hasCustomPrompt="1"/>
          </p:nvPr>
        </p:nvSpPr>
        <p:spPr>
          <a:xfrm>
            <a:off x="8309230" y="1828800"/>
            <a:ext cx="3313419" cy="328768"/>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8EBA9C20-39C2-5242-A06C-5284C3FFBB8A}"/>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2" name="Text Placeholder 13">
            <a:extLst>
              <a:ext uri="{FF2B5EF4-FFF2-40B4-BE49-F238E27FC236}">
                <a16:creationId xmlns:a16="http://schemas.microsoft.com/office/drawing/2014/main" id="{7AD8EF7B-17C3-BE4A-9C63-52432223E5AB}"/>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D2F59A6E-D3BB-A44A-9EBE-13185639BEB1}"/>
              </a:ext>
            </a:extLst>
          </p:cNvPr>
          <p:cNvSpPr>
            <a:spLocks noGrp="1"/>
          </p:cNvSpPr>
          <p:nvPr>
            <p:ph type="ftr" sz="quarter" idx="38"/>
          </p:nvPr>
        </p:nvSpPr>
        <p:spPr/>
        <p:txBody>
          <a:bodyPr/>
          <a:lstStyle/>
          <a:p>
            <a:endParaRPr lang="en-GB"/>
          </a:p>
        </p:txBody>
      </p:sp>
      <p:sp>
        <p:nvSpPr>
          <p:cNvPr id="4" name="Slide Number Placeholder 3">
            <a:extLst>
              <a:ext uri="{FF2B5EF4-FFF2-40B4-BE49-F238E27FC236}">
                <a16:creationId xmlns:a16="http://schemas.microsoft.com/office/drawing/2014/main" id="{4002871F-6982-AF49-A935-DB98796CCC0C}"/>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407273738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Main text 2/3 grey left w/header ">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6DDE75E-4FAB-C544-959F-6812E06E29A2}"/>
              </a:ext>
            </a:extLst>
          </p:cNvPr>
          <p:cNvSpPr/>
          <p:nvPr userDrawn="1"/>
        </p:nvSpPr>
        <p:spPr>
          <a:xfrm>
            <a:off x="0" y="0"/>
            <a:ext cx="7859713"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6" name="Title 1">
            <a:extLst>
              <a:ext uri="{FF2B5EF4-FFF2-40B4-BE49-F238E27FC236}">
                <a16:creationId xmlns:a16="http://schemas.microsoft.com/office/drawing/2014/main" id="{4CFD23E7-B20B-CC42-9CEC-6DFA7E93B886}"/>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F9EBC56F-7636-F248-AD91-406ED947F330}"/>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3">
            <a:extLst>
              <a:ext uri="{FF2B5EF4-FFF2-40B4-BE49-F238E27FC236}">
                <a16:creationId xmlns:a16="http://schemas.microsoft.com/office/drawing/2014/main" id="{63D8BF02-01B0-1046-91D6-3413EB64299A}"/>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84A777FF-E194-0D49-9569-FA55251196D3}"/>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7" name="Straight Connector 16">
            <a:extLst>
              <a:ext uri="{FF2B5EF4-FFF2-40B4-BE49-F238E27FC236}">
                <a16:creationId xmlns:a16="http://schemas.microsoft.com/office/drawing/2014/main" id="{F610E490-0A27-B041-985C-C1E8A1E49BD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Text Placeholder 3">
            <a:extLst>
              <a:ext uri="{FF2B5EF4-FFF2-40B4-BE49-F238E27FC236}">
                <a16:creationId xmlns:a16="http://schemas.microsoft.com/office/drawing/2014/main" id="{B90EAE31-A6A2-2246-B481-CB4D7C8622DE}"/>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5C58590B-0EA4-1147-8322-60FF52D4DA21}"/>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084B0DA6-B4C7-B547-BB86-24CABE178B99}"/>
              </a:ext>
            </a:extLst>
          </p:cNvPr>
          <p:cNvSpPr>
            <a:spLocks noGrp="1"/>
          </p:cNvSpPr>
          <p:nvPr>
            <p:ph type="ftr" sz="quarter" idx="38"/>
          </p:nvPr>
        </p:nvSpPr>
        <p:spPr>
          <a:xfrm>
            <a:off x="8040688" y="6541200"/>
            <a:ext cx="2910462" cy="162000"/>
          </a:xfrm>
        </p:spPr>
        <p:txBody>
          <a:bodyPr/>
          <a:lstStyle/>
          <a:p>
            <a:endParaRPr lang="en-GB"/>
          </a:p>
        </p:txBody>
      </p:sp>
      <p:sp>
        <p:nvSpPr>
          <p:cNvPr id="3" name="Slide Number Placeholder 2">
            <a:extLst>
              <a:ext uri="{FF2B5EF4-FFF2-40B4-BE49-F238E27FC236}">
                <a16:creationId xmlns:a16="http://schemas.microsoft.com/office/drawing/2014/main" id="{65CF9687-0AB9-B449-86A8-E2251CA2DE21}"/>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4" name="Picture 23" descr="A close up of a flower&#10;&#10;Description automatically generated">
            <a:extLst>
              <a:ext uri="{FF2B5EF4-FFF2-40B4-BE49-F238E27FC236}">
                <a16:creationId xmlns:a16="http://schemas.microsoft.com/office/drawing/2014/main" id="{9E24E914-75CF-9646-89C4-92E0B041A59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52332341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Main text 2/3 grey left w/o header ">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6DDE75E-4FAB-C544-959F-6812E06E29A2}"/>
              </a:ext>
            </a:extLst>
          </p:cNvPr>
          <p:cNvSpPr/>
          <p:nvPr userDrawn="1"/>
        </p:nvSpPr>
        <p:spPr>
          <a:xfrm>
            <a:off x="0" y="0"/>
            <a:ext cx="7859713"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6" name="Title 1">
            <a:extLst>
              <a:ext uri="{FF2B5EF4-FFF2-40B4-BE49-F238E27FC236}">
                <a16:creationId xmlns:a16="http://schemas.microsoft.com/office/drawing/2014/main" id="{4CFD23E7-B20B-CC42-9CEC-6DFA7E93B886}"/>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F9EBC56F-7636-F248-AD91-406ED947F330}"/>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17" name="Straight Connector 16">
            <a:extLst>
              <a:ext uri="{FF2B5EF4-FFF2-40B4-BE49-F238E27FC236}">
                <a16:creationId xmlns:a16="http://schemas.microsoft.com/office/drawing/2014/main" id="{F610E490-0A27-B041-985C-C1E8A1E49BD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Text Placeholder 3">
            <a:extLst>
              <a:ext uri="{FF2B5EF4-FFF2-40B4-BE49-F238E27FC236}">
                <a16:creationId xmlns:a16="http://schemas.microsoft.com/office/drawing/2014/main" id="{B90EAE31-A6A2-2246-B481-CB4D7C8622DE}"/>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5C58590B-0EA4-1147-8322-60FF52D4DA21}"/>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084B0DA6-B4C7-B547-BB86-24CABE178B99}"/>
              </a:ext>
            </a:extLst>
          </p:cNvPr>
          <p:cNvSpPr>
            <a:spLocks noGrp="1"/>
          </p:cNvSpPr>
          <p:nvPr>
            <p:ph type="ftr" sz="quarter" idx="38"/>
          </p:nvPr>
        </p:nvSpPr>
        <p:spPr>
          <a:xfrm>
            <a:off x="8040688" y="6541200"/>
            <a:ext cx="2910462" cy="162000"/>
          </a:xfrm>
        </p:spPr>
        <p:txBody>
          <a:bodyPr/>
          <a:lstStyle/>
          <a:p>
            <a:endParaRPr lang="en-GB"/>
          </a:p>
        </p:txBody>
      </p:sp>
      <p:sp>
        <p:nvSpPr>
          <p:cNvPr id="3" name="Slide Number Placeholder 2">
            <a:extLst>
              <a:ext uri="{FF2B5EF4-FFF2-40B4-BE49-F238E27FC236}">
                <a16:creationId xmlns:a16="http://schemas.microsoft.com/office/drawing/2014/main" id="{65CF9687-0AB9-B449-86A8-E2251CA2DE21}"/>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4" name="Picture 23" descr="A close up of a flower&#10;&#10;Description automatically generated">
            <a:extLst>
              <a:ext uri="{FF2B5EF4-FFF2-40B4-BE49-F238E27FC236}">
                <a16:creationId xmlns:a16="http://schemas.microsoft.com/office/drawing/2014/main" id="{9E24E914-75CF-9646-89C4-92E0B041A59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14" name="Text Placeholder 13">
            <a:extLst>
              <a:ext uri="{FF2B5EF4-FFF2-40B4-BE49-F238E27FC236}">
                <a16:creationId xmlns:a16="http://schemas.microsoft.com/office/drawing/2014/main" id="{3784222C-298E-FB49-BAA7-B08E93FA8333}"/>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03809094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Main text 2/3 purple left w/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D0422C92-9543-4244-BC08-542A48DD5219}"/>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609716-EF8A-0B4F-A1E2-A9854D3E9EDE}"/>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6D69C09-EA8D-6A40-932D-E6B5E32C31BD}"/>
              </a:ext>
            </a:extLst>
          </p:cNvPr>
          <p:cNvSpPr>
            <a:spLocks noGrp="1"/>
          </p:cNvSpPr>
          <p:nvPr>
            <p:ph type="ftr" sz="quarter" idx="38"/>
          </p:nvPr>
        </p:nvSpPr>
        <p:spPr>
          <a:xfrm>
            <a:off x="8040688" y="6541200"/>
            <a:ext cx="2910462" cy="162000"/>
          </a:xfrm>
        </p:spPr>
        <p:txBody>
          <a:bodyPr/>
          <a:lstStyle/>
          <a:p>
            <a:endParaRPr lang="en-GB"/>
          </a:p>
        </p:txBody>
      </p:sp>
      <p:sp>
        <p:nvSpPr>
          <p:cNvPr id="3" name="Slide Number Placeholder 2">
            <a:extLst>
              <a:ext uri="{FF2B5EF4-FFF2-40B4-BE49-F238E27FC236}">
                <a16:creationId xmlns:a16="http://schemas.microsoft.com/office/drawing/2014/main" id="{10BEDA77-3ACB-284D-9CBE-4BFB3ACF8482}"/>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30714745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Main text 2/3 purple left w/o 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6D69C09-EA8D-6A40-932D-E6B5E32C31BD}"/>
              </a:ext>
            </a:extLst>
          </p:cNvPr>
          <p:cNvSpPr>
            <a:spLocks noGrp="1"/>
          </p:cNvSpPr>
          <p:nvPr>
            <p:ph type="ftr" sz="quarter" idx="38"/>
          </p:nvPr>
        </p:nvSpPr>
        <p:spPr>
          <a:xfrm>
            <a:off x="8040688" y="6541200"/>
            <a:ext cx="2910462" cy="162000"/>
          </a:xfrm>
        </p:spPr>
        <p:txBody>
          <a:bodyPr/>
          <a:lstStyle/>
          <a:p>
            <a:endParaRPr lang="en-GB"/>
          </a:p>
        </p:txBody>
      </p:sp>
      <p:sp>
        <p:nvSpPr>
          <p:cNvPr id="3" name="Slide Number Placeholder 2">
            <a:extLst>
              <a:ext uri="{FF2B5EF4-FFF2-40B4-BE49-F238E27FC236}">
                <a16:creationId xmlns:a16="http://schemas.microsoft.com/office/drawing/2014/main" id="{10BEDA77-3ACB-284D-9CBE-4BFB3ACF8482}"/>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7C03D75D-1747-2C4E-9AB3-DE6E62E7C380}"/>
              </a:ext>
            </a:extLst>
          </p:cNvPr>
          <p:cNvSpPr>
            <a:spLocks noGrp="1"/>
          </p:cNvSpPr>
          <p:nvPr>
            <p:ph type="body" sz="quarter" idx="36" hasCustomPrompt="1"/>
          </p:nvPr>
        </p:nvSpPr>
        <p:spPr>
          <a:xfrm>
            <a:off x="576000" y="1828801"/>
            <a:ext cx="6840000" cy="42672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72324295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Main text 2/3 midnight blue left w/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D0422C92-9543-4244-BC08-542A48DD5219}"/>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609716-EF8A-0B4F-A1E2-A9854D3E9EDE}"/>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41A9B71-BFD1-4849-9BF4-A8AC34E57F78}"/>
              </a:ext>
            </a:extLst>
          </p:cNvPr>
          <p:cNvSpPr>
            <a:spLocks noGrp="1"/>
          </p:cNvSpPr>
          <p:nvPr>
            <p:ph type="ftr" sz="quarter" idx="38"/>
          </p:nvPr>
        </p:nvSpPr>
        <p:spPr>
          <a:xfrm>
            <a:off x="8040688" y="6541199"/>
            <a:ext cx="2910462" cy="162000"/>
          </a:xfrm>
        </p:spPr>
        <p:txBody>
          <a:bodyPr/>
          <a:lstStyle/>
          <a:p>
            <a:endParaRPr lang="en-GB"/>
          </a:p>
        </p:txBody>
      </p:sp>
      <p:sp>
        <p:nvSpPr>
          <p:cNvPr id="3" name="Slide Number Placeholder 2">
            <a:extLst>
              <a:ext uri="{FF2B5EF4-FFF2-40B4-BE49-F238E27FC236}">
                <a16:creationId xmlns:a16="http://schemas.microsoft.com/office/drawing/2014/main" id="{F446FE08-7A1E-0443-961A-8A9314D94318}"/>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39113603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Main text 2/3 midnight blue left w/o 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4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241A9B71-BFD1-4849-9BF4-A8AC34E57F78}"/>
              </a:ext>
            </a:extLst>
          </p:cNvPr>
          <p:cNvSpPr>
            <a:spLocks noGrp="1"/>
          </p:cNvSpPr>
          <p:nvPr>
            <p:ph type="ftr" sz="quarter" idx="38"/>
          </p:nvPr>
        </p:nvSpPr>
        <p:spPr>
          <a:xfrm>
            <a:off x="8040688" y="6541199"/>
            <a:ext cx="2910462" cy="162000"/>
          </a:xfrm>
        </p:spPr>
        <p:txBody>
          <a:bodyPr/>
          <a:lstStyle/>
          <a:p>
            <a:endParaRPr lang="en-GB"/>
          </a:p>
        </p:txBody>
      </p:sp>
      <p:sp>
        <p:nvSpPr>
          <p:cNvPr id="3" name="Slide Number Placeholder 2">
            <a:extLst>
              <a:ext uri="{FF2B5EF4-FFF2-40B4-BE49-F238E27FC236}">
                <a16:creationId xmlns:a16="http://schemas.microsoft.com/office/drawing/2014/main" id="{F446FE08-7A1E-0443-961A-8A9314D94318}"/>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1EFCDD34-506C-1842-A086-35F9BDE8727B}"/>
              </a:ext>
            </a:extLst>
          </p:cNvPr>
          <p:cNvSpPr>
            <a:spLocks noGrp="1"/>
          </p:cNvSpPr>
          <p:nvPr>
            <p:ph type="body" sz="quarter" idx="36" hasCustomPrompt="1"/>
          </p:nvPr>
        </p:nvSpPr>
        <p:spPr>
          <a:xfrm>
            <a:off x="576000" y="1828801"/>
            <a:ext cx="6840000" cy="42672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22241621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Main text 2/3 teal left w/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D0422C92-9543-4244-BC08-542A48DD5219}"/>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609716-EF8A-0B4F-A1E2-A9854D3E9EDE}"/>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9BCE83BB-2061-1049-8610-43918D96B3C4}"/>
              </a:ext>
            </a:extLst>
          </p:cNvPr>
          <p:cNvSpPr>
            <a:spLocks noGrp="1"/>
          </p:cNvSpPr>
          <p:nvPr>
            <p:ph type="ftr" sz="quarter" idx="38"/>
          </p:nvPr>
        </p:nvSpPr>
        <p:spPr>
          <a:xfrm>
            <a:off x="8040688" y="6541199"/>
            <a:ext cx="2910462" cy="162000"/>
          </a:xfrm>
        </p:spPr>
        <p:txBody>
          <a:bodyPr/>
          <a:lstStyle/>
          <a:p>
            <a:endParaRPr lang="en-GB"/>
          </a:p>
        </p:txBody>
      </p:sp>
      <p:sp>
        <p:nvSpPr>
          <p:cNvPr id="3" name="Slide Number Placeholder 2">
            <a:extLst>
              <a:ext uri="{FF2B5EF4-FFF2-40B4-BE49-F238E27FC236}">
                <a16:creationId xmlns:a16="http://schemas.microsoft.com/office/drawing/2014/main" id="{5E04F3B5-9FA5-824E-96E3-E66B7EC38F28}"/>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20927814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Main text 2/3 teal left w/o header ">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49F350E-315D-5F4A-BFC9-DD6078C82321}"/>
              </a:ext>
            </a:extLst>
          </p:cNvPr>
          <p:cNvSpPr/>
          <p:nvPr userDrawn="1"/>
        </p:nvSpPr>
        <p:spPr>
          <a:xfrm>
            <a:off x="0" y="0"/>
            <a:ext cx="7859713"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9" name="Text Placeholder 2">
            <a:extLst>
              <a:ext uri="{FF2B5EF4-FFF2-40B4-BE49-F238E27FC236}">
                <a16:creationId xmlns:a16="http://schemas.microsoft.com/office/drawing/2014/main" id="{378195FA-3456-BB45-B99D-FEDAC5CB585E}"/>
              </a:ext>
            </a:extLst>
          </p:cNvPr>
          <p:cNvSpPr txBox="1">
            <a:spLocks/>
          </p:cNvSpPr>
          <p:nvPr/>
        </p:nvSpPr>
        <p:spPr>
          <a:xfrm>
            <a:off x="3086100" y="6561364"/>
            <a:ext cx="8145463" cy="156096"/>
          </a:xfrm>
          <a:prstGeom prst="rect">
            <a:avLst/>
          </a:prstGeom>
        </p:spPr>
        <p:txBody>
          <a:bodyPr tIns="0" rIns="0" anchor="t">
            <a:noAutofit/>
          </a:bodyPr>
          <a:lstStyle>
            <a:lvl1pPr marL="228594" indent="-228594" algn="r" defTabSz="914377" rtl="0" eaLnBrk="1" latinLnBrk="0" hangingPunct="1">
              <a:lnSpc>
                <a:spcPct val="90000"/>
              </a:lnSpc>
              <a:spcBef>
                <a:spcPts val="1000"/>
              </a:spcBef>
              <a:buFont typeface="Arial" panose="020B0604020202020204" pitchFamily="34" charset="0"/>
              <a:buChar char="•"/>
              <a:defRPr sz="7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800" kern="1200">
                <a:solidFill>
                  <a:schemeClr val="bg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800">
                <a:solidFill>
                  <a:schemeClr val="bg1"/>
                </a:solidFill>
              </a:rPr>
              <a:t>Insert footer</a:t>
            </a:r>
            <a:endParaRPr lang="en-GB" sz="800">
              <a:solidFill>
                <a:schemeClr val="bg1"/>
              </a:solidFill>
            </a:endParaRPr>
          </a:p>
        </p:txBody>
      </p:sp>
      <p:sp>
        <p:nvSpPr>
          <p:cNvPr id="17" name="Title 1">
            <a:extLst>
              <a:ext uri="{FF2B5EF4-FFF2-40B4-BE49-F238E27FC236}">
                <a16:creationId xmlns:a16="http://schemas.microsoft.com/office/drawing/2014/main" id="{56AC5E97-3DCD-1E49-BDE4-B85B21921033}"/>
              </a:ext>
            </a:extLst>
          </p:cNvPr>
          <p:cNvSpPr>
            <a:spLocks noGrp="1"/>
          </p:cNvSpPr>
          <p:nvPr>
            <p:ph type="title" hasCustomPrompt="1"/>
          </p:nvPr>
        </p:nvSpPr>
        <p:spPr>
          <a:xfrm>
            <a:off x="576001" y="816951"/>
            <a:ext cx="6840000"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0" name="Text Placeholder 17">
            <a:extLst>
              <a:ext uri="{FF2B5EF4-FFF2-40B4-BE49-F238E27FC236}">
                <a16:creationId xmlns:a16="http://schemas.microsoft.com/office/drawing/2014/main" id="{8F1635C3-A4CC-7943-B268-63E8DEE4CE62}"/>
              </a:ext>
            </a:extLst>
          </p:cNvPr>
          <p:cNvSpPr>
            <a:spLocks noGrp="1"/>
          </p:cNvSpPr>
          <p:nvPr>
            <p:ph type="body" sz="quarter" idx="29" hasCustomPrompt="1"/>
          </p:nvPr>
        </p:nvSpPr>
        <p:spPr>
          <a:xfrm>
            <a:off x="576001"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cxnSp>
        <p:nvCxnSpPr>
          <p:cNvPr id="18" name="Straight Connector 17">
            <a:extLst>
              <a:ext uri="{FF2B5EF4-FFF2-40B4-BE49-F238E27FC236}">
                <a16:creationId xmlns:a16="http://schemas.microsoft.com/office/drawing/2014/main" id="{645891D4-1646-0744-9024-81DA41FCC76F}"/>
              </a:ext>
            </a:extLst>
          </p:cNvPr>
          <p:cNvCxnSpPr>
            <a:cxnSpLocks/>
          </p:cNvCxnSpPr>
          <p:nvPr userDrawn="1"/>
        </p:nvCxnSpPr>
        <p:spPr>
          <a:xfrm>
            <a:off x="8309541" y="1535113"/>
            <a:ext cx="3313109"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sp>
        <p:nvSpPr>
          <p:cNvPr id="23" name="Text Placeholder 3">
            <a:extLst>
              <a:ext uri="{FF2B5EF4-FFF2-40B4-BE49-F238E27FC236}">
                <a16:creationId xmlns:a16="http://schemas.microsoft.com/office/drawing/2014/main" id="{83A29CFE-48AC-4E44-9EA6-239CBFC41A49}"/>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8767AE2B-F29B-D742-9BE3-B644B7E4C02F}"/>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8" name="Picture 27" descr="A picture containing drawing&#10;&#10;Description automatically generated">
            <a:extLst>
              <a:ext uri="{FF2B5EF4-FFF2-40B4-BE49-F238E27FC236}">
                <a16:creationId xmlns:a16="http://schemas.microsoft.com/office/drawing/2014/main" id="{3F9D17F6-EA50-7641-8421-23F41FA4BC8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9BCE83BB-2061-1049-8610-43918D96B3C4}"/>
              </a:ext>
            </a:extLst>
          </p:cNvPr>
          <p:cNvSpPr>
            <a:spLocks noGrp="1"/>
          </p:cNvSpPr>
          <p:nvPr>
            <p:ph type="ftr" sz="quarter" idx="38"/>
          </p:nvPr>
        </p:nvSpPr>
        <p:spPr>
          <a:xfrm>
            <a:off x="8040688" y="6541199"/>
            <a:ext cx="2910462" cy="162000"/>
          </a:xfrm>
        </p:spPr>
        <p:txBody>
          <a:bodyPr/>
          <a:lstStyle/>
          <a:p>
            <a:endParaRPr lang="en-GB"/>
          </a:p>
        </p:txBody>
      </p:sp>
      <p:sp>
        <p:nvSpPr>
          <p:cNvPr id="3" name="Slide Number Placeholder 2">
            <a:extLst>
              <a:ext uri="{FF2B5EF4-FFF2-40B4-BE49-F238E27FC236}">
                <a16:creationId xmlns:a16="http://schemas.microsoft.com/office/drawing/2014/main" id="{5E04F3B5-9FA5-824E-96E3-E66B7EC38F28}"/>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ext Placeholder 13">
            <a:extLst>
              <a:ext uri="{FF2B5EF4-FFF2-40B4-BE49-F238E27FC236}">
                <a16:creationId xmlns:a16="http://schemas.microsoft.com/office/drawing/2014/main" id="{692E443D-103A-3E46-B37E-C67192C9F991}"/>
              </a:ext>
            </a:extLst>
          </p:cNvPr>
          <p:cNvSpPr>
            <a:spLocks noGrp="1"/>
          </p:cNvSpPr>
          <p:nvPr>
            <p:ph type="body" sz="quarter" idx="36" hasCustomPrompt="1"/>
          </p:nvPr>
        </p:nvSpPr>
        <p:spPr>
          <a:xfrm>
            <a:off x="576000" y="1828801"/>
            <a:ext cx="6840000" cy="42672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98989329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Main text 2/3 grey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cxnSp>
        <p:nvCxnSpPr>
          <p:cNvPr id="15" name="Straight Connector 14">
            <a:extLst>
              <a:ext uri="{FF2B5EF4-FFF2-40B4-BE49-F238E27FC236}">
                <a16:creationId xmlns:a16="http://schemas.microsoft.com/office/drawing/2014/main" id="{7331EEE4-0CE7-C848-979E-814A438A7DC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E0E30AFB-F168-044B-8994-23AC145A1520}"/>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D4C938-9E8C-184A-A122-F5D5E30F4406}"/>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itle 1">
            <a:extLst>
              <a:ext uri="{FF2B5EF4-FFF2-40B4-BE49-F238E27FC236}">
                <a16:creationId xmlns:a16="http://schemas.microsoft.com/office/drawing/2014/main" id="{1AA211F1-D557-8B40-9962-C7116006DB0C}"/>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8" name="Text Placeholder 17">
            <a:extLst>
              <a:ext uri="{FF2B5EF4-FFF2-40B4-BE49-F238E27FC236}">
                <a16:creationId xmlns:a16="http://schemas.microsoft.com/office/drawing/2014/main" id="{3767E6C4-69DA-9D4E-B0C1-77A7FC0292DD}"/>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9" name="Text Placeholder 3">
            <a:extLst>
              <a:ext uri="{FF2B5EF4-FFF2-40B4-BE49-F238E27FC236}">
                <a16:creationId xmlns:a16="http://schemas.microsoft.com/office/drawing/2014/main" id="{800279DE-E891-8D4D-8052-AC7D552EDCB7}"/>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0" name="Text Placeholder 13">
            <a:extLst>
              <a:ext uri="{FF2B5EF4-FFF2-40B4-BE49-F238E27FC236}">
                <a16:creationId xmlns:a16="http://schemas.microsoft.com/office/drawing/2014/main" id="{AA351A70-9DF4-4346-AEDE-D1D20B56D415}"/>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3785362D-80E3-4249-93BA-EC63860EE633}"/>
              </a:ext>
            </a:extLst>
          </p:cNvPr>
          <p:cNvSpPr>
            <a:spLocks noGrp="1"/>
          </p:cNvSpPr>
          <p:nvPr>
            <p:ph type="ftr" sz="quarter" idx="38"/>
          </p:nvPr>
        </p:nvSpPr>
        <p:spPr>
          <a:xfrm>
            <a:off x="8040688" y="6541199"/>
            <a:ext cx="2910462" cy="162000"/>
          </a:xfrm>
        </p:spPr>
        <p:txBody>
          <a:bodyPr/>
          <a:lstStyle/>
          <a:p>
            <a:endParaRPr lang="en-GB"/>
          </a:p>
        </p:txBody>
      </p:sp>
      <p:sp>
        <p:nvSpPr>
          <p:cNvPr id="4" name="Slide Number Placeholder 3">
            <a:extLst>
              <a:ext uri="{FF2B5EF4-FFF2-40B4-BE49-F238E27FC236}">
                <a16:creationId xmlns:a16="http://schemas.microsoft.com/office/drawing/2014/main" id="{59B8B99A-9B43-1243-908F-541BCD01B3CF}"/>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18223781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Main text 2/3 grey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cxnSp>
        <p:nvCxnSpPr>
          <p:cNvPr id="15" name="Straight Connector 14">
            <a:extLst>
              <a:ext uri="{FF2B5EF4-FFF2-40B4-BE49-F238E27FC236}">
                <a16:creationId xmlns:a16="http://schemas.microsoft.com/office/drawing/2014/main" id="{7331EEE4-0CE7-C848-979E-814A438A7DC9}"/>
              </a:ext>
            </a:extLst>
          </p:cNvPr>
          <p:cNvCxnSpPr>
            <a:cxnSpLocks/>
          </p:cNvCxnSpPr>
          <p:nvPr userDrawn="1"/>
        </p:nvCxnSpPr>
        <p:spPr>
          <a:xfrm>
            <a:off x="8309541" y="1535113"/>
            <a:ext cx="331310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E0E30AFB-F168-044B-8994-23AC145A1520}"/>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B1D4C938-9E8C-184A-A122-F5D5E30F4406}"/>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itle 1">
            <a:extLst>
              <a:ext uri="{FF2B5EF4-FFF2-40B4-BE49-F238E27FC236}">
                <a16:creationId xmlns:a16="http://schemas.microsoft.com/office/drawing/2014/main" id="{1AA211F1-D557-8B40-9962-C7116006DB0C}"/>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8" name="Text Placeholder 17">
            <a:extLst>
              <a:ext uri="{FF2B5EF4-FFF2-40B4-BE49-F238E27FC236}">
                <a16:creationId xmlns:a16="http://schemas.microsoft.com/office/drawing/2014/main" id="{3767E6C4-69DA-9D4E-B0C1-77A7FC0292DD}"/>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3" name="Footer Placeholder 2">
            <a:extLst>
              <a:ext uri="{FF2B5EF4-FFF2-40B4-BE49-F238E27FC236}">
                <a16:creationId xmlns:a16="http://schemas.microsoft.com/office/drawing/2014/main" id="{3785362D-80E3-4249-93BA-EC63860EE633}"/>
              </a:ext>
            </a:extLst>
          </p:cNvPr>
          <p:cNvSpPr>
            <a:spLocks noGrp="1"/>
          </p:cNvSpPr>
          <p:nvPr>
            <p:ph type="ftr" sz="quarter" idx="38"/>
          </p:nvPr>
        </p:nvSpPr>
        <p:spPr>
          <a:xfrm>
            <a:off x="8040688" y="6541199"/>
            <a:ext cx="2910462" cy="162000"/>
          </a:xfrm>
        </p:spPr>
        <p:txBody>
          <a:bodyPr/>
          <a:lstStyle/>
          <a:p>
            <a:endParaRPr lang="en-GB"/>
          </a:p>
        </p:txBody>
      </p:sp>
      <p:sp>
        <p:nvSpPr>
          <p:cNvPr id="4" name="Slide Number Placeholder 3">
            <a:extLst>
              <a:ext uri="{FF2B5EF4-FFF2-40B4-BE49-F238E27FC236}">
                <a16:creationId xmlns:a16="http://schemas.microsoft.com/office/drawing/2014/main" id="{59B8B99A-9B43-1243-908F-541BCD01B3CF}"/>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AAA3EDF3-0C1D-534B-8FF2-044BE507CDBD}"/>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52110487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Main text 2/3 purple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36FF7597-1AB1-AE42-B68B-688A0EBBCC3A}"/>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B98CE1D0-6243-234B-8EB5-28FFE8A4FA1E}"/>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6" name="Text Placeholder 3">
            <a:extLst>
              <a:ext uri="{FF2B5EF4-FFF2-40B4-BE49-F238E27FC236}">
                <a16:creationId xmlns:a16="http://schemas.microsoft.com/office/drawing/2014/main" id="{2153C819-64CB-CC42-A3D4-B4774165A572}"/>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9" name="Text Placeholder 13">
            <a:extLst>
              <a:ext uri="{FF2B5EF4-FFF2-40B4-BE49-F238E27FC236}">
                <a16:creationId xmlns:a16="http://schemas.microsoft.com/office/drawing/2014/main" id="{E993C47F-B0F4-FB4B-9666-F0F4DF8E5145}"/>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ext Placeholder 17">
            <a:extLst>
              <a:ext uri="{FF2B5EF4-FFF2-40B4-BE49-F238E27FC236}">
                <a16:creationId xmlns:a16="http://schemas.microsoft.com/office/drawing/2014/main" id="{5C12162A-6D5F-9C40-ADC9-021182CCA328}"/>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4" name="Text Placeholder 3">
            <a:extLst>
              <a:ext uri="{FF2B5EF4-FFF2-40B4-BE49-F238E27FC236}">
                <a16:creationId xmlns:a16="http://schemas.microsoft.com/office/drawing/2014/main" id="{75E66F32-C6BB-C24F-B51B-EBB714A56CD5}"/>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420E43E4-591F-5246-BF5B-FA01FEEFB13C}"/>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44323755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Main text 2/3 purple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 Placeholder 3">
            <a:extLst>
              <a:ext uri="{FF2B5EF4-FFF2-40B4-BE49-F238E27FC236}">
                <a16:creationId xmlns:a16="http://schemas.microsoft.com/office/drawing/2014/main" id="{3D2455DF-5E4B-024F-BAF8-57880DF5FC1C}"/>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0" name="Text Placeholder 13">
            <a:extLst>
              <a:ext uri="{FF2B5EF4-FFF2-40B4-BE49-F238E27FC236}">
                <a16:creationId xmlns:a16="http://schemas.microsoft.com/office/drawing/2014/main" id="{521F4DB4-7A70-FA41-82FB-64C409CC6AC7}"/>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36FF7597-1AB1-AE42-B68B-688A0EBBCC3A}"/>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B98CE1D0-6243-234B-8EB5-28FFE8A4FA1E}"/>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8080EA7B-7861-C443-95FC-0FE3F3411022}"/>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58991426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Main text 2/3 midnight blue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0" name="Text Placeholder 3">
            <a:extLst>
              <a:ext uri="{FF2B5EF4-FFF2-40B4-BE49-F238E27FC236}">
                <a16:creationId xmlns:a16="http://schemas.microsoft.com/office/drawing/2014/main" id="{AF802AEA-F9C0-124E-B5A5-C7882E04E742}"/>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1" name="Text Placeholder 13">
            <a:extLst>
              <a:ext uri="{FF2B5EF4-FFF2-40B4-BE49-F238E27FC236}">
                <a16:creationId xmlns:a16="http://schemas.microsoft.com/office/drawing/2014/main" id="{A809BC6B-4C1D-4E49-954F-A0E3B83B2E26}"/>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 Placeholder 3">
            <a:extLst>
              <a:ext uri="{FF2B5EF4-FFF2-40B4-BE49-F238E27FC236}">
                <a16:creationId xmlns:a16="http://schemas.microsoft.com/office/drawing/2014/main" id="{3D2455DF-5E4B-024F-BAF8-57880DF5FC1C}"/>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0" name="Text Placeholder 13">
            <a:extLst>
              <a:ext uri="{FF2B5EF4-FFF2-40B4-BE49-F238E27FC236}">
                <a16:creationId xmlns:a16="http://schemas.microsoft.com/office/drawing/2014/main" id="{521F4DB4-7A70-FA41-82FB-64C409CC6AC7}"/>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5" name="Footer Placeholder 4">
            <a:extLst>
              <a:ext uri="{FF2B5EF4-FFF2-40B4-BE49-F238E27FC236}">
                <a16:creationId xmlns:a16="http://schemas.microsoft.com/office/drawing/2014/main" id="{D2E75768-EF79-8C4A-9603-50F781DAD385}"/>
              </a:ext>
            </a:extLst>
          </p:cNvPr>
          <p:cNvSpPr>
            <a:spLocks noGrp="1"/>
          </p:cNvSpPr>
          <p:nvPr>
            <p:ph type="ftr" sz="quarter" idx="38"/>
          </p:nvPr>
        </p:nvSpPr>
        <p:spPr>
          <a:xfrm>
            <a:off x="8040688" y="6541199"/>
            <a:ext cx="2910462" cy="162000"/>
          </a:xfrm>
        </p:spPr>
        <p:txBody>
          <a:bodyPr/>
          <a:lstStyle>
            <a:lvl1pPr>
              <a:defRPr>
                <a:solidFill>
                  <a:schemeClr val="bg1"/>
                </a:solidFill>
              </a:defRPr>
            </a:lvl1pPr>
          </a:lstStyle>
          <a:p>
            <a:endParaRPr lang="en-GB"/>
          </a:p>
        </p:txBody>
      </p:sp>
      <p:sp>
        <p:nvSpPr>
          <p:cNvPr id="6" name="Slide Number Placeholder 5">
            <a:extLst>
              <a:ext uri="{FF2B5EF4-FFF2-40B4-BE49-F238E27FC236}">
                <a16:creationId xmlns:a16="http://schemas.microsoft.com/office/drawing/2014/main" id="{B52279E7-8CBA-384A-8D1E-263B5BEE519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99827564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Main text 2/3 midnight blue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 Placeholder 3">
            <a:extLst>
              <a:ext uri="{FF2B5EF4-FFF2-40B4-BE49-F238E27FC236}">
                <a16:creationId xmlns:a16="http://schemas.microsoft.com/office/drawing/2014/main" id="{3D2455DF-5E4B-024F-BAF8-57880DF5FC1C}"/>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5" name="Footer Placeholder 4">
            <a:extLst>
              <a:ext uri="{FF2B5EF4-FFF2-40B4-BE49-F238E27FC236}">
                <a16:creationId xmlns:a16="http://schemas.microsoft.com/office/drawing/2014/main" id="{D2E75768-EF79-8C4A-9603-50F781DAD385}"/>
              </a:ext>
            </a:extLst>
          </p:cNvPr>
          <p:cNvSpPr>
            <a:spLocks noGrp="1"/>
          </p:cNvSpPr>
          <p:nvPr>
            <p:ph type="ftr" sz="quarter" idx="38"/>
          </p:nvPr>
        </p:nvSpPr>
        <p:spPr>
          <a:xfrm>
            <a:off x="8040688" y="6541199"/>
            <a:ext cx="2910462" cy="162000"/>
          </a:xfrm>
        </p:spPr>
        <p:txBody>
          <a:bodyPr/>
          <a:lstStyle>
            <a:lvl1pPr>
              <a:defRPr>
                <a:solidFill>
                  <a:schemeClr val="bg1"/>
                </a:solidFill>
              </a:defRPr>
            </a:lvl1pPr>
          </a:lstStyle>
          <a:p>
            <a:endParaRPr lang="en-GB"/>
          </a:p>
        </p:txBody>
      </p:sp>
      <p:sp>
        <p:nvSpPr>
          <p:cNvPr id="6" name="Slide Number Placeholder 5">
            <a:extLst>
              <a:ext uri="{FF2B5EF4-FFF2-40B4-BE49-F238E27FC236}">
                <a16:creationId xmlns:a16="http://schemas.microsoft.com/office/drawing/2014/main" id="{B52279E7-8CBA-384A-8D1E-263B5BEE519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FA2E7214-CEEB-5543-B58C-062236D23821}"/>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6" name="Text Placeholder 13">
            <a:extLst>
              <a:ext uri="{FF2B5EF4-FFF2-40B4-BE49-F238E27FC236}">
                <a16:creationId xmlns:a16="http://schemas.microsoft.com/office/drawing/2014/main" id="{B5C13A46-A769-6844-BC75-0796338DC520}"/>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54691551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Main text 2/3 teal right w/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DBC6C5DF-2FAE-EE41-9B40-1AF5236164E2}"/>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74458C9B-A027-524C-901A-7BBEA4D587F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6" name="Text Placeholder 17">
            <a:extLst>
              <a:ext uri="{FF2B5EF4-FFF2-40B4-BE49-F238E27FC236}">
                <a16:creationId xmlns:a16="http://schemas.microsoft.com/office/drawing/2014/main" id="{68C6BD3A-7B64-CD4A-903D-F02659ACCC63}"/>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9" name="Text Placeholder 3">
            <a:extLst>
              <a:ext uri="{FF2B5EF4-FFF2-40B4-BE49-F238E27FC236}">
                <a16:creationId xmlns:a16="http://schemas.microsoft.com/office/drawing/2014/main" id="{F9CB1508-D362-F04B-A1D6-7E623F87ADCD}"/>
              </a:ext>
            </a:extLst>
          </p:cNvPr>
          <p:cNvSpPr>
            <a:spLocks noGrp="1"/>
          </p:cNvSpPr>
          <p:nvPr>
            <p:ph type="body" sz="quarter" idx="35" hasCustomPrompt="1"/>
          </p:nvPr>
        </p:nvSpPr>
        <p:spPr>
          <a:xfrm>
            <a:off x="575999" y="1828800"/>
            <a:ext cx="68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DB5DAC42-99EC-3A4F-9E5A-5F90C30EE5DB}"/>
              </a:ext>
            </a:extLst>
          </p:cNvPr>
          <p:cNvSpPr>
            <a:spLocks noGrp="1"/>
          </p:cNvSpPr>
          <p:nvPr>
            <p:ph type="body" sz="quarter" idx="36" hasCustomPrompt="1"/>
          </p:nvPr>
        </p:nvSpPr>
        <p:spPr>
          <a:xfrm>
            <a:off x="575999" y="2362200"/>
            <a:ext cx="68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4" name="Text Placeholder 3">
            <a:extLst>
              <a:ext uri="{FF2B5EF4-FFF2-40B4-BE49-F238E27FC236}">
                <a16:creationId xmlns:a16="http://schemas.microsoft.com/office/drawing/2014/main" id="{2C7B06A6-6492-A340-8027-8D64B6B8DCC3}"/>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0D1A6107-B0B9-7749-9516-11F017B4ED55}"/>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30086718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Main text 2/3 teal right w/o header">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1F129584-7C6D-8641-A681-03B2B29EE589}"/>
              </a:ext>
            </a:extLst>
          </p:cNvPr>
          <p:cNvSpPr/>
          <p:nvPr userDrawn="1"/>
        </p:nvSpPr>
        <p:spPr>
          <a:xfrm>
            <a:off x="8484781" y="407988"/>
            <a:ext cx="3707219" cy="6450012"/>
          </a:xfrm>
          <a:prstGeom prst="rect">
            <a:avLst/>
          </a:prstGeom>
          <a:solidFill>
            <a:srgbClr val="009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Rectangle 1">
            <a:extLst>
              <a:ext uri="{FF2B5EF4-FFF2-40B4-BE49-F238E27FC236}">
                <a16:creationId xmlns:a16="http://schemas.microsoft.com/office/drawing/2014/main" id="{98B8BF45-ABF8-F24C-B12A-B2B957F192FF}"/>
              </a:ext>
            </a:extLst>
          </p:cNvPr>
          <p:cNvSpPr/>
          <p:nvPr/>
        </p:nvSpPr>
        <p:spPr>
          <a:xfrm>
            <a:off x="7859713" y="0"/>
            <a:ext cx="4332288"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5" name="Title 1">
            <a:extLst>
              <a:ext uri="{FF2B5EF4-FFF2-40B4-BE49-F238E27FC236}">
                <a16:creationId xmlns:a16="http://schemas.microsoft.com/office/drawing/2014/main" id="{1607ED1A-03E6-D646-BB50-21641FC3A569}"/>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8" name="Text Placeholder 17">
            <a:extLst>
              <a:ext uri="{FF2B5EF4-FFF2-40B4-BE49-F238E27FC236}">
                <a16:creationId xmlns:a16="http://schemas.microsoft.com/office/drawing/2014/main" id="{3C0353A9-F83E-0240-B98D-F835D2CD359C}"/>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28" name="Straight Connector 27">
            <a:extLst>
              <a:ext uri="{FF2B5EF4-FFF2-40B4-BE49-F238E27FC236}">
                <a16:creationId xmlns:a16="http://schemas.microsoft.com/office/drawing/2014/main" id="{732417BB-0408-814D-BFC8-53CDB753AD62}"/>
              </a:ext>
            </a:extLst>
          </p:cNvPr>
          <p:cNvCxnSpPr>
            <a:cxnSpLocks/>
          </p:cNvCxnSpPr>
          <p:nvPr userDrawn="1"/>
        </p:nvCxnSpPr>
        <p:spPr>
          <a:xfrm>
            <a:off x="8309541" y="1535113"/>
            <a:ext cx="33131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DBC6C5DF-2FAE-EE41-9B40-1AF5236164E2}"/>
              </a:ext>
            </a:extLst>
          </p:cNvPr>
          <p:cNvSpPr>
            <a:spLocks noGrp="1"/>
          </p:cNvSpPr>
          <p:nvPr>
            <p:ph type="ftr" sz="quarter" idx="38"/>
          </p:nvPr>
        </p:nvSpPr>
        <p:spPr>
          <a:xfrm>
            <a:off x="8040688" y="6541200"/>
            <a:ext cx="2910462" cy="162000"/>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74458C9B-A027-524C-901A-7BBEA4D587F4}"/>
              </a:ext>
            </a:extLst>
          </p:cNvPr>
          <p:cNvSpPr>
            <a:spLocks noGrp="1"/>
          </p:cNvSpPr>
          <p:nvPr>
            <p:ph type="sldNum" sz="quarter" idx="39"/>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6" name="Text Placeholder 3">
            <a:extLst>
              <a:ext uri="{FF2B5EF4-FFF2-40B4-BE49-F238E27FC236}">
                <a16:creationId xmlns:a16="http://schemas.microsoft.com/office/drawing/2014/main" id="{C593361E-71B0-154A-A51A-902F4E3B0E76}"/>
              </a:ext>
            </a:extLst>
          </p:cNvPr>
          <p:cNvSpPr>
            <a:spLocks noGrp="1"/>
          </p:cNvSpPr>
          <p:nvPr>
            <p:ph type="body" sz="quarter" idx="33" hasCustomPrompt="1"/>
          </p:nvPr>
        </p:nvSpPr>
        <p:spPr>
          <a:xfrm>
            <a:off x="8309230" y="1828800"/>
            <a:ext cx="3313419"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5A7CBA8F-70BB-BE44-931C-8F50032991D1}"/>
              </a:ext>
            </a:extLst>
          </p:cNvPr>
          <p:cNvSpPr>
            <a:spLocks noGrp="1"/>
          </p:cNvSpPr>
          <p:nvPr>
            <p:ph type="body" sz="quarter" idx="36" hasCustomPrompt="1"/>
          </p:nvPr>
        </p:nvSpPr>
        <p:spPr>
          <a:xfrm>
            <a:off x="576000" y="1828800"/>
            <a:ext cx="68400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9" name="Text Placeholder 13">
            <a:extLst>
              <a:ext uri="{FF2B5EF4-FFF2-40B4-BE49-F238E27FC236}">
                <a16:creationId xmlns:a16="http://schemas.microsoft.com/office/drawing/2014/main" id="{56477472-B7FA-C74A-855B-2C9C8704F229}"/>
              </a:ext>
            </a:extLst>
          </p:cNvPr>
          <p:cNvSpPr>
            <a:spLocks noGrp="1"/>
          </p:cNvSpPr>
          <p:nvPr>
            <p:ph type="body" sz="quarter" idx="37" hasCustomPrompt="1"/>
          </p:nvPr>
        </p:nvSpPr>
        <p:spPr>
          <a:xfrm>
            <a:off x="8309230" y="2362200"/>
            <a:ext cx="3315415"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2062108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Main text 1/3 white left w/header">
    <p:bg>
      <p:bgPr>
        <a:solidFill>
          <a:schemeClr val="bg1"/>
        </a:solidFill>
        <a:effectLst/>
      </p:bgPr>
    </p:bg>
    <p:spTree>
      <p:nvGrpSpPr>
        <p:cNvPr id="1" name=""/>
        <p:cNvGrpSpPr/>
        <p:nvPr/>
      </p:nvGrpSpPr>
      <p:grpSpPr>
        <a:xfrm>
          <a:off x="0" y="0"/>
          <a:ext cx="0" cy="0"/>
          <a:chOff x="0" y="0"/>
          <a:chExt cx="0" cy="0"/>
        </a:xfrm>
      </p:grpSpPr>
      <p:sp>
        <p:nvSpPr>
          <p:cNvPr id="22" name="Text Placeholder 3">
            <a:extLst>
              <a:ext uri="{FF2B5EF4-FFF2-40B4-BE49-F238E27FC236}">
                <a16:creationId xmlns:a16="http://schemas.microsoft.com/office/drawing/2014/main" id="{C41354E6-7E3E-AF4F-A390-EE94B1B40231}"/>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0D9CDB0D-720B-4744-B018-90E80EDBE885}"/>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3" name="Text Placeholder 3">
            <a:extLst>
              <a:ext uri="{FF2B5EF4-FFF2-40B4-BE49-F238E27FC236}">
                <a16:creationId xmlns:a16="http://schemas.microsoft.com/office/drawing/2014/main" id="{97E86F9B-FD3D-0B4A-8AEE-138D42B7884E}"/>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4" name="Text Placeholder 13">
            <a:extLst>
              <a:ext uri="{FF2B5EF4-FFF2-40B4-BE49-F238E27FC236}">
                <a16:creationId xmlns:a16="http://schemas.microsoft.com/office/drawing/2014/main" id="{D1934ABC-C15C-E149-8D88-ED55C15A14F6}"/>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3D212FFE-46A3-5B4D-A015-642FAD92A694}"/>
              </a:ext>
            </a:extLst>
          </p:cNvPr>
          <p:cNvSpPr>
            <a:spLocks noGrp="1"/>
          </p:cNvSpPr>
          <p:nvPr>
            <p:ph type="ftr" sz="quarter" idx="38"/>
          </p:nvPr>
        </p:nvSpPr>
        <p:spPr/>
        <p:txBody>
          <a:bodyPr/>
          <a:lstStyle/>
          <a:p>
            <a:endParaRPr lang="en-GB"/>
          </a:p>
        </p:txBody>
      </p:sp>
      <p:sp>
        <p:nvSpPr>
          <p:cNvPr id="3" name="Slide Number Placeholder 2">
            <a:extLst>
              <a:ext uri="{FF2B5EF4-FFF2-40B4-BE49-F238E27FC236}">
                <a16:creationId xmlns:a16="http://schemas.microsoft.com/office/drawing/2014/main" id="{AA4DF405-4A78-AC4E-896A-8A282F5D2212}"/>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5" name="Title 1">
            <a:extLst>
              <a:ext uri="{FF2B5EF4-FFF2-40B4-BE49-F238E27FC236}">
                <a16:creationId xmlns:a16="http://schemas.microsoft.com/office/drawing/2014/main" id="{CF4A047A-5A5B-4B42-BF6E-52A224E37226}"/>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42B62950-109C-D347-A1EE-9D1BE9EDB660}"/>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423512175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Main text 1/3 white left w/o header">
    <p:bg>
      <p:bgPr>
        <a:solidFill>
          <a:schemeClr val="bg1"/>
        </a:solidFill>
        <a:effectLst/>
      </p:bgPr>
    </p:bg>
    <p:spTree>
      <p:nvGrpSpPr>
        <p:cNvPr id="1" name=""/>
        <p:cNvGrpSpPr/>
        <p:nvPr/>
      </p:nvGrpSpPr>
      <p:grpSpPr>
        <a:xfrm>
          <a:off x="0" y="0"/>
          <a:ext cx="0" cy="0"/>
          <a:chOff x="0" y="0"/>
          <a:chExt cx="0" cy="0"/>
        </a:xfrm>
      </p:grpSpPr>
      <p:sp>
        <p:nvSpPr>
          <p:cNvPr id="22" name="Text Placeholder 3">
            <a:extLst>
              <a:ext uri="{FF2B5EF4-FFF2-40B4-BE49-F238E27FC236}">
                <a16:creationId xmlns:a16="http://schemas.microsoft.com/office/drawing/2014/main" id="{C41354E6-7E3E-AF4F-A390-EE94B1B40231}"/>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0D9CDB0D-720B-4744-B018-90E80EDBE885}"/>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4" name="Text Placeholder 13">
            <a:extLst>
              <a:ext uri="{FF2B5EF4-FFF2-40B4-BE49-F238E27FC236}">
                <a16:creationId xmlns:a16="http://schemas.microsoft.com/office/drawing/2014/main" id="{D1934ABC-C15C-E149-8D88-ED55C15A14F6}"/>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3D212FFE-46A3-5B4D-A015-642FAD92A694}"/>
              </a:ext>
            </a:extLst>
          </p:cNvPr>
          <p:cNvSpPr>
            <a:spLocks noGrp="1"/>
          </p:cNvSpPr>
          <p:nvPr>
            <p:ph type="ftr" sz="quarter" idx="38"/>
          </p:nvPr>
        </p:nvSpPr>
        <p:spPr/>
        <p:txBody>
          <a:bodyPr/>
          <a:lstStyle/>
          <a:p>
            <a:endParaRPr lang="en-GB"/>
          </a:p>
        </p:txBody>
      </p:sp>
      <p:sp>
        <p:nvSpPr>
          <p:cNvPr id="3" name="Slide Number Placeholder 2">
            <a:extLst>
              <a:ext uri="{FF2B5EF4-FFF2-40B4-BE49-F238E27FC236}">
                <a16:creationId xmlns:a16="http://schemas.microsoft.com/office/drawing/2014/main" id="{AA4DF405-4A78-AC4E-896A-8A282F5D2212}"/>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0" name="Title 1">
            <a:extLst>
              <a:ext uri="{FF2B5EF4-FFF2-40B4-BE49-F238E27FC236}">
                <a16:creationId xmlns:a16="http://schemas.microsoft.com/office/drawing/2014/main" id="{498BE45D-A1E9-1E4E-BF62-F11022C0A2E5}"/>
              </a:ext>
            </a:extLst>
          </p:cNvPr>
          <p:cNvSpPr>
            <a:spLocks noGrp="1"/>
          </p:cNvSpPr>
          <p:nvPr>
            <p:ph type="title" hasCustomPrompt="1"/>
          </p:nvPr>
        </p:nvSpPr>
        <p:spPr>
          <a:xfrm>
            <a:off x="576000" y="816951"/>
            <a:ext cx="68400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1" name="Text Placeholder 17">
            <a:extLst>
              <a:ext uri="{FF2B5EF4-FFF2-40B4-BE49-F238E27FC236}">
                <a16:creationId xmlns:a16="http://schemas.microsoft.com/office/drawing/2014/main" id="{9CC175D6-4169-0548-BB57-0BDF52854906}"/>
              </a:ext>
            </a:extLst>
          </p:cNvPr>
          <p:cNvSpPr>
            <a:spLocks noGrp="1"/>
          </p:cNvSpPr>
          <p:nvPr>
            <p:ph type="body" sz="quarter" idx="29" hasCustomPrompt="1"/>
          </p:nvPr>
        </p:nvSpPr>
        <p:spPr>
          <a:xfrm>
            <a:off x="576000" y="1193187"/>
            <a:ext cx="68400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8150194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Main text 1/3 grey left w/header">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8B8BF45-ABF8-F24C-B12A-B2B957F192FF}"/>
              </a:ext>
            </a:extLst>
          </p:cNvPr>
          <p:cNvSpPr/>
          <p:nvPr/>
        </p:nvSpPr>
        <p:spPr>
          <a:xfrm>
            <a:off x="0" y="0"/>
            <a:ext cx="327342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Rectangle 12">
            <a:extLst>
              <a:ext uri="{FF2B5EF4-FFF2-40B4-BE49-F238E27FC236}">
                <a16:creationId xmlns:a16="http://schemas.microsoft.com/office/drawing/2014/main" id="{E1CE2481-2DE2-2B4E-AC32-CE0D16B2B34A}"/>
              </a:ext>
            </a:extLst>
          </p:cNvPr>
          <p:cNvSpPr/>
          <p:nvPr userDrawn="1"/>
        </p:nvSpPr>
        <p:spPr>
          <a:xfrm>
            <a:off x="-3" y="0"/>
            <a:ext cx="415131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4" name="Title 1">
            <a:extLst>
              <a:ext uri="{FF2B5EF4-FFF2-40B4-BE49-F238E27FC236}">
                <a16:creationId xmlns:a16="http://schemas.microsoft.com/office/drawing/2014/main" id="{7643D3FF-F0E3-D240-BF26-45BF6EC4B721}"/>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19E742E6-9314-3F47-A7C7-45633D7BA70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3">
            <a:extLst>
              <a:ext uri="{FF2B5EF4-FFF2-40B4-BE49-F238E27FC236}">
                <a16:creationId xmlns:a16="http://schemas.microsoft.com/office/drawing/2014/main" id="{3DAA0FC8-10C7-6C48-A80F-7925809267A2}"/>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13">
            <a:extLst>
              <a:ext uri="{FF2B5EF4-FFF2-40B4-BE49-F238E27FC236}">
                <a16:creationId xmlns:a16="http://schemas.microsoft.com/office/drawing/2014/main" id="{C10D21B7-28E1-474A-84D6-9E465B6A98F1}"/>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ext Placeholder 3">
            <a:extLst>
              <a:ext uri="{FF2B5EF4-FFF2-40B4-BE49-F238E27FC236}">
                <a16:creationId xmlns:a16="http://schemas.microsoft.com/office/drawing/2014/main" id="{469B2238-F598-754E-8F71-2E0AF1B9CFA8}"/>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6A36E4ED-069B-E44F-B1C6-6D186BDC0F87}"/>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C6C58991-299B-B84D-A5FE-F1138AD0271C}"/>
              </a:ext>
            </a:extLst>
          </p:cNvPr>
          <p:cNvSpPr>
            <a:spLocks noGrp="1"/>
          </p:cNvSpPr>
          <p:nvPr>
            <p:ph type="ftr" sz="quarter" idx="38"/>
          </p:nvPr>
        </p:nvSpPr>
        <p:spPr/>
        <p:txBody>
          <a:bodyPr/>
          <a:lstStyle/>
          <a:p>
            <a:endParaRPr lang="en-GB"/>
          </a:p>
        </p:txBody>
      </p:sp>
      <p:sp>
        <p:nvSpPr>
          <p:cNvPr id="4" name="Slide Number Placeholder 3">
            <a:extLst>
              <a:ext uri="{FF2B5EF4-FFF2-40B4-BE49-F238E27FC236}">
                <a16:creationId xmlns:a16="http://schemas.microsoft.com/office/drawing/2014/main" id="{1C8F0405-389D-FC40-89FB-A8A4D5CC1113}"/>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1" name="Picture 20" descr="A close up of a flower&#10;&#10;Description automatically generated">
            <a:extLst>
              <a:ext uri="{FF2B5EF4-FFF2-40B4-BE49-F238E27FC236}">
                <a16:creationId xmlns:a16="http://schemas.microsoft.com/office/drawing/2014/main" id="{6E78C42A-D945-914F-A854-F1D79AE2006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Tree>
    <p:extLst>
      <p:ext uri="{BB962C8B-B14F-4D97-AF65-F5344CB8AC3E}">
        <p14:creationId xmlns:p14="http://schemas.microsoft.com/office/powerpoint/2010/main" val="95547783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Main text 1/3 grey left w/o header">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8B8BF45-ABF8-F24C-B12A-B2B957F192FF}"/>
              </a:ext>
            </a:extLst>
          </p:cNvPr>
          <p:cNvSpPr/>
          <p:nvPr/>
        </p:nvSpPr>
        <p:spPr>
          <a:xfrm>
            <a:off x="0" y="0"/>
            <a:ext cx="327342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Rectangle 12">
            <a:extLst>
              <a:ext uri="{FF2B5EF4-FFF2-40B4-BE49-F238E27FC236}">
                <a16:creationId xmlns:a16="http://schemas.microsoft.com/office/drawing/2014/main" id="{E1CE2481-2DE2-2B4E-AC32-CE0D16B2B34A}"/>
              </a:ext>
            </a:extLst>
          </p:cNvPr>
          <p:cNvSpPr/>
          <p:nvPr userDrawn="1"/>
        </p:nvSpPr>
        <p:spPr>
          <a:xfrm>
            <a:off x="-3" y="0"/>
            <a:ext cx="4151315"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4" name="Title 1">
            <a:extLst>
              <a:ext uri="{FF2B5EF4-FFF2-40B4-BE49-F238E27FC236}">
                <a16:creationId xmlns:a16="http://schemas.microsoft.com/office/drawing/2014/main" id="{7643D3FF-F0E3-D240-BF26-45BF6EC4B721}"/>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6" name="Text Placeholder 17">
            <a:extLst>
              <a:ext uri="{FF2B5EF4-FFF2-40B4-BE49-F238E27FC236}">
                <a16:creationId xmlns:a16="http://schemas.microsoft.com/office/drawing/2014/main" id="{19E742E6-9314-3F47-A7C7-45633D7BA70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7" name="Text Placeholder 3">
            <a:extLst>
              <a:ext uri="{FF2B5EF4-FFF2-40B4-BE49-F238E27FC236}">
                <a16:creationId xmlns:a16="http://schemas.microsoft.com/office/drawing/2014/main" id="{469B2238-F598-754E-8F71-2E0AF1B9CFA8}"/>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6A36E4ED-069B-E44F-B1C6-6D186BDC0F87}"/>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 name="Footer Placeholder 2">
            <a:extLst>
              <a:ext uri="{FF2B5EF4-FFF2-40B4-BE49-F238E27FC236}">
                <a16:creationId xmlns:a16="http://schemas.microsoft.com/office/drawing/2014/main" id="{C6C58991-299B-B84D-A5FE-F1138AD0271C}"/>
              </a:ext>
            </a:extLst>
          </p:cNvPr>
          <p:cNvSpPr>
            <a:spLocks noGrp="1"/>
          </p:cNvSpPr>
          <p:nvPr>
            <p:ph type="ftr" sz="quarter" idx="38"/>
          </p:nvPr>
        </p:nvSpPr>
        <p:spPr/>
        <p:txBody>
          <a:bodyPr/>
          <a:lstStyle/>
          <a:p>
            <a:endParaRPr lang="en-GB"/>
          </a:p>
        </p:txBody>
      </p:sp>
      <p:sp>
        <p:nvSpPr>
          <p:cNvPr id="4" name="Slide Number Placeholder 3">
            <a:extLst>
              <a:ext uri="{FF2B5EF4-FFF2-40B4-BE49-F238E27FC236}">
                <a16:creationId xmlns:a16="http://schemas.microsoft.com/office/drawing/2014/main" id="{1C8F0405-389D-FC40-89FB-A8A4D5CC1113}"/>
              </a:ext>
            </a:extLst>
          </p:cNvPr>
          <p:cNvSpPr>
            <a:spLocks noGrp="1"/>
          </p:cNvSpPr>
          <p:nvPr>
            <p:ph type="sldNum" sz="quarter" idx="39"/>
          </p:nvPr>
        </p:nvSpPr>
        <p:spPr/>
        <p:txBody>
          <a:bodyPr/>
          <a:lstStyle/>
          <a:p>
            <a:fld id="{F18EFF25-22D3-7349-97D6-73D11F9E5B0D}" type="slidenum">
              <a:rPr lang="en-GB" smtClean="0"/>
              <a:pPr/>
              <a:t>‹#›</a:t>
            </a:fld>
            <a:endParaRPr lang="en-GB"/>
          </a:p>
        </p:txBody>
      </p:sp>
      <p:pic>
        <p:nvPicPr>
          <p:cNvPr id="21" name="Picture 20" descr="A close up of a flower&#10;&#10;Description automatically generated">
            <a:extLst>
              <a:ext uri="{FF2B5EF4-FFF2-40B4-BE49-F238E27FC236}">
                <a16:creationId xmlns:a16="http://schemas.microsoft.com/office/drawing/2014/main" id="{6E78C42A-D945-914F-A854-F1D79AE2006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15" name="Text Placeholder 13">
            <a:extLst>
              <a:ext uri="{FF2B5EF4-FFF2-40B4-BE49-F238E27FC236}">
                <a16:creationId xmlns:a16="http://schemas.microsoft.com/office/drawing/2014/main" id="{E0AC8F9A-E3BA-8B41-A5EF-7025E9B40977}"/>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75879840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Main text 1/3 purple left w/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4" name="Text Placeholder 3">
            <a:extLst>
              <a:ext uri="{FF2B5EF4-FFF2-40B4-BE49-F238E27FC236}">
                <a16:creationId xmlns:a16="http://schemas.microsoft.com/office/drawing/2014/main" id="{3B1D1272-80A4-F241-B2A9-2892F48F5907}"/>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3" name="Text Placeholder 13">
            <a:extLst>
              <a:ext uri="{FF2B5EF4-FFF2-40B4-BE49-F238E27FC236}">
                <a16:creationId xmlns:a16="http://schemas.microsoft.com/office/drawing/2014/main" id="{35DE8A2D-9345-FB45-B848-96F93737E4C5}"/>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5" name="Text Placeholder 17">
            <a:extLst>
              <a:ext uri="{FF2B5EF4-FFF2-40B4-BE49-F238E27FC236}">
                <a16:creationId xmlns:a16="http://schemas.microsoft.com/office/drawing/2014/main" id="{9F1CD3F5-68B8-E140-8BDC-B24336C68AB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3">
            <a:extLst>
              <a:ext uri="{FF2B5EF4-FFF2-40B4-BE49-F238E27FC236}">
                <a16:creationId xmlns:a16="http://schemas.microsoft.com/office/drawing/2014/main" id="{FDEF0D77-C308-2A46-92C1-C20EDA2F05F9}"/>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337351F3-3E0B-0B47-9CE4-CAC657E5DF8D}"/>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E79AC2F-16BF-D24E-8EE5-AC2A0718F952}"/>
              </a:ext>
            </a:extLst>
          </p:cNvPr>
          <p:cNvSpPr>
            <a:spLocks noGrp="1"/>
          </p:cNvSpPr>
          <p:nvPr>
            <p:ph type="ftr" sz="quarter" idx="38"/>
          </p:nvPr>
        </p:nvSpPr>
        <p:spPr/>
        <p:txBody>
          <a:bodyPr/>
          <a:lstStyle/>
          <a:p>
            <a:endParaRPr lang="en-GB"/>
          </a:p>
        </p:txBody>
      </p:sp>
      <p:sp>
        <p:nvSpPr>
          <p:cNvPr id="3" name="Slide Number Placeholder 2">
            <a:extLst>
              <a:ext uri="{FF2B5EF4-FFF2-40B4-BE49-F238E27FC236}">
                <a16:creationId xmlns:a16="http://schemas.microsoft.com/office/drawing/2014/main" id="{76963D53-664D-9344-A47F-5B364AA209C3}"/>
              </a:ext>
            </a:extLst>
          </p:cNvPr>
          <p:cNvSpPr>
            <a:spLocks noGrp="1"/>
          </p:cNvSpPr>
          <p:nvPr>
            <p:ph type="sldNum" sz="quarter" idx="3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40451083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Main text 1/3 purple left w/o 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5" name="Text Placeholder 17">
            <a:extLst>
              <a:ext uri="{FF2B5EF4-FFF2-40B4-BE49-F238E27FC236}">
                <a16:creationId xmlns:a16="http://schemas.microsoft.com/office/drawing/2014/main" id="{9F1CD3F5-68B8-E140-8BDC-B24336C68AB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3">
            <a:extLst>
              <a:ext uri="{FF2B5EF4-FFF2-40B4-BE49-F238E27FC236}">
                <a16:creationId xmlns:a16="http://schemas.microsoft.com/office/drawing/2014/main" id="{FDEF0D77-C308-2A46-92C1-C20EDA2F05F9}"/>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337351F3-3E0B-0B47-9CE4-CAC657E5DF8D}"/>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E79AC2F-16BF-D24E-8EE5-AC2A0718F952}"/>
              </a:ext>
            </a:extLst>
          </p:cNvPr>
          <p:cNvSpPr>
            <a:spLocks noGrp="1"/>
          </p:cNvSpPr>
          <p:nvPr>
            <p:ph type="ftr" sz="quarter" idx="38"/>
          </p:nvPr>
        </p:nvSpPr>
        <p:spPr/>
        <p:txBody>
          <a:bodyPr/>
          <a:lstStyle/>
          <a:p>
            <a:endParaRPr lang="en-GB"/>
          </a:p>
        </p:txBody>
      </p:sp>
      <p:sp>
        <p:nvSpPr>
          <p:cNvPr id="3" name="Slide Number Placeholder 2">
            <a:extLst>
              <a:ext uri="{FF2B5EF4-FFF2-40B4-BE49-F238E27FC236}">
                <a16:creationId xmlns:a16="http://schemas.microsoft.com/office/drawing/2014/main" id="{76963D53-664D-9344-A47F-5B364AA209C3}"/>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2" name="Text Placeholder 13">
            <a:extLst>
              <a:ext uri="{FF2B5EF4-FFF2-40B4-BE49-F238E27FC236}">
                <a16:creationId xmlns:a16="http://schemas.microsoft.com/office/drawing/2014/main" id="{DA1267FF-29BB-304A-BF48-8EEB73EB8681}"/>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09457879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Main text 1/3 midnight blue left w/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A90325F-689D-2F41-A046-D1564642D566}"/>
              </a:ext>
            </a:extLst>
          </p:cNvPr>
          <p:cNvSpPr>
            <a:spLocks noGrp="1"/>
          </p:cNvSpPr>
          <p:nvPr>
            <p:ph type="ftr" sz="quarter" idx="38"/>
          </p:nvPr>
        </p:nvSpPr>
        <p:spPr/>
        <p:txBody>
          <a:bodyPr/>
          <a:lstStyle/>
          <a:p>
            <a:endParaRPr lang="en-GB"/>
          </a:p>
        </p:txBody>
      </p:sp>
      <p:sp>
        <p:nvSpPr>
          <p:cNvPr id="3" name="Slide Number Placeholder 2">
            <a:extLst>
              <a:ext uri="{FF2B5EF4-FFF2-40B4-BE49-F238E27FC236}">
                <a16:creationId xmlns:a16="http://schemas.microsoft.com/office/drawing/2014/main" id="{A114E4DE-4B44-DA46-A8FE-23D4C3ADDE97}"/>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35" name="Text Placeholder 3">
            <a:extLst>
              <a:ext uri="{FF2B5EF4-FFF2-40B4-BE49-F238E27FC236}">
                <a16:creationId xmlns:a16="http://schemas.microsoft.com/office/drawing/2014/main" id="{2963D062-311B-584B-AD6C-43F3EEFDB03B}"/>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6" name="Text Placeholder 13">
            <a:extLst>
              <a:ext uri="{FF2B5EF4-FFF2-40B4-BE49-F238E27FC236}">
                <a16:creationId xmlns:a16="http://schemas.microsoft.com/office/drawing/2014/main" id="{341B10A9-0742-D049-86D3-3A0F19AD431D}"/>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7" name="Text Placeholder 17">
            <a:extLst>
              <a:ext uri="{FF2B5EF4-FFF2-40B4-BE49-F238E27FC236}">
                <a16:creationId xmlns:a16="http://schemas.microsoft.com/office/drawing/2014/main" id="{A011904E-B783-764D-A380-0EF445D07A2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38" name="Text Placeholder 3">
            <a:extLst>
              <a:ext uri="{FF2B5EF4-FFF2-40B4-BE49-F238E27FC236}">
                <a16:creationId xmlns:a16="http://schemas.microsoft.com/office/drawing/2014/main" id="{693CB2C1-A16A-7C42-AFCF-3357E12AA39B}"/>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39" name="Text Placeholder 13">
            <a:extLst>
              <a:ext uri="{FF2B5EF4-FFF2-40B4-BE49-F238E27FC236}">
                <a16:creationId xmlns:a16="http://schemas.microsoft.com/office/drawing/2014/main" id="{83D54DD4-AC1C-FC46-920A-DF1ABCECC967}"/>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24815927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Main text 1/3 midnight blue left w/o 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A90325F-689D-2F41-A046-D1564642D566}"/>
              </a:ext>
            </a:extLst>
          </p:cNvPr>
          <p:cNvSpPr>
            <a:spLocks noGrp="1"/>
          </p:cNvSpPr>
          <p:nvPr>
            <p:ph type="ftr" sz="quarter" idx="38"/>
          </p:nvPr>
        </p:nvSpPr>
        <p:spPr/>
        <p:txBody>
          <a:bodyPr/>
          <a:lstStyle/>
          <a:p>
            <a:endParaRPr lang="en-GB"/>
          </a:p>
        </p:txBody>
      </p:sp>
      <p:sp>
        <p:nvSpPr>
          <p:cNvPr id="3" name="Slide Number Placeholder 2">
            <a:extLst>
              <a:ext uri="{FF2B5EF4-FFF2-40B4-BE49-F238E27FC236}">
                <a16:creationId xmlns:a16="http://schemas.microsoft.com/office/drawing/2014/main" id="{A114E4DE-4B44-DA46-A8FE-23D4C3ADDE97}"/>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3" name="Text Placeholder 17">
            <a:extLst>
              <a:ext uri="{FF2B5EF4-FFF2-40B4-BE49-F238E27FC236}">
                <a16:creationId xmlns:a16="http://schemas.microsoft.com/office/drawing/2014/main" id="{6C297AFE-DA25-CD4F-A893-B8F96EB73D20}"/>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3">
            <a:extLst>
              <a:ext uri="{FF2B5EF4-FFF2-40B4-BE49-F238E27FC236}">
                <a16:creationId xmlns:a16="http://schemas.microsoft.com/office/drawing/2014/main" id="{650475DE-2201-724B-8367-C4106B606867}"/>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A00E911E-AA3B-6F46-A9E9-4E0CDA01E6DE}"/>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13">
            <a:extLst>
              <a:ext uri="{FF2B5EF4-FFF2-40B4-BE49-F238E27FC236}">
                <a16:creationId xmlns:a16="http://schemas.microsoft.com/office/drawing/2014/main" id="{D52048A5-6488-5047-9BC9-64F262520012}"/>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374246948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Main text 1/3 teal left w/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4F08E958-49C0-BF45-B7D8-1D9F227A63CB}"/>
              </a:ext>
            </a:extLst>
          </p:cNvPr>
          <p:cNvSpPr>
            <a:spLocks noGrp="1"/>
          </p:cNvSpPr>
          <p:nvPr>
            <p:ph type="ftr" sz="quarter" idx="38"/>
          </p:nvPr>
        </p:nvSpPr>
        <p:spPr/>
        <p:txBody>
          <a:bodyPr/>
          <a:lstStyle/>
          <a:p>
            <a:endParaRPr lang="en-GB"/>
          </a:p>
        </p:txBody>
      </p:sp>
      <p:sp>
        <p:nvSpPr>
          <p:cNvPr id="3" name="Slide Number Placeholder 2">
            <a:extLst>
              <a:ext uri="{FF2B5EF4-FFF2-40B4-BE49-F238E27FC236}">
                <a16:creationId xmlns:a16="http://schemas.microsoft.com/office/drawing/2014/main" id="{52852AD1-7774-B743-AE25-DB8513DB6444}"/>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7" name="Text Placeholder 3">
            <a:extLst>
              <a:ext uri="{FF2B5EF4-FFF2-40B4-BE49-F238E27FC236}">
                <a16:creationId xmlns:a16="http://schemas.microsoft.com/office/drawing/2014/main" id="{5D71475A-1359-7A4A-86DE-C8A7C9CC6090}"/>
              </a:ext>
            </a:extLst>
          </p:cNvPr>
          <p:cNvSpPr>
            <a:spLocks noGrp="1"/>
          </p:cNvSpPr>
          <p:nvPr>
            <p:ph type="body" sz="quarter" idx="35" hasCustomPrompt="1"/>
          </p:nvPr>
        </p:nvSpPr>
        <p:spPr>
          <a:xfrm>
            <a:off x="4697876" y="1828800"/>
            <a:ext cx="6907119"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8" name="Text Placeholder 13">
            <a:extLst>
              <a:ext uri="{FF2B5EF4-FFF2-40B4-BE49-F238E27FC236}">
                <a16:creationId xmlns:a16="http://schemas.microsoft.com/office/drawing/2014/main" id="{02917A23-D7B9-4443-B709-0EECBC10B1CB}"/>
              </a:ext>
            </a:extLst>
          </p:cNvPr>
          <p:cNvSpPr>
            <a:spLocks noGrp="1"/>
          </p:cNvSpPr>
          <p:nvPr>
            <p:ph type="body" sz="quarter" idx="37" hasCustomPrompt="1"/>
          </p:nvPr>
        </p:nvSpPr>
        <p:spPr>
          <a:xfrm>
            <a:off x="4697506" y="2362200"/>
            <a:ext cx="6907119" cy="37338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7">
            <a:extLst>
              <a:ext uri="{FF2B5EF4-FFF2-40B4-BE49-F238E27FC236}">
                <a16:creationId xmlns:a16="http://schemas.microsoft.com/office/drawing/2014/main" id="{75EE879D-BF76-DF41-9534-FE8F7E1EFA5E}"/>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1" name="Text Placeholder 3">
            <a:extLst>
              <a:ext uri="{FF2B5EF4-FFF2-40B4-BE49-F238E27FC236}">
                <a16:creationId xmlns:a16="http://schemas.microsoft.com/office/drawing/2014/main" id="{B0DC2B23-9D4D-E24D-A9AC-5A1803746D4E}"/>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2" name="Text Placeholder 13">
            <a:extLst>
              <a:ext uri="{FF2B5EF4-FFF2-40B4-BE49-F238E27FC236}">
                <a16:creationId xmlns:a16="http://schemas.microsoft.com/office/drawing/2014/main" id="{B648409D-8583-DE4D-B69D-179213393575}"/>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87471287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Main text 1/3 teal left w/o header">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4" name="Title 1">
            <a:extLst>
              <a:ext uri="{FF2B5EF4-FFF2-40B4-BE49-F238E27FC236}">
                <a16:creationId xmlns:a16="http://schemas.microsoft.com/office/drawing/2014/main" id="{7F605947-BC19-D644-8C50-3602936AE68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31D07E9C-05E5-6E46-AD75-98DCF55FE3F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4F08E958-49C0-BF45-B7D8-1D9F227A63CB}"/>
              </a:ext>
            </a:extLst>
          </p:cNvPr>
          <p:cNvSpPr>
            <a:spLocks noGrp="1"/>
          </p:cNvSpPr>
          <p:nvPr>
            <p:ph type="ftr" sz="quarter" idx="38"/>
          </p:nvPr>
        </p:nvSpPr>
        <p:spPr/>
        <p:txBody>
          <a:bodyPr/>
          <a:lstStyle/>
          <a:p>
            <a:endParaRPr lang="en-GB"/>
          </a:p>
        </p:txBody>
      </p:sp>
      <p:sp>
        <p:nvSpPr>
          <p:cNvPr id="3" name="Slide Number Placeholder 2">
            <a:extLst>
              <a:ext uri="{FF2B5EF4-FFF2-40B4-BE49-F238E27FC236}">
                <a16:creationId xmlns:a16="http://schemas.microsoft.com/office/drawing/2014/main" id="{52852AD1-7774-B743-AE25-DB8513DB6444}"/>
              </a:ext>
            </a:extLst>
          </p:cNvPr>
          <p:cNvSpPr>
            <a:spLocks noGrp="1"/>
          </p:cNvSpPr>
          <p:nvPr>
            <p:ph type="sldNum" sz="quarter" idx="39"/>
          </p:nvPr>
        </p:nvSpPr>
        <p:spPr/>
        <p:txBody>
          <a:bodyPr/>
          <a:lstStyle/>
          <a:p>
            <a:fld id="{F18EFF25-22D3-7349-97D6-73D11F9E5B0D}" type="slidenum">
              <a:rPr lang="en-GB" smtClean="0"/>
              <a:pPr/>
              <a:t>‹#›</a:t>
            </a:fld>
            <a:endParaRPr lang="en-GB"/>
          </a:p>
        </p:txBody>
      </p:sp>
      <p:sp>
        <p:nvSpPr>
          <p:cNvPr id="13" name="Text Placeholder 17">
            <a:extLst>
              <a:ext uri="{FF2B5EF4-FFF2-40B4-BE49-F238E27FC236}">
                <a16:creationId xmlns:a16="http://schemas.microsoft.com/office/drawing/2014/main" id="{7728FD36-B976-8543-ADAD-4C8A1B49931C}"/>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3">
            <a:extLst>
              <a:ext uri="{FF2B5EF4-FFF2-40B4-BE49-F238E27FC236}">
                <a16:creationId xmlns:a16="http://schemas.microsoft.com/office/drawing/2014/main" id="{13CDB757-9152-204C-AA12-083872F1DEF4}"/>
              </a:ext>
            </a:extLst>
          </p:cNvPr>
          <p:cNvSpPr>
            <a:spLocks noGrp="1"/>
          </p:cNvSpPr>
          <p:nvPr>
            <p:ph type="body" sz="quarter" idx="33" hasCustomPrompt="1"/>
          </p:nvPr>
        </p:nvSpPr>
        <p:spPr>
          <a:xfrm>
            <a:off x="575999" y="1828800"/>
            <a:ext cx="3240000"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13">
            <a:extLst>
              <a:ext uri="{FF2B5EF4-FFF2-40B4-BE49-F238E27FC236}">
                <a16:creationId xmlns:a16="http://schemas.microsoft.com/office/drawing/2014/main" id="{43DAEAA0-3AF6-5E44-8450-762873E15E38}"/>
              </a:ext>
            </a:extLst>
          </p:cNvPr>
          <p:cNvSpPr>
            <a:spLocks noGrp="1"/>
          </p:cNvSpPr>
          <p:nvPr>
            <p:ph type="body" sz="quarter" idx="36" hasCustomPrompt="1"/>
          </p:nvPr>
        </p:nvSpPr>
        <p:spPr>
          <a:xfrm>
            <a:off x="575999" y="2362200"/>
            <a:ext cx="32400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13">
            <a:extLst>
              <a:ext uri="{FF2B5EF4-FFF2-40B4-BE49-F238E27FC236}">
                <a16:creationId xmlns:a16="http://schemas.microsoft.com/office/drawing/2014/main" id="{CA1684B1-06BE-974E-B51C-9E0EF63D5138}"/>
              </a:ext>
            </a:extLst>
          </p:cNvPr>
          <p:cNvSpPr>
            <a:spLocks noGrp="1"/>
          </p:cNvSpPr>
          <p:nvPr>
            <p:ph type="body" sz="quarter" idx="37" hasCustomPrompt="1"/>
          </p:nvPr>
        </p:nvSpPr>
        <p:spPr>
          <a:xfrm>
            <a:off x="4697506" y="1828801"/>
            <a:ext cx="6907119" cy="42672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83701421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50/50 image/text_purpl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DA5EDA-74E2-C340-993F-52C12A3AFDED}"/>
              </a:ext>
            </a:extLst>
          </p:cNvPr>
          <p:cNvSpPr/>
          <p:nvPr userDrawn="1"/>
        </p:nvSpPr>
        <p:spPr>
          <a:xfrm>
            <a:off x="5267325" y="812800"/>
            <a:ext cx="6924674" cy="6045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7">
            <a:extLst>
              <a:ext uri="{FF2B5EF4-FFF2-40B4-BE49-F238E27FC236}">
                <a16:creationId xmlns:a16="http://schemas.microsoft.com/office/drawing/2014/main" id="{0B8550A3-D941-3644-893D-D582CAB67D9A}"/>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8" name="Text Placeholder 13">
            <a:extLst>
              <a:ext uri="{FF2B5EF4-FFF2-40B4-BE49-F238E27FC236}">
                <a16:creationId xmlns:a16="http://schemas.microsoft.com/office/drawing/2014/main" id="{AC64EAA0-65B4-B14F-A163-00866DF81033}"/>
              </a:ext>
            </a:extLst>
          </p:cNvPr>
          <p:cNvSpPr>
            <a:spLocks noGrp="1"/>
          </p:cNvSpPr>
          <p:nvPr>
            <p:ph type="body" sz="quarter" idx="36" hasCustomPrompt="1"/>
          </p:nvPr>
        </p:nvSpPr>
        <p:spPr>
          <a:xfrm>
            <a:off x="5705221" y="1828801"/>
            <a:ext cx="5899404"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6F03459A-26FB-2D4D-92CD-7E438F31B3E7}"/>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2C46755F-3080-464F-B6AD-195CA4D6A210}"/>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314977766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50/50 image/text_gray">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83BA9ECF-CCFE-A841-A9F0-1443C77E93D4}"/>
              </a:ext>
            </a:extLst>
          </p:cNvPr>
          <p:cNvSpPr/>
          <p:nvPr userDrawn="1"/>
        </p:nvSpPr>
        <p:spPr>
          <a:xfrm>
            <a:off x="5267324" y="812800"/>
            <a:ext cx="6924675" cy="60452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tx1"/>
              </a:solidFill>
            </a:endParaRPr>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7">
            <a:extLst>
              <a:ext uri="{FF2B5EF4-FFF2-40B4-BE49-F238E27FC236}">
                <a16:creationId xmlns:a16="http://schemas.microsoft.com/office/drawing/2014/main" id="{0B8550A3-D941-3644-893D-D582CAB67D9A}"/>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69D7DDA1-CFF6-AB4B-98F2-8825A68CBB25}"/>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8FF131FF-D407-8145-9D05-7F75811B7EAD}"/>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21" name="Text Placeholder 13">
            <a:extLst>
              <a:ext uri="{FF2B5EF4-FFF2-40B4-BE49-F238E27FC236}">
                <a16:creationId xmlns:a16="http://schemas.microsoft.com/office/drawing/2014/main" id="{DABB6466-4B51-FD44-B426-0A1011497534}"/>
              </a:ext>
            </a:extLst>
          </p:cNvPr>
          <p:cNvSpPr>
            <a:spLocks noGrp="1"/>
          </p:cNvSpPr>
          <p:nvPr>
            <p:ph type="body" sz="quarter" idx="36" hasCustomPrompt="1"/>
          </p:nvPr>
        </p:nvSpPr>
        <p:spPr>
          <a:xfrm>
            <a:off x="5705221" y="1828800"/>
            <a:ext cx="5899404" cy="42660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059457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50/50 image/text_midnight blu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DA5EDA-74E2-C340-993F-52C12A3AFDED}"/>
              </a:ext>
            </a:extLst>
          </p:cNvPr>
          <p:cNvSpPr/>
          <p:nvPr userDrawn="1"/>
        </p:nvSpPr>
        <p:spPr>
          <a:xfrm>
            <a:off x="5267324" y="813600"/>
            <a:ext cx="6924675" cy="6045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5" name="Text Placeholder 17">
            <a:extLst>
              <a:ext uri="{FF2B5EF4-FFF2-40B4-BE49-F238E27FC236}">
                <a16:creationId xmlns:a16="http://schemas.microsoft.com/office/drawing/2014/main" id="{0B8550A3-D941-3644-893D-D582CAB67D9A}"/>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3CB30694-D22A-B441-AAD5-1B52792E72F0}"/>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DF5C9389-354D-764B-8AA0-A6CC4608210B}"/>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9" name="Text Placeholder 13">
            <a:extLst>
              <a:ext uri="{FF2B5EF4-FFF2-40B4-BE49-F238E27FC236}">
                <a16:creationId xmlns:a16="http://schemas.microsoft.com/office/drawing/2014/main" id="{6501475D-04E5-A94A-9245-C07E549973B2}"/>
              </a:ext>
            </a:extLst>
          </p:cNvPr>
          <p:cNvSpPr>
            <a:spLocks noGrp="1"/>
          </p:cNvSpPr>
          <p:nvPr>
            <p:ph type="body" sz="quarter" idx="36" hasCustomPrompt="1"/>
          </p:nvPr>
        </p:nvSpPr>
        <p:spPr>
          <a:xfrm>
            <a:off x="5705221" y="1828800"/>
            <a:ext cx="5899404"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80026206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50/50 image/text_teal">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DA5EDA-74E2-C340-993F-52C12A3AFDED}"/>
              </a:ext>
            </a:extLst>
          </p:cNvPr>
          <p:cNvSpPr/>
          <p:nvPr userDrawn="1"/>
        </p:nvSpPr>
        <p:spPr>
          <a:xfrm>
            <a:off x="5267324" y="812800"/>
            <a:ext cx="6924675" cy="60452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1" y="1812925"/>
            <a:ext cx="5267325" cy="4283076"/>
          </a:xfrm>
        </p:spPr>
        <p:txBody>
          <a:bodyPr anchor="ctr" anchorCtr="0">
            <a:noAutofit/>
          </a:bodyPr>
          <a:lstStyle>
            <a:lvl1pPr marL="0" indent="0" algn="ctr">
              <a:buNone/>
              <a:defRPr sz="1400">
                <a:solidFill>
                  <a:schemeClr val="tx2"/>
                </a:solidFill>
              </a:defRPr>
            </a:lvl1pPr>
          </a:lstStyle>
          <a:p>
            <a:r>
              <a:rPr lang="en-GB"/>
              <a:t>insert image</a:t>
            </a:r>
          </a:p>
        </p:txBody>
      </p:sp>
      <p:sp>
        <p:nvSpPr>
          <p:cNvPr id="12" name="Title 1">
            <a:extLst>
              <a:ext uri="{FF2B5EF4-FFF2-40B4-BE49-F238E27FC236}">
                <a16:creationId xmlns:a16="http://schemas.microsoft.com/office/drawing/2014/main" id="{36D218B0-E965-7045-89DF-BE0D23813E22}"/>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9F47FCE3-CB76-7444-8F17-8FB00E3F02D5}"/>
              </a:ext>
            </a:extLst>
          </p:cNvPr>
          <p:cNvSpPr>
            <a:spLocks noGrp="1"/>
          </p:cNvSpPr>
          <p:nvPr>
            <p:ph type="ftr" sz="quarter" idx="3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E8A1D401-B6F3-2F44-B2DD-E3110ADEA47C}"/>
              </a:ext>
            </a:extLst>
          </p:cNvPr>
          <p:cNvSpPr>
            <a:spLocks noGrp="1"/>
          </p:cNvSpPr>
          <p:nvPr>
            <p:ph type="sldNum" sz="quarter" idx="3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2" name="Text Placeholder 17">
            <a:extLst>
              <a:ext uri="{FF2B5EF4-FFF2-40B4-BE49-F238E27FC236}">
                <a16:creationId xmlns:a16="http://schemas.microsoft.com/office/drawing/2014/main" id="{6AA4616A-674A-124A-8EF4-93247EA32F50}"/>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3" name="Text Placeholder 13">
            <a:extLst>
              <a:ext uri="{FF2B5EF4-FFF2-40B4-BE49-F238E27FC236}">
                <a16:creationId xmlns:a16="http://schemas.microsoft.com/office/drawing/2014/main" id="{562E5156-9D9B-4A41-AD48-22E767DC6FAA}"/>
              </a:ext>
            </a:extLst>
          </p:cNvPr>
          <p:cNvSpPr>
            <a:spLocks noGrp="1"/>
          </p:cNvSpPr>
          <p:nvPr>
            <p:ph type="body" sz="quarter" idx="36" hasCustomPrompt="1"/>
          </p:nvPr>
        </p:nvSpPr>
        <p:spPr>
          <a:xfrm>
            <a:off x="5705221" y="1828800"/>
            <a:ext cx="5899404"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16813996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50/50 image/text_white">
    <p:bg>
      <p:bgPr>
        <a:solidFill>
          <a:schemeClr val="bg1"/>
        </a:solidFill>
        <a:effectLst/>
      </p:bgPr>
    </p:bg>
    <p:spTree>
      <p:nvGrpSpPr>
        <p:cNvPr id="1" name=""/>
        <p:cNvGrpSpPr/>
        <p:nvPr/>
      </p:nvGrpSpPr>
      <p:grpSpPr>
        <a:xfrm>
          <a:off x="0" y="0"/>
          <a:ext cx="0" cy="0"/>
          <a:chOff x="0" y="0"/>
          <a:chExt cx="0" cy="0"/>
        </a:xfrm>
      </p:grpSpPr>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1" y="1812925"/>
            <a:ext cx="6082932" cy="4283075"/>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2" name="Text Placeholder 17">
            <a:extLst>
              <a:ext uri="{FF2B5EF4-FFF2-40B4-BE49-F238E27FC236}">
                <a16:creationId xmlns:a16="http://schemas.microsoft.com/office/drawing/2014/main" id="{91D6A7C2-2628-EE4E-A002-E84B14E3DBC6}"/>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E0584675-21CE-044E-A676-DDDFA0A3069B}"/>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C845EDD2-AF39-9D4B-9A5C-DE37DAC15ED3}"/>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8C29C057-D5B1-AF4F-9262-5CE85E4AAD5A}"/>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62788388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50/50 image/text_white ">
    <p:bg>
      <p:bgPr>
        <a:solidFill>
          <a:schemeClr val="bg1"/>
        </a:solidFill>
        <a:effectLst/>
      </p:bgPr>
    </p:bg>
    <p:spTree>
      <p:nvGrpSpPr>
        <p:cNvPr id="1" name=""/>
        <p:cNvGrpSpPr/>
        <p:nvPr/>
      </p:nvGrpSpPr>
      <p:grpSpPr>
        <a:xfrm>
          <a:off x="0" y="0"/>
          <a:ext cx="0" cy="0"/>
          <a:chOff x="0" y="0"/>
          <a:chExt cx="0" cy="0"/>
        </a:xfrm>
      </p:grpSpPr>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2" name="Text Placeholder 17">
            <a:extLst>
              <a:ext uri="{FF2B5EF4-FFF2-40B4-BE49-F238E27FC236}">
                <a16:creationId xmlns:a16="http://schemas.microsoft.com/office/drawing/2014/main" id="{91D6A7C2-2628-EE4E-A002-E84B14E3DBC6}"/>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E0584675-21CE-044E-A676-DDDFA0A3069B}"/>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69A88AA5-BFF7-974A-9A63-CE45CDE93482}"/>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A08EA231-84AE-DB41-867E-67A48BBC5DD1}"/>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25338590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50/50 image/text_purple ">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DEE19-FB86-234E-9B10-6E2DAA87585E}"/>
              </a:ext>
            </a:extLst>
          </p:cNvPr>
          <p:cNvSpPr/>
          <p:nvPr userDrawn="1"/>
        </p:nvSpPr>
        <p:spPr>
          <a:xfrm>
            <a:off x="0" y="0"/>
            <a:ext cx="6096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2" name="Text Placeholder 17">
            <a:extLst>
              <a:ext uri="{FF2B5EF4-FFF2-40B4-BE49-F238E27FC236}">
                <a16:creationId xmlns:a16="http://schemas.microsoft.com/office/drawing/2014/main" id="{91D6A7C2-2628-EE4E-A002-E84B14E3DBC6}"/>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E0584675-21CE-044E-A676-DDDFA0A3069B}"/>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13" name="Picture 12" descr="A picture containing drawing&#10;&#10;Description automatically generated">
            <a:extLst>
              <a:ext uri="{FF2B5EF4-FFF2-40B4-BE49-F238E27FC236}">
                <a16:creationId xmlns:a16="http://schemas.microsoft.com/office/drawing/2014/main" id="{00F4FC0B-D43C-1641-AEBB-2A63496BFD0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3" name="Footer Placeholder 2">
            <a:extLst>
              <a:ext uri="{FF2B5EF4-FFF2-40B4-BE49-F238E27FC236}">
                <a16:creationId xmlns:a16="http://schemas.microsoft.com/office/drawing/2014/main" id="{E01AECE5-BEFB-6A41-B055-5B6ED72F506D}"/>
              </a:ext>
            </a:extLst>
          </p:cNvPr>
          <p:cNvSpPr>
            <a:spLocks noGrp="1"/>
          </p:cNvSpPr>
          <p:nvPr>
            <p:ph type="ftr" sz="quarter" idx="37"/>
          </p:nvPr>
        </p:nvSpPr>
        <p:spPr/>
        <p:txBody>
          <a:bodyPr/>
          <a:lstStyle/>
          <a:p>
            <a:endParaRPr lang="en-GB"/>
          </a:p>
        </p:txBody>
      </p:sp>
      <p:sp>
        <p:nvSpPr>
          <p:cNvPr id="4" name="Slide Number Placeholder 3">
            <a:extLst>
              <a:ext uri="{FF2B5EF4-FFF2-40B4-BE49-F238E27FC236}">
                <a16:creationId xmlns:a16="http://schemas.microsoft.com/office/drawing/2014/main" id="{87C55396-39BB-AC44-AE45-2EF512B9BDDF}"/>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411645127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50/50 image/text_midnight blue ">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DEE19-FB86-234E-9B10-6E2DAA87585E}"/>
              </a:ext>
            </a:extLst>
          </p:cNvPr>
          <p:cNvSpPr/>
          <p:nvPr userDrawn="1"/>
        </p:nvSpPr>
        <p:spPr>
          <a:xfrm>
            <a:off x="0" y="0"/>
            <a:ext cx="60948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13" name="Picture 12" descr="A picture containing drawing&#10;&#10;Description automatically generated">
            <a:extLst>
              <a:ext uri="{FF2B5EF4-FFF2-40B4-BE49-F238E27FC236}">
                <a16:creationId xmlns:a16="http://schemas.microsoft.com/office/drawing/2014/main" id="{00F4FC0B-D43C-1641-AEBB-2A63496BFD0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3" name="Footer Placeholder 2">
            <a:extLst>
              <a:ext uri="{FF2B5EF4-FFF2-40B4-BE49-F238E27FC236}">
                <a16:creationId xmlns:a16="http://schemas.microsoft.com/office/drawing/2014/main" id="{6AE654B3-BA9E-644C-9BBC-7E76E77F2222}"/>
              </a:ext>
            </a:extLst>
          </p:cNvPr>
          <p:cNvSpPr>
            <a:spLocks noGrp="1"/>
          </p:cNvSpPr>
          <p:nvPr>
            <p:ph type="ftr" sz="quarter" idx="37"/>
          </p:nvPr>
        </p:nvSpPr>
        <p:spPr/>
        <p:txBody>
          <a:bodyPr/>
          <a:lstStyle/>
          <a:p>
            <a:endParaRPr lang="en-GB"/>
          </a:p>
        </p:txBody>
      </p:sp>
      <p:sp>
        <p:nvSpPr>
          <p:cNvPr id="4" name="Slide Number Placeholder 3">
            <a:extLst>
              <a:ext uri="{FF2B5EF4-FFF2-40B4-BE49-F238E27FC236}">
                <a16:creationId xmlns:a16="http://schemas.microsoft.com/office/drawing/2014/main" id="{DC518C98-6B03-734C-A9C2-4CBE116CC533}"/>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4" name="Text Placeholder 17">
            <a:extLst>
              <a:ext uri="{FF2B5EF4-FFF2-40B4-BE49-F238E27FC236}">
                <a16:creationId xmlns:a16="http://schemas.microsoft.com/office/drawing/2014/main" id="{6DA58766-F24C-CE43-9422-1C3F2F8D47EF}"/>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8" name="Text Placeholder 13">
            <a:extLst>
              <a:ext uri="{FF2B5EF4-FFF2-40B4-BE49-F238E27FC236}">
                <a16:creationId xmlns:a16="http://schemas.microsoft.com/office/drawing/2014/main" id="{2CADA899-366F-3543-908B-90BD59A1B090}"/>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59219618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50/50 image/text_teal ">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DEE19-FB86-234E-9B10-6E2DAA87585E}"/>
              </a:ext>
            </a:extLst>
          </p:cNvPr>
          <p:cNvSpPr/>
          <p:nvPr userDrawn="1"/>
        </p:nvSpPr>
        <p:spPr>
          <a:xfrm>
            <a:off x="0" y="0"/>
            <a:ext cx="6096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3">
            <a:extLst>
              <a:ext uri="{FF2B5EF4-FFF2-40B4-BE49-F238E27FC236}">
                <a16:creationId xmlns:a16="http://schemas.microsoft.com/office/drawing/2014/main" id="{3F8CC6B1-E560-BD4B-A011-FFCCC0F3A411}"/>
              </a:ext>
            </a:extLst>
          </p:cNvPr>
          <p:cNvSpPr>
            <a:spLocks noGrp="1"/>
          </p:cNvSpPr>
          <p:nvPr>
            <p:ph type="pic" sz="quarter" idx="14" hasCustomPrompt="1"/>
          </p:nvPr>
        </p:nvSpPr>
        <p:spPr>
          <a:xfrm>
            <a:off x="6096000" y="0"/>
            <a:ext cx="6082933" cy="6857999"/>
          </a:xfrm>
        </p:spPr>
        <p:txBody>
          <a:bodyPr anchor="ctr" anchorCtr="0">
            <a:noAutofit/>
          </a:bodyPr>
          <a:lstStyle>
            <a:lvl1pPr marL="0" indent="0" algn="ctr">
              <a:buNone/>
              <a:defRPr sz="1400">
                <a:solidFill>
                  <a:schemeClr val="tx2"/>
                </a:solidFill>
              </a:defRPr>
            </a:lvl1pPr>
          </a:lstStyle>
          <a:p>
            <a:r>
              <a:rPr lang="en-GB"/>
              <a:t>insert image</a:t>
            </a:r>
          </a:p>
        </p:txBody>
      </p:sp>
      <p:sp>
        <p:nvSpPr>
          <p:cNvPr id="10" name="Title 1">
            <a:extLst>
              <a:ext uri="{FF2B5EF4-FFF2-40B4-BE49-F238E27FC236}">
                <a16:creationId xmlns:a16="http://schemas.microsoft.com/office/drawing/2014/main" id="{343B0812-E1B4-3849-824E-2D31FAE9003A}"/>
              </a:ext>
            </a:extLst>
          </p:cNvPr>
          <p:cNvSpPr>
            <a:spLocks noGrp="1"/>
          </p:cNvSpPr>
          <p:nvPr>
            <p:ph type="title" hasCustomPrompt="1"/>
          </p:nvPr>
        </p:nvSpPr>
        <p:spPr>
          <a:xfrm>
            <a:off x="575999" y="816951"/>
            <a:ext cx="4511939" cy="395878"/>
          </a:xfrm>
        </p:spPr>
        <p:txBody>
          <a:bodyPr wrap="square" lIns="0" rIns="182880"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13" name="Picture 12" descr="A picture containing drawing&#10;&#10;Description automatically generated">
            <a:extLst>
              <a:ext uri="{FF2B5EF4-FFF2-40B4-BE49-F238E27FC236}">
                <a16:creationId xmlns:a16="http://schemas.microsoft.com/office/drawing/2014/main" id="{00F4FC0B-D43C-1641-AEBB-2A63496BFD0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3" name="Footer Placeholder 2">
            <a:extLst>
              <a:ext uri="{FF2B5EF4-FFF2-40B4-BE49-F238E27FC236}">
                <a16:creationId xmlns:a16="http://schemas.microsoft.com/office/drawing/2014/main" id="{CAB6E6F0-6C5C-A84C-ADE4-1FF9E05748DC}"/>
              </a:ext>
            </a:extLst>
          </p:cNvPr>
          <p:cNvSpPr>
            <a:spLocks noGrp="1"/>
          </p:cNvSpPr>
          <p:nvPr>
            <p:ph type="ftr" sz="quarter" idx="37"/>
          </p:nvPr>
        </p:nvSpPr>
        <p:spPr/>
        <p:txBody>
          <a:bodyPr/>
          <a:lstStyle/>
          <a:p>
            <a:endParaRPr lang="en-GB"/>
          </a:p>
        </p:txBody>
      </p:sp>
      <p:sp>
        <p:nvSpPr>
          <p:cNvPr id="4" name="Slide Number Placeholder 3">
            <a:extLst>
              <a:ext uri="{FF2B5EF4-FFF2-40B4-BE49-F238E27FC236}">
                <a16:creationId xmlns:a16="http://schemas.microsoft.com/office/drawing/2014/main" id="{169078AE-546C-0348-9A8D-F183BE23AC7F}"/>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8" name="Text Placeholder 17">
            <a:extLst>
              <a:ext uri="{FF2B5EF4-FFF2-40B4-BE49-F238E27FC236}">
                <a16:creationId xmlns:a16="http://schemas.microsoft.com/office/drawing/2014/main" id="{74A79A45-FBF3-D747-9B62-6A8FEEF115B9}"/>
              </a:ext>
            </a:extLst>
          </p:cNvPr>
          <p:cNvSpPr>
            <a:spLocks noGrp="1"/>
          </p:cNvSpPr>
          <p:nvPr>
            <p:ph type="body" sz="quarter" idx="29" hasCustomPrompt="1"/>
          </p:nvPr>
        </p:nvSpPr>
        <p:spPr>
          <a:xfrm>
            <a:off x="576001" y="1193187"/>
            <a:ext cx="4511939"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9" name="Text Placeholder 13">
            <a:extLst>
              <a:ext uri="{FF2B5EF4-FFF2-40B4-BE49-F238E27FC236}">
                <a16:creationId xmlns:a16="http://schemas.microsoft.com/office/drawing/2014/main" id="{51C66B21-A966-D045-B7EF-2B19C85D3FF7}"/>
              </a:ext>
            </a:extLst>
          </p:cNvPr>
          <p:cNvSpPr>
            <a:spLocks noGrp="1"/>
          </p:cNvSpPr>
          <p:nvPr>
            <p:ph type="body" sz="quarter" idx="36" hasCustomPrompt="1"/>
          </p:nvPr>
        </p:nvSpPr>
        <p:spPr>
          <a:xfrm>
            <a:off x="575999" y="1828800"/>
            <a:ext cx="4511939"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64555366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Chart right 1/3 white left w/header">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24712853-735D-4445-9505-B48B85D62960}"/>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1" name="Title 1">
            <a:extLst>
              <a:ext uri="{FF2B5EF4-FFF2-40B4-BE49-F238E27FC236}">
                <a16:creationId xmlns:a16="http://schemas.microsoft.com/office/drawing/2014/main" id="{E23336AB-2C0D-664B-B5B1-D745FA9971E8}"/>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FD763397-E861-C945-9160-F65294E9125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2" name="Text Placeholder 13">
            <a:extLst>
              <a:ext uri="{FF2B5EF4-FFF2-40B4-BE49-F238E27FC236}">
                <a16:creationId xmlns:a16="http://schemas.microsoft.com/office/drawing/2014/main" id="{91A1519C-04AA-8644-AE57-E414553067F9}"/>
              </a:ext>
            </a:extLst>
          </p:cNvPr>
          <p:cNvSpPr>
            <a:spLocks noGrp="1"/>
          </p:cNvSpPr>
          <p:nvPr>
            <p:ph type="body" sz="quarter" idx="36" hasCustomPrompt="1"/>
          </p:nvPr>
        </p:nvSpPr>
        <p:spPr>
          <a:xfrm>
            <a:off x="575999" y="1828799"/>
            <a:ext cx="3240000" cy="4284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Chart Placeholder 2">
            <a:extLst>
              <a:ext uri="{FF2B5EF4-FFF2-40B4-BE49-F238E27FC236}">
                <a16:creationId xmlns:a16="http://schemas.microsoft.com/office/drawing/2014/main" id="{92FC2439-3AD4-E441-968A-0AEBCF7A24C9}"/>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sp>
        <p:nvSpPr>
          <p:cNvPr id="2" name="Footer Placeholder 1">
            <a:extLst>
              <a:ext uri="{FF2B5EF4-FFF2-40B4-BE49-F238E27FC236}">
                <a16:creationId xmlns:a16="http://schemas.microsoft.com/office/drawing/2014/main" id="{FBDE6FFF-0569-AA41-87DD-95DC312F2F93}"/>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CD00A779-76B4-A64A-8855-BAD8A4748465}"/>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55321175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Chart right 1/3 grey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C981D2D-DDC7-5742-8E68-4800A8573583}"/>
              </a:ext>
            </a:extLst>
          </p:cNvPr>
          <p:cNvSpPr/>
          <p:nvPr userDrawn="1"/>
        </p:nvSpPr>
        <p:spPr>
          <a:xfrm>
            <a:off x="-1" y="6870"/>
            <a:ext cx="4151314" cy="685800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3A35B988-84EA-D34E-A793-D245C97E1B5B}"/>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27" name="Text Placeholder 2">
            <a:extLst>
              <a:ext uri="{FF2B5EF4-FFF2-40B4-BE49-F238E27FC236}">
                <a16:creationId xmlns:a16="http://schemas.microsoft.com/office/drawing/2014/main" id="{9C42DEEA-E3D8-4145-A3E8-BBCD5899FC53}"/>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5966FA86-CD45-0A4B-B3E1-5C559743E3C3}"/>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close up of a flower&#10;&#10;Description automatically generated">
            <a:extLst>
              <a:ext uri="{FF2B5EF4-FFF2-40B4-BE49-F238E27FC236}">
                <a16:creationId xmlns:a16="http://schemas.microsoft.com/office/drawing/2014/main" id="{44A2E595-3DDA-4E47-A0E7-C02AED28617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2" name="Footer Placeholder 1">
            <a:extLst>
              <a:ext uri="{FF2B5EF4-FFF2-40B4-BE49-F238E27FC236}">
                <a16:creationId xmlns:a16="http://schemas.microsoft.com/office/drawing/2014/main" id="{6B62382F-86A4-5244-AE93-B5179F0081A8}"/>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E03BC72F-511C-0A4B-A3C2-49977AF7D50F}"/>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6" name="Text Placeholder 17">
            <a:extLst>
              <a:ext uri="{FF2B5EF4-FFF2-40B4-BE49-F238E27FC236}">
                <a16:creationId xmlns:a16="http://schemas.microsoft.com/office/drawing/2014/main" id="{C7ED947D-6574-714E-A5C1-07EDEF201FA0}"/>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7" name="Text Placeholder 13">
            <a:extLst>
              <a:ext uri="{FF2B5EF4-FFF2-40B4-BE49-F238E27FC236}">
                <a16:creationId xmlns:a16="http://schemas.microsoft.com/office/drawing/2014/main" id="{CF2F69A1-69C9-7146-87D9-CA30B97D0F40}"/>
              </a:ext>
            </a:extLst>
          </p:cNvPr>
          <p:cNvSpPr>
            <a:spLocks noGrp="1"/>
          </p:cNvSpPr>
          <p:nvPr>
            <p:ph type="body" sz="quarter" idx="36" hasCustomPrompt="1"/>
          </p:nvPr>
        </p:nvSpPr>
        <p:spPr>
          <a:xfrm>
            <a:off x="575999" y="1828799"/>
            <a:ext cx="3240000" cy="4284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00505389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Chart right 1/3 purple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DD6E6C8-414F-DD4B-8015-ED433418D34C}"/>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9B14AB3A-9190-2A45-9487-A0B41CA02E9A}"/>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0" name="Text Placeholder 17">
            <a:extLst>
              <a:ext uri="{FF2B5EF4-FFF2-40B4-BE49-F238E27FC236}">
                <a16:creationId xmlns:a16="http://schemas.microsoft.com/office/drawing/2014/main" id="{E9B227C8-ADCA-6243-BEF7-20D4F0A97365}"/>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6" name="Text Placeholder 13">
            <a:extLst>
              <a:ext uri="{FF2B5EF4-FFF2-40B4-BE49-F238E27FC236}">
                <a16:creationId xmlns:a16="http://schemas.microsoft.com/office/drawing/2014/main" id="{4A58585F-5C7B-2244-B594-F49A4A7820F9}"/>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ext Placeholder 2">
            <a:extLst>
              <a:ext uri="{FF2B5EF4-FFF2-40B4-BE49-F238E27FC236}">
                <a16:creationId xmlns:a16="http://schemas.microsoft.com/office/drawing/2014/main" id="{FB55A543-994A-C248-BF00-0567CFB1B4BE}"/>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7E51E1CC-4DC3-D04B-A661-4419EBEB0F72}"/>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picture containing drawing&#10;&#10;Description automatically generated">
            <a:extLst>
              <a:ext uri="{FF2B5EF4-FFF2-40B4-BE49-F238E27FC236}">
                <a16:creationId xmlns:a16="http://schemas.microsoft.com/office/drawing/2014/main" id="{ECE3551F-C892-A84A-9889-E4376D7302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66DBC29-39D6-FE4D-8C2F-2F0719AAAEBF}"/>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57F9595A-BD2F-9D44-8E10-F21394D8A2C6}"/>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2547915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Chart right 1/3 midnight blue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DD6E6C8-414F-DD4B-8015-ED433418D34C}"/>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9B14AB3A-9190-2A45-9487-A0B41CA02E9A}"/>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0" name="Text Placeholder 17">
            <a:extLst>
              <a:ext uri="{FF2B5EF4-FFF2-40B4-BE49-F238E27FC236}">
                <a16:creationId xmlns:a16="http://schemas.microsoft.com/office/drawing/2014/main" id="{E9B227C8-ADCA-6243-BEF7-20D4F0A97365}"/>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2">
            <a:extLst>
              <a:ext uri="{FF2B5EF4-FFF2-40B4-BE49-F238E27FC236}">
                <a16:creationId xmlns:a16="http://schemas.microsoft.com/office/drawing/2014/main" id="{FB55A543-994A-C248-BF00-0567CFB1B4BE}"/>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7E51E1CC-4DC3-D04B-A661-4419EBEB0F72}"/>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picture containing drawing&#10;&#10;Description automatically generated">
            <a:extLst>
              <a:ext uri="{FF2B5EF4-FFF2-40B4-BE49-F238E27FC236}">
                <a16:creationId xmlns:a16="http://schemas.microsoft.com/office/drawing/2014/main" id="{ECE3551F-C892-A84A-9889-E4376D7302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C8AB07B7-B124-1840-804A-9A57B31228E9}"/>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44B07B72-8B5A-DC41-BC42-5A750900D224}"/>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6" name="Text Placeholder 13">
            <a:extLst>
              <a:ext uri="{FF2B5EF4-FFF2-40B4-BE49-F238E27FC236}">
                <a16:creationId xmlns:a16="http://schemas.microsoft.com/office/drawing/2014/main" id="{F6F3EFA2-EC43-A646-9199-95CF28B1DD75}"/>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65289011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Chart right 1/3 teal left w/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DD6E6C8-414F-DD4B-8015-ED433418D34C}"/>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15" name="Title 1">
            <a:extLst>
              <a:ext uri="{FF2B5EF4-FFF2-40B4-BE49-F238E27FC236}">
                <a16:creationId xmlns:a16="http://schemas.microsoft.com/office/drawing/2014/main" id="{9B14AB3A-9190-2A45-9487-A0B41CA02E9A}"/>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0" name="Text Placeholder 17">
            <a:extLst>
              <a:ext uri="{FF2B5EF4-FFF2-40B4-BE49-F238E27FC236}">
                <a16:creationId xmlns:a16="http://schemas.microsoft.com/office/drawing/2014/main" id="{E9B227C8-ADCA-6243-BEF7-20D4F0A97365}"/>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7" name="Text Placeholder 2">
            <a:extLst>
              <a:ext uri="{FF2B5EF4-FFF2-40B4-BE49-F238E27FC236}">
                <a16:creationId xmlns:a16="http://schemas.microsoft.com/office/drawing/2014/main" id="{FB55A543-994A-C248-BF00-0567CFB1B4BE}"/>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28" name="Chart Placeholder 2">
            <a:extLst>
              <a:ext uri="{FF2B5EF4-FFF2-40B4-BE49-F238E27FC236}">
                <a16:creationId xmlns:a16="http://schemas.microsoft.com/office/drawing/2014/main" id="{7E51E1CC-4DC3-D04B-A661-4419EBEB0F72}"/>
              </a:ext>
            </a:extLst>
          </p:cNvPr>
          <p:cNvSpPr>
            <a:spLocks noGrp="1"/>
          </p:cNvSpPr>
          <p:nvPr>
            <p:ph type="chart" sz="quarter" idx="16"/>
          </p:nvPr>
        </p:nvSpPr>
        <p:spPr>
          <a:xfrm>
            <a:off x="4680000" y="812800"/>
            <a:ext cx="6925049" cy="5019287"/>
          </a:xfrm>
          <a:prstGeom prst="rect">
            <a:avLst/>
          </a:prstGeom>
        </p:spPr>
        <p:txBody>
          <a:bodyPr>
            <a:noAutofit/>
          </a:bodyPr>
          <a:lstStyle>
            <a:lvl1pPr marL="0" indent="0" algn="ctr">
              <a:buNone/>
              <a:defRPr sz="2400"/>
            </a:lvl1pPr>
          </a:lstStyle>
          <a:p>
            <a:r>
              <a:rPr lang="en-US"/>
              <a:t>Click icon to add chart</a:t>
            </a:r>
            <a:endParaRPr lang="en-GB"/>
          </a:p>
        </p:txBody>
      </p:sp>
      <p:pic>
        <p:nvPicPr>
          <p:cNvPr id="29" name="Picture 28" descr="A picture containing drawing&#10;&#10;Description automatically generated">
            <a:extLst>
              <a:ext uri="{FF2B5EF4-FFF2-40B4-BE49-F238E27FC236}">
                <a16:creationId xmlns:a16="http://schemas.microsoft.com/office/drawing/2014/main" id="{ECE3551F-C892-A84A-9889-E4376D7302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783EFE35-DE05-FB46-8587-D177E1ACA242}"/>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0CCF1286-616C-1647-B1D2-D02DB87172CF}"/>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6" name="Text Placeholder 13">
            <a:extLst>
              <a:ext uri="{FF2B5EF4-FFF2-40B4-BE49-F238E27FC236}">
                <a16:creationId xmlns:a16="http://schemas.microsoft.com/office/drawing/2014/main" id="{D7FB83DD-3B69-854F-AC6B-8775979503F4}"/>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82406070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able right 1/3 grey left w/header">
    <p:spTree>
      <p:nvGrpSpPr>
        <p:cNvPr id="1" name=""/>
        <p:cNvGrpSpPr/>
        <p:nvPr/>
      </p:nvGrpSpPr>
      <p:grpSpPr>
        <a:xfrm>
          <a:off x="0" y="0"/>
          <a:ext cx="0" cy="0"/>
          <a:chOff x="0" y="0"/>
          <a:chExt cx="0" cy="0"/>
        </a:xfrm>
      </p:grpSpPr>
      <p:sp>
        <p:nvSpPr>
          <p:cNvPr id="16" name="Text Placeholder 2">
            <a:extLst>
              <a:ext uri="{FF2B5EF4-FFF2-40B4-BE49-F238E27FC236}">
                <a16:creationId xmlns:a16="http://schemas.microsoft.com/office/drawing/2014/main" id="{7DA9BBD5-29F6-5642-A414-44CD5F35FD60}"/>
              </a:ext>
            </a:extLst>
          </p:cNvPr>
          <p:cNvSpPr>
            <a:spLocks noGrp="1"/>
          </p:cNvSpPr>
          <p:nvPr>
            <p:ph type="body" sz="quarter" idx="31" hasCustomPrompt="1"/>
          </p:nvPr>
        </p:nvSpPr>
        <p:spPr>
          <a:xfrm>
            <a:off x="4680000" y="5882326"/>
            <a:ext cx="4435200"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7" name="Rectangle 16">
            <a:extLst>
              <a:ext uri="{FF2B5EF4-FFF2-40B4-BE49-F238E27FC236}">
                <a16:creationId xmlns:a16="http://schemas.microsoft.com/office/drawing/2014/main" id="{A324EC1A-368B-0F4E-96B3-719B83F007EB}"/>
              </a:ext>
            </a:extLst>
          </p:cNvPr>
          <p:cNvSpPr/>
          <p:nvPr userDrawn="1"/>
        </p:nvSpPr>
        <p:spPr>
          <a:xfrm>
            <a:off x="-1" y="6870"/>
            <a:ext cx="4151314" cy="6851130"/>
          </a:xfrm>
          <a:prstGeom prst="rect">
            <a:avLst/>
          </a:prstGeom>
          <a:solidFill>
            <a:srgbClr val="F0F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0" name="Title 1">
            <a:extLst>
              <a:ext uri="{FF2B5EF4-FFF2-40B4-BE49-F238E27FC236}">
                <a16:creationId xmlns:a16="http://schemas.microsoft.com/office/drawing/2014/main" id="{C7121618-6095-DA41-831E-67DEC75D107B}"/>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24" name="Text Placeholder 17">
            <a:extLst>
              <a:ext uri="{FF2B5EF4-FFF2-40B4-BE49-F238E27FC236}">
                <a16:creationId xmlns:a16="http://schemas.microsoft.com/office/drawing/2014/main" id="{B96D23E0-856F-EB4A-B984-35793CF11BEF}"/>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9" name="Text Placeholder 13">
            <a:extLst>
              <a:ext uri="{FF2B5EF4-FFF2-40B4-BE49-F238E27FC236}">
                <a16:creationId xmlns:a16="http://schemas.microsoft.com/office/drawing/2014/main" id="{DABAC220-4647-C84E-BE3F-0F55057E787C}"/>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30" name="Picture 29" descr="A close up of a flower&#10;&#10;Description automatically generated">
            <a:extLst>
              <a:ext uri="{FF2B5EF4-FFF2-40B4-BE49-F238E27FC236}">
                <a16:creationId xmlns:a16="http://schemas.microsoft.com/office/drawing/2014/main" id="{0E0EE0B4-B331-7D49-9A04-2D28B4170D8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31" name="Table Placeholder 2">
            <a:extLst>
              <a:ext uri="{FF2B5EF4-FFF2-40B4-BE49-F238E27FC236}">
                <a16:creationId xmlns:a16="http://schemas.microsoft.com/office/drawing/2014/main" id="{66A6ED60-08F6-534D-9240-66F4BA799CA5}"/>
              </a:ext>
            </a:extLst>
          </p:cNvPr>
          <p:cNvSpPr>
            <a:spLocks noGrp="1"/>
          </p:cNvSpPr>
          <p:nvPr>
            <p:ph type="tbl" sz="quarter" idx="30"/>
          </p:nvPr>
        </p:nvSpPr>
        <p:spPr>
          <a:xfrm>
            <a:off x="4675937" y="812801"/>
            <a:ext cx="6926399"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 name="Footer Placeholder 1">
            <a:extLst>
              <a:ext uri="{FF2B5EF4-FFF2-40B4-BE49-F238E27FC236}">
                <a16:creationId xmlns:a16="http://schemas.microsoft.com/office/drawing/2014/main" id="{B2975D4A-6801-0B47-A421-B6E5EE07BD7A}"/>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AD424732-98BD-6E44-A24E-4922FE54166F}"/>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51727925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Table right 1/3 purple left w/header">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26712863-CF7A-D245-BEF3-A83C5B1ADDB4}"/>
              </a:ext>
            </a:extLst>
          </p:cNvPr>
          <p:cNvSpPr/>
          <p:nvPr userDrawn="1"/>
        </p:nvSpPr>
        <p:spPr>
          <a:xfrm>
            <a:off x="-1" y="0"/>
            <a:ext cx="415131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1" name="Text Placeholder 2">
            <a:extLst>
              <a:ext uri="{FF2B5EF4-FFF2-40B4-BE49-F238E27FC236}">
                <a16:creationId xmlns:a16="http://schemas.microsoft.com/office/drawing/2014/main" id="{BAF26822-8F44-6A4F-8853-6C534D407C34}"/>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Table Placeholder 2">
            <a:extLst>
              <a:ext uri="{FF2B5EF4-FFF2-40B4-BE49-F238E27FC236}">
                <a16:creationId xmlns:a16="http://schemas.microsoft.com/office/drawing/2014/main" id="{B19134DD-F2AF-9440-B6B8-4DC7CBB891F9}"/>
              </a:ext>
            </a:extLst>
          </p:cNvPr>
          <p:cNvSpPr>
            <a:spLocks noGrp="1"/>
          </p:cNvSpPr>
          <p:nvPr>
            <p:ph type="tbl" sz="quarter" idx="30"/>
          </p:nvPr>
        </p:nvSpPr>
        <p:spPr>
          <a:xfrm>
            <a:off x="4661648" y="812801"/>
            <a:ext cx="6942978"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2" name="Title 1">
            <a:extLst>
              <a:ext uri="{FF2B5EF4-FFF2-40B4-BE49-F238E27FC236}">
                <a16:creationId xmlns:a16="http://schemas.microsoft.com/office/drawing/2014/main" id="{DECB0799-54D1-3D48-AF1A-F84002EBF456}"/>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5" name="Text Placeholder 17">
            <a:extLst>
              <a:ext uri="{FF2B5EF4-FFF2-40B4-BE49-F238E27FC236}">
                <a16:creationId xmlns:a16="http://schemas.microsoft.com/office/drawing/2014/main" id="{C6C6AD55-D93B-BA4D-8F35-88802ACD440C}"/>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8" name="Text Placeholder 13">
            <a:extLst>
              <a:ext uri="{FF2B5EF4-FFF2-40B4-BE49-F238E27FC236}">
                <a16:creationId xmlns:a16="http://schemas.microsoft.com/office/drawing/2014/main" id="{7293DD68-D859-2A46-B405-31BC824CFD1B}"/>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pic>
        <p:nvPicPr>
          <p:cNvPr id="29" name="Picture 28" descr="A picture containing drawing&#10;&#10;Description automatically generated">
            <a:extLst>
              <a:ext uri="{FF2B5EF4-FFF2-40B4-BE49-F238E27FC236}">
                <a16:creationId xmlns:a16="http://schemas.microsoft.com/office/drawing/2014/main" id="{83186651-261B-784B-9034-32E13652E5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407D954F-B501-164F-9AC3-AAAB5B00E9D2}"/>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E61BA0D6-B93F-7249-8E36-63F22389CBE7}"/>
              </a:ext>
            </a:extLst>
          </p:cNvPr>
          <p:cNvSpPr>
            <a:spLocks noGrp="1"/>
          </p:cNvSpPr>
          <p:nvPr>
            <p:ph type="sldNum" sz="quarter" idx="3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10887787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able right 1/3 midnight blue left w/header">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26712863-CF7A-D245-BEF3-A83C5B1ADDB4}"/>
              </a:ext>
            </a:extLst>
          </p:cNvPr>
          <p:cNvSpPr/>
          <p:nvPr userDrawn="1"/>
        </p:nvSpPr>
        <p:spPr>
          <a:xfrm>
            <a:off x="-1" y="0"/>
            <a:ext cx="415131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1" name="Text Placeholder 2">
            <a:extLst>
              <a:ext uri="{FF2B5EF4-FFF2-40B4-BE49-F238E27FC236}">
                <a16:creationId xmlns:a16="http://schemas.microsoft.com/office/drawing/2014/main" id="{BAF26822-8F44-6A4F-8853-6C534D407C34}"/>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Table Placeholder 2">
            <a:extLst>
              <a:ext uri="{FF2B5EF4-FFF2-40B4-BE49-F238E27FC236}">
                <a16:creationId xmlns:a16="http://schemas.microsoft.com/office/drawing/2014/main" id="{B19134DD-F2AF-9440-B6B8-4DC7CBB891F9}"/>
              </a:ext>
            </a:extLst>
          </p:cNvPr>
          <p:cNvSpPr>
            <a:spLocks noGrp="1"/>
          </p:cNvSpPr>
          <p:nvPr>
            <p:ph type="tbl" sz="quarter" idx="30"/>
          </p:nvPr>
        </p:nvSpPr>
        <p:spPr>
          <a:xfrm>
            <a:off x="4661648" y="812801"/>
            <a:ext cx="6942978"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2" name="Title 1">
            <a:extLst>
              <a:ext uri="{FF2B5EF4-FFF2-40B4-BE49-F238E27FC236}">
                <a16:creationId xmlns:a16="http://schemas.microsoft.com/office/drawing/2014/main" id="{DECB0799-54D1-3D48-AF1A-F84002EBF456}"/>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83186651-261B-784B-9034-32E13652E5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071C80B4-2C50-AB44-BFA0-F43BBD771151}"/>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AE1DB10D-572A-5E43-909E-24301F722F1D}"/>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28B8AF0E-C822-0248-BE2B-D8999734218D}"/>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13">
            <a:extLst>
              <a:ext uri="{FF2B5EF4-FFF2-40B4-BE49-F238E27FC236}">
                <a16:creationId xmlns:a16="http://schemas.microsoft.com/office/drawing/2014/main" id="{C7991B9A-34BA-B04B-AB4C-1902712E530E}"/>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96327924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able right 1/3 teal left w/header">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26712863-CF7A-D245-BEF3-A83C5B1ADDB4}"/>
              </a:ext>
            </a:extLst>
          </p:cNvPr>
          <p:cNvSpPr/>
          <p:nvPr userDrawn="1"/>
        </p:nvSpPr>
        <p:spPr>
          <a:xfrm>
            <a:off x="-1" y="0"/>
            <a:ext cx="415131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sp>
        <p:nvSpPr>
          <p:cNvPr id="21" name="Text Placeholder 2">
            <a:extLst>
              <a:ext uri="{FF2B5EF4-FFF2-40B4-BE49-F238E27FC236}">
                <a16:creationId xmlns:a16="http://schemas.microsoft.com/office/drawing/2014/main" id="{BAF26822-8F44-6A4F-8853-6C534D407C34}"/>
              </a:ext>
            </a:extLst>
          </p:cNvPr>
          <p:cNvSpPr>
            <a:spLocks noGrp="1"/>
          </p:cNvSpPr>
          <p:nvPr>
            <p:ph type="body" sz="quarter" idx="31" hasCustomPrompt="1"/>
          </p:nvPr>
        </p:nvSpPr>
        <p:spPr>
          <a:xfrm>
            <a:off x="4680000" y="5882326"/>
            <a:ext cx="4435862" cy="213674"/>
          </a:xfrm>
          <a:prstGeom prst="rect">
            <a:avLst/>
          </a:prstGeom>
        </p:spPr>
        <p:txBody>
          <a:bodyPr anchor="b" anchorCtr="0">
            <a:noAutofit/>
          </a:bodyPr>
          <a:lstStyle>
            <a:lvl1pPr marL="0" indent="0">
              <a:buNone/>
              <a:defRPr sz="1000">
                <a:solidFill>
                  <a:schemeClr val="tx1"/>
                </a:solidFill>
              </a:defRPr>
            </a:lvl1pPr>
            <a:lvl2pPr>
              <a:defRPr sz="800">
                <a:solidFill>
                  <a:schemeClr val="bg1"/>
                </a:solidFill>
              </a:defRPr>
            </a:lvl2pPr>
            <a:lvl3pPr>
              <a:defRPr sz="800">
                <a:solidFill>
                  <a:schemeClr val="bg1"/>
                </a:solidFill>
              </a:defRPr>
            </a:lvl3pPr>
            <a:lvl4pPr>
              <a:defRPr sz="800">
                <a:solidFill>
                  <a:schemeClr val="bg1"/>
                </a:solidFill>
              </a:defRPr>
            </a:lvl4pPr>
            <a:lvl5pPr>
              <a:defRPr sz="800">
                <a:solidFill>
                  <a:schemeClr val="bg1"/>
                </a:solidFill>
              </a:defRPr>
            </a:lvl5pPr>
          </a:lstStyle>
          <a:p>
            <a:r>
              <a:rPr lang="en-GB"/>
              <a:t>Click to add Source: Example of Source</a:t>
            </a:r>
          </a:p>
        </p:txBody>
      </p:sp>
      <p:sp>
        <p:nvSpPr>
          <p:cNvPr id="19" name="Table Placeholder 2">
            <a:extLst>
              <a:ext uri="{FF2B5EF4-FFF2-40B4-BE49-F238E27FC236}">
                <a16:creationId xmlns:a16="http://schemas.microsoft.com/office/drawing/2014/main" id="{B19134DD-F2AF-9440-B6B8-4DC7CBB891F9}"/>
              </a:ext>
            </a:extLst>
          </p:cNvPr>
          <p:cNvSpPr>
            <a:spLocks noGrp="1"/>
          </p:cNvSpPr>
          <p:nvPr>
            <p:ph type="tbl" sz="quarter" idx="30"/>
          </p:nvPr>
        </p:nvSpPr>
        <p:spPr>
          <a:xfrm>
            <a:off x="4661648" y="812801"/>
            <a:ext cx="6942978" cy="5008136"/>
          </a:xfrm>
          <a:prstGeom prst="rect">
            <a:avLst/>
          </a:prstGeom>
        </p:spPr>
        <p:txBody>
          <a:bodyPr>
            <a:noAutofit/>
          </a:bodyPr>
          <a:lstStyle>
            <a:lvl1pPr marL="0" indent="0" algn="ctr">
              <a:buNone/>
              <a:defRPr sz="2400"/>
            </a:lvl1pPr>
          </a:lstStyle>
          <a:p>
            <a:r>
              <a:rPr lang="en-US"/>
              <a:t>Click icon to add table</a:t>
            </a:r>
            <a:endParaRPr lang="en-GB"/>
          </a:p>
        </p:txBody>
      </p:sp>
      <p:sp>
        <p:nvSpPr>
          <p:cNvPr id="22" name="Title 1">
            <a:extLst>
              <a:ext uri="{FF2B5EF4-FFF2-40B4-BE49-F238E27FC236}">
                <a16:creationId xmlns:a16="http://schemas.microsoft.com/office/drawing/2014/main" id="{DECB0799-54D1-3D48-AF1A-F84002EBF456}"/>
              </a:ext>
            </a:extLst>
          </p:cNvPr>
          <p:cNvSpPr>
            <a:spLocks noGrp="1"/>
          </p:cNvSpPr>
          <p:nvPr>
            <p:ph type="title" hasCustomPrompt="1"/>
          </p:nvPr>
        </p:nvSpPr>
        <p:spPr>
          <a:xfrm>
            <a:off x="575999" y="816951"/>
            <a:ext cx="3240000"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29" name="Picture 28" descr="A picture containing drawing&#10;&#10;Description automatically generated">
            <a:extLst>
              <a:ext uri="{FF2B5EF4-FFF2-40B4-BE49-F238E27FC236}">
                <a16:creationId xmlns:a16="http://schemas.microsoft.com/office/drawing/2014/main" id="{83186651-261B-784B-9034-32E13652E5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6921F4CA-3F21-1C45-9D0C-F8F62847E994}"/>
              </a:ext>
            </a:extLst>
          </p:cNvPr>
          <p:cNvSpPr>
            <a:spLocks noGrp="1"/>
          </p:cNvSpPr>
          <p:nvPr>
            <p:ph type="ftr" sz="quarter" idx="37"/>
          </p:nvPr>
        </p:nvSpPr>
        <p:spPr/>
        <p:txBody>
          <a:bodyPr/>
          <a:lstStyle/>
          <a:p>
            <a:endParaRPr lang="en-GB"/>
          </a:p>
        </p:txBody>
      </p:sp>
      <p:sp>
        <p:nvSpPr>
          <p:cNvPr id="3" name="Slide Number Placeholder 2">
            <a:extLst>
              <a:ext uri="{FF2B5EF4-FFF2-40B4-BE49-F238E27FC236}">
                <a16:creationId xmlns:a16="http://schemas.microsoft.com/office/drawing/2014/main" id="{430F8380-3058-4D46-9E1E-62B2E9DC09AD}"/>
              </a:ext>
            </a:extLst>
          </p:cNvPr>
          <p:cNvSpPr>
            <a:spLocks noGrp="1"/>
          </p:cNvSpPr>
          <p:nvPr>
            <p:ph type="sldNum" sz="quarter" idx="38"/>
          </p:nvPr>
        </p:nvSpPr>
        <p:spPr/>
        <p:txBody>
          <a:body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ED327BAD-3DD6-504F-8869-4A3E9206C8CB}"/>
              </a:ext>
            </a:extLst>
          </p:cNvPr>
          <p:cNvSpPr>
            <a:spLocks noGrp="1"/>
          </p:cNvSpPr>
          <p:nvPr>
            <p:ph type="body" sz="quarter" idx="29" hasCustomPrompt="1"/>
          </p:nvPr>
        </p:nvSpPr>
        <p:spPr>
          <a:xfrm>
            <a:off x="576001" y="1193187"/>
            <a:ext cx="3240000"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13">
            <a:extLst>
              <a:ext uri="{FF2B5EF4-FFF2-40B4-BE49-F238E27FC236}">
                <a16:creationId xmlns:a16="http://schemas.microsoft.com/office/drawing/2014/main" id="{302D5E0E-E8DD-8E44-A5F7-21EF999493C8}"/>
              </a:ext>
            </a:extLst>
          </p:cNvPr>
          <p:cNvSpPr>
            <a:spLocks noGrp="1"/>
          </p:cNvSpPr>
          <p:nvPr>
            <p:ph type="body" sz="quarter" idx="36" hasCustomPrompt="1"/>
          </p:nvPr>
        </p:nvSpPr>
        <p:spPr>
          <a:xfrm>
            <a:off x="575999" y="1828800"/>
            <a:ext cx="3240000" cy="42660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20599576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Screenshot laptop w/text white">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1E55744B-07FA-EE45-A7FB-63DDC439C73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992442" y="1464071"/>
            <a:ext cx="7188604" cy="4500692"/>
          </a:xfrm>
          <a:prstGeom prst="rect">
            <a:avLst/>
          </a:prstGeom>
        </p:spPr>
      </p:pic>
      <p:sp>
        <p:nvSpPr>
          <p:cNvPr id="26" name="Picture Placeholder 2">
            <a:extLst>
              <a:ext uri="{FF2B5EF4-FFF2-40B4-BE49-F238E27FC236}">
                <a16:creationId xmlns:a16="http://schemas.microsoft.com/office/drawing/2014/main" id="{17DD2EF2-3D74-4340-8366-D48E266CD258}"/>
              </a:ext>
            </a:extLst>
          </p:cNvPr>
          <p:cNvSpPr>
            <a:spLocks noGrp="1"/>
          </p:cNvSpPr>
          <p:nvPr>
            <p:ph type="pic" sz="quarter" idx="18"/>
          </p:nvPr>
        </p:nvSpPr>
        <p:spPr>
          <a:xfrm>
            <a:off x="6105928" y="2087175"/>
            <a:ext cx="4968000" cy="3115160"/>
          </a:xfrm>
          <a:prstGeom prst="rect">
            <a:avLst/>
          </a:prstGeom>
          <a:solidFill>
            <a:schemeClr val="bg1"/>
          </a:solidFill>
        </p:spPr>
        <p:txBody>
          <a:bodyPr>
            <a:noAutofit/>
          </a:bodyPr>
          <a:lstStyle>
            <a:lvl1pPr marL="0" indent="0">
              <a:buNone/>
              <a:defRPr sz="2000">
                <a:solidFill>
                  <a:schemeClr val="tx1"/>
                </a:solidFill>
              </a:defRPr>
            </a:lvl1pPr>
          </a:lstStyle>
          <a:p>
            <a:r>
              <a:rPr lang="en-US"/>
              <a:t>Click icon to add picture</a:t>
            </a:r>
            <a:endParaRPr lang="en-GB"/>
          </a:p>
        </p:txBody>
      </p:sp>
      <p:sp>
        <p:nvSpPr>
          <p:cNvPr id="13" name="Title 1">
            <a:extLst>
              <a:ext uri="{FF2B5EF4-FFF2-40B4-BE49-F238E27FC236}">
                <a16:creationId xmlns:a16="http://schemas.microsoft.com/office/drawing/2014/main" id="{D0BDC025-AECE-ED40-BA0E-D98FAF2725F4}"/>
              </a:ext>
            </a:extLst>
          </p:cNvPr>
          <p:cNvSpPr>
            <a:spLocks noGrp="1"/>
          </p:cNvSpPr>
          <p:nvPr>
            <p:ph type="title" hasCustomPrompt="1"/>
          </p:nvPr>
        </p:nvSpPr>
        <p:spPr>
          <a:xfrm>
            <a:off x="576000" y="816951"/>
            <a:ext cx="45108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14" name="Text Placeholder 17">
            <a:extLst>
              <a:ext uri="{FF2B5EF4-FFF2-40B4-BE49-F238E27FC236}">
                <a16:creationId xmlns:a16="http://schemas.microsoft.com/office/drawing/2014/main" id="{EEB6580F-972E-8949-A49B-31BA20ED83BA}"/>
              </a:ext>
            </a:extLst>
          </p:cNvPr>
          <p:cNvSpPr>
            <a:spLocks noGrp="1"/>
          </p:cNvSpPr>
          <p:nvPr>
            <p:ph type="body" sz="quarter" idx="29" hasCustomPrompt="1"/>
          </p:nvPr>
        </p:nvSpPr>
        <p:spPr>
          <a:xfrm>
            <a:off x="576000" y="1193187"/>
            <a:ext cx="45108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15" name="Text Placeholder 3">
            <a:extLst>
              <a:ext uri="{FF2B5EF4-FFF2-40B4-BE49-F238E27FC236}">
                <a16:creationId xmlns:a16="http://schemas.microsoft.com/office/drawing/2014/main" id="{A6A2AFCE-BC5A-A940-ACF6-9412C07A647F}"/>
              </a:ext>
            </a:extLst>
          </p:cNvPr>
          <p:cNvSpPr>
            <a:spLocks noGrp="1"/>
          </p:cNvSpPr>
          <p:nvPr>
            <p:ph type="body" sz="quarter" idx="34" hasCustomPrompt="1"/>
          </p:nvPr>
        </p:nvSpPr>
        <p:spPr>
          <a:xfrm>
            <a:off x="576000" y="1820252"/>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7" name="Text Placeholder 3">
            <a:extLst>
              <a:ext uri="{FF2B5EF4-FFF2-40B4-BE49-F238E27FC236}">
                <a16:creationId xmlns:a16="http://schemas.microsoft.com/office/drawing/2014/main" id="{41B91CB2-610B-FA44-8952-7907ADF18816}"/>
              </a:ext>
            </a:extLst>
          </p:cNvPr>
          <p:cNvSpPr>
            <a:spLocks noGrp="1"/>
          </p:cNvSpPr>
          <p:nvPr>
            <p:ph type="body" sz="quarter" idx="36" hasCustomPrompt="1"/>
          </p:nvPr>
        </p:nvSpPr>
        <p:spPr>
          <a:xfrm>
            <a:off x="576000" y="4062709"/>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8" name="Text Placeholder 13">
            <a:extLst>
              <a:ext uri="{FF2B5EF4-FFF2-40B4-BE49-F238E27FC236}">
                <a16:creationId xmlns:a16="http://schemas.microsoft.com/office/drawing/2014/main" id="{E6B5B640-0CC9-AB44-A882-883DCEBF3E98}"/>
              </a:ext>
            </a:extLst>
          </p:cNvPr>
          <p:cNvSpPr>
            <a:spLocks noGrp="1"/>
          </p:cNvSpPr>
          <p:nvPr>
            <p:ph type="body" sz="quarter" idx="63" hasCustomPrompt="1"/>
          </p:nvPr>
        </p:nvSpPr>
        <p:spPr>
          <a:xfrm>
            <a:off x="576000" y="2362199"/>
            <a:ext cx="4511938" cy="1456471"/>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19" name="Text Placeholder 13">
            <a:extLst>
              <a:ext uri="{FF2B5EF4-FFF2-40B4-BE49-F238E27FC236}">
                <a16:creationId xmlns:a16="http://schemas.microsoft.com/office/drawing/2014/main" id="{93FB0FE8-0435-F946-B1F7-C07E6237203B}"/>
              </a:ext>
            </a:extLst>
          </p:cNvPr>
          <p:cNvSpPr>
            <a:spLocks noGrp="1"/>
          </p:cNvSpPr>
          <p:nvPr>
            <p:ph type="body" sz="quarter" idx="64" hasCustomPrompt="1"/>
          </p:nvPr>
        </p:nvSpPr>
        <p:spPr>
          <a:xfrm>
            <a:off x="576000" y="4608442"/>
            <a:ext cx="4511938" cy="1487558"/>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2" name="Footer Placeholder 1">
            <a:extLst>
              <a:ext uri="{FF2B5EF4-FFF2-40B4-BE49-F238E27FC236}">
                <a16:creationId xmlns:a16="http://schemas.microsoft.com/office/drawing/2014/main" id="{B9386CC4-EBBF-B543-8FA9-4BA448729948}"/>
              </a:ext>
            </a:extLst>
          </p:cNvPr>
          <p:cNvSpPr>
            <a:spLocks noGrp="1"/>
          </p:cNvSpPr>
          <p:nvPr>
            <p:ph type="ftr" sz="quarter" idx="65"/>
          </p:nvPr>
        </p:nvSpPr>
        <p:spPr/>
        <p:txBody>
          <a:bodyPr/>
          <a:lstStyle/>
          <a:p>
            <a:endParaRPr lang="en-GB"/>
          </a:p>
        </p:txBody>
      </p:sp>
      <p:sp>
        <p:nvSpPr>
          <p:cNvPr id="3" name="Slide Number Placeholder 2">
            <a:extLst>
              <a:ext uri="{FF2B5EF4-FFF2-40B4-BE49-F238E27FC236}">
                <a16:creationId xmlns:a16="http://schemas.microsoft.com/office/drawing/2014/main" id="{B9CEB833-06FF-DB4C-83D2-12C12CE324FC}"/>
              </a:ext>
            </a:extLst>
          </p:cNvPr>
          <p:cNvSpPr>
            <a:spLocks noGrp="1"/>
          </p:cNvSpPr>
          <p:nvPr>
            <p:ph type="sldNum" sz="quarter" idx="66"/>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39798490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Screenshot laptop w/text purple">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4EF9FB2D-C681-3E4F-B759-194CCA02CA23}"/>
              </a:ext>
            </a:extLst>
          </p:cNvPr>
          <p:cNvSpPr/>
          <p:nvPr userDrawn="1"/>
        </p:nvSpPr>
        <p:spPr>
          <a:xfrm>
            <a:off x="6096000" y="0"/>
            <a:ext cx="6096000" cy="63611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25" name="Picture 24">
            <a:extLst>
              <a:ext uri="{FF2B5EF4-FFF2-40B4-BE49-F238E27FC236}">
                <a16:creationId xmlns:a16="http://schemas.microsoft.com/office/drawing/2014/main" id="{1E55744B-07FA-EE45-A7FB-63DDC439C73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992442" y="1464071"/>
            <a:ext cx="7188604" cy="4500692"/>
          </a:xfrm>
          <a:prstGeom prst="rect">
            <a:avLst/>
          </a:prstGeom>
        </p:spPr>
      </p:pic>
      <p:sp>
        <p:nvSpPr>
          <p:cNvPr id="26" name="Picture Placeholder 2">
            <a:extLst>
              <a:ext uri="{FF2B5EF4-FFF2-40B4-BE49-F238E27FC236}">
                <a16:creationId xmlns:a16="http://schemas.microsoft.com/office/drawing/2014/main" id="{17DD2EF2-3D74-4340-8366-D48E266CD258}"/>
              </a:ext>
            </a:extLst>
          </p:cNvPr>
          <p:cNvSpPr>
            <a:spLocks noGrp="1"/>
          </p:cNvSpPr>
          <p:nvPr>
            <p:ph type="pic" sz="quarter" idx="18"/>
          </p:nvPr>
        </p:nvSpPr>
        <p:spPr>
          <a:xfrm>
            <a:off x="6105928" y="2087175"/>
            <a:ext cx="4968000" cy="3115160"/>
          </a:xfrm>
          <a:prstGeom prst="rect">
            <a:avLst/>
          </a:prstGeom>
          <a:solidFill>
            <a:schemeClr val="bg1"/>
          </a:solidFill>
        </p:spPr>
        <p:txBody>
          <a:bodyPr>
            <a:noAutofit/>
          </a:bodyPr>
          <a:lstStyle>
            <a:lvl1pPr marL="0" indent="0">
              <a:buNone/>
              <a:defRPr sz="2000">
                <a:solidFill>
                  <a:schemeClr val="tx1"/>
                </a:solidFill>
              </a:defRPr>
            </a:lvl1pPr>
          </a:lstStyle>
          <a:p>
            <a:r>
              <a:rPr lang="en-US"/>
              <a:t>Click icon to add picture</a:t>
            </a:r>
            <a:endParaRPr lang="en-GB"/>
          </a:p>
        </p:txBody>
      </p:sp>
      <p:sp>
        <p:nvSpPr>
          <p:cNvPr id="14" name="Title 1">
            <a:extLst>
              <a:ext uri="{FF2B5EF4-FFF2-40B4-BE49-F238E27FC236}">
                <a16:creationId xmlns:a16="http://schemas.microsoft.com/office/drawing/2014/main" id="{A00AEDA7-BE10-8642-B616-19F070F36B91}"/>
              </a:ext>
            </a:extLst>
          </p:cNvPr>
          <p:cNvSpPr>
            <a:spLocks noGrp="1"/>
          </p:cNvSpPr>
          <p:nvPr>
            <p:ph type="title" hasCustomPrompt="1"/>
          </p:nvPr>
        </p:nvSpPr>
        <p:spPr>
          <a:xfrm>
            <a:off x="576000" y="816951"/>
            <a:ext cx="4510800" cy="395878"/>
          </a:xfrm>
        </p:spPr>
        <p:txBody>
          <a:bodyPr wrap="square" anchor="t" anchorCtr="0">
            <a:noAutofit/>
          </a:bodyPr>
          <a:lstStyle>
            <a:lvl1pPr>
              <a:lnSpc>
                <a:spcPct val="85000"/>
              </a:lnSpc>
              <a:defRPr lang="en-GB" sz="3000" b="1" kern="1200" spc="10" baseline="0" dirty="0">
                <a:solidFill>
                  <a:schemeClr val="tx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54A66E87-6D56-6747-A31B-7C4E958C0DD3}"/>
              </a:ext>
            </a:extLst>
          </p:cNvPr>
          <p:cNvSpPr>
            <a:spLocks noGrp="1"/>
          </p:cNvSpPr>
          <p:nvPr>
            <p:ph type="ftr" sz="quarter" idx="65"/>
          </p:nvPr>
        </p:nvSpPr>
        <p:spPr/>
        <p:txBody>
          <a:bodyPr/>
          <a:lstStyle/>
          <a:p>
            <a:endParaRPr lang="en-GB"/>
          </a:p>
        </p:txBody>
      </p:sp>
      <p:sp>
        <p:nvSpPr>
          <p:cNvPr id="3" name="Slide Number Placeholder 2">
            <a:extLst>
              <a:ext uri="{FF2B5EF4-FFF2-40B4-BE49-F238E27FC236}">
                <a16:creationId xmlns:a16="http://schemas.microsoft.com/office/drawing/2014/main" id="{88118061-15FF-8343-9982-AD2679ACB0D5}"/>
              </a:ext>
            </a:extLst>
          </p:cNvPr>
          <p:cNvSpPr>
            <a:spLocks noGrp="1"/>
          </p:cNvSpPr>
          <p:nvPr>
            <p:ph type="sldNum" sz="quarter" idx="66"/>
          </p:nvPr>
        </p:nvSpPr>
        <p:spPr/>
        <p:txBody>
          <a:bodyPr/>
          <a:lstStyle/>
          <a:p>
            <a:fld id="{F18EFF25-22D3-7349-97D6-73D11F9E5B0D}" type="slidenum">
              <a:rPr lang="en-GB" smtClean="0"/>
              <a:pPr/>
              <a:t>‹#›</a:t>
            </a:fld>
            <a:endParaRPr lang="en-GB"/>
          </a:p>
        </p:txBody>
      </p:sp>
      <p:sp>
        <p:nvSpPr>
          <p:cNvPr id="20" name="Text Placeholder 17">
            <a:extLst>
              <a:ext uri="{FF2B5EF4-FFF2-40B4-BE49-F238E27FC236}">
                <a16:creationId xmlns:a16="http://schemas.microsoft.com/office/drawing/2014/main" id="{D04837F5-9CC3-D04D-852B-3DE62CE7B987}"/>
              </a:ext>
            </a:extLst>
          </p:cNvPr>
          <p:cNvSpPr>
            <a:spLocks noGrp="1"/>
          </p:cNvSpPr>
          <p:nvPr>
            <p:ph type="body" sz="quarter" idx="29" hasCustomPrompt="1"/>
          </p:nvPr>
        </p:nvSpPr>
        <p:spPr>
          <a:xfrm>
            <a:off x="576000" y="1193187"/>
            <a:ext cx="45108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3" name="Text Placeholder 3">
            <a:extLst>
              <a:ext uri="{FF2B5EF4-FFF2-40B4-BE49-F238E27FC236}">
                <a16:creationId xmlns:a16="http://schemas.microsoft.com/office/drawing/2014/main" id="{5C091AEB-A990-6B47-909F-DAD33C58A77A}"/>
              </a:ext>
            </a:extLst>
          </p:cNvPr>
          <p:cNvSpPr>
            <a:spLocks noGrp="1"/>
          </p:cNvSpPr>
          <p:nvPr>
            <p:ph type="body" sz="quarter" idx="34" hasCustomPrompt="1"/>
          </p:nvPr>
        </p:nvSpPr>
        <p:spPr>
          <a:xfrm>
            <a:off x="576000" y="1820252"/>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4" name="Text Placeholder 3">
            <a:extLst>
              <a:ext uri="{FF2B5EF4-FFF2-40B4-BE49-F238E27FC236}">
                <a16:creationId xmlns:a16="http://schemas.microsoft.com/office/drawing/2014/main" id="{47D3DF19-7FB0-FA48-9F46-2F376126B17E}"/>
              </a:ext>
            </a:extLst>
          </p:cNvPr>
          <p:cNvSpPr>
            <a:spLocks noGrp="1"/>
          </p:cNvSpPr>
          <p:nvPr>
            <p:ph type="body" sz="quarter" idx="36" hasCustomPrompt="1"/>
          </p:nvPr>
        </p:nvSpPr>
        <p:spPr>
          <a:xfrm>
            <a:off x="576000" y="4062709"/>
            <a:ext cx="4511938"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7" name="Text Placeholder 13">
            <a:extLst>
              <a:ext uri="{FF2B5EF4-FFF2-40B4-BE49-F238E27FC236}">
                <a16:creationId xmlns:a16="http://schemas.microsoft.com/office/drawing/2014/main" id="{A2F573A9-C63D-FC40-BF7F-8154E7212DC3}"/>
              </a:ext>
            </a:extLst>
          </p:cNvPr>
          <p:cNvSpPr>
            <a:spLocks noGrp="1"/>
          </p:cNvSpPr>
          <p:nvPr>
            <p:ph type="body" sz="quarter" idx="63" hasCustomPrompt="1"/>
          </p:nvPr>
        </p:nvSpPr>
        <p:spPr>
          <a:xfrm>
            <a:off x="576000" y="2362199"/>
            <a:ext cx="4511938" cy="1456471"/>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28" name="Text Placeholder 13">
            <a:extLst>
              <a:ext uri="{FF2B5EF4-FFF2-40B4-BE49-F238E27FC236}">
                <a16:creationId xmlns:a16="http://schemas.microsoft.com/office/drawing/2014/main" id="{1F725629-1E3D-2742-BFCD-F08BE184E04C}"/>
              </a:ext>
            </a:extLst>
          </p:cNvPr>
          <p:cNvSpPr>
            <a:spLocks noGrp="1"/>
          </p:cNvSpPr>
          <p:nvPr>
            <p:ph type="body" sz="quarter" idx="64" hasCustomPrompt="1"/>
          </p:nvPr>
        </p:nvSpPr>
        <p:spPr>
          <a:xfrm>
            <a:off x="576000" y="4608442"/>
            <a:ext cx="4511938" cy="1487558"/>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Tree>
    <p:extLst>
      <p:ext uri="{BB962C8B-B14F-4D97-AF65-F5344CB8AC3E}">
        <p14:creationId xmlns:p14="http://schemas.microsoft.com/office/powerpoint/2010/main" val="5288056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Screenshot laptop mobile right w/text purple">
    <p:bg>
      <p:bgPr>
        <a:solidFill>
          <a:schemeClr val="bg1"/>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9F962ED9-2925-C64C-A0CC-45C2BA65EF7D}"/>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12" name="Picture 11">
            <a:extLst>
              <a:ext uri="{FF2B5EF4-FFF2-40B4-BE49-F238E27FC236}">
                <a16:creationId xmlns:a16="http://schemas.microsoft.com/office/drawing/2014/main" id="{7EA4402E-62A1-814F-9A18-2B853A802F6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912839" y="1714889"/>
            <a:ext cx="5805879" cy="3782225"/>
          </a:xfrm>
          <a:prstGeom prst="rect">
            <a:avLst/>
          </a:prstGeom>
        </p:spPr>
      </p:pic>
      <p:sp>
        <p:nvSpPr>
          <p:cNvPr id="5" name="Picture Placeholder 4">
            <a:extLst>
              <a:ext uri="{FF2B5EF4-FFF2-40B4-BE49-F238E27FC236}">
                <a16:creationId xmlns:a16="http://schemas.microsoft.com/office/drawing/2014/main" id="{A3F07E68-E714-C74F-AE53-1B597DFC0C16}"/>
              </a:ext>
            </a:extLst>
          </p:cNvPr>
          <p:cNvSpPr>
            <a:spLocks noGrp="1"/>
          </p:cNvSpPr>
          <p:nvPr>
            <p:ph type="pic" sz="quarter" idx="16"/>
          </p:nvPr>
        </p:nvSpPr>
        <p:spPr>
          <a:xfrm>
            <a:off x="6102333" y="1928099"/>
            <a:ext cx="5398720" cy="3144624"/>
          </a:xfrm>
          <a:prstGeom prst="rect">
            <a:avLst/>
          </a:prstGeom>
          <a:noFill/>
        </p:spPr>
        <p:txBody>
          <a:bodyPr>
            <a:noAutofit/>
          </a:bodyPr>
          <a:lstStyle>
            <a:lvl1pPr marL="0" indent="0">
              <a:buNone/>
              <a:defRPr sz="1200">
                <a:solidFill>
                  <a:schemeClr val="bg1"/>
                </a:solidFill>
              </a:defRPr>
            </a:lvl1pPr>
          </a:lstStyle>
          <a:p>
            <a:r>
              <a:rPr lang="en-US"/>
              <a:t>Click icon to add picture</a:t>
            </a:r>
            <a:endParaRPr lang="en-GB"/>
          </a:p>
        </p:txBody>
      </p:sp>
      <p:sp>
        <p:nvSpPr>
          <p:cNvPr id="18" name="Picture Placeholder 4">
            <a:extLst>
              <a:ext uri="{FF2B5EF4-FFF2-40B4-BE49-F238E27FC236}">
                <a16:creationId xmlns:a16="http://schemas.microsoft.com/office/drawing/2014/main" id="{1A4FD747-7EBA-6A4B-BF3D-7111BCD47E95}"/>
              </a:ext>
            </a:extLst>
          </p:cNvPr>
          <p:cNvSpPr>
            <a:spLocks noGrp="1"/>
          </p:cNvSpPr>
          <p:nvPr>
            <p:ph type="pic" sz="quarter" idx="18"/>
          </p:nvPr>
        </p:nvSpPr>
        <p:spPr>
          <a:xfrm>
            <a:off x="5548305" y="3740713"/>
            <a:ext cx="1280205" cy="2092703"/>
          </a:xfrm>
          <a:prstGeom prst="rect">
            <a:avLst/>
          </a:prstGeom>
          <a:solidFill>
            <a:schemeClr val="accent1"/>
          </a:solidFill>
        </p:spPr>
        <p:txBody>
          <a:bodyPr>
            <a:noAutofit/>
          </a:bodyPr>
          <a:lstStyle>
            <a:lvl1pPr marL="0" indent="0">
              <a:buNone/>
              <a:defRPr sz="1200">
                <a:solidFill>
                  <a:schemeClr val="bg1"/>
                </a:solidFill>
              </a:defRPr>
            </a:lvl1pPr>
          </a:lstStyle>
          <a:p>
            <a:r>
              <a:rPr lang="en-US"/>
              <a:t>Click icon to add picture</a:t>
            </a:r>
            <a:endParaRPr lang="en-GB"/>
          </a:p>
        </p:txBody>
      </p:sp>
      <p:sp>
        <p:nvSpPr>
          <p:cNvPr id="26" name="Title 1">
            <a:extLst>
              <a:ext uri="{FF2B5EF4-FFF2-40B4-BE49-F238E27FC236}">
                <a16:creationId xmlns:a16="http://schemas.microsoft.com/office/drawing/2014/main" id="{67F7315E-345C-574C-8800-22CA687387DB}"/>
              </a:ext>
            </a:extLst>
          </p:cNvPr>
          <p:cNvSpPr>
            <a:spLocks noGrp="1"/>
          </p:cNvSpPr>
          <p:nvPr>
            <p:ph type="title" hasCustomPrompt="1"/>
          </p:nvPr>
        </p:nvSpPr>
        <p:spPr>
          <a:xfrm>
            <a:off x="576000" y="816951"/>
            <a:ext cx="7486650" cy="395878"/>
          </a:xfrm>
        </p:spPr>
        <p:txBody>
          <a:bodyPr wrap="square" anchor="t" anchorCtr="0">
            <a:noAutofit/>
          </a:bodyPr>
          <a:lstStyle>
            <a:lvl1pPr>
              <a:lnSpc>
                <a:spcPct val="85000"/>
              </a:lnSpc>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36" name="Picture 35">
            <a:extLst>
              <a:ext uri="{FF2B5EF4-FFF2-40B4-BE49-F238E27FC236}">
                <a16:creationId xmlns:a16="http://schemas.microsoft.com/office/drawing/2014/main" id="{6F5B4B8F-29DF-9242-BEF0-7A1E2CB66F1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4780898" y="4008404"/>
            <a:ext cx="2815021" cy="1565109"/>
          </a:xfrm>
          <a:prstGeom prst="rect">
            <a:avLst/>
          </a:prstGeom>
          <a:noFill/>
        </p:spPr>
      </p:pic>
      <p:pic>
        <p:nvPicPr>
          <p:cNvPr id="21" name="Picture 20" descr="A picture containing drawing&#10;&#10;Description automatically generated">
            <a:extLst>
              <a:ext uri="{FF2B5EF4-FFF2-40B4-BE49-F238E27FC236}">
                <a16:creationId xmlns:a16="http://schemas.microsoft.com/office/drawing/2014/main" id="{9095B468-058C-4A46-8C2B-B6D5F945832D}"/>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55F174DB-5227-8343-87D4-33F004678F5A}"/>
              </a:ext>
            </a:extLst>
          </p:cNvPr>
          <p:cNvSpPr>
            <a:spLocks noGrp="1"/>
          </p:cNvSpPr>
          <p:nvPr>
            <p:ph type="ftr" sz="quarter" idx="65"/>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BA19B1E0-3B25-BF45-AFDF-7555AB4A72D0}"/>
              </a:ext>
            </a:extLst>
          </p:cNvPr>
          <p:cNvSpPr>
            <a:spLocks noGrp="1"/>
          </p:cNvSpPr>
          <p:nvPr>
            <p:ph type="sldNum" sz="quarter" idx="66"/>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2" name="Text Placeholder 17">
            <a:extLst>
              <a:ext uri="{FF2B5EF4-FFF2-40B4-BE49-F238E27FC236}">
                <a16:creationId xmlns:a16="http://schemas.microsoft.com/office/drawing/2014/main" id="{39D17ECF-9B17-AB47-808A-1C920669993C}"/>
              </a:ext>
            </a:extLst>
          </p:cNvPr>
          <p:cNvSpPr>
            <a:spLocks noGrp="1"/>
          </p:cNvSpPr>
          <p:nvPr>
            <p:ph type="body" sz="quarter" idx="29" hasCustomPrompt="1"/>
          </p:nvPr>
        </p:nvSpPr>
        <p:spPr>
          <a:xfrm>
            <a:off x="576000" y="1193187"/>
            <a:ext cx="4510800"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8" name="Text Placeholder 3">
            <a:extLst>
              <a:ext uri="{FF2B5EF4-FFF2-40B4-BE49-F238E27FC236}">
                <a16:creationId xmlns:a16="http://schemas.microsoft.com/office/drawing/2014/main" id="{350064E8-9D54-CF48-926B-0126FE903956}"/>
              </a:ext>
            </a:extLst>
          </p:cNvPr>
          <p:cNvSpPr>
            <a:spLocks noGrp="1"/>
          </p:cNvSpPr>
          <p:nvPr>
            <p:ph type="body" sz="quarter" idx="34" hasCustomPrompt="1"/>
          </p:nvPr>
        </p:nvSpPr>
        <p:spPr>
          <a:xfrm>
            <a:off x="576000" y="1820252"/>
            <a:ext cx="4511938"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9" name="Text Placeholder 3">
            <a:extLst>
              <a:ext uri="{FF2B5EF4-FFF2-40B4-BE49-F238E27FC236}">
                <a16:creationId xmlns:a16="http://schemas.microsoft.com/office/drawing/2014/main" id="{DD322865-2E59-B24D-B162-0834007781E3}"/>
              </a:ext>
            </a:extLst>
          </p:cNvPr>
          <p:cNvSpPr>
            <a:spLocks noGrp="1"/>
          </p:cNvSpPr>
          <p:nvPr>
            <p:ph type="body" sz="quarter" idx="36" hasCustomPrompt="1"/>
          </p:nvPr>
        </p:nvSpPr>
        <p:spPr>
          <a:xfrm>
            <a:off x="576000" y="4062709"/>
            <a:ext cx="4511938"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0" name="Text Placeholder 13">
            <a:extLst>
              <a:ext uri="{FF2B5EF4-FFF2-40B4-BE49-F238E27FC236}">
                <a16:creationId xmlns:a16="http://schemas.microsoft.com/office/drawing/2014/main" id="{A2D4DE72-C011-E042-AF96-1CB70EA184FB}"/>
              </a:ext>
            </a:extLst>
          </p:cNvPr>
          <p:cNvSpPr>
            <a:spLocks noGrp="1"/>
          </p:cNvSpPr>
          <p:nvPr>
            <p:ph type="body" sz="quarter" idx="63" hasCustomPrompt="1"/>
          </p:nvPr>
        </p:nvSpPr>
        <p:spPr>
          <a:xfrm>
            <a:off x="576000" y="2362199"/>
            <a:ext cx="4511938" cy="1456471"/>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
        <p:nvSpPr>
          <p:cNvPr id="31" name="Text Placeholder 13">
            <a:extLst>
              <a:ext uri="{FF2B5EF4-FFF2-40B4-BE49-F238E27FC236}">
                <a16:creationId xmlns:a16="http://schemas.microsoft.com/office/drawing/2014/main" id="{9BC995F0-FF10-6D47-8789-7780CB4E8292}"/>
              </a:ext>
            </a:extLst>
          </p:cNvPr>
          <p:cNvSpPr>
            <a:spLocks noGrp="1"/>
          </p:cNvSpPr>
          <p:nvPr>
            <p:ph type="body" sz="quarter" idx="64" hasCustomPrompt="1"/>
          </p:nvPr>
        </p:nvSpPr>
        <p:spPr>
          <a:xfrm>
            <a:off x="576000" y="4608442"/>
            <a:ext cx="4511938" cy="1487558"/>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endParaRPr lang="en-GB"/>
          </a:p>
        </p:txBody>
      </p:sp>
    </p:spTree>
    <p:extLst>
      <p:ext uri="{BB962C8B-B14F-4D97-AF65-F5344CB8AC3E}">
        <p14:creationId xmlns:p14="http://schemas.microsoft.com/office/powerpoint/2010/main" val="203670051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Screenshot mobile right 2 column text purple">
    <p:bg>
      <p:bgPr>
        <a:solidFill>
          <a:schemeClr val="bg1"/>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9F962ED9-2925-C64C-A0CC-45C2BA65EF7D}"/>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pic>
        <p:nvPicPr>
          <p:cNvPr id="36" name="Picture 35">
            <a:extLst>
              <a:ext uri="{FF2B5EF4-FFF2-40B4-BE49-F238E27FC236}">
                <a16:creationId xmlns:a16="http://schemas.microsoft.com/office/drawing/2014/main" id="{6F5B4B8F-29DF-9242-BEF0-7A1E2CB66F1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5400000">
            <a:off x="7169241" y="2673227"/>
            <a:ext cx="4617767" cy="2567408"/>
          </a:xfrm>
          <a:prstGeom prst="rect">
            <a:avLst/>
          </a:prstGeom>
          <a:noFill/>
        </p:spPr>
      </p:pic>
      <p:sp>
        <p:nvSpPr>
          <p:cNvPr id="18" name="Picture Placeholder 4">
            <a:extLst>
              <a:ext uri="{FF2B5EF4-FFF2-40B4-BE49-F238E27FC236}">
                <a16:creationId xmlns:a16="http://schemas.microsoft.com/office/drawing/2014/main" id="{1A4FD747-7EBA-6A4B-BF3D-7111BCD47E95}"/>
              </a:ext>
            </a:extLst>
          </p:cNvPr>
          <p:cNvSpPr>
            <a:spLocks noGrp="1"/>
          </p:cNvSpPr>
          <p:nvPr>
            <p:ph type="pic" sz="quarter" idx="18"/>
          </p:nvPr>
        </p:nvSpPr>
        <p:spPr>
          <a:xfrm>
            <a:off x="8492359" y="2196662"/>
            <a:ext cx="1965434" cy="3510455"/>
          </a:xfrm>
          <a:prstGeom prst="rect">
            <a:avLst/>
          </a:prstGeom>
          <a:solidFill>
            <a:schemeClr val="accent1"/>
          </a:solidFill>
        </p:spPr>
        <p:txBody>
          <a:bodyPr>
            <a:noAutofit/>
          </a:bodyPr>
          <a:lstStyle>
            <a:lvl1pPr marL="0" indent="0">
              <a:buNone/>
              <a:defRPr sz="1200">
                <a:solidFill>
                  <a:schemeClr val="bg1"/>
                </a:solidFill>
              </a:defRPr>
            </a:lvl1pPr>
          </a:lstStyle>
          <a:p>
            <a:r>
              <a:rPr lang="en-US"/>
              <a:t>Click icon to add picture</a:t>
            </a:r>
            <a:endParaRPr lang="en-GB"/>
          </a:p>
        </p:txBody>
      </p:sp>
      <p:sp>
        <p:nvSpPr>
          <p:cNvPr id="11" name="Text Placeholder 3">
            <a:extLst>
              <a:ext uri="{FF2B5EF4-FFF2-40B4-BE49-F238E27FC236}">
                <a16:creationId xmlns:a16="http://schemas.microsoft.com/office/drawing/2014/main" id="{C3C6A148-710A-3846-A8CF-8392EBF2A687}"/>
              </a:ext>
            </a:extLst>
          </p:cNvPr>
          <p:cNvSpPr>
            <a:spLocks noGrp="1"/>
          </p:cNvSpPr>
          <p:nvPr>
            <p:ph type="body" sz="quarter" idx="34" hasCustomPrompt="1"/>
          </p:nvPr>
        </p:nvSpPr>
        <p:spPr>
          <a:xfrm>
            <a:off x="576000" y="1820252"/>
            <a:ext cx="3665453"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1" name="Text Placeholder 13">
            <a:extLst>
              <a:ext uri="{FF2B5EF4-FFF2-40B4-BE49-F238E27FC236}">
                <a16:creationId xmlns:a16="http://schemas.microsoft.com/office/drawing/2014/main" id="{4BB0EB20-A7C9-254A-A6E3-16B8EF8B158B}"/>
              </a:ext>
            </a:extLst>
          </p:cNvPr>
          <p:cNvSpPr>
            <a:spLocks noGrp="1"/>
          </p:cNvSpPr>
          <p:nvPr>
            <p:ph type="body" sz="quarter" idx="63" hasCustomPrompt="1"/>
          </p:nvPr>
        </p:nvSpPr>
        <p:spPr>
          <a:xfrm>
            <a:off x="576000" y="2362200"/>
            <a:ext cx="3665453" cy="3733799"/>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itle 1">
            <a:extLst>
              <a:ext uri="{FF2B5EF4-FFF2-40B4-BE49-F238E27FC236}">
                <a16:creationId xmlns:a16="http://schemas.microsoft.com/office/drawing/2014/main" id="{AEB5DB97-09A1-7742-92F1-CE87EADDE6C8}"/>
              </a:ext>
            </a:extLst>
          </p:cNvPr>
          <p:cNvSpPr>
            <a:spLocks noGrp="1"/>
          </p:cNvSpPr>
          <p:nvPr>
            <p:ph type="title" hasCustomPrompt="1"/>
          </p:nvPr>
        </p:nvSpPr>
        <p:spPr>
          <a:xfrm>
            <a:off x="576000" y="816951"/>
            <a:ext cx="7561262" cy="395878"/>
          </a:xfrm>
        </p:spPr>
        <p:txBody>
          <a:bodyPr wrap="square" anchor="t" anchorCtr="0">
            <a:noAutofit/>
          </a:bodyPr>
          <a:lstStyle>
            <a:lvl1pPr>
              <a:lnSpc>
                <a:spcPct val="85000"/>
              </a:lnSpc>
              <a:defRPr lang="en-GB" sz="3000" b="1" kern="1200" spc="10" baseline="0" dirty="0">
                <a:solidFill>
                  <a:schemeClr val="bg1"/>
                </a:solidFill>
                <a:latin typeface="+mj-lt"/>
                <a:ea typeface="+mj-ea"/>
                <a:cs typeface="+mj-cs"/>
              </a:defRPr>
            </a:lvl1pPr>
          </a:lstStyle>
          <a:p>
            <a:r>
              <a:rPr lang="en-US"/>
              <a:t>Insert title</a:t>
            </a:r>
            <a:endParaRPr lang="en-GB"/>
          </a:p>
        </p:txBody>
      </p:sp>
      <p:sp>
        <p:nvSpPr>
          <p:cNvPr id="27" name="Text Placeholder 17">
            <a:extLst>
              <a:ext uri="{FF2B5EF4-FFF2-40B4-BE49-F238E27FC236}">
                <a16:creationId xmlns:a16="http://schemas.microsoft.com/office/drawing/2014/main" id="{09AE9FA8-9142-BF4D-9686-662661E96E3F}"/>
              </a:ext>
            </a:extLst>
          </p:cNvPr>
          <p:cNvSpPr>
            <a:spLocks noGrp="1"/>
          </p:cNvSpPr>
          <p:nvPr>
            <p:ph type="body" sz="quarter" idx="29" hasCustomPrompt="1"/>
          </p:nvPr>
        </p:nvSpPr>
        <p:spPr>
          <a:xfrm>
            <a:off x="576000" y="1193187"/>
            <a:ext cx="7561902"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pic>
        <p:nvPicPr>
          <p:cNvPr id="15" name="Picture 14" descr="A picture containing drawing&#10;&#10;Description automatically generated">
            <a:extLst>
              <a:ext uri="{FF2B5EF4-FFF2-40B4-BE49-F238E27FC236}">
                <a16:creationId xmlns:a16="http://schemas.microsoft.com/office/drawing/2014/main" id="{EC37BA53-151A-B347-AB3C-9BA978A63116}"/>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F7519BB8-6308-E34E-AC22-968D00376134}"/>
              </a:ext>
            </a:extLst>
          </p:cNvPr>
          <p:cNvSpPr>
            <a:spLocks noGrp="1"/>
          </p:cNvSpPr>
          <p:nvPr>
            <p:ph type="ftr" sz="quarter" idx="65"/>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32D3701B-A297-A44E-BD1B-E005DD05E535}"/>
              </a:ext>
            </a:extLst>
          </p:cNvPr>
          <p:cNvSpPr>
            <a:spLocks noGrp="1"/>
          </p:cNvSpPr>
          <p:nvPr>
            <p:ph type="sldNum" sz="quarter" idx="66"/>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14697923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4" name="Picture Placeholder 37">
            <a:extLst>
              <a:ext uri="{FF2B5EF4-FFF2-40B4-BE49-F238E27FC236}">
                <a16:creationId xmlns:a16="http://schemas.microsoft.com/office/drawing/2014/main" id="{F3B1BE6F-00D1-2A98-45AB-DD4A07B4682E}"/>
              </a:ext>
            </a:extLst>
          </p:cNvPr>
          <p:cNvSpPr>
            <a:spLocks noGrp="1"/>
          </p:cNvSpPr>
          <p:nvPr>
            <p:ph type="pic" sz="quarter" idx="26" hasCustomPrompt="1"/>
          </p:nvPr>
        </p:nvSpPr>
        <p:spPr>
          <a:xfrm>
            <a:off x="0" y="0"/>
            <a:ext cx="12192000" cy="6858000"/>
          </a:xfrm>
          <a:custGeom>
            <a:avLst/>
            <a:gdLst>
              <a:gd name="connsiteX0" fmla="*/ 6507632 w 12192000"/>
              <a:gd name="connsiteY0" fmla="*/ 621943 h 6858000"/>
              <a:gd name="connsiteX1" fmla="*/ 6507632 w 12192000"/>
              <a:gd name="connsiteY1" fmla="*/ 632251 h 6858000"/>
              <a:gd name="connsiteX2" fmla="*/ 6507519 w 12192000"/>
              <a:gd name="connsiteY2" fmla="*/ 632363 h 6858000"/>
              <a:gd name="connsiteX3" fmla="*/ 6479732 w 12192000"/>
              <a:gd name="connsiteY3" fmla="*/ 657686 h 6858000"/>
              <a:gd name="connsiteX4" fmla="*/ 6459451 w 12192000"/>
              <a:gd name="connsiteY4" fmla="*/ 640767 h 6858000"/>
              <a:gd name="connsiteX5" fmla="*/ 6479732 w 12192000"/>
              <a:gd name="connsiteY5" fmla="*/ 625080 h 6858000"/>
              <a:gd name="connsiteX6" fmla="*/ 6495082 w 12192000"/>
              <a:gd name="connsiteY6" fmla="*/ 625080 h 6858000"/>
              <a:gd name="connsiteX7" fmla="*/ 6507632 w 12192000"/>
              <a:gd name="connsiteY7" fmla="*/ 621943 h 6858000"/>
              <a:gd name="connsiteX8" fmla="*/ 6016868 w 12192000"/>
              <a:gd name="connsiteY8" fmla="*/ 621943 h 6858000"/>
              <a:gd name="connsiteX9" fmla="*/ 6016868 w 12192000"/>
              <a:gd name="connsiteY9" fmla="*/ 632251 h 6858000"/>
              <a:gd name="connsiteX10" fmla="*/ 6016756 w 12192000"/>
              <a:gd name="connsiteY10" fmla="*/ 632363 h 6858000"/>
              <a:gd name="connsiteX11" fmla="*/ 5988968 w 12192000"/>
              <a:gd name="connsiteY11" fmla="*/ 657686 h 6858000"/>
              <a:gd name="connsiteX12" fmla="*/ 5968687 w 12192000"/>
              <a:gd name="connsiteY12" fmla="*/ 640767 h 6858000"/>
              <a:gd name="connsiteX13" fmla="*/ 5988968 w 12192000"/>
              <a:gd name="connsiteY13" fmla="*/ 625080 h 6858000"/>
              <a:gd name="connsiteX14" fmla="*/ 6004318 w 12192000"/>
              <a:gd name="connsiteY14" fmla="*/ 625080 h 6858000"/>
              <a:gd name="connsiteX15" fmla="*/ 6016868 w 12192000"/>
              <a:gd name="connsiteY15" fmla="*/ 621943 h 6858000"/>
              <a:gd name="connsiteX16" fmla="*/ 6742566 w 12192000"/>
              <a:gd name="connsiteY16" fmla="*/ 570401 h 6858000"/>
              <a:gd name="connsiteX17" fmla="*/ 6774163 w 12192000"/>
              <a:gd name="connsiteY17" fmla="*/ 596620 h 6858000"/>
              <a:gd name="connsiteX18" fmla="*/ 6710072 w 12192000"/>
              <a:gd name="connsiteY18" fmla="*/ 596620 h 6858000"/>
              <a:gd name="connsiteX19" fmla="*/ 6742566 w 12192000"/>
              <a:gd name="connsiteY19" fmla="*/ 570401 h 6858000"/>
              <a:gd name="connsiteX20" fmla="*/ 6265723 w 12192000"/>
              <a:gd name="connsiteY20" fmla="*/ 540373 h 6858000"/>
              <a:gd name="connsiteX21" fmla="*/ 6314463 w 12192000"/>
              <a:gd name="connsiteY21" fmla="*/ 683569 h 6858000"/>
              <a:gd name="connsiteX22" fmla="*/ 6364772 w 12192000"/>
              <a:gd name="connsiteY22" fmla="*/ 683569 h 6858000"/>
              <a:gd name="connsiteX23" fmla="*/ 6415754 w 12192000"/>
              <a:gd name="connsiteY23" fmla="*/ 540373 h 6858000"/>
              <a:gd name="connsiteX24" fmla="*/ 6372952 w 12192000"/>
              <a:gd name="connsiteY24" fmla="*/ 540373 h 6858000"/>
              <a:gd name="connsiteX25" fmla="*/ 6340458 w 12192000"/>
              <a:gd name="connsiteY25" fmla="*/ 639759 h 6858000"/>
              <a:gd name="connsiteX26" fmla="*/ 6340346 w 12192000"/>
              <a:gd name="connsiteY26" fmla="*/ 639759 h 6858000"/>
              <a:gd name="connsiteX27" fmla="*/ 6309757 w 12192000"/>
              <a:gd name="connsiteY27" fmla="*/ 540373 h 6858000"/>
              <a:gd name="connsiteX28" fmla="*/ 6188411 w 12192000"/>
              <a:gd name="connsiteY28" fmla="*/ 540373 h 6858000"/>
              <a:gd name="connsiteX29" fmla="*/ 6188411 w 12192000"/>
              <a:gd name="connsiteY29" fmla="*/ 574771 h 6858000"/>
              <a:gd name="connsiteX30" fmla="*/ 6208467 w 12192000"/>
              <a:gd name="connsiteY30" fmla="*/ 574771 h 6858000"/>
              <a:gd name="connsiteX31" fmla="*/ 6208467 w 12192000"/>
              <a:gd name="connsiteY31" fmla="*/ 683569 h 6858000"/>
              <a:gd name="connsiteX32" fmla="*/ 6249028 w 12192000"/>
              <a:gd name="connsiteY32" fmla="*/ 683569 h 6858000"/>
              <a:gd name="connsiteX33" fmla="*/ 6249028 w 12192000"/>
              <a:gd name="connsiteY33" fmla="*/ 540373 h 6858000"/>
              <a:gd name="connsiteX34" fmla="*/ 6158158 w 12192000"/>
              <a:gd name="connsiteY34" fmla="*/ 538580 h 6858000"/>
              <a:gd name="connsiteX35" fmla="*/ 6120958 w 12192000"/>
              <a:gd name="connsiteY35" fmla="*/ 563230 h 6858000"/>
              <a:gd name="connsiteX36" fmla="*/ 6120958 w 12192000"/>
              <a:gd name="connsiteY36" fmla="*/ 540373 h 6858000"/>
              <a:gd name="connsiteX37" fmla="*/ 6081518 w 12192000"/>
              <a:gd name="connsiteY37" fmla="*/ 540373 h 6858000"/>
              <a:gd name="connsiteX38" fmla="*/ 6081518 w 12192000"/>
              <a:gd name="connsiteY38" fmla="*/ 683569 h 6858000"/>
              <a:gd name="connsiteX39" fmla="*/ 6122191 w 12192000"/>
              <a:gd name="connsiteY39" fmla="*/ 683569 h 6858000"/>
              <a:gd name="connsiteX40" fmla="*/ 6122191 w 12192000"/>
              <a:gd name="connsiteY40" fmla="*/ 615108 h 6858000"/>
              <a:gd name="connsiteX41" fmla="*/ 6152219 w 12192000"/>
              <a:gd name="connsiteY41" fmla="*/ 580374 h 6858000"/>
              <a:gd name="connsiteX42" fmla="*/ 6169363 w 12192000"/>
              <a:gd name="connsiteY42" fmla="*/ 580374 h 6858000"/>
              <a:gd name="connsiteX43" fmla="*/ 6169363 w 12192000"/>
              <a:gd name="connsiteY43" fmla="*/ 539813 h 6858000"/>
              <a:gd name="connsiteX44" fmla="*/ 6158158 w 12192000"/>
              <a:gd name="connsiteY44" fmla="*/ 538580 h 6858000"/>
              <a:gd name="connsiteX45" fmla="*/ 6742678 w 12192000"/>
              <a:gd name="connsiteY45" fmla="*/ 536787 h 6858000"/>
              <a:gd name="connsiteX46" fmla="*/ 6668279 w 12192000"/>
              <a:gd name="connsiteY46" fmla="*/ 612083 h 6858000"/>
              <a:gd name="connsiteX47" fmla="*/ 6743350 w 12192000"/>
              <a:gd name="connsiteY47" fmla="*/ 687378 h 6858000"/>
              <a:gd name="connsiteX48" fmla="*/ 6814948 w 12192000"/>
              <a:gd name="connsiteY48" fmla="*/ 642335 h 6858000"/>
              <a:gd name="connsiteX49" fmla="*/ 6772707 w 12192000"/>
              <a:gd name="connsiteY49" fmla="*/ 637966 h 6858000"/>
              <a:gd name="connsiteX50" fmla="*/ 6743910 w 12192000"/>
              <a:gd name="connsiteY50" fmla="*/ 652644 h 6858000"/>
              <a:gd name="connsiteX51" fmla="*/ 6711081 w 12192000"/>
              <a:gd name="connsiteY51" fmla="*/ 623848 h 6858000"/>
              <a:gd name="connsiteX52" fmla="*/ 6817637 w 12192000"/>
              <a:gd name="connsiteY52" fmla="*/ 623848 h 6858000"/>
              <a:gd name="connsiteX53" fmla="*/ 6817749 w 12192000"/>
              <a:gd name="connsiteY53" fmla="*/ 623960 h 6858000"/>
              <a:gd name="connsiteX54" fmla="*/ 6817749 w 12192000"/>
              <a:gd name="connsiteY54" fmla="*/ 622391 h 6858000"/>
              <a:gd name="connsiteX55" fmla="*/ 6742678 w 12192000"/>
              <a:gd name="connsiteY55" fmla="*/ 536787 h 6858000"/>
              <a:gd name="connsiteX56" fmla="*/ 6486119 w 12192000"/>
              <a:gd name="connsiteY56" fmla="*/ 536675 h 6858000"/>
              <a:gd name="connsiteX57" fmla="*/ 6424829 w 12192000"/>
              <a:gd name="connsiteY57" fmla="*/ 554154 h 6858000"/>
              <a:gd name="connsiteX58" fmla="*/ 6440740 w 12192000"/>
              <a:gd name="connsiteY58" fmla="*/ 584743 h 6858000"/>
              <a:gd name="connsiteX59" fmla="*/ 6483878 w 12192000"/>
              <a:gd name="connsiteY59" fmla="*/ 571298 h 6858000"/>
              <a:gd name="connsiteX60" fmla="*/ 6507632 w 12192000"/>
              <a:gd name="connsiteY60" fmla="*/ 588217 h 6858000"/>
              <a:gd name="connsiteX61" fmla="*/ 6507632 w 12192000"/>
              <a:gd name="connsiteY61" fmla="*/ 588329 h 6858000"/>
              <a:gd name="connsiteX62" fmla="*/ 6507632 w 12192000"/>
              <a:gd name="connsiteY62" fmla="*/ 589897 h 6858000"/>
              <a:gd name="connsiteX63" fmla="*/ 6497659 w 12192000"/>
              <a:gd name="connsiteY63" fmla="*/ 598301 h 6858000"/>
              <a:gd name="connsiteX64" fmla="*/ 6469536 w 12192000"/>
              <a:gd name="connsiteY64" fmla="*/ 598301 h 6858000"/>
              <a:gd name="connsiteX65" fmla="*/ 6417658 w 12192000"/>
              <a:gd name="connsiteY65" fmla="*/ 642335 h 6858000"/>
              <a:gd name="connsiteX66" fmla="*/ 6467631 w 12192000"/>
              <a:gd name="connsiteY66" fmla="*/ 687378 h 6858000"/>
              <a:gd name="connsiteX67" fmla="*/ 6507632 w 12192000"/>
              <a:gd name="connsiteY67" fmla="*/ 670235 h 6858000"/>
              <a:gd name="connsiteX68" fmla="*/ 6507632 w 12192000"/>
              <a:gd name="connsiteY68" fmla="*/ 683681 h 6858000"/>
              <a:gd name="connsiteX69" fmla="*/ 6548304 w 12192000"/>
              <a:gd name="connsiteY69" fmla="*/ 683681 h 6858000"/>
              <a:gd name="connsiteX70" fmla="*/ 6548304 w 12192000"/>
              <a:gd name="connsiteY70" fmla="*/ 589561 h 6858000"/>
              <a:gd name="connsiteX71" fmla="*/ 6486119 w 12192000"/>
              <a:gd name="connsiteY71" fmla="*/ 536675 h 6858000"/>
              <a:gd name="connsiteX72" fmla="*/ 5995355 w 12192000"/>
              <a:gd name="connsiteY72" fmla="*/ 536675 h 6858000"/>
              <a:gd name="connsiteX73" fmla="*/ 5934065 w 12192000"/>
              <a:gd name="connsiteY73" fmla="*/ 554154 h 6858000"/>
              <a:gd name="connsiteX74" fmla="*/ 5949976 w 12192000"/>
              <a:gd name="connsiteY74" fmla="*/ 584743 h 6858000"/>
              <a:gd name="connsiteX75" fmla="*/ 5993114 w 12192000"/>
              <a:gd name="connsiteY75" fmla="*/ 571298 h 6858000"/>
              <a:gd name="connsiteX76" fmla="*/ 6016868 w 12192000"/>
              <a:gd name="connsiteY76" fmla="*/ 588217 h 6858000"/>
              <a:gd name="connsiteX77" fmla="*/ 6016868 w 12192000"/>
              <a:gd name="connsiteY77" fmla="*/ 588329 h 6858000"/>
              <a:gd name="connsiteX78" fmla="*/ 6016868 w 12192000"/>
              <a:gd name="connsiteY78" fmla="*/ 589897 h 6858000"/>
              <a:gd name="connsiteX79" fmla="*/ 6006895 w 12192000"/>
              <a:gd name="connsiteY79" fmla="*/ 598301 h 6858000"/>
              <a:gd name="connsiteX80" fmla="*/ 5978772 w 12192000"/>
              <a:gd name="connsiteY80" fmla="*/ 598301 h 6858000"/>
              <a:gd name="connsiteX81" fmla="*/ 5926894 w 12192000"/>
              <a:gd name="connsiteY81" fmla="*/ 642335 h 6858000"/>
              <a:gd name="connsiteX82" fmla="*/ 5976867 w 12192000"/>
              <a:gd name="connsiteY82" fmla="*/ 687378 h 6858000"/>
              <a:gd name="connsiteX83" fmla="*/ 6016868 w 12192000"/>
              <a:gd name="connsiteY83" fmla="*/ 670235 h 6858000"/>
              <a:gd name="connsiteX84" fmla="*/ 6016868 w 12192000"/>
              <a:gd name="connsiteY84" fmla="*/ 683681 h 6858000"/>
              <a:gd name="connsiteX85" fmla="*/ 6057541 w 12192000"/>
              <a:gd name="connsiteY85" fmla="*/ 683681 h 6858000"/>
              <a:gd name="connsiteX86" fmla="*/ 6057541 w 12192000"/>
              <a:gd name="connsiteY86" fmla="*/ 589561 h 6858000"/>
              <a:gd name="connsiteX87" fmla="*/ 5995355 w 12192000"/>
              <a:gd name="connsiteY87" fmla="*/ 536675 h 6858000"/>
              <a:gd name="connsiteX88" fmla="*/ 5351786 w 12192000"/>
              <a:gd name="connsiteY88" fmla="*/ 491744 h 6858000"/>
              <a:gd name="connsiteX89" fmla="*/ 5324447 w 12192000"/>
              <a:gd name="connsiteY89" fmla="*/ 493425 h 6858000"/>
              <a:gd name="connsiteX90" fmla="*/ 5324447 w 12192000"/>
              <a:gd name="connsiteY90" fmla="*/ 655109 h 6858000"/>
              <a:gd name="connsiteX91" fmla="*/ 5351786 w 12192000"/>
              <a:gd name="connsiteY91" fmla="*/ 656789 h 6858000"/>
              <a:gd name="connsiteX92" fmla="*/ 5389769 w 12192000"/>
              <a:gd name="connsiteY92" fmla="*/ 653652 h 6858000"/>
              <a:gd name="connsiteX93" fmla="*/ 5389769 w 12192000"/>
              <a:gd name="connsiteY93" fmla="*/ 653611 h 6858000"/>
              <a:gd name="connsiteX94" fmla="*/ 5389842 w 12192000"/>
              <a:gd name="connsiteY94" fmla="*/ 653585 h 6858000"/>
              <a:gd name="connsiteX95" fmla="*/ 5405904 w 12192000"/>
              <a:gd name="connsiteY95" fmla="*/ 687827 h 6858000"/>
              <a:gd name="connsiteX96" fmla="*/ 5421030 w 12192000"/>
              <a:gd name="connsiteY96" fmla="*/ 710796 h 6858000"/>
              <a:gd name="connsiteX97" fmla="*/ 5560864 w 12192000"/>
              <a:gd name="connsiteY97" fmla="*/ 630010 h 6858000"/>
              <a:gd name="connsiteX98" fmla="*/ 5526802 w 12192000"/>
              <a:gd name="connsiteY98" fmla="*/ 574323 h 6858000"/>
              <a:gd name="connsiteX99" fmla="*/ 5466003 w 12192000"/>
              <a:gd name="connsiteY99" fmla="*/ 625920 h 6858000"/>
              <a:gd name="connsiteX100" fmla="*/ 5389842 w 12192000"/>
              <a:gd name="connsiteY100" fmla="*/ 653585 h 6858000"/>
              <a:gd name="connsiteX101" fmla="*/ 5389769 w 12192000"/>
              <a:gd name="connsiteY101" fmla="*/ 653428 h 6858000"/>
              <a:gd name="connsiteX102" fmla="*/ 5383271 w 12192000"/>
              <a:gd name="connsiteY102" fmla="*/ 515274 h 6858000"/>
              <a:gd name="connsiteX103" fmla="*/ 5389769 w 12192000"/>
              <a:gd name="connsiteY103" fmla="*/ 494881 h 6858000"/>
              <a:gd name="connsiteX104" fmla="*/ 5351786 w 12192000"/>
              <a:gd name="connsiteY104" fmla="*/ 491744 h 6858000"/>
              <a:gd name="connsiteX105" fmla="*/ 6586064 w 12192000"/>
              <a:gd name="connsiteY105" fmla="*/ 485918 h 6858000"/>
              <a:gd name="connsiteX106" fmla="*/ 6586064 w 12192000"/>
              <a:gd name="connsiteY106" fmla="*/ 540485 h 6858000"/>
              <a:gd name="connsiteX107" fmla="*/ 6563543 w 12192000"/>
              <a:gd name="connsiteY107" fmla="*/ 540485 h 6858000"/>
              <a:gd name="connsiteX108" fmla="*/ 6563543 w 12192000"/>
              <a:gd name="connsiteY108" fmla="*/ 574883 h 6858000"/>
              <a:gd name="connsiteX109" fmla="*/ 6586064 w 12192000"/>
              <a:gd name="connsiteY109" fmla="*/ 574883 h 6858000"/>
              <a:gd name="connsiteX110" fmla="*/ 6586064 w 12192000"/>
              <a:gd name="connsiteY110" fmla="*/ 653316 h 6858000"/>
              <a:gd name="connsiteX111" fmla="*/ 6627298 w 12192000"/>
              <a:gd name="connsiteY111" fmla="*/ 685474 h 6858000"/>
              <a:gd name="connsiteX112" fmla="*/ 6658895 w 12192000"/>
              <a:gd name="connsiteY112" fmla="*/ 683569 h 6858000"/>
              <a:gd name="connsiteX113" fmla="*/ 6658895 w 12192000"/>
              <a:gd name="connsiteY113" fmla="*/ 648834 h 6858000"/>
              <a:gd name="connsiteX114" fmla="*/ 6640183 w 12192000"/>
              <a:gd name="connsiteY114" fmla="*/ 649731 h 6858000"/>
              <a:gd name="connsiteX115" fmla="*/ 6626737 w 12192000"/>
              <a:gd name="connsiteY115" fmla="*/ 639423 h 6858000"/>
              <a:gd name="connsiteX116" fmla="*/ 6626737 w 12192000"/>
              <a:gd name="connsiteY116" fmla="*/ 574659 h 6858000"/>
              <a:gd name="connsiteX117" fmla="*/ 6657662 w 12192000"/>
              <a:gd name="connsiteY117" fmla="*/ 574659 h 6858000"/>
              <a:gd name="connsiteX118" fmla="*/ 6657662 w 12192000"/>
              <a:gd name="connsiteY118" fmla="*/ 540261 h 6858000"/>
              <a:gd name="connsiteX119" fmla="*/ 6626737 w 12192000"/>
              <a:gd name="connsiteY119" fmla="*/ 540261 h 6858000"/>
              <a:gd name="connsiteX120" fmla="*/ 6626737 w 12192000"/>
              <a:gd name="connsiteY120" fmla="*/ 485918 h 6858000"/>
              <a:gd name="connsiteX121" fmla="*/ 6801447 w 12192000"/>
              <a:gd name="connsiteY121" fmla="*/ 464965 h 6858000"/>
              <a:gd name="connsiteX122" fmla="*/ 6801447 w 12192000"/>
              <a:gd name="connsiteY122" fmla="*/ 475049 h 6858000"/>
              <a:gd name="connsiteX123" fmla="*/ 6812428 w 12192000"/>
              <a:gd name="connsiteY123" fmla="*/ 475049 h 6858000"/>
              <a:gd name="connsiteX124" fmla="*/ 6812428 w 12192000"/>
              <a:gd name="connsiteY124" fmla="*/ 503845 h 6858000"/>
              <a:gd name="connsiteX125" fmla="*/ 6823856 w 12192000"/>
              <a:gd name="connsiteY125" fmla="*/ 503845 h 6858000"/>
              <a:gd name="connsiteX126" fmla="*/ 6823856 w 12192000"/>
              <a:gd name="connsiteY126" fmla="*/ 475049 h 6858000"/>
              <a:gd name="connsiteX127" fmla="*/ 6834725 w 12192000"/>
              <a:gd name="connsiteY127" fmla="*/ 475049 h 6858000"/>
              <a:gd name="connsiteX128" fmla="*/ 6834725 w 12192000"/>
              <a:gd name="connsiteY128" fmla="*/ 464965 h 6858000"/>
              <a:gd name="connsiteX129" fmla="*/ 6841111 w 12192000"/>
              <a:gd name="connsiteY129" fmla="*/ 464853 h 6858000"/>
              <a:gd name="connsiteX130" fmla="*/ 6841111 w 12192000"/>
              <a:gd name="connsiteY130" fmla="*/ 503733 h 6858000"/>
              <a:gd name="connsiteX131" fmla="*/ 6852092 w 12192000"/>
              <a:gd name="connsiteY131" fmla="*/ 503733 h 6858000"/>
              <a:gd name="connsiteX132" fmla="*/ 6852092 w 12192000"/>
              <a:gd name="connsiteY132" fmla="*/ 481548 h 6858000"/>
              <a:gd name="connsiteX133" fmla="*/ 6857134 w 12192000"/>
              <a:gd name="connsiteY133" fmla="*/ 495442 h 6858000"/>
              <a:gd name="connsiteX134" fmla="*/ 6865761 w 12192000"/>
              <a:gd name="connsiteY134" fmla="*/ 495442 h 6858000"/>
              <a:gd name="connsiteX135" fmla="*/ 6870803 w 12192000"/>
              <a:gd name="connsiteY135" fmla="*/ 481548 h 6858000"/>
              <a:gd name="connsiteX136" fmla="*/ 6870803 w 12192000"/>
              <a:gd name="connsiteY136" fmla="*/ 503733 h 6858000"/>
              <a:gd name="connsiteX137" fmla="*/ 6882008 w 12192000"/>
              <a:gd name="connsiteY137" fmla="*/ 503733 h 6858000"/>
              <a:gd name="connsiteX138" fmla="*/ 6882008 w 12192000"/>
              <a:gd name="connsiteY138" fmla="*/ 464853 h 6858000"/>
              <a:gd name="connsiteX139" fmla="*/ 6867890 w 12192000"/>
              <a:gd name="connsiteY139" fmla="*/ 464853 h 6858000"/>
              <a:gd name="connsiteX140" fmla="*/ 6861840 w 12192000"/>
              <a:gd name="connsiteY140" fmla="*/ 481100 h 6858000"/>
              <a:gd name="connsiteX141" fmla="*/ 6856125 w 12192000"/>
              <a:gd name="connsiteY141" fmla="*/ 464853 h 6858000"/>
              <a:gd name="connsiteX142" fmla="*/ 6226955 w 12192000"/>
              <a:gd name="connsiteY142" fmla="*/ 464741 h 6858000"/>
              <a:gd name="connsiteX143" fmla="*/ 6200960 w 12192000"/>
              <a:gd name="connsiteY143" fmla="*/ 490960 h 6858000"/>
              <a:gd name="connsiteX144" fmla="*/ 6226955 w 12192000"/>
              <a:gd name="connsiteY144" fmla="*/ 516955 h 6858000"/>
              <a:gd name="connsiteX145" fmla="*/ 6253174 w 12192000"/>
              <a:gd name="connsiteY145" fmla="*/ 490960 h 6858000"/>
              <a:gd name="connsiteX146" fmla="*/ 6226955 w 12192000"/>
              <a:gd name="connsiteY146" fmla="*/ 464741 h 6858000"/>
              <a:gd name="connsiteX147" fmla="*/ 5864596 w 12192000"/>
              <a:gd name="connsiteY147" fmla="*/ 464741 h 6858000"/>
              <a:gd name="connsiteX148" fmla="*/ 5864596 w 12192000"/>
              <a:gd name="connsiteY148" fmla="*/ 683569 h 6858000"/>
              <a:gd name="connsiteX149" fmla="*/ 5904933 w 12192000"/>
              <a:gd name="connsiteY149" fmla="*/ 683569 h 6858000"/>
              <a:gd name="connsiteX150" fmla="*/ 5904933 w 12192000"/>
              <a:gd name="connsiteY150" fmla="*/ 464741 h 6858000"/>
              <a:gd name="connsiteX151" fmla="*/ 5739608 w 12192000"/>
              <a:gd name="connsiteY151" fmla="*/ 460931 h 6858000"/>
              <a:gd name="connsiteX152" fmla="*/ 5625544 w 12192000"/>
              <a:gd name="connsiteY152" fmla="*/ 574099 h 6858000"/>
              <a:gd name="connsiteX153" fmla="*/ 5739608 w 12192000"/>
              <a:gd name="connsiteY153" fmla="*/ 687266 h 6858000"/>
              <a:gd name="connsiteX154" fmla="*/ 5846836 w 12192000"/>
              <a:gd name="connsiteY154" fmla="*/ 605696 h 6858000"/>
              <a:gd name="connsiteX155" fmla="*/ 5798992 w 12192000"/>
              <a:gd name="connsiteY155" fmla="*/ 605696 h 6858000"/>
              <a:gd name="connsiteX156" fmla="*/ 5739608 w 12192000"/>
              <a:gd name="connsiteY156" fmla="*/ 647265 h 6858000"/>
              <a:gd name="connsiteX157" fmla="*/ 5670811 w 12192000"/>
              <a:gd name="connsiteY157" fmla="*/ 574099 h 6858000"/>
              <a:gd name="connsiteX158" fmla="*/ 5739608 w 12192000"/>
              <a:gd name="connsiteY158" fmla="*/ 500932 h 6858000"/>
              <a:gd name="connsiteX159" fmla="*/ 5798992 w 12192000"/>
              <a:gd name="connsiteY159" fmla="*/ 542501 h 6858000"/>
              <a:gd name="connsiteX160" fmla="*/ 5846836 w 12192000"/>
              <a:gd name="connsiteY160" fmla="*/ 542501 h 6858000"/>
              <a:gd name="connsiteX161" fmla="*/ 5739608 w 12192000"/>
              <a:gd name="connsiteY161" fmla="*/ 460931 h 6858000"/>
              <a:gd name="connsiteX162" fmla="*/ 5421031 w 12192000"/>
              <a:gd name="connsiteY162" fmla="*/ 437514 h 6858000"/>
              <a:gd name="connsiteX163" fmla="*/ 5389770 w 12192000"/>
              <a:gd name="connsiteY163" fmla="*/ 494882 h 6858000"/>
              <a:gd name="connsiteX164" fmla="*/ 5526915 w 12192000"/>
              <a:gd name="connsiteY164" fmla="*/ 574211 h 6858000"/>
              <a:gd name="connsiteX165" fmla="*/ 5560977 w 12192000"/>
              <a:gd name="connsiteY165" fmla="*/ 518524 h 6858000"/>
              <a:gd name="connsiteX166" fmla="*/ 5421031 w 12192000"/>
              <a:gd name="connsiteY166" fmla="*/ 437514 h 6858000"/>
              <a:gd name="connsiteX167" fmla="*/ 0 w 12192000"/>
              <a:gd name="connsiteY167" fmla="*/ 0 h 6858000"/>
              <a:gd name="connsiteX168" fmla="*/ 12192000 w 12192000"/>
              <a:gd name="connsiteY168" fmla="*/ 0 h 6858000"/>
              <a:gd name="connsiteX169" fmla="*/ 12192000 w 12192000"/>
              <a:gd name="connsiteY169" fmla="*/ 6858000 h 6858000"/>
              <a:gd name="connsiteX170" fmla="*/ 0 w 12192000"/>
              <a:gd name="connsiteY17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2192000" h="6858000">
                <a:moveTo>
                  <a:pt x="6507632" y="621943"/>
                </a:moveTo>
                <a:lnTo>
                  <a:pt x="6507632" y="632251"/>
                </a:lnTo>
                <a:lnTo>
                  <a:pt x="6507519" y="632363"/>
                </a:lnTo>
                <a:cubicBezTo>
                  <a:pt x="6507519" y="650179"/>
                  <a:pt x="6494410" y="657686"/>
                  <a:pt x="6479732" y="657686"/>
                </a:cubicBezTo>
                <a:cubicBezTo>
                  <a:pt x="6467295" y="657686"/>
                  <a:pt x="6459451" y="650851"/>
                  <a:pt x="6459451" y="640767"/>
                </a:cubicBezTo>
                <a:cubicBezTo>
                  <a:pt x="6459451" y="630682"/>
                  <a:pt x="6466959" y="625080"/>
                  <a:pt x="6479732" y="625080"/>
                </a:cubicBezTo>
                <a:lnTo>
                  <a:pt x="6495082" y="625080"/>
                </a:lnTo>
                <a:cubicBezTo>
                  <a:pt x="6500797" y="625080"/>
                  <a:pt x="6505166" y="624408"/>
                  <a:pt x="6507632" y="621943"/>
                </a:cubicBezTo>
                <a:close/>
                <a:moveTo>
                  <a:pt x="6016868" y="621943"/>
                </a:moveTo>
                <a:lnTo>
                  <a:pt x="6016868" y="632251"/>
                </a:lnTo>
                <a:lnTo>
                  <a:pt x="6016756" y="632363"/>
                </a:lnTo>
                <a:cubicBezTo>
                  <a:pt x="6016756" y="650179"/>
                  <a:pt x="6003647" y="657686"/>
                  <a:pt x="5988968" y="657686"/>
                </a:cubicBezTo>
                <a:cubicBezTo>
                  <a:pt x="5976531" y="657686"/>
                  <a:pt x="5968687" y="650851"/>
                  <a:pt x="5968687" y="640767"/>
                </a:cubicBezTo>
                <a:cubicBezTo>
                  <a:pt x="5968687" y="630682"/>
                  <a:pt x="5976195" y="625080"/>
                  <a:pt x="5988968" y="625080"/>
                </a:cubicBezTo>
                <a:lnTo>
                  <a:pt x="6004318" y="625080"/>
                </a:lnTo>
                <a:cubicBezTo>
                  <a:pt x="6010033" y="625080"/>
                  <a:pt x="6014403" y="624408"/>
                  <a:pt x="6016868" y="621943"/>
                </a:cubicBezTo>
                <a:close/>
                <a:moveTo>
                  <a:pt x="6742566" y="570401"/>
                </a:moveTo>
                <a:cubicBezTo>
                  <a:pt x="6759821" y="570401"/>
                  <a:pt x="6771922" y="582278"/>
                  <a:pt x="6774163" y="596620"/>
                </a:cubicBezTo>
                <a:lnTo>
                  <a:pt x="6710072" y="596620"/>
                </a:lnTo>
                <a:cubicBezTo>
                  <a:pt x="6713210" y="581382"/>
                  <a:pt x="6725311" y="570401"/>
                  <a:pt x="6742566" y="570401"/>
                </a:cubicBezTo>
                <a:close/>
                <a:moveTo>
                  <a:pt x="6265723" y="540373"/>
                </a:moveTo>
                <a:lnTo>
                  <a:pt x="6314463" y="683569"/>
                </a:lnTo>
                <a:lnTo>
                  <a:pt x="6364772" y="683569"/>
                </a:lnTo>
                <a:lnTo>
                  <a:pt x="6415754" y="540373"/>
                </a:lnTo>
                <a:lnTo>
                  <a:pt x="6372952" y="540373"/>
                </a:lnTo>
                <a:lnTo>
                  <a:pt x="6340458" y="639759"/>
                </a:lnTo>
                <a:lnTo>
                  <a:pt x="6340346" y="639759"/>
                </a:lnTo>
                <a:lnTo>
                  <a:pt x="6309757" y="540373"/>
                </a:lnTo>
                <a:close/>
                <a:moveTo>
                  <a:pt x="6188411" y="540373"/>
                </a:moveTo>
                <a:lnTo>
                  <a:pt x="6188411" y="574771"/>
                </a:lnTo>
                <a:lnTo>
                  <a:pt x="6208467" y="574771"/>
                </a:lnTo>
                <a:lnTo>
                  <a:pt x="6208467" y="683569"/>
                </a:lnTo>
                <a:lnTo>
                  <a:pt x="6249028" y="683569"/>
                </a:lnTo>
                <a:lnTo>
                  <a:pt x="6249028" y="540373"/>
                </a:lnTo>
                <a:close/>
                <a:moveTo>
                  <a:pt x="6158158" y="538580"/>
                </a:moveTo>
                <a:cubicBezTo>
                  <a:pt x="6140343" y="538580"/>
                  <a:pt x="6126561" y="547880"/>
                  <a:pt x="6120958" y="563230"/>
                </a:cubicBezTo>
                <a:lnTo>
                  <a:pt x="6120958" y="540373"/>
                </a:lnTo>
                <a:lnTo>
                  <a:pt x="6081518" y="540373"/>
                </a:lnTo>
                <a:lnTo>
                  <a:pt x="6081518" y="683569"/>
                </a:lnTo>
                <a:lnTo>
                  <a:pt x="6122191" y="683569"/>
                </a:lnTo>
                <a:lnTo>
                  <a:pt x="6122191" y="615108"/>
                </a:lnTo>
                <a:cubicBezTo>
                  <a:pt x="6122191" y="590010"/>
                  <a:pt x="6131603" y="580374"/>
                  <a:pt x="6152219" y="580374"/>
                </a:cubicBezTo>
                <a:lnTo>
                  <a:pt x="6169363" y="580374"/>
                </a:lnTo>
                <a:lnTo>
                  <a:pt x="6169363" y="539813"/>
                </a:lnTo>
                <a:cubicBezTo>
                  <a:pt x="6165665" y="538916"/>
                  <a:pt x="6161856" y="538580"/>
                  <a:pt x="6158158" y="538580"/>
                </a:cubicBezTo>
                <a:close/>
                <a:moveTo>
                  <a:pt x="6742678" y="536787"/>
                </a:moveTo>
                <a:cubicBezTo>
                  <a:pt x="6699876" y="536787"/>
                  <a:pt x="6668279" y="568384"/>
                  <a:pt x="6668279" y="612083"/>
                </a:cubicBezTo>
                <a:cubicBezTo>
                  <a:pt x="6668279" y="655781"/>
                  <a:pt x="6700548" y="687378"/>
                  <a:pt x="6743350" y="687378"/>
                </a:cubicBezTo>
                <a:cubicBezTo>
                  <a:pt x="6775284" y="687378"/>
                  <a:pt x="6802175" y="672924"/>
                  <a:pt x="6814948" y="642335"/>
                </a:cubicBezTo>
                <a:lnTo>
                  <a:pt x="6772707" y="637966"/>
                </a:lnTo>
                <a:cubicBezTo>
                  <a:pt x="6766992" y="647602"/>
                  <a:pt x="6755787" y="652644"/>
                  <a:pt x="6743910" y="652644"/>
                </a:cubicBezTo>
                <a:cubicBezTo>
                  <a:pt x="6725759" y="652644"/>
                  <a:pt x="6713322" y="639758"/>
                  <a:pt x="6711081" y="623848"/>
                </a:cubicBezTo>
                <a:lnTo>
                  <a:pt x="6817637" y="623848"/>
                </a:lnTo>
                <a:lnTo>
                  <a:pt x="6817749" y="623960"/>
                </a:lnTo>
                <a:lnTo>
                  <a:pt x="6817749" y="622391"/>
                </a:lnTo>
                <a:cubicBezTo>
                  <a:pt x="6817749" y="562446"/>
                  <a:pt x="6782118" y="536787"/>
                  <a:pt x="6742678" y="536787"/>
                </a:cubicBezTo>
                <a:close/>
                <a:moveTo>
                  <a:pt x="6486119" y="536675"/>
                </a:moveTo>
                <a:cubicBezTo>
                  <a:pt x="6451384" y="536675"/>
                  <a:pt x="6424829" y="554154"/>
                  <a:pt x="6424829" y="554154"/>
                </a:cubicBezTo>
                <a:lnTo>
                  <a:pt x="6440740" y="584743"/>
                </a:lnTo>
                <a:cubicBezTo>
                  <a:pt x="6451384" y="578469"/>
                  <a:pt x="6469536" y="571298"/>
                  <a:pt x="6483878" y="571298"/>
                </a:cubicBezTo>
                <a:cubicBezTo>
                  <a:pt x="6499452" y="571298"/>
                  <a:pt x="6507632" y="577908"/>
                  <a:pt x="6507632" y="588217"/>
                </a:cubicBezTo>
                <a:lnTo>
                  <a:pt x="6507632" y="588329"/>
                </a:lnTo>
                <a:lnTo>
                  <a:pt x="6507632" y="589897"/>
                </a:lnTo>
                <a:cubicBezTo>
                  <a:pt x="6507632" y="595164"/>
                  <a:pt x="6504494" y="598301"/>
                  <a:pt x="6497659" y="598301"/>
                </a:cubicBezTo>
                <a:lnTo>
                  <a:pt x="6469536" y="598301"/>
                </a:lnTo>
                <a:cubicBezTo>
                  <a:pt x="6437714" y="598301"/>
                  <a:pt x="6417658" y="615108"/>
                  <a:pt x="6417658" y="642335"/>
                </a:cubicBezTo>
                <a:cubicBezTo>
                  <a:pt x="6417658" y="665753"/>
                  <a:pt x="6437266" y="687378"/>
                  <a:pt x="6467631" y="687378"/>
                </a:cubicBezTo>
                <a:cubicBezTo>
                  <a:pt x="6483878" y="687378"/>
                  <a:pt x="6500124" y="681440"/>
                  <a:pt x="6507632" y="670235"/>
                </a:cubicBezTo>
                <a:lnTo>
                  <a:pt x="6507632" y="683681"/>
                </a:lnTo>
                <a:lnTo>
                  <a:pt x="6548304" y="683681"/>
                </a:lnTo>
                <a:lnTo>
                  <a:pt x="6548304" y="589561"/>
                </a:lnTo>
                <a:cubicBezTo>
                  <a:pt x="6548304" y="551689"/>
                  <a:pt x="6518612" y="536675"/>
                  <a:pt x="6486119" y="536675"/>
                </a:cubicBezTo>
                <a:close/>
                <a:moveTo>
                  <a:pt x="5995355" y="536675"/>
                </a:moveTo>
                <a:cubicBezTo>
                  <a:pt x="5960620" y="536675"/>
                  <a:pt x="5934065" y="554154"/>
                  <a:pt x="5934065" y="554154"/>
                </a:cubicBezTo>
                <a:lnTo>
                  <a:pt x="5949976" y="584743"/>
                </a:lnTo>
                <a:cubicBezTo>
                  <a:pt x="5960620" y="578469"/>
                  <a:pt x="5978772" y="571298"/>
                  <a:pt x="5993114" y="571298"/>
                </a:cubicBezTo>
                <a:cubicBezTo>
                  <a:pt x="6008688" y="571298"/>
                  <a:pt x="6016868" y="577908"/>
                  <a:pt x="6016868" y="588217"/>
                </a:cubicBezTo>
                <a:lnTo>
                  <a:pt x="6016868" y="588329"/>
                </a:lnTo>
                <a:lnTo>
                  <a:pt x="6016868" y="589897"/>
                </a:lnTo>
                <a:cubicBezTo>
                  <a:pt x="6016868" y="595164"/>
                  <a:pt x="6013730" y="598301"/>
                  <a:pt x="6006895" y="598301"/>
                </a:cubicBezTo>
                <a:lnTo>
                  <a:pt x="5978772" y="598301"/>
                </a:lnTo>
                <a:cubicBezTo>
                  <a:pt x="5946950" y="598301"/>
                  <a:pt x="5926894" y="615108"/>
                  <a:pt x="5926894" y="642335"/>
                </a:cubicBezTo>
                <a:cubicBezTo>
                  <a:pt x="5926894" y="665753"/>
                  <a:pt x="5946502" y="687378"/>
                  <a:pt x="5976867" y="687378"/>
                </a:cubicBezTo>
                <a:cubicBezTo>
                  <a:pt x="5993114" y="687378"/>
                  <a:pt x="6009360" y="681440"/>
                  <a:pt x="6016868" y="670235"/>
                </a:cubicBezTo>
                <a:lnTo>
                  <a:pt x="6016868" y="683681"/>
                </a:lnTo>
                <a:lnTo>
                  <a:pt x="6057541" y="683681"/>
                </a:lnTo>
                <a:lnTo>
                  <a:pt x="6057541" y="589561"/>
                </a:lnTo>
                <a:cubicBezTo>
                  <a:pt x="6057541" y="551689"/>
                  <a:pt x="6027848" y="536675"/>
                  <a:pt x="5995355" y="536675"/>
                </a:cubicBezTo>
                <a:close/>
                <a:moveTo>
                  <a:pt x="5351786" y="491744"/>
                </a:moveTo>
                <a:cubicBezTo>
                  <a:pt x="5342598" y="491744"/>
                  <a:pt x="5333410" y="492304"/>
                  <a:pt x="5324447" y="493425"/>
                </a:cubicBezTo>
                <a:cubicBezTo>
                  <a:pt x="5309432" y="545415"/>
                  <a:pt x="5308761" y="601438"/>
                  <a:pt x="5324447" y="655109"/>
                </a:cubicBezTo>
                <a:cubicBezTo>
                  <a:pt x="5333410" y="656229"/>
                  <a:pt x="5342486" y="656789"/>
                  <a:pt x="5351786" y="656789"/>
                </a:cubicBezTo>
                <a:cubicBezTo>
                  <a:pt x="5364671" y="656789"/>
                  <a:pt x="5377444" y="655669"/>
                  <a:pt x="5389769" y="653652"/>
                </a:cubicBezTo>
                <a:lnTo>
                  <a:pt x="5389769" y="653611"/>
                </a:lnTo>
                <a:lnTo>
                  <a:pt x="5389842" y="653585"/>
                </a:lnTo>
                <a:lnTo>
                  <a:pt x="5405904" y="687827"/>
                </a:lnTo>
                <a:cubicBezTo>
                  <a:pt x="5410498" y="695782"/>
                  <a:pt x="5415541" y="703401"/>
                  <a:pt x="5421030" y="710796"/>
                </a:cubicBezTo>
                <a:cubicBezTo>
                  <a:pt x="5475261" y="697463"/>
                  <a:pt x="5523441" y="669003"/>
                  <a:pt x="5560864" y="630010"/>
                </a:cubicBezTo>
                <a:cubicBezTo>
                  <a:pt x="5552237" y="609730"/>
                  <a:pt x="5540696" y="591018"/>
                  <a:pt x="5526802" y="574323"/>
                </a:cubicBezTo>
                <a:cubicBezTo>
                  <a:pt x="5509771" y="594884"/>
                  <a:pt x="5489182" y="612391"/>
                  <a:pt x="5466003" y="625920"/>
                </a:cubicBezTo>
                <a:lnTo>
                  <a:pt x="5389842" y="653585"/>
                </a:lnTo>
                <a:lnTo>
                  <a:pt x="5389769" y="653428"/>
                </a:lnTo>
                <a:cubicBezTo>
                  <a:pt x="5373299" y="609393"/>
                  <a:pt x="5370834" y="561549"/>
                  <a:pt x="5383271" y="515274"/>
                </a:cubicBezTo>
                <a:cubicBezTo>
                  <a:pt x="5385176" y="508327"/>
                  <a:pt x="5387304" y="501492"/>
                  <a:pt x="5389769" y="494881"/>
                </a:cubicBezTo>
                <a:cubicBezTo>
                  <a:pt x="5377444" y="492752"/>
                  <a:pt x="5364783" y="491744"/>
                  <a:pt x="5351786" y="491744"/>
                </a:cubicBezTo>
                <a:close/>
                <a:moveTo>
                  <a:pt x="6586064" y="485918"/>
                </a:moveTo>
                <a:lnTo>
                  <a:pt x="6586064" y="540485"/>
                </a:lnTo>
                <a:lnTo>
                  <a:pt x="6563543" y="540485"/>
                </a:lnTo>
                <a:lnTo>
                  <a:pt x="6563543" y="574883"/>
                </a:lnTo>
                <a:lnTo>
                  <a:pt x="6586064" y="574883"/>
                </a:lnTo>
                <a:lnTo>
                  <a:pt x="6586064" y="653316"/>
                </a:lnTo>
                <a:cubicBezTo>
                  <a:pt x="6586064" y="682000"/>
                  <a:pt x="6607017" y="685474"/>
                  <a:pt x="6627298" y="685474"/>
                </a:cubicBezTo>
                <a:cubicBezTo>
                  <a:pt x="6639175" y="685474"/>
                  <a:pt x="6658895" y="683569"/>
                  <a:pt x="6658895" y="683569"/>
                </a:cubicBezTo>
                <a:lnTo>
                  <a:pt x="6658895" y="648834"/>
                </a:lnTo>
                <a:cubicBezTo>
                  <a:pt x="6658895" y="648834"/>
                  <a:pt x="6650491" y="649731"/>
                  <a:pt x="6640183" y="649731"/>
                </a:cubicBezTo>
                <a:cubicBezTo>
                  <a:pt x="6633908" y="649731"/>
                  <a:pt x="6626737" y="648498"/>
                  <a:pt x="6626737" y="639423"/>
                </a:cubicBezTo>
                <a:lnTo>
                  <a:pt x="6626737" y="574659"/>
                </a:lnTo>
                <a:lnTo>
                  <a:pt x="6657662" y="574659"/>
                </a:lnTo>
                <a:lnTo>
                  <a:pt x="6657662" y="540261"/>
                </a:lnTo>
                <a:lnTo>
                  <a:pt x="6626737" y="540261"/>
                </a:lnTo>
                <a:lnTo>
                  <a:pt x="6626737" y="485918"/>
                </a:lnTo>
                <a:close/>
                <a:moveTo>
                  <a:pt x="6801447" y="464965"/>
                </a:moveTo>
                <a:lnTo>
                  <a:pt x="6801447" y="475049"/>
                </a:lnTo>
                <a:lnTo>
                  <a:pt x="6812428" y="475049"/>
                </a:lnTo>
                <a:lnTo>
                  <a:pt x="6812428" y="503845"/>
                </a:lnTo>
                <a:lnTo>
                  <a:pt x="6823856" y="503845"/>
                </a:lnTo>
                <a:lnTo>
                  <a:pt x="6823856" y="475049"/>
                </a:lnTo>
                <a:lnTo>
                  <a:pt x="6834725" y="475049"/>
                </a:lnTo>
                <a:lnTo>
                  <a:pt x="6834725" y="464965"/>
                </a:lnTo>
                <a:close/>
                <a:moveTo>
                  <a:pt x="6841111" y="464853"/>
                </a:moveTo>
                <a:lnTo>
                  <a:pt x="6841111" y="503733"/>
                </a:lnTo>
                <a:lnTo>
                  <a:pt x="6852092" y="503733"/>
                </a:lnTo>
                <a:lnTo>
                  <a:pt x="6852092" y="481548"/>
                </a:lnTo>
                <a:lnTo>
                  <a:pt x="6857134" y="495442"/>
                </a:lnTo>
                <a:lnTo>
                  <a:pt x="6865761" y="495442"/>
                </a:lnTo>
                <a:lnTo>
                  <a:pt x="6870803" y="481548"/>
                </a:lnTo>
                <a:lnTo>
                  <a:pt x="6870803" y="503733"/>
                </a:lnTo>
                <a:lnTo>
                  <a:pt x="6882008" y="503733"/>
                </a:lnTo>
                <a:lnTo>
                  <a:pt x="6882008" y="464853"/>
                </a:lnTo>
                <a:lnTo>
                  <a:pt x="6867890" y="464853"/>
                </a:lnTo>
                <a:lnTo>
                  <a:pt x="6861840" y="481100"/>
                </a:lnTo>
                <a:lnTo>
                  <a:pt x="6856125" y="464853"/>
                </a:lnTo>
                <a:close/>
                <a:moveTo>
                  <a:pt x="6226955" y="464741"/>
                </a:moveTo>
                <a:cubicBezTo>
                  <a:pt x="6212501" y="464741"/>
                  <a:pt x="6200960" y="476170"/>
                  <a:pt x="6200960" y="490960"/>
                </a:cubicBezTo>
                <a:cubicBezTo>
                  <a:pt x="6200960" y="505750"/>
                  <a:pt x="6212277" y="516955"/>
                  <a:pt x="6226955" y="516955"/>
                </a:cubicBezTo>
                <a:cubicBezTo>
                  <a:pt x="6241633" y="516955"/>
                  <a:pt x="6253174" y="505302"/>
                  <a:pt x="6253174" y="490960"/>
                </a:cubicBezTo>
                <a:cubicBezTo>
                  <a:pt x="6253174" y="476618"/>
                  <a:pt x="6241633" y="464741"/>
                  <a:pt x="6226955" y="464741"/>
                </a:cubicBezTo>
                <a:close/>
                <a:moveTo>
                  <a:pt x="5864596" y="464741"/>
                </a:moveTo>
                <a:lnTo>
                  <a:pt x="5864596" y="683569"/>
                </a:lnTo>
                <a:lnTo>
                  <a:pt x="5904933" y="683569"/>
                </a:lnTo>
                <a:lnTo>
                  <a:pt x="5904933" y="464741"/>
                </a:lnTo>
                <a:close/>
                <a:moveTo>
                  <a:pt x="5739608" y="460931"/>
                </a:moveTo>
                <a:cubicBezTo>
                  <a:pt x="5675293" y="460931"/>
                  <a:pt x="5625544" y="508103"/>
                  <a:pt x="5625544" y="574099"/>
                </a:cubicBezTo>
                <a:cubicBezTo>
                  <a:pt x="5625544" y="640094"/>
                  <a:pt x="5675181" y="687266"/>
                  <a:pt x="5739608" y="687266"/>
                </a:cubicBezTo>
                <a:cubicBezTo>
                  <a:pt x="5789020" y="687266"/>
                  <a:pt x="5834063" y="657238"/>
                  <a:pt x="5846836" y="605696"/>
                </a:cubicBezTo>
                <a:lnTo>
                  <a:pt x="5798992" y="605696"/>
                </a:lnTo>
                <a:cubicBezTo>
                  <a:pt x="5790925" y="631579"/>
                  <a:pt x="5768629" y="647265"/>
                  <a:pt x="5739608" y="647265"/>
                </a:cubicBezTo>
                <a:cubicBezTo>
                  <a:pt x="5698374" y="647265"/>
                  <a:pt x="5670811" y="616004"/>
                  <a:pt x="5670811" y="574099"/>
                </a:cubicBezTo>
                <a:cubicBezTo>
                  <a:pt x="5670811" y="532193"/>
                  <a:pt x="5698374" y="500932"/>
                  <a:pt x="5739608" y="500932"/>
                </a:cubicBezTo>
                <a:cubicBezTo>
                  <a:pt x="5768629" y="500932"/>
                  <a:pt x="5790813" y="516506"/>
                  <a:pt x="5798992" y="542501"/>
                </a:cubicBezTo>
                <a:lnTo>
                  <a:pt x="5846836" y="542501"/>
                </a:lnTo>
                <a:cubicBezTo>
                  <a:pt x="5834063" y="490960"/>
                  <a:pt x="5789020" y="460931"/>
                  <a:pt x="5739608" y="460931"/>
                </a:cubicBezTo>
                <a:close/>
                <a:moveTo>
                  <a:pt x="5421031" y="437514"/>
                </a:moveTo>
                <a:cubicBezTo>
                  <a:pt x="5408034" y="454881"/>
                  <a:pt x="5397501" y="474153"/>
                  <a:pt x="5389770" y="494882"/>
                </a:cubicBezTo>
                <a:cubicBezTo>
                  <a:pt x="5444673" y="504182"/>
                  <a:pt x="5492853" y="533090"/>
                  <a:pt x="5526915" y="574211"/>
                </a:cubicBezTo>
                <a:cubicBezTo>
                  <a:pt x="5540809" y="557516"/>
                  <a:pt x="5552350" y="538693"/>
                  <a:pt x="5560977" y="518524"/>
                </a:cubicBezTo>
                <a:cubicBezTo>
                  <a:pt x="5523554" y="479308"/>
                  <a:pt x="5475263" y="450848"/>
                  <a:pt x="5421031" y="437514"/>
                </a:cubicBezTo>
                <a:close/>
                <a:moveTo>
                  <a:pt x="0" y="0"/>
                </a:moveTo>
                <a:lnTo>
                  <a:pt x="12192000" y="0"/>
                </a:lnTo>
                <a:lnTo>
                  <a:pt x="12192000"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noProof="0"/>
              <a:t>Drag picture file to insert light background image</a:t>
            </a:r>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a:t>Two or three</a:t>
            </a:r>
            <a:br>
              <a:rPr lang="en-US"/>
            </a:br>
            <a:r>
              <a:rPr lang="en-US"/>
              <a:t>line title here</a:t>
            </a:r>
            <a:br>
              <a:rPr lang="en-US"/>
            </a:br>
            <a:r>
              <a:rPr lang="en-US"/>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Icons 2 column white w/header">
    <p:spTree>
      <p:nvGrpSpPr>
        <p:cNvPr id="1" name=""/>
        <p:cNvGrpSpPr/>
        <p:nvPr/>
      </p:nvGrpSpPr>
      <p:grpSpPr>
        <a:xfrm>
          <a:off x="0" y="0"/>
          <a:ext cx="0" cy="0"/>
          <a:chOff x="0" y="0"/>
          <a:chExt cx="0" cy="0"/>
        </a:xfrm>
      </p:grpSpPr>
      <p:sp>
        <p:nvSpPr>
          <p:cNvPr id="30" name="Title 1">
            <a:extLst>
              <a:ext uri="{FF2B5EF4-FFF2-40B4-BE49-F238E27FC236}">
                <a16:creationId xmlns:a16="http://schemas.microsoft.com/office/drawing/2014/main" id="{C1DB3B23-4292-6448-A4F1-4F89B526A5E4}"/>
              </a:ext>
            </a:extLst>
          </p:cNvPr>
          <p:cNvSpPr>
            <a:spLocks noGrp="1"/>
          </p:cNvSpPr>
          <p:nvPr>
            <p:ph type="title" hasCustomPrompt="1"/>
          </p:nvPr>
        </p:nvSpPr>
        <p:spPr>
          <a:xfrm>
            <a:off x="576000" y="816951"/>
            <a:ext cx="7283713" cy="43810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31" name="Text Placeholder 17">
            <a:extLst>
              <a:ext uri="{FF2B5EF4-FFF2-40B4-BE49-F238E27FC236}">
                <a16:creationId xmlns:a16="http://schemas.microsoft.com/office/drawing/2014/main" id="{0904C1AC-B5F0-B04E-9F47-050C93165260}"/>
              </a:ext>
            </a:extLst>
          </p:cNvPr>
          <p:cNvSpPr>
            <a:spLocks noGrp="1"/>
          </p:cNvSpPr>
          <p:nvPr>
            <p:ph type="body" sz="quarter" idx="29" hasCustomPrompt="1"/>
          </p:nvPr>
        </p:nvSpPr>
        <p:spPr>
          <a:xfrm>
            <a:off x="576000" y="1193187"/>
            <a:ext cx="7283713" cy="34677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33" name="Text Placeholder 3">
            <a:extLst>
              <a:ext uri="{FF2B5EF4-FFF2-40B4-BE49-F238E27FC236}">
                <a16:creationId xmlns:a16="http://schemas.microsoft.com/office/drawing/2014/main" id="{11C30C0C-0B5A-0F45-9DC3-7D83D502C2D3}"/>
              </a:ext>
            </a:extLst>
          </p:cNvPr>
          <p:cNvSpPr>
            <a:spLocks noGrp="1"/>
          </p:cNvSpPr>
          <p:nvPr>
            <p:ph type="body" sz="quarter" idx="33" hasCustomPrompt="1"/>
          </p:nvPr>
        </p:nvSpPr>
        <p:spPr>
          <a:xfrm>
            <a:off x="575999" y="2362200"/>
            <a:ext cx="5448563"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4" name="Picture Placeholder 6">
            <a:extLst>
              <a:ext uri="{FF2B5EF4-FFF2-40B4-BE49-F238E27FC236}">
                <a16:creationId xmlns:a16="http://schemas.microsoft.com/office/drawing/2014/main" id="{C903BB1A-4246-FF4A-B237-62D75BBFD4F3}"/>
              </a:ext>
            </a:extLst>
          </p:cNvPr>
          <p:cNvSpPr>
            <a:spLocks noGrp="1" noChangeAspect="1"/>
          </p:cNvSpPr>
          <p:nvPr>
            <p:ph type="pic" sz="quarter" idx="18" hasCustomPrompt="1"/>
          </p:nvPr>
        </p:nvSpPr>
        <p:spPr>
          <a:xfrm>
            <a:off x="576000" y="1830446"/>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5" name="Text Placeholder 13">
            <a:extLst>
              <a:ext uri="{FF2B5EF4-FFF2-40B4-BE49-F238E27FC236}">
                <a16:creationId xmlns:a16="http://schemas.microsoft.com/office/drawing/2014/main" id="{A0EB6CAD-8621-1B4E-8CD3-EDF5B53C8CDF}"/>
              </a:ext>
            </a:extLst>
          </p:cNvPr>
          <p:cNvSpPr>
            <a:spLocks noGrp="1"/>
          </p:cNvSpPr>
          <p:nvPr>
            <p:ph type="body" sz="quarter" idx="43" hasCustomPrompt="1"/>
          </p:nvPr>
        </p:nvSpPr>
        <p:spPr>
          <a:xfrm>
            <a:off x="575999" y="2804364"/>
            <a:ext cx="5448563" cy="3286234"/>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6" name="Text Placeholder 3">
            <a:extLst>
              <a:ext uri="{FF2B5EF4-FFF2-40B4-BE49-F238E27FC236}">
                <a16:creationId xmlns:a16="http://schemas.microsoft.com/office/drawing/2014/main" id="{B32EB8DC-B579-514E-870D-F5008ED211EA}"/>
              </a:ext>
            </a:extLst>
          </p:cNvPr>
          <p:cNvSpPr>
            <a:spLocks noGrp="1"/>
          </p:cNvSpPr>
          <p:nvPr>
            <p:ph type="body" sz="quarter" idx="44" hasCustomPrompt="1"/>
          </p:nvPr>
        </p:nvSpPr>
        <p:spPr>
          <a:xfrm>
            <a:off x="6187905" y="2362200"/>
            <a:ext cx="5417171"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7" name="Text Placeholder 13">
            <a:extLst>
              <a:ext uri="{FF2B5EF4-FFF2-40B4-BE49-F238E27FC236}">
                <a16:creationId xmlns:a16="http://schemas.microsoft.com/office/drawing/2014/main" id="{EEBB00E4-F5F5-FD42-9C24-8479EF75909B}"/>
              </a:ext>
            </a:extLst>
          </p:cNvPr>
          <p:cNvSpPr>
            <a:spLocks noGrp="1"/>
          </p:cNvSpPr>
          <p:nvPr>
            <p:ph type="body" sz="quarter" idx="45" hasCustomPrompt="1"/>
          </p:nvPr>
        </p:nvSpPr>
        <p:spPr>
          <a:xfrm>
            <a:off x="6187454" y="2804364"/>
            <a:ext cx="5417171" cy="3286234"/>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8" name="Picture Placeholder 6">
            <a:extLst>
              <a:ext uri="{FF2B5EF4-FFF2-40B4-BE49-F238E27FC236}">
                <a16:creationId xmlns:a16="http://schemas.microsoft.com/office/drawing/2014/main" id="{499CC7B8-DA0A-8148-94D2-99A74974C7E4}"/>
              </a:ext>
            </a:extLst>
          </p:cNvPr>
          <p:cNvSpPr>
            <a:spLocks noGrp="1" noChangeAspect="1"/>
          </p:cNvSpPr>
          <p:nvPr>
            <p:ph type="pic" sz="quarter" idx="46" hasCustomPrompt="1"/>
          </p:nvPr>
        </p:nvSpPr>
        <p:spPr>
          <a:xfrm>
            <a:off x="6187905" y="1830446"/>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2" name="Footer Placeholder 1">
            <a:extLst>
              <a:ext uri="{FF2B5EF4-FFF2-40B4-BE49-F238E27FC236}">
                <a16:creationId xmlns:a16="http://schemas.microsoft.com/office/drawing/2014/main" id="{DCE5851E-0CBF-8047-B3ED-1F1B1AC4D76A}"/>
              </a:ext>
            </a:extLst>
          </p:cNvPr>
          <p:cNvSpPr>
            <a:spLocks noGrp="1"/>
          </p:cNvSpPr>
          <p:nvPr>
            <p:ph type="ftr" sz="quarter" idx="47"/>
          </p:nvPr>
        </p:nvSpPr>
        <p:spPr/>
        <p:txBody>
          <a:bodyPr/>
          <a:lstStyle/>
          <a:p>
            <a:endParaRPr lang="en-GB"/>
          </a:p>
        </p:txBody>
      </p:sp>
      <p:sp>
        <p:nvSpPr>
          <p:cNvPr id="3" name="Slide Number Placeholder 2">
            <a:extLst>
              <a:ext uri="{FF2B5EF4-FFF2-40B4-BE49-F238E27FC236}">
                <a16:creationId xmlns:a16="http://schemas.microsoft.com/office/drawing/2014/main" id="{5C46279A-B832-D444-A0DC-6A2B2CBB229E}"/>
              </a:ext>
            </a:extLst>
          </p:cNvPr>
          <p:cNvSpPr>
            <a:spLocks noGrp="1"/>
          </p:cNvSpPr>
          <p:nvPr>
            <p:ph type="sldNum" sz="quarter" idx="4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96597755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Icons 2 column purple w/header">
    <p:bg>
      <p:bgPr>
        <a:solidFill>
          <a:schemeClr val="bg1"/>
        </a:solid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DE1AA3F4-B8FA-D74C-8682-52298BE77305}"/>
              </a:ext>
            </a:extLst>
          </p:cNvPr>
          <p:cNvSpPr/>
          <p:nvPr userDrawn="1"/>
        </p:nvSpPr>
        <p:spPr>
          <a:xfrm>
            <a:off x="0" y="0"/>
            <a:ext cx="12192000" cy="68572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65" name="Title 1">
            <a:extLst>
              <a:ext uri="{FF2B5EF4-FFF2-40B4-BE49-F238E27FC236}">
                <a16:creationId xmlns:a16="http://schemas.microsoft.com/office/drawing/2014/main" id="{40A71FDF-05A4-AE46-88D0-BDD6184FA5C0}"/>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66" name="Text Placeholder 17">
            <a:extLst>
              <a:ext uri="{FF2B5EF4-FFF2-40B4-BE49-F238E27FC236}">
                <a16:creationId xmlns:a16="http://schemas.microsoft.com/office/drawing/2014/main" id="{C6062BE6-DC2A-4742-BE4F-CD9D82C56CDA}"/>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bg1"/>
              </a:buClr>
              <a:buNone/>
              <a:defRPr lang="en-US" sz="2400" b="0" kern="1200" dirty="0" smtClean="0">
                <a:solidFill>
                  <a:schemeClr val="bg1"/>
                </a:solidFill>
                <a:latin typeface="+mj-lt"/>
                <a:ea typeface="+mj-ea"/>
                <a:cs typeface="+mj-cs"/>
              </a:defRPr>
            </a:lvl1pPr>
          </a:lstStyle>
          <a:p>
            <a:pPr lvl="0"/>
            <a:r>
              <a:rPr lang="en-US"/>
              <a:t>Insert subtitle</a:t>
            </a:r>
          </a:p>
        </p:txBody>
      </p:sp>
      <p:pic>
        <p:nvPicPr>
          <p:cNvPr id="69" name="Picture 68" descr="A picture containing drawing&#10;&#10;Description automatically generated">
            <a:extLst>
              <a:ext uri="{FF2B5EF4-FFF2-40B4-BE49-F238E27FC236}">
                <a16:creationId xmlns:a16="http://schemas.microsoft.com/office/drawing/2014/main" id="{A35F2BA4-6832-B347-A516-8E888147AFE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4" name="Footer Placeholder 3">
            <a:extLst>
              <a:ext uri="{FF2B5EF4-FFF2-40B4-BE49-F238E27FC236}">
                <a16:creationId xmlns:a16="http://schemas.microsoft.com/office/drawing/2014/main" id="{4F0FFB71-8009-EA40-8F34-241E47F1BF5C}"/>
              </a:ext>
            </a:extLst>
          </p:cNvPr>
          <p:cNvSpPr>
            <a:spLocks noGrp="1"/>
          </p:cNvSpPr>
          <p:nvPr>
            <p:ph type="ftr" sz="quarter" idx="90"/>
          </p:nvPr>
        </p:nvSpPr>
        <p:spPr/>
        <p:txBody>
          <a:bodyPr/>
          <a:lstStyle>
            <a:lvl1pPr>
              <a:defRPr>
                <a:solidFill>
                  <a:schemeClr val="bg1"/>
                </a:solidFill>
              </a:defRPr>
            </a:lvl1pPr>
          </a:lstStyle>
          <a:p>
            <a:endParaRPr lang="en-GB"/>
          </a:p>
        </p:txBody>
      </p:sp>
      <p:sp>
        <p:nvSpPr>
          <p:cNvPr id="5" name="Slide Number Placeholder 4">
            <a:extLst>
              <a:ext uri="{FF2B5EF4-FFF2-40B4-BE49-F238E27FC236}">
                <a16:creationId xmlns:a16="http://schemas.microsoft.com/office/drawing/2014/main" id="{777C82F6-D4B7-FD42-9E85-C32CE7BCAB95}"/>
              </a:ext>
            </a:extLst>
          </p:cNvPr>
          <p:cNvSpPr>
            <a:spLocks noGrp="1"/>
          </p:cNvSpPr>
          <p:nvPr>
            <p:ph type="sldNum" sz="quarter" idx="91"/>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7" name="Text Placeholder 3">
            <a:extLst>
              <a:ext uri="{FF2B5EF4-FFF2-40B4-BE49-F238E27FC236}">
                <a16:creationId xmlns:a16="http://schemas.microsoft.com/office/drawing/2014/main" id="{C0F83FD7-6C68-B14E-BFC6-163F6DD9AE95}"/>
              </a:ext>
            </a:extLst>
          </p:cNvPr>
          <p:cNvSpPr>
            <a:spLocks noGrp="1"/>
          </p:cNvSpPr>
          <p:nvPr>
            <p:ph type="body" sz="quarter" idx="33" hasCustomPrompt="1"/>
          </p:nvPr>
        </p:nvSpPr>
        <p:spPr>
          <a:xfrm>
            <a:off x="575999" y="2362200"/>
            <a:ext cx="5448563"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8" name="Picture Placeholder 6">
            <a:extLst>
              <a:ext uri="{FF2B5EF4-FFF2-40B4-BE49-F238E27FC236}">
                <a16:creationId xmlns:a16="http://schemas.microsoft.com/office/drawing/2014/main" id="{34B020A1-73AB-8940-99D1-8C6979799418}"/>
              </a:ext>
            </a:extLst>
          </p:cNvPr>
          <p:cNvSpPr>
            <a:spLocks noGrp="1" noChangeAspect="1"/>
          </p:cNvSpPr>
          <p:nvPr>
            <p:ph type="pic" sz="quarter" idx="18" hasCustomPrompt="1"/>
          </p:nvPr>
        </p:nvSpPr>
        <p:spPr>
          <a:xfrm>
            <a:off x="576000" y="1830446"/>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9" name="Text Placeholder 13">
            <a:extLst>
              <a:ext uri="{FF2B5EF4-FFF2-40B4-BE49-F238E27FC236}">
                <a16:creationId xmlns:a16="http://schemas.microsoft.com/office/drawing/2014/main" id="{95A83752-1A6E-EF4B-B789-9DD71BF4F1A4}"/>
              </a:ext>
            </a:extLst>
          </p:cNvPr>
          <p:cNvSpPr>
            <a:spLocks noGrp="1"/>
          </p:cNvSpPr>
          <p:nvPr>
            <p:ph type="body" sz="quarter" idx="43" hasCustomPrompt="1"/>
          </p:nvPr>
        </p:nvSpPr>
        <p:spPr>
          <a:xfrm>
            <a:off x="575999" y="2804364"/>
            <a:ext cx="5448563" cy="3286234"/>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0" name="Text Placeholder 3">
            <a:extLst>
              <a:ext uri="{FF2B5EF4-FFF2-40B4-BE49-F238E27FC236}">
                <a16:creationId xmlns:a16="http://schemas.microsoft.com/office/drawing/2014/main" id="{BFEAA5BB-6D7C-AB47-B174-BDF7532F3B2D}"/>
              </a:ext>
            </a:extLst>
          </p:cNvPr>
          <p:cNvSpPr>
            <a:spLocks noGrp="1"/>
          </p:cNvSpPr>
          <p:nvPr>
            <p:ph type="body" sz="quarter" idx="44" hasCustomPrompt="1"/>
          </p:nvPr>
        </p:nvSpPr>
        <p:spPr>
          <a:xfrm>
            <a:off x="6187905" y="2362200"/>
            <a:ext cx="5417171"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1" name="Text Placeholder 13">
            <a:extLst>
              <a:ext uri="{FF2B5EF4-FFF2-40B4-BE49-F238E27FC236}">
                <a16:creationId xmlns:a16="http://schemas.microsoft.com/office/drawing/2014/main" id="{81E79E09-31EE-F24B-BF69-A0D875995B9B}"/>
              </a:ext>
            </a:extLst>
          </p:cNvPr>
          <p:cNvSpPr>
            <a:spLocks noGrp="1"/>
          </p:cNvSpPr>
          <p:nvPr>
            <p:ph type="body" sz="quarter" idx="45" hasCustomPrompt="1"/>
          </p:nvPr>
        </p:nvSpPr>
        <p:spPr>
          <a:xfrm>
            <a:off x="6187454" y="2804364"/>
            <a:ext cx="5417171" cy="3286234"/>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2" name="Picture Placeholder 6">
            <a:extLst>
              <a:ext uri="{FF2B5EF4-FFF2-40B4-BE49-F238E27FC236}">
                <a16:creationId xmlns:a16="http://schemas.microsoft.com/office/drawing/2014/main" id="{DB91D0AB-283E-5140-AFD8-C1DE7564FDEF}"/>
              </a:ext>
            </a:extLst>
          </p:cNvPr>
          <p:cNvSpPr>
            <a:spLocks noGrp="1" noChangeAspect="1"/>
          </p:cNvSpPr>
          <p:nvPr>
            <p:ph type="pic" sz="quarter" idx="46" hasCustomPrompt="1"/>
          </p:nvPr>
        </p:nvSpPr>
        <p:spPr>
          <a:xfrm>
            <a:off x="6187905" y="1830446"/>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Tree>
    <p:extLst>
      <p:ext uri="{BB962C8B-B14F-4D97-AF65-F5344CB8AC3E}">
        <p14:creationId xmlns:p14="http://schemas.microsoft.com/office/powerpoint/2010/main" val="131430147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Icons 3 column stack white w/header">
    <p:bg>
      <p:bgPr>
        <a:solidFill>
          <a:schemeClr val="bg1"/>
        </a:solidFill>
        <a:effectLst/>
      </p:bgPr>
    </p:bg>
    <p:spTree>
      <p:nvGrpSpPr>
        <p:cNvPr id="1" name=""/>
        <p:cNvGrpSpPr/>
        <p:nvPr/>
      </p:nvGrpSpPr>
      <p:grpSpPr>
        <a:xfrm>
          <a:off x="0" y="0"/>
          <a:ext cx="0" cy="0"/>
          <a:chOff x="0" y="0"/>
          <a:chExt cx="0" cy="0"/>
        </a:xfrm>
      </p:grpSpPr>
      <p:sp>
        <p:nvSpPr>
          <p:cNvPr id="67" name="Title 1">
            <a:extLst>
              <a:ext uri="{FF2B5EF4-FFF2-40B4-BE49-F238E27FC236}">
                <a16:creationId xmlns:a16="http://schemas.microsoft.com/office/drawing/2014/main" id="{47317507-BC78-614A-B768-FF51E74E7628}"/>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68" name="Text Placeholder 17">
            <a:extLst>
              <a:ext uri="{FF2B5EF4-FFF2-40B4-BE49-F238E27FC236}">
                <a16:creationId xmlns:a16="http://schemas.microsoft.com/office/drawing/2014/main" id="{A2209FDD-7DED-634C-BBF5-D9B6D17169A2}"/>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8" name="Text Placeholder 2">
            <a:extLst>
              <a:ext uri="{FF2B5EF4-FFF2-40B4-BE49-F238E27FC236}">
                <a16:creationId xmlns:a16="http://schemas.microsoft.com/office/drawing/2014/main" id="{C9472BED-5119-D64F-9043-2EDF08249D75}"/>
              </a:ext>
            </a:extLst>
          </p:cNvPr>
          <p:cNvSpPr>
            <a:spLocks noGrp="1"/>
          </p:cNvSpPr>
          <p:nvPr>
            <p:ph type="body" sz="quarter" idx="16" hasCustomPrompt="1"/>
          </p:nvPr>
        </p:nvSpPr>
        <p:spPr>
          <a:xfrm>
            <a:off x="1357271" y="2378880"/>
            <a:ext cx="2783784"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29" name="Text Placeholder 13">
            <a:extLst>
              <a:ext uri="{FF2B5EF4-FFF2-40B4-BE49-F238E27FC236}">
                <a16:creationId xmlns:a16="http://schemas.microsoft.com/office/drawing/2014/main" id="{077CD20B-3C0B-F040-972F-91E6222FA34A}"/>
              </a:ext>
            </a:extLst>
          </p:cNvPr>
          <p:cNvSpPr>
            <a:spLocks noGrp="1"/>
          </p:cNvSpPr>
          <p:nvPr>
            <p:ph type="body" sz="quarter" idx="63" hasCustomPrompt="1"/>
          </p:nvPr>
        </p:nvSpPr>
        <p:spPr>
          <a:xfrm>
            <a:off x="1357271" y="2771719"/>
            <a:ext cx="2793526"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6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0" name="Picture Placeholder 6">
            <a:extLst>
              <a:ext uri="{FF2B5EF4-FFF2-40B4-BE49-F238E27FC236}">
                <a16:creationId xmlns:a16="http://schemas.microsoft.com/office/drawing/2014/main" id="{4D85361C-BAD5-CA4F-8AB5-55A3923BA846}"/>
              </a:ext>
            </a:extLst>
          </p:cNvPr>
          <p:cNvSpPr>
            <a:spLocks noGrp="1" noChangeAspect="1"/>
          </p:cNvSpPr>
          <p:nvPr>
            <p:ph type="pic" sz="quarter" idx="18" hasCustomPrompt="1"/>
          </p:nvPr>
        </p:nvSpPr>
        <p:spPr>
          <a:xfrm>
            <a:off x="576000" y="237888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1" name="Text Placeholder 2">
            <a:extLst>
              <a:ext uri="{FF2B5EF4-FFF2-40B4-BE49-F238E27FC236}">
                <a16:creationId xmlns:a16="http://schemas.microsoft.com/office/drawing/2014/main" id="{7248F212-BAF9-7D4A-9996-44DF4AC8BD5B}"/>
              </a:ext>
            </a:extLst>
          </p:cNvPr>
          <p:cNvSpPr>
            <a:spLocks noGrp="1"/>
          </p:cNvSpPr>
          <p:nvPr>
            <p:ph type="body" sz="quarter" idx="75" hasCustomPrompt="1"/>
          </p:nvPr>
        </p:nvSpPr>
        <p:spPr>
          <a:xfrm>
            <a:off x="5113120" y="2378880"/>
            <a:ext cx="2746593"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2" name="Text Placeholder 13">
            <a:extLst>
              <a:ext uri="{FF2B5EF4-FFF2-40B4-BE49-F238E27FC236}">
                <a16:creationId xmlns:a16="http://schemas.microsoft.com/office/drawing/2014/main" id="{4C655F5A-4A54-FA44-9794-53392E9632A7}"/>
              </a:ext>
            </a:extLst>
          </p:cNvPr>
          <p:cNvSpPr>
            <a:spLocks noGrp="1"/>
          </p:cNvSpPr>
          <p:nvPr>
            <p:ph type="body" sz="quarter" idx="76" hasCustomPrompt="1"/>
          </p:nvPr>
        </p:nvSpPr>
        <p:spPr>
          <a:xfrm>
            <a:off x="5113120" y="2771719"/>
            <a:ext cx="2746593"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3" name="Picture Placeholder 6">
            <a:extLst>
              <a:ext uri="{FF2B5EF4-FFF2-40B4-BE49-F238E27FC236}">
                <a16:creationId xmlns:a16="http://schemas.microsoft.com/office/drawing/2014/main" id="{8ABE8954-E2EB-504E-93CE-BC592A5EB4C0}"/>
              </a:ext>
            </a:extLst>
          </p:cNvPr>
          <p:cNvSpPr>
            <a:spLocks noGrp="1" noChangeAspect="1"/>
          </p:cNvSpPr>
          <p:nvPr>
            <p:ph type="pic" sz="quarter" idx="77" hasCustomPrompt="1"/>
          </p:nvPr>
        </p:nvSpPr>
        <p:spPr>
          <a:xfrm>
            <a:off x="4360501" y="237888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4" name="Text Placeholder 2">
            <a:extLst>
              <a:ext uri="{FF2B5EF4-FFF2-40B4-BE49-F238E27FC236}">
                <a16:creationId xmlns:a16="http://schemas.microsoft.com/office/drawing/2014/main" id="{99CF34D7-F053-3D43-923E-5638C1623921}"/>
              </a:ext>
            </a:extLst>
          </p:cNvPr>
          <p:cNvSpPr>
            <a:spLocks noGrp="1"/>
          </p:cNvSpPr>
          <p:nvPr>
            <p:ph type="body" sz="quarter" idx="78" hasCustomPrompt="1"/>
          </p:nvPr>
        </p:nvSpPr>
        <p:spPr>
          <a:xfrm>
            <a:off x="8785373" y="2378880"/>
            <a:ext cx="2808902"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5" name="Text Placeholder 13">
            <a:extLst>
              <a:ext uri="{FF2B5EF4-FFF2-40B4-BE49-F238E27FC236}">
                <a16:creationId xmlns:a16="http://schemas.microsoft.com/office/drawing/2014/main" id="{439A5796-5C46-C843-8FB0-443534F0F3B0}"/>
              </a:ext>
            </a:extLst>
          </p:cNvPr>
          <p:cNvSpPr>
            <a:spLocks noGrp="1"/>
          </p:cNvSpPr>
          <p:nvPr>
            <p:ph type="body" sz="quarter" idx="79" hasCustomPrompt="1"/>
          </p:nvPr>
        </p:nvSpPr>
        <p:spPr>
          <a:xfrm>
            <a:off x="8785373" y="2771719"/>
            <a:ext cx="2819252"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400">
                <a:solidFill>
                  <a:schemeClr val="tx1"/>
                </a:solidFill>
              </a:defRPr>
            </a:lvl3pPr>
            <a:lvl4pPr marL="731520" indent="-182880">
              <a:lnSpc>
                <a:spcPct val="100000"/>
              </a:lnSpc>
              <a:spcBef>
                <a:spcPts val="300"/>
              </a:spcBef>
              <a:spcAft>
                <a:spcPts val="200"/>
              </a:spcAft>
              <a:buClr>
                <a:schemeClr val="bg2"/>
              </a:buClr>
              <a:defRPr sz="14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0" name="Picture Placeholder 6">
            <a:extLst>
              <a:ext uri="{FF2B5EF4-FFF2-40B4-BE49-F238E27FC236}">
                <a16:creationId xmlns:a16="http://schemas.microsoft.com/office/drawing/2014/main" id="{4FF1D561-8E67-C243-88AB-33DE20A708F9}"/>
              </a:ext>
            </a:extLst>
          </p:cNvPr>
          <p:cNvSpPr>
            <a:spLocks noGrp="1" noChangeAspect="1"/>
          </p:cNvSpPr>
          <p:nvPr>
            <p:ph type="pic" sz="quarter" idx="80" hasCustomPrompt="1"/>
          </p:nvPr>
        </p:nvSpPr>
        <p:spPr>
          <a:xfrm>
            <a:off x="8061834" y="2378880"/>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4" name="Text Placeholder 2">
            <a:extLst>
              <a:ext uri="{FF2B5EF4-FFF2-40B4-BE49-F238E27FC236}">
                <a16:creationId xmlns:a16="http://schemas.microsoft.com/office/drawing/2014/main" id="{E3C01E50-DA51-9B49-87F6-927E9A7B341A}"/>
              </a:ext>
            </a:extLst>
          </p:cNvPr>
          <p:cNvSpPr>
            <a:spLocks noGrp="1"/>
          </p:cNvSpPr>
          <p:nvPr>
            <p:ph type="body" sz="quarter" idx="81" hasCustomPrompt="1"/>
          </p:nvPr>
        </p:nvSpPr>
        <p:spPr>
          <a:xfrm>
            <a:off x="1357271" y="4241133"/>
            <a:ext cx="2783784"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5" name="Text Placeholder 13">
            <a:extLst>
              <a:ext uri="{FF2B5EF4-FFF2-40B4-BE49-F238E27FC236}">
                <a16:creationId xmlns:a16="http://schemas.microsoft.com/office/drawing/2014/main" id="{C97963E7-E6D3-F945-B2AA-A60F0FD53D1A}"/>
              </a:ext>
            </a:extLst>
          </p:cNvPr>
          <p:cNvSpPr>
            <a:spLocks noGrp="1"/>
          </p:cNvSpPr>
          <p:nvPr>
            <p:ph type="body" sz="quarter" idx="82" hasCustomPrompt="1"/>
          </p:nvPr>
        </p:nvSpPr>
        <p:spPr>
          <a:xfrm>
            <a:off x="1357271" y="4633972"/>
            <a:ext cx="2794042"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6" name="Picture Placeholder 6">
            <a:extLst>
              <a:ext uri="{FF2B5EF4-FFF2-40B4-BE49-F238E27FC236}">
                <a16:creationId xmlns:a16="http://schemas.microsoft.com/office/drawing/2014/main" id="{560692AE-8A8B-A647-AF1C-04CF8F483D40}"/>
              </a:ext>
            </a:extLst>
          </p:cNvPr>
          <p:cNvSpPr>
            <a:spLocks noGrp="1" noChangeAspect="1"/>
          </p:cNvSpPr>
          <p:nvPr>
            <p:ph type="pic" sz="quarter" idx="83" hasCustomPrompt="1"/>
          </p:nvPr>
        </p:nvSpPr>
        <p:spPr>
          <a:xfrm>
            <a:off x="576000" y="4241133"/>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7" name="Text Placeholder 2">
            <a:extLst>
              <a:ext uri="{FF2B5EF4-FFF2-40B4-BE49-F238E27FC236}">
                <a16:creationId xmlns:a16="http://schemas.microsoft.com/office/drawing/2014/main" id="{2675A8DA-9555-E64E-8651-7C696BE80D04}"/>
              </a:ext>
            </a:extLst>
          </p:cNvPr>
          <p:cNvSpPr>
            <a:spLocks noGrp="1"/>
          </p:cNvSpPr>
          <p:nvPr>
            <p:ph type="body" sz="quarter" idx="84" hasCustomPrompt="1"/>
          </p:nvPr>
        </p:nvSpPr>
        <p:spPr>
          <a:xfrm>
            <a:off x="5113120" y="4241133"/>
            <a:ext cx="2746593"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8" name="Text Placeholder 13">
            <a:extLst>
              <a:ext uri="{FF2B5EF4-FFF2-40B4-BE49-F238E27FC236}">
                <a16:creationId xmlns:a16="http://schemas.microsoft.com/office/drawing/2014/main" id="{3FB37298-3C80-6249-9AD6-15435F37B279}"/>
              </a:ext>
            </a:extLst>
          </p:cNvPr>
          <p:cNvSpPr>
            <a:spLocks noGrp="1"/>
          </p:cNvSpPr>
          <p:nvPr>
            <p:ph type="body" sz="quarter" idx="85" hasCustomPrompt="1"/>
          </p:nvPr>
        </p:nvSpPr>
        <p:spPr>
          <a:xfrm>
            <a:off x="5113120" y="4633972"/>
            <a:ext cx="2746593"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51" name="Picture Placeholder 6">
            <a:extLst>
              <a:ext uri="{FF2B5EF4-FFF2-40B4-BE49-F238E27FC236}">
                <a16:creationId xmlns:a16="http://schemas.microsoft.com/office/drawing/2014/main" id="{49F9A46E-DA3C-9744-B12E-0CD92128695C}"/>
              </a:ext>
            </a:extLst>
          </p:cNvPr>
          <p:cNvSpPr>
            <a:spLocks noGrp="1" noChangeAspect="1"/>
          </p:cNvSpPr>
          <p:nvPr>
            <p:ph type="pic" sz="quarter" idx="86" hasCustomPrompt="1"/>
          </p:nvPr>
        </p:nvSpPr>
        <p:spPr>
          <a:xfrm>
            <a:off x="4360501" y="4241133"/>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54" name="Text Placeholder 2">
            <a:extLst>
              <a:ext uri="{FF2B5EF4-FFF2-40B4-BE49-F238E27FC236}">
                <a16:creationId xmlns:a16="http://schemas.microsoft.com/office/drawing/2014/main" id="{030B89AD-5E3E-4548-8136-EFDEB1F0836A}"/>
              </a:ext>
            </a:extLst>
          </p:cNvPr>
          <p:cNvSpPr>
            <a:spLocks noGrp="1"/>
          </p:cNvSpPr>
          <p:nvPr>
            <p:ph type="body" sz="quarter" idx="87" hasCustomPrompt="1"/>
          </p:nvPr>
        </p:nvSpPr>
        <p:spPr>
          <a:xfrm>
            <a:off x="8785373" y="4241133"/>
            <a:ext cx="2808902" cy="296025"/>
          </a:xfrm>
          <a:prstGeom prst="rect">
            <a:avLst/>
          </a:prstGeom>
        </p:spPr>
        <p:txBody>
          <a:bodyPr>
            <a:noAutofit/>
          </a:bodyPr>
          <a:lstStyle>
            <a:lvl1pPr marL="0" indent="0">
              <a:buClr>
                <a:schemeClr val="accent1"/>
              </a:buClr>
              <a:buNone/>
              <a:defRPr sz="22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57" name="Text Placeholder 13">
            <a:extLst>
              <a:ext uri="{FF2B5EF4-FFF2-40B4-BE49-F238E27FC236}">
                <a16:creationId xmlns:a16="http://schemas.microsoft.com/office/drawing/2014/main" id="{A72F4DE6-72E2-0947-BA1D-57CE0D822144}"/>
              </a:ext>
            </a:extLst>
          </p:cNvPr>
          <p:cNvSpPr>
            <a:spLocks noGrp="1"/>
          </p:cNvSpPr>
          <p:nvPr>
            <p:ph type="body" sz="quarter" idx="88" hasCustomPrompt="1"/>
          </p:nvPr>
        </p:nvSpPr>
        <p:spPr>
          <a:xfrm>
            <a:off x="8785373" y="4633972"/>
            <a:ext cx="2819252" cy="1064682"/>
          </a:xfrm>
          <a:prstGeom prst="rect">
            <a:avLst/>
          </a:prstGeom>
        </p:spPr>
        <p:txBody>
          <a:bodyPr>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58" name="Picture Placeholder 6">
            <a:extLst>
              <a:ext uri="{FF2B5EF4-FFF2-40B4-BE49-F238E27FC236}">
                <a16:creationId xmlns:a16="http://schemas.microsoft.com/office/drawing/2014/main" id="{701B9858-59F1-6949-B8FF-5CC07A44CFAE}"/>
              </a:ext>
            </a:extLst>
          </p:cNvPr>
          <p:cNvSpPr>
            <a:spLocks noGrp="1" noChangeAspect="1"/>
          </p:cNvSpPr>
          <p:nvPr>
            <p:ph type="pic" sz="quarter" idx="89" hasCustomPrompt="1"/>
          </p:nvPr>
        </p:nvSpPr>
        <p:spPr>
          <a:xfrm>
            <a:off x="8061834" y="4241133"/>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4" name="Footer Placeholder 3">
            <a:extLst>
              <a:ext uri="{FF2B5EF4-FFF2-40B4-BE49-F238E27FC236}">
                <a16:creationId xmlns:a16="http://schemas.microsoft.com/office/drawing/2014/main" id="{04B63515-F289-0E4B-B001-539A323A7AD5}"/>
              </a:ext>
            </a:extLst>
          </p:cNvPr>
          <p:cNvSpPr>
            <a:spLocks noGrp="1"/>
          </p:cNvSpPr>
          <p:nvPr>
            <p:ph type="ftr" sz="quarter" idx="90"/>
          </p:nvPr>
        </p:nvSpPr>
        <p:spPr/>
        <p:txBody>
          <a:bodyPr/>
          <a:lstStyle/>
          <a:p>
            <a:endParaRPr lang="en-GB"/>
          </a:p>
        </p:txBody>
      </p:sp>
      <p:sp>
        <p:nvSpPr>
          <p:cNvPr id="5" name="Slide Number Placeholder 4">
            <a:extLst>
              <a:ext uri="{FF2B5EF4-FFF2-40B4-BE49-F238E27FC236}">
                <a16:creationId xmlns:a16="http://schemas.microsoft.com/office/drawing/2014/main" id="{A46DFF82-4C5D-1248-9EFE-45CB00176CD1}"/>
              </a:ext>
            </a:extLst>
          </p:cNvPr>
          <p:cNvSpPr>
            <a:spLocks noGrp="1"/>
          </p:cNvSpPr>
          <p:nvPr>
            <p:ph type="sldNum" sz="quarter" idx="91"/>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51800705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Icons 3 column stack purple w/header">
    <p:bg>
      <p:bgPr>
        <a:solidFill>
          <a:schemeClr val="bg1"/>
        </a:solid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DE1AA3F4-B8FA-D74C-8682-52298BE77305}"/>
              </a:ext>
            </a:extLst>
          </p:cNvPr>
          <p:cNvSpPr/>
          <p:nvPr userDrawn="1"/>
        </p:nvSpPr>
        <p:spPr>
          <a:xfrm>
            <a:off x="0" y="0"/>
            <a:ext cx="12192000" cy="68572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65" name="Title 1">
            <a:extLst>
              <a:ext uri="{FF2B5EF4-FFF2-40B4-BE49-F238E27FC236}">
                <a16:creationId xmlns:a16="http://schemas.microsoft.com/office/drawing/2014/main" id="{40A71FDF-05A4-AE46-88D0-BDD6184FA5C0}"/>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69" name="Picture 68" descr="A picture containing drawing&#10;&#10;Description automatically generated">
            <a:extLst>
              <a:ext uri="{FF2B5EF4-FFF2-40B4-BE49-F238E27FC236}">
                <a16:creationId xmlns:a16="http://schemas.microsoft.com/office/drawing/2014/main" id="{A35F2BA4-6832-B347-A516-8E888147AFE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47" name="Picture Placeholder 6">
            <a:extLst>
              <a:ext uri="{FF2B5EF4-FFF2-40B4-BE49-F238E27FC236}">
                <a16:creationId xmlns:a16="http://schemas.microsoft.com/office/drawing/2014/main" id="{1D067C96-5D4F-8645-89E8-5C4AA0FF665A}"/>
              </a:ext>
            </a:extLst>
          </p:cNvPr>
          <p:cNvSpPr>
            <a:spLocks noGrp="1" noChangeAspect="1"/>
          </p:cNvSpPr>
          <p:nvPr>
            <p:ph type="pic" sz="quarter" idx="18" hasCustomPrompt="1"/>
          </p:nvPr>
        </p:nvSpPr>
        <p:spPr>
          <a:xfrm>
            <a:off x="576000" y="2378880"/>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0" name="Picture Placeholder 6">
            <a:extLst>
              <a:ext uri="{FF2B5EF4-FFF2-40B4-BE49-F238E27FC236}">
                <a16:creationId xmlns:a16="http://schemas.microsoft.com/office/drawing/2014/main" id="{0DBD6420-A9A9-CF4A-8E27-6CA2995F77A0}"/>
              </a:ext>
            </a:extLst>
          </p:cNvPr>
          <p:cNvSpPr>
            <a:spLocks noGrp="1" noChangeAspect="1"/>
          </p:cNvSpPr>
          <p:nvPr>
            <p:ph type="pic" sz="quarter" idx="77" hasCustomPrompt="1"/>
          </p:nvPr>
        </p:nvSpPr>
        <p:spPr>
          <a:xfrm>
            <a:off x="4360501" y="2378880"/>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3" name="Picture Placeholder 6">
            <a:extLst>
              <a:ext uri="{FF2B5EF4-FFF2-40B4-BE49-F238E27FC236}">
                <a16:creationId xmlns:a16="http://schemas.microsoft.com/office/drawing/2014/main" id="{9794AF54-4264-E240-B38E-13883D13C1FE}"/>
              </a:ext>
            </a:extLst>
          </p:cNvPr>
          <p:cNvSpPr>
            <a:spLocks noGrp="1" noChangeAspect="1"/>
          </p:cNvSpPr>
          <p:nvPr>
            <p:ph type="pic" sz="quarter" idx="80" hasCustomPrompt="1"/>
          </p:nvPr>
        </p:nvSpPr>
        <p:spPr>
          <a:xfrm>
            <a:off x="8061834" y="2378880"/>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6" name="Picture Placeholder 6">
            <a:extLst>
              <a:ext uri="{FF2B5EF4-FFF2-40B4-BE49-F238E27FC236}">
                <a16:creationId xmlns:a16="http://schemas.microsoft.com/office/drawing/2014/main" id="{184B460B-2B84-3648-BB42-72752FCFE668}"/>
              </a:ext>
            </a:extLst>
          </p:cNvPr>
          <p:cNvSpPr>
            <a:spLocks noGrp="1" noChangeAspect="1"/>
          </p:cNvSpPr>
          <p:nvPr>
            <p:ph type="pic" sz="quarter" idx="83" hasCustomPrompt="1"/>
          </p:nvPr>
        </p:nvSpPr>
        <p:spPr>
          <a:xfrm>
            <a:off x="576000" y="4241133"/>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60" name="Picture Placeholder 6">
            <a:extLst>
              <a:ext uri="{FF2B5EF4-FFF2-40B4-BE49-F238E27FC236}">
                <a16:creationId xmlns:a16="http://schemas.microsoft.com/office/drawing/2014/main" id="{37C21EF7-5A54-8D43-A474-B58537426606}"/>
              </a:ext>
            </a:extLst>
          </p:cNvPr>
          <p:cNvSpPr>
            <a:spLocks noGrp="1" noChangeAspect="1"/>
          </p:cNvSpPr>
          <p:nvPr>
            <p:ph type="pic" sz="quarter" idx="86" hasCustomPrompt="1"/>
          </p:nvPr>
        </p:nvSpPr>
        <p:spPr>
          <a:xfrm>
            <a:off x="4360501" y="4241133"/>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64" name="Picture Placeholder 6">
            <a:extLst>
              <a:ext uri="{FF2B5EF4-FFF2-40B4-BE49-F238E27FC236}">
                <a16:creationId xmlns:a16="http://schemas.microsoft.com/office/drawing/2014/main" id="{11540C1D-93DF-5642-AA9A-C632DCDF224E}"/>
              </a:ext>
            </a:extLst>
          </p:cNvPr>
          <p:cNvSpPr>
            <a:spLocks noGrp="1" noChangeAspect="1"/>
          </p:cNvSpPr>
          <p:nvPr>
            <p:ph type="pic" sz="quarter" idx="89" hasCustomPrompt="1"/>
          </p:nvPr>
        </p:nvSpPr>
        <p:spPr>
          <a:xfrm>
            <a:off x="8061834" y="4241133"/>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4" name="Footer Placeholder 3">
            <a:extLst>
              <a:ext uri="{FF2B5EF4-FFF2-40B4-BE49-F238E27FC236}">
                <a16:creationId xmlns:a16="http://schemas.microsoft.com/office/drawing/2014/main" id="{4F0FFB71-8009-EA40-8F34-241E47F1BF5C}"/>
              </a:ext>
            </a:extLst>
          </p:cNvPr>
          <p:cNvSpPr>
            <a:spLocks noGrp="1"/>
          </p:cNvSpPr>
          <p:nvPr>
            <p:ph type="ftr" sz="quarter" idx="90"/>
          </p:nvPr>
        </p:nvSpPr>
        <p:spPr/>
        <p:txBody>
          <a:bodyPr/>
          <a:lstStyle>
            <a:lvl1pPr>
              <a:defRPr>
                <a:solidFill>
                  <a:schemeClr val="bg1"/>
                </a:solidFill>
              </a:defRPr>
            </a:lvl1pPr>
          </a:lstStyle>
          <a:p>
            <a:endParaRPr lang="en-GB"/>
          </a:p>
        </p:txBody>
      </p:sp>
      <p:sp>
        <p:nvSpPr>
          <p:cNvPr id="5" name="Slide Number Placeholder 4">
            <a:extLst>
              <a:ext uri="{FF2B5EF4-FFF2-40B4-BE49-F238E27FC236}">
                <a16:creationId xmlns:a16="http://schemas.microsoft.com/office/drawing/2014/main" id="{777C82F6-D4B7-FD42-9E85-C32CE7BCAB95}"/>
              </a:ext>
            </a:extLst>
          </p:cNvPr>
          <p:cNvSpPr>
            <a:spLocks noGrp="1"/>
          </p:cNvSpPr>
          <p:nvPr>
            <p:ph type="sldNum" sz="quarter" idx="91"/>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31" name="Text Placeholder 17">
            <a:extLst>
              <a:ext uri="{FF2B5EF4-FFF2-40B4-BE49-F238E27FC236}">
                <a16:creationId xmlns:a16="http://schemas.microsoft.com/office/drawing/2014/main" id="{C952D8E2-D90E-764B-AD9F-0DBAFE231965}"/>
              </a:ext>
            </a:extLst>
          </p:cNvPr>
          <p:cNvSpPr>
            <a:spLocks noGrp="1"/>
          </p:cNvSpPr>
          <p:nvPr>
            <p:ph type="body" sz="quarter" idx="29" hasCustomPrompt="1"/>
          </p:nvPr>
        </p:nvSpPr>
        <p:spPr>
          <a:xfrm>
            <a:off x="576000" y="1193187"/>
            <a:ext cx="7283713" cy="313350"/>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34" name="Text Placeholder 2">
            <a:extLst>
              <a:ext uri="{FF2B5EF4-FFF2-40B4-BE49-F238E27FC236}">
                <a16:creationId xmlns:a16="http://schemas.microsoft.com/office/drawing/2014/main" id="{BD67B6D9-DCE2-CA47-8264-7019A46BA5B2}"/>
              </a:ext>
            </a:extLst>
          </p:cNvPr>
          <p:cNvSpPr>
            <a:spLocks noGrp="1"/>
          </p:cNvSpPr>
          <p:nvPr>
            <p:ph type="body" sz="quarter" idx="16" hasCustomPrompt="1"/>
          </p:nvPr>
        </p:nvSpPr>
        <p:spPr>
          <a:xfrm>
            <a:off x="1357271" y="2378880"/>
            <a:ext cx="2783784"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5" name="Text Placeholder 13">
            <a:extLst>
              <a:ext uri="{FF2B5EF4-FFF2-40B4-BE49-F238E27FC236}">
                <a16:creationId xmlns:a16="http://schemas.microsoft.com/office/drawing/2014/main" id="{04534FCF-0042-B446-A640-C3A96574A1A6}"/>
              </a:ext>
            </a:extLst>
          </p:cNvPr>
          <p:cNvSpPr>
            <a:spLocks noGrp="1"/>
          </p:cNvSpPr>
          <p:nvPr>
            <p:ph type="body" sz="quarter" idx="63" hasCustomPrompt="1"/>
          </p:nvPr>
        </p:nvSpPr>
        <p:spPr>
          <a:xfrm>
            <a:off x="1357271" y="2771719"/>
            <a:ext cx="2793526"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6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6" name="Text Placeholder 2">
            <a:extLst>
              <a:ext uri="{FF2B5EF4-FFF2-40B4-BE49-F238E27FC236}">
                <a16:creationId xmlns:a16="http://schemas.microsoft.com/office/drawing/2014/main" id="{F2989888-42F3-9D42-96E7-6172DC092E24}"/>
              </a:ext>
            </a:extLst>
          </p:cNvPr>
          <p:cNvSpPr>
            <a:spLocks noGrp="1"/>
          </p:cNvSpPr>
          <p:nvPr>
            <p:ph type="body" sz="quarter" idx="75" hasCustomPrompt="1"/>
          </p:nvPr>
        </p:nvSpPr>
        <p:spPr>
          <a:xfrm>
            <a:off x="5113120" y="2378880"/>
            <a:ext cx="2746593"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37" name="Text Placeholder 13">
            <a:extLst>
              <a:ext uri="{FF2B5EF4-FFF2-40B4-BE49-F238E27FC236}">
                <a16:creationId xmlns:a16="http://schemas.microsoft.com/office/drawing/2014/main" id="{1686E302-16F0-E84D-B408-78E38FB0EF79}"/>
              </a:ext>
            </a:extLst>
          </p:cNvPr>
          <p:cNvSpPr>
            <a:spLocks noGrp="1"/>
          </p:cNvSpPr>
          <p:nvPr>
            <p:ph type="body" sz="quarter" idx="76" hasCustomPrompt="1"/>
          </p:nvPr>
        </p:nvSpPr>
        <p:spPr>
          <a:xfrm>
            <a:off x="5113120" y="2771719"/>
            <a:ext cx="2746593"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8" name="Text Placeholder 2">
            <a:extLst>
              <a:ext uri="{FF2B5EF4-FFF2-40B4-BE49-F238E27FC236}">
                <a16:creationId xmlns:a16="http://schemas.microsoft.com/office/drawing/2014/main" id="{E81C0C78-1655-7E4E-AF68-744C5AF6DFCC}"/>
              </a:ext>
            </a:extLst>
          </p:cNvPr>
          <p:cNvSpPr>
            <a:spLocks noGrp="1"/>
          </p:cNvSpPr>
          <p:nvPr>
            <p:ph type="body" sz="quarter" idx="78" hasCustomPrompt="1"/>
          </p:nvPr>
        </p:nvSpPr>
        <p:spPr>
          <a:xfrm>
            <a:off x="8785373" y="2378880"/>
            <a:ext cx="2808902"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0" name="Text Placeholder 13">
            <a:extLst>
              <a:ext uri="{FF2B5EF4-FFF2-40B4-BE49-F238E27FC236}">
                <a16:creationId xmlns:a16="http://schemas.microsoft.com/office/drawing/2014/main" id="{D6C51BD4-A507-D547-9D53-7E89A603470E}"/>
              </a:ext>
            </a:extLst>
          </p:cNvPr>
          <p:cNvSpPr>
            <a:spLocks noGrp="1"/>
          </p:cNvSpPr>
          <p:nvPr>
            <p:ph type="body" sz="quarter" idx="79" hasCustomPrompt="1"/>
          </p:nvPr>
        </p:nvSpPr>
        <p:spPr>
          <a:xfrm>
            <a:off x="8785373" y="2771719"/>
            <a:ext cx="2819252"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400">
                <a:solidFill>
                  <a:schemeClr val="bg1"/>
                </a:solidFill>
              </a:defRPr>
            </a:lvl3pPr>
            <a:lvl4pPr marL="731520" indent="-182880">
              <a:lnSpc>
                <a:spcPct val="100000"/>
              </a:lnSpc>
              <a:spcBef>
                <a:spcPts val="300"/>
              </a:spcBef>
              <a:spcAft>
                <a:spcPts val="200"/>
              </a:spcAft>
              <a:buClr>
                <a:schemeClr val="bg1"/>
              </a:buClr>
              <a:defRPr sz="14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1" name="Text Placeholder 2">
            <a:extLst>
              <a:ext uri="{FF2B5EF4-FFF2-40B4-BE49-F238E27FC236}">
                <a16:creationId xmlns:a16="http://schemas.microsoft.com/office/drawing/2014/main" id="{779AAB32-D942-C845-A5EE-F3FB922EBFA4}"/>
              </a:ext>
            </a:extLst>
          </p:cNvPr>
          <p:cNvSpPr>
            <a:spLocks noGrp="1"/>
          </p:cNvSpPr>
          <p:nvPr>
            <p:ph type="body" sz="quarter" idx="81" hasCustomPrompt="1"/>
          </p:nvPr>
        </p:nvSpPr>
        <p:spPr>
          <a:xfrm>
            <a:off x="1357271" y="4241133"/>
            <a:ext cx="2783784"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2" name="Text Placeholder 13">
            <a:extLst>
              <a:ext uri="{FF2B5EF4-FFF2-40B4-BE49-F238E27FC236}">
                <a16:creationId xmlns:a16="http://schemas.microsoft.com/office/drawing/2014/main" id="{22329C9D-458B-F940-A41F-EA3EADBE523E}"/>
              </a:ext>
            </a:extLst>
          </p:cNvPr>
          <p:cNvSpPr>
            <a:spLocks noGrp="1"/>
          </p:cNvSpPr>
          <p:nvPr>
            <p:ph type="body" sz="quarter" idx="82" hasCustomPrompt="1"/>
          </p:nvPr>
        </p:nvSpPr>
        <p:spPr>
          <a:xfrm>
            <a:off x="1357271" y="4633972"/>
            <a:ext cx="2794042"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3" name="Text Placeholder 2">
            <a:extLst>
              <a:ext uri="{FF2B5EF4-FFF2-40B4-BE49-F238E27FC236}">
                <a16:creationId xmlns:a16="http://schemas.microsoft.com/office/drawing/2014/main" id="{DD35670F-883E-414E-A7A0-A7AAB53EC2F2}"/>
              </a:ext>
            </a:extLst>
          </p:cNvPr>
          <p:cNvSpPr>
            <a:spLocks noGrp="1"/>
          </p:cNvSpPr>
          <p:nvPr>
            <p:ph type="body" sz="quarter" idx="84" hasCustomPrompt="1"/>
          </p:nvPr>
        </p:nvSpPr>
        <p:spPr>
          <a:xfrm>
            <a:off x="5113120" y="4241133"/>
            <a:ext cx="2746593"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44" name="Text Placeholder 13">
            <a:extLst>
              <a:ext uri="{FF2B5EF4-FFF2-40B4-BE49-F238E27FC236}">
                <a16:creationId xmlns:a16="http://schemas.microsoft.com/office/drawing/2014/main" id="{D74DC475-805E-5A4E-B0A3-93BED9DF745D}"/>
              </a:ext>
            </a:extLst>
          </p:cNvPr>
          <p:cNvSpPr>
            <a:spLocks noGrp="1"/>
          </p:cNvSpPr>
          <p:nvPr>
            <p:ph type="body" sz="quarter" idx="85" hasCustomPrompt="1"/>
          </p:nvPr>
        </p:nvSpPr>
        <p:spPr>
          <a:xfrm>
            <a:off x="5113120" y="4633972"/>
            <a:ext cx="2746593"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45" name="Text Placeholder 2">
            <a:extLst>
              <a:ext uri="{FF2B5EF4-FFF2-40B4-BE49-F238E27FC236}">
                <a16:creationId xmlns:a16="http://schemas.microsoft.com/office/drawing/2014/main" id="{1AD32E5F-3414-6148-AAD1-56BD0B8D7D5F}"/>
              </a:ext>
            </a:extLst>
          </p:cNvPr>
          <p:cNvSpPr>
            <a:spLocks noGrp="1"/>
          </p:cNvSpPr>
          <p:nvPr>
            <p:ph type="body" sz="quarter" idx="87" hasCustomPrompt="1"/>
          </p:nvPr>
        </p:nvSpPr>
        <p:spPr>
          <a:xfrm>
            <a:off x="8785373" y="4241133"/>
            <a:ext cx="2808902" cy="296025"/>
          </a:xfrm>
          <a:prstGeom prst="rect">
            <a:avLst/>
          </a:prstGeom>
        </p:spPr>
        <p:txBody>
          <a:bodyPr>
            <a:noAutofit/>
          </a:bodyPr>
          <a:lstStyle>
            <a:lvl1pPr marL="0" indent="0">
              <a:buClr>
                <a:schemeClr val="accent1"/>
              </a:buClr>
              <a:buNone/>
              <a:defRPr sz="2200" b="1">
                <a:solidFill>
                  <a:schemeClr val="bg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Header</a:t>
            </a:r>
            <a:endParaRPr lang="en-GB"/>
          </a:p>
        </p:txBody>
      </p:sp>
      <p:sp>
        <p:nvSpPr>
          <p:cNvPr id="57" name="Text Placeholder 13">
            <a:extLst>
              <a:ext uri="{FF2B5EF4-FFF2-40B4-BE49-F238E27FC236}">
                <a16:creationId xmlns:a16="http://schemas.microsoft.com/office/drawing/2014/main" id="{D4600F48-E675-2243-98A0-F86399F147DD}"/>
              </a:ext>
            </a:extLst>
          </p:cNvPr>
          <p:cNvSpPr>
            <a:spLocks noGrp="1"/>
          </p:cNvSpPr>
          <p:nvPr>
            <p:ph type="body" sz="quarter" idx="88" hasCustomPrompt="1"/>
          </p:nvPr>
        </p:nvSpPr>
        <p:spPr>
          <a:xfrm>
            <a:off x="8785373" y="4633972"/>
            <a:ext cx="2819252" cy="1064682"/>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37105953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Icons 4 column white w/header">
    <p:spTree>
      <p:nvGrpSpPr>
        <p:cNvPr id="1" name=""/>
        <p:cNvGrpSpPr/>
        <p:nvPr/>
      </p:nvGrpSpPr>
      <p:grpSpPr>
        <a:xfrm>
          <a:off x="0" y="0"/>
          <a:ext cx="0" cy="0"/>
          <a:chOff x="0" y="0"/>
          <a:chExt cx="0" cy="0"/>
        </a:xfrm>
      </p:grpSpPr>
      <p:sp>
        <p:nvSpPr>
          <p:cNvPr id="54" name="Title 1">
            <a:extLst>
              <a:ext uri="{FF2B5EF4-FFF2-40B4-BE49-F238E27FC236}">
                <a16:creationId xmlns:a16="http://schemas.microsoft.com/office/drawing/2014/main" id="{EE4B799E-7F8B-F44F-BFCB-E8F9BE2436BA}"/>
              </a:ext>
            </a:extLst>
          </p:cNvPr>
          <p:cNvSpPr>
            <a:spLocks noGrp="1"/>
          </p:cNvSpPr>
          <p:nvPr>
            <p:ph type="title" hasCustomPrompt="1"/>
          </p:nvPr>
        </p:nvSpPr>
        <p:spPr>
          <a:xfrm>
            <a:off x="576000" y="816951"/>
            <a:ext cx="7283713" cy="431980"/>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55" name="Text Placeholder 17">
            <a:extLst>
              <a:ext uri="{FF2B5EF4-FFF2-40B4-BE49-F238E27FC236}">
                <a16:creationId xmlns:a16="http://schemas.microsoft.com/office/drawing/2014/main" id="{F294DB43-F470-754F-A6A1-034A079220BE}"/>
              </a:ext>
            </a:extLst>
          </p:cNvPr>
          <p:cNvSpPr>
            <a:spLocks noGrp="1"/>
          </p:cNvSpPr>
          <p:nvPr>
            <p:ph type="body" sz="quarter" idx="29" hasCustomPrompt="1"/>
          </p:nvPr>
        </p:nvSpPr>
        <p:spPr>
          <a:xfrm>
            <a:off x="576000" y="1193187"/>
            <a:ext cx="7283713" cy="34192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23" name="Text Placeholder 13">
            <a:extLst>
              <a:ext uri="{FF2B5EF4-FFF2-40B4-BE49-F238E27FC236}">
                <a16:creationId xmlns:a16="http://schemas.microsoft.com/office/drawing/2014/main" id="{3279D4D5-E441-4B46-AD43-8CD4807D6D1B}"/>
              </a:ext>
            </a:extLst>
          </p:cNvPr>
          <p:cNvSpPr>
            <a:spLocks noGrp="1"/>
          </p:cNvSpPr>
          <p:nvPr>
            <p:ph type="body" sz="quarter" idx="47" hasCustomPrompt="1"/>
          </p:nvPr>
        </p:nvSpPr>
        <p:spPr>
          <a:xfrm>
            <a:off x="576000" y="2816173"/>
            <a:ext cx="2640275"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4" name="Text Placeholder 13">
            <a:extLst>
              <a:ext uri="{FF2B5EF4-FFF2-40B4-BE49-F238E27FC236}">
                <a16:creationId xmlns:a16="http://schemas.microsoft.com/office/drawing/2014/main" id="{BAECF0E9-687B-A44F-AB65-88B1BCFB6449}"/>
              </a:ext>
            </a:extLst>
          </p:cNvPr>
          <p:cNvSpPr>
            <a:spLocks noGrp="1"/>
          </p:cNvSpPr>
          <p:nvPr>
            <p:ph type="body" sz="quarter" idx="48" hasCustomPrompt="1"/>
          </p:nvPr>
        </p:nvSpPr>
        <p:spPr>
          <a:xfrm>
            <a:off x="3394015" y="2816173"/>
            <a:ext cx="2701985"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5" name="Text Placeholder 13">
            <a:extLst>
              <a:ext uri="{FF2B5EF4-FFF2-40B4-BE49-F238E27FC236}">
                <a16:creationId xmlns:a16="http://schemas.microsoft.com/office/drawing/2014/main" id="{E5880ED0-7F35-DF41-9284-8BDD9884172F}"/>
              </a:ext>
            </a:extLst>
          </p:cNvPr>
          <p:cNvSpPr>
            <a:spLocks noGrp="1"/>
          </p:cNvSpPr>
          <p:nvPr>
            <p:ph type="body" sz="quarter" idx="49" hasCustomPrompt="1"/>
          </p:nvPr>
        </p:nvSpPr>
        <p:spPr>
          <a:xfrm>
            <a:off x="6191971" y="2816173"/>
            <a:ext cx="2604367"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ext Placeholder 13">
            <a:extLst>
              <a:ext uri="{FF2B5EF4-FFF2-40B4-BE49-F238E27FC236}">
                <a16:creationId xmlns:a16="http://schemas.microsoft.com/office/drawing/2014/main" id="{D2B4E2D8-6A72-2C47-B6A0-4C056B004385}"/>
              </a:ext>
            </a:extLst>
          </p:cNvPr>
          <p:cNvSpPr>
            <a:spLocks noGrp="1"/>
          </p:cNvSpPr>
          <p:nvPr>
            <p:ph type="body" sz="quarter" idx="50" hasCustomPrompt="1"/>
          </p:nvPr>
        </p:nvSpPr>
        <p:spPr>
          <a:xfrm>
            <a:off x="8982108" y="2816173"/>
            <a:ext cx="2622518" cy="3274427"/>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Picture Placeholder 6">
            <a:extLst>
              <a:ext uri="{FF2B5EF4-FFF2-40B4-BE49-F238E27FC236}">
                <a16:creationId xmlns:a16="http://schemas.microsoft.com/office/drawing/2014/main" id="{F03C1D50-3E73-524A-A462-B3A4D52069B7}"/>
              </a:ext>
            </a:extLst>
          </p:cNvPr>
          <p:cNvSpPr>
            <a:spLocks noGrp="1" noChangeAspect="1"/>
          </p:cNvSpPr>
          <p:nvPr>
            <p:ph type="pic" sz="quarter" idx="18" hasCustomPrompt="1"/>
          </p:nvPr>
        </p:nvSpPr>
        <p:spPr>
          <a:xfrm>
            <a:off x="576000"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28" name="Text Placeholder 3">
            <a:extLst>
              <a:ext uri="{FF2B5EF4-FFF2-40B4-BE49-F238E27FC236}">
                <a16:creationId xmlns:a16="http://schemas.microsoft.com/office/drawing/2014/main" id="{08EC505F-1A80-164A-8D43-A42D262D1430}"/>
              </a:ext>
            </a:extLst>
          </p:cNvPr>
          <p:cNvSpPr>
            <a:spLocks noGrp="1"/>
          </p:cNvSpPr>
          <p:nvPr>
            <p:ph type="body" sz="quarter" idx="33" hasCustomPrompt="1"/>
          </p:nvPr>
        </p:nvSpPr>
        <p:spPr>
          <a:xfrm>
            <a:off x="576000" y="2374009"/>
            <a:ext cx="2639837"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0" name="Picture Placeholder 6">
            <a:extLst>
              <a:ext uri="{FF2B5EF4-FFF2-40B4-BE49-F238E27FC236}">
                <a16:creationId xmlns:a16="http://schemas.microsoft.com/office/drawing/2014/main" id="{9B82C975-099C-A744-8426-739996B14F76}"/>
              </a:ext>
            </a:extLst>
          </p:cNvPr>
          <p:cNvSpPr>
            <a:spLocks noGrp="1" noChangeAspect="1"/>
          </p:cNvSpPr>
          <p:nvPr>
            <p:ph type="pic" sz="quarter" idx="51" hasCustomPrompt="1"/>
          </p:nvPr>
        </p:nvSpPr>
        <p:spPr>
          <a:xfrm>
            <a:off x="3390345"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1" name="Text Placeholder 3">
            <a:extLst>
              <a:ext uri="{FF2B5EF4-FFF2-40B4-BE49-F238E27FC236}">
                <a16:creationId xmlns:a16="http://schemas.microsoft.com/office/drawing/2014/main" id="{6A5D12BE-2D88-254B-9EB6-DD6B8AD5DED0}"/>
              </a:ext>
            </a:extLst>
          </p:cNvPr>
          <p:cNvSpPr>
            <a:spLocks noGrp="1"/>
          </p:cNvSpPr>
          <p:nvPr>
            <p:ph type="body" sz="quarter" idx="52" hasCustomPrompt="1"/>
          </p:nvPr>
        </p:nvSpPr>
        <p:spPr>
          <a:xfrm>
            <a:off x="3401497" y="2374009"/>
            <a:ext cx="2707252"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2" name="Picture Placeholder 6">
            <a:extLst>
              <a:ext uri="{FF2B5EF4-FFF2-40B4-BE49-F238E27FC236}">
                <a16:creationId xmlns:a16="http://schemas.microsoft.com/office/drawing/2014/main" id="{F9428B0F-F92C-C04F-8476-9C2AB13E4C45}"/>
              </a:ext>
            </a:extLst>
          </p:cNvPr>
          <p:cNvSpPr>
            <a:spLocks noGrp="1" noChangeAspect="1"/>
          </p:cNvSpPr>
          <p:nvPr>
            <p:ph type="pic" sz="quarter" idx="53" hasCustomPrompt="1"/>
          </p:nvPr>
        </p:nvSpPr>
        <p:spPr>
          <a:xfrm>
            <a:off x="6193238"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3" name="Text Placeholder 3">
            <a:extLst>
              <a:ext uri="{FF2B5EF4-FFF2-40B4-BE49-F238E27FC236}">
                <a16:creationId xmlns:a16="http://schemas.microsoft.com/office/drawing/2014/main" id="{338CEC0F-5F97-2842-B297-CB8D7C61E96A}"/>
              </a:ext>
            </a:extLst>
          </p:cNvPr>
          <p:cNvSpPr>
            <a:spLocks noGrp="1"/>
          </p:cNvSpPr>
          <p:nvPr>
            <p:ph type="body" sz="quarter" idx="54" hasCustomPrompt="1"/>
          </p:nvPr>
        </p:nvSpPr>
        <p:spPr>
          <a:xfrm>
            <a:off x="6193239" y="2374009"/>
            <a:ext cx="2617880"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34" name="Picture Placeholder 6">
            <a:extLst>
              <a:ext uri="{FF2B5EF4-FFF2-40B4-BE49-F238E27FC236}">
                <a16:creationId xmlns:a16="http://schemas.microsoft.com/office/drawing/2014/main" id="{59B61C51-63D5-9F49-8C78-ED3619190DB5}"/>
              </a:ext>
            </a:extLst>
          </p:cNvPr>
          <p:cNvSpPr>
            <a:spLocks noGrp="1" noChangeAspect="1"/>
          </p:cNvSpPr>
          <p:nvPr>
            <p:ph type="pic" sz="quarter" idx="55" hasCustomPrompt="1"/>
          </p:nvPr>
        </p:nvSpPr>
        <p:spPr>
          <a:xfrm>
            <a:off x="8996132" y="1831104"/>
            <a:ext cx="393192" cy="393192"/>
          </a:xfrm>
          <a:prstGeom prst="rect">
            <a:avLst/>
          </a:prstGeom>
        </p:spPr>
        <p:txBody>
          <a:bodyPr anchor="ctr" anchorCtr="0">
            <a:noAutofit/>
          </a:bodyPr>
          <a:lstStyle>
            <a:lvl1pPr marL="0" indent="0" algn="ctr">
              <a:buClr>
                <a:schemeClr val="bg1"/>
              </a:buClr>
              <a:buNone/>
              <a:defRPr sz="800">
                <a:solidFill>
                  <a:schemeClr val="tx1"/>
                </a:solidFill>
              </a:defRPr>
            </a:lvl1pPr>
          </a:lstStyle>
          <a:p>
            <a:r>
              <a:rPr lang="en-GB"/>
              <a:t>Insert icon</a:t>
            </a:r>
          </a:p>
        </p:txBody>
      </p:sp>
      <p:sp>
        <p:nvSpPr>
          <p:cNvPr id="35" name="Text Placeholder 3">
            <a:extLst>
              <a:ext uri="{FF2B5EF4-FFF2-40B4-BE49-F238E27FC236}">
                <a16:creationId xmlns:a16="http://schemas.microsoft.com/office/drawing/2014/main" id="{A73470DE-BE0D-BA44-AF95-8660DE13D47E}"/>
              </a:ext>
            </a:extLst>
          </p:cNvPr>
          <p:cNvSpPr>
            <a:spLocks noGrp="1"/>
          </p:cNvSpPr>
          <p:nvPr>
            <p:ph type="body" sz="quarter" idx="56" hasCustomPrompt="1"/>
          </p:nvPr>
        </p:nvSpPr>
        <p:spPr>
          <a:xfrm>
            <a:off x="8996134" y="2374009"/>
            <a:ext cx="2608866"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2" name="Footer Placeholder 1">
            <a:extLst>
              <a:ext uri="{FF2B5EF4-FFF2-40B4-BE49-F238E27FC236}">
                <a16:creationId xmlns:a16="http://schemas.microsoft.com/office/drawing/2014/main" id="{F358C8E5-B969-2345-B3E1-BFDC0019220D}"/>
              </a:ext>
            </a:extLst>
          </p:cNvPr>
          <p:cNvSpPr>
            <a:spLocks noGrp="1"/>
          </p:cNvSpPr>
          <p:nvPr>
            <p:ph type="ftr" sz="quarter" idx="57"/>
          </p:nvPr>
        </p:nvSpPr>
        <p:spPr/>
        <p:txBody>
          <a:bodyPr/>
          <a:lstStyle/>
          <a:p>
            <a:endParaRPr lang="en-GB"/>
          </a:p>
        </p:txBody>
      </p:sp>
      <p:sp>
        <p:nvSpPr>
          <p:cNvPr id="3" name="Slide Number Placeholder 2">
            <a:extLst>
              <a:ext uri="{FF2B5EF4-FFF2-40B4-BE49-F238E27FC236}">
                <a16:creationId xmlns:a16="http://schemas.microsoft.com/office/drawing/2014/main" id="{1724330F-3AD7-B643-83F0-3734252EC2C3}"/>
              </a:ext>
            </a:extLst>
          </p:cNvPr>
          <p:cNvSpPr>
            <a:spLocks noGrp="1"/>
          </p:cNvSpPr>
          <p:nvPr>
            <p:ph type="sldNum" sz="quarter" idx="58"/>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8390323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Icons 4 column purple w/header">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774BC0F-2AA3-2042-8A21-1D83CEDAF527}"/>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solidFill>
                <a:schemeClr val="bg1"/>
              </a:solidFill>
            </a:endParaRPr>
          </a:p>
        </p:txBody>
      </p:sp>
      <p:sp>
        <p:nvSpPr>
          <p:cNvPr id="48" name="Title 1">
            <a:extLst>
              <a:ext uri="{FF2B5EF4-FFF2-40B4-BE49-F238E27FC236}">
                <a16:creationId xmlns:a16="http://schemas.microsoft.com/office/drawing/2014/main" id="{FBB2C0DA-A171-0B48-8881-D18D3FC5EB1A}"/>
              </a:ext>
            </a:extLst>
          </p:cNvPr>
          <p:cNvSpPr>
            <a:spLocks noGrp="1"/>
          </p:cNvSpPr>
          <p:nvPr>
            <p:ph type="title" hasCustomPrompt="1"/>
          </p:nvPr>
        </p:nvSpPr>
        <p:spPr>
          <a:xfrm>
            <a:off x="576000" y="816951"/>
            <a:ext cx="7283713" cy="431980"/>
          </a:xfrm>
        </p:spPr>
        <p:txBody>
          <a:bodyPr wrap="square" anchor="t" anchorCtr="0">
            <a:noAutofit/>
          </a:bodyPr>
          <a:lstStyle>
            <a:lvl1pPr>
              <a:lnSpc>
                <a:spcPct val="85000"/>
              </a:lnSpc>
              <a:buClr>
                <a:schemeClr val="bg1"/>
              </a:buClr>
              <a:defRPr lang="en-GB" sz="3000" b="1" kern="1200" spc="10" baseline="0" dirty="0">
                <a:solidFill>
                  <a:schemeClr val="bg1"/>
                </a:solidFill>
                <a:latin typeface="+mj-lt"/>
                <a:ea typeface="+mj-ea"/>
                <a:cs typeface="+mj-cs"/>
              </a:defRPr>
            </a:lvl1pPr>
          </a:lstStyle>
          <a:p>
            <a:r>
              <a:rPr lang="en-US"/>
              <a:t>Insert title</a:t>
            </a:r>
            <a:endParaRPr lang="en-GB"/>
          </a:p>
        </p:txBody>
      </p:sp>
      <p:pic>
        <p:nvPicPr>
          <p:cNvPr id="51" name="Picture 50" descr="A picture containing drawing&#10;&#10;Description automatically generated">
            <a:extLst>
              <a:ext uri="{FF2B5EF4-FFF2-40B4-BE49-F238E27FC236}">
                <a16:creationId xmlns:a16="http://schemas.microsoft.com/office/drawing/2014/main" id="{DB0BF6A1-1A26-3643-84F3-18935C193A7A}"/>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9" name="Picture Placeholder 6">
            <a:extLst>
              <a:ext uri="{FF2B5EF4-FFF2-40B4-BE49-F238E27FC236}">
                <a16:creationId xmlns:a16="http://schemas.microsoft.com/office/drawing/2014/main" id="{6C1BD40A-1C48-F045-9A63-EAF8642341DF}"/>
              </a:ext>
            </a:extLst>
          </p:cNvPr>
          <p:cNvSpPr>
            <a:spLocks noGrp="1" noChangeAspect="1"/>
          </p:cNvSpPr>
          <p:nvPr>
            <p:ph type="pic" sz="quarter" idx="18" hasCustomPrompt="1"/>
          </p:nvPr>
        </p:nvSpPr>
        <p:spPr>
          <a:xfrm>
            <a:off x="576000"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31" name="Picture Placeholder 6">
            <a:extLst>
              <a:ext uri="{FF2B5EF4-FFF2-40B4-BE49-F238E27FC236}">
                <a16:creationId xmlns:a16="http://schemas.microsoft.com/office/drawing/2014/main" id="{E9AD53E2-82A0-C949-9351-B55126519860}"/>
              </a:ext>
            </a:extLst>
          </p:cNvPr>
          <p:cNvSpPr>
            <a:spLocks noGrp="1" noChangeAspect="1"/>
          </p:cNvSpPr>
          <p:nvPr>
            <p:ph type="pic" sz="quarter" idx="51" hasCustomPrompt="1"/>
          </p:nvPr>
        </p:nvSpPr>
        <p:spPr>
          <a:xfrm>
            <a:off x="3390345"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33" name="Picture Placeholder 6">
            <a:extLst>
              <a:ext uri="{FF2B5EF4-FFF2-40B4-BE49-F238E27FC236}">
                <a16:creationId xmlns:a16="http://schemas.microsoft.com/office/drawing/2014/main" id="{079EDE5D-3EA4-844C-94C1-83F2D0301453}"/>
              </a:ext>
            </a:extLst>
          </p:cNvPr>
          <p:cNvSpPr>
            <a:spLocks noGrp="1" noChangeAspect="1"/>
          </p:cNvSpPr>
          <p:nvPr>
            <p:ph type="pic" sz="quarter" idx="53" hasCustomPrompt="1"/>
          </p:nvPr>
        </p:nvSpPr>
        <p:spPr>
          <a:xfrm>
            <a:off x="6193238"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53" name="Picture Placeholder 6">
            <a:extLst>
              <a:ext uri="{FF2B5EF4-FFF2-40B4-BE49-F238E27FC236}">
                <a16:creationId xmlns:a16="http://schemas.microsoft.com/office/drawing/2014/main" id="{80437A14-A013-F747-AD66-5E94191E67EA}"/>
              </a:ext>
            </a:extLst>
          </p:cNvPr>
          <p:cNvSpPr>
            <a:spLocks noGrp="1" noChangeAspect="1"/>
          </p:cNvSpPr>
          <p:nvPr>
            <p:ph type="pic" sz="quarter" idx="55" hasCustomPrompt="1"/>
          </p:nvPr>
        </p:nvSpPr>
        <p:spPr>
          <a:xfrm>
            <a:off x="8996132" y="1831104"/>
            <a:ext cx="393192" cy="393192"/>
          </a:xfrm>
          <a:prstGeom prst="rect">
            <a:avLst/>
          </a:prstGeom>
        </p:spPr>
        <p:txBody>
          <a:bodyPr anchor="ctr" anchorCtr="0">
            <a:noAutofit/>
          </a:bodyPr>
          <a:lstStyle>
            <a:lvl1pPr marL="0" indent="0" algn="ctr">
              <a:buClr>
                <a:schemeClr val="bg1"/>
              </a:buClr>
              <a:buNone/>
              <a:defRPr sz="800">
                <a:solidFill>
                  <a:schemeClr val="bg1"/>
                </a:solidFill>
              </a:defRPr>
            </a:lvl1pPr>
          </a:lstStyle>
          <a:p>
            <a:r>
              <a:rPr lang="en-GB"/>
              <a:t>Insert icon</a:t>
            </a:r>
          </a:p>
        </p:txBody>
      </p:sp>
      <p:sp>
        <p:nvSpPr>
          <p:cNvPr id="2" name="Footer Placeholder 1">
            <a:extLst>
              <a:ext uri="{FF2B5EF4-FFF2-40B4-BE49-F238E27FC236}">
                <a16:creationId xmlns:a16="http://schemas.microsoft.com/office/drawing/2014/main" id="{B5B77980-DA41-FF43-939A-F373BDC04E78}"/>
              </a:ext>
            </a:extLst>
          </p:cNvPr>
          <p:cNvSpPr>
            <a:spLocks noGrp="1"/>
          </p:cNvSpPr>
          <p:nvPr>
            <p:ph type="ftr" sz="quarter" idx="57"/>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3E9F099B-8B66-754A-8C6F-15A78F7F6D62}"/>
              </a:ext>
            </a:extLst>
          </p:cNvPr>
          <p:cNvSpPr>
            <a:spLocks noGrp="1"/>
          </p:cNvSpPr>
          <p:nvPr>
            <p:ph type="sldNum" sz="quarter" idx="58"/>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23" name="Text Placeholder 17">
            <a:extLst>
              <a:ext uri="{FF2B5EF4-FFF2-40B4-BE49-F238E27FC236}">
                <a16:creationId xmlns:a16="http://schemas.microsoft.com/office/drawing/2014/main" id="{56E75355-A94E-E947-A4C5-4780C136040C}"/>
              </a:ext>
            </a:extLst>
          </p:cNvPr>
          <p:cNvSpPr>
            <a:spLocks noGrp="1"/>
          </p:cNvSpPr>
          <p:nvPr>
            <p:ph type="body" sz="quarter" idx="29" hasCustomPrompt="1"/>
          </p:nvPr>
        </p:nvSpPr>
        <p:spPr>
          <a:xfrm>
            <a:off x="576000" y="1193187"/>
            <a:ext cx="7283713" cy="341926"/>
          </a:xfrm>
          <a:prstGeom prst="rect">
            <a:avLst/>
          </a:prstGeo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4" name="Text Placeholder 13">
            <a:extLst>
              <a:ext uri="{FF2B5EF4-FFF2-40B4-BE49-F238E27FC236}">
                <a16:creationId xmlns:a16="http://schemas.microsoft.com/office/drawing/2014/main" id="{1467C42B-936D-E74D-A701-134F6F2AF33B}"/>
              </a:ext>
            </a:extLst>
          </p:cNvPr>
          <p:cNvSpPr>
            <a:spLocks noGrp="1"/>
          </p:cNvSpPr>
          <p:nvPr>
            <p:ph type="body" sz="quarter" idx="47" hasCustomPrompt="1"/>
          </p:nvPr>
        </p:nvSpPr>
        <p:spPr>
          <a:xfrm>
            <a:off x="576000" y="2816173"/>
            <a:ext cx="2640275"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4" name="Text Placeholder 13">
            <a:extLst>
              <a:ext uri="{FF2B5EF4-FFF2-40B4-BE49-F238E27FC236}">
                <a16:creationId xmlns:a16="http://schemas.microsoft.com/office/drawing/2014/main" id="{32C68893-AB74-314E-B49C-AAB6BDEA706C}"/>
              </a:ext>
            </a:extLst>
          </p:cNvPr>
          <p:cNvSpPr>
            <a:spLocks noGrp="1"/>
          </p:cNvSpPr>
          <p:nvPr>
            <p:ph type="body" sz="quarter" idx="48" hasCustomPrompt="1"/>
          </p:nvPr>
        </p:nvSpPr>
        <p:spPr>
          <a:xfrm>
            <a:off x="3394015" y="2816173"/>
            <a:ext cx="2701985"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5" name="Text Placeholder 13">
            <a:extLst>
              <a:ext uri="{FF2B5EF4-FFF2-40B4-BE49-F238E27FC236}">
                <a16:creationId xmlns:a16="http://schemas.microsoft.com/office/drawing/2014/main" id="{B5B851CA-720A-1F40-A117-D75144C37BAC}"/>
              </a:ext>
            </a:extLst>
          </p:cNvPr>
          <p:cNvSpPr>
            <a:spLocks noGrp="1"/>
          </p:cNvSpPr>
          <p:nvPr>
            <p:ph type="body" sz="quarter" idx="49" hasCustomPrompt="1"/>
          </p:nvPr>
        </p:nvSpPr>
        <p:spPr>
          <a:xfrm>
            <a:off x="6191971" y="2816173"/>
            <a:ext cx="2604367"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8" name="Text Placeholder 13">
            <a:extLst>
              <a:ext uri="{FF2B5EF4-FFF2-40B4-BE49-F238E27FC236}">
                <a16:creationId xmlns:a16="http://schemas.microsoft.com/office/drawing/2014/main" id="{52126CB4-CF7E-1047-A661-45B320C195F4}"/>
              </a:ext>
            </a:extLst>
          </p:cNvPr>
          <p:cNvSpPr>
            <a:spLocks noGrp="1"/>
          </p:cNvSpPr>
          <p:nvPr>
            <p:ph type="body" sz="quarter" idx="50" hasCustomPrompt="1"/>
          </p:nvPr>
        </p:nvSpPr>
        <p:spPr>
          <a:xfrm>
            <a:off x="8982108" y="2816173"/>
            <a:ext cx="2622518" cy="3274427"/>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9" name="Text Placeholder 3">
            <a:extLst>
              <a:ext uri="{FF2B5EF4-FFF2-40B4-BE49-F238E27FC236}">
                <a16:creationId xmlns:a16="http://schemas.microsoft.com/office/drawing/2014/main" id="{F3878E61-951D-4642-86BE-BE8F97F22729}"/>
              </a:ext>
            </a:extLst>
          </p:cNvPr>
          <p:cNvSpPr>
            <a:spLocks noGrp="1"/>
          </p:cNvSpPr>
          <p:nvPr>
            <p:ph type="body" sz="quarter" idx="33" hasCustomPrompt="1"/>
          </p:nvPr>
        </p:nvSpPr>
        <p:spPr>
          <a:xfrm>
            <a:off x="576000" y="2374009"/>
            <a:ext cx="2639837"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40" name="Text Placeholder 3">
            <a:extLst>
              <a:ext uri="{FF2B5EF4-FFF2-40B4-BE49-F238E27FC236}">
                <a16:creationId xmlns:a16="http://schemas.microsoft.com/office/drawing/2014/main" id="{0282D980-058C-714A-AF4D-A97AA3419DC9}"/>
              </a:ext>
            </a:extLst>
          </p:cNvPr>
          <p:cNvSpPr>
            <a:spLocks noGrp="1"/>
          </p:cNvSpPr>
          <p:nvPr>
            <p:ph type="body" sz="quarter" idx="52" hasCustomPrompt="1"/>
          </p:nvPr>
        </p:nvSpPr>
        <p:spPr>
          <a:xfrm>
            <a:off x="3401497" y="2374009"/>
            <a:ext cx="2707252"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41" name="Text Placeholder 3">
            <a:extLst>
              <a:ext uri="{FF2B5EF4-FFF2-40B4-BE49-F238E27FC236}">
                <a16:creationId xmlns:a16="http://schemas.microsoft.com/office/drawing/2014/main" id="{7FE6A8EF-44BD-0347-BACE-9996961127F5}"/>
              </a:ext>
            </a:extLst>
          </p:cNvPr>
          <p:cNvSpPr>
            <a:spLocks noGrp="1"/>
          </p:cNvSpPr>
          <p:nvPr>
            <p:ph type="body" sz="quarter" idx="54" hasCustomPrompt="1"/>
          </p:nvPr>
        </p:nvSpPr>
        <p:spPr>
          <a:xfrm>
            <a:off x="6193239" y="2374009"/>
            <a:ext cx="2617880"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42" name="Text Placeholder 3">
            <a:extLst>
              <a:ext uri="{FF2B5EF4-FFF2-40B4-BE49-F238E27FC236}">
                <a16:creationId xmlns:a16="http://schemas.microsoft.com/office/drawing/2014/main" id="{55D313DF-BE0D-7048-91B5-E2F7F56030F3}"/>
              </a:ext>
            </a:extLst>
          </p:cNvPr>
          <p:cNvSpPr>
            <a:spLocks noGrp="1"/>
          </p:cNvSpPr>
          <p:nvPr>
            <p:ph type="body" sz="quarter" idx="56" hasCustomPrompt="1"/>
          </p:nvPr>
        </p:nvSpPr>
        <p:spPr>
          <a:xfrm>
            <a:off x="8996134" y="2374009"/>
            <a:ext cx="2608866" cy="313350"/>
          </a:xfrm>
          <a:prstGeom prst="rect">
            <a:avLst/>
          </a:prstGeom>
        </p:spPr>
        <p:txBody>
          <a:bodyPr rIns="182880">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Tree>
    <p:extLst>
      <p:ext uri="{BB962C8B-B14F-4D97-AF65-F5344CB8AC3E}">
        <p14:creationId xmlns:p14="http://schemas.microsoft.com/office/powerpoint/2010/main" val="356614747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imeline straight white">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D4A58766-7E11-B24B-8AA3-02FB0FFB4E5F}"/>
              </a:ext>
            </a:extLst>
          </p:cNvPr>
          <p:cNvSpPr/>
          <p:nvPr userDrawn="1"/>
        </p:nvSpPr>
        <p:spPr>
          <a:xfrm>
            <a:off x="12700" y="3534223"/>
            <a:ext cx="12192000" cy="154034"/>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buClr>
                <a:schemeClr val="bg1"/>
              </a:buClr>
            </a:pPr>
            <a:endParaRPr lang="en-GB">
              <a:solidFill>
                <a:schemeClr val="tx1"/>
              </a:solidFill>
            </a:endParaRPr>
          </a:p>
        </p:txBody>
      </p:sp>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43" name="Straight Connector 42">
            <a:extLst>
              <a:ext uri="{FF2B5EF4-FFF2-40B4-BE49-F238E27FC236}">
                <a16:creationId xmlns:a16="http://schemas.microsoft.com/office/drawing/2014/main" id="{E34B8B1D-EBD9-8F46-9127-8FDFD758F81F}"/>
              </a:ext>
            </a:extLst>
          </p:cNvPr>
          <p:cNvCxnSpPr>
            <a:cxnSpLocks/>
          </p:cNvCxnSpPr>
          <p:nvPr userDrawn="1"/>
        </p:nvCxnSpPr>
        <p:spPr>
          <a:xfrm flipV="1">
            <a:off x="594447"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D2B8F5F2-B2A7-E843-A02B-D9EAD8C62027}"/>
              </a:ext>
            </a:extLst>
          </p:cNvPr>
          <p:cNvCxnSpPr>
            <a:cxnSpLocks/>
          </p:cNvCxnSpPr>
          <p:nvPr userDrawn="1"/>
        </p:nvCxnSpPr>
        <p:spPr>
          <a:xfrm flipV="1">
            <a:off x="111444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DE02C609-2F86-5348-A750-7D7E2B3F853D}"/>
              </a:ext>
            </a:extLst>
          </p:cNvPr>
          <p:cNvCxnSpPr>
            <a:cxnSpLocks/>
          </p:cNvCxnSpPr>
          <p:nvPr userDrawn="1"/>
        </p:nvCxnSpPr>
        <p:spPr>
          <a:xfrm flipV="1">
            <a:off x="2821699"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CF0129E-D899-2641-8B0B-A00037E34B1F}"/>
              </a:ext>
            </a:extLst>
          </p:cNvPr>
          <p:cNvCxnSpPr>
            <a:cxnSpLocks/>
          </p:cNvCxnSpPr>
          <p:nvPr userDrawn="1"/>
        </p:nvCxnSpPr>
        <p:spPr>
          <a:xfrm flipV="1">
            <a:off x="334648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E306CFB-9897-4F40-9D98-41D043452400}"/>
              </a:ext>
            </a:extLst>
          </p:cNvPr>
          <p:cNvCxnSpPr>
            <a:cxnSpLocks/>
          </p:cNvCxnSpPr>
          <p:nvPr userDrawn="1"/>
        </p:nvCxnSpPr>
        <p:spPr>
          <a:xfrm flipV="1">
            <a:off x="5048951"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26F80659-CEA5-CD4B-98D1-CC2E7024F488}"/>
              </a:ext>
            </a:extLst>
          </p:cNvPr>
          <p:cNvCxnSpPr>
            <a:cxnSpLocks/>
          </p:cNvCxnSpPr>
          <p:nvPr userDrawn="1"/>
        </p:nvCxnSpPr>
        <p:spPr>
          <a:xfrm flipV="1">
            <a:off x="557852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786B58D-1535-164A-929F-89F4B4CB0C03}"/>
              </a:ext>
            </a:extLst>
          </p:cNvPr>
          <p:cNvCxnSpPr>
            <a:cxnSpLocks/>
          </p:cNvCxnSpPr>
          <p:nvPr userDrawn="1"/>
        </p:nvCxnSpPr>
        <p:spPr>
          <a:xfrm flipV="1">
            <a:off x="7276203"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9685A5D-F272-894C-B819-963D1E129D9A}"/>
              </a:ext>
            </a:extLst>
          </p:cNvPr>
          <p:cNvCxnSpPr>
            <a:cxnSpLocks/>
          </p:cNvCxnSpPr>
          <p:nvPr userDrawn="1"/>
        </p:nvCxnSpPr>
        <p:spPr>
          <a:xfrm flipV="1">
            <a:off x="7810564"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298133E-2BF9-9F48-9E75-3C530E5FF726}"/>
              </a:ext>
            </a:extLst>
          </p:cNvPr>
          <p:cNvCxnSpPr>
            <a:cxnSpLocks/>
          </p:cNvCxnSpPr>
          <p:nvPr userDrawn="1"/>
        </p:nvCxnSpPr>
        <p:spPr>
          <a:xfrm flipV="1">
            <a:off x="9503455" y="1820091"/>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8D52D26-6E7A-3C42-A8B7-E4430C677D00}"/>
              </a:ext>
            </a:extLst>
          </p:cNvPr>
          <p:cNvCxnSpPr>
            <a:cxnSpLocks/>
          </p:cNvCxnSpPr>
          <p:nvPr userDrawn="1"/>
        </p:nvCxnSpPr>
        <p:spPr>
          <a:xfrm flipV="1">
            <a:off x="10042602" y="3672897"/>
            <a:ext cx="0" cy="176566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sp>
        <p:nvSpPr>
          <p:cNvPr id="55" name="Text Placeholder 2">
            <a:extLst>
              <a:ext uri="{FF2B5EF4-FFF2-40B4-BE49-F238E27FC236}">
                <a16:creationId xmlns:a16="http://schemas.microsoft.com/office/drawing/2014/main" id="{CF111B50-C6C5-D94F-91A9-3C3470248778}"/>
              </a:ext>
            </a:extLst>
          </p:cNvPr>
          <p:cNvSpPr>
            <a:spLocks noGrp="1"/>
          </p:cNvSpPr>
          <p:nvPr>
            <p:ph type="body" sz="quarter" idx="16" hasCustomPrompt="1"/>
          </p:nvPr>
        </p:nvSpPr>
        <p:spPr>
          <a:xfrm>
            <a:off x="666827"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58" name="Text Placeholder 2">
            <a:extLst>
              <a:ext uri="{FF2B5EF4-FFF2-40B4-BE49-F238E27FC236}">
                <a16:creationId xmlns:a16="http://schemas.microsoft.com/office/drawing/2014/main" id="{A78D1FC0-F793-024C-B9B9-BBE9F18CED67}"/>
              </a:ext>
            </a:extLst>
          </p:cNvPr>
          <p:cNvSpPr>
            <a:spLocks noGrp="1"/>
          </p:cNvSpPr>
          <p:nvPr>
            <p:ph type="body" sz="quarter" idx="17" hasCustomPrompt="1"/>
          </p:nvPr>
        </p:nvSpPr>
        <p:spPr>
          <a:xfrm>
            <a:off x="666827" y="2096280"/>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60" name="Text Placeholder 2">
            <a:extLst>
              <a:ext uri="{FF2B5EF4-FFF2-40B4-BE49-F238E27FC236}">
                <a16:creationId xmlns:a16="http://schemas.microsoft.com/office/drawing/2014/main" id="{03561B5D-4105-1D47-9052-44E1E4F51BC2}"/>
              </a:ext>
            </a:extLst>
          </p:cNvPr>
          <p:cNvSpPr>
            <a:spLocks noGrp="1"/>
          </p:cNvSpPr>
          <p:nvPr>
            <p:ph type="body" sz="quarter" idx="18" hasCustomPrompt="1"/>
          </p:nvPr>
        </p:nvSpPr>
        <p:spPr>
          <a:xfrm>
            <a:off x="2894633"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62" name="Text Placeholder 2">
            <a:extLst>
              <a:ext uri="{FF2B5EF4-FFF2-40B4-BE49-F238E27FC236}">
                <a16:creationId xmlns:a16="http://schemas.microsoft.com/office/drawing/2014/main" id="{0E30DB65-9F39-B14C-B8D3-A15FA9EB096E}"/>
              </a:ext>
            </a:extLst>
          </p:cNvPr>
          <p:cNvSpPr>
            <a:spLocks noGrp="1"/>
          </p:cNvSpPr>
          <p:nvPr>
            <p:ph type="body" sz="quarter" idx="20" hasCustomPrompt="1"/>
          </p:nvPr>
        </p:nvSpPr>
        <p:spPr>
          <a:xfrm>
            <a:off x="5122439"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64" name="Text Placeholder 2">
            <a:extLst>
              <a:ext uri="{FF2B5EF4-FFF2-40B4-BE49-F238E27FC236}">
                <a16:creationId xmlns:a16="http://schemas.microsoft.com/office/drawing/2014/main" id="{CE68C034-FE85-0148-83A7-5DEA30129CE6}"/>
              </a:ext>
            </a:extLst>
          </p:cNvPr>
          <p:cNvSpPr>
            <a:spLocks noGrp="1"/>
          </p:cNvSpPr>
          <p:nvPr>
            <p:ph type="body" sz="quarter" idx="22" hasCustomPrompt="1"/>
          </p:nvPr>
        </p:nvSpPr>
        <p:spPr>
          <a:xfrm>
            <a:off x="7350245"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0" name="Text Placeholder 2">
            <a:extLst>
              <a:ext uri="{FF2B5EF4-FFF2-40B4-BE49-F238E27FC236}">
                <a16:creationId xmlns:a16="http://schemas.microsoft.com/office/drawing/2014/main" id="{4EC6935A-F9AC-1642-8A49-A2557F79A857}"/>
              </a:ext>
            </a:extLst>
          </p:cNvPr>
          <p:cNvSpPr>
            <a:spLocks noGrp="1"/>
          </p:cNvSpPr>
          <p:nvPr>
            <p:ph type="body" sz="quarter" idx="24" hasCustomPrompt="1"/>
          </p:nvPr>
        </p:nvSpPr>
        <p:spPr>
          <a:xfrm>
            <a:off x="9578052" y="1812925"/>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2" name="Text Placeholder 2">
            <a:extLst>
              <a:ext uri="{FF2B5EF4-FFF2-40B4-BE49-F238E27FC236}">
                <a16:creationId xmlns:a16="http://schemas.microsoft.com/office/drawing/2014/main" id="{145A19C9-C8B2-A34B-B83F-435865430240}"/>
              </a:ext>
            </a:extLst>
          </p:cNvPr>
          <p:cNvSpPr>
            <a:spLocks noGrp="1"/>
          </p:cNvSpPr>
          <p:nvPr>
            <p:ph type="body" sz="quarter" idx="26" hasCustomPrompt="1"/>
          </p:nvPr>
        </p:nvSpPr>
        <p:spPr>
          <a:xfrm>
            <a:off x="1212772"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4" name="Text Placeholder 2">
            <a:extLst>
              <a:ext uri="{FF2B5EF4-FFF2-40B4-BE49-F238E27FC236}">
                <a16:creationId xmlns:a16="http://schemas.microsoft.com/office/drawing/2014/main" id="{993EDDDA-2A6C-5D4B-AAAC-7FC1E6CB4439}"/>
              </a:ext>
            </a:extLst>
          </p:cNvPr>
          <p:cNvSpPr>
            <a:spLocks noGrp="1"/>
          </p:cNvSpPr>
          <p:nvPr>
            <p:ph type="body" sz="quarter" idx="27" hasCustomPrompt="1"/>
          </p:nvPr>
        </p:nvSpPr>
        <p:spPr>
          <a:xfrm>
            <a:off x="3430439"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5" name="Text Placeholder 2">
            <a:extLst>
              <a:ext uri="{FF2B5EF4-FFF2-40B4-BE49-F238E27FC236}">
                <a16:creationId xmlns:a16="http://schemas.microsoft.com/office/drawing/2014/main" id="{61524BE5-AB3C-2F48-874C-42795E5497F2}"/>
              </a:ext>
            </a:extLst>
          </p:cNvPr>
          <p:cNvSpPr>
            <a:spLocks noGrp="1"/>
          </p:cNvSpPr>
          <p:nvPr>
            <p:ph type="body" sz="quarter" idx="28" hasCustomPrompt="1"/>
          </p:nvPr>
        </p:nvSpPr>
        <p:spPr>
          <a:xfrm>
            <a:off x="5664595"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6" name="Text Placeholder 2">
            <a:extLst>
              <a:ext uri="{FF2B5EF4-FFF2-40B4-BE49-F238E27FC236}">
                <a16:creationId xmlns:a16="http://schemas.microsoft.com/office/drawing/2014/main" id="{5DA67B83-11AF-974E-9925-B3B531BC38BF}"/>
              </a:ext>
            </a:extLst>
          </p:cNvPr>
          <p:cNvSpPr>
            <a:spLocks noGrp="1"/>
          </p:cNvSpPr>
          <p:nvPr>
            <p:ph type="body" sz="quarter" idx="32" hasCustomPrompt="1"/>
          </p:nvPr>
        </p:nvSpPr>
        <p:spPr>
          <a:xfrm>
            <a:off x="7898751"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7" name="Text Placeholder 2">
            <a:extLst>
              <a:ext uri="{FF2B5EF4-FFF2-40B4-BE49-F238E27FC236}">
                <a16:creationId xmlns:a16="http://schemas.microsoft.com/office/drawing/2014/main" id="{E3C9C2FD-B51D-A647-8F76-314FF354B1C1}"/>
              </a:ext>
            </a:extLst>
          </p:cNvPr>
          <p:cNvSpPr>
            <a:spLocks noGrp="1"/>
          </p:cNvSpPr>
          <p:nvPr>
            <p:ph type="body" sz="quarter" idx="30" hasCustomPrompt="1"/>
          </p:nvPr>
        </p:nvSpPr>
        <p:spPr>
          <a:xfrm>
            <a:off x="10132908" y="5216212"/>
            <a:ext cx="1476375" cy="235331"/>
          </a:xfrm>
        </p:spPr>
        <p:txBody>
          <a:bodyPr>
            <a:noAutofit/>
          </a:bodyPr>
          <a:lstStyle>
            <a:lvl1pPr marL="0" indent="0">
              <a:buClr>
                <a:schemeClr val="tx1"/>
              </a:buClr>
              <a:buNone/>
              <a:defRPr sz="20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78" name="Text Placeholder 2">
            <a:extLst>
              <a:ext uri="{FF2B5EF4-FFF2-40B4-BE49-F238E27FC236}">
                <a16:creationId xmlns:a16="http://schemas.microsoft.com/office/drawing/2014/main" id="{2793EA83-42AD-1145-87BB-2447092D8D5D}"/>
              </a:ext>
            </a:extLst>
          </p:cNvPr>
          <p:cNvSpPr>
            <a:spLocks noGrp="1"/>
          </p:cNvSpPr>
          <p:nvPr>
            <p:ph type="body" sz="quarter" idx="41" hasCustomPrompt="1"/>
          </p:nvPr>
        </p:nvSpPr>
        <p:spPr>
          <a:xfrm>
            <a:off x="2893366" y="2096280"/>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79" name="Text Placeholder 2">
            <a:extLst>
              <a:ext uri="{FF2B5EF4-FFF2-40B4-BE49-F238E27FC236}">
                <a16:creationId xmlns:a16="http://schemas.microsoft.com/office/drawing/2014/main" id="{3E6467CE-4DB5-FE4F-BAA3-16D99DD84C5E}"/>
              </a:ext>
            </a:extLst>
          </p:cNvPr>
          <p:cNvSpPr>
            <a:spLocks noGrp="1"/>
          </p:cNvSpPr>
          <p:nvPr>
            <p:ph type="body" sz="quarter" idx="42" hasCustomPrompt="1"/>
          </p:nvPr>
        </p:nvSpPr>
        <p:spPr>
          <a:xfrm>
            <a:off x="5119905" y="2096280"/>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0" name="Text Placeholder 2">
            <a:extLst>
              <a:ext uri="{FF2B5EF4-FFF2-40B4-BE49-F238E27FC236}">
                <a16:creationId xmlns:a16="http://schemas.microsoft.com/office/drawing/2014/main" id="{86E4672E-B3A7-9A41-B57D-464EF9E27F79}"/>
              </a:ext>
            </a:extLst>
          </p:cNvPr>
          <p:cNvSpPr>
            <a:spLocks noGrp="1"/>
          </p:cNvSpPr>
          <p:nvPr>
            <p:ph type="body" sz="quarter" idx="43" hasCustomPrompt="1"/>
          </p:nvPr>
        </p:nvSpPr>
        <p:spPr>
          <a:xfrm>
            <a:off x="7346444" y="2097718"/>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1" name="Text Placeholder 2">
            <a:extLst>
              <a:ext uri="{FF2B5EF4-FFF2-40B4-BE49-F238E27FC236}">
                <a16:creationId xmlns:a16="http://schemas.microsoft.com/office/drawing/2014/main" id="{29F8208F-7F99-2C43-8428-C055FF297BBE}"/>
              </a:ext>
            </a:extLst>
          </p:cNvPr>
          <p:cNvSpPr>
            <a:spLocks noGrp="1"/>
          </p:cNvSpPr>
          <p:nvPr>
            <p:ph type="body" sz="quarter" idx="44" hasCustomPrompt="1"/>
          </p:nvPr>
        </p:nvSpPr>
        <p:spPr>
          <a:xfrm>
            <a:off x="9572983" y="2097718"/>
            <a:ext cx="1476375" cy="1146792"/>
          </a:xfrm>
        </p:spPr>
        <p:txBody>
          <a:bodyPr>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2" name="Text Placeholder 2">
            <a:extLst>
              <a:ext uri="{FF2B5EF4-FFF2-40B4-BE49-F238E27FC236}">
                <a16:creationId xmlns:a16="http://schemas.microsoft.com/office/drawing/2014/main" id="{F0CD0A55-28E3-ED40-A853-C507CC4E1CD3}"/>
              </a:ext>
            </a:extLst>
          </p:cNvPr>
          <p:cNvSpPr>
            <a:spLocks noGrp="1"/>
          </p:cNvSpPr>
          <p:nvPr>
            <p:ph type="body" sz="quarter" idx="46" hasCustomPrompt="1"/>
          </p:nvPr>
        </p:nvSpPr>
        <p:spPr>
          <a:xfrm>
            <a:off x="1198640" y="4023111"/>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3" name="Text Placeholder 2">
            <a:extLst>
              <a:ext uri="{FF2B5EF4-FFF2-40B4-BE49-F238E27FC236}">
                <a16:creationId xmlns:a16="http://schemas.microsoft.com/office/drawing/2014/main" id="{ED06EDCF-F02E-9C4A-B35A-0B89C71341E2}"/>
              </a:ext>
            </a:extLst>
          </p:cNvPr>
          <p:cNvSpPr>
            <a:spLocks noGrp="1"/>
          </p:cNvSpPr>
          <p:nvPr>
            <p:ph type="body" sz="quarter" idx="47" hasCustomPrompt="1"/>
          </p:nvPr>
        </p:nvSpPr>
        <p:spPr>
          <a:xfrm>
            <a:off x="3422004" y="4023111"/>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4" name="Text Placeholder 2">
            <a:extLst>
              <a:ext uri="{FF2B5EF4-FFF2-40B4-BE49-F238E27FC236}">
                <a16:creationId xmlns:a16="http://schemas.microsoft.com/office/drawing/2014/main" id="{DC5D0E13-3E9C-3743-9DA3-78BA1016C9C1}"/>
              </a:ext>
            </a:extLst>
          </p:cNvPr>
          <p:cNvSpPr>
            <a:spLocks noGrp="1"/>
          </p:cNvSpPr>
          <p:nvPr>
            <p:ph type="body" sz="quarter" idx="48" hasCustomPrompt="1"/>
          </p:nvPr>
        </p:nvSpPr>
        <p:spPr>
          <a:xfrm>
            <a:off x="5658068" y="4023111"/>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5" name="Text Placeholder 2">
            <a:extLst>
              <a:ext uri="{FF2B5EF4-FFF2-40B4-BE49-F238E27FC236}">
                <a16:creationId xmlns:a16="http://schemas.microsoft.com/office/drawing/2014/main" id="{02CAD3B7-3F2E-214D-A9B9-4DD95A55D85F}"/>
              </a:ext>
            </a:extLst>
          </p:cNvPr>
          <p:cNvSpPr>
            <a:spLocks noGrp="1"/>
          </p:cNvSpPr>
          <p:nvPr>
            <p:ph type="body" sz="quarter" idx="49" hasCustomPrompt="1"/>
          </p:nvPr>
        </p:nvSpPr>
        <p:spPr>
          <a:xfrm>
            <a:off x="7894132" y="4024549"/>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86" name="Text Placeholder 2">
            <a:extLst>
              <a:ext uri="{FF2B5EF4-FFF2-40B4-BE49-F238E27FC236}">
                <a16:creationId xmlns:a16="http://schemas.microsoft.com/office/drawing/2014/main" id="{646FE730-E12C-AE42-AC69-4AB7F3F52C93}"/>
              </a:ext>
            </a:extLst>
          </p:cNvPr>
          <p:cNvSpPr>
            <a:spLocks noGrp="1"/>
          </p:cNvSpPr>
          <p:nvPr>
            <p:ph type="body" sz="quarter" idx="50" hasCustomPrompt="1"/>
          </p:nvPr>
        </p:nvSpPr>
        <p:spPr>
          <a:xfrm>
            <a:off x="10130196" y="4024549"/>
            <a:ext cx="1476375" cy="1146792"/>
          </a:xfrm>
        </p:spPr>
        <p:txBody>
          <a:bodyPr anchor="b">
            <a:normAutofit/>
          </a:bodyPr>
          <a:lstStyle>
            <a:lvl1pPr marL="172800" indent="-172800" algn="l" defTabSz="914377" rtl="0" eaLnBrk="1" latinLnBrk="0" hangingPunct="1">
              <a:spcBef>
                <a:spcPts val="300"/>
              </a:spcBef>
              <a:spcAft>
                <a:spcPts val="200"/>
              </a:spcAft>
              <a:buClr>
                <a:schemeClr val="tx1"/>
              </a:buClr>
              <a:buFont typeface="Arial" panose="020B0604020202020204" pitchFamily="34" charset="0"/>
              <a:buChar char="•"/>
              <a:defRPr lang="en-GB" sz="1400" b="0" kern="1200" dirty="0">
                <a:solidFill>
                  <a:schemeClr val="tx1"/>
                </a:solidFill>
                <a:latin typeface="+mn-lt"/>
                <a:ea typeface="+mn-ea"/>
                <a:cs typeface="+mn-cs"/>
              </a:defRPr>
            </a:lvl1pPr>
            <a:lvl2pPr marL="396000" indent="-216000">
              <a:spcBef>
                <a:spcPts val="300"/>
              </a:spcBef>
              <a:spcAft>
                <a:spcPts val="200"/>
              </a:spcAft>
              <a:buClr>
                <a:schemeClr val="tx1"/>
              </a:buClr>
              <a:defRPr sz="1400" b="0">
                <a:solidFill>
                  <a:schemeClr val="tx1"/>
                </a:solidFill>
              </a:defRPr>
            </a:lvl2pPr>
            <a:lvl3pPr marL="626400" indent="-216000">
              <a:spcBef>
                <a:spcPts val="300"/>
              </a:spcBef>
              <a:spcAft>
                <a:spcPts val="200"/>
              </a:spcAft>
              <a:buClr>
                <a:schemeClr val="tx1"/>
              </a:buClr>
              <a:defRPr sz="1400" b="0">
                <a:solidFill>
                  <a:schemeClr val="tx1"/>
                </a:solidFill>
              </a:defRPr>
            </a:lvl3pPr>
            <a:lvl4pPr marL="846000" indent="-216000">
              <a:spcBef>
                <a:spcPts val="300"/>
              </a:spcBef>
              <a:spcAft>
                <a:spcPts val="200"/>
              </a:spcAft>
              <a:buClr>
                <a:schemeClr val="tx1"/>
              </a:buClr>
              <a:defRPr sz="1400" b="0">
                <a:solidFill>
                  <a:schemeClr val="tx1"/>
                </a:solidFill>
              </a:defRPr>
            </a:lvl4pPr>
            <a:lvl5pPr>
              <a:defRPr sz="1800" b="1">
                <a:solidFill>
                  <a:schemeClr val="accent1"/>
                </a:solidFill>
              </a:defRPr>
            </a:lvl5pPr>
          </a:lstStyle>
          <a:p>
            <a:pPr lvl="0"/>
            <a:r>
              <a:rPr lang="en-GB"/>
              <a:t>Click to edit master text styles</a:t>
            </a:r>
          </a:p>
          <a:p>
            <a:pPr lvl="1"/>
            <a:r>
              <a:rPr lang="en-GB"/>
              <a:t>Second level</a:t>
            </a:r>
          </a:p>
          <a:p>
            <a:pPr lvl="2"/>
            <a:r>
              <a:rPr lang="en-GB"/>
              <a:t>Third level</a:t>
            </a:r>
          </a:p>
          <a:p>
            <a:pPr lvl="3"/>
            <a:r>
              <a:rPr lang="en-GB"/>
              <a:t>Fourth</a:t>
            </a:r>
          </a:p>
        </p:txBody>
      </p:sp>
      <p:sp>
        <p:nvSpPr>
          <p:cNvPr id="2" name="Footer Placeholder 1">
            <a:extLst>
              <a:ext uri="{FF2B5EF4-FFF2-40B4-BE49-F238E27FC236}">
                <a16:creationId xmlns:a16="http://schemas.microsoft.com/office/drawing/2014/main" id="{2BA21FF0-930F-3442-BF1B-E38C877E41EC}"/>
              </a:ext>
            </a:extLst>
          </p:cNvPr>
          <p:cNvSpPr>
            <a:spLocks noGrp="1"/>
          </p:cNvSpPr>
          <p:nvPr>
            <p:ph type="ftr" sz="quarter" idx="51"/>
          </p:nvPr>
        </p:nvSpPr>
        <p:spPr/>
        <p:txBody>
          <a:bodyPr/>
          <a:lstStyle/>
          <a:p>
            <a:endParaRPr lang="en-GB"/>
          </a:p>
        </p:txBody>
      </p:sp>
      <p:sp>
        <p:nvSpPr>
          <p:cNvPr id="3" name="Slide Number Placeholder 2">
            <a:extLst>
              <a:ext uri="{FF2B5EF4-FFF2-40B4-BE49-F238E27FC236}">
                <a16:creationId xmlns:a16="http://schemas.microsoft.com/office/drawing/2014/main" id="{D789B10B-F120-0047-BBB9-C0B536373E58}"/>
              </a:ext>
            </a:extLst>
          </p:cNvPr>
          <p:cNvSpPr>
            <a:spLocks noGrp="1"/>
          </p:cNvSpPr>
          <p:nvPr>
            <p:ph type="sldNum" sz="quarter" idx="52"/>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31651422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imeline straight">
    <p:bg>
      <p:bgPr>
        <a:solidFill>
          <a:schemeClr val="bg1"/>
        </a:solidFill>
        <a:effectLst/>
      </p:bgPr>
    </p:bg>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cxnSp>
        <p:nvCxnSpPr>
          <p:cNvPr id="96" name="Straight Connector 95">
            <a:extLst>
              <a:ext uri="{FF2B5EF4-FFF2-40B4-BE49-F238E27FC236}">
                <a16:creationId xmlns:a16="http://schemas.microsoft.com/office/drawing/2014/main" id="{9BD132D6-912F-3D4D-9221-0A938BBA284C}"/>
              </a:ext>
            </a:extLst>
          </p:cNvPr>
          <p:cNvCxnSpPr>
            <a:cxnSpLocks/>
            <a:stCxn id="103" idx="0"/>
          </p:cNvCxnSpPr>
          <p:nvPr userDrawn="1"/>
        </p:nvCxnSpPr>
        <p:spPr>
          <a:xfrm flipV="1">
            <a:off x="604563" y="2244437"/>
            <a:ext cx="0" cy="3147758"/>
          </a:xfrm>
          <a:prstGeom prst="line">
            <a:avLst/>
          </a:prstGeom>
          <a:noFill/>
          <a:ln w="6350" cap="flat" cmpd="sng" algn="ctr">
            <a:solidFill>
              <a:schemeClr val="accent1"/>
            </a:solidFill>
            <a:prstDash val="solid"/>
            <a:miter lim="800000"/>
            <a:headEnd type="none" w="lg" len="lg"/>
            <a:tailEnd type="oval" w="lg" len="lg"/>
          </a:ln>
          <a:effectLst/>
        </p:spPr>
      </p:cxnSp>
      <p:cxnSp>
        <p:nvCxnSpPr>
          <p:cNvPr id="97" name="Straight Connector 96">
            <a:extLst>
              <a:ext uri="{FF2B5EF4-FFF2-40B4-BE49-F238E27FC236}">
                <a16:creationId xmlns:a16="http://schemas.microsoft.com/office/drawing/2014/main" id="{DF867798-4DE6-EC41-AD82-03E6B1FF17CB}"/>
              </a:ext>
            </a:extLst>
          </p:cNvPr>
          <p:cNvCxnSpPr>
            <a:cxnSpLocks/>
          </p:cNvCxnSpPr>
          <p:nvPr userDrawn="1"/>
        </p:nvCxnSpPr>
        <p:spPr>
          <a:xfrm>
            <a:off x="2435815" y="2721012"/>
            <a:ext cx="0" cy="1687283"/>
          </a:xfrm>
          <a:prstGeom prst="line">
            <a:avLst/>
          </a:prstGeom>
          <a:noFill/>
          <a:ln w="6350" cap="flat" cmpd="sng" algn="ctr">
            <a:solidFill>
              <a:schemeClr val="accent1"/>
            </a:solidFill>
            <a:prstDash val="solid"/>
            <a:miter lim="800000"/>
            <a:headEnd type="oval" w="lg" len="lg"/>
            <a:tailEnd type="none" w="lg" len="lg"/>
          </a:ln>
          <a:effectLst/>
        </p:spPr>
      </p:cxnSp>
      <p:cxnSp>
        <p:nvCxnSpPr>
          <p:cNvPr id="98" name="Straight Connector 97">
            <a:extLst>
              <a:ext uri="{FF2B5EF4-FFF2-40B4-BE49-F238E27FC236}">
                <a16:creationId xmlns:a16="http://schemas.microsoft.com/office/drawing/2014/main" id="{A2E03D6C-2073-014A-8EE7-7E84746447E3}"/>
              </a:ext>
            </a:extLst>
          </p:cNvPr>
          <p:cNvCxnSpPr>
            <a:cxnSpLocks/>
          </p:cNvCxnSpPr>
          <p:nvPr userDrawn="1"/>
        </p:nvCxnSpPr>
        <p:spPr>
          <a:xfrm>
            <a:off x="3401014" y="3920780"/>
            <a:ext cx="1" cy="2003422"/>
          </a:xfrm>
          <a:prstGeom prst="line">
            <a:avLst/>
          </a:prstGeom>
          <a:noFill/>
          <a:ln w="6350" cap="flat" cmpd="sng" algn="ctr">
            <a:solidFill>
              <a:schemeClr val="accent1"/>
            </a:solidFill>
            <a:prstDash val="solid"/>
            <a:miter lim="800000"/>
            <a:headEnd type="none" w="lg" len="lg"/>
            <a:tailEnd type="oval" w="lg" len="lg"/>
          </a:ln>
          <a:effectLst/>
        </p:spPr>
      </p:cxnSp>
      <p:cxnSp>
        <p:nvCxnSpPr>
          <p:cNvPr id="99" name="Straight Connector 98">
            <a:extLst>
              <a:ext uri="{FF2B5EF4-FFF2-40B4-BE49-F238E27FC236}">
                <a16:creationId xmlns:a16="http://schemas.microsoft.com/office/drawing/2014/main" id="{B8695049-1E37-A245-808B-ECED791353F7}"/>
              </a:ext>
            </a:extLst>
          </p:cNvPr>
          <p:cNvCxnSpPr>
            <a:cxnSpLocks/>
          </p:cNvCxnSpPr>
          <p:nvPr userDrawn="1"/>
        </p:nvCxnSpPr>
        <p:spPr>
          <a:xfrm>
            <a:off x="6121321" y="2906006"/>
            <a:ext cx="669" cy="1925767"/>
          </a:xfrm>
          <a:prstGeom prst="line">
            <a:avLst/>
          </a:prstGeom>
          <a:noFill/>
          <a:ln w="6350" cap="flat" cmpd="sng" algn="ctr">
            <a:solidFill>
              <a:schemeClr val="accent1"/>
            </a:solidFill>
            <a:prstDash val="solid"/>
            <a:miter lim="800000"/>
            <a:headEnd type="none" w="lg" len="lg"/>
            <a:tailEnd type="oval" w="lg" len="lg"/>
          </a:ln>
          <a:effectLst/>
        </p:spPr>
      </p:cxnSp>
      <p:cxnSp>
        <p:nvCxnSpPr>
          <p:cNvPr id="100" name="Straight Connector 99">
            <a:extLst>
              <a:ext uri="{FF2B5EF4-FFF2-40B4-BE49-F238E27FC236}">
                <a16:creationId xmlns:a16="http://schemas.microsoft.com/office/drawing/2014/main" id="{DCFA0A77-16B3-6041-A0E6-F29F8B0C6983}"/>
              </a:ext>
            </a:extLst>
          </p:cNvPr>
          <p:cNvCxnSpPr>
            <a:cxnSpLocks/>
          </p:cNvCxnSpPr>
          <p:nvPr userDrawn="1"/>
        </p:nvCxnSpPr>
        <p:spPr>
          <a:xfrm>
            <a:off x="9968503" y="2602557"/>
            <a:ext cx="0" cy="1130620"/>
          </a:xfrm>
          <a:prstGeom prst="line">
            <a:avLst/>
          </a:prstGeom>
          <a:noFill/>
          <a:ln w="6350" cap="flat" cmpd="sng" algn="ctr">
            <a:solidFill>
              <a:schemeClr val="accent1"/>
            </a:solidFill>
            <a:prstDash val="solid"/>
            <a:miter lim="800000"/>
            <a:headEnd type="none" w="lg" len="lg"/>
            <a:tailEnd type="oval" w="lg" len="lg"/>
          </a:ln>
          <a:effectLst/>
        </p:spPr>
      </p:cxnSp>
      <p:cxnSp>
        <p:nvCxnSpPr>
          <p:cNvPr id="101" name="Straight Connector 100">
            <a:extLst>
              <a:ext uri="{FF2B5EF4-FFF2-40B4-BE49-F238E27FC236}">
                <a16:creationId xmlns:a16="http://schemas.microsoft.com/office/drawing/2014/main" id="{B37C9C1D-2B7D-454D-A6D1-0B20066FED59}"/>
              </a:ext>
            </a:extLst>
          </p:cNvPr>
          <p:cNvCxnSpPr>
            <a:cxnSpLocks/>
          </p:cNvCxnSpPr>
          <p:nvPr userDrawn="1"/>
        </p:nvCxnSpPr>
        <p:spPr>
          <a:xfrm>
            <a:off x="8076373" y="2602557"/>
            <a:ext cx="0" cy="1668107"/>
          </a:xfrm>
          <a:prstGeom prst="line">
            <a:avLst/>
          </a:prstGeom>
          <a:noFill/>
          <a:ln w="6350" cap="flat" cmpd="sng" algn="ctr">
            <a:solidFill>
              <a:schemeClr val="accent1"/>
            </a:solidFill>
            <a:prstDash val="solid"/>
            <a:miter lim="800000"/>
            <a:headEnd type="none" w="lg" len="lg"/>
            <a:tailEnd type="oval" w="lg" len="lg"/>
          </a:ln>
          <a:effectLst/>
        </p:spPr>
      </p:cxnSp>
      <p:cxnSp>
        <p:nvCxnSpPr>
          <p:cNvPr id="102" name="Straight Connector 101">
            <a:extLst>
              <a:ext uri="{FF2B5EF4-FFF2-40B4-BE49-F238E27FC236}">
                <a16:creationId xmlns:a16="http://schemas.microsoft.com/office/drawing/2014/main" id="{C49C7B11-057C-0D44-8794-A9180C9D5C9D}"/>
              </a:ext>
            </a:extLst>
          </p:cNvPr>
          <p:cNvCxnSpPr>
            <a:cxnSpLocks/>
          </p:cNvCxnSpPr>
          <p:nvPr userDrawn="1"/>
        </p:nvCxnSpPr>
        <p:spPr>
          <a:xfrm>
            <a:off x="4770486" y="3257098"/>
            <a:ext cx="0" cy="2100263"/>
          </a:xfrm>
          <a:prstGeom prst="line">
            <a:avLst/>
          </a:prstGeom>
          <a:noFill/>
          <a:ln w="6350" cap="flat" cmpd="sng" algn="ctr">
            <a:solidFill>
              <a:schemeClr val="accent1"/>
            </a:solidFill>
            <a:prstDash val="solid"/>
            <a:miter lim="800000"/>
            <a:headEnd type="none" w="sm" len="sm"/>
            <a:tailEnd type="oval" w="lg" len="lg"/>
          </a:ln>
          <a:effectLst/>
        </p:spPr>
      </p:cxnSp>
      <p:sp>
        <p:nvSpPr>
          <p:cNvPr id="103" name="Oval 102">
            <a:extLst>
              <a:ext uri="{FF2B5EF4-FFF2-40B4-BE49-F238E27FC236}">
                <a16:creationId xmlns:a16="http://schemas.microsoft.com/office/drawing/2014/main" id="{4C4E7789-3CC3-B942-9FD3-96A47F48BBA8}"/>
              </a:ext>
            </a:extLst>
          </p:cNvPr>
          <p:cNvSpPr/>
          <p:nvPr userDrawn="1"/>
        </p:nvSpPr>
        <p:spPr>
          <a:xfrm>
            <a:off x="493999" y="5392195"/>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02A71963-851B-2C4E-BC74-7AE51A14D45C}"/>
              </a:ext>
            </a:extLst>
          </p:cNvPr>
          <p:cNvSpPr/>
          <p:nvPr userDrawn="1"/>
        </p:nvSpPr>
        <p:spPr>
          <a:xfrm>
            <a:off x="2325251" y="4237236"/>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3A4A19F3-0B10-CC4E-9812-09352E0B26ED}"/>
              </a:ext>
            </a:extLst>
          </p:cNvPr>
          <p:cNvSpPr/>
          <p:nvPr userDrawn="1"/>
        </p:nvSpPr>
        <p:spPr>
          <a:xfrm>
            <a:off x="3303390" y="3710751"/>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F252F891-B574-974D-8EA8-3DCBCC318690}"/>
              </a:ext>
            </a:extLst>
          </p:cNvPr>
          <p:cNvSpPr/>
          <p:nvPr userDrawn="1"/>
        </p:nvSpPr>
        <p:spPr>
          <a:xfrm>
            <a:off x="4659922" y="3135546"/>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5D273172-8127-2848-A0A6-C2BFAF359FA6}"/>
              </a:ext>
            </a:extLst>
          </p:cNvPr>
          <p:cNvSpPr/>
          <p:nvPr userDrawn="1"/>
        </p:nvSpPr>
        <p:spPr>
          <a:xfrm>
            <a:off x="6015033" y="2764960"/>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DF6E5FD1-7B56-2549-8780-A78345F32863}"/>
              </a:ext>
            </a:extLst>
          </p:cNvPr>
          <p:cNvSpPr/>
          <p:nvPr userDrawn="1"/>
        </p:nvSpPr>
        <p:spPr>
          <a:xfrm>
            <a:off x="7976436" y="2572413"/>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34F3E5C4-42F0-E04F-AFFE-8BD697B5C9A5}"/>
              </a:ext>
            </a:extLst>
          </p:cNvPr>
          <p:cNvSpPr/>
          <p:nvPr userDrawn="1"/>
        </p:nvSpPr>
        <p:spPr>
          <a:xfrm>
            <a:off x="9862674" y="2577657"/>
            <a:ext cx="221128" cy="221128"/>
          </a:xfrm>
          <a:prstGeom prst="ellipse">
            <a:avLst/>
          </a:prstGeom>
          <a:solidFill>
            <a:schemeClr val="accent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Placeholder 2">
            <a:extLst>
              <a:ext uri="{FF2B5EF4-FFF2-40B4-BE49-F238E27FC236}">
                <a16:creationId xmlns:a16="http://schemas.microsoft.com/office/drawing/2014/main" id="{BA0243BD-120B-F14A-88FC-1736C0C9D561}"/>
              </a:ext>
            </a:extLst>
          </p:cNvPr>
          <p:cNvSpPr>
            <a:spLocks noGrp="1"/>
          </p:cNvSpPr>
          <p:nvPr>
            <p:ph type="body" sz="quarter" idx="16" hasCustomPrompt="1"/>
          </p:nvPr>
        </p:nvSpPr>
        <p:spPr>
          <a:xfrm>
            <a:off x="785673" y="2106380"/>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p>
          <a:p>
            <a:pPr lvl="0"/>
            <a:endParaRPr lang="en-GB"/>
          </a:p>
        </p:txBody>
      </p:sp>
      <p:sp>
        <p:nvSpPr>
          <p:cNvPr id="111" name="Text Placeholder 2">
            <a:extLst>
              <a:ext uri="{FF2B5EF4-FFF2-40B4-BE49-F238E27FC236}">
                <a16:creationId xmlns:a16="http://schemas.microsoft.com/office/drawing/2014/main" id="{EF2F126A-A5DC-BC4F-89AA-0B8DE66E6FD9}"/>
              </a:ext>
            </a:extLst>
          </p:cNvPr>
          <p:cNvSpPr>
            <a:spLocks noGrp="1"/>
          </p:cNvSpPr>
          <p:nvPr>
            <p:ph type="body" sz="quarter" idx="30" hasCustomPrompt="1"/>
          </p:nvPr>
        </p:nvSpPr>
        <p:spPr>
          <a:xfrm>
            <a:off x="2620518" y="2595993"/>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2" name="Text Placeholder 2">
            <a:extLst>
              <a:ext uri="{FF2B5EF4-FFF2-40B4-BE49-F238E27FC236}">
                <a16:creationId xmlns:a16="http://schemas.microsoft.com/office/drawing/2014/main" id="{4F6296E5-CBFC-A54B-B33B-CE50A5B6CADF}"/>
              </a:ext>
            </a:extLst>
          </p:cNvPr>
          <p:cNvSpPr>
            <a:spLocks noGrp="1"/>
          </p:cNvSpPr>
          <p:nvPr>
            <p:ph type="body" sz="quarter" idx="31" hasCustomPrompt="1"/>
          </p:nvPr>
        </p:nvSpPr>
        <p:spPr>
          <a:xfrm>
            <a:off x="3584020" y="5784649"/>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3" name="Text Placeholder 2">
            <a:extLst>
              <a:ext uri="{FF2B5EF4-FFF2-40B4-BE49-F238E27FC236}">
                <a16:creationId xmlns:a16="http://schemas.microsoft.com/office/drawing/2014/main" id="{F8AF9899-FB87-ED49-9E23-5020DD293EB9}"/>
              </a:ext>
            </a:extLst>
          </p:cNvPr>
          <p:cNvSpPr>
            <a:spLocks noGrp="1"/>
          </p:cNvSpPr>
          <p:nvPr>
            <p:ph type="body" sz="quarter" idx="32" hasCustomPrompt="1"/>
          </p:nvPr>
        </p:nvSpPr>
        <p:spPr>
          <a:xfrm>
            <a:off x="4964178" y="5218009"/>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4" name="Text Placeholder 2">
            <a:extLst>
              <a:ext uri="{FF2B5EF4-FFF2-40B4-BE49-F238E27FC236}">
                <a16:creationId xmlns:a16="http://schemas.microsoft.com/office/drawing/2014/main" id="{966992D3-660F-D34B-B329-06477E828B9F}"/>
              </a:ext>
            </a:extLst>
          </p:cNvPr>
          <p:cNvSpPr>
            <a:spLocks noGrp="1"/>
          </p:cNvSpPr>
          <p:nvPr>
            <p:ph type="body" sz="quarter" idx="33" hasCustomPrompt="1"/>
          </p:nvPr>
        </p:nvSpPr>
        <p:spPr>
          <a:xfrm>
            <a:off x="6325192" y="4691210"/>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5" name="Text Placeholder 2">
            <a:extLst>
              <a:ext uri="{FF2B5EF4-FFF2-40B4-BE49-F238E27FC236}">
                <a16:creationId xmlns:a16="http://schemas.microsoft.com/office/drawing/2014/main" id="{3DEADA15-FE8A-8448-9BF7-564F62A7516C}"/>
              </a:ext>
            </a:extLst>
          </p:cNvPr>
          <p:cNvSpPr>
            <a:spLocks noGrp="1"/>
          </p:cNvSpPr>
          <p:nvPr>
            <p:ph type="body" sz="quarter" idx="34" hasCustomPrompt="1"/>
          </p:nvPr>
        </p:nvSpPr>
        <p:spPr>
          <a:xfrm>
            <a:off x="8260286" y="4127941"/>
            <a:ext cx="1476375" cy="23533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sp>
        <p:nvSpPr>
          <p:cNvPr id="116" name="Text Placeholder 2">
            <a:extLst>
              <a:ext uri="{FF2B5EF4-FFF2-40B4-BE49-F238E27FC236}">
                <a16:creationId xmlns:a16="http://schemas.microsoft.com/office/drawing/2014/main" id="{CAC7C2DB-0621-FC43-A111-46CD407362DB}"/>
              </a:ext>
            </a:extLst>
          </p:cNvPr>
          <p:cNvSpPr>
            <a:spLocks noGrp="1"/>
          </p:cNvSpPr>
          <p:nvPr>
            <p:ph type="body" sz="quarter" idx="35" hasCustomPrompt="1"/>
          </p:nvPr>
        </p:nvSpPr>
        <p:spPr>
          <a:xfrm>
            <a:off x="10160270" y="3600574"/>
            <a:ext cx="1444356" cy="268041"/>
          </a:xfrm>
        </p:spPr>
        <p:txBody>
          <a:bodyPr>
            <a:noAutofit/>
          </a:bodyPr>
          <a:lstStyle>
            <a:lvl1pPr marL="0" indent="0">
              <a:buClr>
                <a:schemeClr val="tx1"/>
              </a:buClr>
              <a:buFont typeface="Arial" panose="020B0604020202020204" pitchFamily="34" charset="0"/>
              <a:buNone/>
              <a:defRPr sz="1800" b="1">
                <a:solidFill>
                  <a:schemeClr val="tx1"/>
                </a:solidFill>
              </a:defRPr>
            </a:lvl1pPr>
            <a:lvl2pPr>
              <a:defRPr sz="1800" b="1">
                <a:solidFill>
                  <a:schemeClr val="accent1"/>
                </a:solidFill>
              </a:defRPr>
            </a:lvl2pPr>
            <a:lvl3pPr>
              <a:defRPr sz="1800" b="1">
                <a:solidFill>
                  <a:schemeClr val="accent1"/>
                </a:solidFill>
              </a:defRPr>
            </a:lvl3pPr>
            <a:lvl4pPr>
              <a:defRPr sz="1800" b="1">
                <a:solidFill>
                  <a:schemeClr val="accent1"/>
                </a:solidFill>
              </a:defRPr>
            </a:lvl4pPr>
            <a:lvl5pPr>
              <a:defRPr sz="1800" b="1">
                <a:solidFill>
                  <a:schemeClr val="accent1"/>
                </a:solidFill>
              </a:defRPr>
            </a:lvl5pPr>
          </a:lstStyle>
          <a:p>
            <a:pPr lvl="0"/>
            <a:r>
              <a:rPr lang="en-US"/>
              <a:t>20YY</a:t>
            </a:r>
            <a:endParaRPr lang="en-GB"/>
          </a:p>
        </p:txBody>
      </p:sp>
      <p:pic>
        <p:nvPicPr>
          <p:cNvPr id="117" name="Graphic 116">
            <a:extLst>
              <a:ext uri="{FF2B5EF4-FFF2-40B4-BE49-F238E27FC236}">
                <a16:creationId xmlns:a16="http://schemas.microsoft.com/office/drawing/2014/main" id="{A36427AB-B98B-4F4B-B3F5-49591A82395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3128" y="2654388"/>
            <a:ext cx="12275128" cy="3322967"/>
          </a:xfrm>
          <a:prstGeom prst="rect">
            <a:avLst/>
          </a:prstGeom>
        </p:spPr>
      </p:pic>
      <p:sp>
        <p:nvSpPr>
          <p:cNvPr id="4" name="Footer Placeholder 3">
            <a:extLst>
              <a:ext uri="{FF2B5EF4-FFF2-40B4-BE49-F238E27FC236}">
                <a16:creationId xmlns:a16="http://schemas.microsoft.com/office/drawing/2014/main" id="{FFE9E8BE-EE15-F64F-BBCA-4134F9B92B72}"/>
              </a:ext>
            </a:extLst>
          </p:cNvPr>
          <p:cNvSpPr>
            <a:spLocks noGrp="1"/>
          </p:cNvSpPr>
          <p:nvPr>
            <p:ph type="ftr" sz="quarter" idx="36"/>
          </p:nvPr>
        </p:nvSpPr>
        <p:spPr/>
        <p:txBody>
          <a:bodyPr/>
          <a:lstStyle/>
          <a:p>
            <a:endParaRPr lang="en-GB"/>
          </a:p>
        </p:txBody>
      </p:sp>
      <p:sp>
        <p:nvSpPr>
          <p:cNvPr id="5" name="Slide Number Placeholder 4">
            <a:extLst>
              <a:ext uri="{FF2B5EF4-FFF2-40B4-BE49-F238E27FC236}">
                <a16:creationId xmlns:a16="http://schemas.microsoft.com/office/drawing/2014/main" id="{1FE95701-9CF4-514D-8C47-82A78236DDC2}"/>
              </a:ext>
            </a:extLst>
          </p:cNvPr>
          <p:cNvSpPr>
            <a:spLocks noGrp="1"/>
          </p:cNvSpPr>
          <p:nvPr>
            <p:ph type="sldNum" sz="quarter" idx="37"/>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24879116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Map unpopulated">
    <p:bg>
      <p:bgPr>
        <a:solidFill>
          <a:schemeClr val="bg1"/>
        </a:solidFill>
        <a:effectLst/>
      </p:bgPr>
    </p:bg>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grpSp>
        <p:nvGrpSpPr>
          <p:cNvPr id="26" name="Group 25">
            <a:extLst>
              <a:ext uri="{FF2B5EF4-FFF2-40B4-BE49-F238E27FC236}">
                <a16:creationId xmlns:a16="http://schemas.microsoft.com/office/drawing/2014/main" id="{0946F0FA-854F-DE49-83E2-73557212BE4E}"/>
              </a:ext>
            </a:extLst>
          </p:cNvPr>
          <p:cNvGrpSpPr/>
          <p:nvPr userDrawn="1"/>
        </p:nvGrpSpPr>
        <p:grpSpPr>
          <a:xfrm>
            <a:off x="3933121" y="1508729"/>
            <a:ext cx="7686147" cy="4542667"/>
            <a:chOff x="4118865" y="1346736"/>
            <a:chExt cx="7686147" cy="4542667"/>
          </a:xfrm>
        </p:grpSpPr>
        <p:sp>
          <p:nvSpPr>
            <p:cNvPr id="27" name="Freeform 26">
              <a:extLst>
                <a:ext uri="{FF2B5EF4-FFF2-40B4-BE49-F238E27FC236}">
                  <a16:creationId xmlns:a16="http://schemas.microsoft.com/office/drawing/2014/main" id="{91EED6C9-B42A-4B41-9541-EE3A9E31AA13}"/>
                </a:ext>
              </a:extLst>
            </p:cNvPr>
            <p:cNvSpPr>
              <a:spLocks/>
            </p:cNvSpPr>
            <p:nvPr userDrawn="1">
              <p:custDataLst>
                <p:tags r:id="rId1"/>
              </p:custDataLst>
            </p:nvPr>
          </p:nvSpPr>
          <p:spPr bwMode="auto">
            <a:xfrm>
              <a:off x="5446313" y="5826476"/>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 name="Freeform 25">
              <a:extLst>
                <a:ext uri="{FF2B5EF4-FFF2-40B4-BE49-F238E27FC236}">
                  <a16:creationId xmlns:a16="http://schemas.microsoft.com/office/drawing/2014/main" id="{8A3E54EA-EC6A-BA4B-A15B-29A9B4E3C10A}"/>
                </a:ext>
              </a:extLst>
            </p:cNvPr>
            <p:cNvSpPr>
              <a:spLocks/>
            </p:cNvSpPr>
            <p:nvPr userDrawn="1">
              <p:custDataLst>
                <p:tags r:id="rId2"/>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 name="Freeform 105">
              <a:extLst>
                <a:ext uri="{FF2B5EF4-FFF2-40B4-BE49-F238E27FC236}">
                  <a16:creationId xmlns:a16="http://schemas.microsoft.com/office/drawing/2014/main" id="{55A455D0-674B-5E43-A621-6E0F6EFA0459}"/>
                </a:ext>
              </a:extLst>
            </p:cNvPr>
            <p:cNvSpPr>
              <a:spLocks/>
            </p:cNvSpPr>
            <p:nvPr userDrawn="1">
              <p:custDataLst>
                <p:tags r:id="rId3"/>
              </p:custDataLst>
            </p:nvPr>
          </p:nvSpPr>
          <p:spPr bwMode="auto">
            <a:xfrm>
              <a:off x="6219636" y="5801305"/>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 name="Freeform 197">
              <a:extLst>
                <a:ext uri="{FF2B5EF4-FFF2-40B4-BE49-F238E27FC236}">
                  <a16:creationId xmlns:a16="http://schemas.microsoft.com/office/drawing/2014/main" id="{F1FD872B-2294-3643-819B-EBDDDEB8A4DB}"/>
                </a:ext>
              </a:extLst>
            </p:cNvPr>
            <p:cNvSpPr>
              <a:spLocks/>
            </p:cNvSpPr>
            <p:nvPr userDrawn="1">
              <p:custDataLst>
                <p:tags r:id="rId4"/>
              </p:custDataLst>
            </p:nvPr>
          </p:nvSpPr>
          <p:spPr bwMode="auto">
            <a:xfrm>
              <a:off x="5465868" y="5832768"/>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 name="Freeform 198">
              <a:extLst>
                <a:ext uri="{FF2B5EF4-FFF2-40B4-BE49-F238E27FC236}">
                  <a16:creationId xmlns:a16="http://schemas.microsoft.com/office/drawing/2014/main" id="{591BB3EA-5DE4-F54F-9FB3-77879C421DFA}"/>
                </a:ext>
              </a:extLst>
            </p:cNvPr>
            <p:cNvSpPr>
              <a:spLocks/>
            </p:cNvSpPr>
            <p:nvPr userDrawn="1">
              <p:custDataLst>
                <p:tags r:id="rId5"/>
              </p:custDataLst>
            </p:nvPr>
          </p:nvSpPr>
          <p:spPr bwMode="auto">
            <a:xfrm>
              <a:off x="5426757" y="5812319"/>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 name="Freeform 199">
              <a:extLst>
                <a:ext uri="{FF2B5EF4-FFF2-40B4-BE49-F238E27FC236}">
                  <a16:creationId xmlns:a16="http://schemas.microsoft.com/office/drawing/2014/main" id="{AA1A2608-FA5B-C144-9EDE-F475734252E7}"/>
                </a:ext>
              </a:extLst>
            </p:cNvPr>
            <p:cNvSpPr>
              <a:spLocks/>
            </p:cNvSpPr>
            <p:nvPr userDrawn="1">
              <p:custDataLst>
                <p:tags r:id="rId6"/>
              </p:custDataLst>
            </p:nvPr>
          </p:nvSpPr>
          <p:spPr bwMode="auto">
            <a:xfrm>
              <a:off x="5426757" y="5791866"/>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 name="Freeform 200">
              <a:extLst>
                <a:ext uri="{FF2B5EF4-FFF2-40B4-BE49-F238E27FC236}">
                  <a16:creationId xmlns:a16="http://schemas.microsoft.com/office/drawing/2014/main" id="{4A0A5051-B20B-2D45-9FF0-853B7A66EE46}"/>
                </a:ext>
              </a:extLst>
            </p:cNvPr>
            <p:cNvSpPr>
              <a:spLocks/>
            </p:cNvSpPr>
            <p:nvPr userDrawn="1">
              <p:custDataLst>
                <p:tags r:id="rId7"/>
              </p:custDataLst>
            </p:nvPr>
          </p:nvSpPr>
          <p:spPr bwMode="auto">
            <a:xfrm>
              <a:off x="5392980" y="5785573"/>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 name="Freeform 201">
              <a:extLst>
                <a:ext uri="{FF2B5EF4-FFF2-40B4-BE49-F238E27FC236}">
                  <a16:creationId xmlns:a16="http://schemas.microsoft.com/office/drawing/2014/main" id="{1F4A1321-BAFB-6541-A4ED-E418C248D689}"/>
                </a:ext>
              </a:extLst>
            </p:cNvPr>
            <p:cNvSpPr>
              <a:spLocks/>
            </p:cNvSpPr>
            <p:nvPr userDrawn="1">
              <p:custDataLst>
                <p:tags r:id="rId8"/>
              </p:custDataLst>
            </p:nvPr>
          </p:nvSpPr>
          <p:spPr bwMode="auto">
            <a:xfrm>
              <a:off x="5364537" y="5776133"/>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 name="Freeform 202">
              <a:extLst>
                <a:ext uri="{FF2B5EF4-FFF2-40B4-BE49-F238E27FC236}">
                  <a16:creationId xmlns:a16="http://schemas.microsoft.com/office/drawing/2014/main" id="{D97A6146-343B-764E-9F29-2C111DD26E1C}"/>
                </a:ext>
              </a:extLst>
            </p:cNvPr>
            <p:cNvSpPr>
              <a:spLocks/>
            </p:cNvSpPr>
            <p:nvPr userDrawn="1">
              <p:custDataLst>
                <p:tags r:id="rId9"/>
              </p:custDataLst>
            </p:nvPr>
          </p:nvSpPr>
          <p:spPr bwMode="auto">
            <a:xfrm>
              <a:off x="5337869" y="5763548"/>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 name="Freeform 203">
              <a:extLst>
                <a:ext uri="{FF2B5EF4-FFF2-40B4-BE49-F238E27FC236}">
                  <a16:creationId xmlns:a16="http://schemas.microsoft.com/office/drawing/2014/main" id="{D84A4751-6725-6A47-A886-1A960EBBF59A}"/>
                </a:ext>
              </a:extLst>
            </p:cNvPr>
            <p:cNvSpPr>
              <a:spLocks/>
            </p:cNvSpPr>
            <p:nvPr userDrawn="1">
              <p:custDataLst>
                <p:tags r:id="rId10"/>
              </p:custDataLst>
            </p:nvPr>
          </p:nvSpPr>
          <p:spPr bwMode="auto">
            <a:xfrm>
              <a:off x="5330759" y="5744670"/>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 name="Freeform 212">
              <a:extLst>
                <a:ext uri="{FF2B5EF4-FFF2-40B4-BE49-F238E27FC236}">
                  <a16:creationId xmlns:a16="http://schemas.microsoft.com/office/drawing/2014/main" id="{5A8D8BEC-84F4-8944-91C3-005A6ABA8D60}"/>
                </a:ext>
              </a:extLst>
            </p:cNvPr>
            <p:cNvSpPr>
              <a:spLocks/>
            </p:cNvSpPr>
            <p:nvPr userDrawn="1">
              <p:custDataLst>
                <p:tags r:id="rId11"/>
              </p:custDataLst>
            </p:nvPr>
          </p:nvSpPr>
          <p:spPr bwMode="auto">
            <a:xfrm>
              <a:off x="5318314" y="5736804"/>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 name="Freeform 213">
              <a:extLst>
                <a:ext uri="{FF2B5EF4-FFF2-40B4-BE49-F238E27FC236}">
                  <a16:creationId xmlns:a16="http://schemas.microsoft.com/office/drawing/2014/main" id="{E7F11D9F-D97F-B547-BF1D-6D11CEDA50F8}"/>
                </a:ext>
              </a:extLst>
            </p:cNvPr>
            <p:cNvSpPr>
              <a:spLocks/>
            </p:cNvSpPr>
            <p:nvPr userDrawn="1">
              <p:custDataLst>
                <p:tags r:id="rId12"/>
              </p:custDataLst>
            </p:nvPr>
          </p:nvSpPr>
          <p:spPr bwMode="auto">
            <a:xfrm>
              <a:off x="5401869" y="5806024"/>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 name="Freeform 214">
              <a:extLst>
                <a:ext uri="{FF2B5EF4-FFF2-40B4-BE49-F238E27FC236}">
                  <a16:creationId xmlns:a16="http://schemas.microsoft.com/office/drawing/2014/main" id="{C126D11E-5102-584B-AC0A-E3EE3C388A60}"/>
                </a:ext>
              </a:extLst>
            </p:cNvPr>
            <p:cNvSpPr>
              <a:spLocks/>
            </p:cNvSpPr>
            <p:nvPr userDrawn="1">
              <p:custDataLst>
                <p:tags r:id="rId13"/>
              </p:custDataLst>
            </p:nvPr>
          </p:nvSpPr>
          <p:spPr bwMode="auto">
            <a:xfrm>
              <a:off x="5444535" y="5747817"/>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 name="Freeform 5">
              <a:extLst>
                <a:ext uri="{FF2B5EF4-FFF2-40B4-BE49-F238E27FC236}">
                  <a16:creationId xmlns:a16="http://schemas.microsoft.com/office/drawing/2014/main" id="{CF3F4837-8232-8942-A24D-4161BDE06037}"/>
                </a:ext>
              </a:extLst>
            </p:cNvPr>
            <p:cNvSpPr>
              <a:spLocks/>
            </p:cNvSpPr>
            <p:nvPr userDrawn="1">
              <p:custDataLst>
                <p:tags r:id="rId14"/>
              </p:custDataLst>
            </p:nvPr>
          </p:nvSpPr>
          <p:spPr bwMode="auto">
            <a:xfrm>
              <a:off x="4118865" y="1617364"/>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3" name="Group 438">
              <a:extLst>
                <a:ext uri="{FF2B5EF4-FFF2-40B4-BE49-F238E27FC236}">
                  <a16:creationId xmlns:a16="http://schemas.microsoft.com/office/drawing/2014/main" id="{B1EEE932-D28B-7D46-AD67-BC623C3FDA1A}"/>
                </a:ext>
              </a:extLst>
            </p:cNvPr>
            <p:cNvGrpSpPr>
              <a:grpSpLocks/>
            </p:cNvGrpSpPr>
            <p:nvPr userDrawn="1">
              <p:custDataLst>
                <p:tags r:id="rId15"/>
              </p:custDataLst>
            </p:nvPr>
          </p:nvGrpSpPr>
          <p:grpSpPr bwMode="auto">
            <a:xfrm>
              <a:off x="5812257" y="4225770"/>
              <a:ext cx="393661" cy="935686"/>
              <a:chOff x="1589" y="3126"/>
              <a:chExt cx="290" cy="657"/>
            </a:xfrm>
            <a:solidFill>
              <a:srgbClr val="DADADA"/>
            </a:solidFill>
          </p:grpSpPr>
          <p:sp>
            <p:nvSpPr>
              <p:cNvPr id="595" name="Freeform 439">
                <a:extLst>
                  <a:ext uri="{FF2B5EF4-FFF2-40B4-BE49-F238E27FC236}">
                    <a16:creationId xmlns:a16="http://schemas.microsoft.com/office/drawing/2014/main" id="{4E22C162-38E2-674A-8CE6-35259C794B65}"/>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6" name="Freeform 440">
                <a:extLst>
                  <a:ext uri="{FF2B5EF4-FFF2-40B4-BE49-F238E27FC236}">
                    <a16:creationId xmlns:a16="http://schemas.microsoft.com/office/drawing/2014/main" id="{ED43CD94-DD87-1340-B38A-A7599A7171E8}"/>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7" name="Freeform 441">
                <a:extLst>
                  <a:ext uri="{FF2B5EF4-FFF2-40B4-BE49-F238E27FC236}">
                    <a16:creationId xmlns:a16="http://schemas.microsoft.com/office/drawing/2014/main" id="{FEBC2EAA-A23C-334C-8448-0D62D1EE9F21}"/>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4" name="Freeform 6">
              <a:extLst>
                <a:ext uri="{FF2B5EF4-FFF2-40B4-BE49-F238E27FC236}">
                  <a16:creationId xmlns:a16="http://schemas.microsoft.com/office/drawing/2014/main" id="{E8A9940F-268E-6542-BAD8-2FAD9430097B}"/>
                </a:ext>
              </a:extLst>
            </p:cNvPr>
            <p:cNvSpPr>
              <a:spLocks/>
            </p:cNvSpPr>
            <p:nvPr userDrawn="1">
              <p:custDataLst>
                <p:tags r:id="rId16"/>
              </p:custDataLst>
            </p:nvPr>
          </p:nvSpPr>
          <p:spPr bwMode="auto">
            <a:xfrm>
              <a:off x="4590607" y="2175897"/>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 name="Freeform 7">
              <a:extLst>
                <a:ext uri="{FF2B5EF4-FFF2-40B4-BE49-F238E27FC236}">
                  <a16:creationId xmlns:a16="http://schemas.microsoft.com/office/drawing/2014/main" id="{F9705AEF-81D8-954E-804A-6B4CA3AF5C2C}"/>
                </a:ext>
              </a:extLst>
            </p:cNvPr>
            <p:cNvSpPr>
              <a:spLocks/>
            </p:cNvSpPr>
            <p:nvPr userDrawn="1">
              <p:custDataLst>
                <p:tags r:id="rId17"/>
              </p:custDataLst>
            </p:nvPr>
          </p:nvSpPr>
          <p:spPr bwMode="auto">
            <a:xfrm>
              <a:off x="5444623" y="3582305"/>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 name="Freeform 8">
              <a:extLst>
                <a:ext uri="{FF2B5EF4-FFF2-40B4-BE49-F238E27FC236}">
                  <a16:creationId xmlns:a16="http://schemas.microsoft.com/office/drawing/2014/main" id="{34FEBA93-C136-C543-8FDA-F83C298321BF}"/>
                </a:ext>
              </a:extLst>
            </p:cNvPr>
            <p:cNvSpPr>
              <a:spLocks/>
            </p:cNvSpPr>
            <p:nvPr userDrawn="1">
              <p:custDataLst>
                <p:tags r:id="rId18"/>
              </p:custDataLst>
            </p:nvPr>
          </p:nvSpPr>
          <p:spPr bwMode="auto">
            <a:xfrm>
              <a:off x="5752069" y="4093332"/>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 name="Freeform 9">
              <a:extLst>
                <a:ext uri="{FF2B5EF4-FFF2-40B4-BE49-F238E27FC236}">
                  <a16:creationId xmlns:a16="http://schemas.microsoft.com/office/drawing/2014/main" id="{C62826DE-C938-8C49-86B0-17198D5F4011}"/>
                </a:ext>
              </a:extLst>
            </p:cNvPr>
            <p:cNvSpPr>
              <a:spLocks/>
            </p:cNvSpPr>
            <p:nvPr userDrawn="1">
              <p:custDataLst>
                <p:tags r:id="rId19"/>
              </p:custDataLst>
            </p:nvPr>
          </p:nvSpPr>
          <p:spPr bwMode="auto">
            <a:xfrm>
              <a:off x="5654468" y="3442673"/>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 name="Freeform 10">
              <a:extLst>
                <a:ext uri="{FF2B5EF4-FFF2-40B4-BE49-F238E27FC236}">
                  <a16:creationId xmlns:a16="http://schemas.microsoft.com/office/drawing/2014/main" id="{5DDC205A-D568-DB4C-9C24-F9A450CA3852}"/>
                </a:ext>
              </a:extLst>
            </p:cNvPr>
            <p:cNvSpPr>
              <a:spLocks/>
            </p:cNvSpPr>
            <p:nvPr userDrawn="1">
              <p:custDataLst>
                <p:tags r:id="rId20"/>
              </p:custDataLst>
            </p:nvPr>
          </p:nvSpPr>
          <p:spPr bwMode="auto">
            <a:xfrm>
              <a:off x="7819601" y="2486834"/>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 name="Freeform 11">
              <a:extLst>
                <a:ext uri="{FF2B5EF4-FFF2-40B4-BE49-F238E27FC236}">
                  <a16:creationId xmlns:a16="http://schemas.microsoft.com/office/drawing/2014/main" id="{DDC0884E-D683-064F-9CEF-B5DA29AF2895}"/>
                </a:ext>
              </a:extLst>
            </p:cNvPr>
            <p:cNvSpPr>
              <a:spLocks/>
            </p:cNvSpPr>
            <p:nvPr userDrawn="1">
              <p:custDataLst>
                <p:tags r:id="rId21"/>
              </p:custDataLst>
            </p:nvPr>
          </p:nvSpPr>
          <p:spPr bwMode="auto">
            <a:xfrm>
              <a:off x="7305564" y="2373112"/>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 name="Freeform 12">
              <a:extLst>
                <a:ext uri="{FF2B5EF4-FFF2-40B4-BE49-F238E27FC236}">
                  <a16:creationId xmlns:a16="http://schemas.microsoft.com/office/drawing/2014/main" id="{D380981C-A3CD-D44B-929F-F48E11265739}"/>
                </a:ext>
              </a:extLst>
            </p:cNvPr>
            <p:cNvSpPr>
              <a:spLocks/>
            </p:cNvSpPr>
            <p:nvPr userDrawn="1">
              <p:custDataLst>
                <p:tags r:id="rId22"/>
              </p:custDataLst>
            </p:nvPr>
          </p:nvSpPr>
          <p:spPr bwMode="auto">
            <a:xfrm>
              <a:off x="7388528" y="1916065"/>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 name="Freeform 13">
              <a:extLst>
                <a:ext uri="{FF2B5EF4-FFF2-40B4-BE49-F238E27FC236}">
                  <a16:creationId xmlns:a16="http://schemas.microsoft.com/office/drawing/2014/main" id="{43B8DFBF-C55C-6A4A-8426-F932254B6BBA}"/>
                </a:ext>
              </a:extLst>
            </p:cNvPr>
            <p:cNvSpPr>
              <a:spLocks/>
            </p:cNvSpPr>
            <p:nvPr userDrawn="1">
              <p:custDataLst>
                <p:tags r:id="rId23"/>
              </p:custDataLst>
            </p:nvPr>
          </p:nvSpPr>
          <p:spPr bwMode="auto">
            <a:xfrm>
              <a:off x="7756160" y="2181654"/>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 name="Freeform 14">
              <a:extLst>
                <a:ext uri="{FF2B5EF4-FFF2-40B4-BE49-F238E27FC236}">
                  <a16:creationId xmlns:a16="http://schemas.microsoft.com/office/drawing/2014/main" id="{30E6D6DE-4088-124C-81C7-1752E2932B11}"/>
                </a:ext>
              </a:extLst>
            </p:cNvPr>
            <p:cNvSpPr>
              <a:spLocks/>
            </p:cNvSpPr>
            <p:nvPr userDrawn="1">
              <p:custDataLst>
                <p:tags r:id="rId24"/>
              </p:custDataLst>
            </p:nvPr>
          </p:nvSpPr>
          <p:spPr bwMode="auto">
            <a:xfrm>
              <a:off x="9285256" y="2044902"/>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 name="Freeform 15">
              <a:extLst>
                <a:ext uri="{FF2B5EF4-FFF2-40B4-BE49-F238E27FC236}">
                  <a16:creationId xmlns:a16="http://schemas.microsoft.com/office/drawing/2014/main" id="{22C06802-06AF-404B-B721-47769D0BDD0F}"/>
                </a:ext>
              </a:extLst>
            </p:cNvPr>
            <p:cNvSpPr>
              <a:spLocks/>
            </p:cNvSpPr>
            <p:nvPr userDrawn="1">
              <p:custDataLst>
                <p:tags r:id="rId25"/>
              </p:custDataLst>
            </p:nvPr>
          </p:nvSpPr>
          <p:spPr bwMode="auto">
            <a:xfrm>
              <a:off x="7944858" y="1628881"/>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 name="Freeform 16">
              <a:extLst>
                <a:ext uri="{FF2B5EF4-FFF2-40B4-BE49-F238E27FC236}">
                  <a16:creationId xmlns:a16="http://schemas.microsoft.com/office/drawing/2014/main" id="{48BF2451-474B-DB40-BC6D-999C7EC7A402}"/>
                </a:ext>
              </a:extLst>
            </p:cNvPr>
            <p:cNvSpPr>
              <a:spLocks/>
            </p:cNvSpPr>
            <p:nvPr userDrawn="1">
              <p:custDataLst>
                <p:tags r:id="rId26"/>
              </p:custDataLst>
            </p:nvPr>
          </p:nvSpPr>
          <p:spPr bwMode="auto">
            <a:xfrm>
              <a:off x="7675002" y="2012512"/>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 name="Freeform 17">
              <a:extLst>
                <a:ext uri="{FF2B5EF4-FFF2-40B4-BE49-F238E27FC236}">
                  <a16:creationId xmlns:a16="http://schemas.microsoft.com/office/drawing/2014/main" id="{DB16A8A8-23EE-B848-89AF-D1A07DCB606F}"/>
                </a:ext>
              </a:extLst>
            </p:cNvPr>
            <p:cNvSpPr>
              <a:spLocks/>
            </p:cNvSpPr>
            <p:nvPr userDrawn="1">
              <p:custDataLst>
                <p:tags r:id="rId27"/>
              </p:custDataLst>
            </p:nvPr>
          </p:nvSpPr>
          <p:spPr bwMode="auto">
            <a:xfrm>
              <a:off x="7700854" y="2240676"/>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 name="Freeform 18">
              <a:extLst>
                <a:ext uri="{FF2B5EF4-FFF2-40B4-BE49-F238E27FC236}">
                  <a16:creationId xmlns:a16="http://schemas.microsoft.com/office/drawing/2014/main" id="{A6E6C1F1-3C36-224E-A82B-C7D8FB6FFB60}"/>
                </a:ext>
              </a:extLst>
            </p:cNvPr>
            <p:cNvSpPr>
              <a:spLocks/>
            </p:cNvSpPr>
            <p:nvPr userDrawn="1">
              <p:custDataLst>
                <p:tags r:id="rId28"/>
              </p:custDataLst>
            </p:nvPr>
          </p:nvSpPr>
          <p:spPr bwMode="auto">
            <a:xfrm>
              <a:off x="7718746" y="2393264"/>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57" name="Group 19">
              <a:extLst>
                <a:ext uri="{FF2B5EF4-FFF2-40B4-BE49-F238E27FC236}">
                  <a16:creationId xmlns:a16="http://schemas.microsoft.com/office/drawing/2014/main" id="{7465772D-F428-F84F-9226-97B6754FD990}"/>
                </a:ext>
              </a:extLst>
            </p:cNvPr>
            <p:cNvGrpSpPr>
              <a:grpSpLocks/>
            </p:cNvGrpSpPr>
            <p:nvPr userDrawn="1">
              <p:custDataLst>
                <p:tags r:id="rId29"/>
              </p:custDataLst>
            </p:nvPr>
          </p:nvGrpSpPr>
          <p:grpSpPr bwMode="auto">
            <a:xfrm>
              <a:off x="10095353" y="3354862"/>
              <a:ext cx="484756" cy="192895"/>
              <a:chOff x="4488" y="2394"/>
              <a:chExt cx="358" cy="124"/>
            </a:xfrm>
            <a:solidFill>
              <a:srgbClr val="DADADA"/>
            </a:solidFill>
          </p:grpSpPr>
          <p:sp>
            <p:nvSpPr>
              <p:cNvPr id="593" name="Freeform 20">
                <a:extLst>
                  <a:ext uri="{FF2B5EF4-FFF2-40B4-BE49-F238E27FC236}">
                    <a16:creationId xmlns:a16="http://schemas.microsoft.com/office/drawing/2014/main" id="{E2C3DCEE-BEA7-DA40-A760-FA4285BD78A7}"/>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4" name="Freeform 21">
                <a:extLst>
                  <a:ext uri="{FF2B5EF4-FFF2-40B4-BE49-F238E27FC236}">
                    <a16:creationId xmlns:a16="http://schemas.microsoft.com/office/drawing/2014/main" id="{2AB4C31E-8E78-B644-99F7-F2F0B6386682}"/>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58" name="Freeform 22">
              <a:extLst>
                <a:ext uri="{FF2B5EF4-FFF2-40B4-BE49-F238E27FC236}">
                  <a16:creationId xmlns:a16="http://schemas.microsoft.com/office/drawing/2014/main" id="{4AB1A08E-B947-9D45-80AD-8BF42D41CF39}"/>
                </a:ext>
              </a:extLst>
            </p:cNvPr>
            <p:cNvSpPr>
              <a:spLocks/>
            </p:cNvSpPr>
            <p:nvPr userDrawn="1">
              <p:custDataLst>
                <p:tags r:id="rId30"/>
              </p:custDataLst>
            </p:nvPr>
          </p:nvSpPr>
          <p:spPr bwMode="auto">
            <a:xfrm>
              <a:off x="8068486" y="1428789"/>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 name="Freeform 23">
              <a:extLst>
                <a:ext uri="{FF2B5EF4-FFF2-40B4-BE49-F238E27FC236}">
                  <a16:creationId xmlns:a16="http://schemas.microsoft.com/office/drawing/2014/main" id="{FFBBBA35-068D-B049-ABE3-075AD9539D4D}"/>
                </a:ext>
              </a:extLst>
            </p:cNvPr>
            <p:cNvSpPr>
              <a:spLocks/>
            </p:cNvSpPr>
            <p:nvPr userDrawn="1">
              <p:custDataLst>
                <p:tags r:id="rId31"/>
              </p:custDataLst>
            </p:nvPr>
          </p:nvSpPr>
          <p:spPr bwMode="auto">
            <a:xfrm>
              <a:off x="7313700" y="2324167"/>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 name="Freeform 24">
              <a:extLst>
                <a:ext uri="{FF2B5EF4-FFF2-40B4-BE49-F238E27FC236}">
                  <a16:creationId xmlns:a16="http://schemas.microsoft.com/office/drawing/2014/main" id="{F29A2861-A1BD-464A-926A-5671B1DEAAC8}"/>
                </a:ext>
              </a:extLst>
            </p:cNvPr>
            <p:cNvSpPr>
              <a:spLocks/>
            </p:cNvSpPr>
            <p:nvPr userDrawn="1">
              <p:custDataLst>
                <p:tags r:id="rId32"/>
              </p:custDataLst>
            </p:nvPr>
          </p:nvSpPr>
          <p:spPr bwMode="auto">
            <a:xfrm>
              <a:off x="10010764" y="2993543"/>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 name="Line 26" descr="Horizontal dunkel">
              <a:extLst>
                <a:ext uri="{FF2B5EF4-FFF2-40B4-BE49-F238E27FC236}">
                  <a16:creationId xmlns:a16="http://schemas.microsoft.com/office/drawing/2014/main" id="{87F558F1-101A-754E-A880-D358284BEEAE}"/>
                </a:ext>
              </a:extLst>
            </p:cNvPr>
            <p:cNvSpPr>
              <a:spLocks noChangeShapeType="1"/>
            </p:cNvSpPr>
            <p:nvPr userDrawn="1">
              <p:custDataLst>
                <p:tags r:id="rId33"/>
              </p:custDataLst>
            </p:nvPr>
          </p:nvSpPr>
          <p:spPr bwMode="auto">
            <a:xfrm>
              <a:off x="4447459" y="2367353"/>
              <a:ext cx="3254" cy="8637"/>
            </a:xfrm>
            <a:prstGeom prst="line">
              <a:avLst/>
            </a:prstGeom>
            <a:no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 name="Freeform 27">
              <a:extLst>
                <a:ext uri="{FF2B5EF4-FFF2-40B4-BE49-F238E27FC236}">
                  <a16:creationId xmlns:a16="http://schemas.microsoft.com/office/drawing/2014/main" id="{DAD5189B-C5B8-8241-AF9A-35AB323F5995}"/>
                </a:ext>
              </a:extLst>
            </p:cNvPr>
            <p:cNvSpPr>
              <a:spLocks/>
            </p:cNvSpPr>
            <p:nvPr userDrawn="1">
              <p:custDataLst>
                <p:tags r:id="rId34"/>
              </p:custDataLst>
            </p:nvPr>
          </p:nvSpPr>
          <p:spPr bwMode="auto">
            <a:xfrm>
              <a:off x="4450711" y="2364474"/>
              <a:ext cx="3254" cy="50383"/>
            </a:xfrm>
            <a:custGeom>
              <a:avLst/>
              <a:gdLst>
                <a:gd name="T0" fmla="*/ 0 w 6"/>
                <a:gd name="T1" fmla="*/ 24 h 24"/>
                <a:gd name="T2" fmla="*/ 0 w 6"/>
                <a:gd name="T3" fmla="*/ 19 h 24"/>
                <a:gd name="T4" fmla="*/ 1 w 6"/>
                <a:gd name="T5" fmla="*/ 14 h 24"/>
                <a:gd name="T6" fmla="*/ 3 w 6"/>
                <a:gd name="T7" fmla="*/ 8 h 24"/>
                <a:gd name="T8" fmla="*/ 6 w 6"/>
                <a:gd name="T9" fmla="*/ 0 h 24"/>
              </a:gdLst>
              <a:ahLst/>
              <a:cxnLst>
                <a:cxn ang="0">
                  <a:pos x="T0" y="T1"/>
                </a:cxn>
                <a:cxn ang="0">
                  <a:pos x="T2" y="T3"/>
                </a:cxn>
                <a:cxn ang="0">
                  <a:pos x="T4" y="T5"/>
                </a:cxn>
                <a:cxn ang="0">
                  <a:pos x="T6" y="T7"/>
                </a:cxn>
                <a:cxn ang="0">
                  <a:pos x="T8" y="T9"/>
                </a:cxn>
              </a:cxnLst>
              <a:rect l="0" t="0" r="r" b="b"/>
              <a:pathLst>
                <a:path w="6" h="24">
                  <a:moveTo>
                    <a:pt x="0" y="24"/>
                  </a:moveTo>
                  <a:lnTo>
                    <a:pt x="0" y="19"/>
                  </a:lnTo>
                  <a:lnTo>
                    <a:pt x="1" y="14"/>
                  </a:lnTo>
                  <a:lnTo>
                    <a:pt x="3" y="8"/>
                  </a:lnTo>
                  <a:lnTo>
                    <a:pt x="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 name="Freeform 28">
              <a:extLst>
                <a:ext uri="{FF2B5EF4-FFF2-40B4-BE49-F238E27FC236}">
                  <a16:creationId xmlns:a16="http://schemas.microsoft.com/office/drawing/2014/main" id="{10803402-A50A-D24A-8415-F74135BF91EE}"/>
                </a:ext>
              </a:extLst>
            </p:cNvPr>
            <p:cNvSpPr>
              <a:spLocks/>
            </p:cNvSpPr>
            <p:nvPr userDrawn="1">
              <p:custDataLst>
                <p:tags r:id="rId35"/>
              </p:custDataLst>
            </p:nvPr>
          </p:nvSpPr>
          <p:spPr bwMode="auto">
            <a:xfrm>
              <a:off x="4426310" y="2413418"/>
              <a:ext cx="24401" cy="51823"/>
            </a:xfrm>
            <a:custGeom>
              <a:avLst/>
              <a:gdLst>
                <a:gd name="T0" fmla="*/ 0 w 47"/>
                <a:gd name="T1" fmla="*/ 24 h 67"/>
                <a:gd name="T2" fmla="*/ 0 w 47"/>
                <a:gd name="T3" fmla="*/ 30 h 67"/>
                <a:gd name="T4" fmla="*/ 2 w 47"/>
                <a:gd name="T5" fmla="*/ 36 h 67"/>
                <a:gd name="T6" fmla="*/ 3 w 47"/>
                <a:gd name="T7" fmla="*/ 42 h 67"/>
                <a:gd name="T8" fmla="*/ 5 w 47"/>
                <a:gd name="T9" fmla="*/ 47 h 67"/>
                <a:gd name="T10" fmla="*/ 9 w 47"/>
                <a:gd name="T11" fmla="*/ 58 h 67"/>
                <a:gd name="T12" fmla="*/ 14 w 47"/>
                <a:gd name="T13" fmla="*/ 67 h 67"/>
                <a:gd name="T14" fmla="*/ 47 w 47"/>
                <a:gd name="T15" fmla="*/ 67 h 67"/>
                <a:gd name="T16" fmla="*/ 47 w 47"/>
                <a:gd name="T17" fmla="*/ 0 h 67"/>
                <a:gd name="T18" fmla="*/ 36 w 47"/>
                <a:gd name="T19" fmla="*/ 2 h 67"/>
                <a:gd name="T20" fmla="*/ 26 w 47"/>
                <a:gd name="T21" fmla="*/ 4 h 67"/>
                <a:gd name="T22" fmla="*/ 18 w 47"/>
                <a:gd name="T23" fmla="*/ 7 h 67"/>
                <a:gd name="T24" fmla="*/ 11 w 47"/>
                <a:gd name="T25" fmla="*/ 9 h 67"/>
                <a:gd name="T26" fmla="*/ 6 w 47"/>
                <a:gd name="T27" fmla="*/ 12 h 67"/>
                <a:gd name="T28" fmla="*/ 3 w 47"/>
                <a:gd name="T29" fmla="*/ 16 h 67"/>
                <a:gd name="T30" fmla="*/ 0 w 47"/>
                <a:gd name="T31" fmla="*/ 20 h 67"/>
                <a:gd name="T32" fmla="*/ 0 w 47"/>
                <a:gd name="T33"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67">
                  <a:moveTo>
                    <a:pt x="0" y="24"/>
                  </a:moveTo>
                  <a:lnTo>
                    <a:pt x="0" y="30"/>
                  </a:lnTo>
                  <a:lnTo>
                    <a:pt x="2" y="36"/>
                  </a:lnTo>
                  <a:lnTo>
                    <a:pt x="3" y="42"/>
                  </a:lnTo>
                  <a:lnTo>
                    <a:pt x="5" y="47"/>
                  </a:lnTo>
                  <a:lnTo>
                    <a:pt x="9" y="58"/>
                  </a:lnTo>
                  <a:lnTo>
                    <a:pt x="14" y="67"/>
                  </a:lnTo>
                  <a:lnTo>
                    <a:pt x="47" y="67"/>
                  </a:lnTo>
                  <a:lnTo>
                    <a:pt x="47" y="0"/>
                  </a:lnTo>
                  <a:lnTo>
                    <a:pt x="36" y="2"/>
                  </a:lnTo>
                  <a:lnTo>
                    <a:pt x="26" y="4"/>
                  </a:lnTo>
                  <a:lnTo>
                    <a:pt x="18" y="7"/>
                  </a:lnTo>
                  <a:lnTo>
                    <a:pt x="11" y="9"/>
                  </a:lnTo>
                  <a:lnTo>
                    <a:pt x="6" y="12"/>
                  </a:lnTo>
                  <a:lnTo>
                    <a:pt x="3" y="16"/>
                  </a:lnTo>
                  <a:lnTo>
                    <a:pt x="0" y="20"/>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 name="Freeform 29">
              <a:extLst>
                <a:ext uri="{FF2B5EF4-FFF2-40B4-BE49-F238E27FC236}">
                  <a16:creationId xmlns:a16="http://schemas.microsoft.com/office/drawing/2014/main" id="{1A6AD196-9F9B-814B-8481-07A52F275E7C}"/>
                </a:ext>
              </a:extLst>
            </p:cNvPr>
            <p:cNvSpPr>
              <a:spLocks/>
            </p:cNvSpPr>
            <p:nvPr userDrawn="1">
              <p:custDataLst>
                <p:tags r:id="rId36"/>
              </p:custDataLst>
            </p:nvPr>
          </p:nvSpPr>
          <p:spPr bwMode="auto">
            <a:xfrm>
              <a:off x="5784602" y="2409099"/>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 name="Freeform 30">
              <a:extLst>
                <a:ext uri="{FF2B5EF4-FFF2-40B4-BE49-F238E27FC236}">
                  <a16:creationId xmlns:a16="http://schemas.microsoft.com/office/drawing/2014/main" id="{C2A4E529-A3C6-9D47-A5CF-9DBAE8A27D00}"/>
                </a:ext>
              </a:extLst>
            </p:cNvPr>
            <p:cNvSpPr>
              <a:spLocks/>
            </p:cNvSpPr>
            <p:nvPr userDrawn="1">
              <p:custDataLst>
                <p:tags r:id="rId37"/>
              </p:custDataLst>
            </p:nvPr>
          </p:nvSpPr>
          <p:spPr bwMode="auto">
            <a:xfrm>
              <a:off x="8590657" y="2007475"/>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 name="Freeform 31">
              <a:extLst>
                <a:ext uri="{FF2B5EF4-FFF2-40B4-BE49-F238E27FC236}">
                  <a16:creationId xmlns:a16="http://schemas.microsoft.com/office/drawing/2014/main" id="{49DBD8D3-69AE-AC40-8DFA-8995E7BDCF1C}"/>
                </a:ext>
              </a:extLst>
            </p:cNvPr>
            <p:cNvSpPr>
              <a:spLocks/>
            </p:cNvSpPr>
            <p:nvPr userDrawn="1">
              <p:custDataLst>
                <p:tags r:id="rId38"/>
              </p:custDataLst>
            </p:nvPr>
          </p:nvSpPr>
          <p:spPr bwMode="auto">
            <a:xfrm>
              <a:off x="8826528" y="2282421"/>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 name="Freeform 32">
              <a:extLst>
                <a:ext uri="{FF2B5EF4-FFF2-40B4-BE49-F238E27FC236}">
                  <a16:creationId xmlns:a16="http://schemas.microsoft.com/office/drawing/2014/main" id="{1F34DFB8-458D-8F4C-89DB-8D75AFC19B5C}"/>
                </a:ext>
              </a:extLst>
            </p:cNvPr>
            <p:cNvSpPr>
              <a:spLocks/>
            </p:cNvSpPr>
            <p:nvPr userDrawn="1">
              <p:custDataLst>
                <p:tags r:id="rId39"/>
              </p:custDataLst>
            </p:nvPr>
          </p:nvSpPr>
          <p:spPr bwMode="auto">
            <a:xfrm>
              <a:off x="7604878" y="3192196"/>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 name="Freeform 33">
              <a:extLst>
                <a:ext uri="{FF2B5EF4-FFF2-40B4-BE49-F238E27FC236}">
                  <a16:creationId xmlns:a16="http://schemas.microsoft.com/office/drawing/2014/main" id="{526C4F69-7090-8748-AC17-F463A3C0897C}"/>
                </a:ext>
              </a:extLst>
            </p:cNvPr>
            <p:cNvSpPr>
              <a:spLocks/>
            </p:cNvSpPr>
            <p:nvPr userDrawn="1">
              <p:custDataLst>
                <p:tags r:id="rId40"/>
              </p:custDataLst>
            </p:nvPr>
          </p:nvSpPr>
          <p:spPr bwMode="auto">
            <a:xfrm>
              <a:off x="8468654" y="3069837"/>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 name="Freeform 34">
              <a:extLst>
                <a:ext uri="{FF2B5EF4-FFF2-40B4-BE49-F238E27FC236}">
                  <a16:creationId xmlns:a16="http://schemas.microsoft.com/office/drawing/2014/main" id="{33B086D9-2C93-804C-A790-48DC2FE4DC2E}"/>
                </a:ext>
              </a:extLst>
            </p:cNvPr>
            <p:cNvSpPr>
              <a:spLocks/>
            </p:cNvSpPr>
            <p:nvPr userDrawn="1">
              <p:custDataLst>
                <p:tags r:id="rId41"/>
              </p:custDataLst>
            </p:nvPr>
          </p:nvSpPr>
          <p:spPr bwMode="auto">
            <a:xfrm>
              <a:off x="7917204" y="2167260"/>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 name="Freeform 35">
              <a:extLst>
                <a:ext uri="{FF2B5EF4-FFF2-40B4-BE49-F238E27FC236}">
                  <a16:creationId xmlns:a16="http://schemas.microsoft.com/office/drawing/2014/main" id="{5DBAA909-C0FE-9A40-8EEF-F2B3CA9E876A}"/>
                </a:ext>
              </a:extLst>
            </p:cNvPr>
            <p:cNvSpPr>
              <a:spLocks/>
            </p:cNvSpPr>
            <p:nvPr userDrawn="1">
              <p:custDataLst>
                <p:tags r:id="rId42"/>
              </p:custDataLst>
            </p:nvPr>
          </p:nvSpPr>
          <p:spPr bwMode="auto">
            <a:xfrm>
              <a:off x="8802126" y="2820800"/>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 name="Freeform 36">
              <a:extLst>
                <a:ext uri="{FF2B5EF4-FFF2-40B4-BE49-F238E27FC236}">
                  <a16:creationId xmlns:a16="http://schemas.microsoft.com/office/drawing/2014/main" id="{294DD296-3B87-8E43-A55E-A679EE53B054}"/>
                </a:ext>
              </a:extLst>
            </p:cNvPr>
            <p:cNvSpPr>
              <a:spLocks/>
            </p:cNvSpPr>
            <p:nvPr userDrawn="1">
              <p:custDataLst>
                <p:tags r:id="rId43"/>
              </p:custDataLst>
            </p:nvPr>
          </p:nvSpPr>
          <p:spPr bwMode="auto">
            <a:xfrm>
              <a:off x="8924131" y="2825119"/>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 name="Freeform 37">
              <a:extLst>
                <a:ext uri="{FF2B5EF4-FFF2-40B4-BE49-F238E27FC236}">
                  <a16:creationId xmlns:a16="http://schemas.microsoft.com/office/drawing/2014/main" id="{F252B278-75E9-E54E-97AE-EBF05CDC2598}"/>
                </a:ext>
              </a:extLst>
            </p:cNvPr>
            <p:cNvSpPr>
              <a:spLocks/>
            </p:cNvSpPr>
            <p:nvPr userDrawn="1">
              <p:custDataLst>
                <p:tags r:id="rId44"/>
              </p:custDataLst>
            </p:nvPr>
          </p:nvSpPr>
          <p:spPr bwMode="auto">
            <a:xfrm>
              <a:off x="10448345" y="3423958"/>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3" name="Group 38">
              <a:extLst>
                <a:ext uri="{FF2B5EF4-FFF2-40B4-BE49-F238E27FC236}">
                  <a16:creationId xmlns:a16="http://schemas.microsoft.com/office/drawing/2014/main" id="{2DBA41A6-F1FA-6A45-A5B2-8AE2FFB71EB3}"/>
                </a:ext>
              </a:extLst>
            </p:cNvPr>
            <p:cNvGrpSpPr>
              <a:grpSpLocks/>
            </p:cNvGrpSpPr>
            <p:nvPr userDrawn="1">
              <p:custDataLst>
                <p:tags r:id="rId45"/>
              </p:custDataLst>
            </p:nvPr>
          </p:nvGrpSpPr>
          <p:grpSpPr bwMode="auto">
            <a:xfrm>
              <a:off x="6197785" y="5063568"/>
              <a:ext cx="66694" cy="50383"/>
              <a:chOff x="1654" y="3671"/>
              <a:chExt cx="49" cy="17"/>
            </a:xfrm>
            <a:solidFill>
              <a:srgbClr val="DADADA"/>
            </a:solidFill>
          </p:grpSpPr>
          <p:sp>
            <p:nvSpPr>
              <p:cNvPr id="591" name="Freeform 39">
                <a:extLst>
                  <a:ext uri="{FF2B5EF4-FFF2-40B4-BE49-F238E27FC236}">
                    <a16:creationId xmlns:a16="http://schemas.microsoft.com/office/drawing/2014/main" id="{6C070F00-CAE8-244D-A9D6-8783A94BAFE8}"/>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2" name="Freeform 40">
                <a:extLst>
                  <a:ext uri="{FF2B5EF4-FFF2-40B4-BE49-F238E27FC236}">
                    <a16:creationId xmlns:a16="http://schemas.microsoft.com/office/drawing/2014/main" id="{854B3BF1-5726-CE42-B0E2-D31D6590C687}"/>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4" name="Freeform 41">
              <a:extLst>
                <a:ext uri="{FF2B5EF4-FFF2-40B4-BE49-F238E27FC236}">
                  <a16:creationId xmlns:a16="http://schemas.microsoft.com/office/drawing/2014/main" id="{FF61A0D5-1F4F-E746-B45F-2DE0C9F95A71}"/>
                </a:ext>
              </a:extLst>
            </p:cNvPr>
            <p:cNvSpPr>
              <a:spLocks/>
            </p:cNvSpPr>
            <p:nvPr userDrawn="1">
              <p:custDataLst>
                <p:tags r:id="rId46"/>
              </p:custDataLst>
            </p:nvPr>
          </p:nvSpPr>
          <p:spPr bwMode="auto">
            <a:xfrm>
              <a:off x="5836657" y="3064080"/>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 name="Freeform 42">
              <a:extLst>
                <a:ext uri="{FF2B5EF4-FFF2-40B4-BE49-F238E27FC236}">
                  <a16:creationId xmlns:a16="http://schemas.microsoft.com/office/drawing/2014/main" id="{E7DED503-1BAF-8F44-946B-C9D68F3C9CA4}"/>
                </a:ext>
              </a:extLst>
            </p:cNvPr>
            <p:cNvSpPr>
              <a:spLocks/>
            </p:cNvSpPr>
            <p:nvPr userDrawn="1">
              <p:custDataLst>
                <p:tags r:id="rId47"/>
              </p:custDataLst>
            </p:nvPr>
          </p:nvSpPr>
          <p:spPr bwMode="auto">
            <a:xfrm>
              <a:off x="5893591" y="3069838"/>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 name="Freeform 43">
              <a:extLst>
                <a:ext uri="{FF2B5EF4-FFF2-40B4-BE49-F238E27FC236}">
                  <a16:creationId xmlns:a16="http://schemas.microsoft.com/office/drawing/2014/main" id="{6F24C4E9-C436-2E45-AAD0-517CB1A33CD4}"/>
                </a:ext>
              </a:extLst>
            </p:cNvPr>
            <p:cNvSpPr>
              <a:spLocks/>
            </p:cNvSpPr>
            <p:nvPr userDrawn="1">
              <p:custDataLst>
                <p:tags r:id="rId48"/>
              </p:custDataLst>
            </p:nvPr>
          </p:nvSpPr>
          <p:spPr bwMode="auto">
            <a:xfrm>
              <a:off x="5906605" y="3071277"/>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 name="Freeform 44">
              <a:extLst>
                <a:ext uri="{FF2B5EF4-FFF2-40B4-BE49-F238E27FC236}">
                  <a16:creationId xmlns:a16="http://schemas.microsoft.com/office/drawing/2014/main" id="{BCCA787C-DD89-EE49-BD69-F570D7D53582}"/>
                </a:ext>
              </a:extLst>
            </p:cNvPr>
            <p:cNvSpPr>
              <a:spLocks/>
            </p:cNvSpPr>
            <p:nvPr userDrawn="1">
              <p:custDataLst>
                <p:tags r:id="rId49"/>
              </p:custDataLst>
            </p:nvPr>
          </p:nvSpPr>
          <p:spPr bwMode="auto">
            <a:xfrm>
              <a:off x="5921246" y="3062640"/>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 name="Freeform 45">
              <a:extLst>
                <a:ext uri="{FF2B5EF4-FFF2-40B4-BE49-F238E27FC236}">
                  <a16:creationId xmlns:a16="http://schemas.microsoft.com/office/drawing/2014/main" id="{6922BA4F-7191-AE48-B46F-BEE6AEDF8889}"/>
                </a:ext>
              </a:extLst>
            </p:cNvPr>
            <p:cNvSpPr>
              <a:spLocks/>
            </p:cNvSpPr>
            <p:nvPr userDrawn="1">
              <p:custDataLst>
                <p:tags r:id="rId50"/>
              </p:custDataLst>
            </p:nvPr>
          </p:nvSpPr>
          <p:spPr bwMode="auto">
            <a:xfrm>
              <a:off x="5900099" y="3055443"/>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 name="Freeform 46">
              <a:extLst>
                <a:ext uri="{FF2B5EF4-FFF2-40B4-BE49-F238E27FC236}">
                  <a16:creationId xmlns:a16="http://schemas.microsoft.com/office/drawing/2014/main" id="{A5DEAFBF-C99F-BD4D-9CE8-E2B5CEF1A6BE}"/>
                </a:ext>
              </a:extLst>
            </p:cNvPr>
            <p:cNvSpPr>
              <a:spLocks/>
            </p:cNvSpPr>
            <p:nvPr userDrawn="1">
              <p:custDataLst>
                <p:tags r:id="rId51"/>
              </p:custDataLst>
            </p:nvPr>
          </p:nvSpPr>
          <p:spPr bwMode="auto">
            <a:xfrm>
              <a:off x="5950527" y="3081355"/>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 name="Line 47">
              <a:extLst>
                <a:ext uri="{FF2B5EF4-FFF2-40B4-BE49-F238E27FC236}">
                  <a16:creationId xmlns:a16="http://schemas.microsoft.com/office/drawing/2014/main" id="{58DFE0E1-1D5B-0040-AEB5-840FBA1F0F0A}"/>
                </a:ext>
              </a:extLst>
            </p:cNvPr>
            <p:cNvSpPr>
              <a:spLocks noChangeShapeType="1"/>
            </p:cNvSpPr>
            <p:nvPr userDrawn="1">
              <p:custDataLst>
                <p:tags r:id="rId52"/>
              </p:custDataLst>
            </p:nvPr>
          </p:nvSpPr>
          <p:spPr bwMode="auto">
            <a:xfrm flipH="1" flipV="1">
              <a:off x="5958659" y="3078475"/>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 name="Line 48">
              <a:extLst>
                <a:ext uri="{FF2B5EF4-FFF2-40B4-BE49-F238E27FC236}">
                  <a16:creationId xmlns:a16="http://schemas.microsoft.com/office/drawing/2014/main" id="{6C781665-5764-A342-8700-F546016E4F7F}"/>
                </a:ext>
              </a:extLst>
            </p:cNvPr>
            <p:cNvSpPr>
              <a:spLocks noChangeShapeType="1"/>
            </p:cNvSpPr>
            <p:nvPr userDrawn="1">
              <p:custDataLst>
                <p:tags r:id="rId53"/>
              </p:custDataLst>
            </p:nvPr>
          </p:nvSpPr>
          <p:spPr bwMode="auto">
            <a:xfrm flipH="1">
              <a:off x="5958659" y="3101506"/>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 name="Freeform 49">
              <a:extLst>
                <a:ext uri="{FF2B5EF4-FFF2-40B4-BE49-F238E27FC236}">
                  <a16:creationId xmlns:a16="http://schemas.microsoft.com/office/drawing/2014/main" id="{778D4E78-3414-7A44-96E3-E24E390DED83}"/>
                </a:ext>
              </a:extLst>
            </p:cNvPr>
            <p:cNvSpPr>
              <a:spLocks/>
            </p:cNvSpPr>
            <p:nvPr userDrawn="1">
              <p:custDataLst>
                <p:tags r:id="rId54"/>
              </p:custDataLst>
            </p:nvPr>
          </p:nvSpPr>
          <p:spPr bwMode="auto">
            <a:xfrm>
              <a:off x="5958660" y="3097188"/>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 name="Freeform 50">
              <a:extLst>
                <a:ext uri="{FF2B5EF4-FFF2-40B4-BE49-F238E27FC236}">
                  <a16:creationId xmlns:a16="http://schemas.microsoft.com/office/drawing/2014/main" id="{540AEFEE-BDAD-2B41-8611-485691EE838A}"/>
                </a:ext>
              </a:extLst>
            </p:cNvPr>
            <p:cNvSpPr>
              <a:spLocks/>
            </p:cNvSpPr>
            <p:nvPr userDrawn="1">
              <p:custDataLst>
                <p:tags r:id="rId55"/>
              </p:custDataLst>
            </p:nvPr>
          </p:nvSpPr>
          <p:spPr bwMode="auto">
            <a:xfrm>
              <a:off x="5965167" y="3123099"/>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 name="Freeform 51">
              <a:extLst>
                <a:ext uri="{FF2B5EF4-FFF2-40B4-BE49-F238E27FC236}">
                  <a16:creationId xmlns:a16="http://schemas.microsoft.com/office/drawing/2014/main" id="{6CB2E263-0BC5-FC41-A866-6BBF5C7A842E}"/>
                </a:ext>
              </a:extLst>
            </p:cNvPr>
            <p:cNvSpPr>
              <a:spLocks/>
            </p:cNvSpPr>
            <p:nvPr userDrawn="1">
              <p:custDataLst>
                <p:tags r:id="rId56"/>
              </p:custDataLst>
            </p:nvPr>
          </p:nvSpPr>
          <p:spPr bwMode="auto">
            <a:xfrm>
              <a:off x="5971674" y="3166284"/>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 name="Freeform 52">
              <a:extLst>
                <a:ext uri="{FF2B5EF4-FFF2-40B4-BE49-F238E27FC236}">
                  <a16:creationId xmlns:a16="http://schemas.microsoft.com/office/drawing/2014/main" id="{258E1CC0-EEEA-2E4D-A12B-E6885912F61A}"/>
                </a:ext>
              </a:extLst>
            </p:cNvPr>
            <p:cNvSpPr>
              <a:spLocks/>
            </p:cNvSpPr>
            <p:nvPr userDrawn="1">
              <p:custDataLst>
                <p:tags r:id="rId57"/>
              </p:custDataLst>
            </p:nvPr>
          </p:nvSpPr>
          <p:spPr bwMode="auto">
            <a:xfrm>
              <a:off x="5981433" y="3189317"/>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 name="Freeform 53">
              <a:extLst>
                <a:ext uri="{FF2B5EF4-FFF2-40B4-BE49-F238E27FC236}">
                  <a16:creationId xmlns:a16="http://schemas.microsoft.com/office/drawing/2014/main" id="{55213A4F-F192-944D-994E-F02EF4C75872}"/>
                </a:ext>
              </a:extLst>
            </p:cNvPr>
            <p:cNvSpPr>
              <a:spLocks/>
            </p:cNvSpPr>
            <p:nvPr userDrawn="1">
              <p:custDataLst>
                <p:tags r:id="rId58"/>
              </p:custDataLst>
            </p:nvPr>
          </p:nvSpPr>
          <p:spPr bwMode="auto">
            <a:xfrm>
              <a:off x="6004207" y="3216669"/>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 name="Freeform 54">
              <a:extLst>
                <a:ext uri="{FF2B5EF4-FFF2-40B4-BE49-F238E27FC236}">
                  <a16:creationId xmlns:a16="http://schemas.microsoft.com/office/drawing/2014/main" id="{CC750AE3-AD7B-FF4B-BBDA-C819FB445AF7}"/>
                </a:ext>
              </a:extLst>
            </p:cNvPr>
            <p:cNvSpPr>
              <a:spLocks/>
            </p:cNvSpPr>
            <p:nvPr userDrawn="1">
              <p:custDataLst>
                <p:tags r:id="rId59"/>
              </p:custDataLst>
            </p:nvPr>
          </p:nvSpPr>
          <p:spPr bwMode="auto">
            <a:xfrm>
              <a:off x="5965167" y="3228184"/>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 name="Freeform 55">
              <a:extLst>
                <a:ext uri="{FF2B5EF4-FFF2-40B4-BE49-F238E27FC236}">
                  <a16:creationId xmlns:a16="http://schemas.microsoft.com/office/drawing/2014/main" id="{2392937B-6053-7D4E-9B03-9BD7556B53D1}"/>
                </a:ext>
              </a:extLst>
            </p:cNvPr>
            <p:cNvSpPr>
              <a:spLocks/>
            </p:cNvSpPr>
            <p:nvPr userDrawn="1">
              <p:custDataLst>
                <p:tags r:id="rId60"/>
              </p:custDataLst>
            </p:nvPr>
          </p:nvSpPr>
          <p:spPr bwMode="auto">
            <a:xfrm>
              <a:off x="5950526" y="3287204"/>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 name="Freeform 56">
              <a:extLst>
                <a:ext uri="{FF2B5EF4-FFF2-40B4-BE49-F238E27FC236}">
                  <a16:creationId xmlns:a16="http://schemas.microsoft.com/office/drawing/2014/main" id="{BAC8748C-BDA8-C640-BCA8-E4C75DF4F8FB}"/>
                </a:ext>
              </a:extLst>
            </p:cNvPr>
            <p:cNvSpPr>
              <a:spLocks/>
            </p:cNvSpPr>
            <p:nvPr userDrawn="1">
              <p:custDataLst>
                <p:tags r:id="rId61"/>
              </p:custDataLst>
            </p:nvPr>
          </p:nvSpPr>
          <p:spPr bwMode="auto">
            <a:xfrm>
              <a:off x="5970047" y="3265612"/>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 name="Freeform 57">
              <a:extLst>
                <a:ext uri="{FF2B5EF4-FFF2-40B4-BE49-F238E27FC236}">
                  <a16:creationId xmlns:a16="http://schemas.microsoft.com/office/drawing/2014/main" id="{949BB9D2-4FE5-C943-AE31-44A0597B77AA}"/>
                </a:ext>
              </a:extLst>
            </p:cNvPr>
            <p:cNvSpPr>
              <a:spLocks/>
            </p:cNvSpPr>
            <p:nvPr userDrawn="1">
              <p:custDataLst>
                <p:tags r:id="rId62"/>
              </p:custDataLst>
            </p:nvPr>
          </p:nvSpPr>
          <p:spPr bwMode="auto">
            <a:xfrm>
              <a:off x="5439743" y="2967631"/>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1" name="Group 58">
              <a:extLst>
                <a:ext uri="{FF2B5EF4-FFF2-40B4-BE49-F238E27FC236}">
                  <a16:creationId xmlns:a16="http://schemas.microsoft.com/office/drawing/2014/main" id="{F466DB90-B300-9D4A-868A-BA7A590A1BB9}"/>
                </a:ext>
              </a:extLst>
            </p:cNvPr>
            <p:cNvGrpSpPr>
              <a:grpSpLocks/>
            </p:cNvGrpSpPr>
            <p:nvPr userDrawn="1">
              <p:custDataLst>
                <p:tags r:id="rId63"/>
              </p:custDataLst>
            </p:nvPr>
          </p:nvGrpSpPr>
          <p:grpSpPr bwMode="auto">
            <a:xfrm>
              <a:off x="5568253" y="2816482"/>
              <a:ext cx="135016" cy="177061"/>
              <a:chOff x="1199" y="2121"/>
              <a:chExt cx="97" cy="123"/>
            </a:xfrm>
            <a:solidFill>
              <a:srgbClr val="DADADA"/>
            </a:solidFill>
          </p:grpSpPr>
          <p:sp>
            <p:nvSpPr>
              <p:cNvPr id="581" name="Freeform 59">
                <a:extLst>
                  <a:ext uri="{FF2B5EF4-FFF2-40B4-BE49-F238E27FC236}">
                    <a16:creationId xmlns:a16="http://schemas.microsoft.com/office/drawing/2014/main" id="{51C7039B-A3E7-D64E-AD39-176F9604D38E}"/>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2" name="Freeform 60">
                <a:extLst>
                  <a:ext uri="{FF2B5EF4-FFF2-40B4-BE49-F238E27FC236}">
                    <a16:creationId xmlns:a16="http://schemas.microsoft.com/office/drawing/2014/main" id="{5C9E1C87-85AB-FF4F-9FB1-DEEB1A46E078}"/>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3" name="Freeform 61">
                <a:extLst>
                  <a:ext uri="{FF2B5EF4-FFF2-40B4-BE49-F238E27FC236}">
                    <a16:creationId xmlns:a16="http://schemas.microsoft.com/office/drawing/2014/main" id="{3FDC13AD-0B65-1040-8560-6CEFAE46E4ED}"/>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4" name="Freeform 62">
                <a:extLst>
                  <a:ext uri="{FF2B5EF4-FFF2-40B4-BE49-F238E27FC236}">
                    <a16:creationId xmlns:a16="http://schemas.microsoft.com/office/drawing/2014/main" id="{6B699510-8AB4-2145-ABF7-38FA471DE1BE}"/>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5" name="Freeform 63">
                <a:extLst>
                  <a:ext uri="{FF2B5EF4-FFF2-40B4-BE49-F238E27FC236}">
                    <a16:creationId xmlns:a16="http://schemas.microsoft.com/office/drawing/2014/main" id="{A84F284B-7B31-844A-BA9A-A09DD42C8054}"/>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6" name="Freeform 64">
                <a:extLst>
                  <a:ext uri="{FF2B5EF4-FFF2-40B4-BE49-F238E27FC236}">
                    <a16:creationId xmlns:a16="http://schemas.microsoft.com/office/drawing/2014/main" id="{5480B412-1C68-BE4D-8009-E6561656AA88}"/>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7" name="Freeform 65">
                <a:extLst>
                  <a:ext uri="{FF2B5EF4-FFF2-40B4-BE49-F238E27FC236}">
                    <a16:creationId xmlns:a16="http://schemas.microsoft.com/office/drawing/2014/main" id="{C93E70B5-E8D5-E04E-8B9D-787D099EE9C7}"/>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8" name="Freeform 66">
                <a:extLst>
                  <a:ext uri="{FF2B5EF4-FFF2-40B4-BE49-F238E27FC236}">
                    <a16:creationId xmlns:a16="http://schemas.microsoft.com/office/drawing/2014/main" id="{5F4522F0-5BE1-7B4E-9AE9-8FBE53918450}"/>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9" name="Freeform 67">
                <a:extLst>
                  <a:ext uri="{FF2B5EF4-FFF2-40B4-BE49-F238E27FC236}">
                    <a16:creationId xmlns:a16="http://schemas.microsoft.com/office/drawing/2014/main" id="{37819EE3-C39A-DD49-B237-F1948B14E1F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0" name="Freeform 68">
                <a:extLst>
                  <a:ext uri="{FF2B5EF4-FFF2-40B4-BE49-F238E27FC236}">
                    <a16:creationId xmlns:a16="http://schemas.microsoft.com/office/drawing/2014/main" id="{24B31491-FAD4-4A41-8855-2034160D5B05}"/>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2" name="Freeform 69">
              <a:extLst>
                <a:ext uri="{FF2B5EF4-FFF2-40B4-BE49-F238E27FC236}">
                  <a16:creationId xmlns:a16="http://schemas.microsoft.com/office/drawing/2014/main" id="{78230E83-FD9F-4A4D-8F75-2126745FBAE3}"/>
                </a:ext>
              </a:extLst>
            </p:cNvPr>
            <p:cNvSpPr>
              <a:spLocks/>
            </p:cNvSpPr>
            <p:nvPr userDrawn="1">
              <p:custDataLst>
                <p:tags r:id="rId64"/>
              </p:custDataLst>
            </p:nvPr>
          </p:nvSpPr>
          <p:spPr bwMode="auto">
            <a:xfrm>
              <a:off x="11525219" y="4110607"/>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 name="Freeform 70">
              <a:extLst>
                <a:ext uri="{FF2B5EF4-FFF2-40B4-BE49-F238E27FC236}">
                  <a16:creationId xmlns:a16="http://schemas.microsoft.com/office/drawing/2014/main" id="{7CA654A9-0421-244E-BF7F-824F4866630C}"/>
                </a:ext>
              </a:extLst>
            </p:cNvPr>
            <p:cNvSpPr>
              <a:spLocks/>
            </p:cNvSpPr>
            <p:nvPr userDrawn="1">
              <p:custDataLst>
                <p:tags r:id="rId65"/>
              </p:custDataLst>
            </p:nvPr>
          </p:nvSpPr>
          <p:spPr bwMode="auto">
            <a:xfrm>
              <a:off x="11534981" y="4192662"/>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 name="Freeform 71">
              <a:extLst>
                <a:ext uri="{FF2B5EF4-FFF2-40B4-BE49-F238E27FC236}">
                  <a16:creationId xmlns:a16="http://schemas.microsoft.com/office/drawing/2014/main" id="{BD81F3AF-4D4C-9344-9228-A478196344F2}"/>
                </a:ext>
              </a:extLst>
            </p:cNvPr>
            <p:cNvSpPr>
              <a:spLocks/>
            </p:cNvSpPr>
            <p:nvPr userDrawn="1">
              <p:custDataLst>
                <p:tags r:id="rId66"/>
              </p:custDataLst>
            </p:nvPr>
          </p:nvSpPr>
          <p:spPr bwMode="auto">
            <a:xfrm>
              <a:off x="11652101" y="4110608"/>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 name="Freeform 72">
              <a:extLst>
                <a:ext uri="{FF2B5EF4-FFF2-40B4-BE49-F238E27FC236}">
                  <a16:creationId xmlns:a16="http://schemas.microsoft.com/office/drawing/2014/main" id="{D3B80293-2FD2-1C47-83CE-9B4269AB2A9E}"/>
                </a:ext>
              </a:extLst>
            </p:cNvPr>
            <p:cNvSpPr>
              <a:spLocks/>
            </p:cNvSpPr>
            <p:nvPr userDrawn="1">
              <p:custDataLst>
                <p:tags r:id="rId67"/>
              </p:custDataLst>
            </p:nvPr>
          </p:nvSpPr>
          <p:spPr bwMode="auto">
            <a:xfrm>
              <a:off x="11652101" y="4086137"/>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8" name="Group 73">
              <a:extLst>
                <a:ext uri="{FF2B5EF4-FFF2-40B4-BE49-F238E27FC236}">
                  <a16:creationId xmlns:a16="http://schemas.microsoft.com/office/drawing/2014/main" id="{89276D6B-E2F0-784C-B998-1E841B84876D}"/>
                </a:ext>
              </a:extLst>
            </p:cNvPr>
            <p:cNvGrpSpPr>
              <a:grpSpLocks/>
            </p:cNvGrpSpPr>
            <p:nvPr userDrawn="1">
              <p:custDataLst>
                <p:tags r:id="rId68"/>
              </p:custDataLst>
            </p:nvPr>
          </p:nvGrpSpPr>
          <p:grpSpPr bwMode="auto">
            <a:xfrm>
              <a:off x="11334897" y="4558298"/>
              <a:ext cx="470115" cy="367077"/>
              <a:chOff x="5372" y="3323"/>
              <a:chExt cx="341" cy="253"/>
            </a:xfrm>
            <a:solidFill>
              <a:srgbClr val="DADADA"/>
            </a:solidFill>
          </p:grpSpPr>
          <p:sp>
            <p:nvSpPr>
              <p:cNvPr id="578" name="Freeform 74">
                <a:extLst>
                  <a:ext uri="{FF2B5EF4-FFF2-40B4-BE49-F238E27FC236}">
                    <a16:creationId xmlns:a16="http://schemas.microsoft.com/office/drawing/2014/main" id="{30891E16-4B1E-DE4F-A929-63EAB9FCD301}"/>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9" name="Freeform 75">
                <a:extLst>
                  <a:ext uri="{FF2B5EF4-FFF2-40B4-BE49-F238E27FC236}">
                    <a16:creationId xmlns:a16="http://schemas.microsoft.com/office/drawing/2014/main" id="{2CD37E5D-320B-7B4D-9304-FD3C9C79BE9C}"/>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80" name="Freeform 76">
                <a:extLst>
                  <a:ext uri="{FF2B5EF4-FFF2-40B4-BE49-F238E27FC236}">
                    <a16:creationId xmlns:a16="http://schemas.microsoft.com/office/drawing/2014/main" id="{C3F4F108-8777-2D45-AC3F-EF82DD70486D}"/>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9" name="Freeform 77">
              <a:extLst>
                <a:ext uri="{FF2B5EF4-FFF2-40B4-BE49-F238E27FC236}">
                  <a16:creationId xmlns:a16="http://schemas.microsoft.com/office/drawing/2014/main" id="{554232A8-6E21-7847-AB3F-0ED0383778D0}"/>
                </a:ext>
              </a:extLst>
            </p:cNvPr>
            <p:cNvSpPr>
              <a:spLocks/>
            </p:cNvSpPr>
            <p:nvPr userDrawn="1">
              <p:custDataLst>
                <p:tags r:id="rId69"/>
              </p:custDataLst>
            </p:nvPr>
          </p:nvSpPr>
          <p:spPr bwMode="auto">
            <a:xfrm>
              <a:off x="10968890" y="3340467"/>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0" name="Freeform 78">
              <a:extLst>
                <a:ext uri="{FF2B5EF4-FFF2-40B4-BE49-F238E27FC236}">
                  <a16:creationId xmlns:a16="http://schemas.microsoft.com/office/drawing/2014/main" id="{79F401DA-7C26-2E4C-8012-534501D10DC3}"/>
                </a:ext>
              </a:extLst>
            </p:cNvPr>
            <p:cNvSpPr>
              <a:spLocks/>
            </p:cNvSpPr>
            <p:nvPr userDrawn="1">
              <p:custDataLst>
                <p:tags r:id="rId70"/>
              </p:custDataLst>
            </p:nvPr>
          </p:nvSpPr>
          <p:spPr bwMode="auto">
            <a:xfrm>
              <a:off x="11713916" y="4158112"/>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1" name="Freeform 79">
              <a:extLst>
                <a:ext uri="{FF2B5EF4-FFF2-40B4-BE49-F238E27FC236}">
                  <a16:creationId xmlns:a16="http://schemas.microsoft.com/office/drawing/2014/main" id="{A12AF347-48A1-A449-A5DC-D4D2064A0136}"/>
                </a:ext>
              </a:extLst>
            </p:cNvPr>
            <p:cNvSpPr>
              <a:spLocks/>
            </p:cNvSpPr>
            <p:nvPr userDrawn="1">
              <p:custDataLst>
                <p:tags r:id="rId71"/>
              </p:custDataLst>
            </p:nvPr>
          </p:nvSpPr>
          <p:spPr bwMode="auto">
            <a:xfrm>
              <a:off x="11736690" y="4166750"/>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2" name="Freeform 80">
              <a:extLst>
                <a:ext uri="{FF2B5EF4-FFF2-40B4-BE49-F238E27FC236}">
                  <a16:creationId xmlns:a16="http://schemas.microsoft.com/office/drawing/2014/main" id="{7C66D3CC-B1C6-D143-8E04-D42089EF0667}"/>
                </a:ext>
              </a:extLst>
            </p:cNvPr>
            <p:cNvSpPr>
              <a:spLocks/>
            </p:cNvSpPr>
            <p:nvPr userDrawn="1">
              <p:custDataLst>
                <p:tags r:id="rId72"/>
              </p:custDataLst>
            </p:nvPr>
          </p:nvSpPr>
          <p:spPr bwMode="auto">
            <a:xfrm>
              <a:off x="11033956" y="3330390"/>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3" name="Freeform 81">
              <a:extLst>
                <a:ext uri="{FF2B5EF4-FFF2-40B4-BE49-F238E27FC236}">
                  <a16:creationId xmlns:a16="http://schemas.microsoft.com/office/drawing/2014/main" id="{850A8CB9-4CB2-7647-BE51-647A55EAF12D}"/>
                </a:ext>
              </a:extLst>
            </p:cNvPr>
            <p:cNvSpPr>
              <a:spLocks/>
            </p:cNvSpPr>
            <p:nvPr userDrawn="1">
              <p:custDataLst>
                <p:tags r:id="rId73"/>
              </p:custDataLst>
            </p:nvPr>
          </p:nvSpPr>
          <p:spPr bwMode="auto">
            <a:xfrm>
              <a:off x="11094144" y="3280006"/>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4" name="Freeform 82">
              <a:extLst>
                <a:ext uri="{FF2B5EF4-FFF2-40B4-BE49-F238E27FC236}">
                  <a16:creationId xmlns:a16="http://schemas.microsoft.com/office/drawing/2014/main" id="{D7DBB974-5B18-8543-B1A2-ABC012ACF4E9}"/>
                </a:ext>
              </a:extLst>
            </p:cNvPr>
            <p:cNvSpPr>
              <a:spLocks/>
            </p:cNvSpPr>
            <p:nvPr userDrawn="1">
              <p:custDataLst>
                <p:tags r:id="rId74"/>
              </p:custDataLst>
            </p:nvPr>
          </p:nvSpPr>
          <p:spPr bwMode="auto">
            <a:xfrm>
              <a:off x="11209641" y="3179240"/>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5" name="Freeform 83">
              <a:extLst>
                <a:ext uri="{FF2B5EF4-FFF2-40B4-BE49-F238E27FC236}">
                  <a16:creationId xmlns:a16="http://schemas.microsoft.com/office/drawing/2014/main" id="{AB975813-CE30-EE43-89E2-909297FBD87B}"/>
                </a:ext>
              </a:extLst>
            </p:cNvPr>
            <p:cNvSpPr>
              <a:spLocks/>
            </p:cNvSpPr>
            <p:nvPr userDrawn="1">
              <p:custDataLst>
                <p:tags r:id="rId75"/>
              </p:custDataLst>
            </p:nvPr>
          </p:nvSpPr>
          <p:spPr bwMode="auto">
            <a:xfrm>
              <a:off x="11365803" y="3812629"/>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6" name="Freeform 84">
              <a:extLst>
                <a:ext uri="{FF2B5EF4-FFF2-40B4-BE49-F238E27FC236}">
                  <a16:creationId xmlns:a16="http://schemas.microsoft.com/office/drawing/2014/main" id="{3485CDE8-C22D-0C4B-9DEB-E338AB76ACF2}"/>
                </a:ext>
              </a:extLst>
            </p:cNvPr>
            <p:cNvSpPr>
              <a:spLocks/>
            </p:cNvSpPr>
            <p:nvPr userDrawn="1">
              <p:custDataLst>
                <p:tags r:id="rId76"/>
              </p:custDataLst>
            </p:nvPr>
          </p:nvSpPr>
          <p:spPr bwMode="auto">
            <a:xfrm>
              <a:off x="11430870" y="3825583"/>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7" name="Freeform 85">
              <a:extLst>
                <a:ext uri="{FF2B5EF4-FFF2-40B4-BE49-F238E27FC236}">
                  <a16:creationId xmlns:a16="http://schemas.microsoft.com/office/drawing/2014/main" id="{F4CEB88B-7EC8-3B42-8311-84379E06A99D}"/>
                </a:ext>
              </a:extLst>
            </p:cNvPr>
            <p:cNvSpPr>
              <a:spLocks/>
            </p:cNvSpPr>
            <p:nvPr userDrawn="1">
              <p:custDataLst>
                <p:tags r:id="rId77"/>
              </p:custDataLst>
            </p:nvPr>
          </p:nvSpPr>
          <p:spPr bwMode="auto">
            <a:xfrm>
              <a:off x="11284468" y="3622612"/>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8" name="Freeform 86">
              <a:extLst>
                <a:ext uri="{FF2B5EF4-FFF2-40B4-BE49-F238E27FC236}">
                  <a16:creationId xmlns:a16="http://schemas.microsoft.com/office/drawing/2014/main" id="{07286757-D28C-8C48-8A42-5EFC4D9FDB0E}"/>
                </a:ext>
              </a:extLst>
            </p:cNvPr>
            <p:cNvSpPr>
              <a:spLocks/>
            </p:cNvSpPr>
            <p:nvPr userDrawn="1">
              <p:custDataLst>
                <p:tags r:id="rId78"/>
              </p:custDataLst>
            </p:nvPr>
          </p:nvSpPr>
          <p:spPr bwMode="auto">
            <a:xfrm>
              <a:off x="11225908" y="3599579"/>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29" name="Freeform 87">
              <a:extLst>
                <a:ext uri="{FF2B5EF4-FFF2-40B4-BE49-F238E27FC236}">
                  <a16:creationId xmlns:a16="http://schemas.microsoft.com/office/drawing/2014/main" id="{6F2B7564-0A59-C145-8F62-6D9EB10F7622}"/>
                </a:ext>
              </a:extLst>
            </p:cNvPr>
            <p:cNvSpPr>
              <a:spLocks/>
            </p:cNvSpPr>
            <p:nvPr userDrawn="1">
              <p:custDataLst>
                <p:tags r:id="rId79"/>
              </p:custDataLst>
            </p:nvPr>
          </p:nvSpPr>
          <p:spPr bwMode="auto">
            <a:xfrm>
              <a:off x="11430870" y="3900438"/>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0" name="Freeform 88">
              <a:extLst>
                <a:ext uri="{FF2B5EF4-FFF2-40B4-BE49-F238E27FC236}">
                  <a16:creationId xmlns:a16="http://schemas.microsoft.com/office/drawing/2014/main" id="{A24CD3C9-7AC9-F044-9ADC-6620B23CEDB6}"/>
                </a:ext>
              </a:extLst>
            </p:cNvPr>
            <p:cNvSpPr>
              <a:spLocks/>
            </p:cNvSpPr>
            <p:nvPr userDrawn="1">
              <p:custDataLst>
                <p:tags r:id="rId80"/>
              </p:custDataLst>
            </p:nvPr>
          </p:nvSpPr>
          <p:spPr bwMode="auto">
            <a:xfrm>
              <a:off x="11385324" y="3890362"/>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1" name="Line 89">
              <a:extLst>
                <a:ext uri="{FF2B5EF4-FFF2-40B4-BE49-F238E27FC236}">
                  <a16:creationId xmlns:a16="http://schemas.microsoft.com/office/drawing/2014/main" id="{71989BCC-27AF-F646-8357-4F02F80AD778}"/>
                </a:ext>
              </a:extLst>
            </p:cNvPr>
            <p:cNvSpPr>
              <a:spLocks noChangeShapeType="1"/>
            </p:cNvSpPr>
            <p:nvPr userDrawn="1">
              <p:custDataLst>
                <p:tags r:id="rId81"/>
              </p:custDataLst>
            </p:nvPr>
          </p:nvSpPr>
          <p:spPr bwMode="auto">
            <a:xfrm>
              <a:off x="11419486" y="3877406"/>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2" name="Freeform 90">
              <a:extLst>
                <a:ext uri="{FF2B5EF4-FFF2-40B4-BE49-F238E27FC236}">
                  <a16:creationId xmlns:a16="http://schemas.microsoft.com/office/drawing/2014/main" id="{00B1F5BE-2DEC-1E4B-B167-A7C1384B1F97}"/>
                </a:ext>
              </a:extLst>
            </p:cNvPr>
            <p:cNvSpPr>
              <a:spLocks/>
            </p:cNvSpPr>
            <p:nvPr userDrawn="1">
              <p:custDataLst>
                <p:tags r:id="rId82"/>
              </p:custDataLst>
            </p:nvPr>
          </p:nvSpPr>
          <p:spPr bwMode="auto">
            <a:xfrm>
              <a:off x="11440631" y="3883164"/>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3" name="Freeform 91">
              <a:extLst>
                <a:ext uri="{FF2B5EF4-FFF2-40B4-BE49-F238E27FC236}">
                  <a16:creationId xmlns:a16="http://schemas.microsoft.com/office/drawing/2014/main" id="{BE7D6175-19C4-1644-98D5-07FAC91C431C}"/>
                </a:ext>
              </a:extLst>
            </p:cNvPr>
            <p:cNvSpPr>
              <a:spLocks/>
            </p:cNvSpPr>
            <p:nvPr userDrawn="1">
              <p:custDataLst>
                <p:tags r:id="rId83"/>
              </p:custDataLst>
            </p:nvPr>
          </p:nvSpPr>
          <p:spPr bwMode="auto">
            <a:xfrm>
              <a:off x="11393458" y="3877406"/>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4" name="Freeform 92">
              <a:extLst>
                <a:ext uri="{FF2B5EF4-FFF2-40B4-BE49-F238E27FC236}">
                  <a16:creationId xmlns:a16="http://schemas.microsoft.com/office/drawing/2014/main" id="{81C20E97-3F37-3741-8388-8E59740A0539}"/>
                </a:ext>
              </a:extLst>
            </p:cNvPr>
            <p:cNvSpPr>
              <a:spLocks/>
            </p:cNvSpPr>
            <p:nvPr userDrawn="1">
              <p:custDataLst>
                <p:tags r:id="rId84"/>
              </p:custDataLst>
            </p:nvPr>
          </p:nvSpPr>
          <p:spPr bwMode="auto">
            <a:xfrm>
              <a:off x="11386950" y="3860133"/>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5" name="Freeform 93">
              <a:extLst>
                <a:ext uri="{FF2B5EF4-FFF2-40B4-BE49-F238E27FC236}">
                  <a16:creationId xmlns:a16="http://schemas.microsoft.com/office/drawing/2014/main" id="{42DD15A5-C3C1-1A4A-8CF1-66A9A62C7433}"/>
                </a:ext>
              </a:extLst>
            </p:cNvPr>
            <p:cNvSpPr>
              <a:spLocks/>
            </p:cNvSpPr>
            <p:nvPr userDrawn="1">
              <p:custDataLst>
                <p:tags r:id="rId85"/>
              </p:custDataLst>
            </p:nvPr>
          </p:nvSpPr>
          <p:spPr bwMode="auto">
            <a:xfrm>
              <a:off x="11469911" y="3612534"/>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36" name="Group 94">
              <a:extLst>
                <a:ext uri="{FF2B5EF4-FFF2-40B4-BE49-F238E27FC236}">
                  <a16:creationId xmlns:a16="http://schemas.microsoft.com/office/drawing/2014/main" id="{50F8C932-7585-0145-AC8C-AF1B0F3B3570}"/>
                </a:ext>
              </a:extLst>
            </p:cNvPr>
            <p:cNvGrpSpPr>
              <a:grpSpLocks/>
            </p:cNvGrpSpPr>
            <p:nvPr userDrawn="1">
              <p:custDataLst>
                <p:tags r:id="rId86"/>
              </p:custDataLst>
            </p:nvPr>
          </p:nvGrpSpPr>
          <p:grpSpPr bwMode="auto">
            <a:xfrm>
              <a:off x="11341402" y="3314555"/>
              <a:ext cx="167549" cy="103645"/>
              <a:chOff x="5379" y="2466"/>
              <a:chExt cx="122" cy="71"/>
            </a:xfrm>
            <a:solidFill>
              <a:srgbClr val="DADADA"/>
            </a:solidFill>
          </p:grpSpPr>
          <p:sp>
            <p:nvSpPr>
              <p:cNvPr id="569" name="Freeform 95">
                <a:extLst>
                  <a:ext uri="{FF2B5EF4-FFF2-40B4-BE49-F238E27FC236}">
                    <a16:creationId xmlns:a16="http://schemas.microsoft.com/office/drawing/2014/main" id="{88A60716-7CE7-8345-AA09-98F8D4D8B135}"/>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0" name="Freeform 96">
                <a:extLst>
                  <a:ext uri="{FF2B5EF4-FFF2-40B4-BE49-F238E27FC236}">
                    <a16:creationId xmlns:a16="http://schemas.microsoft.com/office/drawing/2014/main" id="{4A8DB8D0-7F32-764D-8B86-A958160A5219}"/>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1" name="Freeform 97">
                <a:extLst>
                  <a:ext uri="{FF2B5EF4-FFF2-40B4-BE49-F238E27FC236}">
                    <a16:creationId xmlns:a16="http://schemas.microsoft.com/office/drawing/2014/main" id="{7A00D4FE-EC5F-5643-AFFC-C25E3E593019}"/>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2" name="Freeform 98">
                <a:extLst>
                  <a:ext uri="{FF2B5EF4-FFF2-40B4-BE49-F238E27FC236}">
                    <a16:creationId xmlns:a16="http://schemas.microsoft.com/office/drawing/2014/main" id="{F4B080D5-8D9E-6341-90DE-142A52B9D95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3" name="Freeform 99">
                <a:extLst>
                  <a:ext uri="{FF2B5EF4-FFF2-40B4-BE49-F238E27FC236}">
                    <a16:creationId xmlns:a16="http://schemas.microsoft.com/office/drawing/2014/main" id="{F66897B2-4CFB-2D4F-A5A7-DF3C7A5869DA}"/>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4" name="Line 100">
                <a:extLst>
                  <a:ext uri="{FF2B5EF4-FFF2-40B4-BE49-F238E27FC236}">
                    <a16:creationId xmlns:a16="http://schemas.microsoft.com/office/drawing/2014/main" id="{3F3BED4C-BEC0-E54D-8E43-538CA5FC08B9}"/>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5" name="Freeform 101">
                <a:extLst>
                  <a:ext uri="{FF2B5EF4-FFF2-40B4-BE49-F238E27FC236}">
                    <a16:creationId xmlns:a16="http://schemas.microsoft.com/office/drawing/2014/main" id="{589CEBF4-94BC-E24B-808D-3681F01A6514}"/>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6" name="Line 102">
                <a:extLst>
                  <a:ext uri="{FF2B5EF4-FFF2-40B4-BE49-F238E27FC236}">
                    <a16:creationId xmlns:a16="http://schemas.microsoft.com/office/drawing/2014/main" id="{2CA390D0-08E5-834A-8560-C635473A7649}"/>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77" name="Freeform 103">
                <a:extLst>
                  <a:ext uri="{FF2B5EF4-FFF2-40B4-BE49-F238E27FC236}">
                    <a16:creationId xmlns:a16="http://schemas.microsoft.com/office/drawing/2014/main" id="{F42D4CF3-6043-F34A-ACB9-4CC99C141EA9}"/>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37" name="Freeform 104">
              <a:extLst>
                <a:ext uri="{FF2B5EF4-FFF2-40B4-BE49-F238E27FC236}">
                  <a16:creationId xmlns:a16="http://schemas.microsoft.com/office/drawing/2014/main" id="{12521F98-F30D-384E-A84C-ED6974EC156E}"/>
                </a:ext>
              </a:extLst>
            </p:cNvPr>
            <p:cNvSpPr>
              <a:spLocks/>
            </p:cNvSpPr>
            <p:nvPr userDrawn="1">
              <p:custDataLst>
                <p:tags r:id="rId87"/>
              </p:custDataLst>
            </p:nvPr>
          </p:nvSpPr>
          <p:spPr bwMode="auto">
            <a:xfrm>
              <a:off x="9890388" y="3189317"/>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8" name="Freeform 106">
              <a:extLst>
                <a:ext uri="{FF2B5EF4-FFF2-40B4-BE49-F238E27FC236}">
                  <a16:creationId xmlns:a16="http://schemas.microsoft.com/office/drawing/2014/main" id="{E0CEDDAC-A5C8-924E-BF6D-D0D6BD076103}"/>
                </a:ext>
              </a:extLst>
            </p:cNvPr>
            <p:cNvSpPr>
              <a:spLocks/>
            </p:cNvSpPr>
            <p:nvPr userDrawn="1">
              <p:custDataLst>
                <p:tags r:id="rId88"/>
              </p:custDataLst>
            </p:nvPr>
          </p:nvSpPr>
          <p:spPr bwMode="auto">
            <a:xfrm>
              <a:off x="9072160" y="4982956"/>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39" name="Freeform 107">
              <a:extLst>
                <a:ext uri="{FF2B5EF4-FFF2-40B4-BE49-F238E27FC236}">
                  <a16:creationId xmlns:a16="http://schemas.microsoft.com/office/drawing/2014/main" id="{C52FA733-5C2E-0C41-9D55-BFC8EF8BD950}"/>
                </a:ext>
              </a:extLst>
            </p:cNvPr>
            <p:cNvSpPr>
              <a:spLocks/>
            </p:cNvSpPr>
            <p:nvPr userDrawn="1">
              <p:custDataLst>
                <p:tags r:id="rId89"/>
              </p:custDataLst>
            </p:nvPr>
          </p:nvSpPr>
          <p:spPr bwMode="auto">
            <a:xfrm>
              <a:off x="11279590" y="2054977"/>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0" name="Freeform 108">
              <a:extLst>
                <a:ext uri="{FF2B5EF4-FFF2-40B4-BE49-F238E27FC236}">
                  <a16:creationId xmlns:a16="http://schemas.microsoft.com/office/drawing/2014/main" id="{2997C3D4-A7E1-4B40-9B0E-01AC75796180}"/>
                </a:ext>
              </a:extLst>
            </p:cNvPr>
            <p:cNvSpPr>
              <a:spLocks/>
            </p:cNvSpPr>
            <p:nvPr userDrawn="1">
              <p:custDataLst>
                <p:tags r:id="rId90"/>
              </p:custDataLst>
            </p:nvPr>
          </p:nvSpPr>
          <p:spPr bwMode="auto">
            <a:xfrm>
              <a:off x="11460152" y="2085208"/>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1" name="Freeform 109">
              <a:extLst>
                <a:ext uri="{FF2B5EF4-FFF2-40B4-BE49-F238E27FC236}">
                  <a16:creationId xmlns:a16="http://schemas.microsoft.com/office/drawing/2014/main" id="{35AB3CB4-1ECE-A840-82A0-C52B646143D4}"/>
                </a:ext>
              </a:extLst>
            </p:cNvPr>
            <p:cNvSpPr>
              <a:spLocks/>
            </p:cNvSpPr>
            <p:nvPr userDrawn="1">
              <p:custDataLst>
                <p:tags r:id="rId91"/>
              </p:custDataLst>
            </p:nvPr>
          </p:nvSpPr>
          <p:spPr bwMode="auto">
            <a:xfrm>
              <a:off x="10895687" y="2293938"/>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2" name="Freeform 110">
              <a:extLst>
                <a:ext uri="{FF2B5EF4-FFF2-40B4-BE49-F238E27FC236}">
                  <a16:creationId xmlns:a16="http://schemas.microsoft.com/office/drawing/2014/main" id="{26AD0EB7-4FCE-1D40-9A56-3B87EA098D41}"/>
                </a:ext>
              </a:extLst>
            </p:cNvPr>
            <p:cNvSpPr>
              <a:spLocks/>
            </p:cNvSpPr>
            <p:nvPr userDrawn="1">
              <p:custDataLst>
                <p:tags r:id="rId92"/>
              </p:custDataLst>
            </p:nvPr>
          </p:nvSpPr>
          <p:spPr bwMode="auto">
            <a:xfrm>
              <a:off x="10705363" y="2803526"/>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3" name="Freeform 111">
              <a:extLst>
                <a:ext uri="{FF2B5EF4-FFF2-40B4-BE49-F238E27FC236}">
                  <a16:creationId xmlns:a16="http://schemas.microsoft.com/office/drawing/2014/main" id="{B425C791-AA6F-FA4A-A15E-5DDCEECCF1FA}"/>
                </a:ext>
              </a:extLst>
            </p:cNvPr>
            <p:cNvSpPr>
              <a:spLocks/>
            </p:cNvSpPr>
            <p:nvPr userDrawn="1">
              <p:custDataLst>
                <p:tags r:id="rId93"/>
              </p:custDataLst>
            </p:nvPr>
          </p:nvSpPr>
          <p:spPr bwMode="auto">
            <a:xfrm>
              <a:off x="10723258" y="2744506"/>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4" name="Freeform 112">
              <a:extLst>
                <a:ext uri="{FF2B5EF4-FFF2-40B4-BE49-F238E27FC236}">
                  <a16:creationId xmlns:a16="http://schemas.microsoft.com/office/drawing/2014/main" id="{E7E72954-89A6-7A4B-B5B6-49ABFD29D0F4}"/>
                </a:ext>
              </a:extLst>
            </p:cNvPr>
            <p:cNvSpPr>
              <a:spLocks/>
            </p:cNvSpPr>
            <p:nvPr userDrawn="1">
              <p:custDataLst>
                <p:tags r:id="rId94"/>
              </p:custDataLst>
            </p:nvPr>
          </p:nvSpPr>
          <p:spPr bwMode="auto">
            <a:xfrm>
              <a:off x="10609389" y="2607752"/>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5" name="Freeform 113">
              <a:extLst>
                <a:ext uri="{FF2B5EF4-FFF2-40B4-BE49-F238E27FC236}">
                  <a16:creationId xmlns:a16="http://schemas.microsoft.com/office/drawing/2014/main" id="{A8C4BA9C-4161-4F4B-9A97-957E9202C84F}"/>
                </a:ext>
              </a:extLst>
            </p:cNvPr>
            <p:cNvSpPr>
              <a:spLocks/>
            </p:cNvSpPr>
            <p:nvPr userDrawn="1">
              <p:custDataLst>
                <p:tags r:id="rId95"/>
              </p:custDataLst>
            </p:nvPr>
          </p:nvSpPr>
          <p:spPr bwMode="auto">
            <a:xfrm>
              <a:off x="7383648" y="1816017"/>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6" name="Freeform 114">
              <a:extLst>
                <a:ext uri="{FF2B5EF4-FFF2-40B4-BE49-F238E27FC236}">
                  <a16:creationId xmlns:a16="http://schemas.microsoft.com/office/drawing/2014/main" id="{38C60A5A-8A05-F044-B583-75E2EE49DD4B}"/>
                </a:ext>
              </a:extLst>
            </p:cNvPr>
            <p:cNvSpPr>
              <a:spLocks/>
            </p:cNvSpPr>
            <p:nvPr userDrawn="1">
              <p:custDataLst>
                <p:tags r:id="rId96"/>
              </p:custDataLst>
            </p:nvPr>
          </p:nvSpPr>
          <p:spPr bwMode="auto">
            <a:xfrm>
              <a:off x="7369007" y="1605848"/>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7" name="Freeform 115">
              <a:extLst>
                <a:ext uri="{FF2B5EF4-FFF2-40B4-BE49-F238E27FC236}">
                  <a16:creationId xmlns:a16="http://schemas.microsoft.com/office/drawing/2014/main" id="{0F31D5F6-0462-C443-9A2C-C192804E4621}"/>
                </a:ext>
              </a:extLst>
            </p:cNvPr>
            <p:cNvSpPr>
              <a:spLocks/>
            </p:cNvSpPr>
            <p:nvPr userDrawn="1">
              <p:custDataLst>
                <p:tags r:id="rId97"/>
              </p:custDataLst>
            </p:nvPr>
          </p:nvSpPr>
          <p:spPr bwMode="auto">
            <a:xfrm>
              <a:off x="8886715" y="3218108"/>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48" name="Freeform 116">
              <a:extLst>
                <a:ext uri="{FF2B5EF4-FFF2-40B4-BE49-F238E27FC236}">
                  <a16:creationId xmlns:a16="http://schemas.microsoft.com/office/drawing/2014/main" id="{5C32E9CD-6575-5E44-9F4F-B3BBB2E9B4E8}"/>
                </a:ext>
              </a:extLst>
            </p:cNvPr>
            <p:cNvSpPr>
              <a:spLocks/>
            </p:cNvSpPr>
            <p:nvPr userDrawn="1">
              <p:custDataLst>
                <p:tags r:id="rId98"/>
              </p:custDataLst>
            </p:nvPr>
          </p:nvSpPr>
          <p:spPr bwMode="auto">
            <a:xfrm>
              <a:off x="8582523" y="3092870"/>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49" name="Group 117">
              <a:extLst>
                <a:ext uri="{FF2B5EF4-FFF2-40B4-BE49-F238E27FC236}">
                  <a16:creationId xmlns:a16="http://schemas.microsoft.com/office/drawing/2014/main" id="{B20A6108-1492-454E-BE86-803B72E38193}"/>
                </a:ext>
              </a:extLst>
            </p:cNvPr>
            <p:cNvGrpSpPr>
              <a:grpSpLocks/>
            </p:cNvGrpSpPr>
            <p:nvPr userDrawn="1">
              <p:custDataLst>
                <p:tags r:id="rId99"/>
              </p:custDataLst>
            </p:nvPr>
          </p:nvGrpSpPr>
          <p:grpSpPr bwMode="auto">
            <a:xfrm>
              <a:off x="9373099" y="3262732"/>
              <a:ext cx="47173" cy="339727"/>
              <a:chOff x="3950" y="2430"/>
              <a:chExt cx="36" cy="234"/>
            </a:xfrm>
            <a:solidFill>
              <a:srgbClr val="DADADA"/>
            </a:solidFill>
          </p:grpSpPr>
          <p:sp>
            <p:nvSpPr>
              <p:cNvPr id="538" name="Freeform 118">
                <a:extLst>
                  <a:ext uri="{FF2B5EF4-FFF2-40B4-BE49-F238E27FC236}">
                    <a16:creationId xmlns:a16="http://schemas.microsoft.com/office/drawing/2014/main" id="{A8197C6F-C5BC-5744-8D8F-C676D53EFD0C}"/>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9" name="Freeform 119">
                <a:extLst>
                  <a:ext uri="{FF2B5EF4-FFF2-40B4-BE49-F238E27FC236}">
                    <a16:creationId xmlns:a16="http://schemas.microsoft.com/office/drawing/2014/main" id="{969211EE-3587-724C-B78F-066AB64AD2B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0" name="Freeform 120">
                <a:extLst>
                  <a:ext uri="{FF2B5EF4-FFF2-40B4-BE49-F238E27FC236}">
                    <a16:creationId xmlns:a16="http://schemas.microsoft.com/office/drawing/2014/main" id="{CECA9DF5-5411-634C-8C1A-CB34DE64E0FB}"/>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1" name="Rectangle 121">
                <a:extLst>
                  <a:ext uri="{FF2B5EF4-FFF2-40B4-BE49-F238E27FC236}">
                    <a16:creationId xmlns:a16="http://schemas.microsoft.com/office/drawing/2014/main" id="{DB490846-10B9-D14E-A618-236324626035}"/>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2" name="Line 122">
                <a:extLst>
                  <a:ext uri="{FF2B5EF4-FFF2-40B4-BE49-F238E27FC236}">
                    <a16:creationId xmlns:a16="http://schemas.microsoft.com/office/drawing/2014/main" id="{62EB56B9-C8EB-3E45-97EB-7AB58FF231C8}"/>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3" name="Freeform 123">
                <a:extLst>
                  <a:ext uri="{FF2B5EF4-FFF2-40B4-BE49-F238E27FC236}">
                    <a16:creationId xmlns:a16="http://schemas.microsoft.com/office/drawing/2014/main" id="{21CB899E-B10B-A74D-89FC-0502319ABA24}"/>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4" name="Freeform 124">
                <a:extLst>
                  <a:ext uri="{FF2B5EF4-FFF2-40B4-BE49-F238E27FC236}">
                    <a16:creationId xmlns:a16="http://schemas.microsoft.com/office/drawing/2014/main" id="{5089D9CB-AAC5-D04D-8033-678D053ABA26}"/>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5" name="Line 125">
                <a:extLst>
                  <a:ext uri="{FF2B5EF4-FFF2-40B4-BE49-F238E27FC236}">
                    <a16:creationId xmlns:a16="http://schemas.microsoft.com/office/drawing/2014/main" id="{721EAC4B-15A0-BF47-9609-FE2B6BA2239D}"/>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6" name="Freeform 126">
                <a:extLst>
                  <a:ext uri="{FF2B5EF4-FFF2-40B4-BE49-F238E27FC236}">
                    <a16:creationId xmlns:a16="http://schemas.microsoft.com/office/drawing/2014/main" id="{E84FE0B0-59F6-F04A-A09B-D96E130ACF68}"/>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7" name="Freeform 127">
                <a:extLst>
                  <a:ext uri="{FF2B5EF4-FFF2-40B4-BE49-F238E27FC236}">
                    <a16:creationId xmlns:a16="http://schemas.microsoft.com/office/drawing/2014/main" id="{666305E3-A235-954C-B97B-A01FAAB0AFFF}"/>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8" name="Line 128">
                <a:extLst>
                  <a:ext uri="{FF2B5EF4-FFF2-40B4-BE49-F238E27FC236}">
                    <a16:creationId xmlns:a16="http://schemas.microsoft.com/office/drawing/2014/main" id="{6D3B7D2A-FCBD-E841-B206-2869A61F49D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49" name="Freeform 129">
                <a:extLst>
                  <a:ext uri="{FF2B5EF4-FFF2-40B4-BE49-F238E27FC236}">
                    <a16:creationId xmlns:a16="http://schemas.microsoft.com/office/drawing/2014/main" id="{2031BAAC-9CDC-7248-A1AB-34FA41EB4BEF}"/>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0" name="Freeform 130">
                <a:extLst>
                  <a:ext uri="{FF2B5EF4-FFF2-40B4-BE49-F238E27FC236}">
                    <a16:creationId xmlns:a16="http://schemas.microsoft.com/office/drawing/2014/main" id="{7E4885E2-85D1-A541-92F2-FA7901667B17}"/>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1" name="Freeform 131">
                <a:extLst>
                  <a:ext uri="{FF2B5EF4-FFF2-40B4-BE49-F238E27FC236}">
                    <a16:creationId xmlns:a16="http://schemas.microsoft.com/office/drawing/2014/main" id="{C09A467B-2D9F-2845-8080-A1F7258DE0B9}"/>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2" name="Freeform 132">
                <a:extLst>
                  <a:ext uri="{FF2B5EF4-FFF2-40B4-BE49-F238E27FC236}">
                    <a16:creationId xmlns:a16="http://schemas.microsoft.com/office/drawing/2014/main" id="{D373194F-01F9-024B-A7E0-F6A6B9CDEFA4}"/>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3" name="Freeform 133">
                <a:extLst>
                  <a:ext uri="{FF2B5EF4-FFF2-40B4-BE49-F238E27FC236}">
                    <a16:creationId xmlns:a16="http://schemas.microsoft.com/office/drawing/2014/main" id="{E99E76FD-19E2-EA43-B767-87091477CA5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4" name="Freeform 134">
                <a:extLst>
                  <a:ext uri="{FF2B5EF4-FFF2-40B4-BE49-F238E27FC236}">
                    <a16:creationId xmlns:a16="http://schemas.microsoft.com/office/drawing/2014/main" id="{DD579BC1-1365-524D-82CD-C7BFA5CAEEE2}"/>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5" name="Freeform 135">
                <a:extLst>
                  <a:ext uri="{FF2B5EF4-FFF2-40B4-BE49-F238E27FC236}">
                    <a16:creationId xmlns:a16="http://schemas.microsoft.com/office/drawing/2014/main" id="{E801CA96-B154-344F-A886-BC59109855A9}"/>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6" name="Rectangle 136">
                <a:extLst>
                  <a:ext uri="{FF2B5EF4-FFF2-40B4-BE49-F238E27FC236}">
                    <a16:creationId xmlns:a16="http://schemas.microsoft.com/office/drawing/2014/main" id="{1D726670-BAC9-D543-B820-D083CADC50B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7" name="Line 137">
                <a:extLst>
                  <a:ext uri="{FF2B5EF4-FFF2-40B4-BE49-F238E27FC236}">
                    <a16:creationId xmlns:a16="http://schemas.microsoft.com/office/drawing/2014/main" id="{79EA2ED7-A9AD-7740-AFEF-79356BBE4C95}"/>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8" name="Freeform 138">
                <a:extLst>
                  <a:ext uri="{FF2B5EF4-FFF2-40B4-BE49-F238E27FC236}">
                    <a16:creationId xmlns:a16="http://schemas.microsoft.com/office/drawing/2014/main" id="{E1BE1D8F-8DB0-7849-8C03-8E0005DD9413}"/>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59" name="Freeform 139">
                <a:extLst>
                  <a:ext uri="{FF2B5EF4-FFF2-40B4-BE49-F238E27FC236}">
                    <a16:creationId xmlns:a16="http://schemas.microsoft.com/office/drawing/2014/main" id="{4996C001-44B8-E647-9564-9C8F04F1A893}"/>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0" name="Line 140">
                <a:extLst>
                  <a:ext uri="{FF2B5EF4-FFF2-40B4-BE49-F238E27FC236}">
                    <a16:creationId xmlns:a16="http://schemas.microsoft.com/office/drawing/2014/main" id="{A65E6680-0299-9B45-8B23-95ABDB51BA91}"/>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1" name="Freeform 141">
                <a:extLst>
                  <a:ext uri="{FF2B5EF4-FFF2-40B4-BE49-F238E27FC236}">
                    <a16:creationId xmlns:a16="http://schemas.microsoft.com/office/drawing/2014/main" id="{F40887DA-7B06-174F-847B-998BFD4E9A89}"/>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2" name="Freeform 142">
                <a:extLst>
                  <a:ext uri="{FF2B5EF4-FFF2-40B4-BE49-F238E27FC236}">
                    <a16:creationId xmlns:a16="http://schemas.microsoft.com/office/drawing/2014/main" id="{2AE7CD34-E1EE-C444-9505-6104520BAA5D}"/>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3" name="Line 143">
                <a:extLst>
                  <a:ext uri="{FF2B5EF4-FFF2-40B4-BE49-F238E27FC236}">
                    <a16:creationId xmlns:a16="http://schemas.microsoft.com/office/drawing/2014/main" id="{6ADC269A-894E-8945-A0B8-1C9BF9736139}"/>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4" name="Freeform 144">
                <a:extLst>
                  <a:ext uri="{FF2B5EF4-FFF2-40B4-BE49-F238E27FC236}">
                    <a16:creationId xmlns:a16="http://schemas.microsoft.com/office/drawing/2014/main" id="{7A3FCF17-CAF1-C844-8DC0-713A58EFC1DC}"/>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5" name="Freeform 145">
                <a:extLst>
                  <a:ext uri="{FF2B5EF4-FFF2-40B4-BE49-F238E27FC236}">
                    <a16:creationId xmlns:a16="http://schemas.microsoft.com/office/drawing/2014/main" id="{3C5A07DA-2FAB-9B43-99D0-D6034B95872E}"/>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6" name="Freeform 146">
                <a:extLst>
                  <a:ext uri="{FF2B5EF4-FFF2-40B4-BE49-F238E27FC236}">
                    <a16:creationId xmlns:a16="http://schemas.microsoft.com/office/drawing/2014/main" id="{08D85E26-6ADA-1647-B78B-A363EA4706A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7" name="Freeform 147">
                <a:extLst>
                  <a:ext uri="{FF2B5EF4-FFF2-40B4-BE49-F238E27FC236}">
                    <a16:creationId xmlns:a16="http://schemas.microsoft.com/office/drawing/2014/main" id="{7C9204A9-062B-924F-A1EE-A522F1AF8F7B}"/>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68" name="Freeform 148">
                <a:extLst>
                  <a:ext uri="{FF2B5EF4-FFF2-40B4-BE49-F238E27FC236}">
                    <a16:creationId xmlns:a16="http://schemas.microsoft.com/office/drawing/2014/main" id="{1FF1DAB6-6F8F-8340-81D2-983C0443FEBD}"/>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50" name="Group 149">
              <a:extLst>
                <a:ext uri="{FF2B5EF4-FFF2-40B4-BE49-F238E27FC236}">
                  <a16:creationId xmlns:a16="http://schemas.microsoft.com/office/drawing/2014/main" id="{CC57ECFB-71FB-974A-A05D-44010B9E1CB0}"/>
                </a:ext>
              </a:extLst>
            </p:cNvPr>
            <p:cNvGrpSpPr>
              <a:grpSpLocks/>
            </p:cNvGrpSpPr>
            <p:nvPr userDrawn="1">
              <p:custDataLst>
                <p:tags r:id="rId100"/>
              </p:custDataLst>
            </p:nvPr>
          </p:nvGrpSpPr>
          <p:grpSpPr bwMode="auto">
            <a:xfrm>
              <a:off x="11489431" y="3716181"/>
              <a:ext cx="190324" cy="194335"/>
              <a:chOff x="5486" y="2743"/>
              <a:chExt cx="137" cy="132"/>
            </a:xfrm>
            <a:solidFill>
              <a:srgbClr val="DADADA"/>
            </a:solidFill>
          </p:grpSpPr>
          <p:sp>
            <p:nvSpPr>
              <p:cNvPr id="529" name="Freeform 150">
                <a:extLst>
                  <a:ext uri="{FF2B5EF4-FFF2-40B4-BE49-F238E27FC236}">
                    <a16:creationId xmlns:a16="http://schemas.microsoft.com/office/drawing/2014/main" id="{1F96BF01-A7E5-5745-819F-D266601BAD8D}"/>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0" name="Freeform 151">
                <a:extLst>
                  <a:ext uri="{FF2B5EF4-FFF2-40B4-BE49-F238E27FC236}">
                    <a16:creationId xmlns:a16="http://schemas.microsoft.com/office/drawing/2014/main" id="{F153285F-19E5-AB4C-B592-187410C7241E}"/>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1" name="Freeform 152">
                <a:extLst>
                  <a:ext uri="{FF2B5EF4-FFF2-40B4-BE49-F238E27FC236}">
                    <a16:creationId xmlns:a16="http://schemas.microsoft.com/office/drawing/2014/main" id="{424BFC7D-9F4F-5249-8F46-7A6F11EAD456}"/>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2" name="Freeform 153">
                <a:extLst>
                  <a:ext uri="{FF2B5EF4-FFF2-40B4-BE49-F238E27FC236}">
                    <a16:creationId xmlns:a16="http://schemas.microsoft.com/office/drawing/2014/main" id="{AFF81C1F-2E38-4D4E-A2F0-52365BA9F551}"/>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3" name="Freeform 154">
                <a:extLst>
                  <a:ext uri="{FF2B5EF4-FFF2-40B4-BE49-F238E27FC236}">
                    <a16:creationId xmlns:a16="http://schemas.microsoft.com/office/drawing/2014/main" id="{987C4E90-928B-684E-A4C8-2C57369D65F2}"/>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4" name="Freeform 155">
                <a:extLst>
                  <a:ext uri="{FF2B5EF4-FFF2-40B4-BE49-F238E27FC236}">
                    <a16:creationId xmlns:a16="http://schemas.microsoft.com/office/drawing/2014/main" id="{DDAAB77C-F63A-A04D-ADED-EA06B576B2AC}"/>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5" name="Freeform 156">
                <a:extLst>
                  <a:ext uri="{FF2B5EF4-FFF2-40B4-BE49-F238E27FC236}">
                    <a16:creationId xmlns:a16="http://schemas.microsoft.com/office/drawing/2014/main" id="{9E60E729-11B1-D348-87B9-4F869C966328}"/>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6" name="Freeform 157">
                <a:extLst>
                  <a:ext uri="{FF2B5EF4-FFF2-40B4-BE49-F238E27FC236}">
                    <a16:creationId xmlns:a16="http://schemas.microsoft.com/office/drawing/2014/main" id="{CD08C4B0-9584-514F-AA27-7361BC448EF6}"/>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7" name="Freeform 158">
                <a:extLst>
                  <a:ext uri="{FF2B5EF4-FFF2-40B4-BE49-F238E27FC236}">
                    <a16:creationId xmlns:a16="http://schemas.microsoft.com/office/drawing/2014/main" id="{A2EB4148-CA0E-9F48-A14B-B2CADFCCBFA2}"/>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51" name="Freeform 159">
              <a:extLst>
                <a:ext uri="{FF2B5EF4-FFF2-40B4-BE49-F238E27FC236}">
                  <a16:creationId xmlns:a16="http://schemas.microsoft.com/office/drawing/2014/main" id="{A7022338-47BD-F44A-BD71-B49EA3750A31}"/>
                </a:ext>
              </a:extLst>
            </p:cNvPr>
            <p:cNvSpPr>
              <a:spLocks/>
            </p:cNvSpPr>
            <p:nvPr userDrawn="1">
              <p:custDataLst>
                <p:tags r:id="rId101"/>
              </p:custDataLst>
            </p:nvPr>
          </p:nvSpPr>
          <p:spPr bwMode="auto">
            <a:xfrm>
              <a:off x="7744774" y="3478661"/>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2" name="Freeform 160">
              <a:extLst>
                <a:ext uri="{FF2B5EF4-FFF2-40B4-BE49-F238E27FC236}">
                  <a16:creationId xmlns:a16="http://schemas.microsoft.com/office/drawing/2014/main" id="{5C1E576C-566A-BA4C-8EAF-407043597CAD}"/>
                </a:ext>
              </a:extLst>
            </p:cNvPr>
            <p:cNvSpPr>
              <a:spLocks/>
            </p:cNvSpPr>
            <p:nvPr userDrawn="1">
              <p:custDataLst>
                <p:tags r:id="rId102"/>
              </p:custDataLst>
            </p:nvPr>
          </p:nvSpPr>
          <p:spPr bwMode="auto">
            <a:xfrm>
              <a:off x="7666692" y="3605338"/>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3" name="Freeform 161">
              <a:extLst>
                <a:ext uri="{FF2B5EF4-FFF2-40B4-BE49-F238E27FC236}">
                  <a16:creationId xmlns:a16="http://schemas.microsoft.com/office/drawing/2014/main" id="{ACBB6342-C2CE-D542-AE01-8F222EE5BADC}"/>
                </a:ext>
              </a:extLst>
            </p:cNvPr>
            <p:cNvSpPr>
              <a:spLocks/>
            </p:cNvSpPr>
            <p:nvPr userDrawn="1">
              <p:custDataLst>
                <p:tags r:id="rId103"/>
              </p:custDataLst>
            </p:nvPr>
          </p:nvSpPr>
          <p:spPr bwMode="auto">
            <a:xfrm>
              <a:off x="9509740" y="2088088"/>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4" name="Freeform 162">
              <a:extLst>
                <a:ext uri="{FF2B5EF4-FFF2-40B4-BE49-F238E27FC236}">
                  <a16:creationId xmlns:a16="http://schemas.microsoft.com/office/drawing/2014/main" id="{804165BA-2D0A-D84C-88C6-19FE36B01902}"/>
                </a:ext>
              </a:extLst>
            </p:cNvPr>
            <p:cNvSpPr>
              <a:spLocks/>
            </p:cNvSpPr>
            <p:nvPr userDrawn="1">
              <p:custDataLst>
                <p:tags r:id="rId104"/>
              </p:custDataLst>
            </p:nvPr>
          </p:nvSpPr>
          <p:spPr bwMode="auto">
            <a:xfrm>
              <a:off x="5745562" y="3871649"/>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5" name="Freeform 163">
              <a:extLst>
                <a:ext uri="{FF2B5EF4-FFF2-40B4-BE49-F238E27FC236}">
                  <a16:creationId xmlns:a16="http://schemas.microsoft.com/office/drawing/2014/main" id="{D1EF8BA3-AC2D-0749-AAD2-C3DCB406C177}"/>
                </a:ext>
              </a:extLst>
            </p:cNvPr>
            <p:cNvSpPr>
              <a:spLocks/>
            </p:cNvSpPr>
            <p:nvPr userDrawn="1">
              <p:custDataLst>
                <p:tags r:id="rId105"/>
              </p:custDataLst>
            </p:nvPr>
          </p:nvSpPr>
          <p:spPr bwMode="auto">
            <a:xfrm>
              <a:off x="5965167" y="3354861"/>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56" name="Group 164">
              <a:extLst>
                <a:ext uri="{FF2B5EF4-FFF2-40B4-BE49-F238E27FC236}">
                  <a16:creationId xmlns:a16="http://schemas.microsoft.com/office/drawing/2014/main" id="{A31136D9-CB86-EA45-9D60-B7F2B40D47D7}"/>
                </a:ext>
              </a:extLst>
            </p:cNvPr>
            <p:cNvGrpSpPr>
              <a:grpSpLocks/>
            </p:cNvGrpSpPr>
            <p:nvPr userDrawn="1">
              <p:custDataLst>
                <p:tags r:id="rId106"/>
              </p:custDataLst>
            </p:nvPr>
          </p:nvGrpSpPr>
          <p:grpSpPr bwMode="auto">
            <a:xfrm>
              <a:off x="5672360" y="3205153"/>
              <a:ext cx="331846" cy="364197"/>
              <a:chOff x="1486" y="2412"/>
              <a:chExt cx="244" cy="256"/>
            </a:xfrm>
            <a:solidFill>
              <a:srgbClr val="DADADA"/>
            </a:solidFill>
          </p:grpSpPr>
          <p:sp>
            <p:nvSpPr>
              <p:cNvPr id="525" name="Freeform 165">
                <a:extLst>
                  <a:ext uri="{FF2B5EF4-FFF2-40B4-BE49-F238E27FC236}">
                    <a16:creationId xmlns:a16="http://schemas.microsoft.com/office/drawing/2014/main" id="{326A92B1-1AB4-5A4E-BB56-E38C75362E08}"/>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6" name="Freeform 166">
                <a:extLst>
                  <a:ext uri="{FF2B5EF4-FFF2-40B4-BE49-F238E27FC236}">
                    <a16:creationId xmlns:a16="http://schemas.microsoft.com/office/drawing/2014/main" id="{6976B131-D806-2C49-8486-E91D1822500C}"/>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7" name="Freeform 167">
                <a:extLst>
                  <a:ext uri="{FF2B5EF4-FFF2-40B4-BE49-F238E27FC236}">
                    <a16:creationId xmlns:a16="http://schemas.microsoft.com/office/drawing/2014/main" id="{3765FE94-4A54-E24C-AD64-8FC15340675F}"/>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8" name="Freeform 168">
                <a:extLst>
                  <a:ext uri="{FF2B5EF4-FFF2-40B4-BE49-F238E27FC236}">
                    <a16:creationId xmlns:a16="http://schemas.microsoft.com/office/drawing/2014/main" id="{C2667DF3-C4BF-1341-ACA0-B80A144134F3}"/>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57" name="Freeform 169">
              <a:extLst>
                <a:ext uri="{FF2B5EF4-FFF2-40B4-BE49-F238E27FC236}">
                  <a16:creationId xmlns:a16="http://schemas.microsoft.com/office/drawing/2014/main" id="{CB0517DF-72C4-804D-83CC-DB3922AFCE33}"/>
                </a:ext>
              </a:extLst>
            </p:cNvPr>
            <p:cNvSpPr>
              <a:spLocks/>
            </p:cNvSpPr>
            <p:nvPr userDrawn="1">
              <p:custDataLst>
                <p:tags r:id="rId107"/>
              </p:custDataLst>
            </p:nvPr>
          </p:nvSpPr>
          <p:spPr bwMode="auto">
            <a:xfrm>
              <a:off x="10817606" y="4601484"/>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8" name="Freeform 170">
              <a:extLst>
                <a:ext uri="{FF2B5EF4-FFF2-40B4-BE49-F238E27FC236}">
                  <a16:creationId xmlns:a16="http://schemas.microsoft.com/office/drawing/2014/main" id="{3E650D6E-9366-9342-B138-F9046E0AB810}"/>
                </a:ext>
              </a:extLst>
            </p:cNvPr>
            <p:cNvSpPr>
              <a:spLocks/>
            </p:cNvSpPr>
            <p:nvPr userDrawn="1">
              <p:custDataLst>
                <p:tags r:id="rId108"/>
              </p:custDataLst>
            </p:nvPr>
          </p:nvSpPr>
          <p:spPr bwMode="auto">
            <a:xfrm>
              <a:off x="10936354" y="4722402"/>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59" name="Line 171">
              <a:extLst>
                <a:ext uri="{FF2B5EF4-FFF2-40B4-BE49-F238E27FC236}">
                  <a16:creationId xmlns:a16="http://schemas.microsoft.com/office/drawing/2014/main" id="{7A7B91C3-702B-C04C-9C57-31C09666AC9D}"/>
                </a:ext>
              </a:extLst>
            </p:cNvPr>
            <p:cNvSpPr>
              <a:spLocks noChangeShapeType="1"/>
            </p:cNvSpPr>
            <p:nvPr userDrawn="1">
              <p:custDataLst>
                <p:tags r:id="rId109"/>
              </p:custDataLst>
            </p:nvPr>
          </p:nvSpPr>
          <p:spPr bwMode="auto">
            <a:xfrm flipV="1">
              <a:off x="11029077" y="4720963"/>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0" name="Freeform 172">
              <a:extLst>
                <a:ext uri="{FF2B5EF4-FFF2-40B4-BE49-F238E27FC236}">
                  <a16:creationId xmlns:a16="http://schemas.microsoft.com/office/drawing/2014/main" id="{983DA899-B8BF-9047-A2A6-2A0728A27B95}"/>
                </a:ext>
              </a:extLst>
            </p:cNvPr>
            <p:cNvSpPr>
              <a:spLocks/>
            </p:cNvSpPr>
            <p:nvPr userDrawn="1">
              <p:custDataLst>
                <p:tags r:id="rId110"/>
              </p:custDataLst>
            </p:nvPr>
          </p:nvSpPr>
          <p:spPr bwMode="auto">
            <a:xfrm>
              <a:off x="11029077" y="4720964"/>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1" name="Freeform 173">
              <a:extLst>
                <a:ext uri="{FF2B5EF4-FFF2-40B4-BE49-F238E27FC236}">
                  <a16:creationId xmlns:a16="http://schemas.microsoft.com/office/drawing/2014/main" id="{FE4A442B-8353-0C47-B3A7-F0CA049C3B15}"/>
                </a:ext>
              </a:extLst>
            </p:cNvPr>
            <p:cNvSpPr>
              <a:spLocks/>
            </p:cNvSpPr>
            <p:nvPr userDrawn="1">
              <p:custDataLst>
                <p:tags r:id="rId111"/>
              </p:custDataLst>
            </p:nvPr>
          </p:nvSpPr>
          <p:spPr bwMode="auto">
            <a:xfrm>
              <a:off x="11334897" y="4240165"/>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2" name="Freeform 174">
              <a:extLst>
                <a:ext uri="{FF2B5EF4-FFF2-40B4-BE49-F238E27FC236}">
                  <a16:creationId xmlns:a16="http://schemas.microsoft.com/office/drawing/2014/main" id="{DBDFF0B8-93C0-E743-86B6-87A6F0856BCE}"/>
                </a:ext>
              </a:extLst>
            </p:cNvPr>
            <p:cNvSpPr>
              <a:spLocks/>
            </p:cNvSpPr>
            <p:nvPr userDrawn="1">
              <p:custDataLst>
                <p:tags r:id="rId112"/>
              </p:custDataLst>
            </p:nvPr>
          </p:nvSpPr>
          <p:spPr bwMode="auto">
            <a:xfrm>
              <a:off x="11341403" y="4173946"/>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3" name="Freeform 175">
              <a:extLst>
                <a:ext uri="{FF2B5EF4-FFF2-40B4-BE49-F238E27FC236}">
                  <a16:creationId xmlns:a16="http://schemas.microsoft.com/office/drawing/2014/main" id="{62042928-15C5-0E41-8F42-EDB0270B4659}"/>
                </a:ext>
              </a:extLst>
            </p:cNvPr>
            <p:cNvSpPr>
              <a:spLocks/>
            </p:cNvSpPr>
            <p:nvPr userDrawn="1">
              <p:custDataLst>
                <p:tags r:id="rId113"/>
              </p:custDataLst>
            </p:nvPr>
          </p:nvSpPr>
          <p:spPr bwMode="auto">
            <a:xfrm>
              <a:off x="11317002" y="4152354"/>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4" name="Freeform 176">
              <a:extLst>
                <a:ext uri="{FF2B5EF4-FFF2-40B4-BE49-F238E27FC236}">
                  <a16:creationId xmlns:a16="http://schemas.microsoft.com/office/drawing/2014/main" id="{0E967485-73E2-BB42-A326-D8D678571BFB}"/>
                </a:ext>
              </a:extLst>
            </p:cNvPr>
            <p:cNvSpPr>
              <a:spLocks/>
            </p:cNvSpPr>
            <p:nvPr userDrawn="1">
              <p:custDataLst>
                <p:tags r:id="rId114"/>
              </p:custDataLst>
            </p:nvPr>
          </p:nvSpPr>
          <p:spPr bwMode="auto">
            <a:xfrm>
              <a:off x="11234040" y="4041512"/>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5" name="Line 177">
              <a:extLst>
                <a:ext uri="{FF2B5EF4-FFF2-40B4-BE49-F238E27FC236}">
                  <a16:creationId xmlns:a16="http://schemas.microsoft.com/office/drawing/2014/main" id="{ABBDF968-5987-7E4E-9CD4-76E624FB32F4}"/>
                </a:ext>
              </a:extLst>
            </p:cNvPr>
            <p:cNvSpPr>
              <a:spLocks noChangeShapeType="1"/>
            </p:cNvSpPr>
            <p:nvPr userDrawn="1">
              <p:custDataLst>
                <p:tags r:id="rId115"/>
              </p:custDataLst>
            </p:nvPr>
          </p:nvSpPr>
          <p:spPr bwMode="auto">
            <a:xfrm flipH="1" flipV="1">
              <a:off x="11227534" y="4011283"/>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6" name="Freeform 178">
              <a:extLst>
                <a:ext uri="{FF2B5EF4-FFF2-40B4-BE49-F238E27FC236}">
                  <a16:creationId xmlns:a16="http://schemas.microsoft.com/office/drawing/2014/main" id="{21516118-7111-644C-ABA4-D3416C7A7F19}"/>
                </a:ext>
              </a:extLst>
            </p:cNvPr>
            <p:cNvSpPr>
              <a:spLocks/>
            </p:cNvSpPr>
            <p:nvPr userDrawn="1">
              <p:custDataLst>
                <p:tags r:id="rId116"/>
              </p:custDataLst>
            </p:nvPr>
          </p:nvSpPr>
          <p:spPr bwMode="auto">
            <a:xfrm>
              <a:off x="11227534" y="3996886"/>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7" name="Line 179">
              <a:extLst>
                <a:ext uri="{FF2B5EF4-FFF2-40B4-BE49-F238E27FC236}">
                  <a16:creationId xmlns:a16="http://schemas.microsoft.com/office/drawing/2014/main" id="{DD4D1CC8-B1C0-324E-B296-02B580C1EBD8}"/>
                </a:ext>
              </a:extLst>
            </p:cNvPr>
            <p:cNvSpPr>
              <a:spLocks noChangeShapeType="1"/>
            </p:cNvSpPr>
            <p:nvPr userDrawn="1">
              <p:custDataLst>
                <p:tags r:id="rId117"/>
              </p:custDataLst>
            </p:nvPr>
          </p:nvSpPr>
          <p:spPr bwMode="auto">
            <a:xfrm flipV="1">
              <a:off x="11234040" y="3985370"/>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8" name="Freeform 180">
              <a:extLst>
                <a:ext uri="{FF2B5EF4-FFF2-40B4-BE49-F238E27FC236}">
                  <a16:creationId xmlns:a16="http://schemas.microsoft.com/office/drawing/2014/main" id="{C36708A2-0DFB-A547-AE3E-869C137E28AA}"/>
                </a:ext>
              </a:extLst>
            </p:cNvPr>
            <p:cNvSpPr>
              <a:spLocks/>
            </p:cNvSpPr>
            <p:nvPr userDrawn="1">
              <p:custDataLst>
                <p:tags r:id="rId118"/>
              </p:custDataLst>
            </p:nvPr>
          </p:nvSpPr>
          <p:spPr bwMode="auto">
            <a:xfrm>
              <a:off x="11186866" y="3924911"/>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69" name="Freeform 181">
              <a:extLst>
                <a:ext uri="{FF2B5EF4-FFF2-40B4-BE49-F238E27FC236}">
                  <a16:creationId xmlns:a16="http://schemas.microsoft.com/office/drawing/2014/main" id="{3613141F-640F-5F4C-9974-572DC7FFA1DB}"/>
                </a:ext>
              </a:extLst>
            </p:cNvPr>
            <p:cNvSpPr>
              <a:spLocks/>
            </p:cNvSpPr>
            <p:nvPr userDrawn="1">
              <p:custDataLst>
                <p:tags r:id="rId119"/>
              </p:custDataLst>
            </p:nvPr>
          </p:nvSpPr>
          <p:spPr bwMode="auto">
            <a:xfrm>
              <a:off x="11201507" y="3873088"/>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0" name="Freeform 182">
              <a:extLst>
                <a:ext uri="{FF2B5EF4-FFF2-40B4-BE49-F238E27FC236}">
                  <a16:creationId xmlns:a16="http://schemas.microsoft.com/office/drawing/2014/main" id="{E1D43CE9-7768-4044-9114-0E08B5F615F3}"/>
                </a:ext>
              </a:extLst>
            </p:cNvPr>
            <p:cNvSpPr>
              <a:spLocks/>
            </p:cNvSpPr>
            <p:nvPr userDrawn="1">
              <p:custDataLst>
                <p:tags r:id="rId120"/>
              </p:custDataLst>
            </p:nvPr>
          </p:nvSpPr>
          <p:spPr bwMode="auto">
            <a:xfrm>
              <a:off x="11208014" y="3867330"/>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1" name="Freeform 183">
              <a:extLst>
                <a:ext uri="{FF2B5EF4-FFF2-40B4-BE49-F238E27FC236}">
                  <a16:creationId xmlns:a16="http://schemas.microsoft.com/office/drawing/2014/main" id="{E92AFAC4-595B-4E40-B0D2-5FD0760F3EF2}"/>
                </a:ext>
              </a:extLst>
            </p:cNvPr>
            <p:cNvSpPr>
              <a:spLocks/>
            </p:cNvSpPr>
            <p:nvPr userDrawn="1">
              <p:custDataLst>
                <p:tags r:id="rId121"/>
              </p:custDataLst>
            </p:nvPr>
          </p:nvSpPr>
          <p:spPr bwMode="auto">
            <a:xfrm>
              <a:off x="11224282" y="3850056"/>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2" name="Line 184">
              <a:extLst>
                <a:ext uri="{FF2B5EF4-FFF2-40B4-BE49-F238E27FC236}">
                  <a16:creationId xmlns:a16="http://schemas.microsoft.com/office/drawing/2014/main" id="{E0C182B2-4CE8-BE40-8E28-BBA76DC616A9}"/>
                </a:ext>
              </a:extLst>
            </p:cNvPr>
            <p:cNvSpPr>
              <a:spLocks noChangeShapeType="1"/>
            </p:cNvSpPr>
            <p:nvPr userDrawn="1">
              <p:custDataLst>
                <p:tags r:id="rId122"/>
              </p:custDataLst>
            </p:nvPr>
          </p:nvSpPr>
          <p:spPr bwMode="auto">
            <a:xfrm flipV="1">
              <a:off x="11224282" y="3867331"/>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3" name="Freeform 185">
              <a:extLst>
                <a:ext uri="{FF2B5EF4-FFF2-40B4-BE49-F238E27FC236}">
                  <a16:creationId xmlns:a16="http://schemas.microsoft.com/office/drawing/2014/main" id="{C70505EA-6443-124E-9070-5F90AC88BC6B}"/>
                </a:ext>
              </a:extLst>
            </p:cNvPr>
            <p:cNvSpPr>
              <a:spLocks/>
            </p:cNvSpPr>
            <p:nvPr userDrawn="1">
              <p:custDataLst>
                <p:tags r:id="rId123"/>
              </p:custDataLst>
            </p:nvPr>
          </p:nvSpPr>
          <p:spPr bwMode="auto">
            <a:xfrm>
              <a:off x="11208014" y="3852935"/>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4" name="Freeform 186">
              <a:extLst>
                <a:ext uri="{FF2B5EF4-FFF2-40B4-BE49-F238E27FC236}">
                  <a16:creationId xmlns:a16="http://schemas.microsoft.com/office/drawing/2014/main" id="{82E9AD22-A93A-8740-B6EC-2649A3334697}"/>
                </a:ext>
              </a:extLst>
            </p:cNvPr>
            <p:cNvSpPr>
              <a:spLocks/>
            </p:cNvSpPr>
            <p:nvPr userDrawn="1">
              <p:custDataLst>
                <p:tags r:id="rId124"/>
              </p:custDataLst>
            </p:nvPr>
          </p:nvSpPr>
          <p:spPr bwMode="auto">
            <a:xfrm>
              <a:off x="10921715" y="4749754"/>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5" name="Freeform 187">
              <a:extLst>
                <a:ext uri="{FF2B5EF4-FFF2-40B4-BE49-F238E27FC236}">
                  <a16:creationId xmlns:a16="http://schemas.microsoft.com/office/drawing/2014/main" id="{A5812536-D3E8-0448-87DC-5D1C15DF61AB}"/>
                </a:ext>
              </a:extLst>
            </p:cNvPr>
            <p:cNvSpPr>
              <a:spLocks/>
            </p:cNvSpPr>
            <p:nvPr userDrawn="1">
              <p:custDataLst>
                <p:tags r:id="rId125"/>
              </p:custDataLst>
            </p:nvPr>
          </p:nvSpPr>
          <p:spPr bwMode="auto">
            <a:xfrm>
              <a:off x="11063238" y="4041512"/>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6" name="Freeform 188">
              <a:extLst>
                <a:ext uri="{FF2B5EF4-FFF2-40B4-BE49-F238E27FC236}">
                  <a16:creationId xmlns:a16="http://schemas.microsoft.com/office/drawing/2014/main" id="{69F11A4F-C4CE-DC40-A24D-7B8B539AAFF7}"/>
                </a:ext>
              </a:extLst>
            </p:cNvPr>
            <p:cNvSpPr>
              <a:spLocks/>
            </p:cNvSpPr>
            <p:nvPr userDrawn="1">
              <p:custDataLst>
                <p:tags r:id="rId126"/>
              </p:custDataLst>
            </p:nvPr>
          </p:nvSpPr>
          <p:spPr bwMode="auto">
            <a:xfrm>
              <a:off x="10994917" y="3970976"/>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7" name="Freeform 189">
              <a:extLst>
                <a:ext uri="{FF2B5EF4-FFF2-40B4-BE49-F238E27FC236}">
                  <a16:creationId xmlns:a16="http://schemas.microsoft.com/office/drawing/2014/main" id="{2B3CCE19-E3BE-6A48-8178-02F76EBF70E8}"/>
                </a:ext>
              </a:extLst>
            </p:cNvPr>
            <p:cNvSpPr>
              <a:spLocks/>
            </p:cNvSpPr>
            <p:nvPr userDrawn="1">
              <p:custDataLst>
                <p:tags r:id="rId127"/>
              </p:custDataLst>
            </p:nvPr>
          </p:nvSpPr>
          <p:spPr bwMode="auto">
            <a:xfrm>
              <a:off x="11011183" y="3891802"/>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8" name="Freeform 190">
              <a:extLst>
                <a:ext uri="{FF2B5EF4-FFF2-40B4-BE49-F238E27FC236}">
                  <a16:creationId xmlns:a16="http://schemas.microsoft.com/office/drawing/2014/main" id="{A7A407E0-03CE-604F-BDA6-4364E2B4BBC3}"/>
                </a:ext>
              </a:extLst>
            </p:cNvPr>
            <p:cNvSpPr>
              <a:spLocks/>
            </p:cNvSpPr>
            <p:nvPr userDrawn="1">
              <p:custDataLst>
                <p:tags r:id="rId128"/>
              </p:custDataLst>
            </p:nvPr>
          </p:nvSpPr>
          <p:spPr bwMode="auto">
            <a:xfrm>
              <a:off x="10846886" y="3894681"/>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79" name="Freeform 191">
              <a:extLst>
                <a:ext uri="{FF2B5EF4-FFF2-40B4-BE49-F238E27FC236}">
                  <a16:creationId xmlns:a16="http://schemas.microsoft.com/office/drawing/2014/main" id="{CA18F0EB-3B8D-D04B-A841-1DB266D8AA5B}"/>
                </a:ext>
              </a:extLst>
            </p:cNvPr>
            <p:cNvSpPr>
              <a:spLocks/>
            </p:cNvSpPr>
            <p:nvPr userDrawn="1">
              <p:custDataLst>
                <p:tags r:id="rId129"/>
              </p:custDataLst>
            </p:nvPr>
          </p:nvSpPr>
          <p:spPr bwMode="auto">
            <a:xfrm>
              <a:off x="11097399" y="4315018"/>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0" name="Freeform 192">
              <a:extLst>
                <a:ext uri="{FF2B5EF4-FFF2-40B4-BE49-F238E27FC236}">
                  <a16:creationId xmlns:a16="http://schemas.microsoft.com/office/drawing/2014/main" id="{9FFBC7C5-43A7-C347-A2D9-D3832802D722}"/>
                </a:ext>
              </a:extLst>
            </p:cNvPr>
            <p:cNvSpPr>
              <a:spLocks/>
            </p:cNvSpPr>
            <p:nvPr userDrawn="1">
              <p:custDataLst>
                <p:tags r:id="rId130"/>
              </p:custDataLst>
            </p:nvPr>
          </p:nvSpPr>
          <p:spPr bwMode="auto">
            <a:xfrm>
              <a:off x="10314957" y="3867330"/>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1" name="Freeform 193">
              <a:extLst>
                <a:ext uri="{FF2B5EF4-FFF2-40B4-BE49-F238E27FC236}">
                  <a16:creationId xmlns:a16="http://schemas.microsoft.com/office/drawing/2014/main" id="{76270DBD-5C1A-D84F-919F-5CB4362EE072}"/>
                </a:ext>
              </a:extLst>
            </p:cNvPr>
            <p:cNvSpPr>
              <a:spLocks/>
            </p:cNvSpPr>
            <p:nvPr userDrawn="1">
              <p:custDataLst>
                <p:tags r:id="rId131"/>
              </p:custDataLst>
            </p:nvPr>
          </p:nvSpPr>
          <p:spPr bwMode="auto">
            <a:xfrm>
              <a:off x="4665436" y="2658137"/>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2" name="Freeform 194">
              <a:extLst>
                <a:ext uri="{FF2B5EF4-FFF2-40B4-BE49-F238E27FC236}">
                  <a16:creationId xmlns:a16="http://schemas.microsoft.com/office/drawing/2014/main" id="{1B2A126E-13E3-F643-810D-A6E8E89EC0B0}"/>
                </a:ext>
              </a:extLst>
            </p:cNvPr>
            <p:cNvSpPr>
              <a:spLocks/>
            </p:cNvSpPr>
            <p:nvPr userDrawn="1">
              <p:custDataLst>
                <p:tags r:id="rId132"/>
              </p:custDataLst>
            </p:nvPr>
          </p:nvSpPr>
          <p:spPr bwMode="auto">
            <a:xfrm>
              <a:off x="5971673" y="4145157"/>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3" name="Freeform 195">
              <a:extLst>
                <a:ext uri="{FF2B5EF4-FFF2-40B4-BE49-F238E27FC236}">
                  <a16:creationId xmlns:a16="http://schemas.microsoft.com/office/drawing/2014/main" id="{85CD5C69-057A-3048-BDB5-1F5CE355FF4D}"/>
                </a:ext>
              </a:extLst>
            </p:cNvPr>
            <p:cNvSpPr>
              <a:spLocks/>
            </p:cNvSpPr>
            <p:nvPr userDrawn="1">
              <p:custDataLst>
                <p:tags r:id="rId133"/>
              </p:custDataLst>
            </p:nvPr>
          </p:nvSpPr>
          <p:spPr bwMode="auto">
            <a:xfrm>
              <a:off x="6145730" y="3423959"/>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4" name="Freeform 196">
              <a:extLst>
                <a:ext uri="{FF2B5EF4-FFF2-40B4-BE49-F238E27FC236}">
                  <a16:creationId xmlns:a16="http://schemas.microsoft.com/office/drawing/2014/main" id="{07644D19-124E-7140-9334-EDF44DFD3C2A}"/>
                </a:ext>
              </a:extLst>
            </p:cNvPr>
            <p:cNvSpPr>
              <a:spLocks/>
            </p:cNvSpPr>
            <p:nvPr userDrawn="1">
              <p:custDataLst>
                <p:tags r:id="rId134"/>
              </p:custDataLst>
            </p:nvPr>
          </p:nvSpPr>
          <p:spPr bwMode="auto">
            <a:xfrm>
              <a:off x="5647960" y="3023774"/>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5" name="Freeform 204">
              <a:extLst>
                <a:ext uri="{FF2B5EF4-FFF2-40B4-BE49-F238E27FC236}">
                  <a16:creationId xmlns:a16="http://schemas.microsoft.com/office/drawing/2014/main" id="{79DDAB0F-143D-9248-AAA6-C8BC27BDA8D0}"/>
                </a:ext>
              </a:extLst>
            </p:cNvPr>
            <p:cNvSpPr>
              <a:spLocks/>
            </p:cNvSpPr>
            <p:nvPr userDrawn="1">
              <p:custDataLst>
                <p:tags r:id="rId135"/>
              </p:custDataLst>
            </p:nvPr>
          </p:nvSpPr>
          <p:spPr bwMode="auto">
            <a:xfrm>
              <a:off x="5797617" y="4797258"/>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6" name="Freeform 205">
              <a:extLst>
                <a:ext uri="{FF2B5EF4-FFF2-40B4-BE49-F238E27FC236}">
                  <a16:creationId xmlns:a16="http://schemas.microsoft.com/office/drawing/2014/main" id="{AB254E16-C9C8-3C4A-A8FE-6EDD4A88B635}"/>
                </a:ext>
              </a:extLst>
            </p:cNvPr>
            <p:cNvSpPr>
              <a:spLocks/>
            </p:cNvSpPr>
            <p:nvPr userDrawn="1">
              <p:custDataLst>
                <p:tags r:id="rId136"/>
              </p:custDataLst>
            </p:nvPr>
          </p:nvSpPr>
          <p:spPr bwMode="auto">
            <a:xfrm>
              <a:off x="5828524" y="4883629"/>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7" name="Freeform 206">
              <a:extLst>
                <a:ext uri="{FF2B5EF4-FFF2-40B4-BE49-F238E27FC236}">
                  <a16:creationId xmlns:a16="http://schemas.microsoft.com/office/drawing/2014/main" id="{705E7F64-0466-5F49-ACC2-3609193E82DA}"/>
                </a:ext>
              </a:extLst>
            </p:cNvPr>
            <p:cNvSpPr>
              <a:spLocks/>
            </p:cNvSpPr>
            <p:nvPr userDrawn="1">
              <p:custDataLst>
                <p:tags r:id="rId137"/>
              </p:custDataLst>
            </p:nvPr>
          </p:nvSpPr>
          <p:spPr bwMode="auto">
            <a:xfrm>
              <a:off x="5833404" y="4903783"/>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8" name="Freeform 207">
              <a:extLst>
                <a:ext uri="{FF2B5EF4-FFF2-40B4-BE49-F238E27FC236}">
                  <a16:creationId xmlns:a16="http://schemas.microsoft.com/office/drawing/2014/main" id="{92A4BDB8-62C8-EC40-AD69-C0C1AFB08F68}"/>
                </a:ext>
              </a:extLst>
            </p:cNvPr>
            <p:cNvSpPr>
              <a:spLocks/>
            </p:cNvSpPr>
            <p:nvPr userDrawn="1">
              <p:custDataLst>
                <p:tags r:id="rId138"/>
              </p:custDataLst>
            </p:nvPr>
          </p:nvSpPr>
          <p:spPr bwMode="auto">
            <a:xfrm>
              <a:off x="5848044" y="4959924"/>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89" name="Freeform 208">
              <a:extLst>
                <a:ext uri="{FF2B5EF4-FFF2-40B4-BE49-F238E27FC236}">
                  <a16:creationId xmlns:a16="http://schemas.microsoft.com/office/drawing/2014/main" id="{9E2ABEF8-A966-A04A-B1C0-4D8DF0C89616}"/>
                </a:ext>
              </a:extLst>
            </p:cNvPr>
            <p:cNvSpPr>
              <a:spLocks/>
            </p:cNvSpPr>
            <p:nvPr userDrawn="1">
              <p:custDataLst>
                <p:tags r:id="rId139"/>
              </p:custDataLst>
            </p:nvPr>
          </p:nvSpPr>
          <p:spPr bwMode="auto">
            <a:xfrm>
              <a:off x="5835030" y="4971438"/>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0" name="Freeform 209">
              <a:extLst>
                <a:ext uri="{FF2B5EF4-FFF2-40B4-BE49-F238E27FC236}">
                  <a16:creationId xmlns:a16="http://schemas.microsoft.com/office/drawing/2014/main" id="{0434B95E-BF4F-AB45-899C-4BB105EBCEF8}"/>
                </a:ext>
              </a:extLst>
            </p:cNvPr>
            <p:cNvSpPr>
              <a:spLocks/>
            </p:cNvSpPr>
            <p:nvPr userDrawn="1">
              <p:custDataLst>
                <p:tags r:id="rId140"/>
              </p:custDataLst>
            </p:nvPr>
          </p:nvSpPr>
          <p:spPr bwMode="auto">
            <a:xfrm>
              <a:off x="5865937" y="5001670"/>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1" name="Freeform 210">
              <a:extLst>
                <a:ext uri="{FF2B5EF4-FFF2-40B4-BE49-F238E27FC236}">
                  <a16:creationId xmlns:a16="http://schemas.microsoft.com/office/drawing/2014/main" id="{3CB718ED-13B3-A84F-A87B-265B955DFDD0}"/>
                </a:ext>
              </a:extLst>
            </p:cNvPr>
            <p:cNvSpPr>
              <a:spLocks/>
            </p:cNvSpPr>
            <p:nvPr userDrawn="1">
              <p:custDataLst>
                <p:tags r:id="rId141"/>
              </p:custDataLst>
            </p:nvPr>
          </p:nvSpPr>
          <p:spPr bwMode="auto">
            <a:xfrm>
              <a:off x="5862685" y="5031899"/>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2" name="Freeform 211">
              <a:extLst>
                <a:ext uri="{FF2B5EF4-FFF2-40B4-BE49-F238E27FC236}">
                  <a16:creationId xmlns:a16="http://schemas.microsoft.com/office/drawing/2014/main" id="{41B6F2A7-599F-E047-884B-7E11B259AEA1}"/>
                </a:ext>
              </a:extLst>
            </p:cNvPr>
            <p:cNvSpPr>
              <a:spLocks/>
            </p:cNvSpPr>
            <p:nvPr userDrawn="1">
              <p:custDataLst>
                <p:tags r:id="rId142"/>
              </p:custDataLst>
            </p:nvPr>
          </p:nvSpPr>
          <p:spPr bwMode="auto">
            <a:xfrm>
              <a:off x="5887086" y="5044855"/>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3" name="Freeform 215">
              <a:extLst>
                <a:ext uri="{FF2B5EF4-FFF2-40B4-BE49-F238E27FC236}">
                  <a16:creationId xmlns:a16="http://schemas.microsoft.com/office/drawing/2014/main" id="{C1B453C5-A5AC-124F-957E-3A870E43CC30}"/>
                </a:ext>
              </a:extLst>
            </p:cNvPr>
            <p:cNvSpPr>
              <a:spLocks/>
            </p:cNvSpPr>
            <p:nvPr userDrawn="1">
              <p:custDataLst>
                <p:tags r:id="rId143"/>
              </p:custDataLst>
            </p:nvPr>
          </p:nvSpPr>
          <p:spPr bwMode="auto">
            <a:xfrm>
              <a:off x="5545478" y="3055443"/>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4" name="Freeform 216">
              <a:extLst>
                <a:ext uri="{FF2B5EF4-FFF2-40B4-BE49-F238E27FC236}">
                  <a16:creationId xmlns:a16="http://schemas.microsoft.com/office/drawing/2014/main" id="{70E94300-6533-4F44-B92C-A628DA5130CD}"/>
                </a:ext>
              </a:extLst>
            </p:cNvPr>
            <p:cNvSpPr>
              <a:spLocks/>
            </p:cNvSpPr>
            <p:nvPr userDrawn="1">
              <p:custDataLst>
                <p:tags r:id="rId144"/>
              </p:custDataLst>
            </p:nvPr>
          </p:nvSpPr>
          <p:spPr bwMode="auto">
            <a:xfrm>
              <a:off x="5399076" y="2930203"/>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5" name="Freeform 217">
              <a:extLst>
                <a:ext uri="{FF2B5EF4-FFF2-40B4-BE49-F238E27FC236}">
                  <a16:creationId xmlns:a16="http://schemas.microsoft.com/office/drawing/2014/main" id="{BD586F2E-973B-DB49-BE2E-11C54EE200B1}"/>
                </a:ext>
              </a:extLst>
            </p:cNvPr>
            <p:cNvSpPr>
              <a:spLocks/>
            </p:cNvSpPr>
            <p:nvPr userDrawn="1">
              <p:custDataLst>
                <p:tags r:id="rId145"/>
              </p:custDataLst>
            </p:nvPr>
          </p:nvSpPr>
          <p:spPr bwMode="auto">
            <a:xfrm>
              <a:off x="5711401" y="3023773"/>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6" name="Freeform 218">
              <a:extLst>
                <a:ext uri="{FF2B5EF4-FFF2-40B4-BE49-F238E27FC236}">
                  <a16:creationId xmlns:a16="http://schemas.microsoft.com/office/drawing/2014/main" id="{C7938629-1D47-354B-823B-CDC812A19AAE}"/>
                </a:ext>
              </a:extLst>
            </p:cNvPr>
            <p:cNvSpPr>
              <a:spLocks/>
            </p:cNvSpPr>
            <p:nvPr userDrawn="1">
              <p:custDataLst>
                <p:tags r:id="rId146"/>
              </p:custDataLst>
            </p:nvPr>
          </p:nvSpPr>
          <p:spPr bwMode="auto">
            <a:xfrm>
              <a:off x="5268939" y="3078475"/>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7" name="Freeform 219">
              <a:extLst>
                <a:ext uri="{FF2B5EF4-FFF2-40B4-BE49-F238E27FC236}">
                  <a16:creationId xmlns:a16="http://schemas.microsoft.com/office/drawing/2014/main" id="{C834F6B7-A359-5949-B31C-077EF931AE4A}"/>
                </a:ext>
              </a:extLst>
            </p:cNvPr>
            <p:cNvSpPr>
              <a:spLocks/>
            </p:cNvSpPr>
            <p:nvPr userDrawn="1">
              <p:custDataLst>
                <p:tags r:id="rId147"/>
              </p:custDataLst>
            </p:nvPr>
          </p:nvSpPr>
          <p:spPr bwMode="auto">
            <a:xfrm>
              <a:off x="5187605" y="3078474"/>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8" name="Freeform 220">
              <a:extLst>
                <a:ext uri="{FF2B5EF4-FFF2-40B4-BE49-F238E27FC236}">
                  <a16:creationId xmlns:a16="http://schemas.microsoft.com/office/drawing/2014/main" id="{8341AF65-4A73-DF41-A372-6A0E2C761411}"/>
                </a:ext>
              </a:extLst>
            </p:cNvPr>
            <p:cNvSpPr>
              <a:spLocks/>
            </p:cNvSpPr>
            <p:nvPr userDrawn="1">
              <p:custDataLst>
                <p:tags r:id="rId148"/>
              </p:custDataLst>
            </p:nvPr>
          </p:nvSpPr>
          <p:spPr bwMode="auto">
            <a:xfrm>
              <a:off x="5236405" y="3179240"/>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99" name="Freeform 221">
              <a:extLst>
                <a:ext uri="{FF2B5EF4-FFF2-40B4-BE49-F238E27FC236}">
                  <a16:creationId xmlns:a16="http://schemas.microsoft.com/office/drawing/2014/main" id="{A4261A1B-5DB6-704E-8CE7-AE6708264A92}"/>
                </a:ext>
              </a:extLst>
            </p:cNvPr>
            <p:cNvSpPr>
              <a:spLocks/>
            </p:cNvSpPr>
            <p:nvPr userDrawn="1">
              <p:custDataLst>
                <p:tags r:id="rId149"/>
              </p:custDataLst>
            </p:nvPr>
          </p:nvSpPr>
          <p:spPr bwMode="auto">
            <a:xfrm>
              <a:off x="5268940" y="3144691"/>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0" name="Freeform 222">
              <a:extLst>
                <a:ext uri="{FF2B5EF4-FFF2-40B4-BE49-F238E27FC236}">
                  <a16:creationId xmlns:a16="http://schemas.microsoft.com/office/drawing/2014/main" id="{C8D01A93-D22C-C44A-A465-415756CAE7DD}"/>
                </a:ext>
              </a:extLst>
            </p:cNvPr>
            <p:cNvSpPr>
              <a:spLocks/>
            </p:cNvSpPr>
            <p:nvPr userDrawn="1">
              <p:custDataLst>
                <p:tags r:id="rId150"/>
              </p:custDataLst>
            </p:nvPr>
          </p:nvSpPr>
          <p:spPr bwMode="auto">
            <a:xfrm>
              <a:off x="5286833" y="3172043"/>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1" name="Freeform 223">
              <a:extLst>
                <a:ext uri="{FF2B5EF4-FFF2-40B4-BE49-F238E27FC236}">
                  <a16:creationId xmlns:a16="http://schemas.microsoft.com/office/drawing/2014/main" id="{1B0CE4E5-229E-ED46-B1CA-9889F33BAF2A}"/>
                </a:ext>
              </a:extLst>
            </p:cNvPr>
            <p:cNvSpPr>
              <a:spLocks/>
            </p:cNvSpPr>
            <p:nvPr userDrawn="1">
              <p:custDataLst>
                <p:tags r:id="rId151"/>
              </p:custDataLst>
            </p:nvPr>
          </p:nvSpPr>
          <p:spPr bwMode="auto">
            <a:xfrm>
              <a:off x="5338889" y="3274249"/>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2" name="Freeform 224">
              <a:extLst>
                <a:ext uri="{FF2B5EF4-FFF2-40B4-BE49-F238E27FC236}">
                  <a16:creationId xmlns:a16="http://schemas.microsoft.com/office/drawing/2014/main" id="{4A717C39-22A3-4C41-879C-45F0A5314832}"/>
                </a:ext>
              </a:extLst>
            </p:cNvPr>
            <p:cNvSpPr>
              <a:spLocks/>
            </p:cNvSpPr>
            <p:nvPr userDrawn="1">
              <p:custDataLst>
                <p:tags r:id="rId152"/>
              </p:custDataLst>
            </p:nvPr>
          </p:nvSpPr>
          <p:spPr bwMode="auto">
            <a:xfrm>
              <a:off x="5421850" y="3323193"/>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3" name="Freeform 225">
              <a:extLst>
                <a:ext uri="{FF2B5EF4-FFF2-40B4-BE49-F238E27FC236}">
                  <a16:creationId xmlns:a16="http://schemas.microsoft.com/office/drawing/2014/main" id="{33B34D14-A50A-EC46-A0C4-1FE60E729D95}"/>
                </a:ext>
              </a:extLst>
            </p:cNvPr>
            <p:cNvSpPr>
              <a:spLocks/>
            </p:cNvSpPr>
            <p:nvPr userDrawn="1">
              <p:custDataLst>
                <p:tags r:id="rId153"/>
              </p:custDataLst>
            </p:nvPr>
          </p:nvSpPr>
          <p:spPr bwMode="auto">
            <a:xfrm>
              <a:off x="6119702" y="4460411"/>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4" name="Freeform 226">
              <a:extLst>
                <a:ext uri="{FF2B5EF4-FFF2-40B4-BE49-F238E27FC236}">
                  <a16:creationId xmlns:a16="http://schemas.microsoft.com/office/drawing/2014/main" id="{E78B3806-C747-5145-BE85-08E48317FECF}"/>
                </a:ext>
              </a:extLst>
            </p:cNvPr>
            <p:cNvSpPr>
              <a:spLocks/>
            </p:cNvSpPr>
            <p:nvPr userDrawn="1">
              <p:custDataLst>
                <p:tags r:id="rId154"/>
              </p:custDataLst>
            </p:nvPr>
          </p:nvSpPr>
          <p:spPr bwMode="auto">
            <a:xfrm>
              <a:off x="7704107" y="1392801"/>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5" name="Freeform 227">
              <a:extLst>
                <a:ext uri="{FF2B5EF4-FFF2-40B4-BE49-F238E27FC236}">
                  <a16:creationId xmlns:a16="http://schemas.microsoft.com/office/drawing/2014/main" id="{7076EB72-E262-9F43-AC8A-573942532C7C}"/>
                </a:ext>
              </a:extLst>
            </p:cNvPr>
            <p:cNvSpPr>
              <a:spLocks/>
            </p:cNvSpPr>
            <p:nvPr userDrawn="1">
              <p:custDataLst>
                <p:tags r:id="rId155"/>
              </p:custDataLst>
            </p:nvPr>
          </p:nvSpPr>
          <p:spPr bwMode="auto">
            <a:xfrm>
              <a:off x="7629278" y="1601530"/>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6" name="Freeform 228">
              <a:extLst>
                <a:ext uri="{FF2B5EF4-FFF2-40B4-BE49-F238E27FC236}">
                  <a16:creationId xmlns:a16="http://schemas.microsoft.com/office/drawing/2014/main" id="{F8CE5FDA-3BBB-164B-8F06-D5B5254A7F46}"/>
                </a:ext>
              </a:extLst>
            </p:cNvPr>
            <p:cNvSpPr>
              <a:spLocks/>
            </p:cNvSpPr>
            <p:nvPr userDrawn="1">
              <p:custDataLst>
                <p:tags r:id="rId156"/>
              </p:custDataLst>
            </p:nvPr>
          </p:nvSpPr>
          <p:spPr bwMode="auto">
            <a:xfrm>
              <a:off x="7977392" y="2364475"/>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7" name="Freeform 229">
              <a:extLst>
                <a:ext uri="{FF2B5EF4-FFF2-40B4-BE49-F238E27FC236}">
                  <a16:creationId xmlns:a16="http://schemas.microsoft.com/office/drawing/2014/main" id="{C7744873-04A7-4A45-8FD2-423942F49101}"/>
                </a:ext>
              </a:extLst>
            </p:cNvPr>
            <p:cNvSpPr>
              <a:spLocks/>
            </p:cNvSpPr>
            <p:nvPr userDrawn="1">
              <p:custDataLst>
                <p:tags r:id="rId157"/>
              </p:custDataLst>
            </p:nvPr>
          </p:nvSpPr>
          <p:spPr bwMode="auto">
            <a:xfrm>
              <a:off x="7678080" y="2219083"/>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8" name="Freeform 230">
              <a:extLst>
                <a:ext uri="{FF2B5EF4-FFF2-40B4-BE49-F238E27FC236}">
                  <a16:creationId xmlns:a16="http://schemas.microsoft.com/office/drawing/2014/main" id="{657FFAB2-31CD-6D42-8E8D-2C873C9FB361}"/>
                </a:ext>
              </a:extLst>
            </p:cNvPr>
            <p:cNvSpPr>
              <a:spLocks/>
            </p:cNvSpPr>
            <p:nvPr userDrawn="1">
              <p:custDataLst>
                <p:tags r:id="rId158"/>
              </p:custDataLst>
            </p:nvPr>
          </p:nvSpPr>
          <p:spPr bwMode="auto">
            <a:xfrm>
              <a:off x="7620248" y="2071812"/>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09" name="Freeform 231">
              <a:extLst>
                <a:ext uri="{FF2B5EF4-FFF2-40B4-BE49-F238E27FC236}">
                  <a16:creationId xmlns:a16="http://schemas.microsoft.com/office/drawing/2014/main" id="{4A1CF394-62FC-5845-9886-8A5710C86EF4}"/>
                </a:ext>
              </a:extLst>
            </p:cNvPr>
            <p:cNvSpPr>
              <a:spLocks/>
            </p:cNvSpPr>
            <p:nvPr userDrawn="1">
              <p:custDataLst>
                <p:tags r:id="rId159"/>
              </p:custDataLst>
            </p:nvPr>
          </p:nvSpPr>
          <p:spPr bwMode="auto">
            <a:xfrm>
              <a:off x="7609145" y="2123781"/>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0" name="Freeform 232">
              <a:extLst>
                <a:ext uri="{FF2B5EF4-FFF2-40B4-BE49-F238E27FC236}">
                  <a16:creationId xmlns:a16="http://schemas.microsoft.com/office/drawing/2014/main" id="{4F41C89A-AC30-6A4A-960B-FFF2E84137C9}"/>
                </a:ext>
              </a:extLst>
            </p:cNvPr>
            <p:cNvSpPr>
              <a:spLocks/>
            </p:cNvSpPr>
            <p:nvPr userDrawn="1">
              <p:custDataLst>
                <p:tags r:id="rId160"/>
              </p:custDataLst>
            </p:nvPr>
          </p:nvSpPr>
          <p:spPr bwMode="auto">
            <a:xfrm>
              <a:off x="8374306" y="2614950"/>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1" name="Freeform 233">
              <a:extLst>
                <a:ext uri="{FF2B5EF4-FFF2-40B4-BE49-F238E27FC236}">
                  <a16:creationId xmlns:a16="http://schemas.microsoft.com/office/drawing/2014/main" id="{D2A26F27-87E7-3643-8134-A7185FF566D9}"/>
                </a:ext>
              </a:extLst>
            </p:cNvPr>
            <p:cNvSpPr>
              <a:spLocks/>
            </p:cNvSpPr>
            <p:nvPr userDrawn="1">
              <p:custDataLst>
                <p:tags r:id="rId161"/>
              </p:custDataLst>
            </p:nvPr>
          </p:nvSpPr>
          <p:spPr bwMode="auto">
            <a:xfrm>
              <a:off x="8322251" y="2662455"/>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2" name="Freeform 234">
              <a:extLst>
                <a:ext uri="{FF2B5EF4-FFF2-40B4-BE49-F238E27FC236}">
                  <a16:creationId xmlns:a16="http://schemas.microsoft.com/office/drawing/2014/main" id="{61D6D88F-4068-B04C-AEE5-04000D797985}"/>
                </a:ext>
              </a:extLst>
            </p:cNvPr>
            <p:cNvSpPr>
              <a:spLocks/>
            </p:cNvSpPr>
            <p:nvPr userDrawn="1">
              <p:custDataLst>
                <p:tags r:id="rId162"/>
              </p:custDataLst>
            </p:nvPr>
          </p:nvSpPr>
          <p:spPr bwMode="auto">
            <a:xfrm>
              <a:off x="7299058" y="1985881"/>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3" name="Freeform 235">
              <a:extLst>
                <a:ext uri="{FF2B5EF4-FFF2-40B4-BE49-F238E27FC236}">
                  <a16:creationId xmlns:a16="http://schemas.microsoft.com/office/drawing/2014/main" id="{B9C3938D-E101-B641-861F-2A9EBEE5A9C4}"/>
                </a:ext>
              </a:extLst>
            </p:cNvPr>
            <p:cNvSpPr>
              <a:spLocks/>
            </p:cNvSpPr>
            <p:nvPr userDrawn="1">
              <p:custDataLst>
                <p:tags r:id="rId163"/>
              </p:custDataLst>
            </p:nvPr>
          </p:nvSpPr>
          <p:spPr bwMode="auto">
            <a:xfrm>
              <a:off x="7107108" y="2812164"/>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4" name="Freeform 236">
              <a:extLst>
                <a:ext uri="{FF2B5EF4-FFF2-40B4-BE49-F238E27FC236}">
                  <a16:creationId xmlns:a16="http://schemas.microsoft.com/office/drawing/2014/main" id="{A8496CEE-BF21-0046-8C4C-AB697F9DA589}"/>
                </a:ext>
              </a:extLst>
            </p:cNvPr>
            <p:cNvSpPr>
              <a:spLocks/>
            </p:cNvSpPr>
            <p:nvPr userDrawn="1">
              <p:custDataLst>
                <p:tags r:id="rId164"/>
              </p:custDataLst>
            </p:nvPr>
          </p:nvSpPr>
          <p:spPr bwMode="auto">
            <a:xfrm>
              <a:off x="7225858" y="2866866"/>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5" name="Freeform 237">
              <a:extLst>
                <a:ext uri="{FF2B5EF4-FFF2-40B4-BE49-F238E27FC236}">
                  <a16:creationId xmlns:a16="http://schemas.microsoft.com/office/drawing/2014/main" id="{E173AD3F-32E7-1D41-9995-2DEA53B840A6}"/>
                </a:ext>
              </a:extLst>
            </p:cNvPr>
            <p:cNvSpPr>
              <a:spLocks/>
            </p:cNvSpPr>
            <p:nvPr userDrawn="1">
              <p:custDataLst>
                <p:tags r:id="rId165"/>
              </p:custDataLst>
            </p:nvPr>
          </p:nvSpPr>
          <p:spPr bwMode="auto">
            <a:xfrm>
              <a:off x="7326713" y="2509864"/>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6" name="Freeform 238">
              <a:extLst>
                <a:ext uri="{FF2B5EF4-FFF2-40B4-BE49-F238E27FC236}">
                  <a16:creationId xmlns:a16="http://schemas.microsoft.com/office/drawing/2014/main" id="{8931C3DB-7FE9-FC44-AC34-C86299130353}"/>
                </a:ext>
              </a:extLst>
            </p:cNvPr>
            <p:cNvSpPr>
              <a:spLocks/>
            </p:cNvSpPr>
            <p:nvPr userDrawn="1">
              <p:custDataLst>
                <p:tags r:id="rId166"/>
              </p:custDataLst>
            </p:nvPr>
          </p:nvSpPr>
          <p:spPr bwMode="auto">
            <a:xfrm>
              <a:off x="7774055" y="2632224"/>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7" name="Freeform 239">
              <a:extLst>
                <a:ext uri="{FF2B5EF4-FFF2-40B4-BE49-F238E27FC236}">
                  <a16:creationId xmlns:a16="http://schemas.microsoft.com/office/drawing/2014/main" id="{84B0B00F-7BDA-0B4D-8314-05CFBD832331}"/>
                </a:ext>
              </a:extLst>
            </p:cNvPr>
            <p:cNvSpPr>
              <a:spLocks/>
            </p:cNvSpPr>
            <p:nvPr userDrawn="1">
              <p:custDataLst>
                <p:tags r:id="rId167"/>
              </p:custDataLst>
            </p:nvPr>
          </p:nvSpPr>
          <p:spPr bwMode="auto">
            <a:xfrm>
              <a:off x="7725254" y="2509864"/>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8" name="Freeform 240">
              <a:extLst>
                <a:ext uri="{FF2B5EF4-FFF2-40B4-BE49-F238E27FC236}">
                  <a16:creationId xmlns:a16="http://schemas.microsoft.com/office/drawing/2014/main" id="{E1E903CB-80CA-4E4F-992A-B9331238C4DD}"/>
                </a:ext>
              </a:extLst>
            </p:cNvPr>
            <p:cNvSpPr>
              <a:spLocks/>
            </p:cNvSpPr>
            <p:nvPr userDrawn="1">
              <p:custDataLst>
                <p:tags r:id="rId168"/>
              </p:custDataLst>
            </p:nvPr>
          </p:nvSpPr>
          <p:spPr bwMode="auto">
            <a:xfrm>
              <a:off x="7092469" y="2792010"/>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19" name="Freeform 241">
              <a:extLst>
                <a:ext uri="{FF2B5EF4-FFF2-40B4-BE49-F238E27FC236}">
                  <a16:creationId xmlns:a16="http://schemas.microsoft.com/office/drawing/2014/main" id="{50BB13BD-F7D6-334E-B365-7AD0F36B78FF}"/>
                </a:ext>
              </a:extLst>
            </p:cNvPr>
            <p:cNvSpPr>
              <a:spLocks/>
            </p:cNvSpPr>
            <p:nvPr userDrawn="1">
              <p:custDataLst>
                <p:tags r:id="rId169"/>
              </p:custDataLst>
            </p:nvPr>
          </p:nvSpPr>
          <p:spPr bwMode="auto">
            <a:xfrm>
              <a:off x="7059934" y="1710933"/>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0" name="Freeform 242">
              <a:extLst>
                <a:ext uri="{FF2B5EF4-FFF2-40B4-BE49-F238E27FC236}">
                  <a16:creationId xmlns:a16="http://schemas.microsoft.com/office/drawing/2014/main" id="{E1DB6696-E613-354B-93CC-C4E2A6E50B79}"/>
                </a:ext>
              </a:extLst>
            </p:cNvPr>
            <p:cNvSpPr>
              <a:spLocks/>
            </p:cNvSpPr>
            <p:nvPr userDrawn="1">
              <p:custDataLst>
                <p:tags r:id="rId170"/>
              </p:custDataLst>
            </p:nvPr>
          </p:nvSpPr>
          <p:spPr bwMode="auto">
            <a:xfrm>
              <a:off x="7871655" y="1949893"/>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1" name="Freeform 243">
              <a:extLst>
                <a:ext uri="{FF2B5EF4-FFF2-40B4-BE49-F238E27FC236}">
                  <a16:creationId xmlns:a16="http://schemas.microsoft.com/office/drawing/2014/main" id="{50DAEEEB-B711-A14E-BC88-F55D2E9B37EB}"/>
                </a:ext>
              </a:extLst>
            </p:cNvPr>
            <p:cNvSpPr>
              <a:spLocks/>
            </p:cNvSpPr>
            <p:nvPr userDrawn="1">
              <p:custDataLst>
                <p:tags r:id="rId171"/>
              </p:custDataLst>
            </p:nvPr>
          </p:nvSpPr>
          <p:spPr bwMode="auto">
            <a:xfrm>
              <a:off x="7756160" y="1644716"/>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2" name="Freeform 244">
              <a:extLst>
                <a:ext uri="{FF2B5EF4-FFF2-40B4-BE49-F238E27FC236}">
                  <a16:creationId xmlns:a16="http://schemas.microsoft.com/office/drawing/2014/main" id="{3B49DE5E-8E43-F149-8630-F9DE19A1B047}"/>
                </a:ext>
              </a:extLst>
            </p:cNvPr>
            <p:cNvSpPr>
              <a:spLocks/>
            </p:cNvSpPr>
            <p:nvPr userDrawn="1">
              <p:custDataLst>
                <p:tags r:id="rId172"/>
              </p:custDataLst>
            </p:nvPr>
          </p:nvSpPr>
          <p:spPr bwMode="auto">
            <a:xfrm>
              <a:off x="7897683" y="1929740"/>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3" name="Freeform 245">
              <a:extLst>
                <a:ext uri="{FF2B5EF4-FFF2-40B4-BE49-F238E27FC236}">
                  <a16:creationId xmlns:a16="http://schemas.microsoft.com/office/drawing/2014/main" id="{499570E6-151B-4348-BFDA-269D4C62D23E}"/>
                </a:ext>
              </a:extLst>
            </p:cNvPr>
            <p:cNvSpPr>
              <a:spLocks/>
            </p:cNvSpPr>
            <p:nvPr userDrawn="1">
              <p:custDataLst>
                <p:tags r:id="rId173"/>
              </p:custDataLst>
            </p:nvPr>
          </p:nvSpPr>
          <p:spPr bwMode="auto">
            <a:xfrm>
              <a:off x="7328340" y="2076571"/>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4" name="Freeform 246">
              <a:extLst>
                <a:ext uri="{FF2B5EF4-FFF2-40B4-BE49-F238E27FC236}">
                  <a16:creationId xmlns:a16="http://schemas.microsoft.com/office/drawing/2014/main" id="{7F50AEAF-F8BC-2341-AE1C-F220AFBB2266}"/>
                </a:ext>
              </a:extLst>
            </p:cNvPr>
            <p:cNvSpPr>
              <a:spLocks/>
            </p:cNvSpPr>
            <p:nvPr userDrawn="1">
              <p:custDataLst>
                <p:tags r:id="rId174"/>
              </p:custDataLst>
            </p:nvPr>
          </p:nvSpPr>
          <p:spPr bwMode="auto">
            <a:xfrm>
              <a:off x="8304357" y="2555930"/>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5" name="Freeform 247">
              <a:extLst>
                <a:ext uri="{FF2B5EF4-FFF2-40B4-BE49-F238E27FC236}">
                  <a16:creationId xmlns:a16="http://schemas.microsoft.com/office/drawing/2014/main" id="{12457CE3-42E8-8147-9564-4B47DA0B1970}"/>
                </a:ext>
              </a:extLst>
            </p:cNvPr>
            <p:cNvSpPr>
              <a:spLocks/>
            </p:cNvSpPr>
            <p:nvPr userDrawn="1">
              <p:custDataLst>
                <p:tags r:id="rId175"/>
              </p:custDataLst>
            </p:nvPr>
          </p:nvSpPr>
          <p:spPr bwMode="auto">
            <a:xfrm>
              <a:off x="7902564" y="3274250"/>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6" name="Freeform 248">
              <a:extLst>
                <a:ext uri="{FF2B5EF4-FFF2-40B4-BE49-F238E27FC236}">
                  <a16:creationId xmlns:a16="http://schemas.microsoft.com/office/drawing/2014/main" id="{10D0F6E1-7B0E-4143-932E-C8B16C653CF3}"/>
                </a:ext>
              </a:extLst>
            </p:cNvPr>
            <p:cNvSpPr>
              <a:spLocks/>
            </p:cNvSpPr>
            <p:nvPr userDrawn="1">
              <p:custDataLst>
                <p:tags r:id="rId176"/>
              </p:custDataLst>
            </p:nvPr>
          </p:nvSpPr>
          <p:spPr bwMode="auto">
            <a:xfrm>
              <a:off x="7837496" y="3426838"/>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7" name="Freeform 249">
              <a:extLst>
                <a:ext uri="{FF2B5EF4-FFF2-40B4-BE49-F238E27FC236}">
                  <a16:creationId xmlns:a16="http://schemas.microsoft.com/office/drawing/2014/main" id="{3CC58B44-8D0D-994A-84C7-A30EAAA28DB2}"/>
                </a:ext>
              </a:extLst>
            </p:cNvPr>
            <p:cNvSpPr>
              <a:spLocks/>
            </p:cNvSpPr>
            <p:nvPr userDrawn="1">
              <p:custDataLst>
                <p:tags r:id="rId177"/>
              </p:custDataLst>
            </p:nvPr>
          </p:nvSpPr>
          <p:spPr bwMode="auto">
            <a:xfrm>
              <a:off x="7772428" y="3517527"/>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8" name="Freeform 250">
              <a:extLst>
                <a:ext uri="{FF2B5EF4-FFF2-40B4-BE49-F238E27FC236}">
                  <a16:creationId xmlns:a16="http://schemas.microsoft.com/office/drawing/2014/main" id="{9F7F416B-A530-D649-AC96-93B97D04D111}"/>
                </a:ext>
              </a:extLst>
            </p:cNvPr>
            <p:cNvSpPr>
              <a:spLocks/>
            </p:cNvSpPr>
            <p:nvPr userDrawn="1">
              <p:custDataLst>
                <p:tags r:id="rId178"/>
              </p:custDataLst>
            </p:nvPr>
          </p:nvSpPr>
          <p:spPr bwMode="auto">
            <a:xfrm>
              <a:off x="7754534" y="3517527"/>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9" name="Freeform 251">
              <a:extLst>
                <a:ext uri="{FF2B5EF4-FFF2-40B4-BE49-F238E27FC236}">
                  <a16:creationId xmlns:a16="http://schemas.microsoft.com/office/drawing/2014/main" id="{871DD95E-D92D-4341-80E5-8E07D487B713}"/>
                </a:ext>
              </a:extLst>
            </p:cNvPr>
            <p:cNvSpPr>
              <a:spLocks/>
            </p:cNvSpPr>
            <p:nvPr userDrawn="1">
              <p:custDataLst>
                <p:tags r:id="rId179"/>
              </p:custDataLst>
            </p:nvPr>
          </p:nvSpPr>
          <p:spPr bwMode="auto">
            <a:xfrm>
              <a:off x="8301104" y="3884604"/>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0" name="Freeform 252">
              <a:extLst>
                <a:ext uri="{FF2B5EF4-FFF2-40B4-BE49-F238E27FC236}">
                  <a16:creationId xmlns:a16="http://schemas.microsoft.com/office/drawing/2014/main" id="{2BB5D2BF-A302-AA4B-AAB4-3C74F9CCA9E5}"/>
                </a:ext>
              </a:extLst>
            </p:cNvPr>
            <p:cNvSpPr>
              <a:spLocks/>
            </p:cNvSpPr>
            <p:nvPr userDrawn="1">
              <p:custDataLst>
                <p:tags r:id="rId180"/>
              </p:custDataLst>
            </p:nvPr>
          </p:nvSpPr>
          <p:spPr bwMode="auto">
            <a:xfrm>
              <a:off x="8029447" y="4101970"/>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1" name="Freeform 253">
              <a:extLst>
                <a:ext uri="{FF2B5EF4-FFF2-40B4-BE49-F238E27FC236}">
                  <a16:creationId xmlns:a16="http://schemas.microsoft.com/office/drawing/2014/main" id="{0F4BD295-9EDC-514F-A739-48A5297236E8}"/>
                </a:ext>
              </a:extLst>
            </p:cNvPr>
            <p:cNvSpPr>
              <a:spLocks/>
            </p:cNvSpPr>
            <p:nvPr userDrawn="1">
              <p:custDataLst>
                <p:tags r:id="rId181"/>
              </p:custDataLst>
            </p:nvPr>
          </p:nvSpPr>
          <p:spPr bwMode="auto">
            <a:xfrm>
              <a:off x="8616683" y="3922032"/>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2" name="Freeform 254">
              <a:extLst>
                <a:ext uri="{FF2B5EF4-FFF2-40B4-BE49-F238E27FC236}">
                  <a16:creationId xmlns:a16="http://schemas.microsoft.com/office/drawing/2014/main" id="{94A5B8BE-1256-6347-8123-C910C6CDACB0}"/>
                </a:ext>
              </a:extLst>
            </p:cNvPr>
            <p:cNvSpPr>
              <a:spLocks/>
            </p:cNvSpPr>
            <p:nvPr userDrawn="1">
              <p:custDataLst>
                <p:tags r:id="rId182"/>
              </p:custDataLst>
            </p:nvPr>
          </p:nvSpPr>
          <p:spPr bwMode="auto">
            <a:xfrm>
              <a:off x="8284838" y="3648525"/>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3" name="Freeform 255">
              <a:extLst>
                <a:ext uri="{FF2B5EF4-FFF2-40B4-BE49-F238E27FC236}">
                  <a16:creationId xmlns:a16="http://schemas.microsoft.com/office/drawing/2014/main" id="{81C7E6D6-B806-7947-A6BF-E136ACA4E09C}"/>
                </a:ext>
              </a:extLst>
            </p:cNvPr>
            <p:cNvSpPr>
              <a:spLocks/>
            </p:cNvSpPr>
            <p:nvPr userDrawn="1">
              <p:custDataLst>
                <p:tags r:id="rId183"/>
              </p:custDataLst>
            </p:nvPr>
          </p:nvSpPr>
          <p:spPr bwMode="auto">
            <a:xfrm>
              <a:off x="8273450" y="3612535"/>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4" name="Freeform 256">
              <a:extLst>
                <a:ext uri="{FF2B5EF4-FFF2-40B4-BE49-F238E27FC236}">
                  <a16:creationId xmlns:a16="http://schemas.microsoft.com/office/drawing/2014/main" id="{299885A6-679F-1844-B35F-0FB5611CCA82}"/>
                </a:ext>
              </a:extLst>
            </p:cNvPr>
            <p:cNvSpPr>
              <a:spLocks/>
            </p:cNvSpPr>
            <p:nvPr userDrawn="1">
              <p:custDataLst>
                <p:tags r:id="rId184"/>
              </p:custDataLst>
            </p:nvPr>
          </p:nvSpPr>
          <p:spPr bwMode="auto">
            <a:xfrm>
              <a:off x="8590656" y="2433572"/>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5" name="Freeform 257">
              <a:extLst>
                <a:ext uri="{FF2B5EF4-FFF2-40B4-BE49-F238E27FC236}">
                  <a16:creationId xmlns:a16="http://schemas.microsoft.com/office/drawing/2014/main" id="{F0CF6AF6-959D-9141-A503-4A67AEAC173F}"/>
                </a:ext>
              </a:extLst>
            </p:cNvPr>
            <p:cNvSpPr>
              <a:spLocks/>
            </p:cNvSpPr>
            <p:nvPr userDrawn="1">
              <p:custDataLst>
                <p:tags r:id="rId185"/>
              </p:custDataLst>
            </p:nvPr>
          </p:nvSpPr>
          <p:spPr bwMode="auto">
            <a:xfrm>
              <a:off x="8615057" y="3029530"/>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6" name="Freeform 258">
              <a:extLst>
                <a:ext uri="{FF2B5EF4-FFF2-40B4-BE49-F238E27FC236}">
                  <a16:creationId xmlns:a16="http://schemas.microsoft.com/office/drawing/2014/main" id="{B9B4EBA7-4667-9442-AE8E-B5DB3E5FD0A2}"/>
                </a:ext>
              </a:extLst>
            </p:cNvPr>
            <p:cNvSpPr>
              <a:spLocks/>
            </p:cNvSpPr>
            <p:nvPr userDrawn="1">
              <p:custDataLst>
                <p:tags r:id="rId186"/>
              </p:custDataLst>
            </p:nvPr>
          </p:nvSpPr>
          <p:spPr bwMode="auto">
            <a:xfrm>
              <a:off x="8815140" y="2825119"/>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7" name="Freeform 259">
              <a:extLst>
                <a:ext uri="{FF2B5EF4-FFF2-40B4-BE49-F238E27FC236}">
                  <a16:creationId xmlns:a16="http://schemas.microsoft.com/office/drawing/2014/main" id="{23FC8288-974E-6945-AC21-B22EA0E5119E}"/>
                </a:ext>
              </a:extLst>
            </p:cNvPr>
            <p:cNvSpPr>
              <a:spLocks/>
            </p:cNvSpPr>
            <p:nvPr userDrawn="1">
              <p:custDataLst>
                <p:tags r:id="rId187"/>
              </p:custDataLst>
            </p:nvPr>
          </p:nvSpPr>
          <p:spPr bwMode="auto">
            <a:xfrm>
              <a:off x="8494681" y="2509865"/>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8" name="Freeform 260">
              <a:extLst>
                <a:ext uri="{FF2B5EF4-FFF2-40B4-BE49-F238E27FC236}">
                  <a16:creationId xmlns:a16="http://schemas.microsoft.com/office/drawing/2014/main" id="{A25C3F3C-C0CC-9544-AB1F-A358C19047BB}"/>
                </a:ext>
              </a:extLst>
            </p:cNvPr>
            <p:cNvSpPr>
              <a:spLocks/>
            </p:cNvSpPr>
            <p:nvPr userDrawn="1">
              <p:custDataLst>
                <p:tags r:id="rId188"/>
              </p:custDataLst>
            </p:nvPr>
          </p:nvSpPr>
          <p:spPr bwMode="auto">
            <a:xfrm>
              <a:off x="9007090" y="2473877"/>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9" name="Freeform 261">
              <a:extLst>
                <a:ext uri="{FF2B5EF4-FFF2-40B4-BE49-F238E27FC236}">
                  <a16:creationId xmlns:a16="http://schemas.microsoft.com/office/drawing/2014/main" id="{565B850B-75E3-064F-BA90-AB9A00397F43}"/>
                </a:ext>
              </a:extLst>
            </p:cNvPr>
            <p:cNvSpPr>
              <a:spLocks/>
            </p:cNvSpPr>
            <p:nvPr userDrawn="1">
              <p:custDataLst>
                <p:tags r:id="rId189"/>
              </p:custDataLst>
            </p:nvPr>
          </p:nvSpPr>
          <p:spPr bwMode="auto">
            <a:xfrm>
              <a:off x="9039626" y="2518502"/>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0" name="Freeform 262">
              <a:extLst>
                <a:ext uri="{FF2B5EF4-FFF2-40B4-BE49-F238E27FC236}">
                  <a16:creationId xmlns:a16="http://schemas.microsoft.com/office/drawing/2014/main" id="{9152548A-D544-B243-816B-B6E1C2479449}"/>
                </a:ext>
              </a:extLst>
            </p:cNvPr>
            <p:cNvSpPr>
              <a:spLocks/>
            </p:cNvSpPr>
            <p:nvPr userDrawn="1">
              <p:custDataLst>
                <p:tags r:id="rId190"/>
              </p:custDataLst>
            </p:nvPr>
          </p:nvSpPr>
          <p:spPr bwMode="auto">
            <a:xfrm>
              <a:off x="9849721" y="2761782"/>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1" name="Freeform 263">
              <a:extLst>
                <a:ext uri="{FF2B5EF4-FFF2-40B4-BE49-F238E27FC236}">
                  <a16:creationId xmlns:a16="http://schemas.microsoft.com/office/drawing/2014/main" id="{4A6B1118-2FA2-4242-BDF3-A37DBFE0A250}"/>
                </a:ext>
              </a:extLst>
            </p:cNvPr>
            <p:cNvSpPr>
              <a:spLocks/>
            </p:cNvSpPr>
            <p:nvPr userDrawn="1">
              <p:custDataLst>
                <p:tags r:id="rId191"/>
              </p:custDataLst>
            </p:nvPr>
          </p:nvSpPr>
          <p:spPr bwMode="auto">
            <a:xfrm>
              <a:off x="7107108" y="3223865"/>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2" name="Freeform 264">
              <a:extLst>
                <a:ext uri="{FF2B5EF4-FFF2-40B4-BE49-F238E27FC236}">
                  <a16:creationId xmlns:a16="http://schemas.microsoft.com/office/drawing/2014/main" id="{50552FB7-6730-2846-8057-32319CBD1CB4}"/>
                </a:ext>
              </a:extLst>
            </p:cNvPr>
            <p:cNvSpPr>
              <a:spLocks/>
            </p:cNvSpPr>
            <p:nvPr userDrawn="1">
              <p:custDataLst>
                <p:tags r:id="rId192"/>
              </p:custDataLst>
            </p:nvPr>
          </p:nvSpPr>
          <p:spPr bwMode="auto">
            <a:xfrm>
              <a:off x="7193323" y="3298721"/>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3" name="Freeform 265">
              <a:extLst>
                <a:ext uri="{FF2B5EF4-FFF2-40B4-BE49-F238E27FC236}">
                  <a16:creationId xmlns:a16="http://schemas.microsoft.com/office/drawing/2014/main" id="{50B565A4-7BD8-2744-AB6B-81DE9865B5D8}"/>
                </a:ext>
              </a:extLst>
            </p:cNvPr>
            <p:cNvSpPr>
              <a:spLocks/>
            </p:cNvSpPr>
            <p:nvPr userDrawn="1">
              <p:custDataLst>
                <p:tags r:id="rId193"/>
              </p:custDataLst>
            </p:nvPr>
          </p:nvSpPr>
          <p:spPr bwMode="auto">
            <a:xfrm>
              <a:off x="7237245" y="3344785"/>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4" name="Freeform 266">
              <a:extLst>
                <a:ext uri="{FF2B5EF4-FFF2-40B4-BE49-F238E27FC236}">
                  <a16:creationId xmlns:a16="http://schemas.microsoft.com/office/drawing/2014/main" id="{6B36A293-621B-A240-9D28-40FDBE98AFB7}"/>
                </a:ext>
              </a:extLst>
            </p:cNvPr>
            <p:cNvSpPr>
              <a:spLocks/>
            </p:cNvSpPr>
            <p:nvPr userDrawn="1">
              <p:custDataLst>
                <p:tags r:id="rId194"/>
              </p:custDataLst>
            </p:nvPr>
          </p:nvSpPr>
          <p:spPr bwMode="auto">
            <a:xfrm>
              <a:off x="7456849" y="3271369"/>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5" name="Freeform 267">
              <a:extLst>
                <a:ext uri="{FF2B5EF4-FFF2-40B4-BE49-F238E27FC236}">
                  <a16:creationId xmlns:a16="http://schemas.microsoft.com/office/drawing/2014/main" id="{F0B9A040-AAAF-0147-AEE5-0242418FBFB8}"/>
                </a:ext>
              </a:extLst>
            </p:cNvPr>
            <p:cNvSpPr>
              <a:spLocks/>
            </p:cNvSpPr>
            <p:nvPr userDrawn="1">
              <p:custDataLst>
                <p:tags r:id="rId195"/>
              </p:custDataLst>
            </p:nvPr>
          </p:nvSpPr>
          <p:spPr bwMode="auto">
            <a:xfrm>
              <a:off x="7100602" y="3195075"/>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6" name="Freeform 268">
              <a:extLst>
                <a:ext uri="{FF2B5EF4-FFF2-40B4-BE49-F238E27FC236}">
                  <a16:creationId xmlns:a16="http://schemas.microsoft.com/office/drawing/2014/main" id="{EE85E5A1-5D88-AE41-BE57-0D4E58245A14}"/>
                </a:ext>
              </a:extLst>
            </p:cNvPr>
            <p:cNvSpPr>
              <a:spLocks/>
            </p:cNvSpPr>
            <p:nvPr userDrawn="1">
              <p:custDataLst>
                <p:tags r:id="rId196"/>
              </p:custDataLst>
            </p:nvPr>
          </p:nvSpPr>
          <p:spPr bwMode="auto">
            <a:xfrm>
              <a:off x="7536557" y="3265613"/>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7" name="Freeform 269">
              <a:extLst>
                <a:ext uri="{FF2B5EF4-FFF2-40B4-BE49-F238E27FC236}">
                  <a16:creationId xmlns:a16="http://schemas.microsoft.com/office/drawing/2014/main" id="{823EE87E-9F68-EA4D-8D87-698522B2E877}"/>
                </a:ext>
              </a:extLst>
            </p:cNvPr>
            <p:cNvSpPr>
              <a:spLocks/>
            </p:cNvSpPr>
            <p:nvPr userDrawn="1">
              <p:custDataLst>
                <p:tags r:id="rId197"/>
              </p:custDataLst>
            </p:nvPr>
          </p:nvSpPr>
          <p:spPr bwMode="auto">
            <a:xfrm>
              <a:off x="7562583" y="3231063"/>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8" name="Freeform 270">
              <a:extLst>
                <a:ext uri="{FF2B5EF4-FFF2-40B4-BE49-F238E27FC236}">
                  <a16:creationId xmlns:a16="http://schemas.microsoft.com/office/drawing/2014/main" id="{F2C26CA8-064A-3C4D-9E98-7DD7B008757B}"/>
                </a:ext>
              </a:extLst>
            </p:cNvPr>
            <p:cNvSpPr>
              <a:spLocks/>
            </p:cNvSpPr>
            <p:nvPr userDrawn="1">
              <p:custDataLst>
                <p:tags r:id="rId198"/>
              </p:custDataLst>
            </p:nvPr>
          </p:nvSpPr>
          <p:spPr bwMode="auto">
            <a:xfrm>
              <a:off x="8309238" y="4323657"/>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49" name="Freeform 271">
              <a:extLst>
                <a:ext uri="{FF2B5EF4-FFF2-40B4-BE49-F238E27FC236}">
                  <a16:creationId xmlns:a16="http://schemas.microsoft.com/office/drawing/2014/main" id="{7EC63933-DF1C-4D4D-BFDC-2607475F8F7A}"/>
                </a:ext>
              </a:extLst>
            </p:cNvPr>
            <p:cNvSpPr>
              <a:spLocks/>
            </p:cNvSpPr>
            <p:nvPr userDrawn="1">
              <p:custDataLst>
                <p:tags r:id="rId19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0" name="Freeform 272">
              <a:extLst>
                <a:ext uri="{FF2B5EF4-FFF2-40B4-BE49-F238E27FC236}">
                  <a16:creationId xmlns:a16="http://schemas.microsoft.com/office/drawing/2014/main" id="{653D356A-B949-D04B-AD63-855565C17A9F}"/>
                </a:ext>
              </a:extLst>
            </p:cNvPr>
            <p:cNvSpPr>
              <a:spLocks/>
            </p:cNvSpPr>
            <p:nvPr userDrawn="1">
              <p:custDataLst>
                <p:tags r:id="rId200"/>
              </p:custDataLst>
            </p:nvPr>
          </p:nvSpPr>
          <p:spPr bwMode="auto">
            <a:xfrm>
              <a:off x="10474372" y="2338563"/>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1" name="Freeform 273">
              <a:extLst>
                <a:ext uri="{FF2B5EF4-FFF2-40B4-BE49-F238E27FC236}">
                  <a16:creationId xmlns:a16="http://schemas.microsoft.com/office/drawing/2014/main" id="{8F25E0FE-0930-EB4A-B952-23070A102FA3}"/>
                </a:ext>
              </a:extLst>
            </p:cNvPr>
            <p:cNvSpPr>
              <a:spLocks/>
            </p:cNvSpPr>
            <p:nvPr userDrawn="1">
              <p:custDataLst>
                <p:tags r:id="rId201"/>
              </p:custDataLst>
            </p:nvPr>
          </p:nvSpPr>
          <p:spPr bwMode="auto">
            <a:xfrm>
              <a:off x="9522756" y="2714277"/>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2" name="Freeform 274">
              <a:extLst>
                <a:ext uri="{FF2B5EF4-FFF2-40B4-BE49-F238E27FC236}">
                  <a16:creationId xmlns:a16="http://schemas.microsoft.com/office/drawing/2014/main" id="{475A417F-B874-EE4A-964C-D69BF04C1897}"/>
                </a:ext>
              </a:extLst>
            </p:cNvPr>
            <p:cNvSpPr>
              <a:spLocks/>
            </p:cNvSpPr>
            <p:nvPr userDrawn="1">
              <p:custDataLst>
                <p:tags r:id="rId202"/>
              </p:custDataLst>
            </p:nvPr>
          </p:nvSpPr>
          <p:spPr bwMode="auto">
            <a:xfrm>
              <a:off x="9743986" y="2764661"/>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3" name="Freeform 275">
              <a:extLst>
                <a:ext uri="{FF2B5EF4-FFF2-40B4-BE49-F238E27FC236}">
                  <a16:creationId xmlns:a16="http://schemas.microsoft.com/office/drawing/2014/main" id="{B19551EE-DDC4-384F-96EC-DEC9915D885C}"/>
                </a:ext>
              </a:extLst>
            </p:cNvPr>
            <p:cNvSpPr>
              <a:spLocks/>
            </p:cNvSpPr>
            <p:nvPr userDrawn="1">
              <p:custDataLst>
                <p:tags r:id="rId203"/>
              </p:custDataLst>
            </p:nvPr>
          </p:nvSpPr>
          <p:spPr bwMode="auto">
            <a:xfrm>
              <a:off x="9734225" y="2829437"/>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4" name="Freeform 276">
              <a:extLst>
                <a:ext uri="{FF2B5EF4-FFF2-40B4-BE49-F238E27FC236}">
                  <a16:creationId xmlns:a16="http://schemas.microsoft.com/office/drawing/2014/main" id="{F88A2FAC-199A-B64A-94A9-C622E6EC1AAB}"/>
                </a:ext>
              </a:extLst>
            </p:cNvPr>
            <p:cNvSpPr>
              <a:spLocks/>
            </p:cNvSpPr>
            <p:nvPr userDrawn="1">
              <p:custDataLst>
                <p:tags r:id="rId204"/>
              </p:custDataLst>
            </p:nvPr>
          </p:nvSpPr>
          <p:spPr bwMode="auto">
            <a:xfrm>
              <a:off x="10059565" y="2934523"/>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5" name="Freeform 277">
              <a:extLst>
                <a:ext uri="{FF2B5EF4-FFF2-40B4-BE49-F238E27FC236}">
                  <a16:creationId xmlns:a16="http://schemas.microsoft.com/office/drawing/2014/main" id="{8EA88D96-3293-504D-B0AF-BF655575385A}"/>
                </a:ext>
              </a:extLst>
            </p:cNvPr>
            <p:cNvSpPr>
              <a:spLocks/>
            </p:cNvSpPr>
            <p:nvPr userDrawn="1">
              <p:custDataLst>
                <p:tags r:id="rId205"/>
              </p:custDataLst>
            </p:nvPr>
          </p:nvSpPr>
          <p:spPr bwMode="auto">
            <a:xfrm>
              <a:off x="10144153" y="3161967"/>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6" name="Freeform 278">
              <a:extLst>
                <a:ext uri="{FF2B5EF4-FFF2-40B4-BE49-F238E27FC236}">
                  <a16:creationId xmlns:a16="http://schemas.microsoft.com/office/drawing/2014/main" id="{DD04F04D-ED88-F547-890D-9AC3EA41D2B2}"/>
                </a:ext>
              </a:extLst>
            </p:cNvPr>
            <p:cNvSpPr>
              <a:spLocks/>
            </p:cNvSpPr>
            <p:nvPr userDrawn="1">
              <p:custDataLst>
                <p:tags r:id="rId206"/>
              </p:custDataLst>
            </p:nvPr>
          </p:nvSpPr>
          <p:spPr bwMode="auto">
            <a:xfrm>
              <a:off x="10555708" y="2469559"/>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7" name="Freeform 279">
              <a:extLst>
                <a:ext uri="{FF2B5EF4-FFF2-40B4-BE49-F238E27FC236}">
                  <a16:creationId xmlns:a16="http://schemas.microsoft.com/office/drawing/2014/main" id="{71713508-91E8-F74C-9DE4-3340859A8A9A}"/>
                </a:ext>
              </a:extLst>
            </p:cNvPr>
            <p:cNvSpPr>
              <a:spLocks/>
            </p:cNvSpPr>
            <p:nvPr userDrawn="1">
              <p:custDataLst>
                <p:tags r:id="rId207"/>
              </p:custDataLst>
            </p:nvPr>
          </p:nvSpPr>
          <p:spPr bwMode="auto">
            <a:xfrm>
              <a:off x="11138066" y="3645644"/>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8" name="Freeform 280">
              <a:extLst>
                <a:ext uri="{FF2B5EF4-FFF2-40B4-BE49-F238E27FC236}">
                  <a16:creationId xmlns:a16="http://schemas.microsoft.com/office/drawing/2014/main" id="{2ED26E29-A3FA-D745-AD82-C66E14B04A85}"/>
                </a:ext>
              </a:extLst>
            </p:cNvPr>
            <p:cNvSpPr>
              <a:spLocks/>
            </p:cNvSpPr>
            <p:nvPr userDrawn="1">
              <p:custDataLst>
                <p:tags r:id="rId208"/>
              </p:custDataLst>
            </p:nvPr>
          </p:nvSpPr>
          <p:spPr bwMode="auto">
            <a:xfrm>
              <a:off x="11334896" y="3631250"/>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59" name="Freeform 281">
              <a:extLst>
                <a:ext uri="{FF2B5EF4-FFF2-40B4-BE49-F238E27FC236}">
                  <a16:creationId xmlns:a16="http://schemas.microsoft.com/office/drawing/2014/main" id="{0D1D8C3E-C71E-064E-82FC-032BA01256CD}"/>
                </a:ext>
              </a:extLst>
            </p:cNvPr>
            <p:cNvSpPr>
              <a:spLocks/>
            </p:cNvSpPr>
            <p:nvPr userDrawn="1">
              <p:custDataLst>
                <p:tags r:id="rId209"/>
              </p:custDataLst>
            </p:nvPr>
          </p:nvSpPr>
          <p:spPr bwMode="auto">
            <a:xfrm>
              <a:off x="9568302" y="3298721"/>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260" name="Group 282">
              <a:extLst>
                <a:ext uri="{FF2B5EF4-FFF2-40B4-BE49-F238E27FC236}">
                  <a16:creationId xmlns:a16="http://schemas.microsoft.com/office/drawing/2014/main" id="{2E1170CD-78F7-0E4B-82D7-C3944D077291}"/>
                </a:ext>
              </a:extLst>
            </p:cNvPr>
            <p:cNvGrpSpPr>
              <a:grpSpLocks/>
            </p:cNvGrpSpPr>
            <p:nvPr userDrawn="1">
              <p:custDataLst>
                <p:tags r:id="rId210"/>
              </p:custDataLst>
            </p:nvPr>
          </p:nvGrpSpPr>
          <p:grpSpPr bwMode="auto">
            <a:xfrm>
              <a:off x="10531307" y="3036728"/>
              <a:ext cx="239124" cy="398747"/>
              <a:chOff x="5062" y="2295"/>
              <a:chExt cx="177" cy="279"/>
            </a:xfrm>
            <a:solidFill>
              <a:srgbClr val="DADADA"/>
            </a:solidFill>
          </p:grpSpPr>
          <p:sp>
            <p:nvSpPr>
              <p:cNvPr id="501" name="Freeform 283">
                <a:extLst>
                  <a:ext uri="{FF2B5EF4-FFF2-40B4-BE49-F238E27FC236}">
                    <a16:creationId xmlns:a16="http://schemas.microsoft.com/office/drawing/2014/main" id="{976AFD81-C080-7241-821A-124EDF22BCB1}"/>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2" name="Freeform 284">
                <a:extLst>
                  <a:ext uri="{FF2B5EF4-FFF2-40B4-BE49-F238E27FC236}">
                    <a16:creationId xmlns:a16="http://schemas.microsoft.com/office/drawing/2014/main" id="{8E6AF8A0-F5C1-7945-9D08-2DCBB28B15DB}"/>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3" name="Freeform 285">
                <a:extLst>
                  <a:ext uri="{FF2B5EF4-FFF2-40B4-BE49-F238E27FC236}">
                    <a16:creationId xmlns:a16="http://schemas.microsoft.com/office/drawing/2014/main" id="{BECCE065-7E5C-3847-903B-09D0371DADE9}"/>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4" name="Freeform 286">
                <a:extLst>
                  <a:ext uri="{FF2B5EF4-FFF2-40B4-BE49-F238E27FC236}">
                    <a16:creationId xmlns:a16="http://schemas.microsoft.com/office/drawing/2014/main" id="{9B91B3FB-75A9-3B4C-8E53-3052B5739A7F}"/>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5" name="Freeform 287">
                <a:extLst>
                  <a:ext uri="{FF2B5EF4-FFF2-40B4-BE49-F238E27FC236}">
                    <a16:creationId xmlns:a16="http://schemas.microsoft.com/office/drawing/2014/main" id="{06D44E76-9DBE-0142-9402-921C2472C12B}"/>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6" name="Freeform 288">
                <a:extLst>
                  <a:ext uri="{FF2B5EF4-FFF2-40B4-BE49-F238E27FC236}">
                    <a16:creationId xmlns:a16="http://schemas.microsoft.com/office/drawing/2014/main" id="{E8DB0C8E-316E-274F-A0AB-B8DBC8127556}"/>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7" name="Freeform 289">
                <a:extLst>
                  <a:ext uri="{FF2B5EF4-FFF2-40B4-BE49-F238E27FC236}">
                    <a16:creationId xmlns:a16="http://schemas.microsoft.com/office/drawing/2014/main" id="{C3A6DC9E-453C-3A41-8067-F7A650E5249A}"/>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8" name="Freeform 290">
                <a:extLst>
                  <a:ext uri="{FF2B5EF4-FFF2-40B4-BE49-F238E27FC236}">
                    <a16:creationId xmlns:a16="http://schemas.microsoft.com/office/drawing/2014/main" id="{7B5EA547-5862-4145-82E8-66F52C08C7F2}"/>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9" name="Freeform 291">
                <a:extLst>
                  <a:ext uri="{FF2B5EF4-FFF2-40B4-BE49-F238E27FC236}">
                    <a16:creationId xmlns:a16="http://schemas.microsoft.com/office/drawing/2014/main" id="{8E3DDDCC-9DCB-B64E-8ADF-6289DC8F2AB3}"/>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0" name="Freeform 292">
                <a:extLst>
                  <a:ext uri="{FF2B5EF4-FFF2-40B4-BE49-F238E27FC236}">
                    <a16:creationId xmlns:a16="http://schemas.microsoft.com/office/drawing/2014/main" id="{0ADEDCB7-D6BF-E948-8A87-9EE9980287C7}"/>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1" name="Freeform 293">
                <a:extLst>
                  <a:ext uri="{FF2B5EF4-FFF2-40B4-BE49-F238E27FC236}">
                    <a16:creationId xmlns:a16="http://schemas.microsoft.com/office/drawing/2014/main" id="{BDAC60F5-044E-A14F-85AF-9E2798A0A7BE}"/>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2" name="Freeform 294">
                <a:extLst>
                  <a:ext uri="{FF2B5EF4-FFF2-40B4-BE49-F238E27FC236}">
                    <a16:creationId xmlns:a16="http://schemas.microsoft.com/office/drawing/2014/main" id="{DDE12BDD-0B82-3847-8530-5AB0A4184401}"/>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3" name="Freeform 295">
                <a:extLst>
                  <a:ext uri="{FF2B5EF4-FFF2-40B4-BE49-F238E27FC236}">
                    <a16:creationId xmlns:a16="http://schemas.microsoft.com/office/drawing/2014/main" id="{9F69E29C-FDB9-854A-85A4-3EA84C3CC93D}"/>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4" name="Freeform 296">
                <a:extLst>
                  <a:ext uri="{FF2B5EF4-FFF2-40B4-BE49-F238E27FC236}">
                    <a16:creationId xmlns:a16="http://schemas.microsoft.com/office/drawing/2014/main" id="{56A9BD65-E926-6541-8F29-918B75B8227A}"/>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5" name="Freeform 297">
                <a:extLst>
                  <a:ext uri="{FF2B5EF4-FFF2-40B4-BE49-F238E27FC236}">
                    <a16:creationId xmlns:a16="http://schemas.microsoft.com/office/drawing/2014/main" id="{705DBF43-11C2-7A40-AAF1-06633D79790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6" name="Line 298">
                <a:extLst>
                  <a:ext uri="{FF2B5EF4-FFF2-40B4-BE49-F238E27FC236}">
                    <a16:creationId xmlns:a16="http://schemas.microsoft.com/office/drawing/2014/main" id="{DEAE4E18-E70F-4041-A5F5-D42642830F7C}"/>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7" name="Freeform 299">
                <a:extLst>
                  <a:ext uri="{FF2B5EF4-FFF2-40B4-BE49-F238E27FC236}">
                    <a16:creationId xmlns:a16="http://schemas.microsoft.com/office/drawing/2014/main" id="{B4FEFB0C-60D0-9045-A8B9-352412FB3271}"/>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8" name="Line 300">
                <a:extLst>
                  <a:ext uri="{FF2B5EF4-FFF2-40B4-BE49-F238E27FC236}">
                    <a16:creationId xmlns:a16="http://schemas.microsoft.com/office/drawing/2014/main" id="{54DC6A15-653F-0747-AD7F-D9602BF57BCC}"/>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19" name="Freeform 301">
                <a:extLst>
                  <a:ext uri="{FF2B5EF4-FFF2-40B4-BE49-F238E27FC236}">
                    <a16:creationId xmlns:a16="http://schemas.microsoft.com/office/drawing/2014/main" id="{3F03EFDD-9F01-9642-B775-EB51187780CC}"/>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0" name="Freeform 302">
                <a:extLst>
                  <a:ext uri="{FF2B5EF4-FFF2-40B4-BE49-F238E27FC236}">
                    <a16:creationId xmlns:a16="http://schemas.microsoft.com/office/drawing/2014/main" id="{6DF5408E-F694-8146-AA21-EAC5E6528DDB}"/>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1" name="Freeform 303">
                <a:extLst>
                  <a:ext uri="{FF2B5EF4-FFF2-40B4-BE49-F238E27FC236}">
                    <a16:creationId xmlns:a16="http://schemas.microsoft.com/office/drawing/2014/main" id="{9F30F06B-A02D-EA4D-959B-CEA03464416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2" name="Freeform 304">
                <a:extLst>
                  <a:ext uri="{FF2B5EF4-FFF2-40B4-BE49-F238E27FC236}">
                    <a16:creationId xmlns:a16="http://schemas.microsoft.com/office/drawing/2014/main" id="{48B8F208-8BBF-C74C-9F3E-DA26CF241AB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3" name="Freeform 305">
                <a:extLst>
                  <a:ext uri="{FF2B5EF4-FFF2-40B4-BE49-F238E27FC236}">
                    <a16:creationId xmlns:a16="http://schemas.microsoft.com/office/drawing/2014/main" id="{6BD44DCA-4E98-944B-9F6E-F4D767D0BECA}"/>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24" name="Line 306">
                <a:extLst>
                  <a:ext uri="{FF2B5EF4-FFF2-40B4-BE49-F238E27FC236}">
                    <a16:creationId xmlns:a16="http://schemas.microsoft.com/office/drawing/2014/main" id="{B4821C62-5AA6-BF42-8C86-F965359DC36B}"/>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261" name="Freeform 307">
              <a:extLst>
                <a:ext uri="{FF2B5EF4-FFF2-40B4-BE49-F238E27FC236}">
                  <a16:creationId xmlns:a16="http://schemas.microsoft.com/office/drawing/2014/main" id="{118A16F9-59C7-6B4C-88D8-FB49DCDD12D7}"/>
                </a:ext>
              </a:extLst>
            </p:cNvPr>
            <p:cNvSpPr>
              <a:spLocks/>
            </p:cNvSpPr>
            <p:nvPr userDrawn="1">
              <p:custDataLst>
                <p:tags r:id="rId211"/>
              </p:custDataLst>
            </p:nvPr>
          </p:nvSpPr>
          <p:spPr bwMode="auto">
            <a:xfrm>
              <a:off x="10884300" y="3779520"/>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2" name="Freeform 308">
              <a:extLst>
                <a:ext uri="{FF2B5EF4-FFF2-40B4-BE49-F238E27FC236}">
                  <a16:creationId xmlns:a16="http://schemas.microsoft.com/office/drawing/2014/main" id="{B4E73DDF-A814-D444-9642-A6D72F51F234}"/>
                </a:ext>
              </a:extLst>
            </p:cNvPr>
            <p:cNvSpPr>
              <a:spLocks/>
            </p:cNvSpPr>
            <p:nvPr userDrawn="1">
              <p:custDataLst>
                <p:tags r:id="rId212"/>
              </p:custDataLst>
            </p:nvPr>
          </p:nvSpPr>
          <p:spPr bwMode="auto">
            <a:xfrm>
              <a:off x="10962383" y="3724817"/>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3" name="Freeform 309">
              <a:extLst>
                <a:ext uri="{FF2B5EF4-FFF2-40B4-BE49-F238E27FC236}">
                  <a16:creationId xmlns:a16="http://schemas.microsoft.com/office/drawing/2014/main" id="{E23071F4-D098-AD4F-A0D7-04D6197D4FE6}"/>
                </a:ext>
              </a:extLst>
            </p:cNvPr>
            <p:cNvSpPr>
              <a:spLocks/>
            </p:cNvSpPr>
            <p:nvPr userDrawn="1">
              <p:custDataLst>
                <p:tags r:id="rId213"/>
              </p:custDataLst>
            </p:nvPr>
          </p:nvSpPr>
          <p:spPr bwMode="auto">
            <a:xfrm>
              <a:off x="11011183" y="3615414"/>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4" name="Freeform 310">
              <a:extLst>
                <a:ext uri="{FF2B5EF4-FFF2-40B4-BE49-F238E27FC236}">
                  <a16:creationId xmlns:a16="http://schemas.microsoft.com/office/drawing/2014/main" id="{8B1214FB-1518-A343-AA1A-67E65853B0F0}"/>
                </a:ext>
              </a:extLst>
            </p:cNvPr>
            <p:cNvSpPr>
              <a:spLocks/>
            </p:cNvSpPr>
            <p:nvPr userDrawn="1">
              <p:custDataLst>
                <p:tags r:id="rId214"/>
              </p:custDataLst>
            </p:nvPr>
          </p:nvSpPr>
          <p:spPr bwMode="auto">
            <a:xfrm>
              <a:off x="10994916" y="3588063"/>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5" name="Freeform 311">
              <a:extLst>
                <a:ext uri="{FF2B5EF4-FFF2-40B4-BE49-F238E27FC236}">
                  <a16:creationId xmlns:a16="http://schemas.microsoft.com/office/drawing/2014/main" id="{10C5505E-7942-E540-A97B-22205828250F}"/>
                </a:ext>
              </a:extLst>
            </p:cNvPr>
            <p:cNvSpPr>
              <a:spLocks/>
            </p:cNvSpPr>
            <p:nvPr userDrawn="1">
              <p:custDataLst>
                <p:tags r:id="rId215"/>
              </p:custDataLst>
            </p:nvPr>
          </p:nvSpPr>
          <p:spPr bwMode="auto">
            <a:xfrm>
              <a:off x="10815979" y="3494493"/>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6" name="Freeform 312">
              <a:extLst>
                <a:ext uri="{FF2B5EF4-FFF2-40B4-BE49-F238E27FC236}">
                  <a16:creationId xmlns:a16="http://schemas.microsoft.com/office/drawing/2014/main" id="{6D1F9CD4-2EA6-DF4A-A43C-247EB9767E2F}"/>
                </a:ext>
              </a:extLst>
            </p:cNvPr>
            <p:cNvSpPr>
              <a:spLocks/>
            </p:cNvSpPr>
            <p:nvPr userDrawn="1">
              <p:custDataLst>
                <p:tags r:id="rId216"/>
              </p:custDataLst>
            </p:nvPr>
          </p:nvSpPr>
          <p:spPr bwMode="auto">
            <a:xfrm>
              <a:off x="10741152" y="3616855"/>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7" name="Freeform 313">
              <a:extLst>
                <a:ext uri="{FF2B5EF4-FFF2-40B4-BE49-F238E27FC236}">
                  <a16:creationId xmlns:a16="http://schemas.microsoft.com/office/drawing/2014/main" id="{58B8D749-BF45-054E-BD15-1AA5C78A8F62}"/>
                </a:ext>
              </a:extLst>
            </p:cNvPr>
            <p:cNvSpPr>
              <a:spLocks/>
            </p:cNvSpPr>
            <p:nvPr userDrawn="1">
              <p:custDataLst>
                <p:tags r:id="rId217"/>
              </p:custDataLst>
            </p:nvPr>
          </p:nvSpPr>
          <p:spPr bwMode="auto">
            <a:xfrm>
              <a:off x="10749284" y="3785278"/>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8" name="Freeform 314">
              <a:extLst>
                <a:ext uri="{FF2B5EF4-FFF2-40B4-BE49-F238E27FC236}">
                  <a16:creationId xmlns:a16="http://schemas.microsoft.com/office/drawing/2014/main" id="{654D23EB-736D-7B45-8B22-FA0761380B32}"/>
                </a:ext>
              </a:extLst>
            </p:cNvPr>
            <p:cNvSpPr>
              <a:spLocks/>
            </p:cNvSpPr>
            <p:nvPr userDrawn="1">
              <p:custDataLst>
                <p:tags r:id="rId218"/>
              </p:custDataLst>
            </p:nvPr>
          </p:nvSpPr>
          <p:spPr bwMode="auto">
            <a:xfrm>
              <a:off x="10864780" y="3621171"/>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69" name="Freeform 315">
              <a:extLst>
                <a:ext uri="{FF2B5EF4-FFF2-40B4-BE49-F238E27FC236}">
                  <a16:creationId xmlns:a16="http://schemas.microsoft.com/office/drawing/2014/main" id="{41DCECF5-43EE-6B48-9DC6-8DB6E3DA6A51}"/>
                </a:ext>
              </a:extLst>
            </p:cNvPr>
            <p:cNvSpPr>
              <a:spLocks/>
            </p:cNvSpPr>
            <p:nvPr userDrawn="1">
              <p:custDataLst>
                <p:tags r:id="rId219"/>
              </p:custDataLst>
            </p:nvPr>
          </p:nvSpPr>
          <p:spPr bwMode="auto">
            <a:xfrm>
              <a:off x="10721630" y="3616855"/>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0" name="Freeform 316">
              <a:extLst>
                <a:ext uri="{FF2B5EF4-FFF2-40B4-BE49-F238E27FC236}">
                  <a16:creationId xmlns:a16="http://schemas.microsoft.com/office/drawing/2014/main" id="{855633AB-6177-0D41-84AF-DDCDD1818A25}"/>
                </a:ext>
              </a:extLst>
            </p:cNvPr>
            <p:cNvSpPr>
              <a:spLocks/>
            </p:cNvSpPr>
            <p:nvPr userDrawn="1">
              <p:custDataLst>
                <p:tags r:id="rId220"/>
              </p:custDataLst>
            </p:nvPr>
          </p:nvSpPr>
          <p:spPr bwMode="auto">
            <a:xfrm>
              <a:off x="10767179" y="3660039"/>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1" name="Freeform 317">
              <a:extLst>
                <a:ext uri="{FF2B5EF4-FFF2-40B4-BE49-F238E27FC236}">
                  <a16:creationId xmlns:a16="http://schemas.microsoft.com/office/drawing/2014/main" id="{A54ECC4F-C4A2-1445-BFF5-92F7673D32F9}"/>
                </a:ext>
              </a:extLst>
            </p:cNvPr>
            <p:cNvSpPr>
              <a:spLocks/>
            </p:cNvSpPr>
            <p:nvPr userDrawn="1">
              <p:custDataLst>
                <p:tags r:id="rId221"/>
              </p:custDataLst>
            </p:nvPr>
          </p:nvSpPr>
          <p:spPr bwMode="auto">
            <a:xfrm>
              <a:off x="10563842" y="3844298"/>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2" name="Freeform 318">
              <a:extLst>
                <a:ext uri="{FF2B5EF4-FFF2-40B4-BE49-F238E27FC236}">
                  <a16:creationId xmlns:a16="http://schemas.microsoft.com/office/drawing/2014/main" id="{2E487E99-54BC-644B-97BF-A41D13267699}"/>
                </a:ext>
              </a:extLst>
            </p:cNvPr>
            <p:cNvSpPr>
              <a:spLocks/>
            </p:cNvSpPr>
            <p:nvPr userDrawn="1">
              <p:custDataLst>
                <p:tags r:id="rId222"/>
              </p:custDataLst>
            </p:nvPr>
          </p:nvSpPr>
          <p:spPr bwMode="auto">
            <a:xfrm>
              <a:off x="10664697" y="3878847"/>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3" name="Freeform 319">
              <a:extLst>
                <a:ext uri="{FF2B5EF4-FFF2-40B4-BE49-F238E27FC236}">
                  <a16:creationId xmlns:a16="http://schemas.microsoft.com/office/drawing/2014/main" id="{A874139A-A2C0-A74E-8874-91538C34BAF7}"/>
                </a:ext>
              </a:extLst>
            </p:cNvPr>
            <p:cNvSpPr>
              <a:spLocks/>
            </p:cNvSpPr>
            <p:nvPr userDrawn="1">
              <p:custDataLst>
                <p:tags r:id="rId223"/>
              </p:custDataLst>
            </p:nvPr>
          </p:nvSpPr>
          <p:spPr bwMode="auto">
            <a:xfrm>
              <a:off x="10493893" y="3816947"/>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4" name="Freeform 320">
              <a:extLst>
                <a:ext uri="{FF2B5EF4-FFF2-40B4-BE49-F238E27FC236}">
                  <a16:creationId xmlns:a16="http://schemas.microsoft.com/office/drawing/2014/main" id="{7B70C597-A433-2C47-A099-C3743AB3ADD7}"/>
                </a:ext>
              </a:extLst>
            </p:cNvPr>
            <p:cNvSpPr>
              <a:spLocks/>
            </p:cNvSpPr>
            <p:nvPr userDrawn="1">
              <p:custDataLst>
                <p:tags r:id="rId224"/>
              </p:custDataLst>
            </p:nvPr>
          </p:nvSpPr>
          <p:spPr bwMode="auto">
            <a:xfrm>
              <a:off x="10539440" y="3803991"/>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5" name="Freeform 321">
              <a:extLst>
                <a:ext uri="{FF2B5EF4-FFF2-40B4-BE49-F238E27FC236}">
                  <a16:creationId xmlns:a16="http://schemas.microsoft.com/office/drawing/2014/main" id="{3F14BDAA-836C-5C4A-81B2-FD0175ACE25C}"/>
                </a:ext>
              </a:extLst>
            </p:cNvPr>
            <p:cNvSpPr>
              <a:spLocks/>
            </p:cNvSpPr>
            <p:nvPr userDrawn="1">
              <p:custDataLst>
                <p:tags r:id="rId225"/>
              </p:custDataLst>
            </p:nvPr>
          </p:nvSpPr>
          <p:spPr bwMode="auto">
            <a:xfrm>
              <a:off x="10593122" y="3812629"/>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6" name="Freeform 322">
              <a:extLst>
                <a:ext uri="{FF2B5EF4-FFF2-40B4-BE49-F238E27FC236}">
                  <a16:creationId xmlns:a16="http://schemas.microsoft.com/office/drawing/2014/main" id="{B47AFE4F-A1FC-024A-AECB-9193D5F96D6D}"/>
                </a:ext>
              </a:extLst>
            </p:cNvPr>
            <p:cNvSpPr>
              <a:spLocks/>
            </p:cNvSpPr>
            <p:nvPr userDrawn="1">
              <p:custDataLst>
                <p:tags r:id="rId226"/>
              </p:custDataLst>
            </p:nvPr>
          </p:nvSpPr>
          <p:spPr bwMode="auto">
            <a:xfrm>
              <a:off x="10646802" y="3816947"/>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7" name="Freeform 323">
              <a:extLst>
                <a:ext uri="{FF2B5EF4-FFF2-40B4-BE49-F238E27FC236}">
                  <a16:creationId xmlns:a16="http://schemas.microsoft.com/office/drawing/2014/main" id="{9AD13B44-0A4F-4B46-B9B4-37EB348BAE0C}"/>
                </a:ext>
              </a:extLst>
            </p:cNvPr>
            <p:cNvSpPr>
              <a:spLocks/>
            </p:cNvSpPr>
            <p:nvPr userDrawn="1">
              <p:custDataLst>
                <p:tags r:id="rId227"/>
              </p:custDataLst>
            </p:nvPr>
          </p:nvSpPr>
          <p:spPr bwMode="auto">
            <a:xfrm>
              <a:off x="10721630" y="3809749"/>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8" name="Freeform 324">
              <a:extLst>
                <a:ext uri="{FF2B5EF4-FFF2-40B4-BE49-F238E27FC236}">
                  <a16:creationId xmlns:a16="http://schemas.microsoft.com/office/drawing/2014/main" id="{14F8A3E7-0F64-2C40-93CA-4806E9AE3628}"/>
                </a:ext>
              </a:extLst>
            </p:cNvPr>
            <p:cNvSpPr>
              <a:spLocks/>
            </p:cNvSpPr>
            <p:nvPr userDrawn="1">
              <p:custDataLst>
                <p:tags r:id="rId228"/>
              </p:custDataLst>
            </p:nvPr>
          </p:nvSpPr>
          <p:spPr bwMode="auto">
            <a:xfrm>
              <a:off x="10285675" y="3641325"/>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79" name="Freeform 325">
              <a:extLst>
                <a:ext uri="{FF2B5EF4-FFF2-40B4-BE49-F238E27FC236}">
                  <a16:creationId xmlns:a16="http://schemas.microsoft.com/office/drawing/2014/main" id="{C35413AE-110E-5A44-B795-1F37ABA5D3F5}"/>
                </a:ext>
              </a:extLst>
            </p:cNvPr>
            <p:cNvSpPr>
              <a:spLocks/>
            </p:cNvSpPr>
            <p:nvPr userDrawn="1">
              <p:custDataLst>
                <p:tags r:id="rId229"/>
              </p:custDataLst>
            </p:nvPr>
          </p:nvSpPr>
          <p:spPr bwMode="auto">
            <a:xfrm>
              <a:off x="10230369" y="3616855"/>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0" name="Freeform 326">
              <a:extLst>
                <a:ext uri="{FF2B5EF4-FFF2-40B4-BE49-F238E27FC236}">
                  <a16:creationId xmlns:a16="http://schemas.microsoft.com/office/drawing/2014/main" id="{FA577A84-FCA4-F04D-8D0D-0F98983C83A3}"/>
                </a:ext>
              </a:extLst>
            </p:cNvPr>
            <p:cNvSpPr>
              <a:spLocks/>
            </p:cNvSpPr>
            <p:nvPr userDrawn="1">
              <p:custDataLst>
                <p:tags r:id="rId230"/>
              </p:custDataLst>
            </p:nvPr>
          </p:nvSpPr>
          <p:spPr bwMode="auto">
            <a:xfrm>
              <a:off x="10061191" y="3602459"/>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1" name="Line 327" descr="Horizontal dunkel">
              <a:extLst>
                <a:ext uri="{FF2B5EF4-FFF2-40B4-BE49-F238E27FC236}">
                  <a16:creationId xmlns:a16="http://schemas.microsoft.com/office/drawing/2014/main" id="{C4C6F5EF-F3AA-4A46-8055-47A88BD9C7D7}"/>
                </a:ext>
              </a:extLst>
            </p:cNvPr>
            <p:cNvSpPr>
              <a:spLocks noChangeShapeType="1"/>
            </p:cNvSpPr>
            <p:nvPr userDrawn="1">
              <p:custDataLst>
                <p:tags r:id="rId231"/>
              </p:custDataLst>
            </p:nvPr>
          </p:nvSpPr>
          <p:spPr bwMode="auto">
            <a:xfrm>
              <a:off x="10087219" y="3635567"/>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2" name="Freeform 328">
              <a:extLst>
                <a:ext uri="{FF2B5EF4-FFF2-40B4-BE49-F238E27FC236}">
                  <a16:creationId xmlns:a16="http://schemas.microsoft.com/office/drawing/2014/main" id="{AB9E37E7-CD4C-EE41-8F17-9651831AF04D}"/>
                </a:ext>
              </a:extLst>
            </p:cNvPr>
            <p:cNvSpPr>
              <a:spLocks/>
            </p:cNvSpPr>
            <p:nvPr userDrawn="1">
              <p:custDataLst>
                <p:tags r:id="rId232"/>
              </p:custDataLst>
            </p:nvPr>
          </p:nvSpPr>
          <p:spPr bwMode="auto">
            <a:xfrm>
              <a:off x="10083965" y="3635567"/>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3" name="Freeform 329">
              <a:extLst>
                <a:ext uri="{FF2B5EF4-FFF2-40B4-BE49-F238E27FC236}">
                  <a16:creationId xmlns:a16="http://schemas.microsoft.com/office/drawing/2014/main" id="{9A13A743-1839-F948-8272-012CF702FF25}"/>
                </a:ext>
              </a:extLst>
            </p:cNvPr>
            <p:cNvSpPr>
              <a:spLocks/>
            </p:cNvSpPr>
            <p:nvPr userDrawn="1">
              <p:custDataLst>
                <p:tags r:id="rId233"/>
              </p:custDataLst>
            </p:nvPr>
          </p:nvSpPr>
          <p:spPr bwMode="auto">
            <a:xfrm>
              <a:off x="9983111" y="3494493"/>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4" name="Freeform 330">
              <a:extLst>
                <a:ext uri="{FF2B5EF4-FFF2-40B4-BE49-F238E27FC236}">
                  <a16:creationId xmlns:a16="http://schemas.microsoft.com/office/drawing/2014/main" id="{9FEE1B32-1790-C14A-BCFD-F3FC77D7C702}"/>
                </a:ext>
              </a:extLst>
            </p:cNvPr>
            <p:cNvSpPr>
              <a:spLocks/>
            </p:cNvSpPr>
            <p:nvPr userDrawn="1">
              <p:custDataLst>
                <p:tags r:id="rId234"/>
              </p:custDataLst>
            </p:nvPr>
          </p:nvSpPr>
          <p:spPr bwMode="auto">
            <a:xfrm>
              <a:off x="10524800" y="3824145"/>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5" name="Freeform 331">
              <a:extLst>
                <a:ext uri="{FF2B5EF4-FFF2-40B4-BE49-F238E27FC236}">
                  <a16:creationId xmlns:a16="http://schemas.microsoft.com/office/drawing/2014/main" id="{EE377ECC-9F74-5147-84F7-130526368476}"/>
                </a:ext>
              </a:extLst>
            </p:cNvPr>
            <p:cNvSpPr>
              <a:spLocks/>
            </p:cNvSpPr>
            <p:nvPr userDrawn="1">
              <p:custDataLst>
                <p:tags r:id="rId235"/>
              </p:custDataLst>
            </p:nvPr>
          </p:nvSpPr>
          <p:spPr bwMode="auto">
            <a:xfrm>
              <a:off x="11053478" y="3785278"/>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6" name="Freeform 332">
              <a:extLst>
                <a:ext uri="{FF2B5EF4-FFF2-40B4-BE49-F238E27FC236}">
                  <a16:creationId xmlns:a16="http://schemas.microsoft.com/office/drawing/2014/main" id="{BB511669-E938-8A4D-9307-F28A5D34DB43}"/>
                </a:ext>
              </a:extLst>
            </p:cNvPr>
            <p:cNvSpPr>
              <a:spLocks/>
            </p:cNvSpPr>
            <p:nvPr userDrawn="1">
              <p:custDataLst>
                <p:tags r:id="rId236"/>
              </p:custDataLst>
            </p:nvPr>
          </p:nvSpPr>
          <p:spPr bwMode="auto">
            <a:xfrm>
              <a:off x="9965217" y="3406684"/>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7" name="Freeform 333">
              <a:extLst>
                <a:ext uri="{FF2B5EF4-FFF2-40B4-BE49-F238E27FC236}">
                  <a16:creationId xmlns:a16="http://schemas.microsoft.com/office/drawing/2014/main" id="{8774D8B2-5ABD-6749-9E86-4206D480CE62}"/>
                </a:ext>
              </a:extLst>
            </p:cNvPr>
            <p:cNvSpPr>
              <a:spLocks/>
            </p:cNvSpPr>
            <p:nvPr userDrawn="1">
              <p:custDataLst>
                <p:tags r:id="rId237"/>
              </p:custDataLst>
            </p:nvPr>
          </p:nvSpPr>
          <p:spPr bwMode="auto">
            <a:xfrm>
              <a:off x="10314956" y="3451309"/>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8" name="Freeform 334">
              <a:extLst>
                <a:ext uri="{FF2B5EF4-FFF2-40B4-BE49-F238E27FC236}">
                  <a16:creationId xmlns:a16="http://schemas.microsoft.com/office/drawing/2014/main" id="{AAF27307-D0F8-1A4D-B246-6205C254E829}"/>
                </a:ext>
              </a:extLst>
            </p:cNvPr>
            <p:cNvSpPr>
              <a:spLocks/>
            </p:cNvSpPr>
            <p:nvPr userDrawn="1">
              <p:custDataLst>
                <p:tags r:id="rId238"/>
              </p:custDataLst>
            </p:nvPr>
          </p:nvSpPr>
          <p:spPr bwMode="auto">
            <a:xfrm>
              <a:off x="10679337" y="3819826"/>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89" name="Freeform 335">
              <a:extLst>
                <a:ext uri="{FF2B5EF4-FFF2-40B4-BE49-F238E27FC236}">
                  <a16:creationId xmlns:a16="http://schemas.microsoft.com/office/drawing/2014/main" id="{DC19FA61-C5F1-BD47-B007-7B946893E810}"/>
                </a:ext>
              </a:extLst>
            </p:cNvPr>
            <p:cNvSpPr>
              <a:spLocks/>
            </p:cNvSpPr>
            <p:nvPr userDrawn="1">
              <p:custDataLst>
                <p:tags r:id="rId239"/>
              </p:custDataLst>
            </p:nvPr>
          </p:nvSpPr>
          <p:spPr bwMode="auto">
            <a:xfrm>
              <a:off x="10798086" y="3517526"/>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0" name="Freeform 336">
              <a:extLst>
                <a:ext uri="{FF2B5EF4-FFF2-40B4-BE49-F238E27FC236}">
                  <a16:creationId xmlns:a16="http://schemas.microsoft.com/office/drawing/2014/main" id="{0A71B030-1FCA-F247-B326-5DE9ECE7E71F}"/>
                </a:ext>
              </a:extLst>
            </p:cNvPr>
            <p:cNvSpPr>
              <a:spLocks/>
            </p:cNvSpPr>
            <p:nvPr userDrawn="1">
              <p:custDataLst>
                <p:tags r:id="rId240"/>
              </p:custDataLst>
            </p:nvPr>
          </p:nvSpPr>
          <p:spPr bwMode="auto">
            <a:xfrm>
              <a:off x="10811100" y="3648523"/>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1" name="Freeform 337">
              <a:extLst>
                <a:ext uri="{FF2B5EF4-FFF2-40B4-BE49-F238E27FC236}">
                  <a16:creationId xmlns:a16="http://schemas.microsoft.com/office/drawing/2014/main" id="{EE586F1D-ED03-4C4B-9542-5E57FBA62DC1}"/>
                </a:ext>
              </a:extLst>
            </p:cNvPr>
            <p:cNvSpPr>
              <a:spLocks/>
            </p:cNvSpPr>
            <p:nvPr userDrawn="1">
              <p:custDataLst>
                <p:tags r:id="rId241"/>
              </p:custDataLst>
            </p:nvPr>
          </p:nvSpPr>
          <p:spPr bwMode="auto">
            <a:xfrm>
              <a:off x="10889181" y="3579426"/>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2" name="Freeform 338">
              <a:extLst>
                <a:ext uri="{FF2B5EF4-FFF2-40B4-BE49-F238E27FC236}">
                  <a16:creationId xmlns:a16="http://schemas.microsoft.com/office/drawing/2014/main" id="{ABE8FBAF-35DB-3C4B-9E14-2B0F49C3302C}"/>
                </a:ext>
              </a:extLst>
            </p:cNvPr>
            <p:cNvSpPr>
              <a:spLocks/>
            </p:cNvSpPr>
            <p:nvPr userDrawn="1">
              <p:custDataLst>
                <p:tags r:id="rId242"/>
              </p:custDataLst>
            </p:nvPr>
          </p:nvSpPr>
          <p:spPr bwMode="auto">
            <a:xfrm>
              <a:off x="10570349" y="3523285"/>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3" name="Freeform 339">
              <a:extLst>
                <a:ext uri="{FF2B5EF4-FFF2-40B4-BE49-F238E27FC236}">
                  <a16:creationId xmlns:a16="http://schemas.microsoft.com/office/drawing/2014/main" id="{7CF48F00-FB68-A943-A93F-361A1C82A2E5}"/>
                </a:ext>
              </a:extLst>
            </p:cNvPr>
            <p:cNvSpPr>
              <a:spLocks/>
            </p:cNvSpPr>
            <p:nvPr userDrawn="1">
              <p:custDataLst>
                <p:tags r:id="rId243"/>
              </p:custDataLst>
            </p:nvPr>
          </p:nvSpPr>
          <p:spPr bwMode="auto">
            <a:xfrm>
              <a:off x="10227115" y="3742091"/>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4" name="Freeform 340">
              <a:extLst>
                <a:ext uri="{FF2B5EF4-FFF2-40B4-BE49-F238E27FC236}">
                  <a16:creationId xmlns:a16="http://schemas.microsoft.com/office/drawing/2014/main" id="{E85D623C-02CC-4E46-9989-F9EE59B53C9A}"/>
                </a:ext>
              </a:extLst>
            </p:cNvPr>
            <p:cNvSpPr>
              <a:spLocks/>
            </p:cNvSpPr>
            <p:nvPr userDrawn="1">
              <p:custDataLst>
                <p:tags r:id="rId244"/>
              </p:custDataLst>
            </p:nvPr>
          </p:nvSpPr>
          <p:spPr bwMode="auto">
            <a:xfrm>
              <a:off x="10924968" y="3612535"/>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5" name="Freeform 341">
              <a:extLst>
                <a:ext uri="{FF2B5EF4-FFF2-40B4-BE49-F238E27FC236}">
                  <a16:creationId xmlns:a16="http://schemas.microsoft.com/office/drawing/2014/main" id="{0DDCFE07-56A3-854F-9748-9E88B5E8AA92}"/>
                </a:ext>
              </a:extLst>
            </p:cNvPr>
            <p:cNvSpPr>
              <a:spLocks/>
            </p:cNvSpPr>
            <p:nvPr userDrawn="1">
              <p:custDataLst>
                <p:tags r:id="rId245"/>
              </p:custDataLst>
            </p:nvPr>
          </p:nvSpPr>
          <p:spPr bwMode="auto">
            <a:xfrm>
              <a:off x="9420273" y="2553051"/>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6" name="Freeform 342">
              <a:extLst>
                <a:ext uri="{FF2B5EF4-FFF2-40B4-BE49-F238E27FC236}">
                  <a16:creationId xmlns:a16="http://schemas.microsoft.com/office/drawing/2014/main" id="{63B41DFF-D7BA-3348-9390-DAA5835C9A96}"/>
                </a:ext>
              </a:extLst>
            </p:cNvPr>
            <p:cNvSpPr>
              <a:spLocks/>
            </p:cNvSpPr>
            <p:nvPr userDrawn="1">
              <p:custDataLst>
                <p:tags r:id="rId246"/>
              </p:custDataLst>
            </p:nvPr>
          </p:nvSpPr>
          <p:spPr bwMode="auto">
            <a:xfrm>
              <a:off x="7839122" y="2013232"/>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7" name="Freeform 343">
              <a:extLst>
                <a:ext uri="{FF2B5EF4-FFF2-40B4-BE49-F238E27FC236}">
                  <a16:creationId xmlns:a16="http://schemas.microsoft.com/office/drawing/2014/main" id="{4080F264-DBC4-4642-BDEE-F079F12277B6}"/>
                </a:ext>
              </a:extLst>
            </p:cNvPr>
            <p:cNvSpPr>
              <a:spLocks/>
            </p:cNvSpPr>
            <p:nvPr userDrawn="1">
              <p:custDataLst>
                <p:tags r:id="rId247"/>
              </p:custDataLst>
            </p:nvPr>
          </p:nvSpPr>
          <p:spPr bwMode="auto">
            <a:xfrm>
              <a:off x="7904189" y="2198929"/>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8" name="Freeform 344">
              <a:extLst>
                <a:ext uri="{FF2B5EF4-FFF2-40B4-BE49-F238E27FC236}">
                  <a16:creationId xmlns:a16="http://schemas.microsoft.com/office/drawing/2014/main" id="{97BCE7E1-EEF8-1A4A-B82C-6E8F20DBCA8B}"/>
                </a:ext>
              </a:extLst>
            </p:cNvPr>
            <p:cNvSpPr>
              <a:spLocks/>
            </p:cNvSpPr>
            <p:nvPr userDrawn="1">
              <p:custDataLst>
                <p:tags r:id="rId248"/>
              </p:custDataLst>
            </p:nvPr>
          </p:nvSpPr>
          <p:spPr bwMode="auto">
            <a:xfrm>
              <a:off x="8006673" y="1886555"/>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99" name="Freeform 345">
              <a:extLst>
                <a:ext uri="{FF2B5EF4-FFF2-40B4-BE49-F238E27FC236}">
                  <a16:creationId xmlns:a16="http://schemas.microsoft.com/office/drawing/2014/main" id="{12FECCEE-D9A6-8E4D-B6B4-CD591C2F8488}"/>
                </a:ext>
              </a:extLst>
            </p:cNvPr>
            <p:cNvSpPr>
              <a:spLocks/>
            </p:cNvSpPr>
            <p:nvPr userDrawn="1">
              <p:custDataLst>
                <p:tags r:id="rId249"/>
              </p:custDataLst>
            </p:nvPr>
          </p:nvSpPr>
          <p:spPr bwMode="auto">
            <a:xfrm>
              <a:off x="8019687" y="2201810"/>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0" name="Freeform 346">
              <a:extLst>
                <a:ext uri="{FF2B5EF4-FFF2-40B4-BE49-F238E27FC236}">
                  <a16:creationId xmlns:a16="http://schemas.microsoft.com/office/drawing/2014/main" id="{C673A71A-2465-B244-A1C8-7CE772F34939}"/>
                </a:ext>
              </a:extLst>
            </p:cNvPr>
            <p:cNvSpPr>
              <a:spLocks/>
            </p:cNvSpPr>
            <p:nvPr userDrawn="1">
              <p:custDataLst>
                <p:tags r:id="rId250"/>
              </p:custDataLst>
            </p:nvPr>
          </p:nvSpPr>
          <p:spPr bwMode="auto">
            <a:xfrm>
              <a:off x="5970048" y="3143253"/>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1" name="Freeform 347">
              <a:extLst>
                <a:ext uri="{FF2B5EF4-FFF2-40B4-BE49-F238E27FC236}">
                  <a16:creationId xmlns:a16="http://schemas.microsoft.com/office/drawing/2014/main" id="{D6293210-8F24-F443-A44B-53C172E36232}"/>
                </a:ext>
              </a:extLst>
            </p:cNvPr>
            <p:cNvSpPr>
              <a:spLocks/>
            </p:cNvSpPr>
            <p:nvPr userDrawn="1">
              <p:custDataLst>
                <p:tags r:id="rId251"/>
              </p:custDataLst>
            </p:nvPr>
          </p:nvSpPr>
          <p:spPr bwMode="auto">
            <a:xfrm>
              <a:off x="8127048" y="2194612"/>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2" name="Freeform 348">
              <a:extLst>
                <a:ext uri="{FF2B5EF4-FFF2-40B4-BE49-F238E27FC236}">
                  <a16:creationId xmlns:a16="http://schemas.microsoft.com/office/drawing/2014/main" id="{BCA365ED-17D0-384B-8CEA-F2B1436BF084}"/>
                </a:ext>
              </a:extLst>
            </p:cNvPr>
            <p:cNvSpPr>
              <a:spLocks/>
            </p:cNvSpPr>
            <p:nvPr userDrawn="1">
              <p:custDataLst>
                <p:tags r:id="rId252"/>
              </p:custDataLst>
            </p:nvPr>
          </p:nvSpPr>
          <p:spPr bwMode="auto">
            <a:xfrm>
              <a:off x="8042459" y="2088087"/>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3" name="Freeform 349">
              <a:extLst>
                <a:ext uri="{FF2B5EF4-FFF2-40B4-BE49-F238E27FC236}">
                  <a16:creationId xmlns:a16="http://schemas.microsoft.com/office/drawing/2014/main" id="{89544719-81D8-8E46-A3D4-7AAEAB6AA488}"/>
                </a:ext>
              </a:extLst>
            </p:cNvPr>
            <p:cNvSpPr>
              <a:spLocks/>
            </p:cNvSpPr>
            <p:nvPr userDrawn="1">
              <p:custDataLst>
                <p:tags r:id="rId253"/>
              </p:custDataLst>
            </p:nvPr>
          </p:nvSpPr>
          <p:spPr bwMode="auto">
            <a:xfrm>
              <a:off x="8566257" y="2399022"/>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4" name="Freeform 350">
              <a:extLst>
                <a:ext uri="{FF2B5EF4-FFF2-40B4-BE49-F238E27FC236}">
                  <a16:creationId xmlns:a16="http://schemas.microsoft.com/office/drawing/2014/main" id="{74E5F0F3-0D57-404E-BCAF-E34CB1612D3E}"/>
                </a:ext>
              </a:extLst>
            </p:cNvPr>
            <p:cNvSpPr>
              <a:spLocks/>
            </p:cNvSpPr>
            <p:nvPr userDrawn="1">
              <p:custDataLst>
                <p:tags r:id="rId254"/>
              </p:custDataLst>
            </p:nvPr>
          </p:nvSpPr>
          <p:spPr bwMode="auto">
            <a:xfrm>
              <a:off x="9122587" y="2411978"/>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5" name="Freeform 351">
              <a:extLst>
                <a:ext uri="{FF2B5EF4-FFF2-40B4-BE49-F238E27FC236}">
                  <a16:creationId xmlns:a16="http://schemas.microsoft.com/office/drawing/2014/main" id="{B47B02BE-29A7-A84A-9EBB-4C4A4647B86E}"/>
                </a:ext>
              </a:extLst>
            </p:cNvPr>
            <p:cNvSpPr>
              <a:spLocks/>
            </p:cNvSpPr>
            <p:nvPr userDrawn="1">
              <p:custDataLst>
                <p:tags r:id="rId255"/>
              </p:custDataLst>
            </p:nvPr>
          </p:nvSpPr>
          <p:spPr bwMode="auto">
            <a:xfrm>
              <a:off x="9173015" y="2347200"/>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6" name="Freeform 352">
              <a:extLst>
                <a:ext uri="{FF2B5EF4-FFF2-40B4-BE49-F238E27FC236}">
                  <a16:creationId xmlns:a16="http://schemas.microsoft.com/office/drawing/2014/main" id="{86B3B743-CE8B-8D44-A148-C1CE2A9479C9}"/>
                </a:ext>
              </a:extLst>
            </p:cNvPr>
            <p:cNvSpPr>
              <a:spLocks/>
            </p:cNvSpPr>
            <p:nvPr userDrawn="1">
              <p:custDataLst>
                <p:tags r:id="rId256"/>
              </p:custDataLst>
            </p:nvPr>
          </p:nvSpPr>
          <p:spPr bwMode="auto">
            <a:xfrm>
              <a:off x="8769593" y="2361595"/>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7" name="Freeform 353">
              <a:extLst>
                <a:ext uri="{FF2B5EF4-FFF2-40B4-BE49-F238E27FC236}">
                  <a16:creationId xmlns:a16="http://schemas.microsoft.com/office/drawing/2014/main" id="{786D155D-63D6-C14E-B23D-F2F9EDEF7FC4}"/>
                </a:ext>
              </a:extLst>
            </p:cNvPr>
            <p:cNvSpPr>
              <a:spLocks/>
            </p:cNvSpPr>
            <p:nvPr userDrawn="1">
              <p:custDataLst>
                <p:tags r:id="rId257"/>
              </p:custDataLst>
            </p:nvPr>
          </p:nvSpPr>
          <p:spPr bwMode="auto">
            <a:xfrm>
              <a:off x="7959497" y="2259390"/>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8" name="Freeform 354">
              <a:extLst>
                <a:ext uri="{FF2B5EF4-FFF2-40B4-BE49-F238E27FC236}">
                  <a16:creationId xmlns:a16="http://schemas.microsoft.com/office/drawing/2014/main" id="{C07EAEC0-D427-EA43-9DFE-BD73612B3E43}"/>
                </a:ext>
              </a:extLst>
            </p:cNvPr>
            <p:cNvSpPr>
              <a:spLocks/>
            </p:cNvSpPr>
            <p:nvPr userDrawn="1">
              <p:custDataLst>
                <p:tags r:id="rId258"/>
              </p:custDataLst>
            </p:nvPr>
          </p:nvSpPr>
          <p:spPr bwMode="auto">
            <a:xfrm>
              <a:off x="8008299" y="2357277"/>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9" name="Freeform 355">
              <a:extLst>
                <a:ext uri="{FF2B5EF4-FFF2-40B4-BE49-F238E27FC236}">
                  <a16:creationId xmlns:a16="http://schemas.microsoft.com/office/drawing/2014/main" id="{A664F399-43F7-F84D-8284-ADB59C816757}"/>
                </a:ext>
              </a:extLst>
            </p:cNvPr>
            <p:cNvSpPr>
              <a:spLocks/>
            </p:cNvSpPr>
            <p:nvPr userDrawn="1">
              <p:custDataLst>
                <p:tags r:id="rId259"/>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0" name="Freeform 356">
              <a:extLst>
                <a:ext uri="{FF2B5EF4-FFF2-40B4-BE49-F238E27FC236}">
                  <a16:creationId xmlns:a16="http://schemas.microsoft.com/office/drawing/2014/main" id="{4A7DA9E5-C594-CC43-858D-7AD476BA8BC1}"/>
                </a:ext>
              </a:extLst>
            </p:cNvPr>
            <p:cNvSpPr>
              <a:spLocks/>
            </p:cNvSpPr>
            <p:nvPr userDrawn="1">
              <p:custDataLst>
                <p:tags r:id="rId260"/>
              </p:custDataLst>
            </p:nvPr>
          </p:nvSpPr>
          <p:spPr bwMode="auto">
            <a:xfrm>
              <a:off x="8590657" y="3231063"/>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1" name="Freeform 357">
              <a:extLst>
                <a:ext uri="{FF2B5EF4-FFF2-40B4-BE49-F238E27FC236}">
                  <a16:creationId xmlns:a16="http://schemas.microsoft.com/office/drawing/2014/main" id="{7476C4BA-635B-CD47-9F6F-44F3C331D075}"/>
                </a:ext>
              </a:extLst>
            </p:cNvPr>
            <p:cNvSpPr>
              <a:spLocks/>
            </p:cNvSpPr>
            <p:nvPr userDrawn="1">
              <p:custDataLst>
                <p:tags r:id="rId261"/>
              </p:custDataLst>
            </p:nvPr>
          </p:nvSpPr>
          <p:spPr bwMode="auto">
            <a:xfrm>
              <a:off x="8598790" y="3219547"/>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2" name="Freeform 358">
              <a:extLst>
                <a:ext uri="{FF2B5EF4-FFF2-40B4-BE49-F238E27FC236}">
                  <a16:creationId xmlns:a16="http://schemas.microsoft.com/office/drawing/2014/main" id="{1263FF50-A024-3343-ADCA-ED0FECF685C1}"/>
                </a:ext>
              </a:extLst>
            </p:cNvPr>
            <p:cNvSpPr>
              <a:spLocks/>
            </p:cNvSpPr>
            <p:nvPr userDrawn="1">
              <p:custDataLst>
                <p:tags r:id="rId262"/>
              </p:custDataLst>
            </p:nvPr>
          </p:nvSpPr>
          <p:spPr bwMode="auto">
            <a:xfrm>
              <a:off x="8392199" y="3138935"/>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3" name="Line 359">
              <a:extLst>
                <a:ext uri="{FF2B5EF4-FFF2-40B4-BE49-F238E27FC236}">
                  <a16:creationId xmlns:a16="http://schemas.microsoft.com/office/drawing/2014/main" id="{E826B9FD-57AD-5142-90E3-FAB8CA99E68A}"/>
                </a:ext>
              </a:extLst>
            </p:cNvPr>
            <p:cNvSpPr>
              <a:spLocks noChangeShapeType="1"/>
            </p:cNvSpPr>
            <p:nvPr userDrawn="1">
              <p:custDataLst>
                <p:tags r:id="rId263"/>
              </p:custDataLst>
            </p:nvPr>
          </p:nvSpPr>
          <p:spPr bwMode="auto">
            <a:xfrm flipH="1">
              <a:off x="5174592" y="3609656"/>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4" name="Freeform 360">
              <a:extLst>
                <a:ext uri="{FF2B5EF4-FFF2-40B4-BE49-F238E27FC236}">
                  <a16:creationId xmlns:a16="http://schemas.microsoft.com/office/drawing/2014/main" id="{8B3B28B8-8264-EF4D-8F54-3F4170B610D2}"/>
                </a:ext>
              </a:extLst>
            </p:cNvPr>
            <p:cNvSpPr>
              <a:spLocks/>
            </p:cNvSpPr>
            <p:nvPr userDrawn="1">
              <p:custDataLst>
                <p:tags r:id="rId264"/>
              </p:custDataLst>
            </p:nvPr>
          </p:nvSpPr>
          <p:spPr bwMode="auto">
            <a:xfrm>
              <a:off x="5174591" y="3616855"/>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5" name="Freeform 361">
              <a:extLst>
                <a:ext uri="{FF2B5EF4-FFF2-40B4-BE49-F238E27FC236}">
                  <a16:creationId xmlns:a16="http://schemas.microsoft.com/office/drawing/2014/main" id="{9BDAE5DD-92C4-2E4B-ABBA-7A0B16DFF86E}"/>
                </a:ext>
              </a:extLst>
            </p:cNvPr>
            <p:cNvSpPr>
              <a:spLocks/>
            </p:cNvSpPr>
            <p:nvPr userDrawn="1">
              <p:custDataLst>
                <p:tags r:id="rId265"/>
              </p:custDataLst>
            </p:nvPr>
          </p:nvSpPr>
          <p:spPr bwMode="auto">
            <a:xfrm>
              <a:off x="5182725" y="3605338"/>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16" name="Group 362">
              <a:extLst>
                <a:ext uri="{FF2B5EF4-FFF2-40B4-BE49-F238E27FC236}">
                  <a16:creationId xmlns:a16="http://schemas.microsoft.com/office/drawing/2014/main" id="{FBAAC467-4DB7-F645-B723-4930A8E41647}"/>
                </a:ext>
              </a:extLst>
            </p:cNvPr>
            <p:cNvGrpSpPr>
              <a:grpSpLocks/>
            </p:cNvGrpSpPr>
            <p:nvPr userDrawn="1">
              <p:custDataLst>
                <p:tags r:id="rId266"/>
              </p:custDataLst>
            </p:nvPr>
          </p:nvGrpSpPr>
          <p:grpSpPr bwMode="auto">
            <a:xfrm>
              <a:off x="5174592" y="3546318"/>
              <a:ext cx="427822" cy="182819"/>
              <a:chOff x="912" y="2626"/>
              <a:chExt cx="311" cy="127"/>
            </a:xfrm>
            <a:solidFill>
              <a:srgbClr val="DADADA"/>
            </a:solidFill>
          </p:grpSpPr>
          <p:sp>
            <p:nvSpPr>
              <p:cNvPr id="498" name="Freeform 363">
                <a:extLst>
                  <a:ext uri="{FF2B5EF4-FFF2-40B4-BE49-F238E27FC236}">
                    <a16:creationId xmlns:a16="http://schemas.microsoft.com/office/drawing/2014/main" id="{8BE9A668-4C8C-AD44-BC8A-27CE14B3BA6A}"/>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9" name="Freeform 364">
                <a:extLst>
                  <a:ext uri="{FF2B5EF4-FFF2-40B4-BE49-F238E27FC236}">
                    <a16:creationId xmlns:a16="http://schemas.microsoft.com/office/drawing/2014/main" id="{34541DEB-7D0F-5841-82DD-585AE44ED38C}"/>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00" name="Freeform 365">
                <a:extLst>
                  <a:ext uri="{FF2B5EF4-FFF2-40B4-BE49-F238E27FC236}">
                    <a16:creationId xmlns:a16="http://schemas.microsoft.com/office/drawing/2014/main" id="{AF3839DF-BF7D-754A-AF52-7E8AE2B22516}"/>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17" name="Freeform 366">
              <a:extLst>
                <a:ext uri="{FF2B5EF4-FFF2-40B4-BE49-F238E27FC236}">
                  <a16:creationId xmlns:a16="http://schemas.microsoft.com/office/drawing/2014/main" id="{F44DD78B-CA85-0341-BA59-EC07F441E745}"/>
                </a:ext>
              </a:extLst>
            </p:cNvPr>
            <p:cNvSpPr>
              <a:spLocks/>
            </p:cNvSpPr>
            <p:nvPr userDrawn="1">
              <p:custDataLst>
                <p:tags r:id="rId267"/>
              </p:custDataLst>
            </p:nvPr>
          </p:nvSpPr>
          <p:spPr bwMode="auto">
            <a:xfrm>
              <a:off x="8912743" y="4196979"/>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8" name="Freeform 367">
              <a:extLst>
                <a:ext uri="{FF2B5EF4-FFF2-40B4-BE49-F238E27FC236}">
                  <a16:creationId xmlns:a16="http://schemas.microsoft.com/office/drawing/2014/main" id="{58D15AEA-07CB-254E-AC87-EC63446056AB}"/>
                </a:ext>
              </a:extLst>
            </p:cNvPr>
            <p:cNvSpPr>
              <a:spLocks/>
            </p:cNvSpPr>
            <p:nvPr userDrawn="1">
              <p:custDataLst>
                <p:tags r:id="rId268"/>
              </p:custDataLst>
            </p:nvPr>
          </p:nvSpPr>
          <p:spPr bwMode="auto">
            <a:xfrm>
              <a:off x="8883462" y="4221451"/>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19" name="Group 368">
              <a:extLst>
                <a:ext uri="{FF2B5EF4-FFF2-40B4-BE49-F238E27FC236}">
                  <a16:creationId xmlns:a16="http://schemas.microsoft.com/office/drawing/2014/main" id="{374D2785-90AA-2D41-897E-6A25957B18AC}"/>
                </a:ext>
              </a:extLst>
            </p:cNvPr>
            <p:cNvGrpSpPr>
              <a:grpSpLocks/>
            </p:cNvGrpSpPr>
            <p:nvPr userDrawn="1">
              <p:custDataLst>
                <p:tags r:id="rId269"/>
              </p:custDataLst>
            </p:nvPr>
          </p:nvGrpSpPr>
          <p:grpSpPr bwMode="auto">
            <a:xfrm>
              <a:off x="8720793" y="3760806"/>
              <a:ext cx="172430" cy="93567"/>
              <a:chOff x="3481" y="2773"/>
              <a:chExt cx="125" cy="65"/>
            </a:xfrm>
            <a:solidFill>
              <a:srgbClr val="DADADA"/>
            </a:solidFill>
          </p:grpSpPr>
          <p:sp>
            <p:nvSpPr>
              <p:cNvPr id="487" name="Freeform 369">
                <a:extLst>
                  <a:ext uri="{FF2B5EF4-FFF2-40B4-BE49-F238E27FC236}">
                    <a16:creationId xmlns:a16="http://schemas.microsoft.com/office/drawing/2014/main" id="{65BE371C-DDCA-5B48-A6DF-CC02218D370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8" name="Line 370">
                <a:extLst>
                  <a:ext uri="{FF2B5EF4-FFF2-40B4-BE49-F238E27FC236}">
                    <a16:creationId xmlns:a16="http://schemas.microsoft.com/office/drawing/2014/main" id="{B1B3C1B3-3433-7E43-A383-F1E486C702A4}"/>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9" name="Freeform 371">
                <a:extLst>
                  <a:ext uri="{FF2B5EF4-FFF2-40B4-BE49-F238E27FC236}">
                    <a16:creationId xmlns:a16="http://schemas.microsoft.com/office/drawing/2014/main" id="{EE206C05-EE19-994B-A470-65A6FFB2C4D1}"/>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0" name="Freeform 372">
                <a:extLst>
                  <a:ext uri="{FF2B5EF4-FFF2-40B4-BE49-F238E27FC236}">
                    <a16:creationId xmlns:a16="http://schemas.microsoft.com/office/drawing/2014/main" id="{6F5B889F-2149-6841-BEE7-3E06CCAF6B01}"/>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1" name="Freeform 373">
                <a:extLst>
                  <a:ext uri="{FF2B5EF4-FFF2-40B4-BE49-F238E27FC236}">
                    <a16:creationId xmlns:a16="http://schemas.microsoft.com/office/drawing/2014/main" id="{65B71ED5-2E60-0E4A-96AA-AA69DAE7EA4A}"/>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2" name="Line 374">
                <a:extLst>
                  <a:ext uri="{FF2B5EF4-FFF2-40B4-BE49-F238E27FC236}">
                    <a16:creationId xmlns:a16="http://schemas.microsoft.com/office/drawing/2014/main" id="{BABC6AAA-CF25-EF4A-B1B3-920182CBAABA}"/>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3" name="Freeform 375">
                <a:extLst>
                  <a:ext uri="{FF2B5EF4-FFF2-40B4-BE49-F238E27FC236}">
                    <a16:creationId xmlns:a16="http://schemas.microsoft.com/office/drawing/2014/main" id="{82396032-665C-2840-A902-43B881C03D4F}"/>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4" name="Freeform 376">
                <a:extLst>
                  <a:ext uri="{FF2B5EF4-FFF2-40B4-BE49-F238E27FC236}">
                    <a16:creationId xmlns:a16="http://schemas.microsoft.com/office/drawing/2014/main" id="{637D0488-1003-6746-90BA-DE114875B29F}"/>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5" name="Freeform 377">
                <a:extLst>
                  <a:ext uri="{FF2B5EF4-FFF2-40B4-BE49-F238E27FC236}">
                    <a16:creationId xmlns:a16="http://schemas.microsoft.com/office/drawing/2014/main" id="{D7CD9C66-98C8-F44C-880B-99AA719B8B0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6" name="Freeform 378">
                <a:extLst>
                  <a:ext uri="{FF2B5EF4-FFF2-40B4-BE49-F238E27FC236}">
                    <a16:creationId xmlns:a16="http://schemas.microsoft.com/office/drawing/2014/main" id="{9FB615A9-994F-C342-8307-D53AAA236A5A}"/>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97" name="Freeform 379">
                <a:extLst>
                  <a:ext uri="{FF2B5EF4-FFF2-40B4-BE49-F238E27FC236}">
                    <a16:creationId xmlns:a16="http://schemas.microsoft.com/office/drawing/2014/main" id="{AAA0DC53-A090-604C-AD92-A0CACAAB93AF}"/>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20" name="Freeform 380">
              <a:extLst>
                <a:ext uri="{FF2B5EF4-FFF2-40B4-BE49-F238E27FC236}">
                  <a16:creationId xmlns:a16="http://schemas.microsoft.com/office/drawing/2014/main" id="{00162480-7AA6-164F-8DFB-341524EADA19}"/>
                </a:ext>
              </a:extLst>
            </p:cNvPr>
            <p:cNvSpPr>
              <a:spLocks/>
            </p:cNvSpPr>
            <p:nvPr userDrawn="1">
              <p:custDataLst>
                <p:tags r:id="rId270"/>
              </p:custDataLst>
            </p:nvPr>
          </p:nvSpPr>
          <p:spPr bwMode="auto">
            <a:xfrm>
              <a:off x="7827736" y="3753609"/>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1" name="Freeform 381">
              <a:extLst>
                <a:ext uri="{FF2B5EF4-FFF2-40B4-BE49-F238E27FC236}">
                  <a16:creationId xmlns:a16="http://schemas.microsoft.com/office/drawing/2014/main" id="{02D17D70-0967-3C4E-8532-F601CCD92E0D}"/>
                </a:ext>
              </a:extLst>
            </p:cNvPr>
            <p:cNvSpPr>
              <a:spLocks/>
            </p:cNvSpPr>
            <p:nvPr userDrawn="1">
              <p:custDataLst>
                <p:tags r:id="rId271"/>
              </p:custDataLst>
            </p:nvPr>
          </p:nvSpPr>
          <p:spPr bwMode="auto">
            <a:xfrm>
              <a:off x="7839122" y="3729137"/>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2" name="Freeform 382">
              <a:extLst>
                <a:ext uri="{FF2B5EF4-FFF2-40B4-BE49-F238E27FC236}">
                  <a16:creationId xmlns:a16="http://schemas.microsoft.com/office/drawing/2014/main" id="{6471B245-765E-0744-B62D-B88E0A3CD883}"/>
                </a:ext>
              </a:extLst>
            </p:cNvPr>
            <p:cNvSpPr>
              <a:spLocks/>
            </p:cNvSpPr>
            <p:nvPr userDrawn="1">
              <p:custDataLst>
                <p:tags r:id="rId272"/>
              </p:custDataLst>
            </p:nvPr>
          </p:nvSpPr>
          <p:spPr bwMode="auto">
            <a:xfrm>
              <a:off x="7943232" y="4221451"/>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3" name="Freeform 383">
              <a:extLst>
                <a:ext uri="{FF2B5EF4-FFF2-40B4-BE49-F238E27FC236}">
                  <a16:creationId xmlns:a16="http://schemas.microsoft.com/office/drawing/2014/main" id="{E85206CE-A3EF-F849-A832-7347102A78BD}"/>
                </a:ext>
              </a:extLst>
            </p:cNvPr>
            <p:cNvSpPr>
              <a:spLocks/>
            </p:cNvSpPr>
            <p:nvPr userDrawn="1">
              <p:custDataLst>
                <p:tags r:id="rId273"/>
              </p:custDataLst>
            </p:nvPr>
          </p:nvSpPr>
          <p:spPr bwMode="auto">
            <a:xfrm>
              <a:off x="8094513" y="2923008"/>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324" name="Group 384">
              <a:extLst>
                <a:ext uri="{FF2B5EF4-FFF2-40B4-BE49-F238E27FC236}">
                  <a16:creationId xmlns:a16="http://schemas.microsoft.com/office/drawing/2014/main" id="{982660BB-9050-3248-9362-94010767CE4C}"/>
                </a:ext>
              </a:extLst>
            </p:cNvPr>
            <p:cNvGrpSpPr>
              <a:grpSpLocks/>
            </p:cNvGrpSpPr>
            <p:nvPr userDrawn="1">
              <p:custDataLst>
                <p:tags r:id="rId274"/>
              </p:custDataLst>
            </p:nvPr>
          </p:nvGrpSpPr>
          <p:grpSpPr bwMode="auto">
            <a:xfrm>
              <a:off x="6848464" y="3105826"/>
              <a:ext cx="82961" cy="74855"/>
              <a:chOff x="2352" y="2343"/>
              <a:chExt cx="65" cy="53"/>
            </a:xfrm>
            <a:solidFill>
              <a:srgbClr val="DADADA"/>
            </a:solidFill>
          </p:grpSpPr>
          <p:sp>
            <p:nvSpPr>
              <p:cNvPr id="481" name="Freeform 385">
                <a:extLst>
                  <a:ext uri="{FF2B5EF4-FFF2-40B4-BE49-F238E27FC236}">
                    <a16:creationId xmlns:a16="http://schemas.microsoft.com/office/drawing/2014/main" id="{6A499C76-0E13-5A48-8FD3-843EB36854E4}"/>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2" name="Freeform 386">
                <a:extLst>
                  <a:ext uri="{FF2B5EF4-FFF2-40B4-BE49-F238E27FC236}">
                    <a16:creationId xmlns:a16="http://schemas.microsoft.com/office/drawing/2014/main" id="{365C76EC-A978-F649-A03C-D997BB3E8001}"/>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3" name="Freeform 387">
                <a:extLst>
                  <a:ext uri="{FF2B5EF4-FFF2-40B4-BE49-F238E27FC236}">
                    <a16:creationId xmlns:a16="http://schemas.microsoft.com/office/drawing/2014/main" id="{FC27B943-5432-7841-B1C3-0E47E3FD0C25}"/>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4" name="Freeform 388">
                <a:extLst>
                  <a:ext uri="{FF2B5EF4-FFF2-40B4-BE49-F238E27FC236}">
                    <a16:creationId xmlns:a16="http://schemas.microsoft.com/office/drawing/2014/main" id="{BA6CA04E-326A-7449-B2FA-E6F6C7B6DA54}"/>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5" name="Freeform 389">
                <a:extLst>
                  <a:ext uri="{FF2B5EF4-FFF2-40B4-BE49-F238E27FC236}">
                    <a16:creationId xmlns:a16="http://schemas.microsoft.com/office/drawing/2014/main" id="{2275C690-23CD-9D42-B1B2-B19AFC208C2A}"/>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6" name="Freeform 390">
                <a:extLst>
                  <a:ext uri="{FF2B5EF4-FFF2-40B4-BE49-F238E27FC236}">
                    <a16:creationId xmlns:a16="http://schemas.microsoft.com/office/drawing/2014/main" id="{53B170B8-7E71-D74C-8E64-44947FE855C2}"/>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325" name="Group 391">
              <a:extLst>
                <a:ext uri="{FF2B5EF4-FFF2-40B4-BE49-F238E27FC236}">
                  <a16:creationId xmlns:a16="http://schemas.microsoft.com/office/drawing/2014/main" id="{DFEB261B-0EF8-6243-AB96-5350A7D15830}"/>
                </a:ext>
              </a:extLst>
            </p:cNvPr>
            <p:cNvGrpSpPr>
              <a:grpSpLocks/>
            </p:cNvGrpSpPr>
            <p:nvPr userDrawn="1">
              <p:custDataLst>
                <p:tags r:id="rId275"/>
              </p:custDataLst>
            </p:nvPr>
          </p:nvGrpSpPr>
          <p:grpSpPr bwMode="auto">
            <a:xfrm>
              <a:off x="4641035" y="1346736"/>
              <a:ext cx="1943904" cy="1027815"/>
              <a:chOff x="527" y="1110"/>
              <a:chExt cx="1410" cy="709"/>
            </a:xfrm>
            <a:solidFill>
              <a:srgbClr val="DADADA"/>
            </a:solidFill>
          </p:grpSpPr>
          <p:sp>
            <p:nvSpPr>
              <p:cNvPr id="439" name="Freeform 392">
                <a:extLst>
                  <a:ext uri="{FF2B5EF4-FFF2-40B4-BE49-F238E27FC236}">
                    <a16:creationId xmlns:a16="http://schemas.microsoft.com/office/drawing/2014/main" id="{F63D823B-1EDD-2C40-9D70-1B1AF016F41A}"/>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0" name="Freeform 393">
                <a:extLst>
                  <a:ext uri="{FF2B5EF4-FFF2-40B4-BE49-F238E27FC236}">
                    <a16:creationId xmlns:a16="http://schemas.microsoft.com/office/drawing/2014/main" id="{CA0242D1-029E-D648-883D-F21265B4287C}"/>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1" name="Freeform 394">
                <a:extLst>
                  <a:ext uri="{FF2B5EF4-FFF2-40B4-BE49-F238E27FC236}">
                    <a16:creationId xmlns:a16="http://schemas.microsoft.com/office/drawing/2014/main" id="{F1FECA2F-6D81-5E4B-9D3A-8107CD12A836}"/>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2" name="Freeform 395">
                <a:extLst>
                  <a:ext uri="{FF2B5EF4-FFF2-40B4-BE49-F238E27FC236}">
                    <a16:creationId xmlns:a16="http://schemas.microsoft.com/office/drawing/2014/main" id="{9FD585D8-3F01-8345-B278-A287D7786FD7}"/>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3" name="Freeform 396">
                <a:extLst>
                  <a:ext uri="{FF2B5EF4-FFF2-40B4-BE49-F238E27FC236}">
                    <a16:creationId xmlns:a16="http://schemas.microsoft.com/office/drawing/2014/main" id="{2791DB6F-A27F-7E4E-A0A1-187D43085964}"/>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4" name="Freeform 397">
                <a:extLst>
                  <a:ext uri="{FF2B5EF4-FFF2-40B4-BE49-F238E27FC236}">
                    <a16:creationId xmlns:a16="http://schemas.microsoft.com/office/drawing/2014/main" id="{A2EF3612-FF76-9B4D-A802-FE1649014EDF}"/>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5" name="Freeform 398">
                <a:extLst>
                  <a:ext uri="{FF2B5EF4-FFF2-40B4-BE49-F238E27FC236}">
                    <a16:creationId xmlns:a16="http://schemas.microsoft.com/office/drawing/2014/main" id="{A2AD1FFC-466C-B741-8052-6333BF7515DA}"/>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6" name="Freeform 399">
                <a:extLst>
                  <a:ext uri="{FF2B5EF4-FFF2-40B4-BE49-F238E27FC236}">
                    <a16:creationId xmlns:a16="http://schemas.microsoft.com/office/drawing/2014/main" id="{94BDB763-231F-524D-B5A4-C10E653318FD}"/>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7" name="Freeform 400">
                <a:extLst>
                  <a:ext uri="{FF2B5EF4-FFF2-40B4-BE49-F238E27FC236}">
                    <a16:creationId xmlns:a16="http://schemas.microsoft.com/office/drawing/2014/main" id="{B07F68C5-6C10-3940-8854-C463520DC41E}"/>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8" name="Freeform 401">
                <a:extLst>
                  <a:ext uri="{FF2B5EF4-FFF2-40B4-BE49-F238E27FC236}">
                    <a16:creationId xmlns:a16="http://schemas.microsoft.com/office/drawing/2014/main" id="{D393A810-D68B-534E-A97D-F04CF008ED9E}"/>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49" name="Freeform 402">
                <a:extLst>
                  <a:ext uri="{FF2B5EF4-FFF2-40B4-BE49-F238E27FC236}">
                    <a16:creationId xmlns:a16="http://schemas.microsoft.com/office/drawing/2014/main" id="{08FE98C9-AFDB-1D4B-91AC-2488888CC578}"/>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0" name="Freeform 403">
                <a:extLst>
                  <a:ext uri="{FF2B5EF4-FFF2-40B4-BE49-F238E27FC236}">
                    <a16:creationId xmlns:a16="http://schemas.microsoft.com/office/drawing/2014/main" id="{0DC1B962-8B22-314D-A4D3-C90BF9AF4ED5}"/>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1" name="Freeform 404">
                <a:extLst>
                  <a:ext uri="{FF2B5EF4-FFF2-40B4-BE49-F238E27FC236}">
                    <a16:creationId xmlns:a16="http://schemas.microsoft.com/office/drawing/2014/main" id="{A4C2BEC3-C67B-AF48-8851-07C812AD5384}"/>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2" name="Freeform 405">
                <a:extLst>
                  <a:ext uri="{FF2B5EF4-FFF2-40B4-BE49-F238E27FC236}">
                    <a16:creationId xmlns:a16="http://schemas.microsoft.com/office/drawing/2014/main" id="{BEF6C9D7-8C4A-C845-BDD2-2C418DF0D6A0}"/>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3" name="Freeform 406">
                <a:extLst>
                  <a:ext uri="{FF2B5EF4-FFF2-40B4-BE49-F238E27FC236}">
                    <a16:creationId xmlns:a16="http://schemas.microsoft.com/office/drawing/2014/main" id="{225DD8CF-6527-3540-AF3D-B06408CD0732}"/>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4" name="Freeform 407">
                <a:extLst>
                  <a:ext uri="{FF2B5EF4-FFF2-40B4-BE49-F238E27FC236}">
                    <a16:creationId xmlns:a16="http://schemas.microsoft.com/office/drawing/2014/main" id="{6FF49B39-23C4-5544-A8AC-852F833097FE}"/>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5" name="Freeform 408">
                <a:extLst>
                  <a:ext uri="{FF2B5EF4-FFF2-40B4-BE49-F238E27FC236}">
                    <a16:creationId xmlns:a16="http://schemas.microsoft.com/office/drawing/2014/main" id="{21A666BF-D0CB-7340-924C-C6EC483A2D65}"/>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6" name="Freeform 409">
                <a:extLst>
                  <a:ext uri="{FF2B5EF4-FFF2-40B4-BE49-F238E27FC236}">
                    <a16:creationId xmlns:a16="http://schemas.microsoft.com/office/drawing/2014/main" id="{15FDFB8E-E5F0-E64C-AC72-79CC50D6D187}"/>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7" name="Freeform 410">
                <a:extLst>
                  <a:ext uri="{FF2B5EF4-FFF2-40B4-BE49-F238E27FC236}">
                    <a16:creationId xmlns:a16="http://schemas.microsoft.com/office/drawing/2014/main" id="{F4B410B8-D460-FD4D-91E1-342FD9E87712}"/>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8" name="Freeform 411">
                <a:extLst>
                  <a:ext uri="{FF2B5EF4-FFF2-40B4-BE49-F238E27FC236}">
                    <a16:creationId xmlns:a16="http://schemas.microsoft.com/office/drawing/2014/main" id="{22F62F28-C834-9E4A-BADB-2B92B2BEBFB2}"/>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59" name="Freeform 412">
                <a:extLst>
                  <a:ext uri="{FF2B5EF4-FFF2-40B4-BE49-F238E27FC236}">
                    <a16:creationId xmlns:a16="http://schemas.microsoft.com/office/drawing/2014/main" id="{DBD7BFCD-4923-4A4B-8CDF-CAF6D23B0C0D}"/>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0" name="Freeform 413">
                <a:extLst>
                  <a:ext uri="{FF2B5EF4-FFF2-40B4-BE49-F238E27FC236}">
                    <a16:creationId xmlns:a16="http://schemas.microsoft.com/office/drawing/2014/main" id="{41AA6F27-8D2A-BE49-B022-1FA4950820F4}"/>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1" name="Freeform 414">
                <a:extLst>
                  <a:ext uri="{FF2B5EF4-FFF2-40B4-BE49-F238E27FC236}">
                    <a16:creationId xmlns:a16="http://schemas.microsoft.com/office/drawing/2014/main" id="{2EB68EE6-1BA6-104F-AF87-7CCDD640B55F}"/>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2" name="Freeform 415">
                <a:extLst>
                  <a:ext uri="{FF2B5EF4-FFF2-40B4-BE49-F238E27FC236}">
                    <a16:creationId xmlns:a16="http://schemas.microsoft.com/office/drawing/2014/main" id="{46897349-B84D-854E-97AD-132A6317637B}"/>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3" name="Freeform 416">
                <a:extLst>
                  <a:ext uri="{FF2B5EF4-FFF2-40B4-BE49-F238E27FC236}">
                    <a16:creationId xmlns:a16="http://schemas.microsoft.com/office/drawing/2014/main" id="{575DA3BC-584F-824E-A8A2-B245312A2C10}"/>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4" name="Freeform 417">
                <a:extLst>
                  <a:ext uri="{FF2B5EF4-FFF2-40B4-BE49-F238E27FC236}">
                    <a16:creationId xmlns:a16="http://schemas.microsoft.com/office/drawing/2014/main" id="{EAF2665D-D40E-3D46-9ED5-9487371AF726}"/>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5" name="Freeform 418">
                <a:extLst>
                  <a:ext uri="{FF2B5EF4-FFF2-40B4-BE49-F238E27FC236}">
                    <a16:creationId xmlns:a16="http://schemas.microsoft.com/office/drawing/2014/main" id="{0D14BCF6-DAAC-B44C-915D-F324609D309C}"/>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6" name="Freeform 419">
                <a:extLst>
                  <a:ext uri="{FF2B5EF4-FFF2-40B4-BE49-F238E27FC236}">
                    <a16:creationId xmlns:a16="http://schemas.microsoft.com/office/drawing/2014/main" id="{260AD276-2902-B34D-8DE3-B7BADC5F0568}"/>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7" name="Freeform 420">
                <a:extLst>
                  <a:ext uri="{FF2B5EF4-FFF2-40B4-BE49-F238E27FC236}">
                    <a16:creationId xmlns:a16="http://schemas.microsoft.com/office/drawing/2014/main" id="{666DBB91-C0B7-C448-BDEE-D5621FE14646}"/>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8" name="Freeform 421">
                <a:extLst>
                  <a:ext uri="{FF2B5EF4-FFF2-40B4-BE49-F238E27FC236}">
                    <a16:creationId xmlns:a16="http://schemas.microsoft.com/office/drawing/2014/main" id="{0B41FCFD-B862-D541-9E26-2A16CDCA3D1B}"/>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69" name="Freeform 422">
                <a:extLst>
                  <a:ext uri="{FF2B5EF4-FFF2-40B4-BE49-F238E27FC236}">
                    <a16:creationId xmlns:a16="http://schemas.microsoft.com/office/drawing/2014/main" id="{95E14D47-3C74-774A-B900-6407A0DAD970}"/>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0" name="Freeform 423">
                <a:extLst>
                  <a:ext uri="{FF2B5EF4-FFF2-40B4-BE49-F238E27FC236}">
                    <a16:creationId xmlns:a16="http://schemas.microsoft.com/office/drawing/2014/main" id="{14763531-BF79-D24E-BD18-ECBAC1903324}"/>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1" name="Freeform 424">
                <a:extLst>
                  <a:ext uri="{FF2B5EF4-FFF2-40B4-BE49-F238E27FC236}">
                    <a16:creationId xmlns:a16="http://schemas.microsoft.com/office/drawing/2014/main" id="{51A8F61D-DF28-D942-8D9B-37BB43F8065B}"/>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2" name="Freeform 425">
                <a:extLst>
                  <a:ext uri="{FF2B5EF4-FFF2-40B4-BE49-F238E27FC236}">
                    <a16:creationId xmlns:a16="http://schemas.microsoft.com/office/drawing/2014/main" id="{71B58DFC-A1E8-634E-90C3-A25CB4BC568E}"/>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3" name="Freeform 426">
                <a:extLst>
                  <a:ext uri="{FF2B5EF4-FFF2-40B4-BE49-F238E27FC236}">
                    <a16:creationId xmlns:a16="http://schemas.microsoft.com/office/drawing/2014/main" id="{7D472D96-187B-1245-8929-3CBB20BB79E9}"/>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4" name="Freeform 427">
                <a:extLst>
                  <a:ext uri="{FF2B5EF4-FFF2-40B4-BE49-F238E27FC236}">
                    <a16:creationId xmlns:a16="http://schemas.microsoft.com/office/drawing/2014/main" id="{2ED5FB2B-8ECD-334D-A987-C0B849F3FB94}"/>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5" name="Freeform 428">
                <a:extLst>
                  <a:ext uri="{FF2B5EF4-FFF2-40B4-BE49-F238E27FC236}">
                    <a16:creationId xmlns:a16="http://schemas.microsoft.com/office/drawing/2014/main" id="{E31582CD-7952-F34A-810F-C3DB238756CC}"/>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6" name="Freeform 429">
                <a:extLst>
                  <a:ext uri="{FF2B5EF4-FFF2-40B4-BE49-F238E27FC236}">
                    <a16:creationId xmlns:a16="http://schemas.microsoft.com/office/drawing/2014/main" id="{6E866438-5030-574B-9C89-3D7DE23F17B4}"/>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7" name="Freeform 430">
                <a:extLst>
                  <a:ext uri="{FF2B5EF4-FFF2-40B4-BE49-F238E27FC236}">
                    <a16:creationId xmlns:a16="http://schemas.microsoft.com/office/drawing/2014/main" id="{DB4738ED-3AD9-EB48-A987-6CEE3CDDC4FA}"/>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8" name="Freeform 431">
                <a:extLst>
                  <a:ext uri="{FF2B5EF4-FFF2-40B4-BE49-F238E27FC236}">
                    <a16:creationId xmlns:a16="http://schemas.microsoft.com/office/drawing/2014/main" id="{A8CF874B-735D-E14F-BE92-7593B53E586D}"/>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79" name="Freeform 432">
                <a:extLst>
                  <a:ext uri="{FF2B5EF4-FFF2-40B4-BE49-F238E27FC236}">
                    <a16:creationId xmlns:a16="http://schemas.microsoft.com/office/drawing/2014/main" id="{400D4E96-8251-9645-9A57-6227CB5F48DB}"/>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80" name="Freeform 433">
                <a:extLst>
                  <a:ext uri="{FF2B5EF4-FFF2-40B4-BE49-F238E27FC236}">
                    <a16:creationId xmlns:a16="http://schemas.microsoft.com/office/drawing/2014/main" id="{63EE6AB7-770C-444F-AB2D-EB546B47D48E}"/>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26" name="Freeform 434">
              <a:extLst>
                <a:ext uri="{FF2B5EF4-FFF2-40B4-BE49-F238E27FC236}">
                  <a16:creationId xmlns:a16="http://schemas.microsoft.com/office/drawing/2014/main" id="{4D79F941-6B37-5740-8BCC-8926C91DCCA1}"/>
                </a:ext>
              </a:extLst>
            </p:cNvPr>
            <p:cNvSpPr>
              <a:spLocks/>
            </p:cNvSpPr>
            <p:nvPr userDrawn="1">
              <p:custDataLst>
                <p:tags r:id="rId276"/>
              </p:custDataLst>
            </p:nvPr>
          </p:nvSpPr>
          <p:spPr bwMode="auto">
            <a:xfrm>
              <a:off x="8299477" y="3472901"/>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7" name="Freeform 435">
              <a:extLst>
                <a:ext uri="{FF2B5EF4-FFF2-40B4-BE49-F238E27FC236}">
                  <a16:creationId xmlns:a16="http://schemas.microsoft.com/office/drawing/2014/main" id="{89D9F084-4AFE-A741-8ABA-AC818139C9B1}"/>
                </a:ext>
              </a:extLst>
            </p:cNvPr>
            <p:cNvSpPr>
              <a:spLocks/>
            </p:cNvSpPr>
            <p:nvPr userDrawn="1">
              <p:custDataLst>
                <p:tags r:id="rId277"/>
              </p:custDataLst>
            </p:nvPr>
          </p:nvSpPr>
          <p:spPr bwMode="auto">
            <a:xfrm>
              <a:off x="8408465" y="3609656"/>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8" name="Freeform 436">
              <a:extLst>
                <a:ext uri="{FF2B5EF4-FFF2-40B4-BE49-F238E27FC236}">
                  <a16:creationId xmlns:a16="http://schemas.microsoft.com/office/drawing/2014/main" id="{C6517896-1883-B64A-9F41-742D91B348DC}"/>
                </a:ext>
              </a:extLst>
            </p:cNvPr>
            <p:cNvSpPr>
              <a:spLocks/>
            </p:cNvSpPr>
            <p:nvPr userDrawn="1">
              <p:custDataLst>
                <p:tags r:id="rId278"/>
              </p:custDataLst>
            </p:nvPr>
          </p:nvSpPr>
          <p:spPr bwMode="auto">
            <a:xfrm>
              <a:off x="7886298" y="2917248"/>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9" name="Freeform 437">
              <a:extLst>
                <a:ext uri="{FF2B5EF4-FFF2-40B4-BE49-F238E27FC236}">
                  <a16:creationId xmlns:a16="http://schemas.microsoft.com/office/drawing/2014/main" id="{6F132BCA-A1D7-2F45-97C2-B66C290445FF}"/>
                </a:ext>
              </a:extLst>
            </p:cNvPr>
            <p:cNvSpPr>
              <a:spLocks/>
            </p:cNvSpPr>
            <p:nvPr userDrawn="1">
              <p:custDataLst>
                <p:tags r:id="rId279"/>
              </p:custDataLst>
            </p:nvPr>
          </p:nvSpPr>
          <p:spPr bwMode="auto">
            <a:xfrm>
              <a:off x="7554451" y="2357276"/>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0" name="Freeform 329">
              <a:extLst>
                <a:ext uri="{FF2B5EF4-FFF2-40B4-BE49-F238E27FC236}">
                  <a16:creationId xmlns:a16="http://schemas.microsoft.com/office/drawing/2014/main" id="{44E96228-8A99-BD42-89F6-47923CA0C9FD}"/>
                </a:ext>
              </a:extLst>
            </p:cNvPr>
            <p:cNvSpPr>
              <a:spLocks/>
            </p:cNvSpPr>
            <p:nvPr userDrawn="1">
              <p:custDataLst>
                <p:tags r:id="rId280"/>
              </p:custDataLst>
            </p:nvPr>
          </p:nvSpPr>
          <p:spPr bwMode="auto">
            <a:xfrm>
              <a:off x="8589031" y="2368792"/>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1" name="Freeform 330">
              <a:extLst>
                <a:ext uri="{FF2B5EF4-FFF2-40B4-BE49-F238E27FC236}">
                  <a16:creationId xmlns:a16="http://schemas.microsoft.com/office/drawing/2014/main" id="{78B8DEA1-4921-564E-801F-BCBDDD7C1FB0}"/>
                </a:ext>
              </a:extLst>
            </p:cNvPr>
            <p:cNvSpPr>
              <a:spLocks/>
            </p:cNvSpPr>
            <p:nvPr userDrawn="1">
              <p:custDataLst>
                <p:tags r:id="rId281"/>
              </p:custDataLst>
            </p:nvPr>
          </p:nvSpPr>
          <p:spPr bwMode="auto">
            <a:xfrm>
              <a:off x="8042459" y="1981562"/>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2" name="Freeform 331">
              <a:extLst>
                <a:ext uri="{FF2B5EF4-FFF2-40B4-BE49-F238E27FC236}">
                  <a16:creationId xmlns:a16="http://schemas.microsoft.com/office/drawing/2014/main" id="{749ED44B-4E16-C041-BE3A-3EEF11A8ABC3}"/>
                </a:ext>
              </a:extLst>
            </p:cNvPr>
            <p:cNvSpPr>
              <a:spLocks/>
            </p:cNvSpPr>
            <p:nvPr userDrawn="1">
              <p:custDataLst>
                <p:tags r:id="rId282"/>
              </p:custDataLst>
            </p:nvPr>
          </p:nvSpPr>
          <p:spPr bwMode="auto">
            <a:xfrm>
              <a:off x="7896057" y="2282422"/>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3" name="Freeform 332">
              <a:extLst>
                <a:ext uri="{FF2B5EF4-FFF2-40B4-BE49-F238E27FC236}">
                  <a16:creationId xmlns:a16="http://schemas.microsoft.com/office/drawing/2014/main" id="{BE3F2C69-C6FD-354E-A709-E12CECADE81C}"/>
                </a:ext>
              </a:extLst>
            </p:cNvPr>
            <p:cNvSpPr>
              <a:spLocks/>
            </p:cNvSpPr>
            <p:nvPr userDrawn="1">
              <p:custDataLst>
                <p:tags r:id="rId283"/>
              </p:custDataLst>
            </p:nvPr>
          </p:nvSpPr>
          <p:spPr bwMode="auto">
            <a:xfrm>
              <a:off x="6220558" y="3585184"/>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4" name="Freeform 333">
              <a:extLst>
                <a:ext uri="{FF2B5EF4-FFF2-40B4-BE49-F238E27FC236}">
                  <a16:creationId xmlns:a16="http://schemas.microsoft.com/office/drawing/2014/main" id="{EEF19165-2252-CF4D-8A9D-0A258E7A89A2}"/>
                </a:ext>
              </a:extLst>
            </p:cNvPr>
            <p:cNvSpPr>
              <a:spLocks/>
            </p:cNvSpPr>
            <p:nvPr userDrawn="1">
              <p:custDataLst>
                <p:tags r:id="rId284"/>
              </p:custDataLst>
            </p:nvPr>
          </p:nvSpPr>
          <p:spPr bwMode="auto">
            <a:xfrm>
              <a:off x="8058727" y="2314090"/>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5" name="Freeform 334">
              <a:extLst>
                <a:ext uri="{FF2B5EF4-FFF2-40B4-BE49-F238E27FC236}">
                  <a16:creationId xmlns:a16="http://schemas.microsoft.com/office/drawing/2014/main" id="{1120B13A-A142-6644-9C7E-36F7AEF45952}"/>
                </a:ext>
              </a:extLst>
            </p:cNvPr>
            <p:cNvSpPr>
              <a:spLocks/>
            </p:cNvSpPr>
            <p:nvPr userDrawn="1">
              <p:custDataLst>
                <p:tags r:id="rId285"/>
              </p:custDataLst>
            </p:nvPr>
          </p:nvSpPr>
          <p:spPr bwMode="auto">
            <a:xfrm>
              <a:off x="7398287" y="3154769"/>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6" name="Freeform 335">
              <a:extLst>
                <a:ext uri="{FF2B5EF4-FFF2-40B4-BE49-F238E27FC236}">
                  <a16:creationId xmlns:a16="http://schemas.microsoft.com/office/drawing/2014/main" id="{952743FD-02FB-2849-A493-D8CD479966FB}"/>
                </a:ext>
              </a:extLst>
            </p:cNvPr>
            <p:cNvSpPr>
              <a:spLocks/>
            </p:cNvSpPr>
            <p:nvPr userDrawn="1">
              <p:custDataLst>
                <p:tags r:id="rId286"/>
              </p:custDataLst>
            </p:nvPr>
          </p:nvSpPr>
          <p:spPr bwMode="auto">
            <a:xfrm>
              <a:off x="7754534" y="3216669"/>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7" name="Freeform 336">
              <a:extLst>
                <a:ext uri="{FF2B5EF4-FFF2-40B4-BE49-F238E27FC236}">
                  <a16:creationId xmlns:a16="http://schemas.microsoft.com/office/drawing/2014/main" id="{22648637-C7E0-A64A-AD0E-855ED5FE8BF8}"/>
                </a:ext>
              </a:extLst>
            </p:cNvPr>
            <p:cNvSpPr>
              <a:spLocks/>
            </p:cNvSpPr>
            <p:nvPr userDrawn="1">
              <p:custDataLst>
                <p:tags r:id="rId287"/>
              </p:custDataLst>
            </p:nvPr>
          </p:nvSpPr>
          <p:spPr bwMode="auto">
            <a:xfrm>
              <a:off x="10263716" y="2987785"/>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8" name="Freeform 337">
              <a:extLst>
                <a:ext uri="{FF2B5EF4-FFF2-40B4-BE49-F238E27FC236}">
                  <a16:creationId xmlns:a16="http://schemas.microsoft.com/office/drawing/2014/main" id="{599FC6AA-86BC-3145-8F36-3DBE4CA378CC}"/>
                </a:ext>
              </a:extLst>
            </p:cNvPr>
            <p:cNvSpPr>
              <a:spLocks/>
            </p:cNvSpPr>
            <p:nvPr userDrawn="1">
              <p:custDataLst>
                <p:tags r:id="rId288"/>
              </p:custDataLst>
            </p:nvPr>
          </p:nvSpPr>
          <p:spPr bwMode="auto">
            <a:xfrm>
              <a:off x="5506437" y="3236822"/>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9" name="Freeform 338">
              <a:extLst>
                <a:ext uri="{FF2B5EF4-FFF2-40B4-BE49-F238E27FC236}">
                  <a16:creationId xmlns:a16="http://schemas.microsoft.com/office/drawing/2014/main" id="{E8B4C909-E809-384D-A471-24583ABAC70D}"/>
                </a:ext>
              </a:extLst>
            </p:cNvPr>
            <p:cNvSpPr>
              <a:spLocks/>
            </p:cNvSpPr>
            <p:nvPr userDrawn="1">
              <p:custDataLst>
                <p:tags r:id="rId289"/>
              </p:custDataLst>
            </p:nvPr>
          </p:nvSpPr>
          <p:spPr bwMode="auto">
            <a:xfrm>
              <a:off x="7814722" y="3480099"/>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0" name="Freeform 339">
              <a:extLst>
                <a:ext uri="{FF2B5EF4-FFF2-40B4-BE49-F238E27FC236}">
                  <a16:creationId xmlns:a16="http://schemas.microsoft.com/office/drawing/2014/main" id="{DE6C8B5C-F574-0545-AF3A-59D44B84D86E}"/>
                </a:ext>
              </a:extLst>
            </p:cNvPr>
            <p:cNvSpPr>
              <a:spLocks/>
            </p:cNvSpPr>
            <p:nvPr userDrawn="1">
              <p:custDataLst>
                <p:tags r:id="rId290"/>
              </p:custDataLst>
            </p:nvPr>
          </p:nvSpPr>
          <p:spPr bwMode="auto">
            <a:xfrm>
              <a:off x="7847255" y="2249313"/>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1" name="Freeform 340">
              <a:extLst>
                <a:ext uri="{FF2B5EF4-FFF2-40B4-BE49-F238E27FC236}">
                  <a16:creationId xmlns:a16="http://schemas.microsoft.com/office/drawing/2014/main" id="{EFA94C91-B8C2-784F-BB70-0453D2195FC2}"/>
                </a:ext>
              </a:extLst>
            </p:cNvPr>
            <p:cNvSpPr>
              <a:spLocks/>
            </p:cNvSpPr>
            <p:nvPr userDrawn="1">
              <p:custDataLst>
                <p:tags r:id="rId291"/>
              </p:custDataLst>
            </p:nvPr>
          </p:nvSpPr>
          <p:spPr bwMode="auto">
            <a:xfrm>
              <a:off x="7796829" y="2121195"/>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2" name="Freeform 341">
              <a:extLst>
                <a:ext uri="{FF2B5EF4-FFF2-40B4-BE49-F238E27FC236}">
                  <a16:creationId xmlns:a16="http://schemas.microsoft.com/office/drawing/2014/main" id="{28EA3883-863F-CA49-B7C6-560B0800512B}"/>
                </a:ext>
              </a:extLst>
            </p:cNvPr>
            <p:cNvSpPr>
              <a:spLocks/>
            </p:cNvSpPr>
            <p:nvPr userDrawn="1">
              <p:custDataLst>
                <p:tags r:id="rId292"/>
              </p:custDataLst>
            </p:nvPr>
          </p:nvSpPr>
          <p:spPr bwMode="auto">
            <a:xfrm>
              <a:off x="7759414" y="1990200"/>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3" name="Freeform 342">
              <a:extLst>
                <a:ext uri="{FF2B5EF4-FFF2-40B4-BE49-F238E27FC236}">
                  <a16:creationId xmlns:a16="http://schemas.microsoft.com/office/drawing/2014/main" id="{9BBF6266-37E3-4F40-9493-54E70A591667}"/>
                </a:ext>
              </a:extLst>
            </p:cNvPr>
            <p:cNvSpPr>
              <a:spLocks/>
            </p:cNvSpPr>
            <p:nvPr userDrawn="1">
              <p:custDataLst>
                <p:tags r:id="rId293"/>
              </p:custDataLst>
            </p:nvPr>
          </p:nvSpPr>
          <p:spPr bwMode="auto">
            <a:xfrm>
              <a:off x="7730133" y="1994517"/>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4" name="Freeform 343">
              <a:extLst>
                <a:ext uri="{FF2B5EF4-FFF2-40B4-BE49-F238E27FC236}">
                  <a16:creationId xmlns:a16="http://schemas.microsoft.com/office/drawing/2014/main" id="{5EBFAF2E-A189-7E4A-A3C3-C42A65BE4DF9}"/>
                </a:ext>
              </a:extLst>
            </p:cNvPr>
            <p:cNvSpPr>
              <a:spLocks/>
            </p:cNvSpPr>
            <p:nvPr userDrawn="1">
              <p:custDataLst>
                <p:tags r:id="rId294"/>
              </p:custDataLst>
            </p:nvPr>
          </p:nvSpPr>
          <p:spPr bwMode="auto">
            <a:xfrm>
              <a:off x="7699226" y="1945574"/>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5" name="Freeform 344">
              <a:extLst>
                <a:ext uri="{FF2B5EF4-FFF2-40B4-BE49-F238E27FC236}">
                  <a16:creationId xmlns:a16="http://schemas.microsoft.com/office/drawing/2014/main" id="{EB1AF3DB-3C91-1F43-9EC7-9C0767D095C8}"/>
                </a:ext>
              </a:extLst>
            </p:cNvPr>
            <p:cNvSpPr>
              <a:spLocks/>
            </p:cNvSpPr>
            <p:nvPr userDrawn="1">
              <p:custDataLst>
                <p:tags r:id="rId295"/>
              </p:custDataLst>
            </p:nvPr>
          </p:nvSpPr>
          <p:spPr bwMode="auto">
            <a:xfrm>
              <a:off x="8141688" y="2675411"/>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6" name="Freeform 345">
              <a:extLst>
                <a:ext uri="{FF2B5EF4-FFF2-40B4-BE49-F238E27FC236}">
                  <a16:creationId xmlns:a16="http://schemas.microsoft.com/office/drawing/2014/main" id="{432CE385-B38C-0D4E-B4E9-C2A43AA35FC4}"/>
                </a:ext>
              </a:extLst>
            </p:cNvPr>
            <p:cNvSpPr>
              <a:spLocks/>
            </p:cNvSpPr>
            <p:nvPr userDrawn="1">
              <p:custDataLst>
                <p:tags r:id="rId296"/>
              </p:custDataLst>
            </p:nvPr>
          </p:nvSpPr>
          <p:spPr bwMode="auto">
            <a:xfrm>
              <a:off x="7726880" y="2344320"/>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7" name="Freeform 346">
              <a:extLst>
                <a:ext uri="{FF2B5EF4-FFF2-40B4-BE49-F238E27FC236}">
                  <a16:creationId xmlns:a16="http://schemas.microsoft.com/office/drawing/2014/main" id="{49FAC8CE-80ED-664C-AB53-7DCAC824288E}"/>
                </a:ext>
              </a:extLst>
            </p:cNvPr>
            <p:cNvSpPr>
              <a:spLocks/>
            </p:cNvSpPr>
            <p:nvPr userDrawn="1">
              <p:custDataLst>
                <p:tags r:id="rId297"/>
              </p:custDataLst>
            </p:nvPr>
          </p:nvSpPr>
          <p:spPr bwMode="auto">
            <a:xfrm>
              <a:off x="7432448" y="2127412"/>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8" name="Freeform 347">
              <a:extLst>
                <a:ext uri="{FF2B5EF4-FFF2-40B4-BE49-F238E27FC236}">
                  <a16:creationId xmlns:a16="http://schemas.microsoft.com/office/drawing/2014/main" id="{00FB8588-7587-8344-97FB-AD2883C0C598}"/>
                </a:ext>
              </a:extLst>
            </p:cNvPr>
            <p:cNvSpPr>
              <a:spLocks/>
            </p:cNvSpPr>
            <p:nvPr userDrawn="1">
              <p:custDataLst>
                <p:tags r:id="rId298"/>
              </p:custDataLst>
            </p:nvPr>
          </p:nvSpPr>
          <p:spPr bwMode="auto">
            <a:xfrm>
              <a:off x="8465400" y="2331364"/>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9" name="Freeform 348">
              <a:extLst>
                <a:ext uri="{FF2B5EF4-FFF2-40B4-BE49-F238E27FC236}">
                  <a16:creationId xmlns:a16="http://schemas.microsoft.com/office/drawing/2014/main" id="{1D745142-5C16-AF4A-908F-B1FDC52A9BD3}"/>
                </a:ext>
              </a:extLst>
            </p:cNvPr>
            <p:cNvSpPr>
              <a:spLocks/>
            </p:cNvSpPr>
            <p:nvPr userDrawn="1">
              <p:custDataLst>
                <p:tags r:id="rId299"/>
              </p:custDataLst>
            </p:nvPr>
          </p:nvSpPr>
          <p:spPr bwMode="auto">
            <a:xfrm>
              <a:off x="8003420" y="2386066"/>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0" name="Freeform 349">
              <a:extLst>
                <a:ext uri="{FF2B5EF4-FFF2-40B4-BE49-F238E27FC236}">
                  <a16:creationId xmlns:a16="http://schemas.microsoft.com/office/drawing/2014/main" id="{259433AA-42B5-BE4B-A812-C41E4173541E}"/>
                </a:ext>
              </a:extLst>
            </p:cNvPr>
            <p:cNvSpPr>
              <a:spLocks/>
            </p:cNvSpPr>
            <p:nvPr userDrawn="1">
              <p:custDataLst>
                <p:tags r:id="rId300"/>
              </p:custDataLst>
            </p:nvPr>
          </p:nvSpPr>
          <p:spPr bwMode="auto">
            <a:xfrm>
              <a:off x="8089633" y="2560249"/>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1" name="Freeform 350">
              <a:extLst>
                <a:ext uri="{FF2B5EF4-FFF2-40B4-BE49-F238E27FC236}">
                  <a16:creationId xmlns:a16="http://schemas.microsoft.com/office/drawing/2014/main" id="{13C087F5-9686-D44C-9B3E-211BA60881AB}"/>
                </a:ext>
              </a:extLst>
            </p:cNvPr>
            <p:cNvSpPr>
              <a:spLocks/>
            </p:cNvSpPr>
            <p:nvPr userDrawn="1">
              <p:custDataLst>
                <p:tags r:id="rId301"/>
              </p:custDataLst>
            </p:nvPr>
          </p:nvSpPr>
          <p:spPr bwMode="auto">
            <a:xfrm>
              <a:off x="7146149" y="3223865"/>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2" name="Freeform 351">
              <a:extLst>
                <a:ext uri="{FF2B5EF4-FFF2-40B4-BE49-F238E27FC236}">
                  <a16:creationId xmlns:a16="http://schemas.microsoft.com/office/drawing/2014/main" id="{4C569CA9-04A7-3E4C-AA46-D229CEFAB878}"/>
                </a:ext>
              </a:extLst>
            </p:cNvPr>
            <p:cNvSpPr>
              <a:spLocks/>
            </p:cNvSpPr>
            <p:nvPr userDrawn="1">
              <p:custDataLst>
                <p:tags r:id="rId302"/>
              </p:custDataLst>
            </p:nvPr>
          </p:nvSpPr>
          <p:spPr bwMode="auto">
            <a:xfrm>
              <a:off x="9241335" y="2555931"/>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3" name="Freeform 352">
              <a:extLst>
                <a:ext uri="{FF2B5EF4-FFF2-40B4-BE49-F238E27FC236}">
                  <a16:creationId xmlns:a16="http://schemas.microsoft.com/office/drawing/2014/main" id="{73855A8E-69C4-6344-A927-E4CFDF539292}"/>
                </a:ext>
              </a:extLst>
            </p:cNvPr>
            <p:cNvSpPr>
              <a:spLocks/>
            </p:cNvSpPr>
            <p:nvPr userDrawn="1">
              <p:custDataLst>
                <p:tags r:id="rId303"/>
              </p:custDataLst>
            </p:nvPr>
          </p:nvSpPr>
          <p:spPr bwMode="auto">
            <a:xfrm>
              <a:off x="7316952" y="3277129"/>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4" name="Freeform 353">
              <a:extLst>
                <a:ext uri="{FF2B5EF4-FFF2-40B4-BE49-F238E27FC236}">
                  <a16:creationId xmlns:a16="http://schemas.microsoft.com/office/drawing/2014/main" id="{F1A38694-99A9-5843-B39F-9E279335AF90}"/>
                </a:ext>
              </a:extLst>
            </p:cNvPr>
            <p:cNvSpPr>
              <a:spLocks/>
            </p:cNvSpPr>
            <p:nvPr userDrawn="1">
              <p:custDataLst>
                <p:tags r:id="rId304"/>
              </p:custDataLst>
            </p:nvPr>
          </p:nvSpPr>
          <p:spPr bwMode="auto">
            <a:xfrm>
              <a:off x="8411719" y="3454188"/>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5" name="Freeform 354">
              <a:extLst>
                <a:ext uri="{FF2B5EF4-FFF2-40B4-BE49-F238E27FC236}">
                  <a16:creationId xmlns:a16="http://schemas.microsoft.com/office/drawing/2014/main" id="{7BFBC139-9096-E442-AC9A-CFD8C2A85A1A}"/>
                </a:ext>
              </a:extLst>
            </p:cNvPr>
            <p:cNvSpPr>
              <a:spLocks/>
            </p:cNvSpPr>
            <p:nvPr userDrawn="1">
              <p:custDataLst>
                <p:tags r:id="rId305"/>
              </p:custDataLst>
            </p:nvPr>
          </p:nvSpPr>
          <p:spPr bwMode="auto">
            <a:xfrm>
              <a:off x="8393826" y="2625026"/>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6" name="Freeform 355">
              <a:extLst>
                <a:ext uri="{FF2B5EF4-FFF2-40B4-BE49-F238E27FC236}">
                  <a16:creationId xmlns:a16="http://schemas.microsoft.com/office/drawing/2014/main" id="{8C9262DD-6627-2640-8742-E3AC7A1D39EE}"/>
                </a:ext>
              </a:extLst>
            </p:cNvPr>
            <p:cNvSpPr>
              <a:spLocks/>
            </p:cNvSpPr>
            <p:nvPr userDrawn="1">
              <p:custDataLst>
                <p:tags r:id="rId306"/>
              </p:custDataLst>
            </p:nvPr>
          </p:nvSpPr>
          <p:spPr bwMode="auto">
            <a:xfrm>
              <a:off x="8699646" y="2718595"/>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7" name="Freeform 356">
              <a:extLst>
                <a:ext uri="{FF2B5EF4-FFF2-40B4-BE49-F238E27FC236}">
                  <a16:creationId xmlns:a16="http://schemas.microsoft.com/office/drawing/2014/main" id="{05BAD948-6D66-1B4D-91B4-664A87F491CA}"/>
                </a:ext>
              </a:extLst>
            </p:cNvPr>
            <p:cNvSpPr>
              <a:spLocks/>
            </p:cNvSpPr>
            <p:nvPr userDrawn="1">
              <p:custDataLst>
                <p:tags r:id="rId307"/>
              </p:custDataLst>
            </p:nvPr>
          </p:nvSpPr>
          <p:spPr bwMode="auto">
            <a:xfrm>
              <a:off x="7969259" y="1934058"/>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8" name="Freeform 357">
              <a:extLst>
                <a:ext uri="{FF2B5EF4-FFF2-40B4-BE49-F238E27FC236}">
                  <a16:creationId xmlns:a16="http://schemas.microsoft.com/office/drawing/2014/main" id="{FC2C2BC3-69B7-284E-AA69-C8854FBE3891}"/>
                </a:ext>
              </a:extLst>
            </p:cNvPr>
            <p:cNvSpPr>
              <a:spLocks/>
            </p:cNvSpPr>
            <p:nvPr userDrawn="1">
              <p:custDataLst>
                <p:tags r:id="rId308"/>
              </p:custDataLst>
            </p:nvPr>
          </p:nvSpPr>
          <p:spPr bwMode="auto">
            <a:xfrm>
              <a:off x="8390573" y="2587599"/>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59" name="Freeform 358">
              <a:extLst>
                <a:ext uri="{FF2B5EF4-FFF2-40B4-BE49-F238E27FC236}">
                  <a16:creationId xmlns:a16="http://schemas.microsoft.com/office/drawing/2014/main" id="{6DBA82A1-92F3-FA42-A1A3-C11A6B2AC19B}"/>
                </a:ext>
              </a:extLst>
            </p:cNvPr>
            <p:cNvSpPr>
              <a:spLocks/>
            </p:cNvSpPr>
            <p:nvPr userDrawn="1">
              <p:custDataLst>
                <p:tags r:id="rId309"/>
              </p:custDataLst>
            </p:nvPr>
          </p:nvSpPr>
          <p:spPr bwMode="auto">
            <a:xfrm>
              <a:off x="8201876" y="4411467"/>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0" name="Freeform 359">
              <a:extLst>
                <a:ext uri="{FF2B5EF4-FFF2-40B4-BE49-F238E27FC236}">
                  <a16:creationId xmlns:a16="http://schemas.microsoft.com/office/drawing/2014/main" id="{78D83771-F3A7-3F46-9F24-EA903F5DF3BC}"/>
                </a:ext>
              </a:extLst>
            </p:cNvPr>
            <p:cNvSpPr>
              <a:spLocks/>
            </p:cNvSpPr>
            <p:nvPr userDrawn="1">
              <p:custDataLst>
                <p:tags r:id="rId310"/>
              </p:custDataLst>
            </p:nvPr>
          </p:nvSpPr>
          <p:spPr bwMode="auto">
            <a:xfrm>
              <a:off x="7967631" y="1977243"/>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1" name="Freeform 360">
              <a:extLst>
                <a:ext uri="{FF2B5EF4-FFF2-40B4-BE49-F238E27FC236}">
                  <a16:creationId xmlns:a16="http://schemas.microsoft.com/office/drawing/2014/main" id="{45FCDC01-FDF2-D240-A19E-D319707B982E}"/>
                </a:ext>
              </a:extLst>
            </p:cNvPr>
            <p:cNvSpPr>
              <a:spLocks/>
            </p:cNvSpPr>
            <p:nvPr userDrawn="1">
              <p:custDataLst>
                <p:tags r:id="rId311"/>
              </p:custDataLst>
            </p:nvPr>
          </p:nvSpPr>
          <p:spPr bwMode="auto">
            <a:xfrm>
              <a:off x="7666692" y="2145669"/>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2" name="Freeform 361">
              <a:extLst>
                <a:ext uri="{FF2B5EF4-FFF2-40B4-BE49-F238E27FC236}">
                  <a16:creationId xmlns:a16="http://schemas.microsoft.com/office/drawing/2014/main" id="{A2A2588D-B653-F741-859C-346587E05A68}"/>
                </a:ext>
              </a:extLst>
            </p:cNvPr>
            <p:cNvSpPr>
              <a:spLocks/>
            </p:cNvSpPr>
            <p:nvPr userDrawn="1">
              <p:custDataLst>
                <p:tags r:id="rId312"/>
              </p:custDataLst>
            </p:nvPr>
          </p:nvSpPr>
          <p:spPr bwMode="auto">
            <a:xfrm>
              <a:off x="8380812" y="3854373"/>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3" name="Freeform 362">
              <a:extLst>
                <a:ext uri="{FF2B5EF4-FFF2-40B4-BE49-F238E27FC236}">
                  <a16:creationId xmlns:a16="http://schemas.microsoft.com/office/drawing/2014/main" id="{FE16CA27-6EB6-974D-A6FF-600C9D55A6D6}"/>
                </a:ext>
              </a:extLst>
            </p:cNvPr>
            <p:cNvSpPr>
              <a:spLocks/>
            </p:cNvSpPr>
            <p:nvPr userDrawn="1">
              <p:custDataLst>
                <p:tags r:id="rId313"/>
              </p:custDataLst>
            </p:nvPr>
          </p:nvSpPr>
          <p:spPr bwMode="auto">
            <a:xfrm>
              <a:off x="7860271" y="2558808"/>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4" name="Freeform 363">
              <a:extLst>
                <a:ext uri="{FF2B5EF4-FFF2-40B4-BE49-F238E27FC236}">
                  <a16:creationId xmlns:a16="http://schemas.microsoft.com/office/drawing/2014/main" id="{486078B7-1E68-2C48-B642-15C299146371}"/>
                </a:ext>
              </a:extLst>
            </p:cNvPr>
            <p:cNvSpPr>
              <a:spLocks/>
            </p:cNvSpPr>
            <p:nvPr userDrawn="1">
              <p:custDataLst>
                <p:tags r:id="rId314"/>
              </p:custDataLst>
            </p:nvPr>
          </p:nvSpPr>
          <p:spPr bwMode="auto">
            <a:xfrm>
              <a:off x="8187236" y="4028556"/>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5" name="Freeform 364">
              <a:extLst>
                <a:ext uri="{FF2B5EF4-FFF2-40B4-BE49-F238E27FC236}">
                  <a16:creationId xmlns:a16="http://schemas.microsoft.com/office/drawing/2014/main" id="{975170DE-C500-7B40-95BA-DD699560191F}"/>
                </a:ext>
              </a:extLst>
            </p:cNvPr>
            <p:cNvSpPr>
              <a:spLocks/>
            </p:cNvSpPr>
            <p:nvPr userDrawn="1">
              <p:custDataLst>
                <p:tags r:id="rId315"/>
              </p:custDataLst>
            </p:nvPr>
          </p:nvSpPr>
          <p:spPr bwMode="auto">
            <a:xfrm>
              <a:off x="8097768" y="3825583"/>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6" name="Freeform 365">
              <a:extLst>
                <a:ext uri="{FF2B5EF4-FFF2-40B4-BE49-F238E27FC236}">
                  <a16:creationId xmlns:a16="http://schemas.microsoft.com/office/drawing/2014/main" id="{65C9F022-D294-A640-BE94-7B40D6FBF36B}"/>
                </a:ext>
              </a:extLst>
            </p:cNvPr>
            <p:cNvSpPr>
              <a:spLocks/>
            </p:cNvSpPr>
            <p:nvPr userDrawn="1">
              <p:custDataLst>
                <p:tags r:id="rId316"/>
              </p:custDataLst>
            </p:nvPr>
          </p:nvSpPr>
          <p:spPr bwMode="auto">
            <a:xfrm>
              <a:off x="7827736" y="4073180"/>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7" name="Freeform 366">
              <a:extLst>
                <a:ext uri="{FF2B5EF4-FFF2-40B4-BE49-F238E27FC236}">
                  <a16:creationId xmlns:a16="http://schemas.microsoft.com/office/drawing/2014/main" id="{796E8E40-9A3C-0C4D-AAF0-93F74ED7B6F1}"/>
                </a:ext>
              </a:extLst>
            </p:cNvPr>
            <p:cNvSpPr>
              <a:spLocks/>
            </p:cNvSpPr>
            <p:nvPr userDrawn="1">
              <p:custDataLst>
                <p:tags r:id="rId317"/>
              </p:custDataLst>
            </p:nvPr>
          </p:nvSpPr>
          <p:spPr bwMode="auto">
            <a:xfrm>
              <a:off x="7089215" y="3102946"/>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8" name="Freeform 367">
              <a:extLst>
                <a:ext uri="{FF2B5EF4-FFF2-40B4-BE49-F238E27FC236}">
                  <a16:creationId xmlns:a16="http://schemas.microsoft.com/office/drawing/2014/main" id="{2C9FB7DE-C7B8-3546-82A1-E92FBF94029A}"/>
                </a:ext>
              </a:extLst>
            </p:cNvPr>
            <p:cNvSpPr>
              <a:spLocks/>
            </p:cNvSpPr>
            <p:nvPr userDrawn="1">
              <p:custDataLst>
                <p:tags r:id="rId318"/>
              </p:custDataLst>
            </p:nvPr>
          </p:nvSpPr>
          <p:spPr bwMode="auto">
            <a:xfrm>
              <a:off x="8291344" y="3612535"/>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9" name="Freeform 368">
              <a:extLst>
                <a:ext uri="{FF2B5EF4-FFF2-40B4-BE49-F238E27FC236}">
                  <a16:creationId xmlns:a16="http://schemas.microsoft.com/office/drawing/2014/main" id="{26A620F0-7631-3948-8554-4D7B76556CAA}"/>
                </a:ext>
              </a:extLst>
            </p:cNvPr>
            <p:cNvSpPr>
              <a:spLocks/>
            </p:cNvSpPr>
            <p:nvPr userDrawn="1">
              <p:custDataLst>
                <p:tags r:id="rId319"/>
              </p:custDataLst>
            </p:nvPr>
          </p:nvSpPr>
          <p:spPr bwMode="auto">
            <a:xfrm>
              <a:off x="10918461" y="2265146"/>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0" name="Freeform 369">
              <a:extLst>
                <a:ext uri="{FF2B5EF4-FFF2-40B4-BE49-F238E27FC236}">
                  <a16:creationId xmlns:a16="http://schemas.microsoft.com/office/drawing/2014/main" id="{62767972-A625-0E43-96B6-0BBEC6408E8B}"/>
                </a:ext>
              </a:extLst>
            </p:cNvPr>
            <p:cNvSpPr>
              <a:spLocks/>
            </p:cNvSpPr>
            <p:nvPr userDrawn="1">
              <p:custDataLst>
                <p:tags r:id="rId320"/>
              </p:custDataLst>
            </p:nvPr>
          </p:nvSpPr>
          <p:spPr bwMode="auto">
            <a:xfrm>
              <a:off x="10773685" y="2266586"/>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1" name="Freeform 370">
              <a:extLst>
                <a:ext uri="{FF2B5EF4-FFF2-40B4-BE49-F238E27FC236}">
                  <a16:creationId xmlns:a16="http://schemas.microsoft.com/office/drawing/2014/main" id="{D67518BF-E95B-7940-951C-6BE322168912}"/>
                </a:ext>
              </a:extLst>
            </p:cNvPr>
            <p:cNvSpPr>
              <a:spLocks/>
            </p:cNvSpPr>
            <p:nvPr userDrawn="1">
              <p:custDataLst>
                <p:tags r:id="rId321"/>
              </p:custDataLst>
            </p:nvPr>
          </p:nvSpPr>
          <p:spPr bwMode="auto">
            <a:xfrm>
              <a:off x="10742779" y="2587599"/>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2" name="Freeform 371">
              <a:extLst>
                <a:ext uri="{FF2B5EF4-FFF2-40B4-BE49-F238E27FC236}">
                  <a16:creationId xmlns:a16="http://schemas.microsoft.com/office/drawing/2014/main" id="{BF7E8547-EB49-834B-9EE9-B53C8791B5FD}"/>
                </a:ext>
              </a:extLst>
            </p:cNvPr>
            <p:cNvSpPr>
              <a:spLocks/>
            </p:cNvSpPr>
            <p:nvPr userDrawn="1">
              <p:custDataLst>
                <p:tags r:id="rId322"/>
              </p:custDataLst>
            </p:nvPr>
          </p:nvSpPr>
          <p:spPr bwMode="auto">
            <a:xfrm>
              <a:off x="10687471" y="2600556"/>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3" name="Freeform 372">
              <a:extLst>
                <a:ext uri="{FF2B5EF4-FFF2-40B4-BE49-F238E27FC236}">
                  <a16:creationId xmlns:a16="http://schemas.microsoft.com/office/drawing/2014/main" id="{03A5CAE4-234F-2846-AB28-834299414439}"/>
                </a:ext>
              </a:extLst>
            </p:cNvPr>
            <p:cNvSpPr>
              <a:spLocks/>
            </p:cNvSpPr>
            <p:nvPr userDrawn="1">
              <p:custDataLst>
                <p:tags r:id="rId323"/>
              </p:custDataLst>
            </p:nvPr>
          </p:nvSpPr>
          <p:spPr bwMode="auto">
            <a:xfrm>
              <a:off x="10703737" y="2384628"/>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4" name="Freeform 373">
              <a:extLst>
                <a:ext uri="{FF2B5EF4-FFF2-40B4-BE49-F238E27FC236}">
                  <a16:creationId xmlns:a16="http://schemas.microsoft.com/office/drawing/2014/main" id="{8F273D26-9F3D-9542-9FC8-816DBFDC898A}"/>
                </a:ext>
              </a:extLst>
            </p:cNvPr>
            <p:cNvSpPr>
              <a:spLocks/>
            </p:cNvSpPr>
            <p:nvPr userDrawn="1">
              <p:custDataLst>
                <p:tags r:id="rId324"/>
              </p:custDataLst>
            </p:nvPr>
          </p:nvSpPr>
          <p:spPr bwMode="auto">
            <a:xfrm>
              <a:off x="8227903" y="1378405"/>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5" name="Freeform 374">
              <a:extLst>
                <a:ext uri="{FF2B5EF4-FFF2-40B4-BE49-F238E27FC236}">
                  <a16:creationId xmlns:a16="http://schemas.microsoft.com/office/drawing/2014/main" id="{AC4C067F-C216-CB4B-88E6-9D741FE13078}"/>
                </a:ext>
              </a:extLst>
            </p:cNvPr>
            <p:cNvSpPr>
              <a:spLocks/>
            </p:cNvSpPr>
            <p:nvPr userDrawn="1">
              <p:custDataLst>
                <p:tags r:id="rId325"/>
              </p:custDataLst>
            </p:nvPr>
          </p:nvSpPr>
          <p:spPr bwMode="auto">
            <a:xfrm>
              <a:off x="8374306" y="1362571"/>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6" name="Freeform 375">
              <a:extLst>
                <a:ext uri="{FF2B5EF4-FFF2-40B4-BE49-F238E27FC236}">
                  <a16:creationId xmlns:a16="http://schemas.microsoft.com/office/drawing/2014/main" id="{E7F46A46-9FC0-754A-AD0E-2DD29F954694}"/>
                </a:ext>
              </a:extLst>
            </p:cNvPr>
            <p:cNvSpPr>
              <a:spLocks/>
            </p:cNvSpPr>
            <p:nvPr userDrawn="1">
              <p:custDataLst>
                <p:tags r:id="rId326"/>
              </p:custDataLst>
            </p:nvPr>
          </p:nvSpPr>
          <p:spPr bwMode="auto">
            <a:xfrm>
              <a:off x="8411720" y="1369767"/>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7" name="Freeform 376">
              <a:extLst>
                <a:ext uri="{FF2B5EF4-FFF2-40B4-BE49-F238E27FC236}">
                  <a16:creationId xmlns:a16="http://schemas.microsoft.com/office/drawing/2014/main" id="{F6EA2335-BE13-3746-8E38-0C303DC954C8}"/>
                </a:ext>
              </a:extLst>
            </p:cNvPr>
            <p:cNvSpPr>
              <a:spLocks/>
            </p:cNvSpPr>
            <p:nvPr userDrawn="1">
              <p:custDataLst>
                <p:tags r:id="rId327"/>
              </p:custDataLst>
            </p:nvPr>
          </p:nvSpPr>
          <p:spPr bwMode="auto">
            <a:xfrm>
              <a:off x="8958291" y="1538191"/>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8" name="Freeform 377">
              <a:extLst>
                <a:ext uri="{FF2B5EF4-FFF2-40B4-BE49-F238E27FC236}">
                  <a16:creationId xmlns:a16="http://schemas.microsoft.com/office/drawing/2014/main" id="{AFB35C07-234B-0A41-B4E1-BEF4FA3DD12D}"/>
                </a:ext>
              </a:extLst>
            </p:cNvPr>
            <p:cNvSpPr>
              <a:spLocks/>
            </p:cNvSpPr>
            <p:nvPr userDrawn="1">
              <p:custDataLst>
                <p:tags r:id="rId328"/>
              </p:custDataLst>
            </p:nvPr>
          </p:nvSpPr>
          <p:spPr bwMode="auto">
            <a:xfrm>
              <a:off x="8865569" y="1410074"/>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9" name="Freeform 378">
              <a:extLst>
                <a:ext uri="{FF2B5EF4-FFF2-40B4-BE49-F238E27FC236}">
                  <a16:creationId xmlns:a16="http://schemas.microsoft.com/office/drawing/2014/main" id="{03646711-6208-9E48-A026-D04BE4682853}"/>
                </a:ext>
              </a:extLst>
            </p:cNvPr>
            <p:cNvSpPr>
              <a:spLocks/>
            </p:cNvSpPr>
            <p:nvPr userDrawn="1">
              <p:custDataLst>
                <p:tags r:id="rId329"/>
              </p:custDataLst>
            </p:nvPr>
          </p:nvSpPr>
          <p:spPr bwMode="auto">
            <a:xfrm>
              <a:off x="8888343" y="1372648"/>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0" name="Freeform 379">
              <a:extLst>
                <a:ext uri="{FF2B5EF4-FFF2-40B4-BE49-F238E27FC236}">
                  <a16:creationId xmlns:a16="http://schemas.microsoft.com/office/drawing/2014/main" id="{CEFBB4F8-D18F-C547-BA83-FB2DF4E19FFC}"/>
                </a:ext>
              </a:extLst>
            </p:cNvPr>
            <p:cNvSpPr>
              <a:spLocks/>
            </p:cNvSpPr>
            <p:nvPr userDrawn="1">
              <p:custDataLst>
                <p:tags r:id="rId330"/>
              </p:custDataLst>
            </p:nvPr>
          </p:nvSpPr>
          <p:spPr bwMode="auto">
            <a:xfrm>
              <a:off x="9036372" y="1477732"/>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1" name="Freeform 380">
              <a:extLst>
                <a:ext uri="{FF2B5EF4-FFF2-40B4-BE49-F238E27FC236}">
                  <a16:creationId xmlns:a16="http://schemas.microsoft.com/office/drawing/2014/main" id="{9C2FC84E-57A5-1A43-B5FF-35C243782774}"/>
                </a:ext>
              </a:extLst>
            </p:cNvPr>
            <p:cNvSpPr>
              <a:spLocks/>
            </p:cNvSpPr>
            <p:nvPr userDrawn="1">
              <p:custDataLst>
                <p:tags r:id="rId331"/>
              </p:custDataLst>
            </p:nvPr>
          </p:nvSpPr>
          <p:spPr bwMode="auto">
            <a:xfrm>
              <a:off x="9091680" y="1372648"/>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2" name="Freeform 381">
              <a:extLst>
                <a:ext uri="{FF2B5EF4-FFF2-40B4-BE49-F238E27FC236}">
                  <a16:creationId xmlns:a16="http://schemas.microsoft.com/office/drawing/2014/main" id="{A69AB86E-920E-FC40-8D23-80DD02916287}"/>
                </a:ext>
              </a:extLst>
            </p:cNvPr>
            <p:cNvSpPr>
              <a:spLocks/>
            </p:cNvSpPr>
            <p:nvPr userDrawn="1">
              <p:custDataLst>
                <p:tags r:id="rId332"/>
              </p:custDataLst>
            </p:nvPr>
          </p:nvSpPr>
          <p:spPr bwMode="auto">
            <a:xfrm>
              <a:off x="9153493" y="1395679"/>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3" name="Freeform 382">
              <a:extLst>
                <a:ext uri="{FF2B5EF4-FFF2-40B4-BE49-F238E27FC236}">
                  <a16:creationId xmlns:a16="http://schemas.microsoft.com/office/drawing/2014/main" id="{2F8FE3DA-36B3-5F45-B0D3-836E689C3E8A}"/>
                </a:ext>
              </a:extLst>
            </p:cNvPr>
            <p:cNvSpPr>
              <a:spLocks/>
            </p:cNvSpPr>
            <p:nvPr userDrawn="1">
              <p:custDataLst>
                <p:tags r:id="rId333"/>
              </p:custDataLst>
            </p:nvPr>
          </p:nvSpPr>
          <p:spPr bwMode="auto">
            <a:xfrm>
              <a:off x="9273869" y="1408635"/>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4" name="Freeform 383">
              <a:extLst>
                <a:ext uri="{FF2B5EF4-FFF2-40B4-BE49-F238E27FC236}">
                  <a16:creationId xmlns:a16="http://schemas.microsoft.com/office/drawing/2014/main" id="{0F2D3BB8-1E3D-FB48-99AF-C5461A1575D3}"/>
                </a:ext>
              </a:extLst>
            </p:cNvPr>
            <p:cNvSpPr>
              <a:spLocks/>
            </p:cNvSpPr>
            <p:nvPr userDrawn="1">
              <p:custDataLst>
                <p:tags r:id="rId334"/>
              </p:custDataLst>
            </p:nvPr>
          </p:nvSpPr>
          <p:spPr bwMode="auto">
            <a:xfrm>
              <a:off x="9813934" y="1522356"/>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5" name="Freeform 384">
              <a:extLst>
                <a:ext uri="{FF2B5EF4-FFF2-40B4-BE49-F238E27FC236}">
                  <a16:creationId xmlns:a16="http://schemas.microsoft.com/office/drawing/2014/main" id="{F8B1BAAD-1846-1147-BE3A-B05A28E6458B}"/>
                </a:ext>
              </a:extLst>
            </p:cNvPr>
            <p:cNvSpPr>
              <a:spLocks/>
            </p:cNvSpPr>
            <p:nvPr userDrawn="1">
              <p:custDataLst>
                <p:tags r:id="rId335"/>
              </p:custDataLst>
            </p:nvPr>
          </p:nvSpPr>
          <p:spPr bwMode="auto">
            <a:xfrm>
              <a:off x="9882254" y="1538191"/>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6" name="Freeform 385">
              <a:extLst>
                <a:ext uri="{FF2B5EF4-FFF2-40B4-BE49-F238E27FC236}">
                  <a16:creationId xmlns:a16="http://schemas.microsoft.com/office/drawing/2014/main" id="{1732ED1A-D26B-D94B-A252-961141D4E844}"/>
                </a:ext>
              </a:extLst>
            </p:cNvPr>
            <p:cNvSpPr>
              <a:spLocks/>
            </p:cNvSpPr>
            <p:nvPr userDrawn="1">
              <p:custDataLst>
                <p:tags r:id="rId336"/>
              </p:custDataLst>
            </p:nvPr>
          </p:nvSpPr>
          <p:spPr bwMode="auto">
            <a:xfrm>
              <a:off x="9913163" y="1548268"/>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7" name="Freeform 386">
              <a:extLst>
                <a:ext uri="{FF2B5EF4-FFF2-40B4-BE49-F238E27FC236}">
                  <a16:creationId xmlns:a16="http://schemas.microsoft.com/office/drawing/2014/main" id="{FDE2934A-25BC-4F4D-807B-BCBFA30326EE}"/>
                </a:ext>
              </a:extLst>
            </p:cNvPr>
            <p:cNvSpPr>
              <a:spLocks/>
            </p:cNvSpPr>
            <p:nvPr userDrawn="1">
              <p:custDataLst>
                <p:tags r:id="rId337"/>
              </p:custDataLst>
            </p:nvPr>
          </p:nvSpPr>
          <p:spPr bwMode="auto">
            <a:xfrm>
              <a:off x="9678917" y="1523797"/>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8" name="Freeform 387">
              <a:extLst>
                <a:ext uri="{FF2B5EF4-FFF2-40B4-BE49-F238E27FC236}">
                  <a16:creationId xmlns:a16="http://schemas.microsoft.com/office/drawing/2014/main" id="{7F4AC34D-62DB-9346-8CAE-5E544B9EBE8C}"/>
                </a:ext>
              </a:extLst>
            </p:cNvPr>
            <p:cNvSpPr>
              <a:spLocks/>
            </p:cNvSpPr>
            <p:nvPr userDrawn="1">
              <p:custDataLst>
                <p:tags r:id="rId338"/>
              </p:custDataLst>
            </p:nvPr>
          </p:nvSpPr>
          <p:spPr bwMode="auto">
            <a:xfrm>
              <a:off x="9986363" y="1470533"/>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89" name="Freeform 388">
              <a:extLst>
                <a:ext uri="{FF2B5EF4-FFF2-40B4-BE49-F238E27FC236}">
                  <a16:creationId xmlns:a16="http://schemas.microsoft.com/office/drawing/2014/main" id="{CA815BEA-C3B7-204A-B719-CAF6A75DD32D}"/>
                </a:ext>
              </a:extLst>
            </p:cNvPr>
            <p:cNvSpPr>
              <a:spLocks/>
            </p:cNvSpPr>
            <p:nvPr userDrawn="1">
              <p:custDataLst>
                <p:tags r:id="rId339"/>
              </p:custDataLst>
            </p:nvPr>
          </p:nvSpPr>
          <p:spPr bwMode="auto">
            <a:xfrm>
              <a:off x="10150660" y="1477732"/>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0" name="Freeform 389">
              <a:extLst>
                <a:ext uri="{FF2B5EF4-FFF2-40B4-BE49-F238E27FC236}">
                  <a16:creationId xmlns:a16="http://schemas.microsoft.com/office/drawing/2014/main" id="{84B83B79-A728-874B-8ACD-A394671016EF}"/>
                </a:ext>
              </a:extLst>
            </p:cNvPr>
            <p:cNvSpPr>
              <a:spLocks/>
            </p:cNvSpPr>
            <p:nvPr userDrawn="1">
              <p:custDataLst>
                <p:tags r:id="rId340"/>
              </p:custDataLst>
            </p:nvPr>
          </p:nvSpPr>
          <p:spPr bwMode="auto">
            <a:xfrm>
              <a:off x="10109992" y="1520918"/>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1" name="Freeform 390">
              <a:extLst>
                <a:ext uri="{FF2B5EF4-FFF2-40B4-BE49-F238E27FC236}">
                  <a16:creationId xmlns:a16="http://schemas.microsoft.com/office/drawing/2014/main" id="{9EB8EC26-87FF-1345-804B-59106A793638}"/>
                </a:ext>
              </a:extLst>
            </p:cNvPr>
            <p:cNvSpPr>
              <a:spLocks/>
            </p:cNvSpPr>
            <p:nvPr userDrawn="1">
              <p:custDataLst>
                <p:tags r:id="rId341"/>
              </p:custDataLst>
            </p:nvPr>
          </p:nvSpPr>
          <p:spPr bwMode="auto">
            <a:xfrm>
              <a:off x="10088847" y="1518039"/>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2" name="Line 504">
              <a:extLst>
                <a:ext uri="{FF2B5EF4-FFF2-40B4-BE49-F238E27FC236}">
                  <a16:creationId xmlns:a16="http://schemas.microsoft.com/office/drawing/2014/main" id="{F556DF14-0CB0-2D4E-907E-D1168845A083}"/>
                </a:ext>
              </a:extLst>
            </p:cNvPr>
            <p:cNvSpPr>
              <a:spLocks noChangeShapeType="1"/>
            </p:cNvSpPr>
            <p:nvPr userDrawn="1">
              <p:custDataLst>
                <p:tags r:id="rId342"/>
              </p:custDataLst>
            </p:nvPr>
          </p:nvSpPr>
          <p:spPr bwMode="auto">
            <a:xfrm flipV="1">
              <a:off x="10090472" y="1516598"/>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3" name="Freeform 392">
              <a:extLst>
                <a:ext uri="{FF2B5EF4-FFF2-40B4-BE49-F238E27FC236}">
                  <a16:creationId xmlns:a16="http://schemas.microsoft.com/office/drawing/2014/main" id="{F43A5F55-3D08-0D4A-8468-8F7A4466F39D}"/>
                </a:ext>
              </a:extLst>
            </p:cNvPr>
            <p:cNvSpPr>
              <a:spLocks/>
            </p:cNvSpPr>
            <p:nvPr userDrawn="1">
              <p:custDataLst>
                <p:tags r:id="rId343"/>
              </p:custDataLst>
            </p:nvPr>
          </p:nvSpPr>
          <p:spPr bwMode="auto">
            <a:xfrm>
              <a:off x="9239709" y="1451820"/>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4" name="Freeform 393">
              <a:extLst>
                <a:ext uri="{FF2B5EF4-FFF2-40B4-BE49-F238E27FC236}">
                  <a16:creationId xmlns:a16="http://schemas.microsoft.com/office/drawing/2014/main" id="{98264115-6B3B-D949-B268-B9DC3CF607D0}"/>
                </a:ext>
              </a:extLst>
            </p:cNvPr>
            <p:cNvSpPr>
              <a:spLocks/>
            </p:cNvSpPr>
            <p:nvPr userDrawn="1">
              <p:custDataLst>
                <p:tags r:id="rId344"/>
              </p:custDataLst>
            </p:nvPr>
          </p:nvSpPr>
          <p:spPr bwMode="auto">
            <a:xfrm>
              <a:off x="10007512" y="1516598"/>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5" name="Freeform 394">
              <a:extLst>
                <a:ext uri="{FF2B5EF4-FFF2-40B4-BE49-F238E27FC236}">
                  <a16:creationId xmlns:a16="http://schemas.microsoft.com/office/drawing/2014/main" id="{60CE4996-33FA-324C-9288-318C91443822}"/>
                </a:ext>
              </a:extLst>
            </p:cNvPr>
            <p:cNvSpPr>
              <a:spLocks/>
            </p:cNvSpPr>
            <p:nvPr userDrawn="1">
              <p:custDataLst>
                <p:tags r:id="rId345"/>
              </p:custDataLst>
            </p:nvPr>
          </p:nvSpPr>
          <p:spPr bwMode="auto">
            <a:xfrm>
              <a:off x="9960336" y="1483489"/>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6" name="Freeform 395">
              <a:extLst>
                <a:ext uri="{FF2B5EF4-FFF2-40B4-BE49-F238E27FC236}">
                  <a16:creationId xmlns:a16="http://schemas.microsoft.com/office/drawing/2014/main" id="{75E619A5-39A0-7244-994B-1ECD37E26BC8}"/>
                </a:ext>
              </a:extLst>
            </p:cNvPr>
            <p:cNvSpPr>
              <a:spLocks/>
            </p:cNvSpPr>
            <p:nvPr userDrawn="1">
              <p:custDataLst>
                <p:tags r:id="rId346"/>
              </p:custDataLst>
            </p:nvPr>
          </p:nvSpPr>
          <p:spPr bwMode="auto">
            <a:xfrm>
              <a:off x="10472746" y="2000276"/>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7" name="Freeform 396">
              <a:extLst>
                <a:ext uri="{FF2B5EF4-FFF2-40B4-BE49-F238E27FC236}">
                  <a16:creationId xmlns:a16="http://schemas.microsoft.com/office/drawing/2014/main" id="{ACBDFB4B-7452-4F47-A7F1-0476F1CCCEB6}"/>
                </a:ext>
              </a:extLst>
            </p:cNvPr>
            <p:cNvSpPr>
              <a:spLocks/>
            </p:cNvSpPr>
            <p:nvPr userDrawn="1">
              <p:custDataLst>
                <p:tags r:id="rId347"/>
              </p:custDataLst>
            </p:nvPr>
          </p:nvSpPr>
          <p:spPr bwMode="auto">
            <a:xfrm>
              <a:off x="10773686" y="1566983"/>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8" name="Freeform 397">
              <a:extLst>
                <a:ext uri="{FF2B5EF4-FFF2-40B4-BE49-F238E27FC236}">
                  <a16:creationId xmlns:a16="http://schemas.microsoft.com/office/drawing/2014/main" id="{A07C22BB-5084-954A-927A-EF8F84E265C4}"/>
                </a:ext>
              </a:extLst>
            </p:cNvPr>
            <p:cNvSpPr>
              <a:spLocks/>
            </p:cNvSpPr>
            <p:nvPr userDrawn="1">
              <p:custDataLst>
                <p:tags r:id="rId348"/>
              </p:custDataLst>
            </p:nvPr>
          </p:nvSpPr>
          <p:spPr bwMode="auto">
            <a:xfrm>
              <a:off x="10913581" y="1886555"/>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9" name="Freeform 398">
              <a:extLst>
                <a:ext uri="{FF2B5EF4-FFF2-40B4-BE49-F238E27FC236}">
                  <a16:creationId xmlns:a16="http://schemas.microsoft.com/office/drawing/2014/main" id="{4E37521B-12F5-B24F-8F05-56135E1C4329}"/>
                </a:ext>
              </a:extLst>
            </p:cNvPr>
            <p:cNvSpPr>
              <a:spLocks/>
            </p:cNvSpPr>
            <p:nvPr userDrawn="1">
              <p:custDataLst>
                <p:tags r:id="rId349"/>
              </p:custDataLst>
            </p:nvPr>
          </p:nvSpPr>
          <p:spPr bwMode="auto">
            <a:xfrm>
              <a:off x="11066491" y="1988761"/>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0" name="Freeform 399">
              <a:extLst>
                <a:ext uri="{FF2B5EF4-FFF2-40B4-BE49-F238E27FC236}">
                  <a16:creationId xmlns:a16="http://schemas.microsoft.com/office/drawing/2014/main" id="{F72047BB-56C5-4847-9111-5336BD98214C}"/>
                </a:ext>
              </a:extLst>
            </p:cNvPr>
            <p:cNvSpPr>
              <a:spLocks/>
            </p:cNvSpPr>
            <p:nvPr userDrawn="1">
              <p:custDataLst>
                <p:tags r:id="rId350"/>
              </p:custDataLst>
            </p:nvPr>
          </p:nvSpPr>
          <p:spPr bwMode="auto">
            <a:xfrm>
              <a:off x="11118544" y="2003154"/>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1" name="Freeform 400">
              <a:extLst>
                <a:ext uri="{FF2B5EF4-FFF2-40B4-BE49-F238E27FC236}">
                  <a16:creationId xmlns:a16="http://schemas.microsoft.com/office/drawing/2014/main" id="{45FAE1FE-4BC1-784C-9D22-F65E96855DBD}"/>
                </a:ext>
              </a:extLst>
            </p:cNvPr>
            <p:cNvSpPr>
              <a:spLocks/>
            </p:cNvSpPr>
            <p:nvPr userDrawn="1">
              <p:custDataLst>
                <p:tags r:id="rId351"/>
              </p:custDataLst>
            </p:nvPr>
          </p:nvSpPr>
          <p:spPr bwMode="auto">
            <a:xfrm>
              <a:off x="10980277" y="2118317"/>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2" name="Freeform 401">
              <a:extLst>
                <a:ext uri="{FF2B5EF4-FFF2-40B4-BE49-F238E27FC236}">
                  <a16:creationId xmlns:a16="http://schemas.microsoft.com/office/drawing/2014/main" id="{FB129FF4-40A0-1947-8692-C1F9E47B3BA6}"/>
                </a:ext>
              </a:extLst>
            </p:cNvPr>
            <p:cNvSpPr>
              <a:spLocks/>
            </p:cNvSpPr>
            <p:nvPr userDrawn="1">
              <p:custDataLst>
                <p:tags r:id="rId352"/>
              </p:custDataLst>
            </p:nvPr>
          </p:nvSpPr>
          <p:spPr bwMode="auto">
            <a:xfrm>
              <a:off x="10991663" y="2144228"/>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3" name="Freeform 402">
              <a:extLst>
                <a:ext uri="{FF2B5EF4-FFF2-40B4-BE49-F238E27FC236}">
                  <a16:creationId xmlns:a16="http://schemas.microsoft.com/office/drawing/2014/main" id="{05412449-A999-A143-A8C0-72AA7F94DF08}"/>
                </a:ext>
              </a:extLst>
            </p:cNvPr>
            <p:cNvSpPr>
              <a:spLocks/>
            </p:cNvSpPr>
            <p:nvPr userDrawn="1">
              <p:custDataLst>
                <p:tags r:id="rId353"/>
              </p:custDataLst>
            </p:nvPr>
          </p:nvSpPr>
          <p:spPr bwMode="auto">
            <a:xfrm>
              <a:off x="10978649" y="2219084"/>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4" name="Freeform 403">
              <a:extLst>
                <a:ext uri="{FF2B5EF4-FFF2-40B4-BE49-F238E27FC236}">
                  <a16:creationId xmlns:a16="http://schemas.microsoft.com/office/drawing/2014/main" id="{18D1FCB3-429A-CD43-B7B9-F333933A9ADF}"/>
                </a:ext>
              </a:extLst>
            </p:cNvPr>
            <p:cNvSpPr>
              <a:spLocks/>
            </p:cNvSpPr>
            <p:nvPr userDrawn="1">
              <p:custDataLst>
                <p:tags r:id="rId354"/>
              </p:custDataLst>
            </p:nvPr>
          </p:nvSpPr>
          <p:spPr bwMode="auto">
            <a:xfrm>
              <a:off x="10955875" y="2250752"/>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5" name="Freeform 404">
              <a:extLst>
                <a:ext uri="{FF2B5EF4-FFF2-40B4-BE49-F238E27FC236}">
                  <a16:creationId xmlns:a16="http://schemas.microsoft.com/office/drawing/2014/main" id="{0C7EF3DD-EAAA-E74A-95FE-DDE8CB893B82}"/>
                </a:ext>
              </a:extLst>
            </p:cNvPr>
            <p:cNvSpPr>
              <a:spLocks/>
            </p:cNvSpPr>
            <p:nvPr userDrawn="1">
              <p:custDataLst>
                <p:tags r:id="rId355"/>
              </p:custDataLst>
            </p:nvPr>
          </p:nvSpPr>
          <p:spPr bwMode="auto">
            <a:xfrm>
              <a:off x="10955875" y="2250752"/>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6" name="Freeform 405">
              <a:extLst>
                <a:ext uri="{FF2B5EF4-FFF2-40B4-BE49-F238E27FC236}">
                  <a16:creationId xmlns:a16="http://schemas.microsoft.com/office/drawing/2014/main" id="{6835349C-0C6E-0644-BFB3-2F9B599C5DDF}"/>
                </a:ext>
              </a:extLst>
            </p:cNvPr>
            <p:cNvSpPr>
              <a:spLocks/>
            </p:cNvSpPr>
            <p:nvPr userDrawn="1">
              <p:custDataLst>
                <p:tags r:id="rId356"/>
              </p:custDataLst>
            </p:nvPr>
          </p:nvSpPr>
          <p:spPr bwMode="auto">
            <a:xfrm>
              <a:off x="10703737" y="1876478"/>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7" name="Freeform 406">
              <a:extLst>
                <a:ext uri="{FF2B5EF4-FFF2-40B4-BE49-F238E27FC236}">
                  <a16:creationId xmlns:a16="http://schemas.microsoft.com/office/drawing/2014/main" id="{F1363454-B73E-9D4F-90F9-44A13158F67A}"/>
                </a:ext>
              </a:extLst>
            </p:cNvPr>
            <p:cNvSpPr>
              <a:spLocks/>
            </p:cNvSpPr>
            <p:nvPr userDrawn="1">
              <p:custDataLst>
                <p:tags r:id="rId357"/>
              </p:custDataLst>
            </p:nvPr>
          </p:nvSpPr>
          <p:spPr bwMode="auto">
            <a:xfrm>
              <a:off x="7952991" y="2003154"/>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8" name="Freeform 407">
              <a:extLst>
                <a:ext uri="{FF2B5EF4-FFF2-40B4-BE49-F238E27FC236}">
                  <a16:creationId xmlns:a16="http://schemas.microsoft.com/office/drawing/2014/main" id="{FE7E40FA-A2AA-EF4B-BFDC-6998EA6BFFC3}"/>
                </a:ext>
              </a:extLst>
            </p:cNvPr>
            <p:cNvSpPr>
              <a:spLocks/>
            </p:cNvSpPr>
            <p:nvPr userDrawn="1">
              <p:custDataLst>
                <p:tags r:id="rId358"/>
              </p:custDataLst>
            </p:nvPr>
          </p:nvSpPr>
          <p:spPr bwMode="auto">
            <a:xfrm>
              <a:off x="8413346" y="1633200"/>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9" name="Freeform 408">
              <a:extLst>
                <a:ext uri="{FF2B5EF4-FFF2-40B4-BE49-F238E27FC236}">
                  <a16:creationId xmlns:a16="http://schemas.microsoft.com/office/drawing/2014/main" id="{9D1DD956-25FD-B145-A6EE-70B24E78DD3E}"/>
                </a:ext>
              </a:extLst>
            </p:cNvPr>
            <p:cNvSpPr>
              <a:spLocks/>
            </p:cNvSpPr>
            <p:nvPr userDrawn="1">
              <p:custDataLst>
                <p:tags r:id="rId359"/>
              </p:custDataLst>
            </p:nvPr>
          </p:nvSpPr>
          <p:spPr bwMode="auto">
            <a:xfrm>
              <a:off x="8449134" y="1463336"/>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0" name="Freeform 409">
              <a:extLst>
                <a:ext uri="{FF2B5EF4-FFF2-40B4-BE49-F238E27FC236}">
                  <a16:creationId xmlns:a16="http://schemas.microsoft.com/office/drawing/2014/main" id="{ADB0E4FD-AD1D-1049-8514-7227A53B1207}"/>
                </a:ext>
              </a:extLst>
            </p:cNvPr>
            <p:cNvSpPr>
              <a:spLocks/>
            </p:cNvSpPr>
            <p:nvPr userDrawn="1">
              <p:custDataLst>
                <p:tags r:id="rId360"/>
              </p:custDataLst>
            </p:nvPr>
          </p:nvSpPr>
          <p:spPr bwMode="auto">
            <a:xfrm>
              <a:off x="8236036" y="1745481"/>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1" name="Freeform 410">
              <a:extLst>
                <a:ext uri="{FF2B5EF4-FFF2-40B4-BE49-F238E27FC236}">
                  <a16:creationId xmlns:a16="http://schemas.microsoft.com/office/drawing/2014/main" id="{73061995-AE99-2544-AC83-0CB88910B4CE}"/>
                </a:ext>
              </a:extLst>
            </p:cNvPr>
            <p:cNvSpPr>
              <a:spLocks/>
            </p:cNvSpPr>
            <p:nvPr userDrawn="1">
              <p:custDataLst>
                <p:tags r:id="rId361"/>
              </p:custDataLst>
            </p:nvPr>
          </p:nvSpPr>
          <p:spPr bwMode="auto">
            <a:xfrm>
              <a:off x="10598001" y="2014671"/>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12" name="Group 411">
              <a:extLst>
                <a:ext uri="{FF2B5EF4-FFF2-40B4-BE49-F238E27FC236}">
                  <a16:creationId xmlns:a16="http://schemas.microsoft.com/office/drawing/2014/main" id="{4625FE5E-C063-0240-80F8-EC814515148A}"/>
                </a:ext>
              </a:extLst>
            </p:cNvPr>
            <p:cNvGrpSpPr>
              <a:grpSpLocks/>
            </p:cNvGrpSpPr>
            <p:nvPr userDrawn="1">
              <p:custDataLst>
                <p:tags r:id="rId362"/>
              </p:custDataLst>
            </p:nvPr>
          </p:nvGrpSpPr>
          <p:grpSpPr bwMode="auto">
            <a:xfrm>
              <a:off x="9358459" y="1974365"/>
              <a:ext cx="688094" cy="348363"/>
              <a:chOff x="4115" y="1551"/>
              <a:chExt cx="504" cy="244"/>
            </a:xfrm>
            <a:solidFill>
              <a:srgbClr val="DADADA"/>
            </a:solidFill>
          </p:grpSpPr>
          <p:sp>
            <p:nvSpPr>
              <p:cNvPr id="437" name="Freeform 436">
                <a:extLst>
                  <a:ext uri="{FF2B5EF4-FFF2-40B4-BE49-F238E27FC236}">
                    <a16:creationId xmlns:a16="http://schemas.microsoft.com/office/drawing/2014/main" id="{CD907BBC-F50D-6E43-89C7-AFA977745E5F}"/>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8" name="Freeform 437">
                <a:extLst>
                  <a:ext uri="{FF2B5EF4-FFF2-40B4-BE49-F238E27FC236}">
                    <a16:creationId xmlns:a16="http://schemas.microsoft.com/office/drawing/2014/main" id="{5E1A6639-2877-F64E-919B-20DE53C3468C}"/>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13" name="Freeform 412">
              <a:extLst>
                <a:ext uri="{FF2B5EF4-FFF2-40B4-BE49-F238E27FC236}">
                  <a16:creationId xmlns:a16="http://schemas.microsoft.com/office/drawing/2014/main" id="{6AA68A2B-EC91-2649-A7ED-DCBD427FC3EB}"/>
                </a:ext>
              </a:extLst>
            </p:cNvPr>
            <p:cNvSpPr>
              <a:spLocks/>
            </p:cNvSpPr>
            <p:nvPr userDrawn="1">
              <p:custDataLst>
                <p:tags r:id="rId363"/>
              </p:custDataLst>
            </p:nvPr>
          </p:nvSpPr>
          <p:spPr bwMode="auto">
            <a:xfrm>
              <a:off x="8392200" y="2653818"/>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4" name="Freeform 413">
              <a:extLst>
                <a:ext uri="{FF2B5EF4-FFF2-40B4-BE49-F238E27FC236}">
                  <a16:creationId xmlns:a16="http://schemas.microsoft.com/office/drawing/2014/main" id="{F06C20D1-1077-E946-AB8C-BBD099125F11}"/>
                </a:ext>
              </a:extLst>
            </p:cNvPr>
            <p:cNvSpPr>
              <a:spLocks/>
            </p:cNvSpPr>
            <p:nvPr userDrawn="1">
              <p:custDataLst>
                <p:tags r:id="rId364"/>
              </p:custDataLst>
            </p:nvPr>
          </p:nvSpPr>
          <p:spPr bwMode="auto">
            <a:xfrm>
              <a:off x="7853762" y="2240676"/>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5" name="Freeform 414">
              <a:extLst>
                <a:ext uri="{FF2B5EF4-FFF2-40B4-BE49-F238E27FC236}">
                  <a16:creationId xmlns:a16="http://schemas.microsoft.com/office/drawing/2014/main" id="{EA528C71-B9DD-C34F-B55F-FEE9F1BD28C1}"/>
                </a:ext>
              </a:extLst>
            </p:cNvPr>
            <p:cNvSpPr>
              <a:spLocks/>
            </p:cNvSpPr>
            <p:nvPr userDrawn="1">
              <p:custDataLst>
                <p:tags r:id="rId365"/>
              </p:custDataLst>
            </p:nvPr>
          </p:nvSpPr>
          <p:spPr bwMode="auto">
            <a:xfrm>
              <a:off x="7586985" y="2433571"/>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6" name="Freeform 415">
              <a:extLst>
                <a:ext uri="{FF2B5EF4-FFF2-40B4-BE49-F238E27FC236}">
                  <a16:creationId xmlns:a16="http://schemas.microsoft.com/office/drawing/2014/main" id="{FC075915-C8FE-8E4E-BB44-22D1C1708FF7}"/>
                </a:ext>
              </a:extLst>
            </p:cNvPr>
            <p:cNvSpPr>
              <a:spLocks/>
            </p:cNvSpPr>
            <p:nvPr userDrawn="1">
              <p:custDataLst>
                <p:tags r:id="rId366"/>
              </p:custDataLst>
            </p:nvPr>
          </p:nvSpPr>
          <p:spPr bwMode="auto">
            <a:xfrm>
              <a:off x="7168923" y="2747385"/>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7" name="Freeform 416">
              <a:extLst>
                <a:ext uri="{FF2B5EF4-FFF2-40B4-BE49-F238E27FC236}">
                  <a16:creationId xmlns:a16="http://schemas.microsoft.com/office/drawing/2014/main" id="{30421F16-15E4-5040-921F-27C725F4B085}"/>
                </a:ext>
              </a:extLst>
            </p:cNvPr>
            <p:cNvSpPr>
              <a:spLocks/>
            </p:cNvSpPr>
            <p:nvPr userDrawn="1">
              <p:custDataLst>
                <p:tags r:id="rId367"/>
              </p:custDataLst>
            </p:nvPr>
          </p:nvSpPr>
          <p:spPr bwMode="auto">
            <a:xfrm>
              <a:off x="7108734" y="2761782"/>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8" name="Freeform 417">
              <a:extLst>
                <a:ext uri="{FF2B5EF4-FFF2-40B4-BE49-F238E27FC236}">
                  <a16:creationId xmlns:a16="http://schemas.microsoft.com/office/drawing/2014/main" id="{9982CA0D-C563-6945-B9CD-51D46D2ED973}"/>
                </a:ext>
              </a:extLst>
            </p:cNvPr>
            <p:cNvSpPr>
              <a:spLocks/>
            </p:cNvSpPr>
            <p:nvPr userDrawn="1">
              <p:custDataLst>
                <p:tags r:id="rId368"/>
              </p:custDataLst>
            </p:nvPr>
          </p:nvSpPr>
          <p:spPr bwMode="auto">
            <a:xfrm>
              <a:off x="7082707" y="2756022"/>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9" name="Freeform 418">
              <a:extLst>
                <a:ext uri="{FF2B5EF4-FFF2-40B4-BE49-F238E27FC236}">
                  <a16:creationId xmlns:a16="http://schemas.microsoft.com/office/drawing/2014/main" id="{D21DC6AA-3489-4840-9D58-68342A837ED7}"/>
                </a:ext>
              </a:extLst>
            </p:cNvPr>
            <p:cNvSpPr>
              <a:spLocks/>
            </p:cNvSpPr>
            <p:nvPr userDrawn="1">
              <p:custDataLst>
                <p:tags r:id="rId369"/>
              </p:custDataLst>
            </p:nvPr>
          </p:nvSpPr>
          <p:spPr bwMode="auto">
            <a:xfrm>
              <a:off x="8385693" y="2509864"/>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0" name="Freeform 419">
              <a:extLst>
                <a:ext uri="{FF2B5EF4-FFF2-40B4-BE49-F238E27FC236}">
                  <a16:creationId xmlns:a16="http://schemas.microsoft.com/office/drawing/2014/main" id="{92FE325E-6040-2C4F-ABE2-24A87875E9FB}"/>
                </a:ext>
              </a:extLst>
            </p:cNvPr>
            <p:cNvSpPr>
              <a:spLocks/>
            </p:cNvSpPr>
            <p:nvPr userDrawn="1">
              <p:custDataLst>
                <p:tags r:id="rId370"/>
              </p:custDataLst>
            </p:nvPr>
          </p:nvSpPr>
          <p:spPr bwMode="auto">
            <a:xfrm>
              <a:off x="10531307" y="2855349"/>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421" name="Group 420">
              <a:extLst>
                <a:ext uri="{FF2B5EF4-FFF2-40B4-BE49-F238E27FC236}">
                  <a16:creationId xmlns:a16="http://schemas.microsoft.com/office/drawing/2014/main" id="{281780E6-A2AA-8D4E-83CC-134615971D27}"/>
                </a:ext>
              </a:extLst>
            </p:cNvPr>
            <p:cNvGrpSpPr>
              <a:grpSpLocks/>
            </p:cNvGrpSpPr>
            <p:nvPr userDrawn="1">
              <p:custDataLst>
                <p:tags r:id="rId371"/>
              </p:custDataLst>
            </p:nvPr>
          </p:nvGrpSpPr>
          <p:grpSpPr bwMode="auto">
            <a:xfrm>
              <a:off x="8120541" y="2373111"/>
              <a:ext cx="494516" cy="182818"/>
              <a:chOff x="3289" y="1830"/>
              <a:chExt cx="363" cy="128"/>
            </a:xfrm>
            <a:solidFill>
              <a:srgbClr val="DADADA"/>
            </a:solidFill>
          </p:grpSpPr>
          <p:sp>
            <p:nvSpPr>
              <p:cNvPr id="432" name="Freeform 431">
                <a:extLst>
                  <a:ext uri="{FF2B5EF4-FFF2-40B4-BE49-F238E27FC236}">
                    <a16:creationId xmlns:a16="http://schemas.microsoft.com/office/drawing/2014/main" id="{0CB4A4EF-5D57-114C-B8B5-6360AC0A8F11}"/>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3" name="Freeform 432">
                <a:extLst>
                  <a:ext uri="{FF2B5EF4-FFF2-40B4-BE49-F238E27FC236}">
                    <a16:creationId xmlns:a16="http://schemas.microsoft.com/office/drawing/2014/main" id="{23121E3E-86E1-5F44-ABF4-76DA00330B8D}"/>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4" name="Freeform 433">
                <a:extLst>
                  <a:ext uri="{FF2B5EF4-FFF2-40B4-BE49-F238E27FC236}">
                    <a16:creationId xmlns:a16="http://schemas.microsoft.com/office/drawing/2014/main" id="{75A80F7B-3F25-F64F-9A1E-C8DAE2493656}"/>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5" name="Freeform 434">
                <a:extLst>
                  <a:ext uri="{FF2B5EF4-FFF2-40B4-BE49-F238E27FC236}">
                    <a16:creationId xmlns:a16="http://schemas.microsoft.com/office/drawing/2014/main" id="{68E711A4-3D7A-9042-8B69-108ED5036213}"/>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6" name="Freeform 435">
                <a:extLst>
                  <a:ext uri="{FF2B5EF4-FFF2-40B4-BE49-F238E27FC236}">
                    <a16:creationId xmlns:a16="http://schemas.microsoft.com/office/drawing/2014/main" id="{F083E654-2625-5141-A505-BC68CF3F914E}"/>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422" name="Freeform 421">
              <a:extLst>
                <a:ext uri="{FF2B5EF4-FFF2-40B4-BE49-F238E27FC236}">
                  <a16:creationId xmlns:a16="http://schemas.microsoft.com/office/drawing/2014/main" id="{B6468BC1-B26C-924C-AA07-478D533F4333}"/>
                </a:ext>
              </a:extLst>
            </p:cNvPr>
            <p:cNvSpPr>
              <a:spLocks/>
            </p:cNvSpPr>
            <p:nvPr userDrawn="1">
              <p:custDataLst>
                <p:tags r:id="rId372"/>
              </p:custDataLst>
            </p:nvPr>
          </p:nvSpPr>
          <p:spPr bwMode="auto">
            <a:xfrm>
              <a:off x="6059515" y="3418201"/>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3" name="Freeform 422">
              <a:extLst>
                <a:ext uri="{FF2B5EF4-FFF2-40B4-BE49-F238E27FC236}">
                  <a16:creationId xmlns:a16="http://schemas.microsoft.com/office/drawing/2014/main" id="{9EDBAD95-8F9B-884E-ABF1-CA3725920728}"/>
                </a:ext>
              </a:extLst>
            </p:cNvPr>
            <p:cNvSpPr>
              <a:spLocks/>
            </p:cNvSpPr>
            <p:nvPr userDrawn="1">
              <p:custDataLst>
                <p:tags r:id="rId373"/>
              </p:custDataLst>
            </p:nvPr>
          </p:nvSpPr>
          <p:spPr bwMode="auto">
            <a:xfrm>
              <a:off x="10101858" y="2907171"/>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4" name="Freeform 423">
              <a:extLst>
                <a:ext uri="{FF2B5EF4-FFF2-40B4-BE49-F238E27FC236}">
                  <a16:creationId xmlns:a16="http://schemas.microsoft.com/office/drawing/2014/main" id="{CC3ABCE1-3B73-494E-8D09-49ECAD4B1EB8}"/>
                </a:ext>
              </a:extLst>
            </p:cNvPr>
            <p:cNvSpPr>
              <a:spLocks/>
            </p:cNvSpPr>
            <p:nvPr userDrawn="1">
              <p:custDataLst>
                <p:tags r:id="rId374"/>
              </p:custDataLst>
            </p:nvPr>
          </p:nvSpPr>
          <p:spPr bwMode="auto">
            <a:xfrm>
              <a:off x="10191326" y="3529042"/>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5" name="Freeform 424">
              <a:extLst>
                <a:ext uri="{FF2B5EF4-FFF2-40B4-BE49-F238E27FC236}">
                  <a16:creationId xmlns:a16="http://schemas.microsoft.com/office/drawing/2014/main" id="{51B84AE1-B149-EA47-A670-E1C900D47B54}"/>
                </a:ext>
              </a:extLst>
            </p:cNvPr>
            <p:cNvSpPr>
              <a:spLocks/>
            </p:cNvSpPr>
            <p:nvPr userDrawn="1">
              <p:custDataLst>
                <p:tags r:id="rId375"/>
              </p:custDataLst>
            </p:nvPr>
          </p:nvSpPr>
          <p:spPr bwMode="auto">
            <a:xfrm>
              <a:off x="8850929" y="2856789"/>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6" name="Freeform 425">
              <a:extLst>
                <a:ext uri="{FF2B5EF4-FFF2-40B4-BE49-F238E27FC236}">
                  <a16:creationId xmlns:a16="http://schemas.microsoft.com/office/drawing/2014/main" id="{27D727A9-B55A-C146-8737-604CAA4B4920}"/>
                </a:ext>
              </a:extLst>
            </p:cNvPr>
            <p:cNvSpPr>
              <a:spLocks/>
            </p:cNvSpPr>
            <p:nvPr userDrawn="1">
              <p:custDataLst>
                <p:tags r:id="rId376"/>
              </p:custDataLst>
            </p:nvPr>
          </p:nvSpPr>
          <p:spPr bwMode="auto">
            <a:xfrm>
              <a:off x="7546316" y="2905732"/>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7" name="Freeform 426">
              <a:extLst>
                <a:ext uri="{FF2B5EF4-FFF2-40B4-BE49-F238E27FC236}">
                  <a16:creationId xmlns:a16="http://schemas.microsoft.com/office/drawing/2014/main" id="{B42B221E-4E20-8049-A457-03F04F9720C8}"/>
                </a:ext>
              </a:extLst>
            </p:cNvPr>
            <p:cNvSpPr>
              <a:spLocks/>
            </p:cNvSpPr>
            <p:nvPr userDrawn="1">
              <p:custDataLst>
                <p:tags r:id="rId377"/>
              </p:custDataLst>
            </p:nvPr>
          </p:nvSpPr>
          <p:spPr bwMode="auto">
            <a:xfrm>
              <a:off x="7207963" y="2558808"/>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8" name="Freeform 427">
              <a:extLst>
                <a:ext uri="{FF2B5EF4-FFF2-40B4-BE49-F238E27FC236}">
                  <a16:creationId xmlns:a16="http://schemas.microsoft.com/office/drawing/2014/main" id="{AE93BB19-0C66-F24B-990A-84DE6FF26FA7}"/>
                </a:ext>
              </a:extLst>
            </p:cNvPr>
            <p:cNvSpPr>
              <a:spLocks/>
            </p:cNvSpPr>
            <p:nvPr userDrawn="1">
              <p:custDataLst>
                <p:tags r:id="rId378"/>
              </p:custDataLst>
            </p:nvPr>
          </p:nvSpPr>
          <p:spPr bwMode="auto">
            <a:xfrm>
              <a:off x="7925338" y="1588575"/>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9" name="Freeform 428">
              <a:extLst>
                <a:ext uri="{FF2B5EF4-FFF2-40B4-BE49-F238E27FC236}">
                  <a16:creationId xmlns:a16="http://schemas.microsoft.com/office/drawing/2014/main" id="{06A279FE-9286-424E-9513-9D101D80D90B}"/>
                </a:ext>
              </a:extLst>
            </p:cNvPr>
            <p:cNvSpPr>
              <a:spLocks/>
            </p:cNvSpPr>
            <p:nvPr userDrawn="1">
              <p:custDataLst>
                <p:tags r:id="rId379"/>
              </p:custDataLst>
            </p:nvPr>
          </p:nvSpPr>
          <p:spPr bwMode="auto">
            <a:xfrm>
              <a:off x="8449134" y="1574179"/>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0" name="Freeform 429">
              <a:extLst>
                <a:ext uri="{FF2B5EF4-FFF2-40B4-BE49-F238E27FC236}">
                  <a16:creationId xmlns:a16="http://schemas.microsoft.com/office/drawing/2014/main" id="{7885C839-AF7B-694F-AF69-3945EBDE6703}"/>
                </a:ext>
              </a:extLst>
            </p:cNvPr>
            <p:cNvSpPr>
              <a:spLocks/>
            </p:cNvSpPr>
            <p:nvPr userDrawn="1">
              <p:custDataLst>
                <p:tags r:id="rId380"/>
              </p:custDataLst>
            </p:nvPr>
          </p:nvSpPr>
          <p:spPr bwMode="auto">
            <a:xfrm>
              <a:off x="8595537" y="1558344"/>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31" name="Freeform 430">
              <a:extLst>
                <a:ext uri="{FF2B5EF4-FFF2-40B4-BE49-F238E27FC236}">
                  <a16:creationId xmlns:a16="http://schemas.microsoft.com/office/drawing/2014/main" id="{3F748FDC-8722-E446-BF2E-E2C01F4495F5}"/>
                </a:ext>
              </a:extLst>
            </p:cNvPr>
            <p:cNvSpPr>
              <a:spLocks/>
            </p:cNvSpPr>
            <p:nvPr userDrawn="1">
              <p:custDataLst>
                <p:tags r:id="rId381"/>
              </p:custDataLst>
            </p:nvPr>
          </p:nvSpPr>
          <p:spPr bwMode="auto">
            <a:xfrm>
              <a:off x="8632951" y="1565541"/>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598" name="Text Placeholder 3">
            <a:extLst>
              <a:ext uri="{FF2B5EF4-FFF2-40B4-BE49-F238E27FC236}">
                <a16:creationId xmlns:a16="http://schemas.microsoft.com/office/drawing/2014/main" id="{8776E67C-2292-F14C-BF5C-7094CC1D187C}"/>
              </a:ext>
            </a:extLst>
          </p:cNvPr>
          <p:cNvSpPr>
            <a:spLocks noGrp="1"/>
          </p:cNvSpPr>
          <p:nvPr>
            <p:ph type="body" sz="quarter" idx="34" hasCustomPrompt="1"/>
          </p:nvPr>
        </p:nvSpPr>
        <p:spPr>
          <a:xfrm>
            <a:off x="576000" y="1820252"/>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599" name="Text Placeholder 3">
            <a:extLst>
              <a:ext uri="{FF2B5EF4-FFF2-40B4-BE49-F238E27FC236}">
                <a16:creationId xmlns:a16="http://schemas.microsoft.com/office/drawing/2014/main" id="{D7912178-3FCE-A94B-9D68-3D47B1A78344}"/>
              </a:ext>
            </a:extLst>
          </p:cNvPr>
          <p:cNvSpPr>
            <a:spLocks noGrp="1"/>
          </p:cNvSpPr>
          <p:nvPr>
            <p:ph type="body" sz="quarter" idx="36" hasCustomPrompt="1"/>
          </p:nvPr>
        </p:nvSpPr>
        <p:spPr>
          <a:xfrm>
            <a:off x="576000" y="4062709"/>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600" name="Text Placeholder 13">
            <a:extLst>
              <a:ext uri="{FF2B5EF4-FFF2-40B4-BE49-F238E27FC236}">
                <a16:creationId xmlns:a16="http://schemas.microsoft.com/office/drawing/2014/main" id="{13FF85CA-EC3F-B541-A299-6EC7BED540BC}"/>
              </a:ext>
            </a:extLst>
          </p:cNvPr>
          <p:cNvSpPr>
            <a:spLocks noGrp="1"/>
          </p:cNvSpPr>
          <p:nvPr>
            <p:ph type="body" sz="quarter" idx="63" hasCustomPrompt="1"/>
          </p:nvPr>
        </p:nvSpPr>
        <p:spPr>
          <a:xfrm>
            <a:off x="576000" y="2362199"/>
            <a:ext cx="3574800"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601" name="Text Placeholder 13">
            <a:extLst>
              <a:ext uri="{FF2B5EF4-FFF2-40B4-BE49-F238E27FC236}">
                <a16:creationId xmlns:a16="http://schemas.microsoft.com/office/drawing/2014/main" id="{D5EC1193-25D1-E342-BC97-50BC9A7C7D4F}"/>
              </a:ext>
            </a:extLst>
          </p:cNvPr>
          <p:cNvSpPr>
            <a:spLocks noGrp="1"/>
          </p:cNvSpPr>
          <p:nvPr>
            <p:ph type="body" sz="quarter" idx="64" hasCustomPrompt="1"/>
          </p:nvPr>
        </p:nvSpPr>
        <p:spPr>
          <a:xfrm>
            <a:off x="576000" y="4608442"/>
            <a:ext cx="3575313"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4CF9F4AD-D4A7-0D48-8A94-7F0A9CA03E58}"/>
              </a:ext>
            </a:extLst>
          </p:cNvPr>
          <p:cNvSpPr>
            <a:spLocks noGrp="1"/>
          </p:cNvSpPr>
          <p:nvPr>
            <p:ph type="ftr" sz="quarter" idx="65"/>
          </p:nvPr>
        </p:nvSpPr>
        <p:spPr/>
        <p:txBody>
          <a:bodyPr/>
          <a:lstStyle/>
          <a:p>
            <a:endParaRPr lang="en-GB"/>
          </a:p>
        </p:txBody>
      </p:sp>
      <p:sp>
        <p:nvSpPr>
          <p:cNvPr id="3" name="Slide Number Placeholder 2">
            <a:extLst>
              <a:ext uri="{FF2B5EF4-FFF2-40B4-BE49-F238E27FC236}">
                <a16:creationId xmlns:a16="http://schemas.microsoft.com/office/drawing/2014/main" id="{B54DB12C-D21F-CB46-8B29-E2642253CB8A}"/>
              </a:ext>
            </a:extLst>
          </p:cNvPr>
          <p:cNvSpPr>
            <a:spLocks noGrp="1"/>
          </p:cNvSpPr>
          <p:nvPr>
            <p:ph type="sldNum" sz="quarter" idx="66"/>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100841669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Map populated">
    <p:bg>
      <p:bgPr>
        <a:solidFill>
          <a:schemeClr val="bg1"/>
        </a:solidFill>
        <a:effectLst/>
      </p:bgPr>
    </p:bg>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3BFD31E1-F4E6-F240-8483-460E7F0C016B}"/>
              </a:ext>
            </a:extLst>
          </p:cNvPr>
          <p:cNvSpPr>
            <a:spLocks noGrp="1"/>
          </p:cNvSpPr>
          <p:nvPr>
            <p:ph type="title" hasCustomPrompt="1"/>
          </p:nvPr>
        </p:nvSpPr>
        <p:spPr>
          <a:xfrm>
            <a:off x="576000" y="816951"/>
            <a:ext cx="7283713" cy="395878"/>
          </a:xfrm>
        </p:spPr>
        <p:txBody>
          <a:bodyPr wrap="square" anchor="t" anchorCtr="0">
            <a:noAutofit/>
          </a:bodyPr>
          <a:lstStyle>
            <a:lvl1pPr>
              <a:lnSpc>
                <a:spcPct val="85000"/>
              </a:lnSpc>
              <a:buClr>
                <a:schemeClr val="bg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40" name="Text Placeholder 17">
            <a:extLst>
              <a:ext uri="{FF2B5EF4-FFF2-40B4-BE49-F238E27FC236}">
                <a16:creationId xmlns:a16="http://schemas.microsoft.com/office/drawing/2014/main" id="{0BF92B0D-B40D-DE48-A93D-F5D835A64D81}"/>
              </a:ext>
            </a:extLst>
          </p:cNvPr>
          <p:cNvSpPr>
            <a:spLocks noGrp="1"/>
          </p:cNvSpPr>
          <p:nvPr>
            <p:ph type="body" sz="quarter" idx="29" hasCustomPrompt="1"/>
          </p:nvPr>
        </p:nvSpPr>
        <p:spPr>
          <a:xfrm>
            <a:off x="576000" y="1193187"/>
            <a:ext cx="7283713" cy="313350"/>
          </a:xfrm>
        </p:spPr>
        <p:txBody>
          <a:bodyPr wrap="square" tIns="3600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
        <p:nvSpPr>
          <p:cNvPr id="602" name="Freeform 601">
            <a:extLst>
              <a:ext uri="{FF2B5EF4-FFF2-40B4-BE49-F238E27FC236}">
                <a16:creationId xmlns:a16="http://schemas.microsoft.com/office/drawing/2014/main" id="{03500709-82D8-1842-8DBD-804301A0E3DA}"/>
              </a:ext>
            </a:extLst>
          </p:cNvPr>
          <p:cNvSpPr>
            <a:spLocks/>
          </p:cNvSpPr>
          <p:nvPr userDrawn="1">
            <p:custDataLst>
              <p:tags r:id="rId1"/>
            </p:custDataLst>
          </p:nvPr>
        </p:nvSpPr>
        <p:spPr bwMode="auto">
          <a:xfrm>
            <a:off x="5260569" y="5993745"/>
            <a:ext cx="37332" cy="56635"/>
          </a:xfrm>
          <a:custGeom>
            <a:avLst/>
            <a:gdLst>
              <a:gd name="T0" fmla="*/ 0 w 73"/>
              <a:gd name="T1" fmla="*/ 0 h 20"/>
              <a:gd name="T2" fmla="*/ 1 w 73"/>
              <a:gd name="T3" fmla="*/ 5 h 20"/>
              <a:gd name="T4" fmla="*/ 4 w 73"/>
              <a:gd name="T5" fmla="*/ 10 h 20"/>
              <a:gd name="T6" fmla="*/ 8 w 73"/>
              <a:gd name="T7" fmla="*/ 14 h 20"/>
              <a:gd name="T8" fmla="*/ 13 w 73"/>
              <a:gd name="T9" fmla="*/ 20 h 20"/>
              <a:gd name="T10" fmla="*/ 16 w 73"/>
              <a:gd name="T11" fmla="*/ 17 h 20"/>
              <a:gd name="T12" fmla="*/ 19 w 73"/>
              <a:gd name="T13" fmla="*/ 13 h 20"/>
              <a:gd name="T14" fmla="*/ 23 w 73"/>
              <a:gd name="T15" fmla="*/ 11 h 20"/>
              <a:gd name="T16" fmla="*/ 27 w 73"/>
              <a:gd name="T17" fmla="*/ 10 h 20"/>
              <a:gd name="T18" fmla="*/ 36 w 73"/>
              <a:gd name="T19" fmla="*/ 8 h 20"/>
              <a:gd name="T20" fmla="*/ 46 w 73"/>
              <a:gd name="T21" fmla="*/ 7 h 20"/>
              <a:gd name="T22" fmla="*/ 54 w 73"/>
              <a:gd name="T23" fmla="*/ 7 h 20"/>
              <a:gd name="T24" fmla="*/ 63 w 73"/>
              <a:gd name="T25" fmla="*/ 6 h 20"/>
              <a:gd name="T26" fmla="*/ 66 w 73"/>
              <a:gd name="T27" fmla="*/ 5 h 20"/>
              <a:gd name="T28" fmla="*/ 69 w 73"/>
              <a:gd name="T29" fmla="*/ 4 h 20"/>
              <a:gd name="T30" fmla="*/ 71 w 73"/>
              <a:gd name="T31" fmla="*/ 2 h 20"/>
              <a:gd name="T32" fmla="*/ 73 w 73"/>
              <a:gd name="T33" fmla="*/ 0 h 20"/>
              <a:gd name="T34" fmla="*/ 0 w 73"/>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3" name="Freeform 25">
            <a:extLst>
              <a:ext uri="{FF2B5EF4-FFF2-40B4-BE49-F238E27FC236}">
                <a16:creationId xmlns:a16="http://schemas.microsoft.com/office/drawing/2014/main" id="{E548E5D9-F586-A243-93BD-82D576C4A3FC}"/>
              </a:ext>
            </a:extLst>
          </p:cNvPr>
          <p:cNvSpPr>
            <a:spLocks/>
          </p:cNvSpPr>
          <p:nvPr userDrawn="1">
            <p:custDataLst>
              <p:tags r:id="rId2"/>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4" name="Freeform 105">
            <a:extLst>
              <a:ext uri="{FF2B5EF4-FFF2-40B4-BE49-F238E27FC236}">
                <a16:creationId xmlns:a16="http://schemas.microsoft.com/office/drawing/2014/main" id="{80B0E605-D1F0-0E4E-AB8B-9A6E458B57DB}"/>
              </a:ext>
            </a:extLst>
          </p:cNvPr>
          <p:cNvSpPr>
            <a:spLocks/>
          </p:cNvSpPr>
          <p:nvPr userDrawn="1">
            <p:custDataLst>
              <p:tags r:id="rId3"/>
            </p:custDataLst>
          </p:nvPr>
        </p:nvSpPr>
        <p:spPr bwMode="auto">
          <a:xfrm>
            <a:off x="6033892" y="5968574"/>
            <a:ext cx="60444" cy="58208"/>
          </a:xfrm>
          <a:custGeom>
            <a:avLst/>
            <a:gdLst>
              <a:gd name="T0" fmla="*/ 0 w 126"/>
              <a:gd name="T1" fmla="*/ 19 h 62"/>
              <a:gd name="T2" fmla="*/ 11 w 126"/>
              <a:gd name="T3" fmla="*/ 20 h 62"/>
              <a:gd name="T4" fmla="*/ 21 w 126"/>
              <a:gd name="T5" fmla="*/ 21 h 62"/>
              <a:gd name="T6" fmla="*/ 29 w 126"/>
              <a:gd name="T7" fmla="*/ 23 h 62"/>
              <a:gd name="T8" fmla="*/ 36 w 126"/>
              <a:gd name="T9" fmla="*/ 26 h 62"/>
              <a:gd name="T10" fmla="*/ 50 w 126"/>
              <a:gd name="T11" fmla="*/ 33 h 62"/>
              <a:gd name="T12" fmla="*/ 61 w 126"/>
              <a:gd name="T13" fmla="*/ 40 h 62"/>
              <a:gd name="T14" fmla="*/ 70 w 126"/>
              <a:gd name="T15" fmla="*/ 48 h 62"/>
              <a:gd name="T16" fmla="*/ 79 w 126"/>
              <a:gd name="T17" fmla="*/ 55 h 62"/>
              <a:gd name="T18" fmla="*/ 84 w 126"/>
              <a:gd name="T19" fmla="*/ 58 h 62"/>
              <a:gd name="T20" fmla="*/ 89 w 126"/>
              <a:gd name="T21" fmla="*/ 60 h 62"/>
              <a:gd name="T22" fmla="*/ 95 w 126"/>
              <a:gd name="T23" fmla="*/ 61 h 62"/>
              <a:gd name="T24" fmla="*/ 100 w 126"/>
              <a:gd name="T25" fmla="*/ 62 h 62"/>
              <a:gd name="T26" fmla="*/ 105 w 126"/>
              <a:gd name="T27" fmla="*/ 61 h 62"/>
              <a:gd name="T28" fmla="*/ 109 w 126"/>
              <a:gd name="T29" fmla="*/ 60 h 62"/>
              <a:gd name="T30" fmla="*/ 113 w 126"/>
              <a:gd name="T31" fmla="*/ 58 h 62"/>
              <a:gd name="T32" fmla="*/ 117 w 126"/>
              <a:gd name="T33" fmla="*/ 56 h 62"/>
              <a:gd name="T34" fmla="*/ 122 w 126"/>
              <a:gd name="T35" fmla="*/ 51 h 62"/>
              <a:gd name="T36" fmla="*/ 126 w 126"/>
              <a:gd name="T37" fmla="*/ 49 h 62"/>
              <a:gd name="T38" fmla="*/ 110 w 126"/>
              <a:gd name="T39" fmla="*/ 33 h 62"/>
              <a:gd name="T40" fmla="*/ 96 w 126"/>
              <a:gd name="T41" fmla="*/ 21 h 62"/>
              <a:gd name="T42" fmla="*/ 89 w 126"/>
              <a:gd name="T43" fmla="*/ 15 h 62"/>
              <a:gd name="T44" fmla="*/ 81 w 126"/>
              <a:gd name="T45" fmla="*/ 9 h 62"/>
              <a:gd name="T46" fmla="*/ 72 w 126"/>
              <a:gd name="T47" fmla="*/ 5 h 62"/>
              <a:gd name="T48" fmla="*/ 61 w 126"/>
              <a:gd name="T49" fmla="*/ 0 h 62"/>
              <a:gd name="T50" fmla="*/ 0 w 126"/>
              <a:gd name="T51" fmla="*/ 0 h 62"/>
              <a:gd name="T52" fmla="*/ 0 w 126"/>
              <a:gd name="T53" fmla="*/ 9 h 62"/>
              <a:gd name="T54" fmla="*/ 0 w 126"/>
              <a:gd name="T55" fmla="*/ 1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5" name="Freeform 197">
            <a:extLst>
              <a:ext uri="{FF2B5EF4-FFF2-40B4-BE49-F238E27FC236}">
                <a16:creationId xmlns:a16="http://schemas.microsoft.com/office/drawing/2014/main" id="{1B6262D0-8ABF-9745-AD5B-21F6BC324018}"/>
              </a:ext>
            </a:extLst>
          </p:cNvPr>
          <p:cNvSpPr>
            <a:spLocks/>
          </p:cNvSpPr>
          <p:nvPr userDrawn="1">
            <p:custDataLst>
              <p:tags r:id="rId4"/>
            </p:custDataLst>
          </p:nvPr>
        </p:nvSpPr>
        <p:spPr bwMode="auto">
          <a:xfrm>
            <a:off x="5280124" y="6000037"/>
            <a:ext cx="26667" cy="56635"/>
          </a:xfrm>
          <a:custGeom>
            <a:avLst/>
            <a:gdLst>
              <a:gd name="T0" fmla="*/ 0 w 53"/>
              <a:gd name="T1" fmla="*/ 8 h 19"/>
              <a:gd name="T2" fmla="*/ 7 w 53"/>
              <a:gd name="T3" fmla="*/ 13 h 19"/>
              <a:gd name="T4" fmla="*/ 14 w 53"/>
              <a:gd name="T5" fmla="*/ 17 h 19"/>
              <a:gd name="T6" fmla="*/ 22 w 53"/>
              <a:gd name="T7" fmla="*/ 19 h 19"/>
              <a:gd name="T8" fmla="*/ 29 w 53"/>
              <a:gd name="T9" fmla="*/ 19 h 19"/>
              <a:gd name="T10" fmla="*/ 35 w 53"/>
              <a:gd name="T11" fmla="*/ 18 h 19"/>
              <a:gd name="T12" fmla="*/ 42 w 53"/>
              <a:gd name="T13" fmla="*/ 15 h 19"/>
              <a:gd name="T14" fmla="*/ 47 w 53"/>
              <a:gd name="T15" fmla="*/ 12 h 19"/>
              <a:gd name="T16" fmla="*/ 53 w 53"/>
              <a:gd name="T17" fmla="*/ 8 h 19"/>
              <a:gd name="T18" fmla="*/ 47 w 53"/>
              <a:gd name="T19" fmla="*/ 5 h 19"/>
              <a:gd name="T20" fmla="*/ 42 w 53"/>
              <a:gd name="T21" fmla="*/ 2 h 19"/>
              <a:gd name="T22" fmla="*/ 35 w 53"/>
              <a:gd name="T23" fmla="*/ 1 h 19"/>
              <a:gd name="T24" fmla="*/ 29 w 53"/>
              <a:gd name="T25" fmla="*/ 0 h 19"/>
              <a:gd name="T26" fmla="*/ 22 w 53"/>
              <a:gd name="T27" fmla="*/ 0 h 19"/>
              <a:gd name="T28" fmla="*/ 14 w 53"/>
              <a:gd name="T29" fmla="*/ 1 h 19"/>
              <a:gd name="T30" fmla="*/ 7 w 53"/>
              <a:gd name="T31" fmla="*/ 3 h 19"/>
              <a:gd name="T32" fmla="*/ 0 w 5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6" name="Freeform 198">
            <a:extLst>
              <a:ext uri="{FF2B5EF4-FFF2-40B4-BE49-F238E27FC236}">
                <a16:creationId xmlns:a16="http://schemas.microsoft.com/office/drawing/2014/main" id="{1E3E05EE-12E2-8D49-8C92-0CD6518DD421}"/>
              </a:ext>
            </a:extLst>
          </p:cNvPr>
          <p:cNvSpPr>
            <a:spLocks/>
          </p:cNvSpPr>
          <p:nvPr userDrawn="1">
            <p:custDataLst>
              <p:tags r:id="rId5"/>
            </p:custDataLst>
          </p:nvPr>
        </p:nvSpPr>
        <p:spPr bwMode="auto">
          <a:xfrm>
            <a:off x="5241013" y="5979588"/>
            <a:ext cx="39111" cy="58207"/>
          </a:xfrm>
          <a:custGeom>
            <a:avLst/>
            <a:gdLst>
              <a:gd name="T0" fmla="*/ 0 w 80"/>
              <a:gd name="T1" fmla="*/ 0 h 18"/>
              <a:gd name="T2" fmla="*/ 1 w 80"/>
              <a:gd name="T3" fmla="*/ 6 h 18"/>
              <a:gd name="T4" fmla="*/ 5 w 80"/>
              <a:gd name="T5" fmla="*/ 12 h 18"/>
              <a:gd name="T6" fmla="*/ 8 w 80"/>
              <a:gd name="T7" fmla="*/ 14 h 18"/>
              <a:gd name="T8" fmla="*/ 11 w 80"/>
              <a:gd name="T9" fmla="*/ 16 h 18"/>
              <a:gd name="T10" fmla="*/ 15 w 80"/>
              <a:gd name="T11" fmla="*/ 18 h 18"/>
              <a:gd name="T12" fmla="*/ 20 w 80"/>
              <a:gd name="T13" fmla="*/ 18 h 18"/>
              <a:gd name="T14" fmla="*/ 22 w 80"/>
              <a:gd name="T15" fmla="*/ 15 h 18"/>
              <a:gd name="T16" fmla="*/ 24 w 80"/>
              <a:gd name="T17" fmla="*/ 13 h 18"/>
              <a:gd name="T18" fmla="*/ 26 w 80"/>
              <a:gd name="T19" fmla="*/ 11 h 18"/>
              <a:gd name="T20" fmla="*/ 31 w 80"/>
              <a:gd name="T21" fmla="*/ 10 h 18"/>
              <a:gd name="T22" fmla="*/ 38 w 80"/>
              <a:gd name="T23" fmla="*/ 8 h 18"/>
              <a:gd name="T24" fmla="*/ 47 w 80"/>
              <a:gd name="T25" fmla="*/ 7 h 18"/>
              <a:gd name="T26" fmla="*/ 57 w 80"/>
              <a:gd name="T27" fmla="*/ 7 h 18"/>
              <a:gd name="T28" fmla="*/ 66 w 80"/>
              <a:gd name="T29" fmla="*/ 6 h 18"/>
              <a:gd name="T30" fmla="*/ 70 w 80"/>
              <a:gd name="T31" fmla="*/ 5 h 18"/>
              <a:gd name="T32" fmla="*/ 74 w 80"/>
              <a:gd name="T33" fmla="*/ 4 h 18"/>
              <a:gd name="T34" fmla="*/ 77 w 80"/>
              <a:gd name="T35" fmla="*/ 2 h 18"/>
              <a:gd name="T36" fmla="*/ 80 w 80"/>
              <a:gd name="T37" fmla="*/ 0 h 18"/>
              <a:gd name="T38" fmla="*/ 0 w 80"/>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7" name="Freeform 199">
            <a:extLst>
              <a:ext uri="{FF2B5EF4-FFF2-40B4-BE49-F238E27FC236}">
                <a16:creationId xmlns:a16="http://schemas.microsoft.com/office/drawing/2014/main" id="{A9645595-0136-2F4C-8090-8FFBEDA7B9F1}"/>
              </a:ext>
            </a:extLst>
          </p:cNvPr>
          <p:cNvSpPr>
            <a:spLocks/>
          </p:cNvSpPr>
          <p:nvPr userDrawn="1">
            <p:custDataLst>
              <p:tags r:id="rId6"/>
            </p:custDataLst>
          </p:nvPr>
        </p:nvSpPr>
        <p:spPr bwMode="auto">
          <a:xfrm>
            <a:off x="5241013" y="5959135"/>
            <a:ext cx="24889" cy="59782"/>
          </a:xfrm>
          <a:custGeom>
            <a:avLst/>
            <a:gdLst>
              <a:gd name="T0" fmla="*/ 20 w 46"/>
              <a:gd name="T1" fmla="*/ 0 h 27"/>
              <a:gd name="T2" fmla="*/ 0 w 46"/>
              <a:gd name="T3" fmla="*/ 18 h 27"/>
              <a:gd name="T4" fmla="*/ 9 w 46"/>
              <a:gd name="T5" fmla="*/ 22 h 27"/>
              <a:gd name="T6" fmla="*/ 16 w 46"/>
              <a:gd name="T7" fmla="*/ 25 h 27"/>
              <a:gd name="T8" fmla="*/ 23 w 46"/>
              <a:gd name="T9" fmla="*/ 27 h 27"/>
              <a:gd name="T10" fmla="*/ 29 w 46"/>
              <a:gd name="T11" fmla="*/ 27 h 27"/>
              <a:gd name="T12" fmla="*/ 33 w 46"/>
              <a:gd name="T13" fmla="*/ 27 h 27"/>
              <a:gd name="T14" fmla="*/ 37 w 46"/>
              <a:gd name="T15" fmla="*/ 25 h 27"/>
              <a:gd name="T16" fmla="*/ 42 w 46"/>
              <a:gd name="T17" fmla="*/ 22 h 27"/>
              <a:gd name="T18" fmla="*/ 46 w 46"/>
              <a:gd name="T19" fmla="*/ 18 h 27"/>
              <a:gd name="T20" fmla="*/ 41 w 46"/>
              <a:gd name="T21" fmla="*/ 16 h 27"/>
              <a:gd name="T22" fmla="*/ 33 w 46"/>
              <a:gd name="T23" fmla="*/ 11 h 27"/>
              <a:gd name="T24" fmla="*/ 26 w 46"/>
              <a:gd name="T25" fmla="*/ 5 h 27"/>
              <a:gd name="T26" fmla="*/ 20 w 4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8" name="Freeform 200">
            <a:extLst>
              <a:ext uri="{FF2B5EF4-FFF2-40B4-BE49-F238E27FC236}">
                <a16:creationId xmlns:a16="http://schemas.microsoft.com/office/drawing/2014/main" id="{935C1615-FD6C-3E41-A9C3-1044F8687C1E}"/>
              </a:ext>
            </a:extLst>
          </p:cNvPr>
          <p:cNvSpPr>
            <a:spLocks/>
          </p:cNvSpPr>
          <p:nvPr userDrawn="1">
            <p:custDataLst>
              <p:tags r:id="rId7"/>
            </p:custDataLst>
          </p:nvPr>
        </p:nvSpPr>
        <p:spPr bwMode="auto">
          <a:xfrm>
            <a:off x="5207236" y="5952842"/>
            <a:ext cx="28444" cy="59782"/>
          </a:xfrm>
          <a:custGeom>
            <a:avLst/>
            <a:gdLst>
              <a:gd name="T0" fmla="*/ 34 w 54"/>
              <a:gd name="T1" fmla="*/ 0 h 39"/>
              <a:gd name="T2" fmla="*/ 20 w 54"/>
              <a:gd name="T3" fmla="*/ 4 h 39"/>
              <a:gd name="T4" fmla="*/ 10 w 54"/>
              <a:gd name="T5" fmla="*/ 10 h 39"/>
              <a:gd name="T6" fmla="*/ 6 w 54"/>
              <a:gd name="T7" fmla="*/ 13 h 39"/>
              <a:gd name="T8" fmla="*/ 4 w 54"/>
              <a:gd name="T9" fmla="*/ 16 h 39"/>
              <a:gd name="T10" fmla="*/ 2 w 54"/>
              <a:gd name="T11" fmla="*/ 20 h 39"/>
              <a:gd name="T12" fmla="*/ 0 w 54"/>
              <a:gd name="T13" fmla="*/ 24 h 39"/>
              <a:gd name="T14" fmla="*/ 2 w 54"/>
              <a:gd name="T15" fmla="*/ 28 h 39"/>
              <a:gd name="T16" fmla="*/ 3 w 54"/>
              <a:gd name="T17" fmla="*/ 32 h 39"/>
              <a:gd name="T18" fmla="*/ 5 w 54"/>
              <a:gd name="T19" fmla="*/ 35 h 39"/>
              <a:gd name="T20" fmla="*/ 8 w 54"/>
              <a:gd name="T21" fmla="*/ 37 h 39"/>
              <a:gd name="T22" fmla="*/ 11 w 54"/>
              <a:gd name="T23" fmla="*/ 38 h 39"/>
              <a:gd name="T24" fmla="*/ 16 w 54"/>
              <a:gd name="T25" fmla="*/ 39 h 39"/>
              <a:gd name="T26" fmla="*/ 20 w 54"/>
              <a:gd name="T27" fmla="*/ 39 h 39"/>
              <a:gd name="T28" fmla="*/ 25 w 54"/>
              <a:gd name="T29" fmla="*/ 39 h 39"/>
              <a:gd name="T30" fmla="*/ 30 w 54"/>
              <a:gd name="T31" fmla="*/ 38 h 39"/>
              <a:gd name="T32" fmla="*/ 34 w 54"/>
              <a:gd name="T33" fmla="*/ 37 h 39"/>
              <a:gd name="T34" fmla="*/ 39 w 54"/>
              <a:gd name="T35" fmla="*/ 35 h 39"/>
              <a:gd name="T36" fmla="*/ 43 w 54"/>
              <a:gd name="T37" fmla="*/ 33 h 39"/>
              <a:gd name="T38" fmla="*/ 47 w 54"/>
              <a:gd name="T39" fmla="*/ 30 h 39"/>
              <a:gd name="T40" fmla="*/ 50 w 54"/>
              <a:gd name="T41" fmla="*/ 26 h 39"/>
              <a:gd name="T42" fmla="*/ 52 w 54"/>
              <a:gd name="T43" fmla="*/ 22 h 39"/>
              <a:gd name="T44" fmla="*/ 54 w 54"/>
              <a:gd name="T45" fmla="*/ 18 h 39"/>
              <a:gd name="T46" fmla="*/ 51 w 54"/>
              <a:gd name="T47" fmla="*/ 17 h 39"/>
              <a:gd name="T48" fmla="*/ 48 w 54"/>
              <a:gd name="T49" fmla="*/ 16 h 39"/>
              <a:gd name="T50" fmla="*/ 44 w 54"/>
              <a:gd name="T51" fmla="*/ 14 h 39"/>
              <a:gd name="T52" fmla="*/ 42 w 54"/>
              <a:gd name="T53" fmla="*/ 11 h 39"/>
              <a:gd name="T54" fmla="*/ 39 w 54"/>
              <a:gd name="T55" fmla="*/ 8 h 39"/>
              <a:gd name="T56" fmla="*/ 37 w 54"/>
              <a:gd name="T57" fmla="*/ 5 h 39"/>
              <a:gd name="T58" fmla="*/ 34 w 54"/>
              <a:gd name="T59" fmla="*/ 2 h 39"/>
              <a:gd name="T60" fmla="*/ 34 w 54"/>
              <a:gd name="T6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09" name="Freeform 201">
            <a:extLst>
              <a:ext uri="{FF2B5EF4-FFF2-40B4-BE49-F238E27FC236}">
                <a16:creationId xmlns:a16="http://schemas.microsoft.com/office/drawing/2014/main" id="{F1F6C91E-4BAB-C14A-B04B-041646343D24}"/>
              </a:ext>
            </a:extLst>
          </p:cNvPr>
          <p:cNvSpPr>
            <a:spLocks/>
          </p:cNvSpPr>
          <p:nvPr userDrawn="1">
            <p:custDataLst>
              <p:tags r:id="rId8"/>
            </p:custDataLst>
          </p:nvPr>
        </p:nvSpPr>
        <p:spPr bwMode="auto">
          <a:xfrm>
            <a:off x="5178793" y="5943402"/>
            <a:ext cx="32000" cy="58208"/>
          </a:xfrm>
          <a:custGeom>
            <a:avLst/>
            <a:gdLst>
              <a:gd name="T0" fmla="*/ 0 w 60"/>
              <a:gd name="T1" fmla="*/ 11 h 15"/>
              <a:gd name="T2" fmla="*/ 10 w 60"/>
              <a:gd name="T3" fmla="*/ 13 h 15"/>
              <a:gd name="T4" fmla="*/ 18 w 60"/>
              <a:gd name="T5" fmla="*/ 14 h 15"/>
              <a:gd name="T6" fmla="*/ 27 w 60"/>
              <a:gd name="T7" fmla="*/ 15 h 15"/>
              <a:gd name="T8" fmla="*/ 35 w 60"/>
              <a:gd name="T9" fmla="*/ 15 h 15"/>
              <a:gd name="T10" fmla="*/ 41 w 60"/>
              <a:gd name="T11" fmla="*/ 14 h 15"/>
              <a:gd name="T12" fmla="*/ 48 w 60"/>
              <a:gd name="T13" fmla="*/ 12 h 15"/>
              <a:gd name="T14" fmla="*/ 55 w 60"/>
              <a:gd name="T15" fmla="*/ 9 h 15"/>
              <a:gd name="T16" fmla="*/ 60 w 60"/>
              <a:gd name="T17" fmla="*/ 5 h 15"/>
              <a:gd name="T18" fmla="*/ 57 w 60"/>
              <a:gd name="T19" fmla="*/ 3 h 15"/>
              <a:gd name="T20" fmla="*/ 54 w 60"/>
              <a:gd name="T21" fmla="*/ 0 h 15"/>
              <a:gd name="T22" fmla="*/ 51 w 60"/>
              <a:gd name="T23" fmla="*/ 0 h 15"/>
              <a:gd name="T24" fmla="*/ 47 w 60"/>
              <a:gd name="T25" fmla="*/ 0 h 15"/>
              <a:gd name="T26" fmla="*/ 40 w 60"/>
              <a:gd name="T27" fmla="*/ 0 h 15"/>
              <a:gd name="T28" fmla="*/ 33 w 60"/>
              <a:gd name="T29" fmla="*/ 3 h 15"/>
              <a:gd name="T30" fmla="*/ 24 w 60"/>
              <a:gd name="T31" fmla="*/ 6 h 15"/>
              <a:gd name="T32" fmla="*/ 16 w 60"/>
              <a:gd name="T33" fmla="*/ 8 h 15"/>
              <a:gd name="T34" fmla="*/ 7 w 60"/>
              <a:gd name="T35" fmla="*/ 10 h 15"/>
              <a:gd name="T36" fmla="*/ 0 w 60"/>
              <a:gd name="T3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0" name="Freeform 202">
            <a:extLst>
              <a:ext uri="{FF2B5EF4-FFF2-40B4-BE49-F238E27FC236}">
                <a16:creationId xmlns:a16="http://schemas.microsoft.com/office/drawing/2014/main" id="{7970A5F3-7DD8-A943-87D2-90C2155E720F}"/>
              </a:ext>
            </a:extLst>
          </p:cNvPr>
          <p:cNvSpPr>
            <a:spLocks/>
          </p:cNvSpPr>
          <p:nvPr userDrawn="1">
            <p:custDataLst>
              <p:tags r:id="rId9"/>
            </p:custDataLst>
          </p:nvPr>
        </p:nvSpPr>
        <p:spPr bwMode="auto">
          <a:xfrm>
            <a:off x="5152125" y="5930817"/>
            <a:ext cx="37333" cy="56635"/>
          </a:xfrm>
          <a:custGeom>
            <a:avLst/>
            <a:gdLst>
              <a:gd name="T0" fmla="*/ 40 w 79"/>
              <a:gd name="T1" fmla="*/ 0 h 32"/>
              <a:gd name="T2" fmla="*/ 34 w 79"/>
              <a:gd name="T3" fmla="*/ 1 h 32"/>
              <a:gd name="T4" fmla="*/ 30 w 79"/>
              <a:gd name="T5" fmla="*/ 2 h 32"/>
              <a:gd name="T6" fmla="*/ 25 w 79"/>
              <a:gd name="T7" fmla="*/ 4 h 32"/>
              <a:gd name="T8" fmla="*/ 20 w 79"/>
              <a:gd name="T9" fmla="*/ 6 h 32"/>
              <a:gd name="T10" fmla="*/ 15 w 79"/>
              <a:gd name="T11" fmla="*/ 9 h 32"/>
              <a:gd name="T12" fmla="*/ 10 w 79"/>
              <a:gd name="T13" fmla="*/ 11 h 32"/>
              <a:gd name="T14" fmla="*/ 5 w 79"/>
              <a:gd name="T15" fmla="*/ 12 h 32"/>
              <a:gd name="T16" fmla="*/ 0 w 79"/>
              <a:gd name="T17" fmla="*/ 13 h 32"/>
              <a:gd name="T18" fmla="*/ 5 w 79"/>
              <a:gd name="T19" fmla="*/ 21 h 32"/>
              <a:gd name="T20" fmla="*/ 10 w 79"/>
              <a:gd name="T21" fmla="*/ 26 h 32"/>
              <a:gd name="T22" fmla="*/ 12 w 79"/>
              <a:gd name="T23" fmla="*/ 29 h 32"/>
              <a:gd name="T24" fmla="*/ 15 w 79"/>
              <a:gd name="T25" fmla="*/ 31 h 32"/>
              <a:gd name="T26" fmla="*/ 18 w 79"/>
              <a:gd name="T27" fmla="*/ 31 h 32"/>
              <a:gd name="T28" fmla="*/ 20 w 79"/>
              <a:gd name="T29" fmla="*/ 32 h 32"/>
              <a:gd name="T30" fmla="*/ 27 w 79"/>
              <a:gd name="T31" fmla="*/ 31 h 32"/>
              <a:gd name="T32" fmla="*/ 34 w 79"/>
              <a:gd name="T33" fmla="*/ 30 h 32"/>
              <a:gd name="T34" fmla="*/ 41 w 79"/>
              <a:gd name="T35" fmla="*/ 27 h 32"/>
              <a:gd name="T36" fmla="*/ 48 w 79"/>
              <a:gd name="T37" fmla="*/ 24 h 32"/>
              <a:gd name="T38" fmla="*/ 62 w 79"/>
              <a:gd name="T39" fmla="*/ 18 h 32"/>
              <a:gd name="T40" fmla="*/ 79 w 79"/>
              <a:gd name="T41" fmla="*/ 13 h 32"/>
              <a:gd name="T42" fmla="*/ 67 w 79"/>
              <a:gd name="T43" fmla="*/ 6 h 32"/>
              <a:gd name="T44" fmla="*/ 58 w 79"/>
              <a:gd name="T45" fmla="*/ 2 h 32"/>
              <a:gd name="T46" fmla="*/ 49 w 79"/>
              <a:gd name="T47" fmla="*/ 1 h 32"/>
              <a:gd name="T48" fmla="*/ 40 w 7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1" name="Freeform 203">
            <a:extLst>
              <a:ext uri="{FF2B5EF4-FFF2-40B4-BE49-F238E27FC236}">
                <a16:creationId xmlns:a16="http://schemas.microsoft.com/office/drawing/2014/main" id="{A9141000-C697-314B-BA0C-CBA208890AF9}"/>
              </a:ext>
            </a:extLst>
          </p:cNvPr>
          <p:cNvSpPr>
            <a:spLocks/>
          </p:cNvSpPr>
          <p:nvPr userDrawn="1">
            <p:custDataLst>
              <p:tags r:id="rId10"/>
            </p:custDataLst>
          </p:nvPr>
        </p:nvSpPr>
        <p:spPr bwMode="auto">
          <a:xfrm>
            <a:off x="5145015" y="5911939"/>
            <a:ext cx="33778" cy="56635"/>
          </a:xfrm>
          <a:custGeom>
            <a:avLst/>
            <a:gdLst>
              <a:gd name="T0" fmla="*/ 33 w 66"/>
              <a:gd name="T1" fmla="*/ 0 h 19"/>
              <a:gd name="T2" fmla="*/ 25 w 66"/>
              <a:gd name="T3" fmla="*/ 1 h 19"/>
              <a:gd name="T4" fmla="*/ 19 w 66"/>
              <a:gd name="T5" fmla="*/ 2 h 19"/>
              <a:gd name="T6" fmla="*/ 13 w 66"/>
              <a:gd name="T7" fmla="*/ 4 h 19"/>
              <a:gd name="T8" fmla="*/ 9 w 66"/>
              <a:gd name="T9" fmla="*/ 7 h 19"/>
              <a:gd name="T10" fmla="*/ 5 w 66"/>
              <a:gd name="T11" fmla="*/ 11 h 19"/>
              <a:gd name="T12" fmla="*/ 2 w 66"/>
              <a:gd name="T13" fmla="*/ 14 h 19"/>
              <a:gd name="T14" fmla="*/ 0 w 66"/>
              <a:gd name="T15" fmla="*/ 17 h 19"/>
              <a:gd name="T16" fmla="*/ 0 w 66"/>
              <a:gd name="T17" fmla="*/ 19 h 19"/>
              <a:gd name="T18" fmla="*/ 19 w 66"/>
              <a:gd name="T19" fmla="*/ 19 h 19"/>
              <a:gd name="T20" fmla="*/ 38 w 66"/>
              <a:gd name="T21" fmla="*/ 19 h 19"/>
              <a:gd name="T22" fmla="*/ 46 w 66"/>
              <a:gd name="T23" fmla="*/ 18 h 19"/>
              <a:gd name="T24" fmla="*/ 54 w 66"/>
              <a:gd name="T25" fmla="*/ 17 h 19"/>
              <a:gd name="T26" fmla="*/ 61 w 66"/>
              <a:gd name="T27" fmla="*/ 15 h 19"/>
              <a:gd name="T28" fmla="*/ 66 w 66"/>
              <a:gd name="T29" fmla="*/ 13 h 19"/>
              <a:gd name="T30" fmla="*/ 57 w 66"/>
              <a:gd name="T31" fmla="*/ 8 h 19"/>
              <a:gd name="T32" fmla="*/ 50 w 66"/>
              <a:gd name="T33" fmla="*/ 4 h 19"/>
              <a:gd name="T34" fmla="*/ 42 w 66"/>
              <a:gd name="T35" fmla="*/ 1 h 19"/>
              <a:gd name="T36" fmla="*/ 33 w 6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2" name="Freeform 212">
            <a:extLst>
              <a:ext uri="{FF2B5EF4-FFF2-40B4-BE49-F238E27FC236}">
                <a16:creationId xmlns:a16="http://schemas.microsoft.com/office/drawing/2014/main" id="{14698595-3E1D-1840-A7BB-3103EED732C3}"/>
              </a:ext>
            </a:extLst>
          </p:cNvPr>
          <p:cNvSpPr>
            <a:spLocks/>
          </p:cNvSpPr>
          <p:nvPr userDrawn="1">
            <p:custDataLst>
              <p:tags r:id="rId11"/>
            </p:custDataLst>
          </p:nvPr>
        </p:nvSpPr>
        <p:spPr bwMode="auto">
          <a:xfrm>
            <a:off x="5132570" y="5904073"/>
            <a:ext cx="7111" cy="56635"/>
          </a:xfrm>
          <a:custGeom>
            <a:avLst/>
            <a:gdLst>
              <a:gd name="T0" fmla="*/ 0 w 20"/>
              <a:gd name="T1" fmla="*/ 0 h 5"/>
              <a:gd name="T2" fmla="*/ 1 w 20"/>
              <a:gd name="T3" fmla="*/ 2 h 5"/>
              <a:gd name="T4" fmla="*/ 2 w 20"/>
              <a:gd name="T5" fmla="*/ 3 h 5"/>
              <a:gd name="T6" fmla="*/ 4 w 20"/>
              <a:gd name="T7" fmla="*/ 4 h 5"/>
              <a:gd name="T8" fmla="*/ 7 w 20"/>
              <a:gd name="T9" fmla="*/ 5 h 5"/>
              <a:gd name="T10" fmla="*/ 11 w 20"/>
              <a:gd name="T11" fmla="*/ 4 h 5"/>
              <a:gd name="T12" fmla="*/ 14 w 20"/>
              <a:gd name="T13" fmla="*/ 3 h 5"/>
              <a:gd name="T14" fmla="*/ 17 w 20"/>
              <a:gd name="T15" fmla="*/ 2 h 5"/>
              <a:gd name="T16" fmla="*/ 20 w 20"/>
              <a:gd name="T17" fmla="*/ 0 h 5"/>
              <a:gd name="T18" fmla="*/ 0 w 2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3" name="Freeform 213">
            <a:extLst>
              <a:ext uri="{FF2B5EF4-FFF2-40B4-BE49-F238E27FC236}">
                <a16:creationId xmlns:a16="http://schemas.microsoft.com/office/drawing/2014/main" id="{69CC9AA8-E76E-4248-BF2C-4987A04F4846}"/>
              </a:ext>
            </a:extLst>
          </p:cNvPr>
          <p:cNvSpPr>
            <a:spLocks/>
          </p:cNvSpPr>
          <p:nvPr userDrawn="1">
            <p:custDataLst>
              <p:tags r:id="rId12"/>
            </p:custDataLst>
          </p:nvPr>
        </p:nvSpPr>
        <p:spPr bwMode="auto">
          <a:xfrm>
            <a:off x="5216125" y="5973293"/>
            <a:ext cx="39111" cy="56635"/>
          </a:xfrm>
          <a:custGeom>
            <a:avLst/>
            <a:gdLst>
              <a:gd name="T0" fmla="*/ 40 w 73"/>
              <a:gd name="T1" fmla="*/ 0 h 22"/>
              <a:gd name="T2" fmla="*/ 32 w 73"/>
              <a:gd name="T3" fmla="*/ 1 h 22"/>
              <a:gd name="T4" fmla="*/ 26 w 73"/>
              <a:gd name="T5" fmla="*/ 2 h 22"/>
              <a:gd name="T6" fmla="*/ 20 w 73"/>
              <a:gd name="T7" fmla="*/ 5 h 22"/>
              <a:gd name="T8" fmla="*/ 15 w 73"/>
              <a:gd name="T9" fmla="*/ 8 h 22"/>
              <a:gd name="T10" fmla="*/ 6 w 73"/>
              <a:gd name="T11" fmla="*/ 14 h 22"/>
              <a:gd name="T12" fmla="*/ 0 w 73"/>
              <a:gd name="T13" fmla="*/ 19 h 22"/>
              <a:gd name="T14" fmla="*/ 20 w 73"/>
              <a:gd name="T15" fmla="*/ 20 h 22"/>
              <a:gd name="T16" fmla="*/ 39 w 73"/>
              <a:gd name="T17" fmla="*/ 22 h 22"/>
              <a:gd name="T18" fmla="*/ 49 w 73"/>
              <a:gd name="T19" fmla="*/ 22 h 22"/>
              <a:gd name="T20" fmla="*/ 57 w 73"/>
              <a:gd name="T21" fmla="*/ 22 h 22"/>
              <a:gd name="T22" fmla="*/ 65 w 73"/>
              <a:gd name="T23" fmla="*/ 21 h 22"/>
              <a:gd name="T24" fmla="*/ 73 w 73"/>
              <a:gd name="T25" fmla="*/ 19 h 22"/>
              <a:gd name="T26" fmla="*/ 64 w 73"/>
              <a:gd name="T27" fmla="*/ 14 h 22"/>
              <a:gd name="T28" fmla="*/ 56 w 73"/>
              <a:gd name="T29" fmla="*/ 8 h 22"/>
              <a:gd name="T30" fmla="*/ 53 w 73"/>
              <a:gd name="T31" fmla="*/ 5 h 22"/>
              <a:gd name="T32" fmla="*/ 49 w 73"/>
              <a:gd name="T33" fmla="*/ 2 h 22"/>
              <a:gd name="T34" fmla="*/ 44 w 73"/>
              <a:gd name="T35" fmla="*/ 1 h 22"/>
              <a:gd name="T36" fmla="*/ 40 w 73"/>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4" name="Freeform 214">
            <a:extLst>
              <a:ext uri="{FF2B5EF4-FFF2-40B4-BE49-F238E27FC236}">
                <a16:creationId xmlns:a16="http://schemas.microsoft.com/office/drawing/2014/main" id="{6171C6C4-6375-C549-ACA8-ADFEFE530C1F}"/>
              </a:ext>
            </a:extLst>
          </p:cNvPr>
          <p:cNvSpPr>
            <a:spLocks/>
          </p:cNvSpPr>
          <p:nvPr userDrawn="1">
            <p:custDataLst>
              <p:tags r:id="rId13"/>
            </p:custDataLst>
          </p:nvPr>
        </p:nvSpPr>
        <p:spPr bwMode="auto">
          <a:xfrm>
            <a:off x="5258791" y="5915086"/>
            <a:ext cx="138665" cy="99112"/>
          </a:xfrm>
          <a:custGeom>
            <a:avLst/>
            <a:gdLst>
              <a:gd name="T0" fmla="*/ 235 w 281"/>
              <a:gd name="T1" fmla="*/ 168 h 193"/>
              <a:gd name="T2" fmla="*/ 188 w 281"/>
              <a:gd name="T3" fmla="*/ 171 h 193"/>
              <a:gd name="T4" fmla="*/ 168 w 281"/>
              <a:gd name="T5" fmla="*/ 168 h 193"/>
              <a:gd name="T6" fmla="*/ 155 w 281"/>
              <a:gd name="T7" fmla="*/ 164 h 193"/>
              <a:gd name="T8" fmla="*/ 130 w 281"/>
              <a:gd name="T9" fmla="*/ 135 h 193"/>
              <a:gd name="T10" fmla="*/ 104 w 281"/>
              <a:gd name="T11" fmla="*/ 94 h 193"/>
              <a:gd name="T12" fmla="*/ 94 w 281"/>
              <a:gd name="T13" fmla="*/ 74 h 193"/>
              <a:gd name="T14" fmla="*/ 87 w 281"/>
              <a:gd name="T15" fmla="*/ 51 h 193"/>
              <a:gd name="T16" fmla="*/ 83 w 281"/>
              <a:gd name="T17" fmla="*/ 27 h 193"/>
              <a:gd name="T18" fmla="*/ 43 w 281"/>
              <a:gd name="T19" fmla="*/ 0 h 193"/>
              <a:gd name="T20" fmla="*/ 28 w 281"/>
              <a:gd name="T21" fmla="*/ 52 h 193"/>
              <a:gd name="T22" fmla="*/ 18 w 281"/>
              <a:gd name="T23" fmla="*/ 61 h 193"/>
              <a:gd name="T24" fmla="*/ 6 w 281"/>
              <a:gd name="T25" fmla="*/ 69 h 193"/>
              <a:gd name="T26" fmla="*/ 0 w 281"/>
              <a:gd name="T27" fmla="*/ 73 h 193"/>
              <a:gd name="T28" fmla="*/ 1 w 281"/>
              <a:gd name="T29" fmla="*/ 75 h 193"/>
              <a:gd name="T30" fmla="*/ 9 w 281"/>
              <a:gd name="T31" fmla="*/ 81 h 193"/>
              <a:gd name="T32" fmla="*/ 37 w 281"/>
              <a:gd name="T33" fmla="*/ 111 h 193"/>
              <a:gd name="T34" fmla="*/ 45 w 281"/>
              <a:gd name="T35" fmla="*/ 122 h 193"/>
              <a:gd name="T36" fmla="*/ 53 w 281"/>
              <a:gd name="T37" fmla="*/ 129 h 193"/>
              <a:gd name="T38" fmla="*/ 62 w 281"/>
              <a:gd name="T39" fmla="*/ 134 h 193"/>
              <a:gd name="T40" fmla="*/ 71 w 281"/>
              <a:gd name="T41" fmla="*/ 136 h 193"/>
              <a:gd name="T42" fmla="*/ 76 w 281"/>
              <a:gd name="T43" fmla="*/ 141 h 193"/>
              <a:gd name="T44" fmla="*/ 79 w 281"/>
              <a:gd name="T45" fmla="*/ 148 h 193"/>
              <a:gd name="T46" fmla="*/ 86 w 281"/>
              <a:gd name="T47" fmla="*/ 153 h 193"/>
              <a:gd name="T48" fmla="*/ 99 w 281"/>
              <a:gd name="T49" fmla="*/ 154 h 193"/>
              <a:gd name="T50" fmla="*/ 106 w 281"/>
              <a:gd name="T51" fmla="*/ 157 h 193"/>
              <a:gd name="T52" fmla="*/ 109 w 281"/>
              <a:gd name="T53" fmla="*/ 163 h 193"/>
              <a:gd name="T54" fmla="*/ 109 w 281"/>
              <a:gd name="T55" fmla="*/ 179 h 193"/>
              <a:gd name="T56" fmla="*/ 111 w 281"/>
              <a:gd name="T57" fmla="*/ 189 h 193"/>
              <a:gd name="T58" fmla="*/ 115 w 281"/>
              <a:gd name="T59" fmla="*/ 193 h 193"/>
              <a:gd name="T60" fmla="*/ 129 w 281"/>
              <a:gd name="T61" fmla="*/ 193 h 193"/>
              <a:gd name="T62" fmla="*/ 164 w 281"/>
              <a:gd name="T63" fmla="*/ 191 h 193"/>
              <a:gd name="T64" fmla="*/ 180 w 281"/>
              <a:gd name="T65" fmla="*/ 189 h 193"/>
              <a:gd name="T66" fmla="*/ 192 w 281"/>
              <a:gd name="T67" fmla="*/ 186 h 193"/>
              <a:gd name="T68" fmla="*/ 212 w 281"/>
              <a:gd name="T69" fmla="*/ 188 h 193"/>
              <a:gd name="T70" fmla="*/ 281 w 281"/>
              <a:gd name="T71"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5" name="Freeform 5">
            <a:extLst>
              <a:ext uri="{FF2B5EF4-FFF2-40B4-BE49-F238E27FC236}">
                <a16:creationId xmlns:a16="http://schemas.microsoft.com/office/drawing/2014/main" id="{41BDD920-8B10-014B-87CB-8499AFEEB0D9}"/>
              </a:ext>
            </a:extLst>
          </p:cNvPr>
          <p:cNvSpPr>
            <a:spLocks/>
          </p:cNvSpPr>
          <p:nvPr userDrawn="1">
            <p:custDataLst>
              <p:tags r:id="rId14"/>
            </p:custDataLst>
          </p:nvPr>
        </p:nvSpPr>
        <p:spPr bwMode="auto">
          <a:xfrm>
            <a:off x="3933121" y="1784633"/>
            <a:ext cx="803589" cy="404504"/>
          </a:xfrm>
          <a:custGeom>
            <a:avLst/>
            <a:gdLst>
              <a:gd name="T0" fmla="*/ 1395 w 1808"/>
              <a:gd name="T1" fmla="*/ 807 h 850"/>
              <a:gd name="T2" fmla="*/ 1394 w 1808"/>
              <a:gd name="T3" fmla="*/ 753 h 850"/>
              <a:gd name="T4" fmla="*/ 1373 w 1808"/>
              <a:gd name="T5" fmla="*/ 648 h 850"/>
              <a:gd name="T6" fmla="*/ 1323 w 1808"/>
              <a:gd name="T7" fmla="*/ 641 h 850"/>
              <a:gd name="T8" fmla="*/ 1264 w 1808"/>
              <a:gd name="T9" fmla="*/ 639 h 850"/>
              <a:gd name="T10" fmla="*/ 1134 w 1808"/>
              <a:gd name="T11" fmla="*/ 582 h 850"/>
              <a:gd name="T12" fmla="*/ 973 w 1808"/>
              <a:gd name="T13" fmla="*/ 537 h 850"/>
              <a:gd name="T14" fmla="*/ 943 w 1808"/>
              <a:gd name="T15" fmla="*/ 504 h 850"/>
              <a:gd name="T16" fmla="*/ 901 w 1808"/>
              <a:gd name="T17" fmla="*/ 516 h 850"/>
              <a:gd name="T18" fmla="*/ 849 w 1808"/>
              <a:gd name="T19" fmla="*/ 570 h 850"/>
              <a:gd name="T20" fmla="*/ 675 w 1808"/>
              <a:gd name="T21" fmla="*/ 619 h 850"/>
              <a:gd name="T22" fmla="*/ 678 w 1808"/>
              <a:gd name="T23" fmla="*/ 578 h 850"/>
              <a:gd name="T24" fmla="*/ 721 w 1808"/>
              <a:gd name="T25" fmla="*/ 548 h 850"/>
              <a:gd name="T26" fmla="*/ 786 w 1808"/>
              <a:gd name="T27" fmla="*/ 545 h 850"/>
              <a:gd name="T28" fmla="*/ 724 w 1808"/>
              <a:gd name="T29" fmla="*/ 528 h 850"/>
              <a:gd name="T30" fmla="*/ 578 w 1808"/>
              <a:gd name="T31" fmla="*/ 589 h 850"/>
              <a:gd name="T32" fmla="*/ 547 w 1808"/>
              <a:gd name="T33" fmla="*/ 625 h 850"/>
              <a:gd name="T34" fmla="*/ 526 w 1808"/>
              <a:gd name="T35" fmla="*/ 650 h 850"/>
              <a:gd name="T36" fmla="*/ 452 w 1808"/>
              <a:gd name="T37" fmla="*/ 654 h 850"/>
              <a:gd name="T38" fmla="*/ 383 w 1808"/>
              <a:gd name="T39" fmla="*/ 702 h 850"/>
              <a:gd name="T40" fmla="*/ 252 w 1808"/>
              <a:gd name="T41" fmla="*/ 750 h 850"/>
              <a:gd name="T42" fmla="*/ 105 w 1808"/>
              <a:gd name="T43" fmla="*/ 807 h 850"/>
              <a:gd name="T44" fmla="*/ 4 w 1808"/>
              <a:gd name="T45" fmla="*/ 813 h 850"/>
              <a:gd name="T46" fmla="*/ 14 w 1808"/>
              <a:gd name="T47" fmla="*/ 789 h 850"/>
              <a:gd name="T48" fmla="*/ 127 w 1808"/>
              <a:gd name="T49" fmla="*/ 761 h 850"/>
              <a:gd name="T50" fmla="*/ 265 w 1808"/>
              <a:gd name="T51" fmla="*/ 696 h 850"/>
              <a:gd name="T52" fmla="*/ 300 w 1808"/>
              <a:gd name="T53" fmla="*/ 626 h 850"/>
              <a:gd name="T54" fmla="*/ 253 w 1808"/>
              <a:gd name="T55" fmla="*/ 657 h 850"/>
              <a:gd name="T56" fmla="*/ 150 w 1808"/>
              <a:gd name="T57" fmla="*/ 643 h 850"/>
              <a:gd name="T58" fmla="*/ 172 w 1808"/>
              <a:gd name="T59" fmla="*/ 610 h 850"/>
              <a:gd name="T60" fmla="*/ 240 w 1808"/>
              <a:gd name="T61" fmla="*/ 547 h 850"/>
              <a:gd name="T62" fmla="*/ 152 w 1808"/>
              <a:gd name="T63" fmla="*/ 575 h 850"/>
              <a:gd name="T64" fmla="*/ 143 w 1808"/>
              <a:gd name="T65" fmla="*/ 536 h 850"/>
              <a:gd name="T66" fmla="*/ 346 w 1808"/>
              <a:gd name="T67" fmla="*/ 380 h 850"/>
              <a:gd name="T68" fmla="*/ 444 w 1808"/>
              <a:gd name="T69" fmla="*/ 382 h 850"/>
              <a:gd name="T70" fmla="*/ 569 w 1808"/>
              <a:gd name="T71" fmla="*/ 349 h 850"/>
              <a:gd name="T72" fmla="*/ 592 w 1808"/>
              <a:gd name="T73" fmla="*/ 306 h 850"/>
              <a:gd name="T74" fmla="*/ 506 w 1808"/>
              <a:gd name="T75" fmla="*/ 331 h 850"/>
              <a:gd name="T76" fmla="*/ 438 w 1808"/>
              <a:gd name="T77" fmla="*/ 318 h 850"/>
              <a:gd name="T78" fmla="*/ 472 w 1808"/>
              <a:gd name="T79" fmla="*/ 287 h 850"/>
              <a:gd name="T80" fmla="*/ 711 w 1808"/>
              <a:gd name="T81" fmla="*/ 238 h 850"/>
              <a:gd name="T82" fmla="*/ 749 w 1808"/>
              <a:gd name="T83" fmla="*/ 210 h 850"/>
              <a:gd name="T84" fmla="*/ 684 w 1808"/>
              <a:gd name="T85" fmla="*/ 176 h 850"/>
              <a:gd name="T86" fmla="*/ 739 w 1808"/>
              <a:gd name="T87" fmla="*/ 109 h 850"/>
              <a:gd name="T88" fmla="*/ 988 w 1808"/>
              <a:gd name="T89" fmla="*/ 27 h 850"/>
              <a:gd name="T90" fmla="*/ 1157 w 1808"/>
              <a:gd name="T91" fmla="*/ 9 h 850"/>
              <a:gd name="T92" fmla="*/ 1277 w 1808"/>
              <a:gd name="T93" fmla="*/ 2 h 850"/>
              <a:gd name="T94" fmla="*/ 1354 w 1808"/>
              <a:gd name="T95" fmla="*/ 10 h 850"/>
              <a:gd name="T96" fmla="*/ 1516 w 1808"/>
              <a:gd name="T97" fmla="*/ 34 h 850"/>
              <a:gd name="T98" fmla="*/ 1761 w 1808"/>
              <a:gd name="T99" fmla="*/ 41 h 850"/>
              <a:gd name="T100" fmla="*/ 1287 w 1808"/>
              <a:gd name="T101" fmla="*/ 540 h 850"/>
              <a:gd name="T102" fmla="*/ 1321 w 1808"/>
              <a:gd name="T103" fmla="*/ 571 h 850"/>
              <a:gd name="T104" fmla="*/ 1327 w 1808"/>
              <a:gd name="T105" fmla="*/ 601 h 850"/>
              <a:gd name="T106" fmla="*/ 1382 w 1808"/>
              <a:gd name="T107" fmla="*/ 599 h 850"/>
              <a:gd name="T108" fmla="*/ 1429 w 1808"/>
              <a:gd name="T109" fmla="*/ 577 h 850"/>
              <a:gd name="T110" fmla="*/ 1475 w 1808"/>
              <a:gd name="T111" fmla="*/ 667 h 850"/>
              <a:gd name="T112" fmla="*/ 1462 w 1808"/>
              <a:gd name="T113" fmla="*/ 706 h 850"/>
              <a:gd name="T114" fmla="*/ 1449 w 1808"/>
              <a:gd name="T115" fmla="*/ 742 h 850"/>
              <a:gd name="T116" fmla="*/ 1477 w 1808"/>
              <a:gd name="T117" fmla="*/ 783 h 850"/>
              <a:gd name="T118" fmla="*/ 1477 w 1808"/>
              <a:gd name="T119" fmla="*/ 811 h 850"/>
              <a:gd name="T120" fmla="*/ 1426 w 1808"/>
              <a:gd name="T121" fmla="*/ 848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16" name="Group 438">
            <a:extLst>
              <a:ext uri="{FF2B5EF4-FFF2-40B4-BE49-F238E27FC236}">
                <a16:creationId xmlns:a16="http://schemas.microsoft.com/office/drawing/2014/main" id="{80124D6D-8B27-0944-981C-4D8CACC4F6BF}"/>
              </a:ext>
            </a:extLst>
          </p:cNvPr>
          <p:cNvGrpSpPr>
            <a:grpSpLocks/>
          </p:cNvGrpSpPr>
          <p:nvPr userDrawn="1">
            <p:custDataLst>
              <p:tags r:id="rId15"/>
            </p:custDataLst>
          </p:nvPr>
        </p:nvGrpSpPr>
        <p:grpSpPr bwMode="auto">
          <a:xfrm>
            <a:off x="5626513" y="4393039"/>
            <a:ext cx="393661" cy="935686"/>
            <a:chOff x="1589" y="3126"/>
            <a:chExt cx="290" cy="657"/>
          </a:xfrm>
          <a:solidFill>
            <a:srgbClr val="DADADA"/>
          </a:solidFill>
        </p:grpSpPr>
        <p:sp>
          <p:nvSpPr>
            <p:cNvPr id="617" name="Freeform 439">
              <a:extLst>
                <a:ext uri="{FF2B5EF4-FFF2-40B4-BE49-F238E27FC236}">
                  <a16:creationId xmlns:a16="http://schemas.microsoft.com/office/drawing/2014/main" id="{926D791E-373B-054B-84AB-C16EEA3DD199}"/>
                </a:ext>
              </a:extLst>
            </p:cNvPr>
            <p:cNvSpPr>
              <a:spLocks/>
            </p:cNvSpPr>
            <p:nvPr/>
          </p:nvSpPr>
          <p:spPr bwMode="auto">
            <a:xfrm>
              <a:off x="1748" y="3531"/>
              <a:ext cx="15" cy="17"/>
            </a:xfrm>
            <a:custGeom>
              <a:avLst/>
              <a:gdLst>
                <a:gd name="T0" fmla="*/ 46 w 46"/>
                <a:gd name="T1" fmla="*/ 12 h 51"/>
                <a:gd name="T2" fmla="*/ 19 w 46"/>
                <a:gd name="T3" fmla="*/ 0 h 51"/>
                <a:gd name="T4" fmla="*/ 13 w 46"/>
                <a:gd name="T5" fmla="*/ 5 h 51"/>
                <a:gd name="T6" fmla="*/ 7 w 46"/>
                <a:gd name="T7" fmla="*/ 9 h 51"/>
                <a:gd name="T8" fmla="*/ 4 w 46"/>
                <a:gd name="T9" fmla="*/ 12 h 51"/>
                <a:gd name="T10" fmla="*/ 2 w 46"/>
                <a:gd name="T11" fmla="*/ 14 h 51"/>
                <a:gd name="T12" fmla="*/ 0 w 46"/>
                <a:gd name="T13" fmla="*/ 16 h 51"/>
                <a:gd name="T14" fmla="*/ 0 w 46"/>
                <a:gd name="T15" fmla="*/ 19 h 51"/>
                <a:gd name="T16" fmla="*/ 0 w 46"/>
                <a:gd name="T17" fmla="*/ 24 h 51"/>
                <a:gd name="T18" fmla="*/ 2 w 46"/>
                <a:gd name="T19" fmla="*/ 29 h 51"/>
                <a:gd name="T20" fmla="*/ 4 w 46"/>
                <a:gd name="T21" fmla="*/ 36 h 51"/>
                <a:gd name="T22" fmla="*/ 7 w 46"/>
                <a:gd name="T23" fmla="*/ 41 h 51"/>
                <a:gd name="T24" fmla="*/ 10 w 46"/>
                <a:gd name="T25" fmla="*/ 46 h 51"/>
                <a:gd name="T26" fmla="*/ 13 w 46"/>
                <a:gd name="T27" fmla="*/ 49 h 51"/>
                <a:gd name="T28" fmla="*/ 15 w 46"/>
                <a:gd name="T29" fmla="*/ 50 h 51"/>
                <a:gd name="T30" fmla="*/ 16 w 46"/>
                <a:gd name="T31" fmla="*/ 51 h 51"/>
                <a:gd name="T32" fmla="*/ 18 w 46"/>
                <a:gd name="T33" fmla="*/ 51 h 51"/>
                <a:gd name="T34" fmla="*/ 19 w 46"/>
                <a:gd name="T35" fmla="*/ 50 h 51"/>
                <a:gd name="T36" fmla="*/ 35 w 46"/>
                <a:gd name="T37" fmla="*/ 50 h 51"/>
                <a:gd name="T38" fmla="*/ 46 w 46"/>
                <a:gd name="T39" fmla="*/ 50 h 51"/>
                <a:gd name="T40" fmla="*/ 46 w 46"/>
                <a:gd name="T41" fmla="*/ 37 h 51"/>
                <a:gd name="T42" fmla="*/ 46 w 46"/>
                <a:gd name="T43" fmla="*/ 26 h 51"/>
                <a:gd name="T44" fmla="*/ 46 w 46"/>
                <a:gd name="T45" fmla="*/ 18 h 51"/>
                <a:gd name="T46" fmla="*/ 46 w 46"/>
                <a:gd name="T4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8" name="Freeform 440">
              <a:extLst>
                <a:ext uri="{FF2B5EF4-FFF2-40B4-BE49-F238E27FC236}">
                  <a16:creationId xmlns:a16="http://schemas.microsoft.com/office/drawing/2014/main" id="{AE7E9ED7-2FC1-D848-96BA-57B736CC8469}"/>
                </a:ext>
              </a:extLst>
            </p:cNvPr>
            <p:cNvSpPr>
              <a:spLocks/>
            </p:cNvSpPr>
            <p:nvPr/>
          </p:nvSpPr>
          <p:spPr bwMode="auto">
            <a:xfrm>
              <a:off x="1759" y="3730"/>
              <a:ext cx="63" cy="53"/>
            </a:xfrm>
            <a:custGeom>
              <a:avLst/>
              <a:gdLst>
                <a:gd name="T0" fmla="*/ 0 w 192"/>
                <a:gd name="T1" fmla="*/ 0 h 158"/>
                <a:gd name="T2" fmla="*/ 0 w 192"/>
                <a:gd name="T3" fmla="*/ 14 h 158"/>
                <a:gd name="T4" fmla="*/ 2 w 192"/>
                <a:gd name="T5" fmla="*/ 26 h 158"/>
                <a:gd name="T6" fmla="*/ 4 w 192"/>
                <a:gd name="T7" fmla="*/ 38 h 158"/>
                <a:gd name="T8" fmla="*/ 7 w 192"/>
                <a:gd name="T9" fmla="*/ 50 h 158"/>
                <a:gd name="T10" fmla="*/ 11 w 192"/>
                <a:gd name="T11" fmla="*/ 61 h 158"/>
                <a:gd name="T12" fmla="*/ 15 w 192"/>
                <a:gd name="T13" fmla="*/ 71 h 158"/>
                <a:gd name="T14" fmla="*/ 21 w 192"/>
                <a:gd name="T15" fmla="*/ 81 h 158"/>
                <a:gd name="T16" fmla="*/ 25 w 192"/>
                <a:gd name="T17" fmla="*/ 90 h 158"/>
                <a:gd name="T18" fmla="*/ 47 w 192"/>
                <a:gd name="T19" fmla="*/ 122 h 158"/>
                <a:gd name="T20" fmla="*/ 66 w 192"/>
                <a:gd name="T21" fmla="*/ 148 h 158"/>
                <a:gd name="T22" fmla="*/ 72 w 192"/>
                <a:gd name="T23" fmla="*/ 151 h 158"/>
                <a:gd name="T24" fmla="*/ 79 w 192"/>
                <a:gd name="T25" fmla="*/ 153 h 158"/>
                <a:gd name="T26" fmla="*/ 85 w 192"/>
                <a:gd name="T27" fmla="*/ 155 h 158"/>
                <a:gd name="T28" fmla="*/ 92 w 192"/>
                <a:gd name="T29" fmla="*/ 156 h 158"/>
                <a:gd name="T30" fmla="*/ 105 w 192"/>
                <a:gd name="T31" fmla="*/ 158 h 158"/>
                <a:gd name="T32" fmla="*/ 119 w 192"/>
                <a:gd name="T33" fmla="*/ 158 h 158"/>
                <a:gd name="T34" fmla="*/ 152 w 192"/>
                <a:gd name="T35" fmla="*/ 155 h 158"/>
                <a:gd name="T36" fmla="*/ 192 w 192"/>
                <a:gd name="T37" fmla="*/ 154 h 158"/>
                <a:gd name="T38" fmla="*/ 184 w 192"/>
                <a:gd name="T39" fmla="*/ 153 h 158"/>
                <a:gd name="T40" fmla="*/ 176 w 192"/>
                <a:gd name="T41" fmla="*/ 152 h 158"/>
                <a:gd name="T42" fmla="*/ 168 w 192"/>
                <a:gd name="T43" fmla="*/ 151 h 158"/>
                <a:gd name="T44" fmla="*/ 160 w 192"/>
                <a:gd name="T45" fmla="*/ 149 h 158"/>
                <a:gd name="T46" fmla="*/ 145 w 192"/>
                <a:gd name="T47" fmla="*/ 144 h 158"/>
                <a:gd name="T48" fmla="*/ 129 w 192"/>
                <a:gd name="T49" fmla="*/ 138 h 158"/>
                <a:gd name="T50" fmla="*/ 115 w 192"/>
                <a:gd name="T51" fmla="*/ 130 h 158"/>
                <a:gd name="T52" fmla="*/ 101 w 192"/>
                <a:gd name="T53" fmla="*/ 120 h 158"/>
                <a:gd name="T54" fmla="*/ 87 w 192"/>
                <a:gd name="T55" fmla="*/ 110 h 158"/>
                <a:gd name="T56" fmla="*/ 75 w 192"/>
                <a:gd name="T57" fmla="*/ 98 h 158"/>
                <a:gd name="T58" fmla="*/ 63 w 192"/>
                <a:gd name="T59" fmla="*/ 87 h 158"/>
                <a:gd name="T60" fmla="*/ 52 w 192"/>
                <a:gd name="T61" fmla="*/ 75 h 158"/>
                <a:gd name="T62" fmla="*/ 42 w 192"/>
                <a:gd name="T63" fmla="*/ 63 h 158"/>
                <a:gd name="T64" fmla="*/ 35 w 192"/>
                <a:gd name="T65" fmla="*/ 50 h 158"/>
                <a:gd name="T66" fmla="*/ 27 w 192"/>
                <a:gd name="T67" fmla="*/ 38 h 158"/>
                <a:gd name="T68" fmla="*/ 21 w 192"/>
                <a:gd name="T69" fmla="*/ 26 h 158"/>
                <a:gd name="T70" fmla="*/ 16 w 192"/>
                <a:gd name="T71" fmla="*/ 16 h 158"/>
                <a:gd name="T72" fmla="*/ 13 w 192"/>
                <a:gd name="T73" fmla="*/ 6 h 158"/>
                <a:gd name="T74" fmla="*/ 0 w 192"/>
                <a:gd name="T7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19" name="Freeform 441">
              <a:extLst>
                <a:ext uri="{FF2B5EF4-FFF2-40B4-BE49-F238E27FC236}">
                  <a16:creationId xmlns:a16="http://schemas.microsoft.com/office/drawing/2014/main" id="{553D0156-78A7-EF4C-9E0B-2F0D7657C413}"/>
                </a:ext>
              </a:extLst>
            </p:cNvPr>
            <p:cNvSpPr>
              <a:spLocks/>
            </p:cNvSpPr>
            <p:nvPr/>
          </p:nvSpPr>
          <p:spPr bwMode="auto">
            <a:xfrm>
              <a:off x="1589" y="3126"/>
              <a:ext cx="290" cy="606"/>
            </a:xfrm>
            <a:custGeom>
              <a:avLst/>
              <a:gdLst>
                <a:gd name="T0" fmla="*/ 772 w 884"/>
                <a:gd name="T1" fmla="*/ 415 h 1818"/>
                <a:gd name="T2" fmla="*/ 873 w 884"/>
                <a:gd name="T3" fmla="*/ 342 h 1818"/>
                <a:gd name="T4" fmla="*/ 884 w 884"/>
                <a:gd name="T5" fmla="*/ 232 h 1818"/>
                <a:gd name="T6" fmla="*/ 840 w 884"/>
                <a:gd name="T7" fmla="*/ 192 h 1818"/>
                <a:gd name="T8" fmla="*/ 841 w 884"/>
                <a:gd name="T9" fmla="*/ 262 h 1818"/>
                <a:gd name="T10" fmla="*/ 774 w 884"/>
                <a:gd name="T11" fmla="*/ 328 h 1818"/>
                <a:gd name="T12" fmla="*/ 667 w 884"/>
                <a:gd name="T13" fmla="*/ 331 h 1818"/>
                <a:gd name="T14" fmla="*/ 625 w 884"/>
                <a:gd name="T15" fmla="*/ 290 h 1818"/>
                <a:gd name="T16" fmla="*/ 658 w 884"/>
                <a:gd name="T17" fmla="*/ 215 h 1818"/>
                <a:gd name="T18" fmla="*/ 544 w 884"/>
                <a:gd name="T19" fmla="*/ 148 h 1818"/>
                <a:gd name="T20" fmla="*/ 425 w 884"/>
                <a:gd name="T21" fmla="*/ 87 h 1818"/>
                <a:gd name="T22" fmla="*/ 373 w 884"/>
                <a:gd name="T23" fmla="*/ 10 h 1818"/>
                <a:gd name="T24" fmla="*/ 286 w 884"/>
                <a:gd name="T25" fmla="*/ 22 h 1818"/>
                <a:gd name="T26" fmla="*/ 234 w 884"/>
                <a:gd name="T27" fmla="*/ 24 h 1818"/>
                <a:gd name="T28" fmla="*/ 171 w 884"/>
                <a:gd name="T29" fmla="*/ 8 h 1818"/>
                <a:gd name="T30" fmla="*/ 98 w 884"/>
                <a:gd name="T31" fmla="*/ 54 h 1818"/>
                <a:gd name="T32" fmla="*/ 67 w 884"/>
                <a:gd name="T33" fmla="*/ 116 h 1818"/>
                <a:gd name="T34" fmla="*/ 27 w 884"/>
                <a:gd name="T35" fmla="*/ 179 h 1818"/>
                <a:gd name="T36" fmla="*/ 55 w 884"/>
                <a:gd name="T37" fmla="*/ 251 h 1818"/>
                <a:gd name="T38" fmla="*/ 51 w 884"/>
                <a:gd name="T39" fmla="*/ 319 h 1818"/>
                <a:gd name="T40" fmla="*/ 0 w 884"/>
                <a:gd name="T41" fmla="*/ 432 h 1818"/>
                <a:gd name="T42" fmla="*/ 12 w 884"/>
                <a:gd name="T43" fmla="*/ 609 h 1818"/>
                <a:gd name="T44" fmla="*/ 76 w 884"/>
                <a:gd name="T45" fmla="*/ 696 h 1818"/>
                <a:gd name="T46" fmla="*/ 60 w 884"/>
                <a:gd name="T47" fmla="*/ 753 h 1818"/>
                <a:gd name="T48" fmla="*/ 60 w 884"/>
                <a:gd name="T49" fmla="*/ 808 h 1818"/>
                <a:gd name="T50" fmla="*/ 81 w 884"/>
                <a:gd name="T51" fmla="*/ 850 h 1818"/>
                <a:gd name="T52" fmla="*/ 53 w 884"/>
                <a:gd name="T53" fmla="*/ 900 h 1818"/>
                <a:gd name="T54" fmla="*/ 82 w 884"/>
                <a:gd name="T55" fmla="*/ 983 h 1818"/>
                <a:gd name="T56" fmla="*/ 81 w 884"/>
                <a:gd name="T57" fmla="*/ 1055 h 1818"/>
                <a:gd name="T58" fmla="*/ 78 w 884"/>
                <a:gd name="T59" fmla="*/ 1152 h 1818"/>
                <a:gd name="T60" fmla="*/ 137 w 884"/>
                <a:gd name="T61" fmla="*/ 1265 h 1818"/>
                <a:gd name="T62" fmla="*/ 198 w 884"/>
                <a:gd name="T63" fmla="*/ 1394 h 1818"/>
                <a:gd name="T64" fmla="*/ 217 w 884"/>
                <a:gd name="T65" fmla="*/ 1463 h 1818"/>
                <a:gd name="T66" fmla="*/ 230 w 884"/>
                <a:gd name="T67" fmla="*/ 1526 h 1818"/>
                <a:gd name="T68" fmla="*/ 213 w 884"/>
                <a:gd name="T69" fmla="*/ 1590 h 1818"/>
                <a:gd name="T70" fmla="*/ 201 w 884"/>
                <a:gd name="T71" fmla="*/ 1644 h 1818"/>
                <a:gd name="T72" fmla="*/ 228 w 884"/>
                <a:gd name="T73" fmla="*/ 1718 h 1818"/>
                <a:gd name="T74" fmla="*/ 311 w 884"/>
                <a:gd name="T75" fmla="*/ 1772 h 1818"/>
                <a:gd name="T76" fmla="*/ 392 w 884"/>
                <a:gd name="T77" fmla="*/ 1798 h 1818"/>
                <a:gd name="T78" fmla="*/ 451 w 884"/>
                <a:gd name="T79" fmla="*/ 1786 h 1818"/>
                <a:gd name="T80" fmla="*/ 454 w 884"/>
                <a:gd name="T81" fmla="*/ 1703 h 1818"/>
                <a:gd name="T82" fmla="*/ 470 w 884"/>
                <a:gd name="T83" fmla="*/ 1612 h 1818"/>
                <a:gd name="T84" fmla="*/ 495 w 884"/>
                <a:gd name="T85" fmla="*/ 1509 h 1818"/>
                <a:gd name="T86" fmla="*/ 420 w 884"/>
                <a:gd name="T87" fmla="*/ 1486 h 1818"/>
                <a:gd name="T88" fmla="*/ 401 w 884"/>
                <a:gd name="T89" fmla="*/ 1430 h 1818"/>
                <a:gd name="T90" fmla="*/ 453 w 884"/>
                <a:gd name="T91" fmla="*/ 1395 h 1818"/>
                <a:gd name="T92" fmla="*/ 484 w 884"/>
                <a:gd name="T93" fmla="*/ 1332 h 1818"/>
                <a:gd name="T94" fmla="*/ 455 w 884"/>
                <a:gd name="T95" fmla="*/ 1224 h 1818"/>
                <a:gd name="T96" fmla="*/ 425 w 884"/>
                <a:gd name="T97" fmla="*/ 1141 h 1818"/>
                <a:gd name="T98" fmla="*/ 518 w 884"/>
                <a:gd name="T99" fmla="*/ 1166 h 1818"/>
                <a:gd name="T100" fmla="*/ 568 w 884"/>
                <a:gd name="T101" fmla="*/ 1151 h 1818"/>
                <a:gd name="T102" fmla="*/ 558 w 884"/>
                <a:gd name="T103" fmla="*/ 1078 h 1818"/>
                <a:gd name="T104" fmla="*/ 565 w 884"/>
                <a:gd name="T105" fmla="*/ 1030 h 1818"/>
                <a:gd name="T106" fmla="*/ 676 w 884"/>
                <a:gd name="T107" fmla="*/ 1023 h 1818"/>
                <a:gd name="T108" fmla="*/ 795 w 884"/>
                <a:gd name="T109" fmla="*/ 973 h 1818"/>
                <a:gd name="T110" fmla="*/ 816 w 884"/>
                <a:gd name="T111" fmla="*/ 882 h 1818"/>
                <a:gd name="T112" fmla="*/ 781 w 884"/>
                <a:gd name="T113" fmla="*/ 852 h 1818"/>
                <a:gd name="T114" fmla="*/ 758 w 884"/>
                <a:gd name="T115" fmla="*/ 810 h 1818"/>
                <a:gd name="T116" fmla="*/ 692 w 884"/>
                <a:gd name="T117" fmla="*/ 752 h 1818"/>
                <a:gd name="T118" fmla="*/ 701 w 884"/>
                <a:gd name="T119" fmla="*/ 532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20" name="Freeform 6">
            <a:extLst>
              <a:ext uri="{FF2B5EF4-FFF2-40B4-BE49-F238E27FC236}">
                <a16:creationId xmlns:a16="http://schemas.microsoft.com/office/drawing/2014/main" id="{1185D58B-168D-6449-A7FA-AB21BEF33A46}"/>
              </a:ext>
            </a:extLst>
          </p:cNvPr>
          <p:cNvSpPr>
            <a:spLocks/>
          </p:cNvSpPr>
          <p:nvPr userDrawn="1">
            <p:custDataLst>
              <p:tags r:id="rId16"/>
            </p:custDataLst>
          </p:nvPr>
        </p:nvSpPr>
        <p:spPr bwMode="auto">
          <a:xfrm>
            <a:off x="4404863" y="2343166"/>
            <a:ext cx="1415227" cy="698166"/>
          </a:xfrm>
          <a:custGeom>
            <a:avLst/>
            <a:gdLst>
              <a:gd name="T0" fmla="*/ 2928 w 3175"/>
              <a:gd name="T1" fmla="*/ 353 h 1472"/>
              <a:gd name="T2" fmla="*/ 2896 w 3175"/>
              <a:gd name="T3" fmla="*/ 440 h 1472"/>
              <a:gd name="T4" fmla="*/ 2843 w 3175"/>
              <a:gd name="T5" fmla="*/ 462 h 1472"/>
              <a:gd name="T6" fmla="*/ 2667 w 3175"/>
              <a:gd name="T7" fmla="*/ 566 h 1472"/>
              <a:gd name="T8" fmla="*/ 2595 w 3175"/>
              <a:gd name="T9" fmla="*/ 585 h 1472"/>
              <a:gd name="T10" fmla="*/ 2570 w 3175"/>
              <a:gd name="T11" fmla="*/ 677 h 1472"/>
              <a:gd name="T12" fmla="*/ 2514 w 3175"/>
              <a:gd name="T13" fmla="*/ 621 h 1472"/>
              <a:gd name="T14" fmla="*/ 2499 w 3175"/>
              <a:gd name="T15" fmla="*/ 690 h 1472"/>
              <a:gd name="T16" fmla="*/ 2465 w 3175"/>
              <a:gd name="T17" fmla="*/ 744 h 1472"/>
              <a:gd name="T18" fmla="*/ 2471 w 3175"/>
              <a:gd name="T19" fmla="*/ 823 h 1472"/>
              <a:gd name="T20" fmla="*/ 2332 w 3175"/>
              <a:gd name="T21" fmla="*/ 928 h 1472"/>
              <a:gd name="T22" fmla="*/ 2165 w 3175"/>
              <a:gd name="T23" fmla="*/ 1045 h 1472"/>
              <a:gd name="T24" fmla="*/ 2112 w 3175"/>
              <a:gd name="T25" fmla="*/ 1195 h 1472"/>
              <a:gd name="T26" fmla="*/ 2103 w 3175"/>
              <a:gd name="T27" fmla="*/ 1457 h 1472"/>
              <a:gd name="T28" fmla="*/ 2026 w 3175"/>
              <a:gd name="T29" fmla="*/ 1414 h 1472"/>
              <a:gd name="T30" fmla="*/ 1993 w 3175"/>
              <a:gd name="T31" fmla="*/ 1326 h 1472"/>
              <a:gd name="T32" fmla="*/ 1959 w 3175"/>
              <a:gd name="T33" fmla="*/ 1184 h 1472"/>
              <a:gd name="T34" fmla="*/ 1832 w 3175"/>
              <a:gd name="T35" fmla="*/ 1168 h 1472"/>
              <a:gd name="T36" fmla="*/ 1653 w 3175"/>
              <a:gd name="T37" fmla="*/ 1143 h 1472"/>
              <a:gd name="T38" fmla="*/ 1616 w 3175"/>
              <a:gd name="T39" fmla="*/ 1186 h 1472"/>
              <a:gd name="T40" fmla="*/ 1548 w 3175"/>
              <a:gd name="T41" fmla="*/ 1238 h 1472"/>
              <a:gd name="T42" fmla="*/ 1436 w 3175"/>
              <a:gd name="T43" fmla="*/ 1192 h 1472"/>
              <a:gd name="T44" fmla="*/ 1231 w 3175"/>
              <a:gd name="T45" fmla="*/ 1272 h 1472"/>
              <a:gd name="T46" fmla="*/ 1160 w 3175"/>
              <a:gd name="T47" fmla="*/ 1392 h 1472"/>
              <a:gd name="T48" fmla="*/ 1080 w 3175"/>
              <a:gd name="T49" fmla="*/ 1382 h 1472"/>
              <a:gd name="T50" fmla="*/ 1037 w 3175"/>
              <a:gd name="T51" fmla="*/ 1227 h 1472"/>
              <a:gd name="T52" fmla="*/ 940 w 3175"/>
              <a:gd name="T53" fmla="*/ 1190 h 1472"/>
              <a:gd name="T54" fmla="*/ 867 w 3175"/>
              <a:gd name="T55" fmla="*/ 1219 h 1472"/>
              <a:gd name="T56" fmla="*/ 782 w 3175"/>
              <a:gd name="T57" fmla="*/ 1087 h 1472"/>
              <a:gd name="T58" fmla="*/ 670 w 3175"/>
              <a:gd name="T59" fmla="*/ 1065 h 1472"/>
              <a:gd name="T60" fmla="*/ 462 w 3175"/>
              <a:gd name="T61" fmla="*/ 1065 h 1472"/>
              <a:gd name="T62" fmla="*/ 220 w 3175"/>
              <a:gd name="T63" fmla="*/ 1016 h 1472"/>
              <a:gd name="T64" fmla="*/ 88 w 3175"/>
              <a:gd name="T65" fmla="*/ 920 h 1472"/>
              <a:gd name="T66" fmla="*/ 39 w 3175"/>
              <a:gd name="T67" fmla="*/ 848 h 1472"/>
              <a:gd name="T68" fmla="*/ 29 w 3175"/>
              <a:gd name="T69" fmla="*/ 662 h 1472"/>
              <a:gd name="T70" fmla="*/ 0 w 3175"/>
              <a:gd name="T71" fmla="*/ 604 h 1472"/>
              <a:gd name="T72" fmla="*/ 141 w 3175"/>
              <a:gd name="T73" fmla="*/ 336 h 1472"/>
              <a:gd name="T74" fmla="*/ 247 w 3175"/>
              <a:gd name="T75" fmla="*/ 176 h 1472"/>
              <a:gd name="T76" fmla="*/ 355 w 3175"/>
              <a:gd name="T77" fmla="*/ 102 h 1472"/>
              <a:gd name="T78" fmla="*/ 376 w 3175"/>
              <a:gd name="T79" fmla="*/ 120 h 1472"/>
              <a:gd name="T80" fmla="*/ 1827 w 3175"/>
              <a:gd name="T81" fmla="*/ 0 h 1472"/>
              <a:gd name="T82" fmla="*/ 1926 w 3175"/>
              <a:gd name="T83" fmla="*/ 55 h 1472"/>
              <a:gd name="T84" fmla="*/ 2015 w 3175"/>
              <a:gd name="T85" fmla="*/ 69 h 1472"/>
              <a:gd name="T86" fmla="*/ 1929 w 3175"/>
              <a:gd name="T87" fmla="*/ 128 h 1472"/>
              <a:gd name="T88" fmla="*/ 1977 w 3175"/>
              <a:gd name="T89" fmla="*/ 166 h 1472"/>
              <a:gd name="T90" fmla="*/ 2094 w 3175"/>
              <a:gd name="T91" fmla="*/ 155 h 1472"/>
              <a:gd name="T92" fmla="*/ 2284 w 3175"/>
              <a:gd name="T93" fmla="*/ 193 h 1472"/>
              <a:gd name="T94" fmla="*/ 2217 w 3175"/>
              <a:gd name="T95" fmla="*/ 204 h 1472"/>
              <a:gd name="T96" fmla="*/ 2087 w 3175"/>
              <a:gd name="T97" fmla="*/ 264 h 1472"/>
              <a:gd name="T98" fmla="*/ 2021 w 3175"/>
              <a:gd name="T99" fmla="*/ 355 h 1472"/>
              <a:gd name="T100" fmla="*/ 2012 w 3175"/>
              <a:gd name="T101" fmla="*/ 451 h 1472"/>
              <a:gd name="T102" fmla="*/ 2076 w 3175"/>
              <a:gd name="T103" fmla="*/ 417 h 1472"/>
              <a:gd name="T104" fmla="*/ 2205 w 3175"/>
              <a:gd name="T105" fmla="*/ 252 h 1472"/>
              <a:gd name="T106" fmla="*/ 2267 w 3175"/>
              <a:gd name="T107" fmla="*/ 303 h 1472"/>
              <a:gd name="T108" fmla="*/ 2299 w 3175"/>
              <a:gd name="T109" fmla="*/ 394 h 1472"/>
              <a:gd name="T110" fmla="*/ 2206 w 3175"/>
              <a:gd name="T111" fmla="*/ 454 h 1472"/>
              <a:gd name="T112" fmla="*/ 2317 w 3175"/>
              <a:gd name="T113" fmla="*/ 457 h 1472"/>
              <a:gd name="T114" fmla="*/ 2570 w 3175"/>
              <a:gd name="T115" fmla="*/ 373 h 1472"/>
              <a:gd name="T116" fmla="*/ 2730 w 3175"/>
              <a:gd name="T117" fmla="*/ 252 h 1472"/>
              <a:gd name="T118" fmla="*/ 3016 w 3175"/>
              <a:gd name="T119" fmla="*/ 203 h 1472"/>
              <a:gd name="T120" fmla="*/ 3136 w 3175"/>
              <a:gd name="T121" fmla="*/ 118 h 1472"/>
              <a:gd name="T122" fmla="*/ 3149 w 3175"/>
              <a:gd name="T123" fmla="*/ 184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9" y="394"/>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1" name="Freeform 7">
            <a:extLst>
              <a:ext uri="{FF2B5EF4-FFF2-40B4-BE49-F238E27FC236}">
                <a16:creationId xmlns:a16="http://schemas.microsoft.com/office/drawing/2014/main" id="{AC9BF36F-B642-A64F-866F-17C3B6411A6C}"/>
              </a:ext>
            </a:extLst>
          </p:cNvPr>
          <p:cNvSpPr>
            <a:spLocks/>
          </p:cNvSpPr>
          <p:nvPr userDrawn="1">
            <p:custDataLst>
              <p:tags r:id="rId17"/>
            </p:custDataLst>
          </p:nvPr>
        </p:nvSpPr>
        <p:spPr bwMode="auto">
          <a:xfrm>
            <a:off x="5258879" y="3749574"/>
            <a:ext cx="348114" cy="535501"/>
          </a:xfrm>
          <a:custGeom>
            <a:avLst/>
            <a:gdLst>
              <a:gd name="T0" fmla="*/ 583 w 784"/>
              <a:gd name="T1" fmla="*/ 277 h 1128"/>
              <a:gd name="T2" fmla="*/ 549 w 784"/>
              <a:gd name="T3" fmla="*/ 295 h 1128"/>
              <a:gd name="T4" fmla="*/ 484 w 784"/>
              <a:gd name="T5" fmla="*/ 387 h 1128"/>
              <a:gd name="T6" fmla="*/ 465 w 784"/>
              <a:gd name="T7" fmla="*/ 457 h 1128"/>
              <a:gd name="T8" fmla="*/ 481 w 784"/>
              <a:gd name="T9" fmla="*/ 522 h 1128"/>
              <a:gd name="T10" fmla="*/ 530 w 784"/>
              <a:gd name="T11" fmla="*/ 591 h 1128"/>
              <a:gd name="T12" fmla="*/ 579 w 784"/>
              <a:gd name="T13" fmla="*/ 616 h 1128"/>
              <a:gd name="T14" fmla="*/ 625 w 784"/>
              <a:gd name="T15" fmla="*/ 600 h 1128"/>
              <a:gd name="T16" fmla="*/ 654 w 784"/>
              <a:gd name="T17" fmla="*/ 653 h 1128"/>
              <a:gd name="T18" fmla="*/ 672 w 784"/>
              <a:gd name="T19" fmla="*/ 683 h 1128"/>
              <a:gd name="T20" fmla="*/ 714 w 784"/>
              <a:gd name="T21" fmla="*/ 687 h 1128"/>
              <a:gd name="T22" fmla="*/ 749 w 784"/>
              <a:gd name="T23" fmla="*/ 712 h 1128"/>
              <a:gd name="T24" fmla="*/ 770 w 784"/>
              <a:gd name="T25" fmla="*/ 756 h 1128"/>
              <a:gd name="T26" fmla="*/ 761 w 784"/>
              <a:gd name="T27" fmla="*/ 790 h 1128"/>
              <a:gd name="T28" fmla="*/ 760 w 784"/>
              <a:gd name="T29" fmla="*/ 825 h 1128"/>
              <a:gd name="T30" fmla="*/ 772 w 784"/>
              <a:gd name="T31" fmla="*/ 882 h 1128"/>
              <a:gd name="T32" fmla="*/ 758 w 784"/>
              <a:gd name="T33" fmla="*/ 932 h 1128"/>
              <a:gd name="T34" fmla="*/ 770 w 784"/>
              <a:gd name="T35" fmla="*/ 994 h 1128"/>
              <a:gd name="T36" fmla="*/ 763 w 784"/>
              <a:gd name="T37" fmla="*/ 1054 h 1128"/>
              <a:gd name="T38" fmla="*/ 691 w 784"/>
              <a:gd name="T39" fmla="*/ 1122 h 1128"/>
              <a:gd name="T40" fmla="*/ 648 w 784"/>
              <a:gd name="T41" fmla="*/ 1103 h 1128"/>
              <a:gd name="T42" fmla="*/ 602 w 784"/>
              <a:gd name="T43" fmla="*/ 1056 h 1128"/>
              <a:gd name="T44" fmla="*/ 463 w 784"/>
              <a:gd name="T45" fmla="*/ 998 h 1128"/>
              <a:gd name="T46" fmla="*/ 425 w 784"/>
              <a:gd name="T47" fmla="*/ 967 h 1128"/>
              <a:gd name="T48" fmla="*/ 331 w 784"/>
              <a:gd name="T49" fmla="*/ 894 h 1128"/>
              <a:gd name="T50" fmla="*/ 318 w 784"/>
              <a:gd name="T51" fmla="*/ 867 h 1128"/>
              <a:gd name="T52" fmla="*/ 328 w 784"/>
              <a:gd name="T53" fmla="*/ 815 h 1128"/>
              <a:gd name="T54" fmla="*/ 290 w 784"/>
              <a:gd name="T55" fmla="*/ 778 h 1128"/>
              <a:gd name="T56" fmla="*/ 259 w 784"/>
              <a:gd name="T57" fmla="*/ 745 h 1128"/>
              <a:gd name="T58" fmla="*/ 243 w 784"/>
              <a:gd name="T59" fmla="*/ 689 h 1128"/>
              <a:gd name="T60" fmla="*/ 153 w 784"/>
              <a:gd name="T61" fmla="*/ 530 h 1128"/>
              <a:gd name="T62" fmla="*/ 120 w 784"/>
              <a:gd name="T63" fmla="*/ 487 h 1128"/>
              <a:gd name="T64" fmla="*/ 90 w 784"/>
              <a:gd name="T65" fmla="*/ 432 h 1128"/>
              <a:gd name="T66" fmla="*/ 22 w 784"/>
              <a:gd name="T67" fmla="*/ 397 h 1128"/>
              <a:gd name="T68" fmla="*/ 0 w 784"/>
              <a:gd name="T69" fmla="*/ 363 h 1128"/>
              <a:gd name="T70" fmla="*/ 13 w 784"/>
              <a:gd name="T71" fmla="*/ 276 h 1128"/>
              <a:gd name="T72" fmla="*/ 28 w 784"/>
              <a:gd name="T73" fmla="*/ 246 h 1128"/>
              <a:gd name="T74" fmla="*/ 72 w 784"/>
              <a:gd name="T75" fmla="*/ 222 h 1128"/>
              <a:gd name="T76" fmla="*/ 95 w 784"/>
              <a:gd name="T77" fmla="*/ 272 h 1128"/>
              <a:gd name="T78" fmla="*/ 158 w 784"/>
              <a:gd name="T79" fmla="*/ 307 h 1128"/>
              <a:gd name="T80" fmla="*/ 184 w 784"/>
              <a:gd name="T81" fmla="*/ 271 h 1128"/>
              <a:gd name="T82" fmla="*/ 201 w 784"/>
              <a:gd name="T83" fmla="*/ 225 h 1128"/>
              <a:gd name="T84" fmla="*/ 270 w 784"/>
              <a:gd name="T85" fmla="*/ 170 h 1128"/>
              <a:gd name="T86" fmla="*/ 344 w 784"/>
              <a:gd name="T87" fmla="*/ 120 h 1128"/>
              <a:gd name="T88" fmla="*/ 357 w 784"/>
              <a:gd name="T89" fmla="*/ 70 h 1128"/>
              <a:gd name="T90" fmla="*/ 347 w 784"/>
              <a:gd name="T91" fmla="*/ 5 h 1128"/>
              <a:gd name="T92" fmla="*/ 422 w 784"/>
              <a:gd name="T93" fmla="*/ 53 h 1128"/>
              <a:gd name="T94" fmla="*/ 467 w 784"/>
              <a:gd name="T95" fmla="*/ 107 h 1128"/>
              <a:gd name="T96" fmla="*/ 506 w 784"/>
              <a:gd name="T97" fmla="*/ 154 h 1128"/>
              <a:gd name="T98" fmla="*/ 561 w 784"/>
              <a:gd name="T99" fmla="*/ 157 h 1128"/>
              <a:gd name="T100" fmla="*/ 617 w 784"/>
              <a:gd name="T101" fmla="*/ 149 h 1128"/>
              <a:gd name="T102" fmla="*/ 640 w 784"/>
              <a:gd name="T103" fmla="*/ 156 h 1128"/>
              <a:gd name="T104" fmla="*/ 654 w 784"/>
              <a:gd name="T105" fmla="*/ 193 h 1128"/>
              <a:gd name="T106" fmla="*/ 627 w 784"/>
              <a:gd name="T107" fmla="*/ 210 h 1128"/>
              <a:gd name="T108" fmla="*/ 627 w 784"/>
              <a:gd name="T109" fmla="*/ 240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2" name="Freeform 8">
            <a:extLst>
              <a:ext uri="{FF2B5EF4-FFF2-40B4-BE49-F238E27FC236}">
                <a16:creationId xmlns:a16="http://schemas.microsoft.com/office/drawing/2014/main" id="{59012580-17FC-C745-963A-99593F74ED87}"/>
              </a:ext>
            </a:extLst>
          </p:cNvPr>
          <p:cNvSpPr>
            <a:spLocks/>
          </p:cNvSpPr>
          <p:nvPr userDrawn="1">
            <p:custDataLst>
              <p:tags r:id="rId18"/>
            </p:custDataLst>
          </p:nvPr>
        </p:nvSpPr>
        <p:spPr bwMode="auto">
          <a:xfrm>
            <a:off x="5566325" y="4260601"/>
            <a:ext cx="268405" cy="1024935"/>
          </a:xfrm>
          <a:custGeom>
            <a:avLst/>
            <a:gdLst>
              <a:gd name="T0" fmla="*/ 418 w 598"/>
              <a:gd name="T1" fmla="*/ 2021 h 2158"/>
              <a:gd name="T2" fmla="*/ 342 w 598"/>
              <a:gd name="T3" fmla="*/ 1955 h 2158"/>
              <a:gd name="T4" fmla="*/ 339 w 598"/>
              <a:gd name="T5" fmla="*/ 1893 h 2158"/>
              <a:gd name="T6" fmla="*/ 345 w 598"/>
              <a:gd name="T7" fmla="*/ 1843 h 2158"/>
              <a:gd name="T8" fmla="*/ 362 w 598"/>
              <a:gd name="T9" fmla="*/ 1791 h 2158"/>
              <a:gd name="T10" fmla="*/ 354 w 598"/>
              <a:gd name="T11" fmla="*/ 1740 h 2158"/>
              <a:gd name="T12" fmla="*/ 332 w 598"/>
              <a:gd name="T13" fmla="*/ 1683 h 2158"/>
              <a:gd name="T14" fmla="*/ 303 w 598"/>
              <a:gd name="T15" fmla="*/ 1581 h 2158"/>
              <a:gd name="T16" fmla="*/ 226 w 598"/>
              <a:gd name="T17" fmla="*/ 1460 h 2158"/>
              <a:gd name="T18" fmla="*/ 206 w 598"/>
              <a:gd name="T19" fmla="*/ 1381 h 2158"/>
              <a:gd name="T20" fmla="*/ 217 w 598"/>
              <a:gd name="T21" fmla="*/ 1299 h 2158"/>
              <a:gd name="T22" fmla="*/ 208 w 598"/>
              <a:gd name="T23" fmla="*/ 1235 h 2158"/>
              <a:gd name="T24" fmla="*/ 185 w 598"/>
              <a:gd name="T25" fmla="*/ 1165 h 2158"/>
              <a:gd name="T26" fmla="*/ 211 w 598"/>
              <a:gd name="T27" fmla="*/ 1123 h 2158"/>
              <a:gd name="T28" fmla="*/ 195 w 598"/>
              <a:gd name="T29" fmla="*/ 1082 h 2158"/>
              <a:gd name="T30" fmla="*/ 211 w 598"/>
              <a:gd name="T31" fmla="*/ 1025 h 2158"/>
              <a:gd name="T32" fmla="*/ 210 w 598"/>
              <a:gd name="T33" fmla="*/ 993 h 2158"/>
              <a:gd name="T34" fmla="*/ 187 w 598"/>
              <a:gd name="T35" fmla="*/ 927 h 2158"/>
              <a:gd name="T36" fmla="*/ 136 w 598"/>
              <a:gd name="T37" fmla="*/ 852 h 2158"/>
              <a:gd name="T38" fmla="*/ 134 w 598"/>
              <a:gd name="T39" fmla="*/ 686 h 2158"/>
              <a:gd name="T40" fmla="*/ 183 w 598"/>
              <a:gd name="T41" fmla="*/ 584 h 2158"/>
              <a:gd name="T42" fmla="*/ 189 w 598"/>
              <a:gd name="T43" fmla="*/ 522 h 2158"/>
              <a:gd name="T44" fmla="*/ 160 w 598"/>
              <a:gd name="T45" fmla="*/ 459 h 2158"/>
              <a:gd name="T46" fmla="*/ 182 w 598"/>
              <a:gd name="T47" fmla="*/ 406 h 2158"/>
              <a:gd name="T48" fmla="*/ 229 w 598"/>
              <a:gd name="T49" fmla="*/ 346 h 2158"/>
              <a:gd name="T50" fmla="*/ 200 w 598"/>
              <a:gd name="T51" fmla="*/ 308 h 2158"/>
              <a:gd name="T52" fmla="*/ 148 w 598"/>
              <a:gd name="T53" fmla="*/ 222 h 2158"/>
              <a:gd name="T54" fmla="*/ 129 w 598"/>
              <a:gd name="T55" fmla="*/ 125 h 2158"/>
              <a:gd name="T56" fmla="*/ 91 w 598"/>
              <a:gd name="T57" fmla="*/ 37 h 2158"/>
              <a:gd name="T58" fmla="*/ 0 w 598"/>
              <a:gd name="T59" fmla="*/ 44 h 2158"/>
              <a:gd name="T60" fmla="*/ 31 w 598"/>
              <a:gd name="T61" fmla="*/ 200 h 2158"/>
              <a:gd name="T62" fmla="*/ 42 w 598"/>
              <a:gd name="T63" fmla="*/ 304 h 2158"/>
              <a:gd name="T64" fmla="*/ 27 w 598"/>
              <a:gd name="T65" fmla="*/ 374 h 2158"/>
              <a:gd name="T66" fmla="*/ 52 w 598"/>
              <a:gd name="T67" fmla="*/ 524 h 2158"/>
              <a:gd name="T68" fmla="*/ 46 w 598"/>
              <a:gd name="T69" fmla="*/ 649 h 2158"/>
              <a:gd name="T70" fmla="*/ 36 w 598"/>
              <a:gd name="T71" fmla="*/ 718 h 2158"/>
              <a:gd name="T72" fmla="*/ 52 w 598"/>
              <a:gd name="T73" fmla="*/ 767 h 2158"/>
              <a:gd name="T74" fmla="*/ 64 w 598"/>
              <a:gd name="T75" fmla="*/ 871 h 2158"/>
              <a:gd name="T76" fmla="*/ 81 w 598"/>
              <a:gd name="T77" fmla="*/ 913 h 2158"/>
              <a:gd name="T78" fmla="*/ 73 w 598"/>
              <a:gd name="T79" fmla="*/ 1045 h 2158"/>
              <a:gd name="T80" fmla="*/ 63 w 598"/>
              <a:gd name="T81" fmla="*/ 1152 h 2158"/>
              <a:gd name="T82" fmla="*/ 40 w 598"/>
              <a:gd name="T83" fmla="*/ 1188 h 2158"/>
              <a:gd name="T84" fmla="*/ 60 w 598"/>
              <a:gd name="T85" fmla="*/ 1258 h 2158"/>
              <a:gd name="T86" fmla="*/ 106 w 598"/>
              <a:gd name="T87" fmla="*/ 1343 h 2158"/>
              <a:gd name="T88" fmla="*/ 93 w 598"/>
              <a:gd name="T89" fmla="*/ 1396 h 2158"/>
              <a:gd name="T90" fmla="*/ 106 w 598"/>
              <a:gd name="T91" fmla="*/ 1449 h 2158"/>
              <a:gd name="T92" fmla="*/ 164 w 598"/>
              <a:gd name="T93" fmla="*/ 1467 h 2158"/>
              <a:gd name="T94" fmla="*/ 209 w 598"/>
              <a:gd name="T95" fmla="*/ 1621 h 2158"/>
              <a:gd name="T96" fmla="*/ 227 w 598"/>
              <a:gd name="T97" fmla="*/ 1709 h 2158"/>
              <a:gd name="T98" fmla="*/ 151 w 598"/>
              <a:gd name="T99" fmla="*/ 1749 h 2158"/>
              <a:gd name="T100" fmla="*/ 207 w 598"/>
              <a:gd name="T101" fmla="*/ 1776 h 2158"/>
              <a:gd name="T102" fmla="*/ 250 w 598"/>
              <a:gd name="T103" fmla="*/ 1820 h 2158"/>
              <a:gd name="T104" fmla="*/ 275 w 598"/>
              <a:gd name="T105" fmla="*/ 1871 h 2158"/>
              <a:gd name="T106" fmla="*/ 308 w 598"/>
              <a:gd name="T107" fmla="*/ 1961 h 2158"/>
              <a:gd name="T108" fmla="*/ 359 w 598"/>
              <a:gd name="T109" fmla="*/ 2013 h 2158"/>
              <a:gd name="T110" fmla="*/ 393 w 598"/>
              <a:gd name="T111" fmla="*/ 2048 h 2158"/>
              <a:gd name="T112" fmla="*/ 424 w 598"/>
              <a:gd name="T113" fmla="*/ 2074 h 2158"/>
              <a:gd name="T114" fmla="*/ 465 w 598"/>
              <a:gd name="T115" fmla="*/ 2110 h 2158"/>
              <a:gd name="T116" fmla="*/ 519 w 598"/>
              <a:gd name="T117" fmla="*/ 2140 h 2158"/>
              <a:gd name="T118" fmla="*/ 538 w 598"/>
              <a:gd name="T119" fmla="*/ 2151 h 2158"/>
              <a:gd name="T120" fmla="*/ 586 w 598"/>
              <a:gd name="T121" fmla="*/ 2098 h 2158"/>
              <a:gd name="T122" fmla="*/ 591 w 598"/>
              <a:gd name="T123" fmla="*/ 2071 h 2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3" name="Freeform 9">
            <a:extLst>
              <a:ext uri="{FF2B5EF4-FFF2-40B4-BE49-F238E27FC236}">
                <a16:creationId xmlns:a16="http://schemas.microsoft.com/office/drawing/2014/main" id="{A04F4CD8-1491-8146-B583-2973ADA70BBD}"/>
              </a:ext>
            </a:extLst>
          </p:cNvPr>
          <p:cNvSpPr>
            <a:spLocks/>
          </p:cNvSpPr>
          <p:nvPr userDrawn="1">
            <p:custDataLst>
              <p:tags r:id="rId19"/>
            </p:custDataLst>
          </p:nvPr>
        </p:nvSpPr>
        <p:spPr bwMode="auto">
          <a:xfrm>
            <a:off x="5468724" y="3609942"/>
            <a:ext cx="990659" cy="1091154"/>
          </a:xfrm>
          <a:custGeom>
            <a:avLst/>
            <a:gdLst>
              <a:gd name="T0" fmla="*/ 440 w 2226"/>
              <a:gd name="T1" fmla="*/ 896 h 2292"/>
              <a:gd name="T2" fmla="*/ 505 w 2226"/>
              <a:gd name="T3" fmla="*/ 985 h 2292"/>
              <a:gd name="T4" fmla="*/ 572 w 2226"/>
              <a:gd name="T5" fmla="*/ 1054 h 2292"/>
              <a:gd name="T6" fmla="*/ 716 w 2226"/>
              <a:gd name="T7" fmla="*/ 1098 h 2292"/>
              <a:gd name="T8" fmla="*/ 798 w 2226"/>
              <a:gd name="T9" fmla="*/ 1204 h 2292"/>
              <a:gd name="T10" fmla="*/ 846 w 2226"/>
              <a:gd name="T11" fmla="*/ 1292 h 2292"/>
              <a:gd name="T12" fmla="*/ 939 w 2226"/>
              <a:gd name="T13" fmla="*/ 1355 h 2292"/>
              <a:gd name="T14" fmla="*/ 957 w 2226"/>
              <a:gd name="T15" fmla="*/ 1466 h 2292"/>
              <a:gd name="T16" fmla="*/ 976 w 2226"/>
              <a:gd name="T17" fmla="*/ 1541 h 2292"/>
              <a:gd name="T18" fmla="*/ 992 w 2226"/>
              <a:gd name="T19" fmla="*/ 1632 h 2292"/>
              <a:gd name="T20" fmla="*/ 1131 w 2226"/>
              <a:gd name="T21" fmla="*/ 1698 h 2292"/>
              <a:gd name="T22" fmla="*/ 1193 w 2226"/>
              <a:gd name="T23" fmla="*/ 1805 h 2292"/>
              <a:gd name="T24" fmla="*/ 1243 w 2226"/>
              <a:gd name="T25" fmla="*/ 1864 h 2292"/>
              <a:gd name="T26" fmla="*/ 1183 w 2226"/>
              <a:gd name="T27" fmla="*/ 2003 h 2292"/>
              <a:gd name="T28" fmla="*/ 1084 w 2226"/>
              <a:gd name="T29" fmla="*/ 2128 h 2292"/>
              <a:gd name="T30" fmla="*/ 1180 w 2226"/>
              <a:gd name="T31" fmla="*/ 2161 h 2292"/>
              <a:gd name="T32" fmla="*/ 1296 w 2226"/>
              <a:gd name="T33" fmla="*/ 2234 h 2292"/>
              <a:gd name="T34" fmla="*/ 1419 w 2226"/>
              <a:gd name="T35" fmla="*/ 2198 h 2292"/>
              <a:gd name="T36" fmla="*/ 1518 w 2226"/>
              <a:gd name="T37" fmla="*/ 2036 h 2292"/>
              <a:gd name="T38" fmla="*/ 1512 w 2226"/>
              <a:gd name="T39" fmla="*/ 1918 h 2292"/>
              <a:gd name="T40" fmla="*/ 1561 w 2226"/>
              <a:gd name="T41" fmla="*/ 1793 h 2292"/>
              <a:gd name="T42" fmla="*/ 1706 w 2226"/>
              <a:gd name="T43" fmla="*/ 1727 h 2292"/>
              <a:gd name="T44" fmla="*/ 1798 w 2226"/>
              <a:gd name="T45" fmla="*/ 1681 h 2292"/>
              <a:gd name="T46" fmla="*/ 1897 w 2226"/>
              <a:gd name="T47" fmla="*/ 1641 h 2292"/>
              <a:gd name="T48" fmla="*/ 1982 w 2226"/>
              <a:gd name="T49" fmla="*/ 1400 h 2292"/>
              <a:gd name="T50" fmla="*/ 2014 w 2226"/>
              <a:gd name="T51" fmla="*/ 1288 h 2292"/>
              <a:gd name="T52" fmla="*/ 2002 w 2226"/>
              <a:gd name="T53" fmla="*/ 1090 h 2292"/>
              <a:gd name="T54" fmla="*/ 2073 w 2226"/>
              <a:gd name="T55" fmla="*/ 1009 h 2292"/>
              <a:gd name="T56" fmla="*/ 2190 w 2226"/>
              <a:gd name="T57" fmla="*/ 877 h 2292"/>
              <a:gd name="T58" fmla="*/ 2222 w 2226"/>
              <a:gd name="T59" fmla="*/ 732 h 2292"/>
              <a:gd name="T60" fmla="*/ 2157 w 2226"/>
              <a:gd name="T61" fmla="*/ 599 h 2292"/>
              <a:gd name="T62" fmla="*/ 2059 w 2226"/>
              <a:gd name="T63" fmla="*/ 563 h 2292"/>
              <a:gd name="T64" fmla="*/ 1921 w 2226"/>
              <a:gd name="T65" fmla="*/ 462 h 2292"/>
              <a:gd name="T66" fmla="*/ 1742 w 2226"/>
              <a:gd name="T67" fmla="*/ 450 h 2292"/>
              <a:gd name="T68" fmla="*/ 1670 w 2226"/>
              <a:gd name="T69" fmla="*/ 447 h 2292"/>
              <a:gd name="T70" fmla="*/ 1636 w 2226"/>
              <a:gd name="T71" fmla="*/ 394 h 2292"/>
              <a:gd name="T72" fmla="*/ 1512 w 2226"/>
              <a:gd name="T73" fmla="*/ 348 h 2292"/>
              <a:gd name="T74" fmla="*/ 1411 w 2226"/>
              <a:gd name="T75" fmla="*/ 409 h 2292"/>
              <a:gd name="T76" fmla="*/ 1338 w 2226"/>
              <a:gd name="T77" fmla="*/ 405 h 2292"/>
              <a:gd name="T78" fmla="*/ 1247 w 2226"/>
              <a:gd name="T79" fmla="*/ 384 h 2292"/>
              <a:gd name="T80" fmla="*/ 1317 w 2226"/>
              <a:gd name="T81" fmla="*/ 268 h 2292"/>
              <a:gd name="T82" fmla="*/ 1338 w 2226"/>
              <a:gd name="T83" fmla="*/ 184 h 2292"/>
              <a:gd name="T84" fmla="*/ 1291 w 2226"/>
              <a:gd name="T85" fmla="*/ 68 h 2292"/>
              <a:gd name="T86" fmla="*/ 1124 w 2226"/>
              <a:gd name="T87" fmla="*/ 135 h 2292"/>
              <a:gd name="T88" fmla="*/ 1003 w 2226"/>
              <a:gd name="T89" fmla="*/ 170 h 2292"/>
              <a:gd name="T90" fmla="*/ 960 w 2226"/>
              <a:gd name="T91" fmla="*/ 187 h 2292"/>
              <a:gd name="T92" fmla="*/ 812 w 2226"/>
              <a:gd name="T93" fmla="*/ 176 h 2292"/>
              <a:gd name="T94" fmla="*/ 811 w 2226"/>
              <a:gd name="T95" fmla="*/ 67 h 2292"/>
              <a:gd name="T96" fmla="*/ 745 w 2226"/>
              <a:gd name="T97" fmla="*/ 0 h 2292"/>
              <a:gd name="T98" fmla="*/ 700 w 2226"/>
              <a:gd name="T99" fmla="*/ 31 h 2292"/>
              <a:gd name="T100" fmla="*/ 589 w 2226"/>
              <a:gd name="T101" fmla="*/ 70 h 2292"/>
              <a:gd name="T102" fmla="*/ 560 w 2226"/>
              <a:gd name="T103" fmla="*/ 198 h 2292"/>
              <a:gd name="T104" fmla="*/ 453 w 2226"/>
              <a:gd name="T105" fmla="*/ 258 h 2292"/>
              <a:gd name="T106" fmla="*/ 286 w 2226"/>
              <a:gd name="T107" fmla="*/ 197 h 2292"/>
              <a:gd name="T108" fmla="*/ 253 w 2226"/>
              <a:gd name="T109" fmla="*/ 240 h 2292"/>
              <a:gd name="T110" fmla="*/ 198 w 2226"/>
              <a:gd name="T111" fmla="*/ 311 h 2292"/>
              <a:gd name="T112" fmla="*/ 246 w 2226"/>
              <a:gd name="T113" fmla="*/ 388 h 2292"/>
              <a:gd name="T114" fmla="*/ 194 w 2226"/>
              <a:gd name="T115" fmla="*/ 560 h 2292"/>
              <a:gd name="T116" fmla="*/ 100 w 2226"/>
              <a:gd name="T117" fmla="*/ 567 h 2292"/>
              <a:gd name="T118" fmla="*/ 16 w 2226"/>
              <a:gd name="T119" fmla="*/ 687 h 2292"/>
              <a:gd name="T120" fmla="*/ 22 w 2226"/>
              <a:gd name="T121" fmla="*/ 824 h 2292"/>
              <a:gd name="T122" fmla="*/ 120 w 2226"/>
              <a:gd name="T123" fmla="*/ 905 h 2292"/>
              <a:gd name="T124" fmla="*/ 191 w 2226"/>
              <a:gd name="T125" fmla="*/ 949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4" name="Freeform 10">
            <a:extLst>
              <a:ext uri="{FF2B5EF4-FFF2-40B4-BE49-F238E27FC236}">
                <a16:creationId xmlns:a16="http://schemas.microsoft.com/office/drawing/2014/main" id="{7EE192C5-E0BE-9548-BD42-35BFB6FD057C}"/>
              </a:ext>
            </a:extLst>
          </p:cNvPr>
          <p:cNvSpPr>
            <a:spLocks/>
          </p:cNvSpPr>
          <p:nvPr userDrawn="1">
            <p:custDataLst>
              <p:tags r:id="rId20"/>
            </p:custDataLst>
          </p:nvPr>
        </p:nvSpPr>
        <p:spPr bwMode="auto">
          <a:xfrm>
            <a:off x="7633857" y="2654103"/>
            <a:ext cx="71574" cy="44625"/>
          </a:xfrm>
          <a:custGeom>
            <a:avLst/>
            <a:gdLst>
              <a:gd name="T0" fmla="*/ 94 w 161"/>
              <a:gd name="T1" fmla="*/ 0 h 93"/>
              <a:gd name="T2" fmla="*/ 107 w 161"/>
              <a:gd name="T3" fmla="*/ 18 h 93"/>
              <a:gd name="T4" fmla="*/ 112 w 161"/>
              <a:gd name="T5" fmla="*/ 12 h 93"/>
              <a:gd name="T6" fmla="*/ 117 w 161"/>
              <a:gd name="T7" fmla="*/ 8 h 93"/>
              <a:gd name="T8" fmla="*/ 122 w 161"/>
              <a:gd name="T9" fmla="*/ 5 h 93"/>
              <a:gd name="T10" fmla="*/ 127 w 161"/>
              <a:gd name="T11" fmla="*/ 3 h 93"/>
              <a:gd name="T12" fmla="*/ 137 w 161"/>
              <a:gd name="T13" fmla="*/ 1 h 93"/>
              <a:gd name="T14" fmla="*/ 148 w 161"/>
              <a:gd name="T15" fmla="*/ 0 h 93"/>
              <a:gd name="T16" fmla="*/ 151 w 161"/>
              <a:gd name="T17" fmla="*/ 0 h 93"/>
              <a:gd name="T18" fmla="*/ 161 w 161"/>
              <a:gd name="T19" fmla="*/ 0 h 93"/>
              <a:gd name="T20" fmla="*/ 161 w 161"/>
              <a:gd name="T21" fmla="*/ 92 h 93"/>
              <a:gd name="T22" fmla="*/ 155 w 161"/>
              <a:gd name="T23" fmla="*/ 93 h 93"/>
              <a:gd name="T24" fmla="*/ 150 w 161"/>
              <a:gd name="T25" fmla="*/ 93 h 93"/>
              <a:gd name="T26" fmla="*/ 145 w 161"/>
              <a:gd name="T27" fmla="*/ 92 h 93"/>
              <a:gd name="T28" fmla="*/ 140 w 161"/>
              <a:gd name="T29" fmla="*/ 91 h 93"/>
              <a:gd name="T30" fmla="*/ 129 w 161"/>
              <a:gd name="T31" fmla="*/ 88 h 93"/>
              <a:gd name="T32" fmla="*/ 120 w 161"/>
              <a:gd name="T33" fmla="*/ 82 h 93"/>
              <a:gd name="T34" fmla="*/ 111 w 161"/>
              <a:gd name="T35" fmla="*/ 75 h 93"/>
              <a:gd name="T36" fmla="*/ 104 w 161"/>
              <a:gd name="T37" fmla="*/ 67 h 93"/>
              <a:gd name="T38" fmla="*/ 97 w 161"/>
              <a:gd name="T39" fmla="*/ 59 h 93"/>
              <a:gd name="T40" fmla="*/ 94 w 161"/>
              <a:gd name="T41" fmla="*/ 49 h 93"/>
              <a:gd name="T42" fmla="*/ 92 w 161"/>
              <a:gd name="T43" fmla="*/ 50 h 93"/>
              <a:gd name="T44" fmla="*/ 89 w 161"/>
              <a:gd name="T45" fmla="*/ 51 h 93"/>
              <a:gd name="T46" fmla="*/ 86 w 161"/>
              <a:gd name="T47" fmla="*/ 51 h 93"/>
              <a:gd name="T48" fmla="*/ 84 w 161"/>
              <a:gd name="T49" fmla="*/ 51 h 93"/>
              <a:gd name="T50" fmla="*/ 78 w 161"/>
              <a:gd name="T51" fmla="*/ 50 h 93"/>
              <a:gd name="T52" fmla="*/ 74 w 161"/>
              <a:gd name="T53" fmla="*/ 49 h 93"/>
              <a:gd name="T54" fmla="*/ 65 w 161"/>
              <a:gd name="T55" fmla="*/ 48 h 93"/>
              <a:gd name="T56" fmla="*/ 55 w 161"/>
              <a:gd name="T57" fmla="*/ 45 h 93"/>
              <a:gd name="T58" fmla="*/ 44 w 161"/>
              <a:gd name="T59" fmla="*/ 40 h 93"/>
              <a:gd name="T60" fmla="*/ 32 w 161"/>
              <a:gd name="T61" fmla="*/ 34 h 93"/>
              <a:gd name="T62" fmla="*/ 21 w 161"/>
              <a:gd name="T63" fmla="*/ 26 h 93"/>
              <a:gd name="T64" fmla="*/ 12 w 161"/>
              <a:gd name="T65" fmla="*/ 18 h 93"/>
              <a:gd name="T66" fmla="*/ 8 w 161"/>
              <a:gd name="T67" fmla="*/ 14 h 93"/>
              <a:gd name="T68" fmla="*/ 5 w 161"/>
              <a:gd name="T69" fmla="*/ 9 h 93"/>
              <a:gd name="T70" fmla="*/ 3 w 161"/>
              <a:gd name="T71" fmla="*/ 5 h 93"/>
              <a:gd name="T72" fmla="*/ 0 w 161"/>
              <a:gd name="T73" fmla="*/ 0 h 93"/>
              <a:gd name="T74" fmla="*/ 94 w 161"/>
              <a:gd name="T7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5" name="Freeform 11">
            <a:extLst>
              <a:ext uri="{FF2B5EF4-FFF2-40B4-BE49-F238E27FC236}">
                <a16:creationId xmlns:a16="http://schemas.microsoft.com/office/drawing/2014/main" id="{07A88374-E9BA-3B49-809A-F3E0C1D055D1}"/>
              </a:ext>
            </a:extLst>
          </p:cNvPr>
          <p:cNvSpPr>
            <a:spLocks/>
          </p:cNvSpPr>
          <p:nvPr userDrawn="1">
            <p:custDataLst>
              <p:tags r:id="rId21"/>
            </p:custDataLst>
          </p:nvPr>
        </p:nvSpPr>
        <p:spPr bwMode="auto">
          <a:xfrm>
            <a:off x="7119820" y="2540381"/>
            <a:ext cx="84588" cy="145391"/>
          </a:xfrm>
          <a:custGeom>
            <a:avLst/>
            <a:gdLst>
              <a:gd name="T0" fmla="*/ 38 w 192"/>
              <a:gd name="T1" fmla="*/ 3 h 307"/>
              <a:gd name="T2" fmla="*/ 37 w 192"/>
              <a:gd name="T3" fmla="*/ 0 h 307"/>
              <a:gd name="T4" fmla="*/ 57 w 192"/>
              <a:gd name="T5" fmla="*/ 3 h 307"/>
              <a:gd name="T6" fmla="*/ 110 w 192"/>
              <a:gd name="T7" fmla="*/ 14 h 307"/>
              <a:gd name="T8" fmla="*/ 155 w 192"/>
              <a:gd name="T9" fmla="*/ 25 h 307"/>
              <a:gd name="T10" fmla="*/ 181 w 192"/>
              <a:gd name="T11" fmla="*/ 28 h 307"/>
              <a:gd name="T12" fmla="*/ 192 w 192"/>
              <a:gd name="T13" fmla="*/ 35 h 307"/>
              <a:gd name="T14" fmla="*/ 188 w 192"/>
              <a:gd name="T15" fmla="*/ 47 h 307"/>
              <a:gd name="T16" fmla="*/ 175 w 192"/>
              <a:gd name="T17" fmla="*/ 82 h 307"/>
              <a:gd name="T18" fmla="*/ 158 w 192"/>
              <a:gd name="T19" fmla="*/ 127 h 307"/>
              <a:gd name="T20" fmla="*/ 147 w 192"/>
              <a:gd name="T21" fmla="*/ 165 h 307"/>
              <a:gd name="T22" fmla="*/ 146 w 192"/>
              <a:gd name="T23" fmla="*/ 207 h 307"/>
              <a:gd name="T24" fmla="*/ 144 w 192"/>
              <a:gd name="T25" fmla="*/ 249 h 307"/>
              <a:gd name="T26" fmla="*/ 134 w 192"/>
              <a:gd name="T27" fmla="*/ 277 h 307"/>
              <a:gd name="T28" fmla="*/ 106 w 192"/>
              <a:gd name="T29" fmla="*/ 296 h 307"/>
              <a:gd name="T30" fmla="*/ 83 w 192"/>
              <a:gd name="T31" fmla="*/ 303 h 307"/>
              <a:gd name="T32" fmla="*/ 72 w 192"/>
              <a:gd name="T33" fmla="*/ 307 h 307"/>
              <a:gd name="T34" fmla="*/ 52 w 192"/>
              <a:gd name="T35" fmla="*/ 305 h 307"/>
              <a:gd name="T36" fmla="*/ 32 w 192"/>
              <a:gd name="T37" fmla="*/ 291 h 307"/>
              <a:gd name="T38" fmla="*/ 30 w 192"/>
              <a:gd name="T39" fmla="*/ 277 h 307"/>
              <a:gd name="T40" fmla="*/ 22 w 192"/>
              <a:gd name="T41" fmla="*/ 257 h 307"/>
              <a:gd name="T42" fmla="*/ 10 w 192"/>
              <a:gd name="T43" fmla="*/ 231 h 307"/>
              <a:gd name="T44" fmla="*/ 2 w 192"/>
              <a:gd name="T45" fmla="*/ 211 h 307"/>
              <a:gd name="T46" fmla="*/ 0 w 192"/>
              <a:gd name="T47" fmla="*/ 197 h 307"/>
              <a:gd name="T48" fmla="*/ 0 w 192"/>
              <a:gd name="T49" fmla="*/ 180 h 307"/>
              <a:gd name="T50" fmla="*/ 2 w 192"/>
              <a:gd name="T51" fmla="*/ 165 h 307"/>
              <a:gd name="T52" fmla="*/ 11 w 192"/>
              <a:gd name="T53" fmla="*/ 145 h 307"/>
              <a:gd name="T54" fmla="*/ 33 w 192"/>
              <a:gd name="T55" fmla="*/ 109 h 307"/>
              <a:gd name="T56" fmla="*/ 48 w 192"/>
              <a:gd name="T57" fmla="*/ 81 h 307"/>
              <a:gd name="T58" fmla="*/ 52 w 192"/>
              <a:gd name="T59" fmla="*/ 62 h 307"/>
              <a:gd name="T60" fmla="*/ 53 w 192"/>
              <a:gd name="T61" fmla="*/ 41 h 307"/>
              <a:gd name="T62" fmla="*/ 55 w 192"/>
              <a:gd name="T63" fmla="*/ 30 h 307"/>
              <a:gd name="T64" fmla="*/ 57 w 192"/>
              <a:gd name="T65" fmla="*/ 26 h 307"/>
              <a:gd name="T66" fmla="*/ 60 w 192"/>
              <a:gd name="T67" fmla="*/ 22 h 307"/>
              <a:gd name="T68" fmla="*/ 44 w 192"/>
              <a:gd name="T69" fmla="*/ 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6" name="Freeform 12">
            <a:extLst>
              <a:ext uri="{FF2B5EF4-FFF2-40B4-BE49-F238E27FC236}">
                <a16:creationId xmlns:a16="http://schemas.microsoft.com/office/drawing/2014/main" id="{1595A34C-BCA6-AD42-BE99-464FCE152B11}"/>
              </a:ext>
            </a:extLst>
          </p:cNvPr>
          <p:cNvSpPr>
            <a:spLocks/>
          </p:cNvSpPr>
          <p:nvPr userDrawn="1">
            <p:custDataLst>
              <p:tags r:id="rId22"/>
            </p:custDataLst>
          </p:nvPr>
        </p:nvSpPr>
        <p:spPr bwMode="auto">
          <a:xfrm>
            <a:off x="7202784" y="2083334"/>
            <a:ext cx="175684" cy="244718"/>
          </a:xfrm>
          <a:custGeom>
            <a:avLst/>
            <a:gdLst>
              <a:gd name="T0" fmla="*/ 26 w 398"/>
              <a:gd name="T1" fmla="*/ 2 h 518"/>
              <a:gd name="T2" fmla="*/ 95 w 398"/>
              <a:gd name="T3" fmla="*/ 13 h 518"/>
              <a:gd name="T4" fmla="*/ 116 w 398"/>
              <a:gd name="T5" fmla="*/ 23 h 518"/>
              <a:gd name="T6" fmla="*/ 80 w 398"/>
              <a:gd name="T7" fmla="*/ 47 h 518"/>
              <a:gd name="T8" fmla="*/ 64 w 398"/>
              <a:gd name="T9" fmla="*/ 62 h 518"/>
              <a:gd name="T10" fmla="*/ 77 w 398"/>
              <a:gd name="T11" fmla="*/ 69 h 518"/>
              <a:gd name="T12" fmla="*/ 167 w 398"/>
              <a:gd name="T13" fmla="*/ 79 h 518"/>
              <a:gd name="T14" fmla="*/ 210 w 398"/>
              <a:gd name="T15" fmla="*/ 109 h 518"/>
              <a:gd name="T16" fmla="*/ 154 w 398"/>
              <a:gd name="T17" fmla="*/ 127 h 518"/>
              <a:gd name="T18" fmla="*/ 147 w 398"/>
              <a:gd name="T19" fmla="*/ 138 h 518"/>
              <a:gd name="T20" fmla="*/ 191 w 398"/>
              <a:gd name="T21" fmla="*/ 143 h 518"/>
              <a:gd name="T22" fmla="*/ 211 w 398"/>
              <a:gd name="T23" fmla="*/ 156 h 518"/>
              <a:gd name="T24" fmla="*/ 243 w 398"/>
              <a:gd name="T25" fmla="*/ 191 h 518"/>
              <a:gd name="T26" fmla="*/ 258 w 398"/>
              <a:gd name="T27" fmla="*/ 212 h 518"/>
              <a:gd name="T28" fmla="*/ 260 w 398"/>
              <a:gd name="T29" fmla="*/ 237 h 518"/>
              <a:gd name="T30" fmla="*/ 272 w 398"/>
              <a:gd name="T31" fmla="*/ 254 h 518"/>
              <a:gd name="T32" fmla="*/ 286 w 398"/>
              <a:gd name="T33" fmla="*/ 279 h 518"/>
              <a:gd name="T34" fmla="*/ 306 w 398"/>
              <a:gd name="T35" fmla="*/ 297 h 518"/>
              <a:gd name="T36" fmla="*/ 327 w 398"/>
              <a:gd name="T37" fmla="*/ 320 h 518"/>
              <a:gd name="T38" fmla="*/ 346 w 398"/>
              <a:gd name="T39" fmla="*/ 337 h 518"/>
              <a:gd name="T40" fmla="*/ 370 w 398"/>
              <a:gd name="T41" fmla="*/ 341 h 518"/>
              <a:gd name="T42" fmla="*/ 396 w 398"/>
              <a:gd name="T43" fmla="*/ 365 h 518"/>
              <a:gd name="T44" fmla="*/ 395 w 398"/>
              <a:gd name="T45" fmla="*/ 395 h 518"/>
              <a:gd name="T46" fmla="*/ 382 w 398"/>
              <a:gd name="T47" fmla="*/ 404 h 518"/>
              <a:gd name="T48" fmla="*/ 367 w 398"/>
              <a:gd name="T49" fmla="*/ 415 h 518"/>
              <a:gd name="T50" fmla="*/ 368 w 398"/>
              <a:gd name="T51" fmla="*/ 426 h 518"/>
              <a:gd name="T52" fmla="*/ 376 w 398"/>
              <a:gd name="T53" fmla="*/ 443 h 518"/>
              <a:gd name="T54" fmla="*/ 359 w 398"/>
              <a:gd name="T55" fmla="*/ 463 h 518"/>
              <a:gd name="T56" fmla="*/ 146 w 398"/>
              <a:gd name="T57" fmla="*/ 500 h 518"/>
              <a:gd name="T58" fmla="*/ 68 w 398"/>
              <a:gd name="T59" fmla="*/ 508 h 518"/>
              <a:gd name="T60" fmla="*/ 53 w 398"/>
              <a:gd name="T61" fmla="*/ 518 h 518"/>
              <a:gd name="T62" fmla="*/ 58 w 398"/>
              <a:gd name="T63" fmla="*/ 493 h 518"/>
              <a:gd name="T64" fmla="*/ 71 w 398"/>
              <a:gd name="T65" fmla="*/ 476 h 518"/>
              <a:gd name="T66" fmla="*/ 114 w 398"/>
              <a:gd name="T67" fmla="*/ 458 h 518"/>
              <a:gd name="T68" fmla="*/ 172 w 398"/>
              <a:gd name="T69" fmla="*/ 439 h 518"/>
              <a:gd name="T70" fmla="*/ 179 w 398"/>
              <a:gd name="T71" fmla="*/ 426 h 518"/>
              <a:gd name="T72" fmla="*/ 171 w 398"/>
              <a:gd name="T73" fmla="*/ 434 h 518"/>
              <a:gd name="T74" fmla="*/ 111 w 398"/>
              <a:gd name="T75" fmla="*/ 432 h 518"/>
              <a:gd name="T76" fmla="*/ 76 w 398"/>
              <a:gd name="T77" fmla="*/ 420 h 518"/>
              <a:gd name="T78" fmla="*/ 77 w 398"/>
              <a:gd name="T79" fmla="*/ 402 h 518"/>
              <a:gd name="T80" fmla="*/ 95 w 398"/>
              <a:gd name="T81" fmla="*/ 391 h 518"/>
              <a:gd name="T82" fmla="*/ 87 w 398"/>
              <a:gd name="T83" fmla="*/ 352 h 518"/>
              <a:gd name="T84" fmla="*/ 105 w 398"/>
              <a:gd name="T85" fmla="*/ 329 h 518"/>
              <a:gd name="T86" fmla="*/ 154 w 398"/>
              <a:gd name="T87" fmla="*/ 309 h 518"/>
              <a:gd name="T88" fmla="*/ 172 w 398"/>
              <a:gd name="T89" fmla="*/ 291 h 518"/>
              <a:gd name="T90" fmla="*/ 148 w 398"/>
              <a:gd name="T91" fmla="*/ 271 h 518"/>
              <a:gd name="T92" fmla="*/ 139 w 398"/>
              <a:gd name="T93" fmla="*/ 247 h 518"/>
              <a:gd name="T94" fmla="*/ 94 w 398"/>
              <a:gd name="T95" fmla="*/ 239 h 518"/>
              <a:gd name="T96" fmla="*/ 80 w 398"/>
              <a:gd name="T97" fmla="*/ 216 h 518"/>
              <a:gd name="T98" fmla="*/ 90 w 398"/>
              <a:gd name="T99" fmla="*/ 192 h 518"/>
              <a:gd name="T100" fmla="*/ 100 w 398"/>
              <a:gd name="T101" fmla="*/ 168 h 518"/>
              <a:gd name="T102" fmla="*/ 73 w 398"/>
              <a:gd name="T103" fmla="*/ 186 h 518"/>
              <a:gd name="T104" fmla="*/ 22 w 398"/>
              <a:gd name="T105" fmla="*/ 162 h 518"/>
              <a:gd name="T106" fmla="*/ 20 w 398"/>
              <a:gd name="T107" fmla="*/ 142 h 518"/>
              <a:gd name="T108" fmla="*/ 14 w 398"/>
              <a:gd name="T109" fmla="*/ 131 h 518"/>
              <a:gd name="T110" fmla="*/ 20 w 398"/>
              <a:gd name="T111" fmla="*/ 63 h 518"/>
              <a:gd name="T112" fmla="*/ 19 w 398"/>
              <a:gd name="T113" fmla="*/ 49 h 518"/>
              <a:gd name="T114" fmla="*/ 4 w 398"/>
              <a:gd name="T115" fmla="*/ 40 h 518"/>
              <a:gd name="T116" fmla="*/ 20 w 398"/>
              <a:gd name="T117" fmla="*/ 19 h 518"/>
              <a:gd name="T118" fmla="*/ 3 w 398"/>
              <a:gd name="T119" fmla="*/ 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7" name="Freeform 13">
            <a:extLst>
              <a:ext uri="{FF2B5EF4-FFF2-40B4-BE49-F238E27FC236}">
                <a16:creationId xmlns:a16="http://schemas.microsoft.com/office/drawing/2014/main" id="{6E5ED6B2-1163-4A43-BAEA-D2E4F9FDEADA}"/>
              </a:ext>
            </a:extLst>
          </p:cNvPr>
          <p:cNvSpPr>
            <a:spLocks/>
          </p:cNvSpPr>
          <p:nvPr userDrawn="1">
            <p:custDataLst>
              <p:tags r:id="rId23"/>
            </p:custDataLst>
          </p:nvPr>
        </p:nvSpPr>
        <p:spPr bwMode="auto">
          <a:xfrm>
            <a:off x="7570416" y="2348923"/>
            <a:ext cx="174056" cy="69097"/>
          </a:xfrm>
          <a:custGeom>
            <a:avLst/>
            <a:gdLst>
              <a:gd name="T0" fmla="*/ 190 w 382"/>
              <a:gd name="T1" fmla="*/ 21 h 148"/>
              <a:gd name="T2" fmla="*/ 177 w 382"/>
              <a:gd name="T3" fmla="*/ 31 h 148"/>
              <a:gd name="T4" fmla="*/ 174 w 382"/>
              <a:gd name="T5" fmla="*/ 45 h 148"/>
              <a:gd name="T6" fmla="*/ 168 w 382"/>
              <a:gd name="T7" fmla="*/ 53 h 148"/>
              <a:gd name="T8" fmla="*/ 166 w 382"/>
              <a:gd name="T9" fmla="*/ 61 h 148"/>
              <a:gd name="T10" fmla="*/ 177 w 382"/>
              <a:gd name="T11" fmla="*/ 74 h 148"/>
              <a:gd name="T12" fmla="*/ 155 w 382"/>
              <a:gd name="T13" fmla="*/ 86 h 148"/>
              <a:gd name="T14" fmla="*/ 108 w 382"/>
              <a:gd name="T15" fmla="*/ 96 h 148"/>
              <a:gd name="T16" fmla="*/ 77 w 382"/>
              <a:gd name="T17" fmla="*/ 97 h 148"/>
              <a:gd name="T18" fmla="*/ 52 w 382"/>
              <a:gd name="T19" fmla="*/ 95 h 148"/>
              <a:gd name="T20" fmla="*/ 4 w 382"/>
              <a:gd name="T21" fmla="*/ 111 h 148"/>
              <a:gd name="T22" fmla="*/ 0 w 382"/>
              <a:gd name="T23" fmla="*/ 129 h 148"/>
              <a:gd name="T24" fmla="*/ 4 w 382"/>
              <a:gd name="T25" fmla="*/ 131 h 148"/>
              <a:gd name="T26" fmla="*/ 12 w 382"/>
              <a:gd name="T27" fmla="*/ 131 h 148"/>
              <a:gd name="T28" fmla="*/ 51 w 382"/>
              <a:gd name="T29" fmla="*/ 129 h 148"/>
              <a:gd name="T30" fmla="*/ 114 w 382"/>
              <a:gd name="T31" fmla="*/ 127 h 148"/>
              <a:gd name="T32" fmla="*/ 123 w 382"/>
              <a:gd name="T33" fmla="*/ 134 h 148"/>
              <a:gd name="T34" fmla="*/ 137 w 382"/>
              <a:gd name="T35" fmla="*/ 141 h 148"/>
              <a:gd name="T36" fmla="*/ 159 w 382"/>
              <a:gd name="T37" fmla="*/ 147 h 148"/>
              <a:gd name="T38" fmla="*/ 185 w 382"/>
              <a:gd name="T39" fmla="*/ 148 h 148"/>
              <a:gd name="T40" fmla="*/ 210 w 382"/>
              <a:gd name="T41" fmla="*/ 148 h 148"/>
              <a:gd name="T42" fmla="*/ 233 w 382"/>
              <a:gd name="T43" fmla="*/ 148 h 148"/>
              <a:gd name="T44" fmla="*/ 255 w 382"/>
              <a:gd name="T45" fmla="*/ 148 h 148"/>
              <a:gd name="T46" fmla="*/ 275 w 382"/>
              <a:gd name="T47" fmla="*/ 143 h 148"/>
              <a:gd name="T48" fmla="*/ 301 w 382"/>
              <a:gd name="T49" fmla="*/ 134 h 148"/>
              <a:gd name="T50" fmla="*/ 334 w 382"/>
              <a:gd name="T51" fmla="*/ 121 h 148"/>
              <a:gd name="T52" fmla="*/ 353 w 382"/>
              <a:gd name="T53" fmla="*/ 103 h 148"/>
              <a:gd name="T54" fmla="*/ 372 w 382"/>
              <a:gd name="T55" fmla="*/ 72 h 148"/>
              <a:gd name="T56" fmla="*/ 376 w 382"/>
              <a:gd name="T57" fmla="*/ 52 h 148"/>
              <a:gd name="T58" fmla="*/ 363 w 382"/>
              <a:gd name="T59" fmla="*/ 44 h 148"/>
              <a:gd name="T60" fmla="*/ 357 w 382"/>
              <a:gd name="T61" fmla="*/ 32 h 148"/>
              <a:gd name="T62" fmla="*/ 347 w 382"/>
              <a:gd name="T63" fmla="*/ 22 h 148"/>
              <a:gd name="T64" fmla="*/ 334 w 382"/>
              <a:gd name="T65" fmla="*/ 17 h 148"/>
              <a:gd name="T66" fmla="*/ 319 w 382"/>
              <a:gd name="T67" fmla="*/ 8 h 148"/>
              <a:gd name="T68" fmla="*/ 203 w 382"/>
              <a:gd name="T69" fmla="*/ 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8" name="Freeform 14">
            <a:extLst>
              <a:ext uri="{FF2B5EF4-FFF2-40B4-BE49-F238E27FC236}">
                <a16:creationId xmlns:a16="http://schemas.microsoft.com/office/drawing/2014/main" id="{CA3D9024-3C71-0640-A88F-B1C4AB0D6979}"/>
              </a:ext>
            </a:extLst>
          </p:cNvPr>
          <p:cNvSpPr>
            <a:spLocks/>
          </p:cNvSpPr>
          <p:nvPr userDrawn="1">
            <p:custDataLst>
              <p:tags r:id="rId24"/>
            </p:custDataLst>
          </p:nvPr>
        </p:nvSpPr>
        <p:spPr bwMode="auto">
          <a:xfrm>
            <a:off x="9099512" y="2212171"/>
            <a:ext cx="1312745" cy="941443"/>
          </a:xfrm>
          <a:custGeom>
            <a:avLst/>
            <a:gdLst>
              <a:gd name="T0" fmla="*/ 373 w 2936"/>
              <a:gd name="T1" fmla="*/ 1071 h 1983"/>
              <a:gd name="T2" fmla="*/ 385 w 2936"/>
              <a:gd name="T3" fmla="*/ 1182 h 1983"/>
              <a:gd name="T4" fmla="*/ 478 w 2936"/>
              <a:gd name="T5" fmla="*/ 1358 h 1983"/>
              <a:gd name="T6" fmla="*/ 768 w 2936"/>
              <a:gd name="T7" fmla="*/ 1492 h 1983"/>
              <a:gd name="T8" fmla="*/ 1036 w 2936"/>
              <a:gd name="T9" fmla="*/ 1552 h 1983"/>
              <a:gd name="T10" fmla="*/ 1124 w 2936"/>
              <a:gd name="T11" fmla="*/ 1529 h 1983"/>
              <a:gd name="T12" fmla="*/ 1401 w 2936"/>
              <a:gd name="T13" fmla="*/ 1448 h 1983"/>
              <a:gd name="T14" fmla="*/ 1547 w 2936"/>
              <a:gd name="T15" fmla="*/ 1542 h 1983"/>
              <a:gd name="T16" fmla="*/ 1577 w 2936"/>
              <a:gd name="T17" fmla="*/ 1697 h 1983"/>
              <a:gd name="T18" fmla="*/ 1607 w 2936"/>
              <a:gd name="T19" fmla="*/ 1773 h 1983"/>
              <a:gd name="T20" fmla="*/ 1706 w 2936"/>
              <a:gd name="T21" fmla="*/ 1912 h 1983"/>
              <a:gd name="T22" fmla="*/ 1842 w 2936"/>
              <a:gd name="T23" fmla="*/ 1859 h 1983"/>
              <a:gd name="T24" fmla="*/ 2072 w 2936"/>
              <a:gd name="T25" fmla="*/ 1854 h 1983"/>
              <a:gd name="T26" fmla="*/ 2265 w 2936"/>
              <a:gd name="T27" fmla="*/ 1983 h 1983"/>
              <a:gd name="T28" fmla="*/ 2357 w 2936"/>
              <a:gd name="T29" fmla="*/ 1910 h 1983"/>
              <a:gd name="T30" fmla="*/ 2457 w 2936"/>
              <a:gd name="T31" fmla="*/ 1866 h 1983"/>
              <a:gd name="T32" fmla="*/ 2546 w 2936"/>
              <a:gd name="T33" fmla="*/ 1826 h 1983"/>
              <a:gd name="T34" fmla="*/ 2683 w 2936"/>
              <a:gd name="T35" fmla="*/ 1732 h 1983"/>
              <a:gd name="T36" fmla="*/ 2719 w 2936"/>
              <a:gd name="T37" fmla="*/ 1616 h 1983"/>
              <a:gd name="T38" fmla="*/ 2794 w 2936"/>
              <a:gd name="T39" fmla="*/ 1420 h 1983"/>
              <a:gd name="T40" fmla="*/ 2705 w 2936"/>
              <a:gd name="T41" fmla="*/ 1375 h 1983"/>
              <a:gd name="T42" fmla="*/ 2640 w 2936"/>
              <a:gd name="T43" fmla="*/ 1273 h 1983"/>
              <a:gd name="T44" fmla="*/ 2669 w 2936"/>
              <a:gd name="T45" fmla="*/ 1227 h 1983"/>
              <a:gd name="T46" fmla="*/ 2532 w 2936"/>
              <a:gd name="T47" fmla="*/ 1061 h 1983"/>
              <a:gd name="T48" fmla="*/ 2583 w 2936"/>
              <a:gd name="T49" fmla="*/ 993 h 1983"/>
              <a:gd name="T50" fmla="*/ 2453 w 2936"/>
              <a:gd name="T51" fmla="*/ 962 h 1983"/>
              <a:gd name="T52" fmla="*/ 2333 w 2936"/>
              <a:gd name="T53" fmla="*/ 887 h 1983"/>
              <a:gd name="T54" fmla="*/ 2368 w 2936"/>
              <a:gd name="T55" fmla="*/ 836 h 1983"/>
              <a:gd name="T56" fmla="*/ 2443 w 2936"/>
              <a:gd name="T57" fmla="*/ 756 h 1983"/>
              <a:gd name="T58" fmla="*/ 2496 w 2936"/>
              <a:gd name="T59" fmla="*/ 780 h 1983"/>
              <a:gd name="T60" fmla="*/ 2532 w 2936"/>
              <a:gd name="T61" fmla="*/ 853 h 1983"/>
              <a:gd name="T62" fmla="*/ 2689 w 2936"/>
              <a:gd name="T63" fmla="*/ 763 h 1983"/>
              <a:gd name="T64" fmla="*/ 2828 w 2936"/>
              <a:gd name="T65" fmla="*/ 673 h 1983"/>
              <a:gd name="T66" fmla="*/ 2886 w 2936"/>
              <a:gd name="T67" fmla="*/ 564 h 1983"/>
              <a:gd name="T68" fmla="*/ 2928 w 2936"/>
              <a:gd name="T69" fmla="*/ 494 h 1983"/>
              <a:gd name="T70" fmla="*/ 2893 w 2936"/>
              <a:gd name="T71" fmla="*/ 307 h 1983"/>
              <a:gd name="T72" fmla="*/ 2722 w 2936"/>
              <a:gd name="T73" fmla="*/ 341 h 1983"/>
              <a:gd name="T74" fmla="*/ 2461 w 2936"/>
              <a:gd name="T75" fmla="*/ 205 h 1983"/>
              <a:gd name="T76" fmla="*/ 2300 w 2936"/>
              <a:gd name="T77" fmla="*/ 89 h 1983"/>
              <a:gd name="T78" fmla="*/ 1980 w 2936"/>
              <a:gd name="T79" fmla="*/ 53 h 1983"/>
              <a:gd name="T80" fmla="*/ 2007 w 2936"/>
              <a:gd name="T81" fmla="*/ 155 h 1983"/>
              <a:gd name="T82" fmla="*/ 1952 w 2936"/>
              <a:gd name="T83" fmla="*/ 227 h 1983"/>
              <a:gd name="T84" fmla="*/ 2025 w 2936"/>
              <a:gd name="T85" fmla="*/ 350 h 1983"/>
              <a:gd name="T86" fmla="*/ 2146 w 2936"/>
              <a:gd name="T87" fmla="*/ 370 h 1983"/>
              <a:gd name="T88" fmla="*/ 2041 w 2936"/>
              <a:gd name="T89" fmla="*/ 455 h 1983"/>
              <a:gd name="T90" fmla="*/ 1891 w 2936"/>
              <a:gd name="T91" fmla="*/ 570 h 1983"/>
              <a:gd name="T92" fmla="*/ 1630 w 2936"/>
              <a:gd name="T93" fmla="*/ 713 h 1983"/>
              <a:gd name="T94" fmla="*/ 1228 w 2936"/>
              <a:gd name="T95" fmla="*/ 659 h 1983"/>
              <a:gd name="T96" fmla="*/ 1036 w 2936"/>
              <a:gd name="T97" fmla="*/ 560 h 1983"/>
              <a:gd name="T98" fmla="*/ 752 w 2936"/>
              <a:gd name="T99" fmla="*/ 495 h 1983"/>
              <a:gd name="T100" fmla="*/ 686 w 2936"/>
              <a:gd name="T101" fmla="*/ 379 h 1983"/>
              <a:gd name="T102" fmla="*/ 512 w 2936"/>
              <a:gd name="T103" fmla="*/ 299 h 1983"/>
              <a:gd name="T104" fmla="*/ 430 w 2936"/>
              <a:gd name="T105" fmla="*/ 311 h 1983"/>
              <a:gd name="T106" fmla="*/ 423 w 2936"/>
              <a:gd name="T107" fmla="*/ 388 h 1983"/>
              <a:gd name="T108" fmla="*/ 305 w 2936"/>
              <a:gd name="T109" fmla="*/ 382 h 1983"/>
              <a:gd name="T110" fmla="*/ 227 w 2936"/>
              <a:gd name="T111" fmla="*/ 507 h 1983"/>
              <a:gd name="T112" fmla="*/ 260 w 2936"/>
              <a:gd name="T113" fmla="*/ 595 h 1983"/>
              <a:gd name="T114" fmla="*/ 252 w 2936"/>
              <a:gd name="T115" fmla="*/ 716 h 1983"/>
              <a:gd name="T116" fmla="*/ 118 w 2936"/>
              <a:gd name="T117" fmla="*/ 781 h 1983"/>
              <a:gd name="T118" fmla="*/ 40 w 2936"/>
              <a:gd name="T119" fmla="*/ 894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9" name="Freeform 15">
            <a:extLst>
              <a:ext uri="{FF2B5EF4-FFF2-40B4-BE49-F238E27FC236}">
                <a16:creationId xmlns:a16="http://schemas.microsoft.com/office/drawing/2014/main" id="{3B22032F-DE6A-9546-841C-36B6F4666CFF}"/>
              </a:ext>
            </a:extLst>
          </p:cNvPr>
          <p:cNvSpPr>
            <a:spLocks/>
          </p:cNvSpPr>
          <p:nvPr userDrawn="1">
            <p:custDataLst>
              <p:tags r:id="rId25"/>
            </p:custDataLst>
          </p:nvPr>
        </p:nvSpPr>
        <p:spPr bwMode="auto">
          <a:xfrm>
            <a:off x="7759114" y="1796150"/>
            <a:ext cx="226110" cy="247597"/>
          </a:xfrm>
          <a:custGeom>
            <a:avLst/>
            <a:gdLst>
              <a:gd name="T0" fmla="*/ 345 w 504"/>
              <a:gd name="T1" fmla="*/ 493 h 524"/>
              <a:gd name="T2" fmla="*/ 256 w 504"/>
              <a:gd name="T3" fmla="*/ 505 h 524"/>
              <a:gd name="T4" fmla="*/ 235 w 504"/>
              <a:gd name="T5" fmla="*/ 517 h 524"/>
              <a:gd name="T6" fmla="*/ 210 w 504"/>
              <a:gd name="T7" fmla="*/ 522 h 524"/>
              <a:gd name="T8" fmla="*/ 155 w 504"/>
              <a:gd name="T9" fmla="*/ 524 h 524"/>
              <a:gd name="T10" fmla="*/ 106 w 504"/>
              <a:gd name="T11" fmla="*/ 522 h 524"/>
              <a:gd name="T12" fmla="*/ 94 w 504"/>
              <a:gd name="T13" fmla="*/ 516 h 524"/>
              <a:gd name="T14" fmla="*/ 71 w 504"/>
              <a:gd name="T15" fmla="*/ 509 h 524"/>
              <a:gd name="T16" fmla="*/ 36 w 504"/>
              <a:gd name="T17" fmla="*/ 496 h 524"/>
              <a:gd name="T18" fmla="*/ 22 w 504"/>
              <a:gd name="T19" fmla="*/ 486 h 524"/>
              <a:gd name="T20" fmla="*/ 20 w 504"/>
              <a:gd name="T21" fmla="*/ 477 h 524"/>
              <a:gd name="T22" fmla="*/ 27 w 504"/>
              <a:gd name="T23" fmla="*/ 463 h 524"/>
              <a:gd name="T24" fmla="*/ 32 w 504"/>
              <a:gd name="T25" fmla="*/ 445 h 524"/>
              <a:gd name="T26" fmla="*/ 28 w 504"/>
              <a:gd name="T27" fmla="*/ 432 h 524"/>
              <a:gd name="T28" fmla="*/ 10 w 504"/>
              <a:gd name="T29" fmla="*/ 417 h 524"/>
              <a:gd name="T30" fmla="*/ 1 w 504"/>
              <a:gd name="T31" fmla="*/ 407 h 524"/>
              <a:gd name="T32" fmla="*/ 1 w 504"/>
              <a:gd name="T33" fmla="*/ 391 h 524"/>
              <a:gd name="T34" fmla="*/ 17 w 504"/>
              <a:gd name="T35" fmla="*/ 360 h 524"/>
              <a:gd name="T36" fmla="*/ 48 w 504"/>
              <a:gd name="T37" fmla="*/ 328 h 524"/>
              <a:gd name="T38" fmla="*/ 86 w 504"/>
              <a:gd name="T39" fmla="*/ 299 h 524"/>
              <a:gd name="T40" fmla="*/ 124 w 504"/>
              <a:gd name="T41" fmla="*/ 279 h 524"/>
              <a:gd name="T42" fmla="*/ 160 w 504"/>
              <a:gd name="T43" fmla="*/ 272 h 524"/>
              <a:gd name="T44" fmla="*/ 155 w 504"/>
              <a:gd name="T45" fmla="*/ 264 h 524"/>
              <a:gd name="T46" fmla="*/ 142 w 504"/>
              <a:gd name="T47" fmla="*/ 259 h 524"/>
              <a:gd name="T48" fmla="*/ 133 w 504"/>
              <a:gd name="T49" fmla="*/ 251 h 524"/>
              <a:gd name="T50" fmla="*/ 127 w 504"/>
              <a:gd name="T51" fmla="*/ 229 h 524"/>
              <a:gd name="T52" fmla="*/ 124 w 504"/>
              <a:gd name="T53" fmla="*/ 195 h 524"/>
              <a:gd name="T54" fmla="*/ 115 w 504"/>
              <a:gd name="T55" fmla="*/ 161 h 524"/>
              <a:gd name="T56" fmla="*/ 100 w 504"/>
              <a:gd name="T57" fmla="*/ 134 h 524"/>
              <a:gd name="T58" fmla="*/ 68 w 504"/>
              <a:gd name="T59" fmla="*/ 90 h 524"/>
              <a:gd name="T60" fmla="*/ 86 w 504"/>
              <a:gd name="T61" fmla="*/ 60 h 524"/>
              <a:gd name="T62" fmla="*/ 106 w 504"/>
              <a:gd name="T63" fmla="*/ 56 h 524"/>
              <a:gd name="T64" fmla="*/ 130 w 504"/>
              <a:gd name="T65" fmla="*/ 58 h 524"/>
              <a:gd name="T66" fmla="*/ 139 w 504"/>
              <a:gd name="T67" fmla="*/ 61 h 524"/>
              <a:gd name="T68" fmla="*/ 160 w 504"/>
              <a:gd name="T69" fmla="*/ 56 h 524"/>
              <a:gd name="T70" fmla="*/ 164 w 504"/>
              <a:gd name="T71" fmla="*/ 33 h 524"/>
              <a:gd name="T72" fmla="*/ 171 w 504"/>
              <a:gd name="T73" fmla="*/ 13 h 524"/>
              <a:gd name="T74" fmla="*/ 187 w 504"/>
              <a:gd name="T75" fmla="*/ 0 h 524"/>
              <a:gd name="T76" fmla="*/ 225 w 504"/>
              <a:gd name="T77" fmla="*/ 0 h 524"/>
              <a:gd name="T78" fmla="*/ 254 w 504"/>
              <a:gd name="T79" fmla="*/ 8 h 524"/>
              <a:gd name="T80" fmla="*/ 280 w 504"/>
              <a:gd name="T81" fmla="*/ 21 h 524"/>
              <a:gd name="T82" fmla="*/ 279 w 504"/>
              <a:gd name="T83" fmla="*/ 62 h 524"/>
              <a:gd name="T84" fmla="*/ 292 w 504"/>
              <a:gd name="T85" fmla="*/ 77 h 524"/>
              <a:gd name="T86" fmla="*/ 319 w 504"/>
              <a:gd name="T87" fmla="*/ 94 h 524"/>
              <a:gd name="T88" fmla="*/ 356 w 504"/>
              <a:gd name="T89" fmla="*/ 119 h 524"/>
              <a:gd name="T90" fmla="*/ 346 w 504"/>
              <a:gd name="T91" fmla="*/ 135 h 524"/>
              <a:gd name="T92" fmla="*/ 340 w 504"/>
              <a:gd name="T93" fmla="*/ 153 h 524"/>
              <a:gd name="T94" fmla="*/ 344 w 504"/>
              <a:gd name="T95" fmla="*/ 176 h 524"/>
              <a:gd name="T96" fmla="*/ 363 w 504"/>
              <a:gd name="T97" fmla="*/ 200 h 524"/>
              <a:gd name="T98" fmla="*/ 378 w 504"/>
              <a:gd name="T99" fmla="*/ 210 h 524"/>
              <a:gd name="T100" fmla="*/ 386 w 504"/>
              <a:gd name="T101" fmla="*/ 256 h 524"/>
              <a:gd name="T102" fmla="*/ 404 w 504"/>
              <a:gd name="T103" fmla="*/ 289 h 524"/>
              <a:gd name="T104" fmla="*/ 432 w 504"/>
              <a:gd name="T105" fmla="*/ 315 h 524"/>
              <a:gd name="T106" fmla="*/ 463 w 504"/>
              <a:gd name="T107" fmla="*/ 335 h 524"/>
              <a:gd name="T108" fmla="*/ 466 w 504"/>
              <a:gd name="T109" fmla="*/ 390 h 524"/>
              <a:gd name="T110" fmla="*/ 397 w 504"/>
              <a:gd name="T111" fmla="*/ 45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0" name="Freeform 16">
            <a:extLst>
              <a:ext uri="{FF2B5EF4-FFF2-40B4-BE49-F238E27FC236}">
                <a16:creationId xmlns:a16="http://schemas.microsoft.com/office/drawing/2014/main" id="{FA2050E6-37B6-3D42-A8CF-638192AECEC1}"/>
              </a:ext>
            </a:extLst>
          </p:cNvPr>
          <p:cNvSpPr>
            <a:spLocks/>
          </p:cNvSpPr>
          <p:nvPr userDrawn="1">
            <p:custDataLst>
              <p:tags r:id="rId26"/>
            </p:custDataLst>
          </p:nvPr>
        </p:nvSpPr>
        <p:spPr bwMode="auto">
          <a:xfrm>
            <a:off x="7489258" y="2179781"/>
            <a:ext cx="187069" cy="215927"/>
          </a:xfrm>
          <a:custGeom>
            <a:avLst/>
            <a:gdLst>
              <a:gd name="T0" fmla="*/ 426 w 438"/>
              <a:gd name="T1" fmla="*/ 190 h 451"/>
              <a:gd name="T2" fmla="*/ 408 w 438"/>
              <a:gd name="T3" fmla="*/ 128 h 451"/>
              <a:gd name="T4" fmla="*/ 387 w 438"/>
              <a:gd name="T5" fmla="*/ 85 h 451"/>
              <a:gd name="T6" fmla="*/ 367 w 438"/>
              <a:gd name="T7" fmla="*/ 62 h 451"/>
              <a:gd name="T8" fmla="*/ 356 w 438"/>
              <a:gd name="T9" fmla="*/ 58 h 451"/>
              <a:gd name="T10" fmla="*/ 335 w 438"/>
              <a:gd name="T11" fmla="*/ 45 h 451"/>
              <a:gd name="T12" fmla="*/ 314 w 438"/>
              <a:gd name="T13" fmla="*/ 38 h 451"/>
              <a:gd name="T14" fmla="*/ 293 w 438"/>
              <a:gd name="T15" fmla="*/ 38 h 451"/>
              <a:gd name="T16" fmla="*/ 276 w 438"/>
              <a:gd name="T17" fmla="*/ 42 h 451"/>
              <a:gd name="T18" fmla="*/ 251 w 438"/>
              <a:gd name="T19" fmla="*/ 58 h 451"/>
              <a:gd name="T20" fmla="*/ 235 w 438"/>
              <a:gd name="T21" fmla="*/ 67 h 451"/>
              <a:gd name="T22" fmla="*/ 217 w 438"/>
              <a:gd name="T23" fmla="*/ 66 h 451"/>
              <a:gd name="T24" fmla="*/ 174 w 438"/>
              <a:gd name="T25" fmla="*/ 37 h 451"/>
              <a:gd name="T26" fmla="*/ 113 w 438"/>
              <a:gd name="T27" fmla="*/ 0 h 451"/>
              <a:gd name="T28" fmla="*/ 95 w 438"/>
              <a:gd name="T29" fmla="*/ 23 h 451"/>
              <a:gd name="T30" fmla="*/ 93 w 438"/>
              <a:gd name="T31" fmla="*/ 43 h 451"/>
              <a:gd name="T32" fmla="*/ 98 w 438"/>
              <a:gd name="T33" fmla="*/ 52 h 451"/>
              <a:gd name="T34" fmla="*/ 119 w 438"/>
              <a:gd name="T35" fmla="*/ 69 h 451"/>
              <a:gd name="T36" fmla="*/ 99 w 438"/>
              <a:gd name="T37" fmla="*/ 73 h 451"/>
              <a:gd name="T38" fmla="*/ 66 w 438"/>
              <a:gd name="T39" fmla="*/ 93 h 451"/>
              <a:gd name="T40" fmla="*/ 58 w 438"/>
              <a:gd name="T41" fmla="*/ 119 h 451"/>
              <a:gd name="T42" fmla="*/ 45 w 438"/>
              <a:gd name="T43" fmla="*/ 138 h 451"/>
              <a:gd name="T44" fmla="*/ 35 w 438"/>
              <a:gd name="T45" fmla="*/ 156 h 451"/>
              <a:gd name="T46" fmla="*/ 33 w 438"/>
              <a:gd name="T47" fmla="*/ 179 h 451"/>
              <a:gd name="T48" fmla="*/ 7 w 438"/>
              <a:gd name="T49" fmla="*/ 238 h 451"/>
              <a:gd name="T50" fmla="*/ 15 w 438"/>
              <a:gd name="T51" fmla="*/ 246 h 451"/>
              <a:gd name="T52" fmla="*/ 26 w 438"/>
              <a:gd name="T53" fmla="*/ 247 h 451"/>
              <a:gd name="T54" fmla="*/ 33 w 438"/>
              <a:gd name="T55" fmla="*/ 346 h 451"/>
              <a:gd name="T56" fmla="*/ 93 w 438"/>
              <a:gd name="T57" fmla="*/ 353 h 451"/>
              <a:gd name="T58" fmla="*/ 104 w 438"/>
              <a:gd name="T59" fmla="*/ 376 h 451"/>
              <a:gd name="T60" fmla="*/ 89 w 438"/>
              <a:gd name="T61" fmla="*/ 425 h 451"/>
              <a:gd name="T62" fmla="*/ 109 w 438"/>
              <a:gd name="T63" fmla="*/ 447 h 451"/>
              <a:gd name="T64" fmla="*/ 152 w 438"/>
              <a:gd name="T65" fmla="*/ 447 h 451"/>
              <a:gd name="T66" fmla="*/ 205 w 438"/>
              <a:gd name="T67" fmla="*/ 444 h 451"/>
              <a:gd name="T68" fmla="*/ 276 w 438"/>
              <a:gd name="T69" fmla="*/ 446 h 451"/>
              <a:gd name="T70" fmla="*/ 343 w 438"/>
              <a:gd name="T71" fmla="*/ 442 h 451"/>
              <a:gd name="T72" fmla="*/ 372 w 438"/>
              <a:gd name="T73" fmla="*/ 432 h 451"/>
              <a:gd name="T74" fmla="*/ 359 w 438"/>
              <a:gd name="T75" fmla="*/ 413 h 451"/>
              <a:gd name="T76" fmla="*/ 369 w 438"/>
              <a:gd name="T77" fmla="*/ 403 h 451"/>
              <a:gd name="T78" fmla="*/ 372 w 438"/>
              <a:gd name="T79" fmla="*/ 382 h 451"/>
              <a:gd name="T80" fmla="*/ 380 w 438"/>
              <a:gd name="T81" fmla="*/ 367 h 451"/>
              <a:gd name="T82" fmla="*/ 343 w 438"/>
              <a:gd name="T83" fmla="*/ 344 h 451"/>
              <a:gd name="T84" fmla="*/ 325 w 438"/>
              <a:gd name="T85" fmla="*/ 323 h 451"/>
              <a:gd name="T86" fmla="*/ 311 w 438"/>
              <a:gd name="T87" fmla="*/ 294 h 451"/>
              <a:gd name="T88" fmla="*/ 294 w 438"/>
              <a:gd name="T89" fmla="*/ 277 h 451"/>
              <a:gd name="T90" fmla="*/ 314 w 438"/>
              <a:gd name="T91" fmla="*/ 275 h 451"/>
              <a:gd name="T92" fmla="*/ 346 w 438"/>
              <a:gd name="T93" fmla="*/ 271 h 451"/>
              <a:gd name="T94" fmla="*/ 369 w 438"/>
              <a:gd name="T95" fmla="*/ 260 h 451"/>
              <a:gd name="T96" fmla="*/ 407 w 438"/>
              <a:gd name="T97" fmla="*/ 240 h 451"/>
              <a:gd name="T98" fmla="*/ 438 w 438"/>
              <a:gd name="T99" fmla="*/ 23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1" name="Freeform 17">
            <a:extLst>
              <a:ext uri="{FF2B5EF4-FFF2-40B4-BE49-F238E27FC236}">
                <a16:creationId xmlns:a16="http://schemas.microsoft.com/office/drawing/2014/main" id="{39FEC332-DE46-6444-9579-381C3980058A}"/>
              </a:ext>
            </a:extLst>
          </p:cNvPr>
          <p:cNvSpPr>
            <a:spLocks/>
          </p:cNvSpPr>
          <p:nvPr userDrawn="1">
            <p:custDataLst>
              <p:tags r:id="rId27"/>
            </p:custDataLst>
          </p:nvPr>
        </p:nvSpPr>
        <p:spPr bwMode="auto">
          <a:xfrm>
            <a:off x="7515110" y="2407945"/>
            <a:ext cx="257018" cy="249036"/>
          </a:xfrm>
          <a:custGeom>
            <a:avLst/>
            <a:gdLst>
              <a:gd name="T0" fmla="*/ 327 w 578"/>
              <a:gd name="T1" fmla="*/ 88 h 524"/>
              <a:gd name="T2" fmla="*/ 312 w 578"/>
              <a:gd name="T3" fmla="*/ 85 h 524"/>
              <a:gd name="T4" fmla="*/ 301 w 578"/>
              <a:gd name="T5" fmla="*/ 79 h 524"/>
              <a:gd name="T6" fmla="*/ 275 w 578"/>
              <a:gd name="T7" fmla="*/ 66 h 524"/>
              <a:gd name="T8" fmla="*/ 251 w 578"/>
              <a:gd name="T9" fmla="*/ 78 h 524"/>
              <a:gd name="T10" fmla="*/ 246 w 578"/>
              <a:gd name="T11" fmla="*/ 105 h 524"/>
              <a:gd name="T12" fmla="*/ 253 w 578"/>
              <a:gd name="T13" fmla="*/ 153 h 524"/>
              <a:gd name="T14" fmla="*/ 270 w 578"/>
              <a:gd name="T15" fmla="*/ 172 h 524"/>
              <a:gd name="T16" fmla="*/ 287 w 578"/>
              <a:gd name="T17" fmla="*/ 178 h 524"/>
              <a:gd name="T18" fmla="*/ 298 w 578"/>
              <a:gd name="T19" fmla="*/ 191 h 524"/>
              <a:gd name="T20" fmla="*/ 351 w 578"/>
              <a:gd name="T21" fmla="*/ 225 h 524"/>
              <a:gd name="T22" fmla="*/ 449 w 578"/>
              <a:gd name="T23" fmla="*/ 309 h 524"/>
              <a:gd name="T24" fmla="*/ 477 w 578"/>
              <a:gd name="T25" fmla="*/ 322 h 524"/>
              <a:gd name="T26" fmla="*/ 504 w 578"/>
              <a:gd name="T27" fmla="*/ 328 h 524"/>
              <a:gd name="T28" fmla="*/ 536 w 578"/>
              <a:gd name="T29" fmla="*/ 356 h 524"/>
              <a:gd name="T30" fmla="*/ 578 w 578"/>
              <a:gd name="T31" fmla="*/ 376 h 524"/>
              <a:gd name="T32" fmla="*/ 565 w 578"/>
              <a:gd name="T33" fmla="*/ 407 h 524"/>
              <a:gd name="T34" fmla="*/ 526 w 578"/>
              <a:gd name="T35" fmla="*/ 383 h 524"/>
              <a:gd name="T36" fmla="*/ 508 w 578"/>
              <a:gd name="T37" fmla="*/ 376 h 524"/>
              <a:gd name="T38" fmla="*/ 498 w 578"/>
              <a:gd name="T39" fmla="*/ 397 h 524"/>
              <a:gd name="T40" fmla="*/ 506 w 578"/>
              <a:gd name="T41" fmla="*/ 426 h 524"/>
              <a:gd name="T42" fmla="*/ 514 w 578"/>
              <a:gd name="T43" fmla="*/ 442 h 524"/>
              <a:gd name="T44" fmla="*/ 500 w 578"/>
              <a:gd name="T45" fmla="*/ 468 h 524"/>
              <a:gd name="T46" fmla="*/ 483 w 578"/>
              <a:gd name="T47" fmla="*/ 505 h 524"/>
              <a:gd name="T48" fmla="*/ 465 w 578"/>
              <a:gd name="T49" fmla="*/ 522 h 524"/>
              <a:gd name="T50" fmla="*/ 436 w 578"/>
              <a:gd name="T51" fmla="*/ 505 h 524"/>
              <a:gd name="T52" fmla="*/ 456 w 578"/>
              <a:gd name="T53" fmla="*/ 484 h 524"/>
              <a:gd name="T54" fmla="*/ 465 w 578"/>
              <a:gd name="T55" fmla="*/ 467 h 524"/>
              <a:gd name="T56" fmla="*/ 461 w 578"/>
              <a:gd name="T57" fmla="*/ 441 h 524"/>
              <a:gd name="T58" fmla="*/ 427 w 578"/>
              <a:gd name="T59" fmla="*/ 395 h 524"/>
              <a:gd name="T60" fmla="*/ 385 w 578"/>
              <a:gd name="T61" fmla="*/ 369 h 524"/>
              <a:gd name="T62" fmla="*/ 355 w 578"/>
              <a:gd name="T63" fmla="*/ 356 h 524"/>
              <a:gd name="T64" fmla="*/ 318 w 578"/>
              <a:gd name="T65" fmla="*/ 330 h 524"/>
              <a:gd name="T66" fmla="*/ 268 w 578"/>
              <a:gd name="T67" fmla="*/ 315 h 524"/>
              <a:gd name="T68" fmla="*/ 218 w 578"/>
              <a:gd name="T69" fmla="*/ 285 h 524"/>
              <a:gd name="T70" fmla="*/ 162 w 578"/>
              <a:gd name="T71" fmla="*/ 229 h 524"/>
              <a:gd name="T72" fmla="*/ 126 w 578"/>
              <a:gd name="T73" fmla="*/ 168 h 524"/>
              <a:gd name="T74" fmla="*/ 77 w 578"/>
              <a:gd name="T75" fmla="*/ 154 h 524"/>
              <a:gd name="T76" fmla="*/ 51 w 578"/>
              <a:gd name="T77" fmla="*/ 157 h 524"/>
              <a:gd name="T78" fmla="*/ 15 w 578"/>
              <a:gd name="T79" fmla="*/ 165 h 524"/>
              <a:gd name="T80" fmla="*/ 3 w 578"/>
              <a:gd name="T81" fmla="*/ 133 h 524"/>
              <a:gd name="T82" fmla="*/ 1 w 578"/>
              <a:gd name="T83" fmla="*/ 93 h 524"/>
              <a:gd name="T84" fmla="*/ 6 w 578"/>
              <a:gd name="T85" fmla="*/ 49 h 524"/>
              <a:gd name="T86" fmla="*/ 45 w 578"/>
              <a:gd name="T87" fmla="*/ 41 h 524"/>
              <a:gd name="T88" fmla="*/ 68 w 578"/>
              <a:gd name="T89" fmla="*/ 33 h 524"/>
              <a:gd name="T90" fmla="*/ 83 w 578"/>
              <a:gd name="T91" fmla="*/ 48 h 524"/>
              <a:gd name="T92" fmla="*/ 104 w 578"/>
              <a:gd name="T93" fmla="*/ 44 h 524"/>
              <a:gd name="T94" fmla="*/ 149 w 578"/>
              <a:gd name="T95" fmla="*/ 16 h 524"/>
              <a:gd name="T96" fmla="*/ 239 w 578"/>
              <a:gd name="T97" fmla="*/ 0 h 524"/>
              <a:gd name="T98" fmla="*/ 257 w 578"/>
              <a:gd name="T99" fmla="*/ 13 h 524"/>
              <a:gd name="T100" fmla="*/ 332 w 578"/>
              <a:gd name="T101" fmla="*/ 19 h 524"/>
              <a:gd name="T102" fmla="*/ 322 w 578"/>
              <a:gd name="T103" fmla="*/ 65 h 524"/>
              <a:gd name="T104" fmla="*/ 325 w 578"/>
              <a:gd name="T105" fmla="*/ 9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2" name="Freeform 18">
            <a:extLst>
              <a:ext uri="{FF2B5EF4-FFF2-40B4-BE49-F238E27FC236}">
                <a16:creationId xmlns:a16="http://schemas.microsoft.com/office/drawing/2014/main" id="{C53FFE23-5DB4-AF46-AFA1-BE16196F9258}"/>
              </a:ext>
            </a:extLst>
          </p:cNvPr>
          <p:cNvSpPr>
            <a:spLocks/>
          </p:cNvSpPr>
          <p:nvPr userDrawn="1">
            <p:custDataLst>
              <p:tags r:id="rId28"/>
            </p:custDataLst>
          </p:nvPr>
        </p:nvSpPr>
        <p:spPr bwMode="auto">
          <a:xfrm>
            <a:off x="7533002" y="2560533"/>
            <a:ext cx="34161" cy="74855"/>
          </a:xfrm>
          <a:custGeom>
            <a:avLst/>
            <a:gdLst>
              <a:gd name="T0" fmla="*/ 0 w 79"/>
              <a:gd name="T1" fmla="*/ 37 h 160"/>
              <a:gd name="T2" fmla="*/ 6 w 79"/>
              <a:gd name="T3" fmla="*/ 37 h 160"/>
              <a:gd name="T4" fmla="*/ 11 w 79"/>
              <a:gd name="T5" fmla="*/ 36 h 160"/>
              <a:gd name="T6" fmla="*/ 16 w 79"/>
              <a:gd name="T7" fmla="*/ 35 h 160"/>
              <a:gd name="T8" fmla="*/ 19 w 79"/>
              <a:gd name="T9" fmla="*/ 33 h 160"/>
              <a:gd name="T10" fmla="*/ 26 w 79"/>
              <a:gd name="T11" fmla="*/ 28 h 160"/>
              <a:gd name="T12" fmla="*/ 31 w 79"/>
              <a:gd name="T13" fmla="*/ 22 h 160"/>
              <a:gd name="T14" fmla="*/ 37 w 79"/>
              <a:gd name="T15" fmla="*/ 16 h 160"/>
              <a:gd name="T16" fmla="*/ 41 w 79"/>
              <a:gd name="T17" fmla="*/ 10 h 160"/>
              <a:gd name="T18" fmla="*/ 46 w 79"/>
              <a:gd name="T19" fmla="*/ 5 h 160"/>
              <a:gd name="T20" fmla="*/ 53 w 79"/>
              <a:gd name="T21" fmla="*/ 0 h 160"/>
              <a:gd name="T22" fmla="*/ 57 w 79"/>
              <a:gd name="T23" fmla="*/ 3 h 160"/>
              <a:gd name="T24" fmla="*/ 62 w 79"/>
              <a:gd name="T25" fmla="*/ 7 h 160"/>
              <a:gd name="T26" fmla="*/ 64 w 79"/>
              <a:gd name="T27" fmla="*/ 10 h 160"/>
              <a:gd name="T28" fmla="*/ 66 w 79"/>
              <a:gd name="T29" fmla="*/ 14 h 160"/>
              <a:gd name="T30" fmla="*/ 69 w 79"/>
              <a:gd name="T31" fmla="*/ 22 h 160"/>
              <a:gd name="T32" fmla="*/ 72 w 79"/>
              <a:gd name="T33" fmla="*/ 32 h 160"/>
              <a:gd name="T34" fmla="*/ 73 w 79"/>
              <a:gd name="T35" fmla="*/ 40 h 160"/>
              <a:gd name="T36" fmla="*/ 74 w 79"/>
              <a:gd name="T37" fmla="*/ 49 h 160"/>
              <a:gd name="T38" fmla="*/ 76 w 79"/>
              <a:gd name="T39" fmla="*/ 58 h 160"/>
              <a:gd name="T40" fmla="*/ 79 w 79"/>
              <a:gd name="T41" fmla="*/ 67 h 160"/>
              <a:gd name="T42" fmla="*/ 79 w 79"/>
              <a:gd name="T43" fmla="*/ 98 h 160"/>
              <a:gd name="T44" fmla="*/ 68 w 79"/>
              <a:gd name="T45" fmla="*/ 115 h 160"/>
              <a:gd name="T46" fmla="*/ 59 w 79"/>
              <a:gd name="T47" fmla="*/ 129 h 160"/>
              <a:gd name="T48" fmla="*/ 53 w 79"/>
              <a:gd name="T49" fmla="*/ 136 h 160"/>
              <a:gd name="T50" fmla="*/ 50 w 79"/>
              <a:gd name="T51" fmla="*/ 144 h 160"/>
              <a:gd name="T52" fmla="*/ 48 w 79"/>
              <a:gd name="T53" fmla="*/ 151 h 160"/>
              <a:gd name="T54" fmla="*/ 46 w 79"/>
              <a:gd name="T55" fmla="*/ 160 h 160"/>
              <a:gd name="T56" fmla="*/ 40 w 79"/>
              <a:gd name="T57" fmla="*/ 155 h 160"/>
              <a:gd name="T58" fmla="*/ 33 w 79"/>
              <a:gd name="T59" fmla="*/ 150 h 160"/>
              <a:gd name="T60" fmla="*/ 28 w 79"/>
              <a:gd name="T61" fmla="*/ 144 h 160"/>
              <a:gd name="T62" fmla="*/ 22 w 79"/>
              <a:gd name="T63" fmla="*/ 137 h 160"/>
              <a:gd name="T64" fmla="*/ 18 w 79"/>
              <a:gd name="T65" fmla="*/ 130 h 160"/>
              <a:gd name="T66" fmla="*/ 15 w 79"/>
              <a:gd name="T67" fmla="*/ 123 h 160"/>
              <a:gd name="T68" fmla="*/ 11 w 79"/>
              <a:gd name="T69" fmla="*/ 115 h 160"/>
              <a:gd name="T70" fmla="*/ 8 w 79"/>
              <a:gd name="T71" fmla="*/ 108 h 160"/>
              <a:gd name="T72" fmla="*/ 4 w 79"/>
              <a:gd name="T73" fmla="*/ 91 h 160"/>
              <a:gd name="T74" fmla="*/ 1 w 79"/>
              <a:gd name="T75" fmla="*/ 73 h 160"/>
              <a:gd name="T76" fmla="*/ 0 w 79"/>
              <a:gd name="T77" fmla="*/ 55 h 160"/>
              <a:gd name="T78" fmla="*/ 0 w 79"/>
              <a:gd name="T79"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33" name="Group 19">
            <a:extLst>
              <a:ext uri="{FF2B5EF4-FFF2-40B4-BE49-F238E27FC236}">
                <a16:creationId xmlns:a16="http://schemas.microsoft.com/office/drawing/2014/main" id="{E96C81EF-BC41-5944-BA76-5343DB8FF119}"/>
              </a:ext>
            </a:extLst>
          </p:cNvPr>
          <p:cNvGrpSpPr>
            <a:grpSpLocks/>
          </p:cNvGrpSpPr>
          <p:nvPr userDrawn="1">
            <p:custDataLst>
              <p:tags r:id="rId29"/>
            </p:custDataLst>
          </p:nvPr>
        </p:nvGrpSpPr>
        <p:grpSpPr bwMode="auto">
          <a:xfrm>
            <a:off x="9909609" y="3522131"/>
            <a:ext cx="484756" cy="192895"/>
            <a:chOff x="4488" y="2394"/>
            <a:chExt cx="358" cy="124"/>
          </a:xfrm>
          <a:solidFill>
            <a:srgbClr val="DADADA"/>
          </a:solidFill>
        </p:grpSpPr>
        <p:sp>
          <p:nvSpPr>
            <p:cNvPr id="634" name="Freeform 20">
              <a:extLst>
                <a:ext uri="{FF2B5EF4-FFF2-40B4-BE49-F238E27FC236}">
                  <a16:creationId xmlns:a16="http://schemas.microsoft.com/office/drawing/2014/main" id="{3DB8ECF1-843D-3243-B895-2362FCBD233C}"/>
                </a:ext>
              </a:extLst>
            </p:cNvPr>
            <p:cNvSpPr>
              <a:spLocks/>
            </p:cNvSpPr>
            <p:nvPr/>
          </p:nvSpPr>
          <p:spPr bwMode="auto">
            <a:xfrm>
              <a:off x="4675" y="2394"/>
              <a:ext cx="171" cy="124"/>
            </a:xfrm>
            <a:custGeom>
              <a:avLst/>
              <a:gdLst>
                <a:gd name="T0" fmla="*/ 424 w 512"/>
                <a:gd name="T1" fmla="*/ 198 h 408"/>
                <a:gd name="T2" fmla="*/ 387 w 512"/>
                <a:gd name="T3" fmla="*/ 193 h 408"/>
                <a:gd name="T4" fmla="*/ 367 w 512"/>
                <a:gd name="T5" fmla="*/ 203 h 408"/>
                <a:gd name="T6" fmla="*/ 354 w 512"/>
                <a:gd name="T7" fmla="*/ 217 h 408"/>
                <a:gd name="T8" fmla="*/ 347 w 512"/>
                <a:gd name="T9" fmla="*/ 254 h 408"/>
                <a:gd name="T10" fmla="*/ 327 w 512"/>
                <a:gd name="T11" fmla="*/ 306 h 408"/>
                <a:gd name="T12" fmla="*/ 305 w 512"/>
                <a:gd name="T13" fmla="*/ 335 h 408"/>
                <a:gd name="T14" fmla="*/ 289 w 512"/>
                <a:gd name="T15" fmla="*/ 350 h 408"/>
                <a:gd name="T16" fmla="*/ 271 w 512"/>
                <a:gd name="T17" fmla="*/ 359 h 408"/>
                <a:gd name="T18" fmla="*/ 256 w 512"/>
                <a:gd name="T19" fmla="*/ 368 h 408"/>
                <a:gd name="T20" fmla="*/ 253 w 512"/>
                <a:gd name="T21" fmla="*/ 376 h 408"/>
                <a:gd name="T22" fmla="*/ 215 w 512"/>
                <a:gd name="T23" fmla="*/ 370 h 408"/>
                <a:gd name="T24" fmla="*/ 183 w 512"/>
                <a:gd name="T25" fmla="*/ 367 h 408"/>
                <a:gd name="T26" fmla="*/ 155 w 512"/>
                <a:gd name="T27" fmla="*/ 373 h 408"/>
                <a:gd name="T28" fmla="*/ 138 w 512"/>
                <a:gd name="T29" fmla="*/ 388 h 408"/>
                <a:gd name="T30" fmla="*/ 97 w 512"/>
                <a:gd name="T31" fmla="*/ 405 h 408"/>
                <a:gd name="T32" fmla="*/ 62 w 512"/>
                <a:gd name="T33" fmla="*/ 407 h 408"/>
                <a:gd name="T34" fmla="*/ 45 w 512"/>
                <a:gd name="T35" fmla="*/ 400 h 408"/>
                <a:gd name="T36" fmla="*/ 15 w 512"/>
                <a:gd name="T37" fmla="*/ 368 h 408"/>
                <a:gd name="T38" fmla="*/ 2 w 512"/>
                <a:gd name="T39" fmla="*/ 344 h 408"/>
                <a:gd name="T40" fmla="*/ 8 w 512"/>
                <a:gd name="T41" fmla="*/ 335 h 408"/>
                <a:gd name="T42" fmla="*/ 34 w 512"/>
                <a:gd name="T43" fmla="*/ 344 h 408"/>
                <a:gd name="T44" fmla="*/ 53 w 512"/>
                <a:gd name="T45" fmla="*/ 336 h 408"/>
                <a:gd name="T46" fmla="*/ 56 w 512"/>
                <a:gd name="T47" fmla="*/ 314 h 408"/>
                <a:gd name="T48" fmla="*/ 71 w 512"/>
                <a:gd name="T49" fmla="*/ 300 h 408"/>
                <a:gd name="T50" fmla="*/ 82 w 512"/>
                <a:gd name="T51" fmla="*/ 286 h 408"/>
                <a:gd name="T52" fmla="*/ 89 w 512"/>
                <a:gd name="T53" fmla="*/ 272 h 408"/>
                <a:gd name="T54" fmla="*/ 101 w 512"/>
                <a:gd name="T55" fmla="*/ 262 h 408"/>
                <a:gd name="T56" fmla="*/ 137 w 512"/>
                <a:gd name="T57" fmla="*/ 246 h 408"/>
                <a:gd name="T58" fmla="*/ 175 w 512"/>
                <a:gd name="T59" fmla="*/ 232 h 408"/>
                <a:gd name="T60" fmla="*/ 202 w 512"/>
                <a:gd name="T61" fmla="*/ 217 h 408"/>
                <a:gd name="T62" fmla="*/ 213 w 512"/>
                <a:gd name="T63" fmla="*/ 205 h 408"/>
                <a:gd name="T64" fmla="*/ 219 w 512"/>
                <a:gd name="T65" fmla="*/ 191 h 408"/>
                <a:gd name="T66" fmla="*/ 227 w 512"/>
                <a:gd name="T67" fmla="*/ 161 h 408"/>
                <a:gd name="T68" fmla="*/ 229 w 512"/>
                <a:gd name="T69" fmla="*/ 149 h 408"/>
                <a:gd name="T70" fmla="*/ 231 w 512"/>
                <a:gd name="T71" fmla="*/ 152 h 408"/>
                <a:gd name="T72" fmla="*/ 239 w 512"/>
                <a:gd name="T73" fmla="*/ 143 h 408"/>
                <a:gd name="T74" fmla="*/ 237 w 512"/>
                <a:gd name="T75" fmla="*/ 155 h 408"/>
                <a:gd name="T76" fmla="*/ 240 w 512"/>
                <a:gd name="T77" fmla="*/ 174 h 408"/>
                <a:gd name="T78" fmla="*/ 251 w 512"/>
                <a:gd name="T79" fmla="*/ 193 h 408"/>
                <a:gd name="T80" fmla="*/ 272 w 512"/>
                <a:gd name="T81" fmla="*/ 205 h 408"/>
                <a:gd name="T82" fmla="*/ 306 w 512"/>
                <a:gd name="T83" fmla="*/ 204 h 408"/>
                <a:gd name="T84" fmla="*/ 320 w 512"/>
                <a:gd name="T85" fmla="*/ 205 h 408"/>
                <a:gd name="T86" fmla="*/ 327 w 512"/>
                <a:gd name="T87" fmla="*/ 198 h 408"/>
                <a:gd name="T88" fmla="*/ 324 w 512"/>
                <a:gd name="T89" fmla="*/ 176 h 408"/>
                <a:gd name="T90" fmla="*/ 299 w 512"/>
                <a:gd name="T91" fmla="*/ 130 h 408"/>
                <a:gd name="T92" fmla="*/ 319 w 512"/>
                <a:gd name="T93" fmla="*/ 109 h 408"/>
                <a:gd name="T94" fmla="*/ 344 w 512"/>
                <a:gd name="T95" fmla="*/ 66 h 408"/>
                <a:gd name="T96" fmla="*/ 374 w 512"/>
                <a:gd name="T97" fmla="*/ 22 h 408"/>
                <a:gd name="T98" fmla="*/ 399 w 512"/>
                <a:gd name="T99" fmla="*/ 0 h 408"/>
                <a:gd name="T100" fmla="*/ 401 w 512"/>
                <a:gd name="T101" fmla="*/ 23 h 408"/>
                <a:gd name="T102" fmla="*/ 413 w 512"/>
                <a:gd name="T103" fmla="*/ 50 h 408"/>
                <a:gd name="T104" fmla="*/ 439 w 512"/>
                <a:gd name="T105" fmla="*/ 75 h 408"/>
                <a:gd name="T106" fmla="*/ 486 w 512"/>
                <a:gd name="T107" fmla="*/ 106 h 408"/>
                <a:gd name="T108" fmla="*/ 508 w 512"/>
                <a:gd name="T109" fmla="*/ 132 h 408"/>
                <a:gd name="T110" fmla="*/ 499 w 512"/>
                <a:gd name="T111" fmla="*/ 149 h 408"/>
                <a:gd name="T112" fmla="*/ 478 w 512"/>
                <a:gd name="T113" fmla="*/ 152 h 408"/>
                <a:gd name="T114" fmla="*/ 458 w 512"/>
                <a:gd name="T115" fmla="*/ 1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5" name="Freeform 21">
              <a:extLst>
                <a:ext uri="{FF2B5EF4-FFF2-40B4-BE49-F238E27FC236}">
                  <a16:creationId xmlns:a16="http://schemas.microsoft.com/office/drawing/2014/main" id="{D5D0CB7E-3669-F34A-B4B0-7CCA0D5FA2BD}"/>
                </a:ext>
              </a:extLst>
            </p:cNvPr>
            <p:cNvSpPr>
              <a:spLocks/>
            </p:cNvSpPr>
            <p:nvPr/>
          </p:nvSpPr>
          <p:spPr bwMode="auto">
            <a:xfrm>
              <a:off x="4488" y="2420"/>
              <a:ext cx="77" cy="89"/>
            </a:xfrm>
            <a:custGeom>
              <a:avLst/>
              <a:gdLst>
                <a:gd name="T0" fmla="*/ 151 w 232"/>
                <a:gd name="T1" fmla="*/ 24 h 289"/>
                <a:gd name="T2" fmla="*/ 165 w 232"/>
                <a:gd name="T3" fmla="*/ 48 h 289"/>
                <a:gd name="T4" fmla="*/ 174 w 232"/>
                <a:gd name="T5" fmla="*/ 56 h 289"/>
                <a:gd name="T6" fmla="*/ 181 w 232"/>
                <a:gd name="T7" fmla="*/ 60 h 289"/>
                <a:gd name="T8" fmla="*/ 186 w 232"/>
                <a:gd name="T9" fmla="*/ 166 h 289"/>
                <a:gd name="T10" fmla="*/ 189 w 232"/>
                <a:gd name="T11" fmla="*/ 196 h 289"/>
                <a:gd name="T12" fmla="*/ 193 w 232"/>
                <a:gd name="T13" fmla="*/ 207 h 289"/>
                <a:gd name="T14" fmla="*/ 199 w 232"/>
                <a:gd name="T15" fmla="*/ 216 h 289"/>
                <a:gd name="T16" fmla="*/ 232 w 232"/>
                <a:gd name="T17" fmla="*/ 246 h 289"/>
                <a:gd name="T18" fmla="*/ 219 w 232"/>
                <a:gd name="T19" fmla="*/ 288 h 289"/>
                <a:gd name="T20" fmla="*/ 186 w 232"/>
                <a:gd name="T21" fmla="*/ 282 h 289"/>
                <a:gd name="T22" fmla="*/ 151 w 232"/>
                <a:gd name="T23" fmla="*/ 264 h 289"/>
                <a:gd name="T24" fmla="*/ 113 w 232"/>
                <a:gd name="T25" fmla="*/ 235 h 289"/>
                <a:gd name="T26" fmla="*/ 81 w 232"/>
                <a:gd name="T27" fmla="*/ 207 h 289"/>
                <a:gd name="T28" fmla="*/ 56 w 232"/>
                <a:gd name="T29" fmla="*/ 176 h 289"/>
                <a:gd name="T30" fmla="*/ 31 w 232"/>
                <a:gd name="T31" fmla="*/ 145 h 289"/>
                <a:gd name="T32" fmla="*/ 9 w 232"/>
                <a:gd name="T33" fmla="*/ 126 h 289"/>
                <a:gd name="T34" fmla="*/ 2 w 232"/>
                <a:gd name="T35" fmla="*/ 117 h 289"/>
                <a:gd name="T36" fmla="*/ 0 w 232"/>
                <a:gd name="T37" fmla="*/ 109 h 289"/>
                <a:gd name="T38" fmla="*/ 0 w 232"/>
                <a:gd name="T39" fmla="*/ 100 h 289"/>
                <a:gd name="T40" fmla="*/ 3 w 232"/>
                <a:gd name="T41" fmla="*/ 92 h 289"/>
                <a:gd name="T42" fmla="*/ 11 w 232"/>
                <a:gd name="T43" fmla="*/ 79 h 289"/>
                <a:gd name="T44" fmla="*/ 12 w 232"/>
                <a:gd name="T45" fmla="*/ 52 h 289"/>
                <a:gd name="T46" fmla="*/ 7 w 232"/>
                <a:gd name="T47" fmla="*/ 15 h 289"/>
                <a:gd name="T48" fmla="*/ 13 w 232"/>
                <a:gd name="T49" fmla="*/ 0 h 289"/>
                <a:gd name="T50" fmla="*/ 26 w 232"/>
                <a:gd name="T51" fmla="*/ 3 h 289"/>
                <a:gd name="T52" fmla="*/ 42 w 232"/>
                <a:gd name="T53" fmla="*/ 10 h 289"/>
                <a:gd name="T54" fmla="*/ 59 w 232"/>
                <a:gd name="T55" fmla="*/ 21 h 289"/>
                <a:gd name="T56" fmla="*/ 73 w 232"/>
                <a:gd name="T57" fmla="*/ 28 h 289"/>
                <a:gd name="T58" fmla="*/ 81 w 232"/>
                <a:gd name="T59" fmla="*/ 31 h 289"/>
                <a:gd name="T60" fmla="*/ 91 w 232"/>
                <a:gd name="T61" fmla="*/ 31 h 289"/>
                <a:gd name="T62" fmla="*/ 105 w 232"/>
                <a:gd name="T63" fmla="*/ 26 h 289"/>
                <a:gd name="T64" fmla="*/ 120 w 232"/>
                <a:gd name="T65" fmla="*/ 19 h 289"/>
                <a:gd name="T66" fmla="*/ 133 w 232"/>
                <a:gd name="T67" fmla="*/ 1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36" name="Freeform 22">
            <a:extLst>
              <a:ext uri="{FF2B5EF4-FFF2-40B4-BE49-F238E27FC236}">
                <a16:creationId xmlns:a16="http://schemas.microsoft.com/office/drawing/2014/main" id="{17808E9E-04FF-EC4B-B795-843D80C848A5}"/>
              </a:ext>
            </a:extLst>
          </p:cNvPr>
          <p:cNvSpPr>
            <a:spLocks/>
          </p:cNvSpPr>
          <p:nvPr userDrawn="1">
            <p:custDataLst>
              <p:tags r:id="rId30"/>
            </p:custDataLst>
          </p:nvPr>
        </p:nvSpPr>
        <p:spPr bwMode="auto">
          <a:xfrm>
            <a:off x="7882742" y="1596058"/>
            <a:ext cx="3141153" cy="974553"/>
          </a:xfrm>
          <a:custGeom>
            <a:avLst/>
            <a:gdLst>
              <a:gd name="T0" fmla="*/ 725 w 7049"/>
              <a:gd name="T1" fmla="*/ 1733 h 2048"/>
              <a:gd name="T2" fmla="*/ 1070 w 7049"/>
              <a:gd name="T3" fmla="*/ 1937 h 2048"/>
              <a:gd name="T4" fmla="*/ 1212 w 7049"/>
              <a:gd name="T5" fmla="*/ 1814 h 2048"/>
              <a:gd name="T6" fmla="*/ 1674 w 7049"/>
              <a:gd name="T7" fmla="*/ 1469 h 2048"/>
              <a:gd name="T8" fmla="*/ 2618 w 7049"/>
              <a:gd name="T9" fmla="*/ 1315 h 2048"/>
              <a:gd name="T10" fmla="*/ 3350 w 7049"/>
              <a:gd name="T11" fmla="*/ 1494 h 2048"/>
              <a:gd name="T12" fmla="*/ 3676 w 7049"/>
              <a:gd name="T13" fmla="*/ 1438 h 2048"/>
              <a:gd name="T14" fmla="*/ 4136 w 7049"/>
              <a:gd name="T15" fmla="*/ 1492 h 2048"/>
              <a:gd name="T16" fmla="*/ 4577 w 7049"/>
              <a:gd name="T17" fmla="*/ 1509 h 2048"/>
              <a:gd name="T18" fmla="*/ 4759 w 7049"/>
              <a:gd name="T19" fmla="*/ 1372 h 2048"/>
              <a:gd name="T20" fmla="*/ 5156 w 7049"/>
              <a:gd name="T21" fmla="*/ 1476 h 2048"/>
              <a:gd name="T22" fmla="*/ 5614 w 7049"/>
              <a:gd name="T23" fmla="*/ 1598 h 2048"/>
              <a:gd name="T24" fmla="*/ 5604 w 7049"/>
              <a:gd name="T25" fmla="*/ 1844 h 2048"/>
              <a:gd name="T26" fmla="*/ 5853 w 7049"/>
              <a:gd name="T27" fmla="*/ 1612 h 2048"/>
              <a:gd name="T28" fmla="*/ 5570 w 7049"/>
              <a:gd name="T29" fmla="*/ 1256 h 2048"/>
              <a:gd name="T30" fmla="*/ 5331 w 7049"/>
              <a:gd name="T31" fmla="*/ 1147 h 2048"/>
              <a:gd name="T32" fmla="*/ 5857 w 7049"/>
              <a:gd name="T33" fmla="*/ 982 h 2048"/>
              <a:gd name="T34" fmla="*/ 5974 w 7049"/>
              <a:gd name="T35" fmla="*/ 822 h 2048"/>
              <a:gd name="T36" fmla="*/ 6132 w 7049"/>
              <a:gd name="T37" fmla="*/ 761 h 2048"/>
              <a:gd name="T38" fmla="*/ 6195 w 7049"/>
              <a:gd name="T39" fmla="*/ 974 h 2048"/>
              <a:gd name="T40" fmla="*/ 6352 w 7049"/>
              <a:gd name="T41" fmla="*/ 1251 h 2048"/>
              <a:gd name="T42" fmla="*/ 6575 w 7049"/>
              <a:gd name="T43" fmla="*/ 1410 h 2048"/>
              <a:gd name="T44" fmla="*/ 6566 w 7049"/>
              <a:gd name="T45" fmla="*/ 1214 h 2048"/>
              <a:gd name="T46" fmla="*/ 6373 w 7049"/>
              <a:gd name="T47" fmla="*/ 1037 h 2048"/>
              <a:gd name="T48" fmla="*/ 6547 w 7049"/>
              <a:gd name="T49" fmla="*/ 885 h 2048"/>
              <a:gd name="T50" fmla="*/ 6801 w 7049"/>
              <a:gd name="T51" fmla="*/ 784 h 2048"/>
              <a:gd name="T52" fmla="*/ 6628 w 7049"/>
              <a:gd name="T53" fmla="*/ 618 h 2048"/>
              <a:gd name="T54" fmla="*/ 6799 w 7049"/>
              <a:gd name="T55" fmla="*/ 636 h 2048"/>
              <a:gd name="T56" fmla="*/ 6861 w 7049"/>
              <a:gd name="T57" fmla="*/ 543 h 2048"/>
              <a:gd name="T58" fmla="*/ 6500 w 7049"/>
              <a:gd name="T59" fmla="*/ 462 h 2048"/>
              <a:gd name="T60" fmla="*/ 5843 w 7049"/>
              <a:gd name="T61" fmla="*/ 410 h 2048"/>
              <a:gd name="T62" fmla="*/ 5693 w 7049"/>
              <a:gd name="T63" fmla="*/ 415 h 2048"/>
              <a:gd name="T64" fmla="*/ 4991 w 7049"/>
              <a:gd name="T65" fmla="*/ 351 h 2048"/>
              <a:gd name="T66" fmla="*/ 4728 w 7049"/>
              <a:gd name="T67" fmla="*/ 290 h 2048"/>
              <a:gd name="T68" fmla="*/ 4412 w 7049"/>
              <a:gd name="T69" fmla="*/ 290 h 2048"/>
              <a:gd name="T70" fmla="*/ 4009 w 7049"/>
              <a:gd name="T71" fmla="*/ 318 h 2048"/>
              <a:gd name="T72" fmla="*/ 3574 w 7049"/>
              <a:gd name="T73" fmla="*/ 261 h 2048"/>
              <a:gd name="T74" fmla="*/ 3290 w 7049"/>
              <a:gd name="T75" fmla="*/ 244 h 2048"/>
              <a:gd name="T76" fmla="*/ 3008 w 7049"/>
              <a:gd name="T77" fmla="*/ 235 h 2048"/>
              <a:gd name="T78" fmla="*/ 2724 w 7049"/>
              <a:gd name="T79" fmla="*/ 58 h 2048"/>
              <a:gd name="T80" fmla="*/ 2617 w 7049"/>
              <a:gd name="T81" fmla="*/ 140 h 2048"/>
              <a:gd name="T82" fmla="*/ 2134 w 7049"/>
              <a:gd name="T83" fmla="*/ 167 h 2048"/>
              <a:gd name="T84" fmla="*/ 2159 w 7049"/>
              <a:gd name="T85" fmla="*/ 200 h 2048"/>
              <a:gd name="T86" fmla="*/ 2198 w 7049"/>
              <a:gd name="T87" fmla="*/ 342 h 2048"/>
              <a:gd name="T88" fmla="*/ 1933 w 7049"/>
              <a:gd name="T89" fmla="*/ 256 h 2048"/>
              <a:gd name="T90" fmla="*/ 1787 w 7049"/>
              <a:gd name="T91" fmla="*/ 273 h 2048"/>
              <a:gd name="T92" fmla="*/ 1917 w 7049"/>
              <a:gd name="T93" fmla="*/ 446 h 2048"/>
              <a:gd name="T94" fmla="*/ 2076 w 7049"/>
              <a:gd name="T95" fmla="*/ 529 h 2048"/>
              <a:gd name="T96" fmla="*/ 1883 w 7049"/>
              <a:gd name="T97" fmla="*/ 593 h 2048"/>
              <a:gd name="T98" fmla="*/ 1832 w 7049"/>
              <a:gd name="T99" fmla="*/ 464 h 2048"/>
              <a:gd name="T100" fmla="*/ 1621 w 7049"/>
              <a:gd name="T101" fmla="*/ 231 h 2048"/>
              <a:gd name="T102" fmla="*/ 1623 w 7049"/>
              <a:gd name="T103" fmla="*/ 451 h 2048"/>
              <a:gd name="T104" fmla="*/ 1238 w 7049"/>
              <a:gd name="T105" fmla="*/ 397 h 2048"/>
              <a:gd name="T106" fmla="*/ 1198 w 7049"/>
              <a:gd name="T107" fmla="*/ 477 h 2048"/>
              <a:gd name="T108" fmla="*/ 908 w 7049"/>
              <a:gd name="T109" fmla="*/ 500 h 2048"/>
              <a:gd name="T110" fmla="*/ 692 w 7049"/>
              <a:gd name="T111" fmla="*/ 483 h 2048"/>
              <a:gd name="T112" fmla="*/ 602 w 7049"/>
              <a:gd name="T113" fmla="*/ 585 h 2048"/>
              <a:gd name="T114" fmla="*/ 407 w 7049"/>
              <a:gd name="T115" fmla="*/ 739 h 2048"/>
              <a:gd name="T116" fmla="*/ 390 w 7049"/>
              <a:gd name="T117" fmla="*/ 612 h 2048"/>
              <a:gd name="T118" fmla="*/ 150 w 7049"/>
              <a:gd name="T119" fmla="*/ 440 h 2048"/>
              <a:gd name="T120" fmla="*/ 71 w 7049"/>
              <a:gd name="T121" fmla="*/ 605 h 2048"/>
              <a:gd name="T122" fmla="*/ 112 w 7049"/>
              <a:gd name="T123" fmla="*/ 95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7" name="Freeform 23">
            <a:extLst>
              <a:ext uri="{FF2B5EF4-FFF2-40B4-BE49-F238E27FC236}">
                <a16:creationId xmlns:a16="http://schemas.microsoft.com/office/drawing/2014/main" id="{B415ECE9-1194-C542-A3AE-B874E50FB00C}"/>
              </a:ext>
            </a:extLst>
          </p:cNvPr>
          <p:cNvSpPr>
            <a:spLocks/>
          </p:cNvSpPr>
          <p:nvPr userDrawn="1">
            <p:custDataLst>
              <p:tags r:id="rId31"/>
            </p:custDataLst>
          </p:nvPr>
        </p:nvSpPr>
        <p:spPr bwMode="auto">
          <a:xfrm>
            <a:off x="7127956" y="2491436"/>
            <a:ext cx="287925" cy="224565"/>
          </a:xfrm>
          <a:custGeom>
            <a:avLst/>
            <a:gdLst>
              <a:gd name="T0" fmla="*/ 406 w 647"/>
              <a:gd name="T1" fmla="*/ 27 h 470"/>
              <a:gd name="T2" fmla="*/ 428 w 647"/>
              <a:gd name="T3" fmla="*/ 45 h 470"/>
              <a:gd name="T4" fmla="*/ 458 w 647"/>
              <a:gd name="T5" fmla="*/ 60 h 470"/>
              <a:gd name="T6" fmla="*/ 512 w 647"/>
              <a:gd name="T7" fmla="*/ 78 h 470"/>
              <a:gd name="T8" fmla="*/ 538 w 647"/>
              <a:gd name="T9" fmla="*/ 81 h 470"/>
              <a:gd name="T10" fmla="*/ 562 w 647"/>
              <a:gd name="T11" fmla="*/ 99 h 470"/>
              <a:gd name="T12" fmla="*/ 567 w 647"/>
              <a:gd name="T13" fmla="*/ 97 h 470"/>
              <a:gd name="T14" fmla="*/ 575 w 647"/>
              <a:gd name="T15" fmla="*/ 85 h 470"/>
              <a:gd name="T16" fmla="*/ 583 w 647"/>
              <a:gd name="T17" fmla="*/ 78 h 470"/>
              <a:gd name="T18" fmla="*/ 603 w 647"/>
              <a:gd name="T19" fmla="*/ 80 h 470"/>
              <a:gd name="T20" fmla="*/ 624 w 647"/>
              <a:gd name="T21" fmla="*/ 79 h 470"/>
              <a:gd name="T22" fmla="*/ 640 w 647"/>
              <a:gd name="T23" fmla="*/ 84 h 470"/>
              <a:gd name="T24" fmla="*/ 646 w 647"/>
              <a:gd name="T25" fmla="*/ 103 h 470"/>
              <a:gd name="T26" fmla="*/ 646 w 647"/>
              <a:gd name="T27" fmla="*/ 123 h 470"/>
              <a:gd name="T28" fmla="*/ 618 w 647"/>
              <a:gd name="T29" fmla="*/ 131 h 470"/>
              <a:gd name="T30" fmla="*/ 586 w 647"/>
              <a:gd name="T31" fmla="*/ 146 h 470"/>
              <a:gd name="T32" fmla="*/ 560 w 647"/>
              <a:gd name="T33" fmla="*/ 165 h 470"/>
              <a:gd name="T34" fmla="*/ 504 w 647"/>
              <a:gd name="T35" fmla="*/ 214 h 470"/>
              <a:gd name="T36" fmla="*/ 489 w 647"/>
              <a:gd name="T37" fmla="*/ 227 h 470"/>
              <a:gd name="T38" fmla="*/ 474 w 647"/>
              <a:gd name="T39" fmla="*/ 254 h 470"/>
              <a:gd name="T40" fmla="*/ 473 w 647"/>
              <a:gd name="T41" fmla="*/ 282 h 470"/>
              <a:gd name="T42" fmla="*/ 473 w 647"/>
              <a:gd name="T43" fmla="*/ 311 h 470"/>
              <a:gd name="T44" fmla="*/ 463 w 647"/>
              <a:gd name="T45" fmla="*/ 340 h 470"/>
              <a:gd name="T46" fmla="*/ 450 w 647"/>
              <a:gd name="T47" fmla="*/ 354 h 470"/>
              <a:gd name="T48" fmla="*/ 411 w 647"/>
              <a:gd name="T49" fmla="*/ 384 h 470"/>
              <a:gd name="T50" fmla="*/ 383 w 647"/>
              <a:gd name="T51" fmla="*/ 411 h 470"/>
              <a:gd name="T52" fmla="*/ 374 w 647"/>
              <a:gd name="T53" fmla="*/ 425 h 470"/>
              <a:gd name="T54" fmla="*/ 369 w 647"/>
              <a:gd name="T55" fmla="*/ 432 h 470"/>
              <a:gd name="T56" fmla="*/ 310 w 647"/>
              <a:gd name="T57" fmla="*/ 429 h 470"/>
              <a:gd name="T58" fmla="*/ 257 w 647"/>
              <a:gd name="T59" fmla="*/ 434 h 470"/>
              <a:gd name="T60" fmla="*/ 224 w 647"/>
              <a:gd name="T61" fmla="*/ 446 h 470"/>
              <a:gd name="T62" fmla="*/ 193 w 647"/>
              <a:gd name="T63" fmla="*/ 467 h 470"/>
              <a:gd name="T64" fmla="*/ 179 w 647"/>
              <a:gd name="T65" fmla="*/ 469 h 470"/>
              <a:gd name="T66" fmla="*/ 169 w 647"/>
              <a:gd name="T67" fmla="*/ 461 h 470"/>
              <a:gd name="T68" fmla="*/ 153 w 647"/>
              <a:gd name="T69" fmla="*/ 432 h 470"/>
              <a:gd name="T70" fmla="*/ 140 w 647"/>
              <a:gd name="T71" fmla="*/ 414 h 470"/>
              <a:gd name="T72" fmla="*/ 122 w 647"/>
              <a:gd name="T73" fmla="*/ 400 h 470"/>
              <a:gd name="T74" fmla="*/ 114 w 647"/>
              <a:gd name="T75" fmla="*/ 379 h 470"/>
              <a:gd name="T76" fmla="*/ 126 w 647"/>
              <a:gd name="T77" fmla="*/ 336 h 470"/>
              <a:gd name="T78" fmla="*/ 127 w 647"/>
              <a:gd name="T79" fmla="*/ 267 h 470"/>
              <a:gd name="T80" fmla="*/ 147 w 647"/>
              <a:gd name="T81" fmla="*/ 206 h 470"/>
              <a:gd name="T82" fmla="*/ 168 w 647"/>
              <a:gd name="T83" fmla="*/ 149 h 470"/>
              <a:gd name="T84" fmla="*/ 172 w 647"/>
              <a:gd name="T85" fmla="*/ 131 h 470"/>
              <a:gd name="T86" fmla="*/ 116 w 647"/>
              <a:gd name="T87" fmla="*/ 123 h 470"/>
              <a:gd name="T88" fmla="*/ 62 w 647"/>
              <a:gd name="T89" fmla="*/ 109 h 470"/>
              <a:gd name="T90" fmla="*/ 17 w 647"/>
              <a:gd name="T91" fmla="*/ 93 h 470"/>
              <a:gd name="T92" fmla="*/ 0 w 647"/>
              <a:gd name="T93" fmla="*/ 38 h 470"/>
              <a:gd name="T94" fmla="*/ 23 w 647"/>
              <a:gd name="T95" fmla="*/ 34 h 470"/>
              <a:gd name="T96" fmla="*/ 51 w 647"/>
              <a:gd name="T97" fmla="*/ 20 h 470"/>
              <a:gd name="T98" fmla="*/ 73 w 647"/>
              <a:gd name="T99" fmla="*/ 4 h 470"/>
              <a:gd name="T100" fmla="*/ 86 w 647"/>
              <a:gd name="T101" fmla="*/ 0 h 470"/>
              <a:gd name="T102" fmla="*/ 132 w 647"/>
              <a:gd name="T103" fmla="*/ 7 h 470"/>
              <a:gd name="T104" fmla="*/ 171 w 647"/>
              <a:gd name="T105" fmla="*/ 17 h 470"/>
              <a:gd name="T106" fmla="*/ 209 w 647"/>
              <a:gd name="T107" fmla="*/ 20 h 470"/>
              <a:gd name="T108" fmla="*/ 235 w 647"/>
              <a:gd name="T109" fmla="*/ 29 h 470"/>
              <a:gd name="T110" fmla="*/ 258 w 647"/>
              <a:gd name="T111" fmla="*/ 37 h 470"/>
              <a:gd name="T112" fmla="*/ 385 w 647"/>
              <a:gd name="T113" fmla="*/ 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8" name="Freeform 24">
            <a:extLst>
              <a:ext uri="{FF2B5EF4-FFF2-40B4-BE49-F238E27FC236}">
                <a16:creationId xmlns:a16="http://schemas.microsoft.com/office/drawing/2014/main" id="{F821E117-2946-5240-B2F9-E0AED6A88407}"/>
              </a:ext>
            </a:extLst>
          </p:cNvPr>
          <p:cNvSpPr>
            <a:spLocks/>
          </p:cNvSpPr>
          <p:nvPr userDrawn="1">
            <p:custDataLst>
              <p:tags r:id="rId32"/>
            </p:custDataLst>
          </p:nvPr>
        </p:nvSpPr>
        <p:spPr bwMode="auto">
          <a:xfrm>
            <a:off x="9825020" y="3160812"/>
            <a:ext cx="213097" cy="413141"/>
          </a:xfrm>
          <a:custGeom>
            <a:avLst/>
            <a:gdLst>
              <a:gd name="T0" fmla="*/ 379 w 479"/>
              <a:gd name="T1" fmla="*/ 357 h 868"/>
              <a:gd name="T2" fmla="*/ 333 w 479"/>
              <a:gd name="T3" fmla="*/ 370 h 868"/>
              <a:gd name="T4" fmla="*/ 314 w 479"/>
              <a:gd name="T5" fmla="*/ 390 h 868"/>
              <a:gd name="T6" fmla="*/ 316 w 479"/>
              <a:gd name="T7" fmla="*/ 428 h 868"/>
              <a:gd name="T8" fmla="*/ 352 w 479"/>
              <a:gd name="T9" fmla="*/ 492 h 868"/>
              <a:gd name="T10" fmla="*/ 359 w 479"/>
              <a:gd name="T11" fmla="*/ 530 h 868"/>
              <a:gd name="T12" fmla="*/ 366 w 479"/>
              <a:gd name="T13" fmla="*/ 555 h 868"/>
              <a:gd name="T14" fmla="*/ 323 w 479"/>
              <a:gd name="T15" fmla="*/ 526 h 868"/>
              <a:gd name="T16" fmla="*/ 309 w 479"/>
              <a:gd name="T17" fmla="*/ 492 h 868"/>
              <a:gd name="T18" fmla="*/ 269 w 479"/>
              <a:gd name="T19" fmla="*/ 467 h 868"/>
              <a:gd name="T20" fmla="*/ 210 w 479"/>
              <a:gd name="T21" fmla="*/ 439 h 868"/>
              <a:gd name="T22" fmla="*/ 193 w 479"/>
              <a:gd name="T23" fmla="*/ 406 h 868"/>
              <a:gd name="T24" fmla="*/ 156 w 479"/>
              <a:gd name="T25" fmla="*/ 477 h 868"/>
              <a:gd name="T26" fmla="*/ 156 w 479"/>
              <a:gd name="T27" fmla="*/ 524 h 868"/>
              <a:gd name="T28" fmla="*/ 132 w 479"/>
              <a:gd name="T29" fmla="*/ 575 h 868"/>
              <a:gd name="T30" fmla="*/ 128 w 479"/>
              <a:gd name="T31" fmla="*/ 621 h 868"/>
              <a:gd name="T32" fmla="*/ 154 w 479"/>
              <a:gd name="T33" fmla="*/ 650 h 868"/>
              <a:gd name="T34" fmla="*/ 175 w 479"/>
              <a:gd name="T35" fmla="*/ 685 h 868"/>
              <a:gd name="T36" fmla="*/ 185 w 479"/>
              <a:gd name="T37" fmla="*/ 730 h 868"/>
              <a:gd name="T38" fmla="*/ 226 w 479"/>
              <a:gd name="T39" fmla="*/ 780 h 868"/>
              <a:gd name="T40" fmla="*/ 281 w 479"/>
              <a:gd name="T41" fmla="*/ 825 h 868"/>
              <a:gd name="T42" fmla="*/ 340 w 479"/>
              <a:gd name="T43" fmla="*/ 850 h 868"/>
              <a:gd name="T44" fmla="*/ 298 w 479"/>
              <a:gd name="T45" fmla="*/ 867 h 868"/>
              <a:gd name="T46" fmla="*/ 269 w 479"/>
              <a:gd name="T47" fmla="*/ 864 h 868"/>
              <a:gd name="T48" fmla="*/ 229 w 479"/>
              <a:gd name="T49" fmla="*/ 841 h 868"/>
              <a:gd name="T50" fmla="*/ 200 w 479"/>
              <a:gd name="T51" fmla="*/ 823 h 868"/>
              <a:gd name="T52" fmla="*/ 137 w 479"/>
              <a:gd name="T53" fmla="*/ 759 h 868"/>
              <a:gd name="T54" fmla="*/ 83 w 479"/>
              <a:gd name="T55" fmla="*/ 730 h 868"/>
              <a:gd name="T56" fmla="*/ 74 w 479"/>
              <a:gd name="T57" fmla="*/ 688 h 868"/>
              <a:gd name="T58" fmla="*/ 80 w 479"/>
              <a:gd name="T59" fmla="*/ 653 h 868"/>
              <a:gd name="T60" fmla="*/ 88 w 479"/>
              <a:gd name="T61" fmla="*/ 617 h 868"/>
              <a:gd name="T62" fmla="*/ 120 w 479"/>
              <a:gd name="T63" fmla="*/ 498 h 868"/>
              <a:gd name="T64" fmla="*/ 108 w 479"/>
              <a:gd name="T65" fmla="*/ 404 h 868"/>
              <a:gd name="T66" fmla="*/ 62 w 479"/>
              <a:gd name="T67" fmla="*/ 319 h 868"/>
              <a:gd name="T68" fmla="*/ 64 w 479"/>
              <a:gd name="T69" fmla="*/ 285 h 868"/>
              <a:gd name="T70" fmla="*/ 74 w 479"/>
              <a:gd name="T71" fmla="*/ 265 h 868"/>
              <a:gd name="T72" fmla="*/ 56 w 479"/>
              <a:gd name="T73" fmla="*/ 202 h 868"/>
              <a:gd name="T74" fmla="*/ 23 w 479"/>
              <a:gd name="T75" fmla="*/ 158 h 868"/>
              <a:gd name="T76" fmla="*/ 1 w 479"/>
              <a:gd name="T77" fmla="*/ 102 h 868"/>
              <a:gd name="T78" fmla="*/ 11 w 479"/>
              <a:gd name="T79" fmla="*/ 44 h 868"/>
              <a:gd name="T80" fmla="*/ 49 w 479"/>
              <a:gd name="T81" fmla="*/ 16 h 868"/>
              <a:gd name="T82" fmla="*/ 120 w 479"/>
              <a:gd name="T83" fmla="*/ 0 h 868"/>
              <a:gd name="T84" fmla="*/ 156 w 479"/>
              <a:gd name="T85" fmla="*/ 28 h 868"/>
              <a:gd name="T86" fmla="*/ 179 w 479"/>
              <a:gd name="T87" fmla="*/ 36 h 868"/>
              <a:gd name="T88" fmla="*/ 197 w 479"/>
              <a:gd name="T89" fmla="*/ 136 h 868"/>
              <a:gd name="T90" fmla="*/ 213 w 479"/>
              <a:gd name="T91" fmla="*/ 166 h 868"/>
              <a:gd name="T92" fmla="*/ 231 w 479"/>
              <a:gd name="T93" fmla="*/ 155 h 868"/>
              <a:gd name="T94" fmla="*/ 258 w 479"/>
              <a:gd name="T95" fmla="*/ 126 h 868"/>
              <a:gd name="T96" fmla="*/ 281 w 479"/>
              <a:gd name="T97" fmla="*/ 141 h 868"/>
              <a:gd name="T98" fmla="*/ 298 w 479"/>
              <a:gd name="T99" fmla="*/ 136 h 868"/>
              <a:gd name="T100" fmla="*/ 316 w 479"/>
              <a:gd name="T101" fmla="*/ 108 h 868"/>
              <a:gd name="T102" fmla="*/ 346 w 479"/>
              <a:gd name="T103" fmla="*/ 108 h 868"/>
              <a:gd name="T104" fmla="*/ 387 w 479"/>
              <a:gd name="T105" fmla="*/ 157 h 868"/>
              <a:gd name="T106" fmla="*/ 454 w 479"/>
              <a:gd name="T107" fmla="*/ 246 h 868"/>
              <a:gd name="T108" fmla="*/ 478 w 479"/>
              <a:gd name="T109" fmla="*/ 307 h 868"/>
              <a:gd name="T110" fmla="*/ 468 w 479"/>
              <a:gd name="T111" fmla="*/ 33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9" name="Freeform 29">
            <a:extLst>
              <a:ext uri="{FF2B5EF4-FFF2-40B4-BE49-F238E27FC236}">
                <a16:creationId xmlns:a16="http://schemas.microsoft.com/office/drawing/2014/main" id="{DE0F0643-767F-EE4B-BDBD-58FAD4831AAC}"/>
              </a:ext>
            </a:extLst>
          </p:cNvPr>
          <p:cNvSpPr>
            <a:spLocks/>
          </p:cNvSpPr>
          <p:nvPr userDrawn="1">
            <p:custDataLst>
              <p:tags r:id="rId33"/>
            </p:custDataLst>
          </p:nvPr>
        </p:nvSpPr>
        <p:spPr bwMode="auto">
          <a:xfrm>
            <a:off x="5598858" y="2576368"/>
            <a:ext cx="50427" cy="51823"/>
          </a:xfrm>
          <a:custGeom>
            <a:avLst/>
            <a:gdLst>
              <a:gd name="T0" fmla="*/ 0 w 112"/>
              <a:gd name="T1" fmla="*/ 36 h 36"/>
              <a:gd name="T2" fmla="*/ 59 w 112"/>
              <a:gd name="T3" fmla="*/ 36 h 36"/>
              <a:gd name="T4" fmla="*/ 67 w 112"/>
              <a:gd name="T5" fmla="*/ 30 h 36"/>
              <a:gd name="T6" fmla="*/ 75 w 112"/>
              <a:gd name="T7" fmla="*/ 26 h 36"/>
              <a:gd name="T8" fmla="*/ 84 w 112"/>
              <a:gd name="T9" fmla="*/ 23 h 36"/>
              <a:gd name="T10" fmla="*/ 91 w 112"/>
              <a:gd name="T11" fmla="*/ 20 h 36"/>
              <a:gd name="T12" fmla="*/ 98 w 112"/>
              <a:gd name="T13" fmla="*/ 17 h 36"/>
              <a:gd name="T14" fmla="*/ 104 w 112"/>
              <a:gd name="T15" fmla="*/ 13 h 36"/>
              <a:gd name="T16" fmla="*/ 107 w 112"/>
              <a:gd name="T17" fmla="*/ 11 h 36"/>
              <a:gd name="T18" fmla="*/ 109 w 112"/>
              <a:gd name="T19" fmla="*/ 8 h 36"/>
              <a:gd name="T20" fmla="*/ 111 w 112"/>
              <a:gd name="T21" fmla="*/ 4 h 36"/>
              <a:gd name="T22" fmla="*/ 112 w 112"/>
              <a:gd name="T23" fmla="*/ 0 h 36"/>
              <a:gd name="T24" fmla="*/ 100 w 112"/>
              <a:gd name="T25" fmla="*/ 0 h 36"/>
              <a:gd name="T26" fmla="*/ 85 w 112"/>
              <a:gd name="T27" fmla="*/ 1 h 36"/>
              <a:gd name="T28" fmla="*/ 67 w 112"/>
              <a:gd name="T29" fmla="*/ 3 h 36"/>
              <a:gd name="T30" fmla="*/ 48 w 112"/>
              <a:gd name="T31" fmla="*/ 7 h 36"/>
              <a:gd name="T32" fmla="*/ 40 w 112"/>
              <a:gd name="T33" fmla="*/ 9 h 36"/>
              <a:gd name="T34" fmla="*/ 31 w 112"/>
              <a:gd name="T35" fmla="*/ 11 h 36"/>
              <a:gd name="T36" fmla="*/ 23 w 112"/>
              <a:gd name="T37" fmla="*/ 14 h 36"/>
              <a:gd name="T38" fmla="*/ 17 w 112"/>
              <a:gd name="T39" fmla="*/ 18 h 36"/>
              <a:gd name="T40" fmla="*/ 10 w 112"/>
              <a:gd name="T41" fmla="*/ 22 h 36"/>
              <a:gd name="T42" fmla="*/ 6 w 112"/>
              <a:gd name="T43" fmla="*/ 26 h 36"/>
              <a:gd name="T44" fmla="*/ 1 w 112"/>
              <a:gd name="T45" fmla="*/ 31 h 36"/>
              <a:gd name="T46" fmla="*/ 0 w 112"/>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0" name="Freeform 30">
            <a:extLst>
              <a:ext uri="{FF2B5EF4-FFF2-40B4-BE49-F238E27FC236}">
                <a16:creationId xmlns:a16="http://schemas.microsoft.com/office/drawing/2014/main" id="{82D12E78-A829-4B4F-928F-7DA3A317F8FB}"/>
              </a:ext>
            </a:extLst>
          </p:cNvPr>
          <p:cNvSpPr>
            <a:spLocks/>
          </p:cNvSpPr>
          <p:nvPr userDrawn="1">
            <p:custDataLst>
              <p:tags r:id="rId34"/>
            </p:custDataLst>
          </p:nvPr>
        </p:nvSpPr>
        <p:spPr bwMode="auto">
          <a:xfrm>
            <a:off x="8404913" y="2174744"/>
            <a:ext cx="896311" cy="410262"/>
          </a:xfrm>
          <a:custGeom>
            <a:avLst/>
            <a:gdLst>
              <a:gd name="T0" fmla="*/ 433 w 2006"/>
              <a:gd name="T1" fmla="*/ 765 h 863"/>
              <a:gd name="T2" fmla="*/ 412 w 2006"/>
              <a:gd name="T3" fmla="*/ 764 h 863"/>
              <a:gd name="T4" fmla="*/ 390 w 2006"/>
              <a:gd name="T5" fmla="*/ 794 h 863"/>
              <a:gd name="T6" fmla="*/ 375 w 2006"/>
              <a:gd name="T7" fmla="*/ 792 h 863"/>
              <a:gd name="T8" fmla="*/ 370 w 2006"/>
              <a:gd name="T9" fmla="*/ 751 h 863"/>
              <a:gd name="T10" fmla="*/ 324 w 2006"/>
              <a:gd name="T11" fmla="*/ 724 h 863"/>
              <a:gd name="T12" fmla="*/ 312 w 2006"/>
              <a:gd name="T13" fmla="*/ 708 h 863"/>
              <a:gd name="T14" fmla="*/ 288 w 2006"/>
              <a:gd name="T15" fmla="*/ 692 h 863"/>
              <a:gd name="T16" fmla="*/ 251 w 2006"/>
              <a:gd name="T17" fmla="*/ 641 h 863"/>
              <a:gd name="T18" fmla="*/ 232 w 2006"/>
              <a:gd name="T19" fmla="*/ 610 h 863"/>
              <a:gd name="T20" fmla="*/ 253 w 2006"/>
              <a:gd name="T21" fmla="*/ 594 h 863"/>
              <a:gd name="T22" fmla="*/ 279 w 2006"/>
              <a:gd name="T23" fmla="*/ 573 h 863"/>
              <a:gd name="T24" fmla="*/ 338 w 2006"/>
              <a:gd name="T25" fmla="*/ 544 h 863"/>
              <a:gd name="T26" fmla="*/ 319 w 2006"/>
              <a:gd name="T27" fmla="*/ 487 h 863"/>
              <a:gd name="T28" fmla="*/ 258 w 2006"/>
              <a:gd name="T29" fmla="*/ 475 h 863"/>
              <a:gd name="T30" fmla="*/ 209 w 2006"/>
              <a:gd name="T31" fmla="*/ 470 h 863"/>
              <a:gd name="T32" fmla="*/ 157 w 2006"/>
              <a:gd name="T33" fmla="*/ 495 h 863"/>
              <a:gd name="T34" fmla="*/ 106 w 2006"/>
              <a:gd name="T35" fmla="*/ 505 h 863"/>
              <a:gd name="T36" fmla="*/ 27 w 2006"/>
              <a:gd name="T37" fmla="*/ 413 h 863"/>
              <a:gd name="T38" fmla="*/ 20 w 2006"/>
              <a:gd name="T39" fmla="*/ 283 h 863"/>
              <a:gd name="T40" fmla="*/ 113 w 2006"/>
              <a:gd name="T41" fmla="*/ 259 h 863"/>
              <a:gd name="T42" fmla="*/ 292 w 2006"/>
              <a:gd name="T43" fmla="*/ 222 h 863"/>
              <a:gd name="T44" fmla="*/ 498 w 2006"/>
              <a:gd name="T45" fmla="*/ 253 h 863"/>
              <a:gd name="T46" fmla="*/ 717 w 2006"/>
              <a:gd name="T47" fmla="*/ 253 h 863"/>
              <a:gd name="T48" fmla="*/ 658 w 2006"/>
              <a:gd name="T49" fmla="*/ 185 h 863"/>
              <a:gd name="T50" fmla="*/ 830 w 2006"/>
              <a:gd name="T51" fmla="*/ 68 h 863"/>
              <a:gd name="T52" fmla="*/ 1050 w 2006"/>
              <a:gd name="T53" fmla="*/ 13 h 863"/>
              <a:gd name="T54" fmla="*/ 1176 w 2006"/>
              <a:gd name="T55" fmla="*/ 61 h 863"/>
              <a:gd name="T56" fmla="*/ 1296 w 2006"/>
              <a:gd name="T57" fmla="*/ 111 h 863"/>
              <a:gd name="T58" fmla="*/ 1442 w 2006"/>
              <a:gd name="T59" fmla="*/ 99 h 863"/>
              <a:gd name="T60" fmla="*/ 1647 w 2006"/>
              <a:gd name="T61" fmla="*/ 271 h 863"/>
              <a:gd name="T62" fmla="*/ 1793 w 2006"/>
              <a:gd name="T63" fmla="*/ 265 h 863"/>
              <a:gd name="T64" fmla="*/ 2000 w 2006"/>
              <a:gd name="T65" fmla="*/ 339 h 863"/>
              <a:gd name="T66" fmla="*/ 2002 w 2006"/>
              <a:gd name="T67" fmla="*/ 381 h 863"/>
              <a:gd name="T68" fmla="*/ 1981 w 2006"/>
              <a:gd name="T69" fmla="*/ 399 h 863"/>
              <a:gd name="T70" fmla="*/ 1960 w 2006"/>
              <a:gd name="T71" fmla="*/ 404 h 863"/>
              <a:gd name="T72" fmla="*/ 1963 w 2006"/>
              <a:gd name="T73" fmla="*/ 425 h 863"/>
              <a:gd name="T74" fmla="*/ 1985 w 2006"/>
              <a:gd name="T75" fmla="*/ 466 h 863"/>
              <a:gd name="T76" fmla="*/ 1979 w 2006"/>
              <a:gd name="T77" fmla="*/ 478 h 863"/>
              <a:gd name="T78" fmla="*/ 1939 w 2006"/>
              <a:gd name="T79" fmla="*/ 481 h 863"/>
              <a:gd name="T80" fmla="*/ 1893 w 2006"/>
              <a:gd name="T81" fmla="*/ 474 h 863"/>
              <a:gd name="T82" fmla="*/ 1864 w 2006"/>
              <a:gd name="T83" fmla="*/ 474 h 863"/>
              <a:gd name="T84" fmla="*/ 1878 w 2006"/>
              <a:gd name="T85" fmla="*/ 548 h 863"/>
              <a:gd name="T86" fmla="*/ 1880 w 2006"/>
              <a:gd name="T87" fmla="*/ 586 h 863"/>
              <a:gd name="T88" fmla="*/ 1789 w 2006"/>
              <a:gd name="T89" fmla="*/ 588 h 863"/>
              <a:gd name="T90" fmla="*/ 1768 w 2006"/>
              <a:gd name="T91" fmla="*/ 604 h 863"/>
              <a:gd name="T92" fmla="*/ 1795 w 2006"/>
              <a:gd name="T93" fmla="*/ 619 h 863"/>
              <a:gd name="T94" fmla="*/ 1814 w 2006"/>
              <a:gd name="T95" fmla="*/ 650 h 863"/>
              <a:gd name="T96" fmla="*/ 1834 w 2006"/>
              <a:gd name="T97" fmla="*/ 689 h 863"/>
              <a:gd name="T98" fmla="*/ 1837 w 2006"/>
              <a:gd name="T99" fmla="*/ 706 h 863"/>
              <a:gd name="T100" fmla="*/ 1837 w 2006"/>
              <a:gd name="T101" fmla="*/ 754 h 863"/>
              <a:gd name="T102" fmla="*/ 1741 w 2006"/>
              <a:gd name="T103" fmla="*/ 740 h 863"/>
              <a:gd name="T104" fmla="*/ 1475 w 2006"/>
              <a:gd name="T105" fmla="*/ 764 h 863"/>
              <a:gd name="T106" fmla="*/ 1316 w 2006"/>
              <a:gd name="T107" fmla="*/ 795 h 863"/>
              <a:gd name="T108" fmla="*/ 1142 w 2006"/>
              <a:gd name="T109" fmla="*/ 838 h 863"/>
              <a:gd name="T110" fmla="*/ 963 w 2006"/>
              <a:gd name="T111" fmla="*/ 697 h 863"/>
              <a:gd name="T112" fmla="*/ 684 w 2006"/>
              <a:gd name="T113" fmla="*/ 586 h 863"/>
              <a:gd name="T114" fmla="*/ 584 w 2006"/>
              <a:gd name="T115" fmla="*/ 832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1" name="Freeform 31">
            <a:extLst>
              <a:ext uri="{FF2B5EF4-FFF2-40B4-BE49-F238E27FC236}">
                <a16:creationId xmlns:a16="http://schemas.microsoft.com/office/drawing/2014/main" id="{38C1B0B5-7DE5-D741-A409-5AC9F4F37A0D}"/>
              </a:ext>
            </a:extLst>
          </p:cNvPr>
          <p:cNvSpPr>
            <a:spLocks/>
          </p:cNvSpPr>
          <p:nvPr userDrawn="1">
            <p:custDataLst>
              <p:tags r:id="rId35"/>
            </p:custDataLst>
          </p:nvPr>
        </p:nvSpPr>
        <p:spPr bwMode="auto">
          <a:xfrm>
            <a:off x="8640784" y="2449690"/>
            <a:ext cx="419688" cy="226005"/>
          </a:xfrm>
          <a:custGeom>
            <a:avLst/>
            <a:gdLst>
              <a:gd name="T0" fmla="*/ 638 w 950"/>
              <a:gd name="T1" fmla="*/ 443 h 468"/>
              <a:gd name="T2" fmla="*/ 558 w 950"/>
              <a:gd name="T3" fmla="*/ 418 h 468"/>
              <a:gd name="T4" fmla="*/ 471 w 950"/>
              <a:gd name="T5" fmla="*/ 376 h 468"/>
              <a:gd name="T6" fmla="*/ 392 w 950"/>
              <a:gd name="T7" fmla="*/ 307 h 468"/>
              <a:gd name="T8" fmla="*/ 305 w 950"/>
              <a:gd name="T9" fmla="*/ 258 h 468"/>
              <a:gd name="T10" fmla="*/ 253 w 950"/>
              <a:gd name="T11" fmla="*/ 209 h 468"/>
              <a:gd name="T12" fmla="*/ 186 w 950"/>
              <a:gd name="T13" fmla="*/ 172 h 468"/>
              <a:gd name="T14" fmla="*/ 133 w 950"/>
              <a:gd name="T15" fmla="*/ 190 h 468"/>
              <a:gd name="T16" fmla="*/ 99 w 950"/>
              <a:gd name="T17" fmla="*/ 240 h 468"/>
              <a:gd name="T18" fmla="*/ 40 w 950"/>
              <a:gd name="T19" fmla="*/ 246 h 468"/>
              <a:gd name="T20" fmla="*/ 0 w 950"/>
              <a:gd name="T21" fmla="*/ 24 h 468"/>
              <a:gd name="T22" fmla="*/ 79 w 950"/>
              <a:gd name="T23" fmla="*/ 6 h 468"/>
              <a:gd name="T24" fmla="*/ 133 w 950"/>
              <a:gd name="T25" fmla="*/ 55 h 468"/>
              <a:gd name="T26" fmla="*/ 157 w 950"/>
              <a:gd name="T27" fmla="*/ 15 h 468"/>
              <a:gd name="T28" fmla="*/ 332 w 950"/>
              <a:gd name="T29" fmla="*/ 117 h 468"/>
              <a:gd name="T30" fmla="*/ 438 w 950"/>
              <a:gd name="T31" fmla="*/ 117 h 468"/>
              <a:gd name="T32" fmla="*/ 525 w 950"/>
              <a:gd name="T33" fmla="*/ 135 h 468"/>
              <a:gd name="T34" fmla="*/ 597 w 950"/>
              <a:gd name="T35" fmla="*/ 228 h 468"/>
              <a:gd name="T36" fmla="*/ 671 w 950"/>
              <a:gd name="T37" fmla="*/ 252 h 468"/>
              <a:gd name="T38" fmla="*/ 730 w 950"/>
              <a:gd name="T39" fmla="*/ 258 h 468"/>
              <a:gd name="T40" fmla="*/ 791 w 950"/>
              <a:gd name="T41" fmla="*/ 215 h 468"/>
              <a:gd name="T42" fmla="*/ 843 w 950"/>
              <a:gd name="T43" fmla="*/ 196 h 468"/>
              <a:gd name="T44" fmla="*/ 824 w 950"/>
              <a:gd name="T45" fmla="*/ 252 h 468"/>
              <a:gd name="T46" fmla="*/ 870 w 950"/>
              <a:gd name="T47" fmla="*/ 240 h 468"/>
              <a:gd name="T48" fmla="*/ 950 w 950"/>
              <a:gd name="T49" fmla="*/ 283 h 468"/>
              <a:gd name="T50" fmla="*/ 883 w 950"/>
              <a:gd name="T51" fmla="*/ 320 h 468"/>
              <a:gd name="T52" fmla="*/ 824 w 950"/>
              <a:gd name="T53" fmla="*/ 283 h 468"/>
              <a:gd name="T54" fmla="*/ 764 w 950"/>
              <a:gd name="T55" fmla="*/ 277 h 468"/>
              <a:gd name="T56" fmla="*/ 737 w 950"/>
              <a:gd name="T57" fmla="*/ 320 h 468"/>
              <a:gd name="T58" fmla="*/ 684 w 950"/>
              <a:gd name="T59" fmla="*/ 357 h 468"/>
              <a:gd name="T60" fmla="*/ 710 w 950"/>
              <a:gd name="T61" fmla="*/ 388 h 468"/>
              <a:gd name="T62" fmla="*/ 743 w 950"/>
              <a:gd name="T63" fmla="*/ 437 h 468"/>
              <a:gd name="T64" fmla="*/ 717 w 950"/>
              <a:gd name="T65" fmla="*/ 468 h 468"/>
              <a:gd name="T66" fmla="*/ 703 w 950"/>
              <a:gd name="T67" fmla="*/ 465 h 468"/>
              <a:gd name="T68" fmla="*/ 684 w 950"/>
              <a:gd name="T69" fmla="*/ 461 h 468"/>
              <a:gd name="T70" fmla="*/ 658 w 950"/>
              <a:gd name="T71" fmla="*/ 46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2" name="Freeform 32">
            <a:extLst>
              <a:ext uri="{FF2B5EF4-FFF2-40B4-BE49-F238E27FC236}">
                <a16:creationId xmlns:a16="http://schemas.microsoft.com/office/drawing/2014/main" id="{242BD47E-25FC-D44A-8D6B-56C19842C569}"/>
              </a:ext>
            </a:extLst>
          </p:cNvPr>
          <p:cNvSpPr>
            <a:spLocks/>
          </p:cNvSpPr>
          <p:nvPr userDrawn="1">
            <p:custDataLst>
              <p:tags r:id="rId36"/>
            </p:custDataLst>
          </p:nvPr>
        </p:nvSpPr>
        <p:spPr bwMode="auto">
          <a:xfrm>
            <a:off x="7419134" y="3359465"/>
            <a:ext cx="304193" cy="261992"/>
          </a:xfrm>
          <a:custGeom>
            <a:avLst/>
            <a:gdLst>
              <a:gd name="T0" fmla="*/ 6 w 671"/>
              <a:gd name="T1" fmla="*/ 383 h 549"/>
              <a:gd name="T2" fmla="*/ 8 w 671"/>
              <a:gd name="T3" fmla="*/ 316 h 549"/>
              <a:gd name="T4" fmla="*/ 17 w 671"/>
              <a:gd name="T5" fmla="*/ 287 h 549"/>
              <a:gd name="T6" fmla="*/ 52 w 671"/>
              <a:gd name="T7" fmla="*/ 238 h 549"/>
              <a:gd name="T8" fmla="*/ 71 w 671"/>
              <a:gd name="T9" fmla="*/ 205 h 549"/>
              <a:gd name="T10" fmla="*/ 73 w 671"/>
              <a:gd name="T11" fmla="*/ 167 h 549"/>
              <a:gd name="T12" fmla="*/ 73 w 671"/>
              <a:gd name="T13" fmla="*/ 137 h 549"/>
              <a:gd name="T14" fmla="*/ 54 w 671"/>
              <a:gd name="T15" fmla="*/ 108 h 549"/>
              <a:gd name="T16" fmla="*/ 61 w 671"/>
              <a:gd name="T17" fmla="*/ 79 h 549"/>
              <a:gd name="T18" fmla="*/ 76 w 671"/>
              <a:gd name="T19" fmla="*/ 50 h 549"/>
              <a:gd name="T20" fmla="*/ 96 w 671"/>
              <a:gd name="T21" fmla="*/ 25 h 549"/>
              <a:gd name="T22" fmla="*/ 120 w 671"/>
              <a:gd name="T23" fmla="*/ 7 h 549"/>
              <a:gd name="T24" fmla="*/ 146 w 671"/>
              <a:gd name="T25" fmla="*/ 0 h 549"/>
              <a:gd name="T26" fmla="*/ 173 w 671"/>
              <a:gd name="T27" fmla="*/ 5 h 549"/>
              <a:gd name="T28" fmla="*/ 206 w 671"/>
              <a:gd name="T29" fmla="*/ 26 h 549"/>
              <a:gd name="T30" fmla="*/ 236 w 671"/>
              <a:gd name="T31" fmla="*/ 45 h 549"/>
              <a:gd name="T32" fmla="*/ 259 w 671"/>
              <a:gd name="T33" fmla="*/ 50 h 549"/>
              <a:gd name="T34" fmla="*/ 272 w 671"/>
              <a:gd name="T35" fmla="*/ 44 h 549"/>
              <a:gd name="T36" fmla="*/ 284 w 671"/>
              <a:gd name="T37" fmla="*/ 35 h 549"/>
              <a:gd name="T38" fmla="*/ 300 w 671"/>
              <a:gd name="T39" fmla="*/ 32 h 549"/>
              <a:gd name="T40" fmla="*/ 318 w 671"/>
              <a:gd name="T41" fmla="*/ 39 h 549"/>
              <a:gd name="T42" fmla="*/ 337 w 671"/>
              <a:gd name="T43" fmla="*/ 65 h 549"/>
              <a:gd name="T44" fmla="*/ 353 w 671"/>
              <a:gd name="T45" fmla="*/ 79 h 549"/>
              <a:gd name="T46" fmla="*/ 370 w 671"/>
              <a:gd name="T47" fmla="*/ 81 h 549"/>
              <a:gd name="T48" fmla="*/ 381 w 671"/>
              <a:gd name="T49" fmla="*/ 75 h 549"/>
              <a:gd name="T50" fmla="*/ 397 w 671"/>
              <a:gd name="T51" fmla="*/ 56 h 549"/>
              <a:gd name="T52" fmla="*/ 419 w 671"/>
              <a:gd name="T53" fmla="*/ 38 h 549"/>
              <a:gd name="T54" fmla="*/ 458 w 671"/>
              <a:gd name="T55" fmla="*/ 22 h 549"/>
              <a:gd name="T56" fmla="*/ 487 w 671"/>
              <a:gd name="T57" fmla="*/ 25 h 549"/>
              <a:gd name="T58" fmla="*/ 511 w 671"/>
              <a:gd name="T59" fmla="*/ 35 h 549"/>
              <a:gd name="T60" fmla="*/ 537 w 671"/>
              <a:gd name="T61" fmla="*/ 43 h 549"/>
              <a:gd name="T62" fmla="*/ 571 w 671"/>
              <a:gd name="T63" fmla="*/ 39 h 549"/>
              <a:gd name="T64" fmla="*/ 646 w 671"/>
              <a:gd name="T65" fmla="*/ 67 h 549"/>
              <a:gd name="T66" fmla="*/ 665 w 671"/>
              <a:gd name="T67" fmla="*/ 105 h 549"/>
              <a:gd name="T68" fmla="*/ 623 w 671"/>
              <a:gd name="T69" fmla="*/ 183 h 549"/>
              <a:gd name="T70" fmla="*/ 593 w 671"/>
              <a:gd name="T71" fmla="*/ 233 h 549"/>
              <a:gd name="T72" fmla="*/ 570 w 671"/>
              <a:gd name="T73" fmla="*/ 291 h 549"/>
              <a:gd name="T74" fmla="*/ 550 w 671"/>
              <a:gd name="T75" fmla="*/ 343 h 549"/>
              <a:gd name="T76" fmla="*/ 525 w 671"/>
              <a:gd name="T77" fmla="*/ 407 h 549"/>
              <a:gd name="T78" fmla="*/ 516 w 671"/>
              <a:gd name="T79" fmla="*/ 422 h 549"/>
              <a:gd name="T80" fmla="*/ 500 w 671"/>
              <a:gd name="T81" fmla="*/ 439 h 549"/>
              <a:gd name="T82" fmla="*/ 482 w 671"/>
              <a:gd name="T83" fmla="*/ 443 h 549"/>
              <a:gd name="T84" fmla="*/ 459 w 671"/>
              <a:gd name="T85" fmla="*/ 432 h 549"/>
              <a:gd name="T86" fmla="*/ 440 w 671"/>
              <a:gd name="T87" fmla="*/ 421 h 549"/>
              <a:gd name="T88" fmla="*/ 408 w 671"/>
              <a:gd name="T89" fmla="*/ 424 h 549"/>
              <a:gd name="T90" fmla="*/ 381 w 671"/>
              <a:gd name="T91" fmla="*/ 441 h 549"/>
              <a:gd name="T92" fmla="*/ 364 w 671"/>
              <a:gd name="T93" fmla="*/ 469 h 549"/>
              <a:gd name="T94" fmla="*/ 342 w 671"/>
              <a:gd name="T95" fmla="*/ 521 h 549"/>
              <a:gd name="T96" fmla="*/ 325 w 671"/>
              <a:gd name="T97" fmla="*/ 549 h 549"/>
              <a:gd name="T98" fmla="*/ 229 w 671"/>
              <a:gd name="T99" fmla="*/ 546 h 549"/>
              <a:gd name="T100" fmla="*/ 217 w 671"/>
              <a:gd name="T101" fmla="*/ 548 h 549"/>
              <a:gd name="T102" fmla="*/ 179 w 671"/>
              <a:gd name="T103" fmla="*/ 543 h 549"/>
              <a:gd name="T104" fmla="*/ 161 w 671"/>
              <a:gd name="T105" fmla="*/ 540 h 549"/>
              <a:gd name="T106" fmla="*/ 144 w 671"/>
              <a:gd name="T107" fmla="*/ 531 h 549"/>
              <a:gd name="T108" fmla="*/ 129 w 671"/>
              <a:gd name="T109" fmla="*/ 515 h 549"/>
              <a:gd name="T110" fmla="*/ 119 w 671"/>
              <a:gd name="T111" fmla="*/ 496 h 549"/>
              <a:gd name="T112" fmla="*/ 113 w 671"/>
              <a:gd name="T113" fmla="*/ 472 h 549"/>
              <a:gd name="T114" fmla="*/ 100 w 671"/>
              <a:gd name="T115" fmla="*/ 460 h 549"/>
              <a:gd name="T116" fmla="*/ 83 w 671"/>
              <a:gd name="T117" fmla="*/ 447 h 549"/>
              <a:gd name="T118" fmla="*/ 63 w 671"/>
              <a:gd name="T119" fmla="*/ 432 h 549"/>
              <a:gd name="T120" fmla="*/ 39 w 671"/>
              <a:gd name="T121" fmla="*/ 429 h 549"/>
              <a:gd name="T122" fmla="*/ 0 w 671"/>
              <a:gd name="T123" fmla="*/ 43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3" name="Freeform 33">
            <a:extLst>
              <a:ext uri="{FF2B5EF4-FFF2-40B4-BE49-F238E27FC236}">
                <a16:creationId xmlns:a16="http://schemas.microsoft.com/office/drawing/2014/main" id="{44534A65-1BBB-4C41-896D-D4B04607F179}"/>
              </a:ext>
            </a:extLst>
          </p:cNvPr>
          <p:cNvSpPr>
            <a:spLocks/>
          </p:cNvSpPr>
          <p:nvPr userDrawn="1">
            <p:custDataLst>
              <p:tags r:id="rId37"/>
            </p:custDataLst>
          </p:nvPr>
        </p:nvSpPr>
        <p:spPr bwMode="auto">
          <a:xfrm>
            <a:off x="8282910" y="3237106"/>
            <a:ext cx="156163" cy="154028"/>
          </a:xfrm>
          <a:custGeom>
            <a:avLst/>
            <a:gdLst>
              <a:gd name="T0" fmla="*/ 326 w 358"/>
              <a:gd name="T1" fmla="*/ 324 h 327"/>
              <a:gd name="T2" fmla="*/ 331 w 358"/>
              <a:gd name="T3" fmla="*/ 321 h 327"/>
              <a:gd name="T4" fmla="*/ 337 w 358"/>
              <a:gd name="T5" fmla="*/ 318 h 327"/>
              <a:gd name="T6" fmla="*/ 346 w 358"/>
              <a:gd name="T7" fmla="*/ 318 h 327"/>
              <a:gd name="T8" fmla="*/ 356 w 358"/>
              <a:gd name="T9" fmla="*/ 324 h 327"/>
              <a:gd name="T10" fmla="*/ 319 w 358"/>
              <a:gd name="T11" fmla="*/ 285 h 327"/>
              <a:gd name="T12" fmla="*/ 278 w 358"/>
              <a:gd name="T13" fmla="*/ 235 h 327"/>
              <a:gd name="T14" fmla="*/ 253 w 358"/>
              <a:gd name="T15" fmla="*/ 204 h 327"/>
              <a:gd name="T16" fmla="*/ 232 w 358"/>
              <a:gd name="T17" fmla="*/ 186 h 327"/>
              <a:gd name="T18" fmla="*/ 219 w 358"/>
              <a:gd name="T19" fmla="*/ 181 h 327"/>
              <a:gd name="T20" fmla="*/ 208 w 358"/>
              <a:gd name="T21" fmla="*/ 180 h 327"/>
              <a:gd name="T22" fmla="*/ 201 w 358"/>
              <a:gd name="T23" fmla="*/ 179 h 327"/>
              <a:gd name="T24" fmla="*/ 199 w 358"/>
              <a:gd name="T25" fmla="*/ 174 h 327"/>
              <a:gd name="T26" fmla="*/ 198 w 358"/>
              <a:gd name="T27" fmla="*/ 170 h 327"/>
              <a:gd name="T28" fmla="*/ 195 w 358"/>
              <a:gd name="T29" fmla="*/ 169 h 327"/>
              <a:gd name="T30" fmla="*/ 184 w 358"/>
              <a:gd name="T31" fmla="*/ 172 h 327"/>
              <a:gd name="T32" fmla="*/ 171 w 358"/>
              <a:gd name="T33" fmla="*/ 172 h 327"/>
              <a:gd name="T34" fmla="*/ 165 w 358"/>
              <a:gd name="T35" fmla="*/ 168 h 327"/>
              <a:gd name="T36" fmla="*/ 160 w 358"/>
              <a:gd name="T37" fmla="*/ 161 h 327"/>
              <a:gd name="T38" fmla="*/ 152 w 358"/>
              <a:gd name="T39" fmla="*/ 144 h 327"/>
              <a:gd name="T40" fmla="*/ 143 w 358"/>
              <a:gd name="T41" fmla="*/ 131 h 327"/>
              <a:gd name="T42" fmla="*/ 133 w 358"/>
              <a:gd name="T43" fmla="*/ 119 h 327"/>
              <a:gd name="T44" fmla="*/ 127 w 358"/>
              <a:gd name="T45" fmla="*/ 105 h 327"/>
              <a:gd name="T46" fmla="*/ 122 w 358"/>
              <a:gd name="T47" fmla="*/ 84 h 327"/>
              <a:gd name="T48" fmla="*/ 119 w 358"/>
              <a:gd name="T49" fmla="*/ 53 h 327"/>
              <a:gd name="T50" fmla="*/ 117 w 358"/>
              <a:gd name="T51" fmla="*/ 23 h 327"/>
              <a:gd name="T52" fmla="*/ 112 w 358"/>
              <a:gd name="T53" fmla="*/ 0 h 327"/>
              <a:gd name="T54" fmla="*/ 73 w 358"/>
              <a:gd name="T55" fmla="*/ 26 h 327"/>
              <a:gd name="T56" fmla="*/ 61 w 358"/>
              <a:gd name="T57" fmla="*/ 33 h 327"/>
              <a:gd name="T58" fmla="*/ 33 w 358"/>
              <a:gd name="T59" fmla="*/ 50 h 327"/>
              <a:gd name="T60" fmla="*/ 21 w 358"/>
              <a:gd name="T61" fmla="*/ 61 h 327"/>
              <a:gd name="T62" fmla="*/ 17 w 358"/>
              <a:gd name="T63" fmla="*/ 72 h 327"/>
              <a:gd name="T64" fmla="*/ 16 w 358"/>
              <a:gd name="T65" fmla="*/ 83 h 327"/>
              <a:gd name="T66" fmla="*/ 20 w 358"/>
              <a:gd name="T67" fmla="*/ 93 h 327"/>
              <a:gd name="T68" fmla="*/ 22 w 358"/>
              <a:gd name="T69" fmla="*/ 100 h 327"/>
              <a:gd name="T70" fmla="*/ 20 w 358"/>
              <a:gd name="T71" fmla="*/ 110 h 327"/>
              <a:gd name="T72" fmla="*/ 15 w 358"/>
              <a:gd name="T73" fmla="*/ 123 h 327"/>
              <a:gd name="T74" fmla="*/ 7 w 358"/>
              <a:gd name="T75" fmla="*/ 136 h 327"/>
              <a:gd name="T76" fmla="*/ 0 w 358"/>
              <a:gd name="T77" fmla="*/ 155 h 327"/>
              <a:gd name="T78" fmla="*/ 0 w 358"/>
              <a:gd name="T79" fmla="*/ 174 h 327"/>
              <a:gd name="T80" fmla="*/ 5 w 358"/>
              <a:gd name="T81" fmla="*/ 182 h 327"/>
              <a:gd name="T82" fmla="*/ 11 w 358"/>
              <a:gd name="T83" fmla="*/ 187 h 327"/>
              <a:gd name="T84" fmla="*/ 20 w 358"/>
              <a:gd name="T85" fmla="*/ 186 h 327"/>
              <a:gd name="T86" fmla="*/ 44 w 358"/>
              <a:gd name="T87" fmla="*/ 168 h 327"/>
              <a:gd name="T88" fmla="*/ 60 w 358"/>
              <a:gd name="T89" fmla="*/ 161 h 327"/>
              <a:gd name="T90" fmla="*/ 76 w 358"/>
              <a:gd name="T91" fmla="*/ 150 h 327"/>
              <a:gd name="T92" fmla="*/ 93 w 358"/>
              <a:gd name="T93" fmla="*/ 159 h 327"/>
              <a:gd name="T94" fmla="*/ 110 w 358"/>
              <a:gd name="T95" fmla="*/ 164 h 327"/>
              <a:gd name="T96" fmla="*/ 142 w 358"/>
              <a:gd name="T97" fmla="*/ 180 h 327"/>
              <a:gd name="T98" fmla="*/ 163 w 358"/>
              <a:gd name="T99" fmla="*/ 190 h 327"/>
              <a:gd name="T100" fmla="*/ 196 w 358"/>
              <a:gd name="T101" fmla="*/ 209 h 327"/>
              <a:gd name="T102" fmla="*/ 219 w 358"/>
              <a:gd name="T103" fmla="*/ 225 h 327"/>
              <a:gd name="T104" fmla="*/ 245 w 358"/>
              <a:gd name="T105" fmla="*/ 244 h 327"/>
              <a:gd name="T106" fmla="*/ 256 w 358"/>
              <a:gd name="T107" fmla="*/ 254 h 327"/>
              <a:gd name="T108" fmla="*/ 267 w 358"/>
              <a:gd name="T109" fmla="*/ 270 h 327"/>
              <a:gd name="T110" fmla="*/ 269 w 358"/>
              <a:gd name="T111" fmla="*/ 279 h 327"/>
              <a:gd name="T112" fmla="*/ 269 w 358"/>
              <a:gd name="T113" fmla="*/ 286 h 327"/>
              <a:gd name="T114" fmla="*/ 270 w 358"/>
              <a:gd name="T115" fmla="*/ 290 h 327"/>
              <a:gd name="T116" fmla="*/ 276 w 358"/>
              <a:gd name="T117" fmla="*/ 292 h 327"/>
              <a:gd name="T118" fmla="*/ 292 w 358"/>
              <a:gd name="T119" fmla="*/ 302 h 327"/>
              <a:gd name="T120" fmla="*/ 318 w 358"/>
              <a:gd name="T121" fmla="*/ 3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4" name="Freeform 34">
            <a:extLst>
              <a:ext uri="{FF2B5EF4-FFF2-40B4-BE49-F238E27FC236}">
                <a16:creationId xmlns:a16="http://schemas.microsoft.com/office/drawing/2014/main" id="{9609BE8F-CA87-7C4E-BDD4-A1CBAD24F4AE}"/>
              </a:ext>
            </a:extLst>
          </p:cNvPr>
          <p:cNvSpPr>
            <a:spLocks/>
          </p:cNvSpPr>
          <p:nvPr userDrawn="1">
            <p:custDataLst>
              <p:tags r:id="rId38"/>
            </p:custDataLst>
          </p:nvPr>
        </p:nvSpPr>
        <p:spPr bwMode="auto">
          <a:xfrm>
            <a:off x="7731460" y="2334529"/>
            <a:ext cx="128509" cy="51823"/>
          </a:xfrm>
          <a:custGeom>
            <a:avLst/>
            <a:gdLst>
              <a:gd name="T0" fmla="*/ 126 w 292"/>
              <a:gd name="T1" fmla="*/ 0 h 99"/>
              <a:gd name="T2" fmla="*/ 153 w 292"/>
              <a:gd name="T3" fmla="*/ 0 h 99"/>
              <a:gd name="T4" fmla="*/ 198 w 292"/>
              <a:gd name="T5" fmla="*/ 1 h 99"/>
              <a:gd name="T6" fmla="*/ 250 w 292"/>
              <a:gd name="T7" fmla="*/ 6 h 99"/>
              <a:gd name="T8" fmla="*/ 292 w 292"/>
              <a:gd name="T9" fmla="*/ 7 h 99"/>
              <a:gd name="T10" fmla="*/ 290 w 292"/>
              <a:gd name="T11" fmla="*/ 20 h 99"/>
              <a:gd name="T12" fmla="*/ 285 w 292"/>
              <a:gd name="T13" fmla="*/ 33 h 99"/>
              <a:gd name="T14" fmla="*/ 279 w 292"/>
              <a:gd name="T15" fmla="*/ 55 h 99"/>
              <a:gd name="T16" fmla="*/ 135 w 292"/>
              <a:gd name="T17" fmla="*/ 70 h 99"/>
              <a:gd name="T18" fmla="*/ 99 w 292"/>
              <a:gd name="T19" fmla="*/ 89 h 99"/>
              <a:gd name="T20" fmla="*/ 79 w 292"/>
              <a:gd name="T21" fmla="*/ 96 h 99"/>
              <a:gd name="T22" fmla="*/ 66 w 292"/>
              <a:gd name="T23" fmla="*/ 98 h 99"/>
              <a:gd name="T24" fmla="*/ 55 w 292"/>
              <a:gd name="T25" fmla="*/ 98 h 99"/>
              <a:gd name="T26" fmla="*/ 45 w 292"/>
              <a:gd name="T27" fmla="*/ 94 h 99"/>
              <a:gd name="T28" fmla="*/ 33 w 292"/>
              <a:gd name="T29" fmla="*/ 86 h 99"/>
              <a:gd name="T30" fmla="*/ 20 w 292"/>
              <a:gd name="T31" fmla="*/ 77 h 99"/>
              <a:gd name="T32" fmla="*/ 7 w 292"/>
              <a:gd name="T33" fmla="*/ 69 h 99"/>
              <a:gd name="T34" fmla="*/ 1 w 292"/>
              <a:gd name="T35" fmla="*/ 57 h 99"/>
              <a:gd name="T36" fmla="*/ 0 w 292"/>
              <a:gd name="T37" fmla="*/ 42 h 99"/>
              <a:gd name="T38" fmla="*/ 1 w 292"/>
              <a:gd name="T39" fmla="*/ 25 h 99"/>
              <a:gd name="T40" fmla="*/ 3 w 292"/>
              <a:gd name="T41" fmla="*/ 20 h 99"/>
              <a:gd name="T42" fmla="*/ 9 w 292"/>
              <a:gd name="T43" fmla="*/ 18 h 99"/>
              <a:gd name="T44" fmla="*/ 15 w 292"/>
              <a:gd name="T45" fmla="*/ 21 h 99"/>
              <a:gd name="T46" fmla="*/ 25 w 292"/>
              <a:gd name="T47" fmla="*/ 28 h 99"/>
              <a:gd name="T48" fmla="*/ 35 w 292"/>
              <a:gd name="T49" fmla="*/ 32 h 99"/>
              <a:gd name="T50" fmla="*/ 45 w 292"/>
              <a:gd name="T51" fmla="*/ 34 h 99"/>
              <a:gd name="T52" fmla="*/ 54 w 292"/>
              <a:gd name="T53" fmla="*/ 33 h 99"/>
              <a:gd name="T54" fmla="*/ 67 w 292"/>
              <a:gd name="T55" fmla="*/ 29 h 99"/>
              <a:gd name="T56" fmla="*/ 81 w 292"/>
              <a:gd name="T57" fmla="*/ 19 h 99"/>
              <a:gd name="T58" fmla="*/ 88 w 292"/>
              <a:gd name="T59" fmla="*/ 11 h 99"/>
              <a:gd name="T60" fmla="*/ 94 w 292"/>
              <a:gd name="T61" fmla="*/ 6 h 99"/>
              <a:gd name="T62" fmla="*/ 109 w 292"/>
              <a:gd name="T63"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5" name="Freeform 35">
            <a:extLst>
              <a:ext uri="{FF2B5EF4-FFF2-40B4-BE49-F238E27FC236}">
                <a16:creationId xmlns:a16="http://schemas.microsoft.com/office/drawing/2014/main" id="{034E7CB5-087C-064B-A2D4-53ECD9763E5B}"/>
              </a:ext>
            </a:extLst>
          </p:cNvPr>
          <p:cNvSpPr>
            <a:spLocks/>
          </p:cNvSpPr>
          <p:nvPr userDrawn="1">
            <p:custDataLst>
              <p:tags r:id="rId39"/>
            </p:custDataLst>
          </p:nvPr>
        </p:nvSpPr>
        <p:spPr bwMode="auto">
          <a:xfrm>
            <a:off x="8616382" y="2988069"/>
            <a:ext cx="19520" cy="51823"/>
          </a:xfrm>
          <a:custGeom>
            <a:avLst/>
            <a:gdLst>
              <a:gd name="T0" fmla="*/ 39 w 43"/>
              <a:gd name="T1" fmla="*/ 93 h 93"/>
              <a:gd name="T2" fmla="*/ 31 w 43"/>
              <a:gd name="T3" fmla="*/ 91 h 93"/>
              <a:gd name="T4" fmla="*/ 26 w 43"/>
              <a:gd name="T5" fmla="*/ 89 h 93"/>
              <a:gd name="T6" fmla="*/ 21 w 43"/>
              <a:gd name="T7" fmla="*/ 87 h 93"/>
              <a:gd name="T8" fmla="*/ 18 w 43"/>
              <a:gd name="T9" fmla="*/ 84 h 93"/>
              <a:gd name="T10" fmla="*/ 15 w 43"/>
              <a:gd name="T11" fmla="*/ 79 h 93"/>
              <a:gd name="T12" fmla="*/ 14 w 43"/>
              <a:gd name="T13" fmla="*/ 73 h 93"/>
              <a:gd name="T14" fmla="*/ 13 w 43"/>
              <a:gd name="T15" fmla="*/ 65 h 93"/>
              <a:gd name="T16" fmla="*/ 11 w 43"/>
              <a:gd name="T17" fmla="*/ 55 h 93"/>
              <a:gd name="T18" fmla="*/ 11 w 43"/>
              <a:gd name="T19" fmla="*/ 48 h 93"/>
              <a:gd name="T20" fmla="*/ 9 w 43"/>
              <a:gd name="T21" fmla="*/ 42 h 93"/>
              <a:gd name="T22" fmla="*/ 6 w 43"/>
              <a:gd name="T23" fmla="*/ 38 h 93"/>
              <a:gd name="T24" fmla="*/ 4 w 43"/>
              <a:gd name="T25" fmla="*/ 36 h 93"/>
              <a:gd name="T26" fmla="*/ 2 w 43"/>
              <a:gd name="T27" fmla="*/ 34 h 93"/>
              <a:gd name="T28" fmla="*/ 0 w 43"/>
              <a:gd name="T29" fmla="*/ 32 h 93"/>
              <a:gd name="T30" fmla="*/ 2 w 43"/>
              <a:gd name="T31" fmla="*/ 29 h 93"/>
              <a:gd name="T32" fmla="*/ 5 w 43"/>
              <a:gd name="T33" fmla="*/ 24 h 93"/>
              <a:gd name="T34" fmla="*/ 6 w 43"/>
              <a:gd name="T35" fmla="*/ 28 h 93"/>
              <a:gd name="T36" fmla="*/ 7 w 43"/>
              <a:gd name="T37" fmla="*/ 29 h 93"/>
              <a:gd name="T38" fmla="*/ 8 w 43"/>
              <a:gd name="T39" fmla="*/ 30 h 93"/>
              <a:gd name="T40" fmla="*/ 9 w 43"/>
              <a:gd name="T41" fmla="*/ 29 h 93"/>
              <a:gd name="T42" fmla="*/ 11 w 43"/>
              <a:gd name="T43" fmla="*/ 25 h 93"/>
              <a:gd name="T44" fmla="*/ 14 w 43"/>
              <a:gd name="T45" fmla="*/ 19 h 93"/>
              <a:gd name="T46" fmla="*/ 16 w 43"/>
              <a:gd name="T47" fmla="*/ 12 h 93"/>
              <a:gd name="T48" fmla="*/ 20 w 43"/>
              <a:gd name="T49" fmla="*/ 6 h 93"/>
              <a:gd name="T50" fmla="*/ 22 w 43"/>
              <a:gd name="T51" fmla="*/ 4 h 93"/>
              <a:gd name="T52" fmla="*/ 25 w 43"/>
              <a:gd name="T53" fmla="*/ 2 h 93"/>
              <a:gd name="T54" fmla="*/ 28 w 43"/>
              <a:gd name="T55" fmla="*/ 0 h 93"/>
              <a:gd name="T56" fmla="*/ 32 w 43"/>
              <a:gd name="T57" fmla="*/ 0 h 93"/>
              <a:gd name="T58" fmla="*/ 33 w 43"/>
              <a:gd name="T59" fmla="*/ 10 h 93"/>
              <a:gd name="T60" fmla="*/ 33 w 43"/>
              <a:gd name="T61" fmla="*/ 16 h 93"/>
              <a:gd name="T62" fmla="*/ 33 w 43"/>
              <a:gd name="T63" fmla="*/ 20 h 93"/>
              <a:gd name="T64" fmla="*/ 32 w 43"/>
              <a:gd name="T65" fmla="*/ 23 h 93"/>
              <a:gd name="T66" fmla="*/ 32 w 43"/>
              <a:gd name="T67" fmla="*/ 27 h 93"/>
              <a:gd name="T68" fmla="*/ 32 w 43"/>
              <a:gd name="T69" fmla="*/ 31 h 93"/>
              <a:gd name="T70" fmla="*/ 35 w 43"/>
              <a:gd name="T71" fmla="*/ 36 h 93"/>
              <a:gd name="T72" fmla="*/ 39 w 43"/>
              <a:gd name="T73" fmla="*/ 43 h 93"/>
              <a:gd name="T74" fmla="*/ 38 w 43"/>
              <a:gd name="T75" fmla="*/ 44 h 93"/>
              <a:gd name="T76" fmla="*/ 37 w 43"/>
              <a:gd name="T77" fmla="*/ 45 h 93"/>
              <a:gd name="T78" fmla="*/ 37 w 43"/>
              <a:gd name="T79" fmla="*/ 48 h 93"/>
              <a:gd name="T80" fmla="*/ 38 w 43"/>
              <a:gd name="T81" fmla="*/ 51 h 93"/>
              <a:gd name="T82" fmla="*/ 39 w 43"/>
              <a:gd name="T83" fmla="*/ 59 h 93"/>
              <a:gd name="T84" fmla="*/ 41 w 43"/>
              <a:gd name="T85" fmla="*/ 68 h 93"/>
              <a:gd name="T86" fmla="*/ 42 w 43"/>
              <a:gd name="T87" fmla="*/ 76 h 93"/>
              <a:gd name="T88" fmla="*/ 43 w 43"/>
              <a:gd name="T89" fmla="*/ 85 h 93"/>
              <a:gd name="T90" fmla="*/ 43 w 43"/>
              <a:gd name="T91" fmla="*/ 88 h 93"/>
              <a:gd name="T92" fmla="*/ 42 w 43"/>
              <a:gd name="T93" fmla="*/ 91 h 93"/>
              <a:gd name="T94" fmla="*/ 40 w 43"/>
              <a:gd name="T95" fmla="*/ 92 h 93"/>
              <a:gd name="T96" fmla="*/ 39 w 43"/>
              <a:gd name="T9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6" name="Freeform 36">
            <a:extLst>
              <a:ext uri="{FF2B5EF4-FFF2-40B4-BE49-F238E27FC236}">
                <a16:creationId xmlns:a16="http://schemas.microsoft.com/office/drawing/2014/main" id="{CA0119D2-4C61-F045-8B3F-B1587FDDB87F}"/>
              </a:ext>
            </a:extLst>
          </p:cNvPr>
          <p:cNvSpPr>
            <a:spLocks/>
          </p:cNvSpPr>
          <p:nvPr userDrawn="1">
            <p:custDataLst>
              <p:tags r:id="rId40"/>
            </p:custDataLst>
          </p:nvPr>
        </p:nvSpPr>
        <p:spPr bwMode="auto">
          <a:xfrm>
            <a:off x="8738387" y="2992388"/>
            <a:ext cx="14640" cy="51823"/>
          </a:xfrm>
          <a:custGeom>
            <a:avLst/>
            <a:gdLst>
              <a:gd name="T0" fmla="*/ 40 w 40"/>
              <a:gd name="T1" fmla="*/ 56 h 56"/>
              <a:gd name="T2" fmla="*/ 37 w 40"/>
              <a:gd name="T3" fmla="*/ 46 h 56"/>
              <a:gd name="T4" fmla="*/ 33 w 40"/>
              <a:gd name="T5" fmla="*/ 38 h 56"/>
              <a:gd name="T6" fmla="*/ 28 w 40"/>
              <a:gd name="T7" fmla="*/ 32 h 56"/>
              <a:gd name="T8" fmla="*/ 23 w 40"/>
              <a:gd name="T9" fmla="*/ 28 h 56"/>
              <a:gd name="T10" fmla="*/ 11 w 40"/>
              <a:gd name="T11" fmla="*/ 21 h 56"/>
              <a:gd name="T12" fmla="*/ 0 w 40"/>
              <a:gd name="T13" fmla="*/ 12 h 56"/>
              <a:gd name="T14" fmla="*/ 13 w 40"/>
              <a:gd name="T15" fmla="*/ 4 h 56"/>
              <a:gd name="T16" fmla="*/ 20 w 40"/>
              <a:gd name="T17" fmla="*/ 0 h 56"/>
              <a:gd name="T18" fmla="*/ 28 w 40"/>
              <a:gd name="T19" fmla="*/ 12 h 56"/>
              <a:gd name="T20" fmla="*/ 35 w 40"/>
              <a:gd name="T21" fmla="*/ 22 h 56"/>
              <a:gd name="T22" fmla="*/ 37 w 40"/>
              <a:gd name="T23" fmla="*/ 25 h 56"/>
              <a:gd name="T24" fmla="*/ 39 w 40"/>
              <a:gd name="T25" fmla="*/ 29 h 56"/>
              <a:gd name="T26" fmla="*/ 39 w 40"/>
              <a:gd name="T27" fmla="*/ 33 h 56"/>
              <a:gd name="T28" fmla="*/ 40 w 40"/>
              <a:gd name="T29" fmla="*/ 37 h 56"/>
              <a:gd name="T30" fmla="*/ 40 w 40"/>
              <a:gd name="T31" fmla="*/ 44 h 56"/>
              <a:gd name="T32" fmla="*/ 40 w 40"/>
              <a:gd name="T33" fmla="*/ 46 h 56"/>
              <a:gd name="T34" fmla="*/ 40 w 40"/>
              <a:gd name="T35" fmla="*/ 49 h 56"/>
              <a:gd name="T36" fmla="*/ 40 w 40"/>
              <a:gd name="T3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47" name="Freeform 37">
            <a:extLst>
              <a:ext uri="{FF2B5EF4-FFF2-40B4-BE49-F238E27FC236}">
                <a16:creationId xmlns:a16="http://schemas.microsoft.com/office/drawing/2014/main" id="{AB4C01A7-DB8E-2B44-99AD-3A025321E7FA}"/>
              </a:ext>
            </a:extLst>
          </p:cNvPr>
          <p:cNvSpPr>
            <a:spLocks/>
          </p:cNvSpPr>
          <p:nvPr userDrawn="1">
            <p:custDataLst>
              <p:tags r:id="rId41"/>
            </p:custDataLst>
          </p:nvPr>
        </p:nvSpPr>
        <p:spPr bwMode="auto">
          <a:xfrm>
            <a:off x="10262601" y="3591227"/>
            <a:ext cx="45547" cy="51823"/>
          </a:xfrm>
          <a:custGeom>
            <a:avLst/>
            <a:gdLst>
              <a:gd name="T0" fmla="*/ 0 w 106"/>
              <a:gd name="T1" fmla="*/ 7 h 71"/>
              <a:gd name="T2" fmla="*/ 12 w 106"/>
              <a:gd name="T3" fmla="*/ 10 h 71"/>
              <a:gd name="T4" fmla="*/ 24 w 106"/>
              <a:gd name="T5" fmla="*/ 12 h 71"/>
              <a:gd name="T6" fmla="*/ 35 w 106"/>
              <a:gd name="T7" fmla="*/ 13 h 71"/>
              <a:gd name="T8" fmla="*/ 45 w 106"/>
              <a:gd name="T9" fmla="*/ 13 h 71"/>
              <a:gd name="T10" fmla="*/ 54 w 106"/>
              <a:gd name="T11" fmla="*/ 11 h 71"/>
              <a:gd name="T12" fmla="*/ 61 w 106"/>
              <a:gd name="T13" fmla="*/ 8 h 71"/>
              <a:gd name="T14" fmla="*/ 68 w 106"/>
              <a:gd name="T15" fmla="*/ 5 h 71"/>
              <a:gd name="T16" fmla="*/ 74 w 106"/>
              <a:gd name="T17" fmla="*/ 0 h 71"/>
              <a:gd name="T18" fmla="*/ 84 w 106"/>
              <a:gd name="T19" fmla="*/ 16 h 71"/>
              <a:gd name="T20" fmla="*/ 94 w 106"/>
              <a:gd name="T21" fmla="*/ 30 h 71"/>
              <a:gd name="T22" fmla="*/ 101 w 106"/>
              <a:gd name="T23" fmla="*/ 44 h 71"/>
              <a:gd name="T24" fmla="*/ 105 w 106"/>
              <a:gd name="T25" fmla="*/ 55 h 71"/>
              <a:gd name="T26" fmla="*/ 106 w 106"/>
              <a:gd name="T27" fmla="*/ 60 h 71"/>
              <a:gd name="T28" fmla="*/ 106 w 106"/>
              <a:gd name="T29" fmla="*/ 63 h 71"/>
              <a:gd name="T30" fmla="*/ 105 w 106"/>
              <a:gd name="T31" fmla="*/ 67 h 71"/>
              <a:gd name="T32" fmla="*/ 103 w 106"/>
              <a:gd name="T33" fmla="*/ 69 h 71"/>
              <a:gd name="T34" fmla="*/ 101 w 106"/>
              <a:gd name="T35" fmla="*/ 70 h 71"/>
              <a:gd name="T36" fmla="*/ 98 w 106"/>
              <a:gd name="T37" fmla="*/ 70 h 71"/>
              <a:gd name="T38" fmla="*/ 92 w 106"/>
              <a:gd name="T39" fmla="*/ 70 h 71"/>
              <a:gd name="T40" fmla="*/ 87 w 106"/>
              <a:gd name="T41" fmla="*/ 68 h 71"/>
              <a:gd name="T42" fmla="*/ 74 w 106"/>
              <a:gd name="T43" fmla="*/ 70 h 71"/>
              <a:gd name="T44" fmla="*/ 63 w 106"/>
              <a:gd name="T45" fmla="*/ 71 h 71"/>
              <a:gd name="T46" fmla="*/ 53 w 106"/>
              <a:gd name="T47" fmla="*/ 69 h 71"/>
              <a:gd name="T48" fmla="*/ 45 w 106"/>
              <a:gd name="T49" fmla="*/ 66 h 71"/>
              <a:gd name="T50" fmla="*/ 37 w 106"/>
              <a:gd name="T51" fmla="*/ 62 h 71"/>
              <a:gd name="T52" fmla="*/ 32 w 106"/>
              <a:gd name="T53" fmla="*/ 57 h 71"/>
              <a:gd name="T54" fmla="*/ 27 w 106"/>
              <a:gd name="T55" fmla="*/ 51 h 71"/>
              <a:gd name="T56" fmla="*/ 24 w 106"/>
              <a:gd name="T57" fmla="*/ 45 h 71"/>
              <a:gd name="T58" fmla="*/ 21 w 106"/>
              <a:gd name="T59" fmla="*/ 38 h 71"/>
              <a:gd name="T60" fmla="*/ 20 w 106"/>
              <a:gd name="T61" fmla="*/ 30 h 71"/>
              <a:gd name="T62" fmla="*/ 19 w 106"/>
              <a:gd name="T63" fmla="*/ 24 h 71"/>
              <a:gd name="T64" fmla="*/ 18 w 106"/>
              <a:gd name="T65" fmla="*/ 19 h 71"/>
              <a:gd name="T66" fmla="*/ 18 w 106"/>
              <a:gd name="T67" fmla="*/ 14 h 71"/>
              <a:gd name="T68" fmla="*/ 19 w 106"/>
              <a:gd name="T69" fmla="*/ 10 h 71"/>
              <a:gd name="T70" fmla="*/ 20 w 106"/>
              <a:gd name="T71" fmla="*/ 7 h 71"/>
              <a:gd name="T72" fmla="*/ 21 w 106"/>
              <a:gd name="T73" fmla="*/ 7 h 71"/>
              <a:gd name="T74" fmla="*/ 20 w 106"/>
              <a:gd name="T75" fmla="*/ 10 h 71"/>
              <a:gd name="T76" fmla="*/ 19 w 106"/>
              <a:gd name="T77" fmla="*/ 16 h 71"/>
              <a:gd name="T78" fmla="*/ 19 w 106"/>
              <a:gd name="T79" fmla="*/ 17 h 71"/>
              <a:gd name="T80" fmla="*/ 19 w 106"/>
              <a:gd name="T81" fmla="*/ 17 h 71"/>
              <a:gd name="T82" fmla="*/ 20 w 106"/>
              <a:gd name="T83" fmla="*/ 17 h 71"/>
              <a:gd name="T84" fmla="*/ 21 w 106"/>
              <a:gd name="T85" fmla="*/ 17 h 71"/>
              <a:gd name="T86" fmla="*/ 23 w 106"/>
              <a:gd name="T87" fmla="*/ 13 h 71"/>
              <a:gd name="T88" fmla="*/ 27 w 106"/>
              <a:gd name="T89" fmla="*/ 7 h 71"/>
              <a:gd name="T90" fmla="*/ 0 w 106"/>
              <a:gd name="T91"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19" y="17"/>
                </a:lnTo>
                <a:lnTo>
                  <a:pt x="20" y="17"/>
                </a:lnTo>
                <a:lnTo>
                  <a:pt x="21" y="17"/>
                </a:lnTo>
                <a:lnTo>
                  <a:pt x="23" y="13"/>
                </a:lnTo>
                <a:lnTo>
                  <a:pt x="27" y="7"/>
                </a:lnTo>
                <a:lnTo>
                  <a:pt x="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48" name="Group 38">
            <a:extLst>
              <a:ext uri="{FF2B5EF4-FFF2-40B4-BE49-F238E27FC236}">
                <a16:creationId xmlns:a16="http://schemas.microsoft.com/office/drawing/2014/main" id="{234BA3B1-457E-FB4A-9C03-C56CEF73AA10}"/>
              </a:ext>
            </a:extLst>
          </p:cNvPr>
          <p:cNvGrpSpPr>
            <a:grpSpLocks/>
          </p:cNvGrpSpPr>
          <p:nvPr userDrawn="1">
            <p:custDataLst>
              <p:tags r:id="rId42"/>
            </p:custDataLst>
          </p:nvPr>
        </p:nvGrpSpPr>
        <p:grpSpPr bwMode="auto">
          <a:xfrm>
            <a:off x="6012041" y="5230837"/>
            <a:ext cx="66694" cy="50383"/>
            <a:chOff x="1654" y="3671"/>
            <a:chExt cx="49" cy="17"/>
          </a:xfrm>
          <a:solidFill>
            <a:srgbClr val="DADADA"/>
          </a:solidFill>
        </p:grpSpPr>
        <p:sp>
          <p:nvSpPr>
            <p:cNvPr id="649" name="Freeform 39">
              <a:extLst>
                <a:ext uri="{FF2B5EF4-FFF2-40B4-BE49-F238E27FC236}">
                  <a16:creationId xmlns:a16="http://schemas.microsoft.com/office/drawing/2014/main" id="{39FAF3E9-D149-BC48-BD08-DA33C6AD88CE}"/>
                </a:ext>
              </a:extLst>
            </p:cNvPr>
            <p:cNvSpPr>
              <a:spLocks/>
            </p:cNvSpPr>
            <p:nvPr/>
          </p:nvSpPr>
          <p:spPr bwMode="auto">
            <a:xfrm>
              <a:off x="1654" y="3672"/>
              <a:ext cx="20" cy="14"/>
            </a:xfrm>
            <a:custGeom>
              <a:avLst/>
              <a:gdLst>
                <a:gd name="T0" fmla="*/ 26 w 59"/>
                <a:gd name="T1" fmla="*/ 43 h 43"/>
                <a:gd name="T2" fmla="*/ 59 w 59"/>
                <a:gd name="T3" fmla="*/ 18 h 43"/>
                <a:gd name="T4" fmla="*/ 55 w 59"/>
                <a:gd name="T5" fmla="*/ 14 h 43"/>
                <a:gd name="T6" fmla="*/ 51 w 59"/>
                <a:gd name="T7" fmla="*/ 9 h 43"/>
                <a:gd name="T8" fmla="*/ 47 w 59"/>
                <a:gd name="T9" fmla="*/ 5 h 43"/>
                <a:gd name="T10" fmla="*/ 46 w 59"/>
                <a:gd name="T11" fmla="*/ 0 h 43"/>
                <a:gd name="T12" fmla="*/ 41 w 59"/>
                <a:gd name="T13" fmla="*/ 1 h 43"/>
                <a:gd name="T14" fmla="*/ 34 w 59"/>
                <a:gd name="T15" fmla="*/ 4 h 43"/>
                <a:gd name="T16" fmla="*/ 31 w 59"/>
                <a:gd name="T17" fmla="*/ 6 h 43"/>
                <a:gd name="T18" fmla="*/ 29 w 59"/>
                <a:gd name="T19" fmla="*/ 8 h 43"/>
                <a:gd name="T20" fmla="*/ 26 w 59"/>
                <a:gd name="T21" fmla="*/ 10 h 43"/>
                <a:gd name="T22" fmla="*/ 26 w 59"/>
                <a:gd name="T23" fmla="*/ 12 h 43"/>
                <a:gd name="T24" fmla="*/ 20 w 59"/>
                <a:gd name="T25" fmla="*/ 13 h 43"/>
                <a:gd name="T26" fmla="*/ 13 w 59"/>
                <a:gd name="T27" fmla="*/ 16 h 43"/>
                <a:gd name="T28" fmla="*/ 6 w 59"/>
                <a:gd name="T29" fmla="*/ 20 h 43"/>
                <a:gd name="T30" fmla="*/ 0 w 59"/>
                <a:gd name="T31" fmla="*/ 24 h 43"/>
                <a:gd name="T32" fmla="*/ 5 w 59"/>
                <a:gd name="T33" fmla="*/ 29 h 43"/>
                <a:gd name="T34" fmla="*/ 10 w 59"/>
                <a:gd name="T35" fmla="*/ 34 h 43"/>
                <a:gd name="T36" fmla="*/ 18 w 59"/>
                <a:gd name="T37" fmla="*/ 39 h 43"/>
                <a:gd name="T38" fmla="*/ 26 w 59"/>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0" name="Freeform 40">
              <a:extLst>
                <a:ext uri="{FF2B5EF4-FFF2-40B4-BE49-F238E27FC236}">
                  <a16:creationId xmlns:a16="http://schemas.microsoft.com/office/drawing/2014/main" id="{36FA0723-EB86-3043-8E66-CECE07D0CE75}"/>
                </a:ext>
              </a:extLst>
            </p:cNvPr>
            <p:cNvSpPr>
              <a:spLocks/>
            </p:cNvSpPr>
            <p:nvPr/>
          </p:nvSpPr>
          <p:spPr bwMode="auto">
            <a:xfrm>
              <a:off x="1681" y="3671"/>
              <a:ext cx="22" cy="17"/>
            </a:xfrm>
            <a:custGeom>
              <a:avLst/>
              <a:gdLst>
                <a:gd name="T0" fmla="*/ 0 w 67"/>
                <a:gd name="T1" fmla="*/ 2 h 51"/>
                <a:gd name="T2" fmla="*/ 24 w 67"/>
                <a:gd name="T3" fmla="*/ 1 h 51"/>
                <a:gd name="T4" fmla="*/ 39 w 67"/>
                <a:gd name="T5" fmla="*/ 0 h 51"/>
                <a:gd name="T6" fmla="*/ 45 w 67"/>
                <a:gd name="T7" fmla="*/ 1 h 51"/>
                <a:gd name="T8" fmla="*/ 51 w 67"/>
                <a:gd name="T9" fmla="*/ 2 h 51"/>
                <a:gd name="T10" fmla="*/ 58 w 67"/>
                <a:gd name="T11" fmla="*/ 4 h 51"/>
                <a:gd name="T12" fmla="*/ 67 w 67"/>
                <a:gd name="T13" fmla="*/ 8 h 51"/>
                <a:gd name="T14" fmla="*/ 55 w 67"/>
                <a:gd name="T15" fmla="*/ 13 h 51"/>
                <a:gd name="T16" fmla="*/ 46 w 67"/>
                <a:gd name="T17" fmla="*/ 19 h 51"/>
                <a:gd name="T18" fmla="*/ 42 w 67"/>
                <a:gd name="T19" fmla="*/ 22 h 51"/>
                <a:gd name="T20" fmla="*/ 36 w 67"/>
                <a:gd name="T21" fmla="*/ 24 h 51"/>
                <a:gd name="T22" fmla="*/ 29 w 67"/>
                <a:gd name="T23" fmla="*/ 26 h 51"/>
                <a:gd name="T24" fmla="*/ 20 w 67"/>
                <a:gd name="T25" fmla="*/ 26 h 51"/>
                <a:gd name="T26" fmla="*/ 24 w 67"/>
                <a:gd name="T27" fmla="*/ 26 h 51"/>
                <a:gd name="T28" fmla="*/ 34 w 67"/>
                <a:gd name="T29" fmla="*/ 26 h 51"/>
                <a:gd name="T30" fmla="*/ 29 w 67"/>
                <a:gd name="T31" fmla="*/ 34 h 51"/>
                <a:gd name="T32" fmla="*/ 25 w 67"/>
                <a:gd name="T33" fmla="*/ 40 h 51"/>
                <a:gd name="T34" fmla="*/ 22 w 67"/>
                <a:gd name="T35" fmla="*/ 44 h 51"/>
                <a:gd name="T36" fmla="*/ 20 w 67"/>
                <a:gd name="T37" fmla="*/ 46 h 51"/>
                <a:gd name="T38" fmla="*/ 12 w 67"/>
                <a:gd name="T39" fmla="*/ 48 h 51"/>
                <a:gd name="T40" fmla="*/ 0 w 67"/>
                <a:gd name="T41" fmla="*/ 51 h 51"/>
                <a:gd name="T42" fmla="*/ 0 w 67"/>
                <a:gd name="T43"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51" name="Freeform 41">
            <a:extLst>
              <a:ext uri="{FF2B5EF4-FFF2-40B4-BE49-F238E27FC236}">
                <a16:creationId xmlns:a16="http://schemas.microsoft.com/office/drawing/2014/main" id="{B4940889-E1EA-6047-9613-1CD18791FDD0}"/>
              </a:ext>
            </a:extLst>
          </p:cNvPr>
          <p:cNvSpPr>
            <a:spLocks/>
          </p:cNvSpPr>
          <p:nvPr userDrawn="1">
            <p:custDataLst>
              <p:tags r:id="rId43"/>
            </p:custDataLst>
          </p:nvPr>
        </p:nvSpPr>
        <p:spPr bwMode="auto">
          <a:xfrm>
            <a:off x="5650913" y="3231349"/>
            <a:ext cx="32534" cy="53261"/>
          </a:xfrm>
          <a:custGeom>
            <a:avLst/>
            <a:gdLst>
              <a:gd name="T0" fmla="*/ 0 w 80"/>
              <a:gd name="T1" fmla="*/ 15 h 34"/>
              <a:gd name="T2" fmla="*/ 1 w 80"/>
              <a:gd name="T3" fmla="*/ 19 h 34"/>
              <a:gd name="T4" fmla="*/ 2 w 80"/>
              <a:gd name="T5" fmla="*/ 21 h 34"/>
              <a:gd name="T6" fmla="*/ 4 w 80"/>
              <a:gd name="T7" fmla="*/ 24 h 34"/>
              <a:gd name="T8" fmla="*/ 7 w 80"/>
              <a:gd name="T9" fmla="*/ 26 h 34"/>
              <a:gd name="T10" fmla="*/ 13 w 80"/>
              <a:gd name="T11" fmla="*/ 29 h 34"/>
              <a:gd name="T12" fmla="*/ 22 w 80"/>
              <a:gd name="T13" fmla="*/ 31 h 34"/>
              <a:gd name="T14" fmla="*/ 40 w 80"/>
              <a:gd name="T15" fmla="*/ 33 h 34"/>
              <a:gd name="T16" fmla="*/ 54 w 80"/>
              <a:gd name="T17" fmla="*/ 34 h 34"/>
              <a:gd name="T18" fmla="*/ 58 w 80"/>
              <a:gd name="T19" fmla="*/ 33 h 34"/>
              <a:gd name="T20" fmla="*/ 62 w 80"/>
              <a:gd name="T21" fmla="*/ 32 h 34"/>
              <a:gd name="T22" fmla="*/ 65 w 80"/>
              <a:gd name="T23" fmla="*/ 29 h 34"/>
              <a:gd name="T24" fmla="*/ 67 w 80"/>
              <a:gd name="T25" fmla="*/ 27 h 34"/>
              <a:gd name="T26" fmla="*/ 73 w 80"/>
              <a:gd name="T27" fmla="*/ 21 h 34"/>
              <a:gd name="T28" fmla="*/ 80 w 80"/>
              <a:gd name="T29" fmla="*/ 15 h 34"/>
              <a:gd name="T30" fmla="*/ 75 w 80"/>
              <a:gd name="T31" fmla="*/ 10 h 34"/>
              <a:gd name="T32" fmla="*/ 70 w 80"/>
              <a:gd name="T33" fmla="*/ 7 h 34"/>
              <a:gd name="T34" fmla="*/ 65 w 80"/>
              <a:gd name="T35" fmla="*/ 4 h 34"/>
              <a:gd name="T36" fmla="*/ 60 w 80"/>
              <a:gd name="T37" fmla="*/ 2 h 34"/>
              <a:gd name="T38" fmla="*/ 55 w 80"/>
              <a:gd name="T39" fmla="*/ 0 h 34"/>
              <a:gd name="T40" fmla="*/ 51 w 80"/>
              <a:gd name="T41" fmla="*/ 0 h 34"/>
              <a:gd name="T42" fmla="*/ 45 w 80"/>
              <a:gd name="T43" fmla="*/ 1 h 34"/>
              <a:gd name="T44" fmla="*/ 41 w 80"/>
              <a:gd name="T45" fmla="*/ 2 h 34"/>
              <a:gd name="T46" fmla="*/ 34 w 80"/>
              <a:gd name="T47" fmla="*/ 2 h 34"/>
              <a:gd name="T48" fmla="*/ 21 w 80"/>
              <a:gd name="T49" fmla="*/ 2 h 34"/>
              <a:gd name="T50" fmla="*/ 13 w 80"/>
              <a:gd name="T51" fmla="*/ 3 h 34"/>
              <a:gd name="T52" fmla="*/ 7 w 80"/>
              <a:gd name="T53" fmla="*/ 5 h 34"/>
              <a:gd name="T54" fmla="*/ 4 w 80"/>
              <a:gd name="T55" fmla="*/ 7 h 34"/>
              <a:gd name="T56" fmla="*/ 2 w 80"/>
              <a:gd name="T57" fmla="*/ 9 h 34"/>
              <a:gd name="T58" fmla="*/ 1 w 80"/>
              <a:gd name="T59" fmla="*/ 11 h 34"/>
              <a:gd name="T60" fmla="*/ 0 w 80"/>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2" name="Freeform 42">
            <a:extLst>
              <a:ext uri="{FF2B5EF4-FFF2-40B4-BE49-F238E27FC236}">
                <a16:creationId xmlns:a16="http://schemas.microsoft.com/office/drawing/2014/main" id="{45A7D445-7119-1548-BE42-A0423CBB180D}"/>
              </a:ext>
            </a:extLst>
          </p:cNvPr>
          <p:cNvSpPr>
            <a:spLocks/>
          </p:cNvSpPr>
          <p:nvPr userDrawn="1">
            <p:custDataLst>
              <p:tags r:id="rId44"/>
            </p:custDataLst>
          </p:nvPr>
        </p:nvSpPr>
        <p:spPr bwMode="auto">
          <a:xfrm>
            <a:off x="5707847" y="3237107"/>
            <a:ext cx="1627" cy="53261"/>
          </a:xfrm>
          <a:custGeom>
            <a:avLst/>
            <a:gdLst>
              <a:gd name="T0" fmla="*/ 0 w 7"/>
              <a:gd name="T1" fmla="*/ 0 h 13"/>
              <a:gd name="T2" fmla="*/ 7 w 7"/>
              <a:gd name="T3" fmla="*/ 13 h 13"/>
              <a:gd name="T4" fmla="*/ 7 w 7"/>
              <a:gd name="T5" fmla="*/ 7 h 13"/>
            </a:gdLst>
            <a:ahLst/>
            <a:cxnLst>
              <a:cxn ang="0">
                <a:pos x="T0" y="T1"/>
              </a:cxn>
              <a:cxn ang="0">
                <a:pos x="T2" y="T3"/>
              </a:cxn>
              <a:cxn ang="0">
                <a:pos x="T4" y="T5"/>
              </a:cxn>
            </a:cxnLst>
            <a:rect l="0" t="0" r="r" b="b"/>
            <a:pathLst>
              <a:path w="7" h="13">
                <a:moveTo>
                  <a:pt x="0" y="0"/>
                </a:moveTo>
                <a:lnTo>
                  <a:pt x="7" y="13"/>
                </a:lnTo>
                <a:lnTo>
                  <a:pt x="7"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3" name="Freeform 43">
            <a:extLst>
              <a:ext uri="{FF2B5EF4-FFF2-40B4-BE49-F238E27FC236}">
                <a16:creationId xmlns:a16="http://schemas.microsoft.com/office/drawing/2014/main" id="{BFA898A8-E6CB-5F4F-8A8A-438B48823AF3}"/>
              </a:ext>
            </a:extLst>
          </p:cNvPr>
          <p:cNvSpPr>
            <a:spLocks/>
          </p:cNvSpPr>
          <p:nvPr userDrawn="1">
            <p:custDataLst>
              <p:tags r:id="rId45"/>
            </p:custDataLst>
          </p:nvPr>
        </p:nvSpPr>
        <p:spPr bwMode="auto">
          <a:xfrm>
            <a:off x="5720861" y="3238546"/>
            <a:ext cx="6507" cy="53262"/>
          </a:xfrm>
          <a:custGeom>
            <a:avLst/>
            <a:gdLst>
              <a:gd name="T0" fmla="*/ 0 w 20"/>
              <a:gd name="T1" fmla="*/ 0 h 6"/>
              <a:gd name="T2" fmla="*/ 7 w 20"/>
              <a:gd name="T3" fmla="*/ 3 h 6"/>
              <a:gd name="T4" fmla="*/ 20 w 20"/>
              <a:gd name="T5" fmla="*/ 6 h 6"/>
              <a:gd name="T6" fmla="*/ 0 w 20"/>
              <a:gd name="T7" fmla="*/ 0 h 6"/>
            </a:gdLst>
            <a:ahLst/>
            <a:cxnLst>
              <a:cxn ang="0">
                <a:pos x="T0" y="T1"/>
              </a:cxn>
              <a:cxn ang="0">
                <a:pos x="T2" y="T3"/>
              </a:cxn>
              <a:cxn ang="0">
                <a:pos x="T4" y="T5"/>
              </a:cxn>
              <a:cxn ang="0">
                <a:pos x="T6" y="T7"/>
              </a:cxn>
            </a:cxnLst>
            <a:rect l="0" t="0" r="r" b="b"/>
            <a:pathLst>
              <a:path w="20" h="6">
                <a:moveTo>
                  <a:pt x="0" y="0"/>
                </a:moveTo>
                <a:lnTo>
                  <a:pt x="7" y="3"/>
                </a:lnTo>
                <a:lnTo>
                  <a:pt x="2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4" name="Freeform 44">
            <a:extLst>
              <a:ext uri="{FF2B5EF4-FFF2-40B4-BE49-F238E27FC236}">
                <a16:creationId xmlns:a16="http://schemas.microsoft.com/office/drawing/2014/main" id="{C0E80877-A7B5-7E45-BF84-7E7335CB860A}"/>
              </a:ext>
            </a:extLst>
          </p:cNvPr>
          <p:cNvSpPr>
            <a:spLocks/>
          </p:cNvSpPr>
          <p:nvPr userDrawn="1">
            <p:custDataLst>
              <p:tags r:id="rId46"/>
            </p:custDataLst>
          </p:nvPr>
        </p:nvSpPr>
        <p:spPr bwMode="auto">
          <a:xfrm>
            <a:off x="5735502" y="3229909"/>
            <a:ext cx="8133" cy="51823"/>
          </a:xfrm>
          <a:custGeom>
            <a:avLst/>
            <a:gdLst>
              <a:gd name="T0" fmla="*/ 0 w 14"/>
              <a:gd name="T1" fmla="*/ 12 h 12"/>
              <a:gd name="T2" fmla="*/ 14 w 14"/>
              <a:gd name="T3" fmla="*/ 0 h 12"/>
              <a:gd name="T4" fmla="*/ 0 w 14"/>
              <a:gd name="T5" fmla="*/ 12 h 12"/>
            </a:gdLst>
            <a:ahLst/>
            <a:cxnLst>
              <a:cxn ang="0">
                <a:pos x="T0" y="T1"/>
              </a:cxn>
              <a:cxn ang="0">
                <a:pos x="T2" y="T3"/>
              </a:cxn>
              <a:cxn ang="0">
                <a:pos x="T4" y="T5"/>
              </a:cxn>
            </a:cxnLst>
            <a:rect l="0" t="0" r="r" b="b"/>
            <a:pathLst>
              <a:path w="14" h="12">
                <a:moveTo>
                  <a:pt x="0" y="12"/>
                </a:moveTo>
                <a:lnTo>
                  <a:pt x="14" y="0"/>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5" name="Freeform 45">
            <a:extLst>
              <a:ext uri="{FF2B5EF4-FFF2-40B4-BE49-F238E27FC236}">
                <a16:creationId xmlns:a16="http://schemas.microsoft.com/office/drawing/2014/main" id="{EE47E0B3-0AA5-B74E-9CD9-AE4E7B20A323}"/>
              </a:ext>
            </a:extLst>
          </p:cNvPr>
          <p:cNvSpPr>
            <a:spLocks/>
          </p:cNvSpPr>
          <p:nvPr userDrawn="1">
            <p:custDataLst>
              <p:tags r:id="rId47"/>
            </p:custDataLst>
          </p:nvPr>
        </p:nvSpPr>
        <p:spPr bwMode="auto">
          <a:xfrm>
            <a:off x="5714355" y="3222712"/>
            <a:ext cx="11388" cy="53261"/>
          </a:xfrm>
          <a:custGeom>
            <a:avLst/>
            <a:gdLst>
              <a:gd name="T0" fmla="*/ 0 w 27"/>
              <a:gd name="T1" fmla="*/ 0 h 7"/>
              <a:gd name="T2" fmla="*/ 0 w 27"/>
              <a:gd name="T3" fmla="*/ 4 h 7"/>
              <a:gd name="T4" fmla="*/ 2 w 27"/>
              <a:gd name="T5" fmla="*/ 6 h 7"/>
              <a:gd name="T6" fmla="*/ 7 w 27"/>
              <a:gd name="T7" fmla="*/ 7 h 7"/>
              <a:gd name="T8" fmla="*/ 10 w 27"/>
              <a:gd name="T9" fmla="*/ 7 h 7"/>
              <a:gd name="T10" fmla="*/ 15 w 27"/>
              <a:gd name="T11" fmla="*/ 6 h 7"/>
              <a:gd name="T12" fmla="*/ 19 w 27"/>
              <a:gd name="T13" fmla="*/ 4 h 7"/>
              <a:gd name="T14" fmla="*/ 23 w 27"/>
              <a:gd name="T15" fmla="*/ 2 h 7"/>
              <a:gd name="T16" fmla="*/ 27 w 27"/>
              <a:gd name="T17" fmla="*/ 0 h 7"/>
              <a:gd name="T18" fmla="*/ 0 w 2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6" name="Freeform 46">
            <a:extLst>
              <a:ext uri="{FF2B5EF4-FFF2-40B4-BE49-F238E27FC236}">
                <a16:creationId xmlns:a16="http://schemas.microsoft.com/office/drawing/2014/main" id="{22654BA1-F8E9-C949-A531-B89ED314D3FB}"/>
              </a:ext>
            </a:extLst>
          </p:cNvPr>
          <p:cNvSpPr>
            <a:spLocks/>
          </p:cNvSpPr>
          <p:nvPr userDrawn="1">
            <p:custDataLst>
              <p:tags r:id="rId48"/>
            </p:custDataLst>
          </p:nvPr>
        </p:nvSpPr>
        <p:spPr bwMode="auto">
          <a:xfrm>
            <a:off x="5764783" y="3248624"/>
            <a:ext cx="14640" cy="54702"/>
          </a:xfrm>
          <a:custGeom>
            <a:avLst/>
            <a:gdLst>
              <a:gd name="T0" fmla="*/ 0 w 27"/>
              <a:gd name="T1" fmla="*/ 0 h 6"/>
              <a:gd name="T2" fmla="*/ 11 w 27"/>
              <a:gd name="T3" fmla="*/ 3 h 6"/>
              <a:gd name="T4" fmla="*/ 27 w 27"/>
              <a:gd name="T5" fmla="*/ 6 h 6"/>
            </a:gdLst>
            <a:ahLst/>
            <a:cxnLst>
              <a:cxn ang="0">
                <a:pos x="T0" y="T1"/>
              </a:cxn>
              <a:cxn ang="0">
                <a:pos x="T2" y="T3"/>
              </a:cxn>
              <a:cxn ang="0">
                <a:pos x="T4" y="T5"/>
              </a:cxn>
            </a:cxnLst>
            <a:rect l="0" t="0" r="r" b="b"/>
            <a:pathLst>
              <a:path w="27" h="6">
                <a:moveTo>
                  <a:pt x="0" y="0"/>
                </a:moveTo>
                <a:lnTo>
                  <a:pt x="11" y="3"/>
                </a:lnTo>
                <a:lnTo>
                  <a:pt x="27"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7" name="Line 47">
            <a:extLst>
              <a:ext uri="{FF2B5EF4-FFF2-40B4-BE49-F238E27FC236}">
                <a16:creationId xmlns:a16="http://schemas.microsoft.com/office/drawing/2014/main" id="{5B136D02-63F6-3941-BD96-F81082A29572}"/>
              </a:ext>
            </a:extLst>
          </p:cNvPr>
          <p:cNvSpPr>
            <a:spLocks noChangeShapeType="1"/>
          </p:cNvSpPr>
          <p:nvPr userDrawn="1">
            <p:custDataLst>
              <p:tags r:id="rId49"/>
            </p:custDataLst>
          </p:nvPr>
        </p:nvSpPr>
        <p:spPr bwMode="auto">
          <a:xfrm flipH="1" flipV="1">
            <a:off x="5772915" y="3245744"/>
            <a:ext cx="6507" cy="863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8" name="Line 48">
            <a:extLst>
              <a:ext uri="{FF2B5EF4-FFF2-40B4-BE49-F238E27FC236}">
                <a16:creationId xmlns:a16="http://schemas.microsoft.com/office/drawing/2014/main" id="{5EF5A84A-A848-894C-9A82-558ED75C422D}"/>
              </a:ext>
            </a:extLst>
          </p:cNvPr>
          <p:cNvSpPr>
            <a:spLocks noChangeShapeType="1"/>
          </p:cNvSpPr>
          <p:nvPr userDrawn="1">
            <p:custDataLst>
              <p:tags r:id="rId50"/>
            </p:custDataLst>
          </p:nvPr>
        </p:nvSpPr>
        <p:spPr bwMode="auto">
          <a:xfrm flipH="1">
            <a:off x="5772915" y="3268775"/>
            <a:ext cx="6507" cy="10075"/>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59" name="Freeform 49">
            <a:extLst>
              <a:ext uri="{FF2B5EF4-FFF2-40B4-BE49-F238E27FC236}">
                <a16:creationId xmlns:a16="http://schemas.microsoft.com/office/drawing/2014/main" id="{AE989AF0-077A-AE4D-BF86-BCA2CD1CE67E}"/>
              </a:ext>
            </a:extLst>
          </p:cNvPr>
          <p:cNvSpPr>
            <a:spLocks/>
          </p:cNvSpPr>
          <p:nvPr userDrawn="1">
            <p:custDataLst>
              <p:tags r:id="rId51"/>
            </p:custDataLst>
          </p:nvPr>
        </p:nvSpPr>
        <p:spPr bwMode="auto">
          <a:xfrm>
            <a:off x="5772916" y="3264457"/>
            <a:ext cx="11388" cy="53262"/>
          </a:xfrm>
          <a:custGeom>
            <a:avLst/>
            <a:gdLst>
              <a:gd name="T0" fmla="*/ 0 w 20"/>
              <a:gd name="T1" fmla="*/ 24 h 24"/>
              <a:gd name="T2" fmla="*/ 2 w 20"/>
              <a:gd name="T3" fmla="*/ 24 h 24"/>
              <a:gd name="T4" fmla="*/ 6 w 20"/>
              <a:gd name="T5" fmla="*/ 22 h 24"/>
              <a:gd name="T6" fmla="*/ 9 w 20"/>
              <a:gd name="T7" fmla="*/ 20 h 24"/>
              <a:gd name="T8" fmla="*/ 12 w 20"/>
              <a:gd name="T9" fmla="*/ 16 h 24"/>
              <a:gd name="T10" fmla="*/ 15 w 20"/>
              <a:gd name="T11" fmla="*/ 13 h 24"/>
              <a:gd name="T12" fmla="*/ 18 w 20"/>
              <a:gd name="T13" fmla="*/ 9 h 24"/>
              <a:gd name="T14" fmla="*/ 19 w 20"/>
              <a:gd name="T15" fmla="*/ 4 h 24"/>
              <a:gd name="T16" fmla="*/ 20 w 2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0" name="Freeform 50">
            <a:extLst>
              <a:ext uri="{FF2B5EF4-FFF2-40B4-BE49-F238E27FC236}">
                <a16:creationId xmlns:a16="http://schemas.microsoft.com/office/drawing/2014/main" id="{62BB9730-6CBD-CF4A-B837-7DC487E4EC6D}"/>
              </a:ext>
            </a:extLst>
          </p:cNvPr>
          <p:cNvSpPr>
            <a:spLocks/>
          </p:cNvSpPr>
          <p:nvPr userDrawn="1">
            <p:custDataLst>
              <p:tags r:id="rId52"/>
            </p:custDataLst>
          </p:nvPr>
        </p:nvSpPr>
        <p:spPr bwMode="auto">
          <a:xfrm>
            <a:off x="5779423" y="3290368"/>
            <a:ext cx="17894" cy="50383"/>
          </a:xfrm>
          <a:custGeom>
            <a:avLst/>
            <a:gdLst>
              <a:gd name="T0" fmla="*/ 13 w 33"/>
              <a:gd name="T1" fmla="*/ 7 h 25"/>
              <a:gd name="T2" fmla="*/ 0 w 33"/>
              <a:gd name="T3" fmla="*/ 19 h 25"/>
              <a:gd name="T4" fmla="*/ 10 w 33"/>
              <a:gd name="T5" fmla="*/ 20 h 25"/>
              <a:gd name="T6" fmla="*/ 19 w 33"/>
              <a:gd name="T7" fmla="*/ 22 h 25"/>
              <a:gd name="T8" fmla="*/ 27 w 33"/>
              <a:gd name="T9" fmla="*/ 25 h 25"/>
              <a:gd name="T10" fmla="*/ 33 w 33"/>
              <a:gd name="T11" fmla="*/ 25 h 25"/>
              <a:gd name="T12" fmla="*/ 33 w 33"/>
              <a:gd name="T13" fmla="*/ 0 h 25"/>
              <a:gd name="T14" fmla="*/ 27 w 33"/>
              <a:gd name="T15" fmla="*/ 0 h 25"/>
              <a:gd name="T16" fmla="*/ 13 w 33"/>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1" name="Freeform 51">
            <a:extLst>
              <a:ext uri="{FF2B5EF4-FFF2-40B4-BE49-F238E27FC236}">
                <a16:creationId xmlns:a16="http://schemas.microsoft.com/office/drawing/2014/main" id="{29E5FFD9-8F2F-A544-BA6B-A90A31DCA20C}"/>
              </a:ext>
            </a:extLst>
          </p:cNvPr>
          <p:cNvSpPr>
            <a:spLocks/>
          </p:cNvSpPr>
          <p:nvPr userDrawn="1">
            <p:custDataLst>
              <p:tags r:id="rId53"/>
            </p:custDataLst>
          </p:nvPr>
        </p:nvSpPr>
        <p:spPr bwMode="auto">
          <a:xfrm>
            <a:off x="5785930" y="3333553"/>
            <a:ext cx="16267" cy="51823"/>
          </a:xfrm>
          <a:custGeom>
            <a:avLst/>
            <a:gdLst>
              <a:gd name="T0" fmla="*/ 0 w 40"/>
              <a:gd name="T1" fmla="*/ 0 h 18"/>
              <a:gd name="T2" fmla="*/ 3 w 40"/>
              <a:gd name="T3" fmla="*/ 6 h 18"/>
              <a:gd name="T4" fmla="*/ 6 w 40"/>
              <a:gd name="T5" fmla="*/ 11 h 18"/>
              <a:gd name="T6" fmla="*/ 10 w 40"/>
              <a:gd name="T7" fmla="*/ 14 h 18"/>
              <a:gd name="T8" fmla="*/ 15 w 40"/>
              <a:gd name="T9" fmla="*/ 16 h 18"/>
              <a:gd name="T10" fmla="*/ 27 w 40"/>
              <a:gd name="T11" fmla="*/ 18 h 18"/>
              <a:gd name="T12" fmla="*/ 40 w 40"/>
              <a:gd name="T13" fmla="*/ 18 h 18"/>
              <a:gd name="T14" fmla="*/ 40 w 40"/>
              <a:gd name="T15" fmla="*/ 0 h 18"/>
              <a:gd name="T16" fmla="*/ 30 w 40"/>
              <a:gd name="T17" fmla="*/ 0 h 18"/>
              <a:gd name="T18" fmla="*/ 20 w 40"/>
              <a:gd name="T19" fmla="*/ 0 h 18"/>
              <a:gd name="T20" fmla="*/ 10 w 40"/>
              <a:gd name="T21" fmla="*/ 0 h 18"/>
              <a:gd name="T22" fmla="*/ 0 w 4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2" name="Freeform 52">
            <a:extLst>
              <a:ext uri="{FF2B5EF4-FFF2-40B4-BE49-F238E27FC236}">
                <a16:creationId xmlns:a16="http://schemas.microsoft.com/office/drawing/2014/main" id="{063371BE-C102-554F-BD47-DCB8AC06AFDF}"/>
              </a:ext>
            </a:extLst>
          </p:cNvPr>
          <p:cNvSpPr>
            <a:spLocks/>
          </p:cNvSpPr>
          <p:nvPr userDrawn="1">
            <p:custDataLst>
              <p:tags r:id="rId54"/>
            </p:custDataLst>
          </p:nvPr>
        </p:nvSpPr>
        <p:spPr bwMode="auto">
          <a:xfrm>
            <a:off x="5795689" y="3356586"/>
            <a:ext cx="3254" cy="51823"/>
          </a:xfrm>
          <a:custGeom>
            <a:avLst/>
            <a:gdLst>
              <a:gd name="T0" fmla="*/ 4 w 11"/>
              <a:gd name="T1" fmla="*/ 32 h 32"/>
              <a:gd name="T2" fmla="*/ 6 w 11"/>
              <a:gd name="T3" fmla="*/ 28 h 32"/>
              <a:gd name="T4" fmla="*/ 8 w 11"/>
              <a:gd name="T5" fmla="*/ 25 h 32"/>
              <a:gd name="T6" fmla="*/ 9 w 11"/>
              <a:gd name="T7" fmla="*/ 22 h 32"/>
              <a:gd name="T8" fmla="*/ 10 w 11"/>
              <a:gd name="T9" fmla="*/ 18 h 32"/>
              <a:gd name="T10" fmla="*/ 11 w 11"/>
              <a:gd name="T11" fmla="*/ 9 h 32"/>
              <a:gd name="T12" fmla="*/ 11 w 11"/>
              <a:gd name="T13" fmla="*/ 0 h 32"/>
              <a:gd name="T14" fmla="*/ 6 w 11"/>
              <a:gd name="T15" fmla="*/ 3 h 32"/>
              <a:gd name="T16" fmla="*/ 3 w 11"/>
              <a:gd name="T17" fmla="*/ 7 h 32"/>
              <a:gd name="T18" fmla="*/ 1 w 11"/>
              <a:gd name="T19" fmla="*/ 11 h 32"/>
              <a:gd name="T20" fmla="*/ 0 w 11"/>
              <a:gd name="T21" fmla="*/ 16 h 32"/>
              <a:gd name="T22" fmla="*/ 0 w 11"/>
              <a:gd name="T23" fmla="*/ 20 h 32"/>
              <a:gd name="T24" fmla="*/ 1 w 11"/>
              <a:gd name="T25" fmla="*/ 24 h 32"/>
              <a:gd name="T26" fmla="*/ 2 w 11"/>
              <a:gd name="T27" fmla="*/ 28 h 32"/>
              <a:gd name="T28" fmla="*/ 4 w 11"/>
              <a:gd name="T2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3" name="Freeform 53">
            <a:extLst>
              <a:ext uri="{FF2B5EF4-FFF2-40B4-BE49-F238E27FC236}">
                <a16:creationId xmlns:a16="http://schemas.microsoft.com/office/drawing/2014/main" id="{76FB6F45-8102-CD44-8305-D1C5998403D2}"/>
              </a:ext>
            </a:extLst>
          </p:cNvPr>
          <p:cNvSpPr>
            <a:spLocks/>
          </p:cNvSpPr>
          <p:nvPr userDrawn="1">
            <p:custDataLst>
              <p:tags r:id="rId55"/>
            </p:custDataLst>
          </p:nvPr>
        </p:nvSpPr>
        <p:spPr bwMode="auto">
          <a:xfrm>
            <a:off x="5818463" y="3383938"/>
            <a:ext cx="1627" cy="50383"/>
          </a:xfrm>
          <a:custGeom>
            <a:avLst/>
            <a:gdLst>
              <a:gd name="T0" fmla="*/ 0 w 14"/>
              <a:gd name="T1" fmla="*/ 0 h 24"/>
              <a:gd name="T2" fmla="*/ 0 w 14"/>
              <a:gd name="T3" fmla="*/ 24 h 24"/>
              <a:gd name="T4" fmla="*/ 14 w 14"/>
              <a:gd name="T5" fmla="*/ 12 h 24"/>
              <a:gd name="T6" fmla="*/ 0 w 14"/>
              <a:gd name="T7" fmla="*/ 0 h 24"/>
            </a:gdLst>
            <a:ahLst/>
            <a:cxnLst>
              <a:cxn ang="0">
                <a:pos x="T0" y="T1"/>
              </a:cxn>
              <a:cxn ang="0">
                <a:pos x="T2" y="T3"/>
              </a:cxn>
              <a:cxn ang="0">
                <a:pos x="T4" y="T5"/>
              </a:cxn>
              <a:cxn ang="0">
                <a:pos x="T6" y="T7"/>
              </a:cxn>
            </a:cxnLst>
            <a:rect l="0" t="0" r="r" b="b"/>
            <a:pathLst>
              <a:path w="14" h="24">
                <a:moveTo>
                  <a:pt x="0" y="0"/>
                </a:moveTo>
                <a:lnTo>
                  <a:pt x="0" y="24"/>
                </a:lnTo>
                <a:lnTo>
                  <a:pt x="14"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4" name="Freeform 54">
            <a:extLst>
              <a:ext uri="{FF2B5EF4-FFF2-40B4-BE49-F238E27FC236}">
                <a16:creationId xmlns:a16="http://schemas.microsoft.com/office/drawing/2014/main" id="{A9CAD65B-47F0-C546-98F7-D9A88F357286}"/>
              </a:ext>
            </a:extLst>
          </p:cNvPr>
          <p:cNvSpPr>
            <a:spLocks/>
          </p:cNvSpPr>
          <p:nvPr userDrawn="1">
            <p:custDataLst>
              <p:tags r:id="rId56"/>
            </p:custDataLst>
          </p:nvPr>
        </p:nvSpPr>
        <p:spPr bwMode="auto">
          <a:xfrm>
            <a:off x="5779423" y="3395453"/>
            <a:ext cx="16267" cy="53261"/>
          </a:xfrm>
          <a:custGeom>
            <a:avLst/>
            <a:gdLst>
              <a:gd name="T0" fmla="*/ 0 w 27"/>
              <a:gd name="T1" fmla="*/ 12 h 18"/>
              <a:gd name="T2" fmla="*/ 7 w 27"/>
              <a:gd name="T3" fmla="*/ 15 h 18"/>
              <a:gd name="T4" fmla="*/ 13 w 27"/>
              <a:gd name="T5" fmla="*/ 18 h 18"/>
              <a:gd name="T6" fmla="*/ 22 w 27"/>
              <a:gd name="T7" fmla="*/ 7 h 18"/>
              <a:gd name="T8" fmla="*/ 27 w 27"/>
              <a:gd name="T9" fmla="*/ 0 h 18"/>
              <a:gd name="T10" fmla="*/ 22 w 27"/>
              <a:gd name="T11" fmla="*/ 0 h 18"/>
              <a:gd name="T12" fmla="*/ 18 w 27"/>
              <a:gd name="T13" fmla="*/ 1 h 18"/>
              <a:gd name="T14" fmla="*/ 13 w 27"/>
              <a:gd name="T15" fmla="*/ 2 h 18"/>
              <a:gd name="T16" fmla="*/ 10 w 27"/>
              <a:gd name="T17" fmla="*/ 4 h 18"/>
              <a:gd name="T18" fmla="*/ 5 w 27"/>
              <a:gd name="T19" fmla="*/ 8 h 18"/>
              <a:gd name="T20" fmla="*/ 0 w 27"/>
              <a:gd name="T2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5" name="Freeform 55">
            <a:extLst>
              <a:ext uri="{FF2B5EF4-FFF2-40B4-BE49-F238E27FC236}">
                <a16:creationId xmlns:a16="http://schemas.microsoft.com/office/drawing/2014/main" id="{09C46B02-CEAD-6B44-BE92-583BBECE2054}"/>
              </a:ext>
            </a:extLst>
          </p:cNvPr>
          <p:cNvSpPr>
            <a:spLocks/>
          </p:cNvSpPr>
          <p:nvPr userDrawn="1">
            <p:custDataLst>
              <p:tags r:id="rId57"/>
            </p:custDataLst>
          </p:nvPr>
        </p:nvSpPr>
        <p:spPr bwMode="auto">
          <a:xfrm>
            <a:off x="5764782" y="3454473"/>
            <a:ext cx="24400" cy="51823"/>
          </a:xfrm>
          <a:custGeom>
            <a:avLst/>
            <a:gdLst>
              <a:gd name="T0" fmla="*/ 0 w 47"/>
              <a:gd name="T1" fmla="*/ 36 h 49"/>
              <a:gd name="T2" fmla="*/ 1 w 47"/>
              <a:gd name="T3" fmla="*/ 39 h 49"/>
              <a:gd name="T4" fmla="*/ 2 w 47"/>
              <a:gd name="T5" fmla="*/ 41 h 49"/>
              <a:gd name="T6" fmla="*/ 4 w 47"/>
              <a:gd name="T7" fmla="*/ 43 h 49"/>
              <a:gd name="T8" fmla="*/ 6 w 47"/>
              <a:gd name="T9" fmla="*/ 45 h 49"/>
              <a:gd name="T10" fmla="*/ 12 w 47"/>
              <a:gd name="T11" fmla="*/ 48 h 49"/>
              <a:gd name="T12" fmla="*/ 14 w 47"/>
              <a:gd name="T13" fmla="*/ 49 h 49"/>
              <a:gd name="T14" fmla="*/ 18 w 47"/>
              <a:gd name="T15" fmla="*/ 49 h 49"/>
              <a:gd name="T16" fmla="*/ 24 w 47"/>
              <a:gd name="T17" fmla="*/ 46 h 49"/>
              <a:gd name="T18" fmla="*/ 29 w 47"/>
              <a:gd name="T19" fmla="*/ 42 h 49"/>
              <a:gd name="T20" fmla="*/ 35 w 47"/>
              <a:gd name="T21" fmla="*/ 39 h 49"/>
              <a:gd name="T22" fmla="*/ 39 w 47"/>
              <a:gd name="T23" fmla="*/ 35 h 49"/>
              <a:gd name="T24" fmla="*/ 44 w 47"/>
              <a:gd name="T25" fmla="*/ 31 h 49"/>
              <a:gd name="T26" fmla="*/ 46 w 47"/>
              <a:gd name="T27" fmla="*/ 27 h 49"/>
              <a:gd name="T28" fmla="*/ 47 w 47"/>
              <a:gd name="T29" fmla="*/ 24 h 49"/>
              <a:gd name="T30" fmla="*/ 47 w 47"/>
              <a:gd name="T31" fmla="*/ 12 h 49"/>
              <a:gd name="T32" fmla="*/ 47 w 47"/>
              <a:gd name="T33" fmla="*/ 0 h 49"/>
              <a:gd name="T34" fmla="*/ 27 w 47"/>
              <a:gd name="T35" fmla="*/ 0 h 49"/>
              <a:gd name="T36" fmla="*/ 17 w 47"/>
              <a:gd name="T37" fmla="*/ 8 h 49"/>
              <a:gd name="T38" fmla="*/ 9 w 47"/>
              <a:gd name="T39" fmla="*/ 16 h 49"/>
              <a:gd name="T40" fmla="*/ 5 w 47"/>
              <a:gd name="T41" fmla="*/ 20 h 49"/>
              <a:gd name="T42" fmla="*/ 2 w 47"/>
              <a:gd name="T43" fmla="*/ 25 h 49"/>
              <a:gd name="T44" fmla="*/ 1 w 47"/>
              <a:gd name="T45" fmla="*/ 30 h 49"/>
              <a:gd name="T46" fmla="*/ 0 w 47"/>
              <a:gd name="T47"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6" name="Freeform 56">
            <a:extLst>
              <a:ext uri="{FF2B5EF4-FFF2-40B4-BE49-F238E27FC236}">
                <a16:creationId xmlns:a16="http://schemas.microsoft.com/office/drawing/2014/main" id="{5D00910D-9A79-DF40-BB7B-299763044044}"/>
              </a:ext>
            </a:extLst>
          </p:cNvPr>
          <p:cNvSpPr>
            <a:spLocks/>
          </p:cNvSpPr>
          <p:nvPr userDrawn="1">
            <p:custDataLst>
              <p:tags r:id="rId58"/>
            </p:custDataLst>
          </p:nvPr>
        </p:nvSpPr>
        <p:spPr bwMode="auto">
          <a:xfrm>
            <a:off x="5784303" y="3432881"/>
            <a:ext cx="13014" cy="51823"/>
          </a:xfrm>
          <a:custGeom>
            <a:avLst/>
            <a:gdLst>
              <a:gd name="T0" fmla="*/ 0 w 26"/>
              <a:gd name="T1" fmla="*/ 0 h 9"/>
              <a:gd name="T2" fmla="*/ 0 w 26"/>
              <a:gd name="T3" fmla="*/ 4 h 9"/>
              <a:gd name="T4" fmla="*/ 3 w 26"/>
              <a:gd name="T5" fmla="*/ 7 h 9"/>
              <a:gd name="T6" fmla="*/ 6 w 26"/>
              <a:gd name="T7" fmla="*/ 8 h 9"/>
              <a:gd name="T8" fmla="*/ 11 w 26"/>
              <a:gd name="T9" fmla="*/ 9 h 9"/>
              <a:gd name="T10" fmla="*/ 15 w 26"/>
              <a:gd name="T11" fmla="*/ 8 h 9"/>
              <a:gd name="T12" fmla="*/ 20 w 26"/>
              <a:gd name="T13" fmla="*/ 7 h 9"/>
              <a:gd name="T14" fmla="*/ 23 w 26"/>
              <a:gd name="T15" fmla="*/ 4 h 9"/>
              <a:gd name="T16" fmla="*/ 26 w 26"/>
              <a:gd name="T17" fmla="*/ 0 h 9"/>
              <a:gd name="T18" fmla="*/ 0 w 2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67" name="Freeform 57">
            <a:extLst>
              <a:ext uri="{FF2B5EF4-FFF2-40B4-BE49-F238E27FC236}">
                <a16:creationId xmlns:a16="http://schemas.microsoft.com/office/drawing/2014/main" id="{E68F2081-34FC-6A40-8433-3E67DA257794}"/>
              </a:ext>
            </a:extLst>
          </p:cNvPr>
          <p:cNvSpPr>
            <a:spLocks/>
          </p:cNvSpPr>
          <p:nvPr userDrawn="1">
            <p:custDataLst>
              <p:tags r:id="rId59"/>
            </p:custDataLst>
          </p:nvPr>
        </p:nvSpPr>
        <p:spPr bwMode="auto">
          <a:xfrm>
            <a:off x="5253999" y="3134900"/>
            <a:ext cx="16267" cy="51823"/>
          </a:xfrm>
          <a:custGeom>
            <a:avLst/>
            <a:gdLst>
              <a:gd name="T0" fmla="*/ 0 w 39"/>
              <a:gd name="T1" fmla="*/ 0 h 18"/>
              <a:gd name="T2" fmla="*/ 0 w 39"/>
              <a:gd name="T3" fmla="*/ 18 h 18"/>
              <a:gd name="T4" fmla="*/ 6 w 39"/>
              <a:gd name="T5" fmla="*/ 18 h 18"/>
              <a:gd name="T6" fmla="*/ 13 w 39"/>
              <a:gd name="T7" fmla="*/ 18 h 18"/>
              <a:gd name="T8" fmla="*/ 23 w 39"/>
              <a:gd name="T9" fmla="*/ 17 h 18"/>
              <a:gd name="T10" fmla="*/ 30 w 39"/>
              <a:gd name="T11" fmla="*/ 14 h 18"/>
              <a:gd name="T12" fmla="*/ 34 w 39"/>
              <a:gd name="T13" fmla="*/ 12 h 18"/>
              <a:gd name="T14" fmla="*/ 37 w 39"/>
              <a:gd name="T15" fmla="*/ 10 h 18"/>
              <a:gd name="T16" fmla="*/ 38 w 39"/>
              <a:gd name="T17" fmla="*/ 8 h 18"/>
              <a:gd name="T18" fmla="*/ 39 w 39"/>
              <a:gd name="T19" fmla="*/ 6 h 18"/>
              <a:gd name="T20" fmla="*/ 29 w 39"/>
              <a:gd name="T21" fmla="*/ 5 h 18"/>
              <a:gd name="T22" fmla="*/ 19 w 39"/>
              <a:gd name="T23" fmla="*/ 3 h 18"/>
              <a:gd name="T24" fmla="*/ 10 w 39"/>
              <a:gd name="T25" fmla="*/ 0 h 18"/>
              <a:gd name="T26" fmla="*/ 0 w 3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68" name="Group 58">
            <a:extLst>
              <a:ext uri="{FF2B5EF4-FFF2-40B4-BE49-F238E27FC236}">
                <a16:creationId xmlns:a16="http://schemas.microsoft.com/office/drawing/2014/main" id="{9FA24819-2805-A340-8E5E-58B2E6C12C34}"/>
              </a:ext>
            </a:extLst>
          </p:cNvPr>
          <p:cNvGrpSpPr>
            <a:grpSpLocks/>
          </p:cNvGrpSpPr>
          <p:nvPr userDrawn="1">
            <p:custDataLst>
              <p:tags r:id="rId60"/>
            </p:custDataLst>
          </p:nvPr>
        </p:nvGrpSpPr>
        <p:grpSpPr bwMode="auto">
          <a:xfrm>
            <a:off x="5382509" y="2983751"/>
            <a:ext cx="135016" cy="177061"/>
            <a:chOff x="1199" y="2121"/>
            <a:chExt cx="97" cy="123"/>
          </a:xfrm>
          <a:solidFill>
            <a:srgbClr val="DADADA"/>
          </a:solidFill>
        </p:grpSpPr>
        <p:sp>
          <p:nvSpPr>
            <p:cNvPr id="669" name="Freeform 59">
              <a:extLst>
                <a:ext uri="{FF2B5EF4-FFF2-40B4-BE49-F238E27FC236}">
                  <a16:creationId xmlns:a16="http://schemas.microsoft.com/office/drawing/2014/main" id="{6E7429A5-6462-864B-96B5-C181905D4AE8}"/>
                </a:ext>
              </a:extLst>
            </p:cNvPr>
            <p:cNvSpPr>
              <a:spLocks/>
            </p:cNvSpPr>
            <p:nvPr/>
          </p:nvSpPr>
          <p:spPr bwMode="auto">
            <a:xfrm>
              <a:off x="1274" y="2236"/>
              <a:ext cx="16" cy="8"/>
            </a:xfrm>
            <a:custGeom>
              <a:avLst/>
              <a:gdLst>
                <a:gd name="T0" fmla="*/ 0 w 52"/>
                <a:gd name="T1" fmla="*/ 25 h 25"/>
                <a:gd name="T2" fmla="*/ 7 w 52"/>
                <a:gd name="T3" fmla="*/ 25 h 25"/>
                <a:gd name="T4" fmla="*/ 15 w 52"/>
                <a:gd name="T5" fmla="*/ 24 h 25"/>
                <a:gd name="T6" fmla="*/ 23 w 52"/>
                <a:gd name="T7" fmla="*/ 22 h 25"/>
                <a:gd name="T8" fmla="*/ 30 w 52"/>
                <a:gd name="T9" fmla="*/ 19 h 25"/>
                <a:gd name="T10" fmla="*/ 38 w 52"/>
                <a:gd name="T11" fmla="*/ 15 h 25"/>
                <a:gd name="T12" fmla="*/ 43 w 52"/>
                <a:gd name="T13" fmla="*/ 11 h 25"/>
                <a:gd name="T14" fmla="*/ 49 w 52"/>
                <a:gd name="T15" fmla="*/ 6 h 25"/>
                <a:gd name="T16" fmla="*/ 52 w 52"/>
                <a:gd name="T17" fmla="*/ 0 h 25"/>
                <a:gd name="T18" fmla="*/ 40 w 52"/>
                <a:gd name="T19" fmla="*/ 0 h 25"/>
                <a:gd name="T20" fmla="*/ 31 w 52"/>
                <a:gd name="T21" fmla="*/ 0 h 25"/>
                <a:gd name="T22" fmla="*/ 23 w 52"/>
                <a:gd name="T23" fmla="*/ 1 h 25"/>
                <a:gd name="T24" fmla="*/ 16 w 52"/>
                <a:gd name="T25" fmla="*/ 3 h 25"/>
                <a:gd name="T26" fmla="*/ 11 w 52"/>
                <a:gd name="T27" fmla="*/ 6 h 25"/>
                <a:gd name="T28" fmla="*/ 5 w 52"/>
                <a:gd name="T29" fmla="*/ 10 h 25"/>
                <a:gd name="T30" fmla="*/ 2 w 52"/>
                <a:gd name="T31" fmla="*/ 16 h 25"/>
                <a:gd name="T32" fmla="*/ 0 w 52"/>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0" name="Freeform 60">
              <a:extLst>
                <a:ext uri="{FF2B5EF4-FFF2-40B4-BE49-F238E27FC236}">
                  <a16:creationId xmlns:a16="http://schemas.microsoft.com/office/drawing/2014/main" id="{A7404DA0-BCA1-B74F-94F2-CEC40484EC0C}"/>
                </a:ext>
              </a:extLst>
            </p:cNvPr>
            <p:cNvSpPr>
              <a:spLocks/>
            </p:cNvSpPr>
            <p:nvPr/>
          </p:nvSpPr>
          <p:spPr bwMode="auto">
            <a:xfrm>
              <a:off x="1199" y="2131"/>
              <a:ext cx="11" cy="4"/>
            </a:xfrm>
            <a:custGeom>
              <a:avLst/>
              <a:gdLst>
                <a:gd name="T0" fmla="*/ 0 w 33"/>
                <a:gd name="T1" fmla="*/ 0 h 13"/>
                <a:gd name="T2" fmla="*/ 0 w 33"/>
                <a:gd name="T3" fmla="*/ 6 h 13"/>
                <a:gd name="T4" fmla="*/ 0 w 33"/>
                <a:gd name="T5" fmla="*/ 13 h 13"/>
                <a:gd name="T6" fmla="*/ 9 w 33"/>
                <a:gd name="T7" fmla="*/ 13 h 13"/>
                <a:gd name="T8" fmla="*/ 16 w 33"/>
                <a:gd name="T9" fmla="*/ 13 h 13"/>
                <a:gd name="T10" fmla="*/ 24 w 33"/>
                <a:gd name="T11" fmla="*/ 11 h 13"/>
                <a:gd name="T12" fmla="*/ 33 w 33"/>
                <a:gd name="T13" fmla="*/ 6 h 13"/>
                <a:gd name="T14" fmla="*/ 24 w 33"/>
                <a:gd name="T15" fmla="*/ 3 h 13"/>
                <a:gd name="T16" fmla="*/ 16 w 33"/>
                <a:gd name="T17" fmla="*/ 1 h 13"/>
                <a:gd name="T18" fmla="*/ 9 w 33"/>
                <a:gd name="T19" fmla="*/ 0 h 13"/>
                <a:gd name="T20" fmla="*/ 0 w 3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1" name="Freeform 61">
              <a:extLst>
                <a:ext uri="{FF2B5EF4-FFF2-40B4-BE49-F238E27FC236}">
                  <a16:creationId xmlns:a16="http://schemas.microsoft.com/office/drawing/2014/main" id="{542E445F-F3D0-8942-A20F-4F908C68C1BF}"/>
                </a:ext>
              </a:extLst>
            </p:cNvPr>
            <p:cNvSpPr>
              <a:spLocks/>
            </p:cNvSpPr>
            <p:nvPr/>
          </p:nvSpPr>
          <p:spPr bwMode="auto">
            <a:xfrm>
              <a:off x="1210" y="2121"/>
              <a:ext cx="20" cy="28"/>
            </a:xfrm>
            <a:custGeom>
              <a:avLst/>
              <a:gdLst>
                <a:gd name="T0" fmla="*/ 26 w 67"/>
                <a:gd name="T1" fmla="*/ 18 h 86"/>
                <a:gd name="T2" fmla="*/ 0 w 67"/>
                <a:gd name="T3" fmla="*/ 0 h 86"/>
                <a:gd name="T4" fmla="*/ 26 w 67"/>
                <a:gd name="T5" fmla="*/ 0 h 86"/>
                <a:gd name="T6" fmla="*/ 29 w 67"/>
                <a:gd name="T7" fmla="*/ 4 h 86"/>
                <a:gd name="T8" fmla="*/ 33 w 67"/>
                <a:gd name="T9" fmla="*/ 8 h 86"/>
                <a:gd name="T10" fmla="*/ 36 w 67"/>
                <a:gd name="T11" fmla="*/ 11 h 86"/>
                <a:gd name="T12" fmla="*/ 39 w 67"/>
                <a:gd name="T13" fmla="*/ 14 h 86"/>
                <a:gd name="T14" fmla="*/ 47 w 67"/>
                <a:gd name="T15" fmla="*/ 17 h 86"/>
                <a:gd name="T16" fmla="*/ 54 w 67"/>
                <a:gd name="T17" fmla="*/ 18 h 86"/>
                <a:gd name="T18" fmla="*/ 58 w 67"/>
                <a:gd name="T19" fmla="*/ 30 h 86"/>
                <a:gd name="T20" fmla="*/ 62 w 67"/>
                <a:gd name="T21" fmla="*/ 40 h 86"/>
                <a:gd name="T22" fmla="*/ 63 w 67"/>
                <a:gd name="T23" fmla="*/ 45 h 86"/>
                <a:gd name="T24" fmla="*/ 66 w 67"/>
                <a:gd name="T25" fmla="*/ 50 h 86"/>
                <a:gd name="T26" fmla="*/ 66 w 67"/>
                <a:gd name="T27" fmla="*/ 55 h 86"/>
                <a:gd name="T28" fmla="*/ 67 w 67"/>
                <a:gd name="T29" fmla="*/ 61 h 86"/>
                <a:gd name="T30" fmla="*/ 63 w 67"/>
                <a:gd name="T31" fmla="*/ 74 h 86"/>
                <a:gd name="T32" fmla="*/ 60 w 67"/>
                <a:gd name="T33" fmla="*/ 86 h 86"/>
                <a:gd name="T34" fmla="*/ 55 w 67"/>
                <a:gd name="T35" fmla="*/ 69 h 86"/>
                <a:gd name="T36" fmla="*/ 51 w 67"/>
                <a:gd name="T37" fmla="*/ 54 h 86"/>
                <a:gd name="T38" fmla="*/ 50 w 67"/>
                <a:gd name="T39" fmla="*/ 47 h 86"/>
                <a:gd name="T40" fmla="*/ 50 w 67"/>
                <a:gd name="T41" fmla="*/ 41 h 86"/>
                <a:gd name="T42" fmla="*/ 51 w 67"/>
                <a:gd name="T43" fmla="*/ 35 h 86"/>
                <a:gd name="T44" fmla="*/ 54 w 67"/>
                <a:gd name="T45" fmla="*/ 30 h 86"/>
                <a:gd name="T46" fmla="*/ 44 w 67"/>
                <a:gd name="T47" fmla="*/ 30 h 86"/>
                <a:gd name="T48" fmla="*/ 35 w 67"/>
                <a:gd name="T49" fmla="*/ 29 h 86"/>
                <a:gd name="T50" fmla="*/ 32 w 67"/>
                <a:gd name="T51" fmla="*/ 27 h 86"/>
                <a:gd name="T52" fmla="*/ 28 w 67"/>
                <a:gd name="T53" fmla="*/ 25 h 86"/>
                <a:gd name="T54" fmla="*/ 27 w 67"/>
                <a:gd name="T55" fmla="*/ 22 h 86"/>
                <a:gd name="T56" fmla="*/ 26 w 67"/>
                <a:gd name="T57"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2" name="Freeform 62">
              <a:extLst>
                <a:ext uri="{FF2B5EF4-FFF2-40B4-BE49-F238E27FC236}">
                  <a16:creationId xmlns:a16="http://schemas.microsoft.com/office/drawing/2014/main" id="{DF2AFE73-B96E-DC40-92F1-A0B30FBE273F}"/>
                </a:ext>
              </a:extLst>
            </p:cNvPr>
            <p:cNvSpPr>
              <a:spLocks/>
            </p:cNvSpPr>
            <p:nvPr/>
          </p:nvSpPr>
          <p:spPr bwMode="auto">
            <a:xfrm>
              <a:off x="1201" y="2159"/>
              <a:ext cx="16" cy="28"/>
            </a:xfrm>
            <a:custGeom>
              <a:avLst/>
              <a:gdLst>
                <a:gd name="T0" fmla="*/ 27 w 49"/>
                <a:gd name="T1" fmla="*/ 12 h 86"/>
                <a:gd name="T2" fmla="*/ 20 w 49"/>
                <a:gd name="T3" fmla="*/ 6 h 86"/>
                <a:gd name="T4" fmla="*/ 14 w 49"/>
                <a:gd name="T5" fmla="*/ 0 h 86"/>
                <a:gd name="T6" fmla="*/ 9 w 49"/>
                <a:gd name="T7" fmla="*/ 5 h 86"/>
                <a:gd name="T8" fmla="*/ 5 w 49"/>
                <a:gd name="T9" fmla="*/ 13 h 86"/>
                <a:gd name="T10" fmla="*/ 1 w 49"/>
                <a:gd name="T11" fmla="*/ 21 h 86"/>
                <a:gd name="T12" fmla="*/ 0 w 49"/>
                <a:gd name="T13" fmla="*/ 30 h 86"/>
                <a:gd name="T14" fmla="*/ 0 w 49"/>
                <a:gd name="T15" fmla="*/ 36 h 86"/>
                <a:gd name="T16" fmla="*/ 3 w 49"/>
                <a:gd name="T17" fmla="*/ 43 h 86"/>
                <a:gd name="T18" fmla="*/ 5 w 49"/>
                <a:gd name="T19" fmla="*/ 50 h 86"/>
                <a:gd name="T20" fmla="*/ 8 w 49"/>
                <a:gd name="T21" fmla="*/ 58 h 86"/>
                <a:gd name="T22" fmla="*/ 12 w 49"/>
                <a:gd name="T23" fmla="*/ 66 h 86"/>
                <a:gd name="T24" fmla="*/ 17 w 49"/>
                <a:gd name="T25" fmla="*/ 74 h 86"/>
                <a:gd name="T26" fmla="*/ 22 w 49"/>
                <a:gd name="T27" fmla="*/ 80 h 86"/>
                <a:gd name="T28" fmla="*/ 27 w 49"/>
                <a:gd name="T29" fmla="*/ 86 h 86"/>
                <a:gd name="T30" fmla="*/ 31 w 49"/>
                <a:gd name="T31" fmla="*/ 79 h 86"/>
                <a:gd name="T32" fmla="*/ 37 w 49"/>
                <a:gd name="T33" fmla="*/ 69 h 86"/>
                <a:gd name="T34" fmla="*/ 42 w 49"/>
                <a:gd name="T35" fmla="*/ 57 h 86"/>
                <a:gd name="T36" fmla="*/ 46 w 49"/>
                <a:gd name="T37" fmla="*/ 45 h 86"/>
                <a:gd name="T38" fmla="*/ 49 w 49"/>
                <a:gd name="T39" fmla="*/ 39 h 86"/>
                <a:gd name="T40" fmla="*/ 49 w 49"/>
                <a:gd name="T41" fmla="*/ 33 h 86"/>
                <a:gd name="T42" fmla="*/ 49 w 49"/>
                <a:gd name="T43" fmla="*/ 26 h 86"/>
                <a:gd name="T44" fmla="*/ 48 w 49"/>
                <a:gd name="T45" fmla="*/ 22 h 86"/>
                <a:gd name="T46" fmla="*/ 44 w 49"/>
                <a:gd name="T47" fmla="*/ 18 h 86"/>
                <a:gd name="T48" fmla="*/ 40 w 49"/>
                <a:gd name="T49" fmla="*/ 15 h 86"/>
                <a:gd name="T50" fmla="*/ 34 w 49"/>
                <a:gd name="T51" fmla="*/ 13 h 86"/>
                <a:gd name="T52" fmla="*/ 27 w 49"/>
                <a:gd name="T5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3" name="Freeform 63">
              <a:extLst>
                <a:ext uri="{FF2B5EF4-FFF2-40B4-BE49-F238E27FC236}">
                  <a16:creationId xmlns:a16="http://schemas.microsoft.com/office/drawing/2014/main" id="{784E2478-2FCD-C743-A60B-67B6FDEAFFC0}"/>
                </a:ext>
              </a:extLst>
            </p:cNvPr>
            <p:cNvSpPr>
              <a:spLocks/>
            </p:cNvSpPr>
            <p:nvPr/>
          </p:nvSpPr>
          <p:spPr bwMode="auto">
            <a:xfrm>
              <a:off x="1226" y="2161"/>
              <a:ext cx="2" cy="4"/>
            </a:xfrm>
            <a:custGeom>
              <a:avLst/>
              <a:gdLst>
                <a:gd name="T0" fmla="*/ 0 w 6"/>
                <a:gd name="T1" fmla="*/ 12 h 12"/>
                <a:gd name="T2" fmla="*/ 6 w 6"/>
                <a:gd name="T3" fmla="*/ 0 h 12"/>
                <a:gd name="T4" fmla="*/ 4 w 6"/>
                <a:gd name="T5" fmla="*/ 0 h 12"/>
                <a:gd name="T6" fmla="*/ 2 w 6"/>
                <a:gd name="T7" fmla="*/ 2 h 12"/>
                <a:gd name="T8" fmla="*/ 1 w 6"/>
                <a:gd name="T9" fmla="*/ 4 h 12"/>
                <a:gd name="T10" fmla="*/ 0 w 6"/>
                <a:gd name="T11" fmla="*/ 6 h 12"/>
                <a:gd name="T12" fmla="*/ 0 w 6"/>
                <a:gd name="T13" fmla="*/ 10 h 12"/>
                <a:gd name="T14" fmla="*/ 0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4" name="Freeform 64">
              <a:extLst>
                <a:ext uri="{FF2B5EF4-FFF2-40B4-BE49-F238E27FC236}">
                  <a16:creationId xmlns:a16="http://schemas.microsoft.com/office/drawing/2014/main" id="{1A171202-9926-9543-A139-2234EDCFF293}"/>
                </a:ext>
              </a:extLst>
            </p:cNvPr>
            <p:cNvSpPr>
              <a:spLocks/>
            </p:cNvSpPr>
            <p:nvPr/>
          </p:nvSpPr>
          <p:spPr bwMode="auto">
            <a:xfrm>
              <a:off x="1230" y="2154"/>
              <a:ext cx="13" cy="15"/>
            </a:xfrm>
            <a:custGeom>
              <a:avLst/>
              <a:gdLst>
                <a:gd name="T0" fmla="*/ 0 w 39"/>
                <a:gd name="T1" fmla="*/ 0 h 48"/>
                <a:gd name="T2" fmla="*/ 11 w 39"/>
                <a:gd name="T3" fmla="*/ 9 h 48"/>
                <a:gd name="T4" fmla="*/ 22 w 39"/>
                <a:gd name="T5" fmla="*/ 17 h 48"/>
                <a:gd name="T6" fmla="*/ 32 w 39"/>
                <a:gd name="T7" fmla="*/ 24 h 48"/>
                <a:gd name="T8" fmla="*/ 39 w 39"/>
                <a:gd name="T9" fmla="*/ 30 h 48"/>
                <a:gd name="T10" fmla="*/ 36 w 39"/>
                <a:gd name="T11" fmla="*/ 39 h 48"/>
                <a:gd name="T12" fmla="*/ 33 w 39"/>
                <a:gd name="T13" fmla="*/ 48 h 48"/>
                <a:gd name="T14" fmla="*/ 18 w 39"/>
                <a:gd name="T15" fmla="*/ 36 h 48"/>
                <a:gd name="T16" fmla="*/ 8 w 39"/>
                <a:gd name="T17" fmla="*/ 26 h 48"/>
                <a:gd name="T18" fmla="*/ 4 w 39"/>
                <a:gd name="T19" fmla="*/ 21 h 48"/>
                <a:gd name="T20" fmla="*/ 2 w 39"/>
                <a:gd name="T21" fmla="*/ 15 h 48"/>
                <a:gd name="T22" fmla="*/ 0 w 39"/>
                <a:gd name="T23" fmla="*/ 8 h 48"/>
                <a:gd name="T24" fmla="*/ 0 w 3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5" name="Freeform 65">
              <a:extLst>
                <a:ext uri="{FF2B5EF4-FFF2-40B4-BE49-F238E27FC236}">
                  <a16:creationId xmlns:a16="http://schemas.microsoft.com/office/drawing/2014/main" id="{0125E148-2411-D647-A88A-AC058C79266A}"/>
                </a:ext>
              </a:extLst>
            </p:cNvPr>
            <p:cNvSpPr>
              <a:spLocks/>
            </p:cNvSpPr>
            <p:nvPr/>
          </p:nvSpPr>
          <p:spPr bwMode="auto">
            <a:xfrm>
              <a:off x="1247" y="2167"/>
              <a:ext cx="6" cy="14"/>
            </a:xfrm>
            <a:custGeom>
              <a:avLst/>
              <a:gdLst>
                <a:gd name="T0" fmla="*/ 7 w 16"/>
                <a:gd name="T1" fmla="*/ 0 h 43"/>
                <a:gd name="T2" fmla="*/ 11 w 16"/>
                <a:gd name="T3" fmla="*/ 9 h 43"/>
                <a:gd name="T4" fmla="*/ 15 w 16"/>
                <a:gd name="T5" fmla="*/ 16 h 43"/>
                <a:gd name="T6" fmla="*/ 16 w 16"/>
                <a:gd name="T7" fmla="*/ 22 h 43"/>
                <a:gd name="T8" fmla="*/ 16 w 16"/>
                <a:gd name="T9" fmla="*/ 27 h 43"/>
                <a:gd name="T10" fmla="*/ 15 w 16"/>
                <a:gd name="T11" fmla="*/ 31 h 43"/>
                <a:gd name="T12" fmla="*/ 11 w 16"/>
                <a:gd name="T13" fmla="*/ 35 h 43"/>
                <a:gd name="T14" fmla="*/ 7 w 16"/>
                <a:gd name="T15" fmla="*/ 39 h 43"/>
                <a:gd name="T16" fmla="*/ 0 w 16"/>
                <a:gd name="T17" fmla="*/ 43 h 43"/>
                <a:gd name="T18" fmla="*/ 2 w 16"/>
                <a:gd name="T19" fmla="*/ 28 h 43"/>
                <a:gd name="T20" fmla="*/ 4 w 16"/>
                <a:gd name="T21" fmla="*/ 18 h 43"/>
                <a:gd name="T22" fmla="*/ 6 w 16"/>
                <a:gd name="T23" fmla="*/ 9 h 43"/>
                <a:gd name="T24" fmla="*/ 7 w 1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6" name="Freeform 66">
              <a:extLst>
                <a:ext uri="{FF2B5EF4-FFF2-40B4-BE49-F238E27FC236}">
                  <a16:creationId xmlns:a16="http://schemas.microsoft.com/office/drawing/2014/main" id="{F6F2083A-FC6F-5F4E-8DCB-CAEAB047A9F4}"/>
                </a:ext>
              </a:extLst>
            </p:cNvPr>
            <p:cNvSpPr>
              <a:spLocks/>
            </p:cNvSpPr>
            <p:nvPr/>
          </p:nvSpPr>
          <p:spPr bwMode="auto">
            <a:xfrm>
              <a:off x="1248" y="2190"/>
              <a:ext cx="8" cy="12"/>
            </a:xfrm>
            <a:custGeom>
              <a:avLst/>
              <a:gdLst>
                <a:gd name="T0" fmla="*/ 24 w 24"/>
                <a:gd name="T1" fmla="*/ 36 h 37"/>
                <a:gd name="T2" fmla="*/ 19 w 24"/>
                <a:gd name="T3" fmla="*/ 27 h 37"/>
                <a:gd name="T4" fmla="*/ 15 w 24"/>
                <a:gd name="T5" fmla="*/ 18 h 37"/>
                <a:gd name="T6" fmla="*/ 12 w 24"/>
                <a:gd name="T7" fmla="*/ 9 h 37"/>
                <a:gd name="T8" fmla="*/ 11 w 24"/>
                <a:gd name="T9" fmla="*/ 0 h 37"/>
                <a:gd name="T10" fmla="*/ 6 w 24"/>
                <a:gd name="T11" fmla="*/ 10 h 37"/>
                <a:gd name="T12" fmla="*/ 3 w 24"/>
                <a:gd name="T13" fmla="*/ 19 h 37"/>
                <a:gd name="T14" fmla="*/ 1 w 24"/>
                <a:gd name="T15" fmla="*/ 26 h 37"/>
                <a:gd name="T16" fmla="*/ 0 w 24"/>
                <a:gd name="T17" fmla="*/ 31 h 37"/>
                <a:gd name="T18" fmla="*/ 1 w 24"/>
                <a:gd name="T19" fmla="*/ 33 h 37"/>
                <a:gd name="T20" fmla="*/ 2 w 24"/>
                <a:gd name="T21" fmla="*/ 35 h 37"/>
                <a:gd name="T22" fmla="*/ 4 w 24"/>
                <a:gd name="T23" fmla="*/ 36 h 37"/>
                <a:gd name="T24" fmla="*/ 6 w 24"/>
                <a:gd name="T25" fmla="*/ 37 h 37"/>
                <a:gd name="T26" fmla="*/ 14 w 24"/>
                <a:gd name="T27" fmla="*/ 37 h 37"/>
                <a:gd name="T28" fmla="*/ 24 w 24"/>
                <a:gd name="T2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7" name="Freeform 67">
              <a:extLst>
                <a:ext uri="{FF2B5EF4-FFF2-40B4-BE49-F238E27FC236}">
                  <a16:creationId xmlns:a16="http://schemas.microsoft.com/office/drawing/2014/main" id="{CE4523FF-1F98-794C-AB9F-BDB82B90082E}"/>
                </a:ext>
              </a:extLst>
            </p:cNvPr>
            <p:cNvSpPr>
              <a:spLocks/>
            </p:cNvSpPr>
            <p:nvPr/>
          </p:nvSpPr>
          <p:spPr bwMode="auto">
            <a:xfrm>
              <a:off x="1265" y="2204"/>
              <a:ext cx="11" cy="17"/>
            </a:xfrm>
            <a:custGeom>
              <a:avLst/>
              <a:gdLst>
                <a:gd name="T0" fmla="*/ 34 w 34"/>
                <a:gd name="T1" fmla="*/ 0 h 55"/>
                <a:gd name="T2" fmla="*/ 34 w 34"/>
                <a:gd name="T3" fmla="*/ 13 h 55"/>
                <a:gd name="T4" fmla="*/ 34 w 34"/>
                <a:gd name="T5" fmla="*/ 25 h 55"/>
                <a:gd name="T6" fmla="*/ 33 w 34"/>
                <a:gd name="T7" fmla="*/ 32 h 55"/>
                <a:gd name="T8" fmla="*/ 31 w 34"/>
                <a:gd name="T9" fmla="*/ 38 h 55"/>
                <a:gd name="T10" fmla="*/ 29 w 34"/>
                <a:gd name="T11" fmla="*/ 43 h 55"/>
                <a:gd name="T12" fmla="*/ 24 w 34"/>
                <a:gd name="T13" fmla="*/ 47 h 55"/>
                <a:gd name="T14" fmla="*/ 20 w 34"/>
                <a:gd name="T15" fmla="*/ 51 h 55"/>
                <a:gd name="T16" fmla="*/ 14 w 34"/>
                <a:gd name="T17" fmla="*/ 53 h 55"/>
                <a:gd name="T18" fmla="*/ 8 w 34"/>
                <a:gd name="T19" fmla="*/ 55 h 55"/>
                <a:gd name="T20" fmla="*/ 0 w 34"/>
                <a:gd name="T21" fmla="*/ 55 h 55"/>
                <a:gd name="T22" fmla="*/ 9 w 34"/>
                <a:gd name="T23" fmla="*/ 36 h 55"/>
                <a:gd name="T24" fmla="*/ 14 w 34"/>
                <a:gd name="T25" fmla="*/ 21 h 55"/>
                <a:gd name="T26" fmla="*/ 18 w 34"/>
                <a:gd name="T27" fmla="*/ 16 h 55"/>
                <a:gd name="T28" fmla="*/ 22 w 34"/>
                <a:gd name="T29" fmla="*/ 10 h 55"/>
                <a:gd name="T30" fmla="*/ 28 w 34"/>
                <a:gd name="T31" fmla="*/ 5 h 55"/>
                <a:gd name="T32" fmla="*/ 34 w 34"/>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78" name="Freeform 68">
              <a:extLst>
                <a:ext uri="{FF2B5EF4-FFF2-40B4-BE49-F238E27FC236}">
                  <a16:creationId xmlns:a16="http://schemas.microsoft.com/office/drawing/2014/main" id="{CB0E6CE3-C650-2246-824E-FC8EC7F19FBB}"/>
                </a:ext>
              </a:extLst>
            </p:cNvPr>
            <p:cNvSpPr>
              <a:spLocks/>
            </p:cNvSpPr>
            <p:nvPr/>
          </p:nvSpPr>
          <p:spPr bwMode="auto">
            <a:xfrm>
              <a:off x="1285" y="2215"/>
              <a:ext cx="11" cy="4"/>
            </a:xfrm>
            <a:custGeom>
              <a:avLst/>
              <a:gdLst>
                <a:gd name="T0" fmla="*/ 0 w 33"/>
                <a:gd name="T1" fmla="*/ 0 h 12"/>
                <a:gd name="T2" fmla="*/ 2 w 33"/>
                <a:gd name="T3" fmla="*/ 4 h 12"/>
                <a:gd name="T4" fmla="*/ 6 w 33"/>
                <a:gd name="T5" fmla="*/ 7 h 12"/>
                <a:gd name="T6" fmla="*/ 10 w 33"/>
                <a:gd name="T7" fmla="*/ 9 h 12"/>
                <a:gd name="T8" fmla="*/ 14 w 33"/>
                <a:gd name="T9" fmla="*/ 11 h 12"/>
                <a:gd name="T10" fmla="*/ 23 w 33"/>
                <a:gd name="T11" fmla="*/ 12 h 12"/>
                <a:gd name="T12" fmla="*/ 33 w 33"/>
                <a:gd name="T13" fmla="*/ 12 h 12"/>
                <a:gd name="T14" fmla="*/ 28 w 33"/>
                <a:gd name="T15" fmla="*/ 8 h 12"/>
                <a:gd name="T16" fmla="*/ 19 w 33"/>
                <a:gd name="T17" fmla="*/ 4 h 12"/>
                <a:gd name="T18" fmla="*/ 10 w 33"/>
                <a:gd name="T19" fmla="*/ 1 h 12"/>
                <a:gd name="T20" fmla="*/ 0 w 3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79" name="Freeform 69">
            <a:extLst>
              <a:ext uri="{FF2B5EF4-FFF2-40B4-BE49-F238E27FC236}">
                <a16:creationId xmlns:a16="http://schemas.microsoft.com/office/drawing/2014/main" id="{114CF001-2D04-634F-8201-8E99ACBD596E}"/>
              </a:ext>
            </a:extLst>
          </p:cNvPr>
          <p:cNvSpPr>
            <a:spLocks/>
          </p:cNvSpPr>
          <p:nvPr userDrawn="1">
            <p:custDataLst>
              <p:tags r:id="rId61"/>
            </p:custDataLst>
          </p:nvPr>
        </p:nvSpPr>
        <p:spPr bwMode="auto">
          <a:xfrm>
            <a:off x="11339475" y="4277876"/>
            <a:ext cx="13014" cy="51823"/>
          </a:xfrm>
          <a:custGeom>
            <a:avLst/>
            <a:gdLst>
              <a:gd name="T0" fmla="*/ 0 w 33"/>
              <a:gd name="T1" fmla="*/ 62 h 62"/>
              <a:gd name="T2" fmla="*/ 0 w 33"/>
              <a:gd name="T3" fmla="*/ 53 h 62"/>
              <a:gd name="T4" fmla="*/ 0 w 33"/>
              <a:gd name="T5" fmla="*/ 45 h 62"/>
              <a:gd name="T6" fmla="*/ 0 w 33"/>
              <a:gd name="T7" fmla="*/ 37 h 62"/>
              <a:gd name="T8" fmla="*/ 0 w 33"/>
              <a:gd name="T9" fmla="*/ 31 h 62"/>
              <a:gd name="T10" fmla="*/ 0 w 33"/>
              <a:gd name="T11" fmla="*/ 26 h 62"/>
              <a:gd name="T12" fmla="*/ 2 w 33"/>
              <a:gd name="T13" fmla="*/ 22 h 62"/>
              <a:gd name="T14" fmla="*/ 4 w 33"/>
              <a:gd name="T15" fmla="*/ 17 h 62"/>
              <a:gd name="T16" fmla="*/ 8 w 33"/>
              <a:gd name="T17" fmla="*/ 13 h 62"/>
              <a:gd name="T18" fmla="*/ 14 w 33"/>
              <a:gd name="T19" fmla="*/ 6 h 62"/>
              <a:gd name="T20" fmla="*/ 20 w 33"/>
              <a:gd name="T21" fmla="*/ 0 h 62"/>
              <a:gd name="T22" fmla="*/ 26 w 33"/>
              <a:gd name="T23" fmla="*/ 6 h 62"/>
              <a:gd name="T24" fmla="*/ 33 w 33"/>
              <a:gd name="T2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0" name="Freeform 70">
            <a:extLst>
              <a:ext uri="{FF2B5EF4-FFF2-40B4-BE49-F238E27FC236}">
                <a16:creationId xmlns:a16="http://schemas.microsoft.com/office/drawing/2014/main" id="{1E931F9C-11EC-9545-B6EA-D8920E6ED7D9}"/>
              </a:ext>
            </a:extLst>
          </p:cNvPr>
          <p:cNvSpPr>
            <a:spLocks/>
          </p:cNvSpPr>
          <p:nvPr userDrawn="1">
            <p:custDataLst>
              <p:tags r:id="rId62"/>
            </p:custDataLst>
          </p:nvPr>
        </p:nvSpPr>
        <p:spPr bwMode="auto">
          <a:xfrm>
            <a:off x="11349237" y="4359931"/>
            <a:ext cx="9761" cy="53261"/>
          </a:xfrm>
          <a:custGeom>
            <a:avLst/>
            <a:gdLst>
              <a:gd name="T0" fmla="*/ 0 w 26"/>
              <a:gd name="T1" fmla="*/ 18 h 18"/>
              <a:gd name="T2" fmla="*/ 0 w 26"/>
              <a:gd name="T3" fmla="*/ 0 h 18"/>
              <a:gd name="T4" fmla="*/ 26 w 26"/>
              <a:gd name="T5" fmla="*/ 0 h 18"/>
              <a:gd name="T6" fmla="*/ 6 w 26"/>
              <a:gd name="T7" fmla="*/ 12 h 18"/>
              <a:gd name="T8" fmla="*/ 6 w 26"/>
              <a:gd name="T9" fmla="*/ 6 h 18"/>
            </a:gdLst>
            <a:ahLst/>
            <a:cxnLst>
              <a:cxn ang="0">
                <a:pos x="T0" y="T1"/>
              </a:cxn>
              <a:cxn ang="0">
                <a:pos x="T2" y="T3"/>
              </a:cxn>
              <a:cxn ang="0">
                <a:pos x="T4" y="T5"/>
              </a:cxn>
              <a:cxn ang="0">
                <a:pos x="T6" y="T7"/>
              </a:cxn>
              <a:cxn ang="0">
                <a:pos x="T8" y="T9"/>
              </a:cxn>
            </a:cxnLst>
            <a:rect l="0" t="0" r="r" b="b"/>
            <a:pathLst>
              <a:path w="26" h="18">
                <a:moveTo>
                  <a:pt x="0" y="18"/>
                </a:moveTo>
                <a:lnTo>
                  <a:pt x="0" y="0"/>
                </a:lnTo>
                <a:lnTo>
                  <a:pt x="26" y="0"/>
                </a:lnTo>
                <a:lnTo>
                  <a:pt x="6" y="12"/>
                </a:lnTo>
                <a:lnTo>
                  <a:pt x="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1" name="Freeform 71">
            <a:extLst>
              <a:ext uri="{FF2B5EF4-FFF2-40B4-BE49-F238E27FC236}">
                <a16:creationId xmlns:a16="http://schemas.microsoft.com/office/drawing/2014/main" id="{2B5B2794-B37F-F143-8F0E-434490E4A495}"/>
              </a:ext>
            </a:extLst>
          </p:cNvPr>
          <p:cNvSpPr>
            <a:spLocks/>
          </p:cNvSpPr>
          <p:nvPr userDrawn="1">
            <p:custDataLst>
              <p:tags r:id="rId63"/>
            </p:custDataLst>
          </p:nvPr>
        </p:nvSpPr>
        <p:spPr bwMode="auto">
          <a:xfrm>
            <a:off x="11466357" y="4277877"/>
            <a:ext cx="79709" cy="118041"/>
          </a:xfrm>
          <a:custGeom>
            <a:avLst/>
            <a:gdLst>
              <a:gd name="T0" fmla="*/ 180 w 180"/>
              <a:gd name="T1" fmla="*/ 222 h 240"/>
              <a:gd name="T2" fmla="*/ 175 w 180"/>
              <a:gd name="T3" fmla="*/ 223 h 240"/>
              <a:gd name="T4" fmla="*/ 171 w 180"/>
              <a:gd name="T5" fmla="*/ 223 h 240"/>
              <a:gd name="T6" fmla="*/ 167 w 180"/>
              <a:gd name="T7" fmla="*/ 225 h 240"/>
              <a:gd name="T8" fmla="*/ 164 w 180"/>
              <a:gd name="T9" fmla="*/ 227 h 240"/>
              <a:gd name="T10" fmla="*/ 158 w 180"/>
              <a:gd name="T11" fmla="*/ 232 h 240"/>
              <a:gd name="T12" fmla="*/ 153 w 180"/>
              <a:gd name="T13" fmla="*/ 240 h 240"/>
              <a:gd name="T14" fmla="*/ 140 w 180"/>
              <a:gd name="T15" fmla="*/ 232 h 240"/>
              <a:gd name="T16" fmla="*/ 131 w 180"/>
              <a:gd name="T17" fmla="*/ 223 h 240"/>
              <a:gd name="T18" fmla="*/ 123 w 180"/>
              <a:gd name="T19" fmla="*/ 214 h 240"/>
              <a:gd name="T20" fmla="*/ 118 w 180"/>
              <a:gd name="T21" fmla="*/ 206 h 240"/>
              <a:gd name="T22" fmla="*/ 112 w 180"/>
              <a:gd name="T23" fmla="*/ 195 h 240"/>
              <a:gd name="T24" fmla="*/ 106 w 180"/>
              <a:gd name="T25" fmla="*/ 185 h 240"/>
              <a:gd name="T26" fmla="*/ 98 w 180"/>
              <a:gd name="T27" fmla="*/ 174 h 240"/>
              <a:gd name="T28" fmla="*/ 87 w 180"/>
              <a:gd name="T29" fmla="*/ 161 h 240"/>
              <a:gd name="T30" fmla="*/ 82 w 180"/>
              <a:gd name="T31" fmla="*/ 153 h 240"/>
              <a:gd name="T32" fmla="*/ 75 w 180"/>
              <a:gd name="T33" fmla="*/ 146 h 240"/>
              <a:gd name="T34" fmla="*/ 70 w 180"/>
              <a:gd name="T35" fmla="*/ 139 h 240"/>
              <a:gd name="T36" fmla="*/ 62 w 180"/>
              <a:gd name="T37" fmla="*/ 133 h 240"/>
              <a:gd name="T38" fmla="*/ 48 w 180"/>
              <a:gd name="T39" fmla="*/ 121 h 240"/>
              <a:gd name="T40" fmla="*/ 33 w 180"/>
              <a:gd name="T41" fmla="*/ 110 h 240"/>
              <a:gd name="T42" fmla="*/ 27 w 180"/>
              <a:gd name="T43" fmla="*/ 104 h 240"/>
              <a:gd name="T44" fmla="*/ 21 w 180"/>
              <a:gd name="T45" fmla="*/ 98 h 240"/>
              <a:gd name="T46" fmla="*/ 15 w 180"/>
              <a:gd name="T47" fmla="*/ 92 h 240"/>
              <a:gd name="T48" fmla="*/ 10 w 180"/>
              <a:gd name="T49" fmla="*/ 84 h 240"/>
              <a:gd name="T50" fmla="*/ 6 w 180"/>
              <a:gd name="T51" fmla="*/ 77 h 240"/>
              <a:gd name="T52" fmla="*/ 4 w 180"/>
              <a:gd name="T53" fmla="*/ 68 h 240"/>
              <a:gd name="T54" fmla="*/ 1 w 180"/>
              <a:gd name="T55" fmla="*/ 60 h 240"/>
              <a:gd name="T56" fmla="*/ 0 w 180"/>
              <a:gd name="T57" fmla="*/ 50 h 240"/>
              <a:gd name="T58" fmla="*/ 0 w 180"/>
              <a:gd name="T59" fmla="*/ 35 h 240"/>
              <a:gd name="T60" fmla="*/ 0 w 180"/>
              <a:gd name="T61" fmla="*/ 25 h 240"/>
              <a:gd name="T62" fmla="*/ 0 w 180"/>
              <a:gd name="T63" fmla="*/ 15 h 240"/>
              <a:gd name="T64" fmla="*/ 0 w 180"/>
              <a:gd name="T65" fmla="*/ 0 h 240"/>
              <a:gd name="T66" fmla="*/ 10 w 180"/>
              <a:gd name="T67" fmla="*/ 8 h 240"/>
              <a:gd name="T68" fmla="*/ 19 w 180"/>
              <a:gd name="T69" fmla="*/ 17 h 240"/>
              <a:gd name="T70" fmla="*/ 27 w 180"/>
              <a:gd name="T71" fmla="*/ 27 h 240"/>
              <a:gd name="T72" fmla="*/ 34 w 180"/>
              <a:gd name="T73" fmla="*/ 38 h 240"/>
              <a:gd name="T74" fmla="*/ 41 w 180"/>
              <a:gd name="T75" fmla="*/ 48 h 240"/>
              <a:gd name="T76" fmla="*/ 46 w 180"/>
              <a:gd name="T77" fmla="*/ 58 h 240"/>
              <a:gd name="T78" fmla="*/ 51 w 180"/>
              <a:gd name="T79" fmla="*/ 66 h 240"/>
              <a:gd name="T80" fmla="*/ 54 w 180"/>
              <a:gd name="T81" fmla="*/ 74 h 240"/>
              <a:gd name="T82" fmla="*/ 60 w 180"/>
              <a:gd name="T83" fmla="*/ 86 h 240"/>
              <a:gd name="T84" fmla="*/ 66 w 180"/>
              <a:gd name="T85" fmla="*/ 98 h 240"/>
              <a:gd name="T86" fmla="*/ 74 w 180"/>
              <a:gd name="T87" fmla="*/ 107 h 240"/>
              <a:gd name="T88" fmla="*/ 82 w 180"/>
              <a:gd name="T89" fmla="*/ 116 h 240"/>
              <a:gd name="T90" fmla="*/ 100 w 180"/>
              <a:gd name="T91" fmla="*/ 133 h 240"/>
              <a:gd name="T92" fmla="*/ 119 w 180"/>
              <a:gd name="T93" fmla="*/ 149 h 240"/>
              <a:gd name="T94" fmla="*/ 139 w 180"/>
              <a:gd name="T95" fmla="*/ 164 h 240"/>
              <a:gd name="T96" fmla="*/ 155 w 180"/>
              <a:gd name="T97" fmla="*/ 180 h 240"/>
              <a:gd name="T98" fmla="*/ 163 w 180"/>
              <a:gd name="T99" fmla="*/ 189 h 240"/>
              <a:gd name="T100" fmla="*/ 169 w 180"/>
              <a:gd name="T101" fmla="*/ 199 h 240"/>
              <a:gd name="T102" fmla="*/ 175 w 180"/>
              <a:gd name="T103" fmla="*/ 210 h 240"/>
              <a:gd name="T104" fmla="*/ 180 w 180"/>
              <a:gd name="T105" fmla="*/ 22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2" name="Freeform 72">
            <a:extLst>
              <a:ext uri="{FF2B5EF4-FFF2-40B4-BE49-F238E27FC236}">
                <a16:creationId xmlns:a16="http://schemas.microsoft.com/office/drawing/2014/main" id="{DCFA67F8-6C42-3842-AAFA-F51DF3FFA03B}"/>
              </a:ext>
            </a:extLst>
          </p:cNvPr>
          <p:cNvSpPr>
            <a:spLocks/>
          </p:cNvSpPr>
          <p:nvPr userDrawn="1">
            <p:custDataLst>
              <p:tags r:id="rId64"/>
            </p:custDataLst>
          </p:nvPr>
        </p:nvSpPr>
        <p:spPr bwMode="auto">
          <a:xfrm>
            <a:off x="11466357" y="4253406"/>
            <a:ext cx="14640" cy="51823"/>
          </a:xfrm>
          <a:custGeom>
            <a:avLst/>
            <a:gdLst>
              <a:gd name="T0" fmla="*/ 0 w 27"/>
              <a:gd name="T1" fmla="*/ 0 h 30"/>
              <a:gd name="T2" fmla="*/ 1 w 27"/>
              <a:gd name="T3" fmla="*/ 5 h 30"/>
              <a:gd name="T4" fmla="*/ 3 w 27"/>
              <a:gd name="T5" fmla="*/ 11 h 30"/>
              <a:gd name="T6" fmla="*/ 4 w 27"/>
              <a:gd name="T7" fmla="*/ 14 h 30"/>
              <a:gd name="T8" fmla="*/ 4 w 27"/>
              <a:gd name="T9" fmla="*/ 19 h 30"/>
              <a:gd name="T10" fmla="*/ 3 w 27"/>
              <a:gd name="T11" fmla="*/ 24 h 30"/>
              <a:gd name="T12" fmla="*/ 0 w 27"/>
              <a:gd name="T13" fmla="*/ 30 h 30"/>
              <a:gd name="T14" fmla="*/ 17 w 27"/>
              <a:gd name="T15" fmla="*/ 27 h 30"/>
              <a:gd name="T16" fmla="*/ 27 w 27"/>
              <a:gd name="T17" fmla="*/ 24 h 30"/>
              <a:gd name="T18" fmla="*/ 23 w 27"/>
              <a:gd name="T19" fmla="*/ 20 h 30"/>
              <a:gd name="T20" fmla="*/ 17 w 27"/>
              <a:gd name="T21" fmla="*/ 12 h 30"/>
              <a:gd name="T22" fmla="*/ 11 w 27"/>
              <a:gd name="T23" fmla="*/ 8 h 30"/>
              <a:gd name="T24" fmla="*/ 7 w 27"/>
              <a:gd name="T25" fmla="*/ 4 h 30"/>
              <a:gd name="T26" fmla="*/ 4 w 27"/>
              <a:gd name="T27" fmla="*/ 1 h 30"/>
              <a:gd name="T28" fmla="*/ 0 w 2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683" name="Group 73">
            <a:extLst>
              <a:ext uri="{FF2B5EF4-FFF2-40B4-BE49-F238E27FC236}">
                <a16:creationId xmlns:a16="http://schemas.microsoft.com/office/drawing/2014/main" id="{94BDFE15-B7E0-654A-9774-E63A2E5F173B}"/>
              </a:ext>
            </a:extLst>
          </p:cNvPr>
          <p:cNvGrpSpPr>
            <a:grpSpLocks/>
          </p:cNvGrpSpPr>
          <p:nvPr userDrawn="1">
            <p:custDataLst>
              <p:tags r:id="rId65"/>
            </p:custDataLst>
          </p:nvPr>
        </p:nvGrpSpPr>
        <p:grpSpPr bwMode="auto">
          <a:xfrm>
            <a:off x="11149153" y="4725567"/>
            <a:ext cx="470115" cy="367077"/>
            <a:chOff x="5372" y="3323"/>
            <a:chExt cx="341" cy="253"/>
          </a:xfrm>
          <a:solidFill>
            <a:srgbClr val="DADADA"/>
          </a:solidFill>
        </p:grpSpPr>
        <p:sp>
          <p:nvSpPr>
            <p:cNvPr id="684" name="Freeform 74">
              <a:extLst>
                <a:ext uri="{FF2B5EF4-FFF2-40B4-BE49-F238E27FC236}">
                  <a16:creationId xmlns:a16="http://schemas.microsoft.com/office/drawing/2014/main" id="{B3FE8F8E-E480-AC4C-A0CC-35E8D0361A07}"/>
                </a:ext>
              </a:extLst>
            </p:cNvPr>
            <p:cNvSpPr>
              <a:spLocks/>
            </p:cNvSpPr>
            <p:nvPr/>
          </p:nvSpPr>
          <p:spPr bwMode="auto">
            <a:xfrm>
              <a:off x="5372" y="3565"/>
              <a:ext cx="16" cy="11"/>
            </a:xfrm>
            <a:custGeom>
              <a:avLst/>
              <a:gdLst>
                <a:gd name="T0" fmla="*/ 0 w 53"/>
                <a:gd name="T1" fmla="*/ 31 h 33"/>
                <a:gd name="T2" fmla="*/ 4 w 53"/>
                <a:gd name="T3" fmla="*/ 26 h 33"/>
                <a:gd name="T4" fmla="*/ 8 w 53"/>
                <a:gd name="T5" fmla="*/ 21 h 33"/>
                <a:gd name="T6" fmla="*/ 15 w 53"/>
                <a:gd name="T7" fmla="*/ 16 h 33"/>
                <a:gd name="T8" fmla="*/ 21 w 53"/>
                <a:gd name="T9" fmla="*/ 11 h 33"/>
                <a:gd name="T10" fmla="*/ 29 w 53"/>
                <a:gd name="T11" fmla="*/ 7 h 33"/>
                <a:gd name="T12" fmla="*/ 38 w 53"/>
                <a:gd name="T13" fmla="*/ 3 h 33"/>
                <a:gd name="T14" fmla="*/ 45 w 53"/>
                <a:gd name="T15" fmla="*/ 1 h 33"/>
                <a:gd name="T16" fmla="*/ 53 w 53"/>
                <a:gd name="T17" fmla="*/ 0 h 33"/>
                <a:gd name="T18" fmla="*/ 53 w 53"/>
                <a:gd name="T19" fmla="*/ 18 h 33"/>
                <a:gd name="T20" fmla="*/ 38 w 53"/>
                <a:gd name="T21" fmla="*/ 24 h 33"/>
                <a:gd name="T22" fmla="*/ 27 w 53"/>
                <a:gd name="T23" fmla="*/ 30 h 33"/>
                <a:gd name="T24" fmla="*/ 21 w 53"/>
                <a:gd name="T25" fmla="*/ 32 h 33"/>
                <a:gd name="T26" fmla="*/ 16 w 53"/>
                <a:gd name="T27" fmla="*/ 33 h 33"/>
                <a:gd name="T28" fmla="*/ 9 w 53"/>
                <a:gd name="T29" fmla="*/ 33 h 33"/>
                <a:gd name="T30" fmla="*/ 0 w 53"/>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5" name="Freeform 75">
              <a:extLst>
                <a:ext uri="{FF2B5EF4-FFF2-40B4-BE49-F238E27FC236}">
                  <a16:creationId xmlns:a16="http://schemas.microsoft.com/office/drawing/2014/main" id="{346F195F-6AF4-E84D-9F0D-B0CF20A065B7}"/>
                </a:ext>
              </a:extLst>
            </p:cNvPr>
            <p:cNvSpPr>
              <a:spLocks/>
            </p:cNvSpPr>
            <p:nvPr/>
          </p:nvSpPr>
          <p:spPr bwMode="auto">
            <a:xfrm>
              <a:off x="5379" y="3446"/>
              <a:ext cx="202" cy="117"/>
            </a:xfrm>
            <a:custGeom>
              <a:avLst/>
              <a:gdLst>
                <a:gd name="T0" fmla="*/ 24 w 631"/>
                <a:gd name="T1" fmla="*/ 296 h 358"/>
                <a:gd name="T2" fmla="*/ 50 w 631"/>
                <a:gd name="T3" fmla="*/ 290 h 358"/>
                <a:gd name="T4" fmla="*/ 65 w 631"/>
                <a:gd name="T5" fmla="*/ 277 h 358"/>
                <a:gd name="T6" fmla="*/ 79 w 631"/>
                <a:gd name="T7" fmla="*/ 253 h 358"/>
                <a:gd name="T8" fmla="*/ 100 w 631"/>
                <a:gd name="T9" fmla="*/ 256 h 358"/>
                <a:gd name="T10" fmla="*/ 126 w 631"/>
                <a:gd name="T11" fmla="*/ 253 h 358"/>
                <a:gd name="T12" fmla="*/ 141 w 631"/>
                <a:gd name="T13" fmla="*/ 247 h 358"/>
                <a:gd name="T14" fmla="*/ 162 w 631"/>
                <a:gd name="T15" fmla="*/ 229 h 358"/>
                <a:gd name="T16" fmla="*/ 180 w 631"/>
                <a:gd name="T17" fmla="*/ 208 h 358"/>
                <a:gd name="T18" fmla="*/ 211 w 631"/>
                <a:gd name="T19" fmla="*/ 192 h 358"/>
                <a:gd name="T20" fmla="*/ 260 w 631"/>
                <a:gd name="T21" fmla="*/ 175 h 358"/>
                <a:gd name="T22" fmla="*/ 329 w 631"/>
                <a:gd name="T23" fmla="*/ 152 h 358"/>
                <a:gd name="T24" fmla="*/ 361 w 631"/>
                <a:gd name="T25" fmla="*/ 137 h 358"/>
                <a:gd name="T26" fmla="*/ 392 w 631"/>
                <a:gd name="T27" fmla="*/ 130 h 358"/>
                <a:gd name="T28" fmla="*/ 406 w 631"/>
                <a:gd name="T29" fmla="*/ 127 h 358"/>
                <a:gd name="T30" fmla="*/ 440 w 631"/>
                <a:gd name="T31" fmla="*/ 107 h 358"/>
                <a:gd name="T32" fmla="*/ 469 w 631"/>
                <a:gd name="T33" fmla="*/ 80 h 358"/>
                <a:gd name="T34" fmla="*/ 478 w 631"/>
                <a:gd name="T35" fmla="*/ 63 h 358"/>
                <a:gd name="T36" fmla="*/ 504 w 631"/>
                <a:gd name="T37" fmla="*/ 58 h 358"/>
                <a:gd name="T38" fmla="*/ 537 w 631"/>
                <a:gd name="T39" fmla="*/ 36 h 358"/>
                <a:gd name="T40" fmla="*/ 568 w 631"/>
                <a:gd name="T41" fmla="*/ 11 h 358"/>
                <a:gd name="T42" fmla="*/ 591 w 631"/>
                <a:gd name="T43" fmla="*/ 0 h 358"/>
                <a:gd name="T44" fmla="*/ 602 w 631"/>
                <a:gd name="T45" fmla="*/ 22 h 358"/>
                <a:gd name="T46" fmla="*/ 617 w 631"/>
                <a:gd name="T47" fmla="*/ 30 h 358"/>
                <a:gd name="T48" fmla="*/ 625 w 631"/>
                <a:gd name="T49" fmla="*/ 46 h 358"/>
                <a:gd name="T50" fmla="*/ 601 w 631"/>
                <a:gd name="T51" fmla="*/ 88 h 358"/>
                <a:gd name="T52" fmla="*/ 568 w 631"/>
                <a:gd name="T53" fmla="*/ 125 h 358"/>
                <a:gd name="T54" fmla="*/ 529 w 631"/>
                <a:gd name="T55" fmla="*/ 154 h 358"/>
                <a:gd name="T56" fmla="*/ 487 w 631"/>
                <a:gd name="T57" fmla="*/ 173 h 358"/>
                <a:gd name="T58" fmla="*/ 445 w 631"/>
                <a:gd name="T59" fmla="*/ 180 h 358"/>
                <a:gd name="T60" fmla="*/ 438 w 631"/>
                <a:gd name="T61" fmla="*/ 197 h 358"/>
                <a:gd name="T62" fmla="*/ 433 w 631"/>
                <a:gd name="T63" fmla="*/ 200 h 358"/>
                <a:gd name="T64" fmla="*/ 395 w 631"/>
                <a:gd name="T65" fmla="*/ 199 h 358"/>
                <a:gd name="T66" fmla="*/ 367 w 631"/>
                <a:gd name="T67" fmla="*/ 210 h 358"/>
                <a:gd name="T68" fmla="*/ 347 w 631"/>
                <a:gd name="T69" fmla="*/ 212 h 358"/>
                <a:gd name="T70" fmla="*/ 338 w 631"/>
                <a:gd name="T71" fmla="*/ 204 h 358"/>
                <a:gd name="T72" fmla="*/ 313 w 631"/>
                <a:gd name="T73" fmla="*/ 241 h 358"/>
                <a:gd name="T74" fmla="*/ 272 w 631"/>
                <a:gd name="T75" fmla="*/ 280 h 358"/>
                <a:gd name="T76" fmla="*/ 220 w 631"/>
                <a:gd name="T77" fmla="*/ 315 h 358"/>
                <a:gd name="T78" fmla="*/ 164 w 631"/>
                <a:gd name="T79" fmla="*/ 343 h 358"/>
                <a:gd name="T80" fmla="*/ 110 w 631"/>
                <a:gd name="T81" fmla="*/ 357 h 358"/>
                <a:gd name="T82" fmla="*/ 71 w 631"/>
                <a:gd name="T83" fmla="*/ 356 h 358"/>
                <a:gd name="T84" fmla="*/ 56 w 631"/>
                <a:gd name="T85" fmla="*/ 348 h 358"/>
                <a:gd name="T86" fmla="*/ 33 w 631"/>
                <a:gd name="T87" fmla="*/ 34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6" name="Freeform 76">
              <a:extLst>
                <a:ext uri="{FF2B5EF4-FFF2-40B4-BE49-F238E27FC236}">
                  <a16:creationId xmlns:a16="http://schemas.microsoft.com/office/drawing/2014/main" id="{D6AB982B-413D-2040-9D96-84AC81AE2A06}"/>
                </a:ext>
              </a:extLst>
            </p:cNvPr>
            <p:cNvSpPr>
              <a:spLocks/>
            </p:cNvSpPr>
            <p:nvPr/>
          </p:nvSpPr>
          <p:spPr bwMode="auto">
            <a:xfrm>
              <a:off x="5597" y="3323"/>
              <a:ext cx="116" cy="141"/>
            </a:xfrm>
            <a:custGeom>
              <a:avLst/>
              <a:gdLst>
                <a:gd name="T0" fmla="*/ 60 w 359"/>
                <a:gd name="T1" fmla="*/ 288 h 431"/>
                <a:gd name="T2" fmla="*/ 95 w 359"/>
                <a:gd name="T3" fmla="*/ 269 h 431"/>
                <a:gd name="T4" fmla="*/ 165 w 359"/>
                <a:gd name="T5" fmla="*/ 209 h 431"/>
                <a:gd name="T6" fmla="*/ 172 w 359"/>
                <a:gd name="T7" fmla="*/ 168 h 431"/>
                <a:gd name="T8" fmla="*/ 180 w 359"/>
                <a:gd name="T9" fmla="*/ 149 h 431"/>
                <a:gd name="T10" fmla="*/ 193 w 359"/>
                <a:gd name="T11" fmla="*/ 137 h 431"/>
                <a:gd name="T12" fmla="*/ 190 w 359"/>
                <a:gd name="T13" fmla="*/ 126 h 431"/>
                <a:gd name="T14" fmla="*/ 179 w 359"/>
                <a:gd name="T15" fmla="*/ 94 h 431"/>
                <a:gd name="T16" fmla="*/ 173 w 359"/>
                <a:gd name="T17" fmla="*/ 34 h 431"/>
                <a:gd name="T18" fmla="*/ 182 w 359"/>
                <a:gd name="T19" fmla="*/ 0 h 431"/>
                <a:gd name="T20" fmla="*/ 194 w 359"/>
                <a:gd name="T21" fmla="*/ 11 h 431"/>
                <a:gd name="T22" fmla="*/ 207 w 359"/>
                <a:gd name="T23" fmla="*/ 29 h 431"/>
                <a:gd name="T24" fmla="*/ 231 w 359"/>
                <a:gd name="T25" fmla="*/ 56 h 431"/>
                <a:gd name="T26" fmla="*/ 238 w 359"/>
                <a:gd name="T27" fmla="*/ 73 h 431"/>
                <a:gd name="T28" fmla="*/ 237 w 359"/>
                <a:gd name="T29" fmla="*/ 88 h 431"/>
                <a:gd name="T30" fmla="*/ 226 w 359"/>
                <a:gd name="T31" fmla="*/ 102 h 431"/>
                <a:gd name="T32" fmla="*/ 205 w 359"/>
                <a:gd name="T33" fmla="*/ 120 h 431"/>
                <a:gd name="T34" fmla="*/ 199 w 359"/>
                <a:gd name="T35" fmla="*/ 131 h 431"/>
                <a:gd name="T36" fmla="*/ 199 w 359"/>
                <a:gd name="T37" fmla="*/ 149 h 431"/>
                <a:gd name="T38" fmla="*/ 205 w 359"/>
                <a:gd name="T39" fmla="*/ 159 h 431"/>
                <a:gd name="T40" fmla="*/ 226 w 359"/>
                <a:gd name="T41" fmla="*/ 160 h 431"/>
                <a:gd name="T42" fmla="*/ 233 w 359"/>
                <a:gd name="T43" fmla="*/ 153 h 431"/>
                <a:gd name="T44" fmla="*/ 232 w 359"/>
                <a:gd name="T45" fmla="*/ 135 h 431"/>
                <a:gd name="T46" fmla="*/ 259 w 359"/>
                <a:gd name="T47" fmla="*/ 193 h 431"/>
                <a:gd name="T48" fmla="*/ 271 w 359"/>
                <a:gd name="T49" fmla="*/ 208 h 431"/>
                <a:gd name="T50" fmla="*/ 291 w 359"/>
                <a:gd name="T51" fmla="*/ 219 h 431"/>
                <a:gd name="T52" fmla="*/ 300 w 359"/>
                <a:gd name="T53" fmla="*/ 217 h 431"/>
                <a:gd name="T54" fmla="*/ 312 w 359"/>
                <a:gd name="T55" fmla="*/ 206 h 431"/>
                <a:gd name="T56" fmla="*/ 341 w 359"/>
                <a:gd name="T57" fmla="*/ 194 h 431"/>
                <a:gd name="T58" fmla="*/ 355 w 359"/>
                <a:gd name="T59" fmla="*/ 206 h 431"/>
                <a:gd name="T60" fmla="*/ 342 w 359"/>
                <a:gd name="T61" fmla="*/ 240 h 431"/>
                <a:gd name="T62" fmla="*/ 321 w 359"/>
                <a:gd name="T63" fmla="*/ 261 h 431"/>
                <a:gd name="T64" fmla="*/ 295 w 359"/>
                <a:gd name="T65" fmla="*/ 275 h 431"/>
                <a:gd name="T66" fmla="*/ 247 w 359"/>
                <a:gd name="T67" fmla="*/ 288 h 431"/>
                <a:gd name="T68" fmla="*/ 208 w 359"/>
                <a:gd name="T69" fmla="*/ 299 h 431"/>
                <a:gd name="T70" fmla="*/ 193 w 359"/>
                <a:gd name="T71" fmla="*/ 308 h 431"/>
                <a:gd name="T72" fmla="*/ 179 w 359"/>
                <a:gd name="T73" fmla="*/ 339 h 431"/>
                <a:gd name="T74" fmla="*/ 163 w 359"/>
                <a:gd name="T75" fmla="*/ 356 h 431"/>
                <a:gd name="T76" fmla="*/ 109 w 359"/>
                <a:gd name="T77" fmla="*/ 394 h 431"/>
                <a:gd name="T78" fmla="*/ 48 w 359"/>
                <a:gd name="T79" fmla="*/ 424 h 431"/>
                <a:gd name="T80" fmla="*/ 19 w 359"/>
                <a:gd name="T81" fmla="*/ 431 h 431"/>
                <a:gd name="T82" fmla="*/ 7 w 359"/>
                <a:gd name="T83" fmla="*/ 426 h 431"/>
                <a:gd name="T84" fmla="*/ 1 w 359"/>
                <a:gd name="T85" fmla="*/ 415 h 431"/>
                <a:gd name="T86" fmla="*/ 1 w 359"/>
                <a:gd name="T87" fmla="*/ 402 h 431"/>
                <a:gd name="T88" fmla="*/ 9 w 359"/>
                <a:gd name="T89" fmla="*/ 391 h 431"/>
                <a:gd name="T90" fmla="*/ 56 w 359"/>
                <a:gd name="T91" fmla="*/ 374 h 431"/>
                <a:gd name="T92" fmla="*/ 73 w 359"/>
                <a:gd name="T93" fmla="*/ 351 h 431"/>
                <a:gd name="T94" fmla="*/ 71 w 359"/>
                <a:gd name="T95" fmla="*/ 335 h 431"/>
                <a:gd name="T96" fmla="*/ 64 w 359"/>
                <a:gd name="T97" fmla="*/ 326 h 431"/>
                <a:gd name="T98" fmla="*/ 51 w 359"/>
                <a:gd name="T99" fmla="*/ 320 h 431"/>
                <a:gd name="T100" fmla="*/ 19 w 359"/>
                <a:gd name="T101" fmla="*/ 32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87" name="Freeform 77">
            <a:extLst>
              <a:ext uri="{FF2B5EF4-FFF2-40B4-BE49-F238E27FC236}">
                <a16:creationId xmlns:a16="http://schemas.microsoft.com/office/drawing/2014/main" id="{C5D453B6-A7A0-D741-B52E-EEDE726CDD71}"/>
              </a:ext>
            </a:extLst>
          </p:cNvPr>
          <p:cNvSpPr>
            <a:spLocks/>
          </p:cNvSpPr>
          <p:nvPr userDrawn="1">
            <p:custDataLst>
              <p:tags r:id="rId66"/>
            </p:custDataLst>
          </p:nvPr>
        </p:nvSpPr>
        <p:spPr bwMode="auto">
          <a:xfrm>
            <a:off x="10783146" y="3507736"/>
            <a:ext cx="9761" cy="51823"/>
          </a:xfrm>
          <a:custGeom>
            <a:avLst/>
            <a:gdLst>
              <a:gd name="T0" fmla="*/ 0 w 21"/>
              <a:gd name="T1" fmla="*/ 43 h 62"/>
              <a:gd name="T2" fmla="*/ 1 w 21"/>
              <a:gd name="T3" fmla="*/ 29 h 62"/>
              <a:gd name="T4" fmla="*/ 3 w 21"/>
              <a:gd name="T5" fmla="*/ 17 h 62"/>
              <a:gd name="T6" fmla="*/ 4 w 21"/>
              <a:gd name="T7" fmla="*/ 11 h 62"/>
              <a:gd name="T8" fmla="*/ 6 w 21"/>
              <a:gd name="T9" fmla="*/ 7 h 62"/>
              <a:gd name="T10" fmla="*/ 9 w 21"/>
              <a:gd name="T11" fmla="*/ 3 h 62"/>
              <a:gd name="T12" fmla="*/ 15 w 21"/>
              <a:gd name="T13" fmla="*/ 0 h 62"/>
              <a:gd name="T14" fmla="*/ 15 w 21"/>
              <a:gd name="T15" fmla="*/ 15 h 62"/>
              <a:gd name="T16" fmla="*/ 18 w 21"/>
              <a:gd name="T17" fmla="*/ 31 h 62"/>
              <a:gd name="T18" fmla="*/ 20 w 21"/>
              <a:gd name="T19" fmla="*/ 44 h 62"/>
              <a:gd name="T20" fmla="*/ 21 w 21"/>
              <a:gd name="T21" fmla="*/ 49 h 62"/>
              <a:gd name="T22" fmla="*/ 10 w 21"/>
              <a:gd name="T23" fmla="*/ 55 h 62"/>
              <a:gd name="T24" fmla="*/ 0 w 21"/>
              <a:gd name="T25" fmla="*/ 62 h 62"/>
              <a:gd name="T26" fmla="*/ 0 w 21"/>
              <a:gd name="T2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8" name="Freeform 78">
            <a:extLst>
              <a:ext uri="{FF2B5EF4-FFF2-40B4-BE49-F238E27FC236}">
                <a16:creationId xmlns:a16="http://schemas.microsoft.com/office/drawing/2014/main" id="{7A080380-B443-AD44-B693-D96B40302521}"/>
              </a:ext>
            </a:extLst>
          </p:cNvPr>
          <p:cNvSpPr>
            <a:spLocks/>
          </p:cNvSpPr>
          <p:nvPr userDrawn="1">
            <p:custDataLst>
              <p:tags r:id="rId67"/>
            </p:custDataLst>
          </p:nvPr>
        </p:nvSpPr>
        <p:spPr bwMode="auto">
          <a:xfrm>
            <a:off x="11528172" y="4325381"/>
            <a:ext cx="14640" cy="51823"/>
          </a:xfrm>
          <a:custGeom>
            <a:avLst/>
            <a:gdLst>
              <a:gd name="T0" fmla="*/ 0 w 33"/>
              <a:gd name="T1" fmla="*/ 0 h 24"/>
              <a:gd name="T2" fmla="*/ 5 w 33"/>
              <a:gd name="T3" fmla="*/ 5 h 24"/>
              <a:gd name="T4" fmla="*/ 10 w 33"/>
              <a:gd name="T5" fmla="*/ 10 h 24"/>
              <a:gd name="T6" fmla="*/ 11 w 33"/>
              <a:gd name="T7" fmla="*/ 13 h 24"/>
              <a:gd name="T8" fmla="*/ 12 w 33"/>
              <a:gd name="T9" fmla="*/ 16 h 24"/>
              <a:gd name="T10" fmla="*/ 13 w 33"/>
              <a:gd name="T11" fmla="*/ 20 h 24"/>
              <a:gd name="T12" fmla="*/ 13 w 33"/>
              <a:gd name="T13" fmla="*/ 24 h 24"/>
              <a:gd name="T14" fmla="*/ 33 w 33"/>
              <a:gd name="T15" fmla="*/ 0 h 24"/>
              <a:gd name="T16" fmla="*/ 24 w 33"/>
              <a:gd name="T17" fmla="*/ 0 h 24"/>
              <a:gd name="T18" fmla="*/ 16 w 33"/>
              <a:gd name="T19" fmla="*/ 0 h 24"/>
              <a:gd name="T20" fmla="*/ 9 w 33"/>
              <a:gd name="T21" fmla="*/ 0 h 24"/>
              <a:gd name="T22" fmla="*/ 0 w 3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89" name="Freeform 79">
            <a:extLst>
              <a:ext uri="{FF2B5EF4-FFF2-40B4-BE49-F238E27FC236}">
                <a16:creationId xmlns:a16="http://schemas.microsoft.com/office/drawing/2014/main" id="{1EC82995-766C-F74D-A85C-5006817BBA3F}"/>
              </a:ext>
            </a:extLst>
          </p:cNvPr>
          <p:cNvSpPr>
            <a:spLocks/>
          </p:cNvSpPr>
          <p:nvPr userDrawn="1">
            <p:custDataLst>
              <p:tags r:id="rId68"/>
            </p:custDataLst>
          </p:nvPr>
        </p:nvSpPr>
        <p:spPr bwMode="auto">
          <a:xfrm>
            <a:off x="11550946" y="4334019"/>
            <a:ext cx="17894" cy="53261"/>
          </a:xfrm>
          <a:custGeom>
            <a:avLst/>
            <a:gdLst>
              <a:gd name="T0" fmla="*/ 26 w 33"/>
              <a:gd name="T1" fmla="*/ 25 h 25"/>
              <a:gd name="T2" fmla="*/ 29 w 33"/>
              <a:gd name="T3" fmla="*/ 22 h 25"/>
              <a:gd name="T4" fmla="*/ 33 w 33"/>
              <a:gd name="T5" fmla="*/ 18 h 25"/>
              <a:gd name="T6" fmla="*/ 33 w 33"/>
              <a:gd name="T7" fmla="*/ 0 h 25"/>
              <a:gd name="T8" fmla="*/ 25 w 33"/>
              <a:gd name="T9" fmla="*/ 0 h 25"/>
              <a:gd name="T10" fmla="*/ 16 w 33"/>
              <a:gd name="T11" fmla="*/ 0 h 25"/>
              <a:gd name="T12" fmla="*/ 6 w 33"/>
              <a:gd name="T13" fmla="*/ 0 h 25"/>
              <a:gd name="T14" fmla="*/ 0 w 33"/>
              <a:gd name="T15" fmla="*/ 0 h 25"/>
              <a:gd name="T16" fmla="*/ 26 w 33"/>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0" name="Freeform 80">
            <a:extLst>
              <a:ext uri="{FF2B5EF4-FFF2-40B4-BE49-F238E27FC236}">
                <a16:creationId xmlns:a16="http://schemas.microsoft.com/office/drawing/2014/main" id="{D4F2F2D4-395D-F04A-8685-9AB90AB9E941}"/>
              </a:ext>
            </a:extLst>
          </p:cNvPr>
          <p:cNvSpPr>
            <a:spLocks/>
          </p:cNvSpPr>
          <p:nvPr userDrawn="1">
            <p:custDataLst>
              <p:tags r:id="rId69"/>
            </p:custDataLst>
          </p:nvPr>
        </p:nvSpPr>
        <p:spPr bwMode="auto">
          <a:xfrm>
            <a:off x="10848212" y="3497659"/>
            <a:ext cx="1627" cy="50383"/>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1" name="Freeform 81">
            <a:extLst>
              <a:ext uri="{FF2B5EF4-FFF2-40B4-BE49-F238E27FC236}">
                <a16:creationId xmlns:a16="http://schemas.microsoft.com/office/drawing/2014/main" id="{73737B08-EE87-904E-9E29-AC479DAADF73}"/>
              </a:ext>
            </a:extLst>
          </p:cNvPr>
          <p:cNvSpPr>
            <a:spLocks/>
          </p:cNvSpPr>
          <p:nvPr userDrawn="1">
            <p:custDataLst>
              <p:tags r:id="rId70"/>
            </p:custDataLst>
          </p:nvPr>
        </p:nvSpPr>
        <p:spPr bwMode="auto">
          <a:xfrm>
            <a:off x="10908400" y="3447275"/>
            <a:ext cx="6507" cy="51823"/>
          </a:xfrm>
          <a:custGeom>
            <a:avLst/>
            <a:gdLst>
              <a:gd name="T0" fmla="*/ 16 w 16"/>
              <a:gd name="T1" fmla="*/ 0 h 25"/>
              <a:gd name="T2" fmla="*/ 16 w 16"/>
              <a:gd name="T3" fmla="*/ 6 h 25"/>
              <a:gd name="T4" fmla="*/ 14 w 16"/>
              <a:gd name="T5" fmla="*/ 13 h 25"/>
              <a:gd name="T6" fmla="*/ 13 w 16"/>
              <a:gd name="T7" fmla="*/ 16 h 25"/>
              <a:gd name="T8" fmla="*/ 11 w 16"/>
              <a:gd name="T9" fmla="*/ 20 h 25"/>
              <a:gd name="T10" fmla="*/ 7 w 16"/>
              <a:gd name="T11" fmla="*/ 23 h 25"/>
              <a:gd name="T12" fmla="*/ 3 w 16"/>
              <a:gd name="T13" fmla="*/ 25 h 25"/>
              <a:gd name="T14" fmla="*/ 1 w 16"/>
              <a:gd name="T15" fmla="*/ 24 h 25"/>
              <a:gd name="T16" fmla="*/ 0 w 16"/>
              <a:gd name="T17" fmla="*/ 21 h 25"/>
              <a:gd name="T18" fmla="*/ 1 w 16"/>
              <a:gd name="T19" fmla="*/ 18 h 25"/>
              <a:gd name="T20" fmla="*/ 2 w 16"/>
              <a:gd name="T21" fmla="*/ 13 h 25"/>
              <a:gd name="T22" fmla="*/ 4 w 16"/>
              <a:gd name="T23" fmla="*/ 9 h 25"/>
              <a:gd name="T24" fmla="*/ 7 w 16"/>
              <a:gd name="T25" fmla="*/ 4 h 25"/>
              <a:gd name="T26" fmla="*/ 11 w 16"/>
              <a:gd name="T27" fmla="*/ 1 h 25"/>
              <a:gd name="T28" fmla="*/ 16 w 16"/>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2" name="Freeform 82">
            <a:extLst>
              <a:ext uri="{FF2B5EF4-FFF2-40B4-BE49-F238E27FC236}">
                <a16:creationId xmlns:a16="http://schemas.microsoft.com/office/drawing/2014/main" id="{23C234CB-EA4D-6049-9BB3-A33D6014A4D5}"/>
              </a:ext>
            </a:extLst>
          </p:cNvPr>
          <p:cNvSpPr>
            <a:spLocks/>
          </p:cNvSpPr>
          <p:nvPr userDrawn="1">
            <p:custDataLst>
              <p:tags r:id="rId71"/>
            </p:custDataLst>
          </p:nvPr>
        </p:nvSpPr>
        <p:spPr bwMode="auto">
          <a:xfrm>
            <a:off x="11023897" y="3346509"/>
            <a:ext cx="4881" cy="51823"/>
          </a:xfrm>
          <a:custGeom>
            <a:avLst/>
            <a:gdLst>
              <a:gd name="T0" fmla="*/ 0 w 14"/>
              <a:gd name="T1" fmla="*/ 0 h 18"/>
              <a:gd name="T2" fmla="*/ 3 w 14"/>
              <a:gd name="T3" fmla="*/ 1 h 18"/>
              <a:gd name="T4" fmla="*/ 5 w 14"/>
              <a:gd name="T5" fmla="*/ 2 h 18"/>
              <a:gd name="T6" fmla="*/ 7 w 14"/>
              <a:gd name="T7" fmla="*/ 4 h 18"/>
              <a:gd name="T8" fmla="*/ 9 w 14"/>
              <a:gd name="T9" fmla="*/ 7 h 18"/>
              <a:gd name="T10" fmla="*/ 13 w 14"/>
              <a:gd name="T11" fmla="*/ 13 h 18"/>
              <a:gd name="T12" fmla="*/ 14 w 14"/>
              <a:gd name="T13" fmla="*/ 18 h 18"/>
              <a:gd name="T14" fmla="*/ 0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3" name="Freeform 83">
            <a:extLst>
              <a:ext uri="{FF2B5EF4-FFF2-40B4-BE49-F238E27FC236}">
                <a16:creationId xmlns:a16="http://schemas.microsoft.com/office/drawing/2014/main" id="{22FB2298-B71F-3A4E-AA4A-33EA1087D7DF}"/>
              </a:ext>
            </a:extLst>
          </p:cNvPr>
          <p:cNvSpPr>
            <a:spLocks/>
          </p:cNvSpPr>
          <p:nvPr userDrawn="1">
            <p:custDataLst>
              <p:tags r:id="rId72"/>
            </p:custDataLst>
          </p:nvPr>
        </p:nvSpPr>
        <p:spPr bwMode="auto">
          <a:xfrm>
            <a:off x="11180059" y="3979898"/>
            <a:ext cx="27654" cy="53261"/>
          </a:xfrm>
          <a:custGeom>
            <a:avLst/>
            <a:gdLst>
              <a:gd name="T0" fmla="*/ 0 w 67"/>
              <a:gd name="T1" fmla="*/ 0 h 74"/>
              <a:gd name="T2" fmla="*/ 1 w 67"/>
              <a:gd name="T3" fmla="*/ 17 h 74"/>
              <a:gd name="T4" fmla="*/ 3 w 67"/>
              <a:gd name="T5" fmla="*/ 30 h 74"/>
              <a:gd name="T6" fmla="*/ 7 w 67"/>
              <a:gd name="T7" fmla="*/ 41 h 74"/>
              <a:gd name="T8" fmla="*/ 12 w 67"/>
              <a:gd name="T9" fmla="*/ 50 h 74"/>
              <a:gd name="T10" fmla="*/ 17 w 67"/>
              <a:gd name="T11" fmla="*/ 58 h 74"/>
              <a:gd name="T12" fmla="*/ 23 w 67"/>
              <a:gd name="T13" fmla="*/ 64 h 74"/>
              <a:gd name="T14" fmla="*/ 28 w 67"/>
              <a:gd name="T15" fmla="*/ 69 h 74"/>
              <a:gd name="T16" fmla="*/ 33 w 67"/>
              <a:gd name="T17" fmla="*/ 74 h 74"/>
              <a:gd name="T18" fmla="*/ 44 w 67"/>
              <a:gd name="T19" fmla="*/ 65 h 74"/>
              <a:gd name="T20" fmla="*/ 55 w 67"/>
              <a:gd name="T21" fmla="*/ 55 h 74"/>
              <a:gd name="T22" fmla="*/ 59 w 67"/>
              <a:gd name="T23" fmla="*/ 49 h 74"/>
              <a:gd name="T24" fmla="*/ 63 w 67"/>
              <a:gd name="T25" fmla="*/ 43 h 74"/>
              <a:gd name="T26" fmla="*/ 66 w 67"/>
              <a:gd name="T27" fmla="*/ 37 h 74"/>
              <a:gd name="T28" fmla="*/ 67 w 67"/>
              <a:gd name="T29" fmla="*/ 30 h 74"/>
              <a:gd name="T30" fmla="*/ 67 w 67"/>
              <a:gd name="T31" fmla="*/ 25 h 74"/>
              <a:gd name="T32" fmla="*/ 67 w 67"/>
              <a:gd name="T33" fmla="*/ 18 h 74"/>
              <a:gd name="T34" fmla="*/ 67 w 67"/>
              <a:gd name="T35" fmla="*/ 9 h 74"/>
              <a:gd name="T36" fmla="*/ 67 w 67"/>
              <a:gd name="T37" fmla="*/ 0 h 74"/>
              <a:gd name="T38" fmla="*/ 48 w 67"/>
              <a:gd name="T39" fmla="*/ 0 h 74"/>
              <a:gd name="T40" fmla="*/ 33 w 67"/>
              <a:gd name="T41" fmla="*/ 0 h 74"/>
              <a:gd name="T42" fmla="*/ 17 w 67"/>
              <a:gd name="T43" fmla="*/ 0 h 74"/>
              <a:gd name="T44" fmla="*/ 0 w 67"/>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4" name="Freeform 84">
            <a:extLst>
              <a:ext uri="{FF2B5EF4-FFF2-40B4-BE49-F238E27FC236}">
                <a16:creationId xmlns:a16="http://schemas.microsoft.com/office/drawing/2014/main" id="{942049AD-4C99-9145-BD89-6A24D0CCC585}"/>
              </a:ext>
            </a:extLst>
          </p:cNvPr>
          <p:cNvSpPr>
            <a:spLocks/>
          </p:cNvSpPr>
          <p:nvPr userDrawn="1">
            <p:custDataLst>
              <p:tags r:id="rId73"/>
            </p:custDataLst>
          </p:nvPr>
        </p:nvSpPr>
        <p:spPr bwMode="auto">
          <a:xfrm>
            <a:off x="11245126" y="3992852"/>
            <a:ext cx="13014" cy="51823"/>
          </a:xfrm>
          <a:custGeom>
            <a:avLst/>
            <a:gdLst>
              <a:gd name="T0" fmla="*/ 0 w 34"/>
              <a:gd name="T1" fmla="*/ 0 h 38"/>
              <a:gd name="T2" fmla="*/ 2 w 34"/>
              <a:gd name="T3" fmla="*/ 3 h 38"/>
              <a:gd name="T4" fmla="*/ 4 w 34"/>
              <a:gd name="T5" fmla="*/ 7 h 38"/>
              <a:gd name="T6" fmla="*/ 5 w 34"/>
              <a:gd name="T7" fmla="*/ 11 h 38"/>
              <a:gd name="T8" fmla="*/ 6 w 34"/>
              <a:gd name="T9" fmla="*/ 16 h 38"/>
              <a:gd name="T10" fmla="*/ 10 w 34"/>
              <a:gd name="T11" fmla="*/ 28 h 38"/>
              <a:gd name="T12" fmla="*/ 13 w 34"/>
              <a:gd name="T13" fmla="*/ 38 h 38"/>
              <a:gd name="T14" fmla="*/ 16 w 34"/>
              <a:gd name="T15" fmla="*/ 37 h 38"/>
              <a:gd name="T16" fmla="*/ 20 w 34"/>
              <a:gd name="T17" fmla="*/ 36 h 38"/>
              <a:gd name="T18" fmla="*/ 23 w 34"/>
              <a:gd name="T19" fmla="*/ 34 h 38"/>
              <a:gd name="T20" fmla="*/ 26 w 34"/>
              <a:gd name="T21" fmla="*/ 31 h 38"/>
              <a:gd name="T22" fmla="*/ 28 w 34"/>
              <a:gd name="T23" fmla="*/ 28 h 38"/>
              <a:gd name="T24" fmla="*/ 32 w 34"/>
              <a:gd name="T25" fmla="*/ 24 h 38"/>
              <a:gd name="T26" fmla="*/ 33 w 34"/>
              <a:gd name="T27" fmla="*/ 21 h 38"/>
              <a:gd name="T28" fmla="*/ 34 w 34"/>
              <a:gd name="T29" fmla="*/ 19 h 38"/>
              <a:gd name="T30" fmla="*/ 31 w 34"/>
              <a:gd name="T31" fmla="*/ 18 h 38"/>
              <a:gd name="T32" fmla="*/ 28 w 34"/>
              <a:gd name="T33" fmla="*/ 17 h 38"/>
              <a:gd name="T34" fmla="*/ 26 w 34"/>
              <a:gd name="T35" fmla="*/ 14 h 38"/>
              <a:gd name="T36" fmla="*/ 24 w 34"/>
              <a:gd name="T37" fmla="*/ 12 h 38"/>
              <a:gd name="T38" fmla="*/ 19 w 34"/>
              <a:gd name="T39" fmla="*/ 6 h 38"/>
              <a:gd name="T40" fmla="*/ 13 w 34"/>
              <a:gd name="T41" fmla="*/ 0 h 38"/>
              <a:gd name="T42" fmla="*/ 6 w 34"/>
              <a:gd name="T43" fmla="*/ 0 h 38"/>
              <a:gd name="T44" fmla="*/ 0 w 3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5" name="Freeform 85">
            <a:extLst>
              <a:ext uri="{FF2B5EF4-FFF2-40B4-BE49-F238E27FC236}">
                <a16:creationId xmlns:a16="http://schemas.microsoft.com/office/drawing/2014/main" id="{B65C7B49-D4A2-A642-81E9-F27551963633}"/>
              </a:ext>
            </a:extLst>
          </p:cNvPr>
          <p:cNvSpPr>
            <a:spLocks/>
          </p:cNvSpPr>
          <p:nvPr userDrawn="1">
            <p:custDataLst>
              <p:tags r:id="rId74"/>
            </p:custDataLst>
          </p:nvPr>
        </p:nvSpPr>
        <p:spPr bwMode="auto">
          <a:xfrm>
            <a:off x="11098724" y="3789881"/>
            <a:ext cx="26027" cy="50383"/>
          </a:xfrm>
          <a:custGeom>
            <a:avLst/>
            <a:gdLst>
              <a:gd name="T0" fmla="*/ 53 w 53"/>
              <a:gd name="T1" fmla="*/ 23 h 23"/>
              <a:gd name="T2" fmla="*/ 53 w 53"/>
              <a:gd name="T3" fmla="*/ 4 h 23"/>
              <a:gd name="T4" fmla="*/ 49 w 53"/>
              <a:gd name="T5" fmla="*/ 2 h 23"/>
              <a:gd name="T6" fmla="*/ 45 w 53"/>
              <a:gd name="T7" fmla="*/ 1 h 23"/>
              <a:gd name="T8" fmla="*/ 42 w 53"/>
              <a:gd name="T9" fmla="*/ 0 h 23"/>
              <a:gd name="T10" fmla="*/ 38 w 53"/>
              <a:gd name="T11" fmla="*/ 0 h 23"/>
              <a:gd name="T12" fmla="*/ 31 w 53"/>
              <a:gd name="T13" fmla="*/ 1 h 23"/>
              <a:gd name="T14" fmla="*/ 24 w 53"/>
              <a:gd name="T15" fmla="*/ 4 h 23"/>
              <a:gd name="T16" fmla="*/ 11 w 53"/>
              <a:gd name="T17" fmla="*/ 13 h 23"/>
              <a:gd name="T18" fmla="*/ 0 w 53"/>
              <a:gd name="T19" fmla="*/ 23 h 23"/>
              <a:gd name="T20" fmla="*/ 53 w 53"/>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6" name="Freeform 86">
            <a:extLst>
              <a:ext uri="{FF2B5EF4-FFF2-40B4-BE49-F238E27FC236}">
                <a16:creationId xmlns:a16="http://schemas.microsoft.com/office/drawing/2014/main" id="{D88DDE31-4767-9848-80FA-DB1821A5458D}"/>
              </a:ext>
            </a:extLst>
          </p:cNvPr>
          <p:cNvSpPr>
            <a:spLocks/>
          </p:cNvSpPr>
          <p:nvPr userDrawn="1">
            <p:custDataLst>
              <p:tags r:id="rId75"/>
            </p:custDataLst>
          </p:nvPr>
        </p:nvSpPr>
        <p:spPr bwMode="auto">
          <a:xfrm>
            <a:off x="11040164" y="3766848"/>
            <a:ext cx="11388" cy="51823"/>
          </a:xfrm>
          <a:custGeom>
            <a:avLst/>
            <a:gdLst>
              <a:gd name="T0" fmla="*/ 0 w 26"/>
              <a:gd name="T1" fmla="*/ 0 h 12"/>
              <a:gd name="T2" fmla="*/ 4 w 26"/>
              <a:gd name="T3" fmla="*/ 4 h 12"/>
              <a:gd name="T4" fmla="*/ 11 w 26"/>
              <a:gd name="T5" fmla="*/ 8 h 12"/>
              <a:gd name="T6" fmla="*/ 14 w 26"/>
              <a:gd name="T7" fmla="*/ 9 h 12"/>
              <a:gd name="T8" fmla="*/ 18 w 26"/>
              <a:gd name="T9" fmla="*/ 11 h 12"/>
              <a:gd name="T10" fmla="*/ 22 w 26"/>
              <a:gd name="T11" fmla="*/ 11 h 12"/>
              <a:gd name="T12" fmla="*/ 26 w 26"/>
              <a:gd name="T13" fmla="*/ 12 h 12"/>
              <a:gd name="T14" fmla="*/ 21 w 26"/>
              <a:gd name="T15" fmla="*/ 7 h 12"/>
              <a:gd name="T16" fmla="*/ 13 w 26"/>
              <a:gd name="T17" fmla="*/ 3 h 12"/>
              <a:gd name="T18" fmla="*/ 5 w 26"/>
              <a:gd name="T19" fmla="*/ 1 h 12"/>
              <a:gd name="T20" fmla="*/ 0 w 2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7" name="Freeform 87">
            <a:extLst>
              <a:ext uri="{FF2B5EF4-FFF2-40B4-BE49-F238E27FC236}">
                <a16:creationId xmlns:a16="http://schemas.microsoft.com/office/drawing/2014/main" id="{DA4C610B-DEB6-6949-9C6D-CF006F8A0F47}"/>
              </a:ext>
            </a:extLst>
          </p:cNvPr>
          <p:cNvSpPr>
            <a:spLocks/>
          </p:cNvSpPr>
          <p:nvPr userDrawn="1">
            <p:custDataLst>
              <p:tags r:id="rId76"/>
            </p:custDataLst>
          </p:nvPr>
        </p:nvSpPr>
        <p:spPr bwMode="auto">
          <a:xfrm>
            <a:off x="11245126" y="4067707"/>
            <a:ext cx="32534" cy="51823"/>
          </a:xfrm>
          <a:custGeom>
            <a:avLst/>
            <a:gdLst>
              <a:gd name="T0" fmla="*/ 0 w 73"/>
              <a:gd name="T1" fmla="*/ 20 w 73"/>
              <a:gd name="T2" fmla="*/ 37 w 73"/>
              <a:gd name="T3" fmla="*/ 55 w 73"/>
              <a:gd name="T4" fmla="*/ 73 w 73"/>
            </a:gdLst>
            <a:ahLst/>
            <a:cxnLst>
              <a:cxn ang="0">
                <a:pos x="T0" y="0"/>
              </a:cxn>
              <a:cxn ang="0">
                <a:pos x="T1" y="0"/>
              </a:cxn>
              <a:cxn ang="0">
                <a:pos x="T2" y="0"/>
              </a:cxn>
              <a:cxn ang="0">
                <a:pos x="T3" y="0"/>
              </a:cxn>
              <a:cxn ang="0">
                <a:pos x="T4" y="0"/>
              </a:cxn>
            </a:cxnLst>
            <a:rect l="0" t="0" r="r" b="b"/>
            <a:pathLst>
              <a:path w="73">
                <a:moveTo>
                  <a:pt x="0" y="0"/>
                </a:moveTo>
                <a:lnTo>
                  <a:pt x="20" y="0"/>
                </a:lnTo>
                <a:lnTo>
                  <a:pt x="37" y="0"/>
                </a:lnTo>
                <a:lnTo>
                  <a:pt x="55" y="0"/>
                </a:lnTo>
                <a:lnTo>
                  <a:pt x="7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8" name="Freeform 88">
            <a:extLst>
              <a:ext uri="{FF2B5EF4-FFF2-40B4-BE49-F238E27FC236}">
                <a16:creationId xmlns:a16="http://schemas.microsoft.com/office/drawing/2014/main" id="{56ECA60D-FEF2-4649-B4DB-83DA9AEC7CFA}"/>
              </a:ext>
            </a:extLst>
          </p:cNvPr>
          <p:cNvSpPr>
            <a:spLocks/>
          </p:cNvSpPr>
          <p:nvPr userDrawn="1">
            <p:custDataLst>
              <p:tags r:id="rId77"/>
            </p:custDataLst>
          </p:nvPr>
        </p:nvSpPr>
        <p:spPr bwMode="auto">
          <a:xfrm>
            <a:off x="11199580" y="4057631"/>
            <a:ext cx="22774" cy="51823"/>
          </a:xfrm>
          <a:custGeom>
            <a:avLst/>
            <a:gdLst>
              <a:gd name="T0" fmla="*/ 0 w 53"/>
              <a:gd name="T1" fmla="*/ 0 h 3"/>
              <a:gd name="T2" fmla="*/ 14 w 53"/>
              <a:gd name="T3" fmla="*/ 0 h 3"/>
              <a:gd name="T4" fmla="*/ 27 w 53"/>
              <a:gd name="T5" fmla="*/ 3 h 3"/>
              <a:gd name="T6" fmla="*/ 32 w 53"/>
              <a:gd name="T7" fmla="*/ 3 h 3"/>
              <a:gd name="T8" fmla="*/ 39 w 53"/>
              <a:gd name="T9" fmla="*/ 3 h 3"/>
              <a:gd name="T10" fmla="*/ 45 w 53"/>
              <a:gd name="T11" fmla="*/ 1 h 3"/>
              <a:gd name="T12" fmla="*/ 53 w 5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99" name="Line 89">
            <a:extLst>
              <a:ext uri="{FF2B5EF4-FFF2-40B4-BE49-F238E27FC236}">
                <a16:creationId xmlns:a16="http://schemas.microsoft.com/office/drawing/2014/main" id="{0565B486-49C8-6449-AAE5-848F7A44609E}"/>
              </a:ext>
            </a:extLst>
          </p:cNvPr>
          <p:cNvSpPr>
            <a:spLocks noChangeShapeType="1"/>
          </p:cNvSpPr>
          <p:nvPr userDrawn="1">
            <p:custDataLst>
              <p:tags r:id="rId78"/>
            </p:custDataLst>
          </p:nvPr>
        </p:nvSpPr>
        <p:spPr bwMode="auto">
          <a:xfrm>
            <a:off x="11233742" y="4044675"/>
            <a:ext cx="21146" cy="575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0" name="Freeform 90">
            <a:extLst>
              <a:ext uri="{FF2B5EF4-FFF2-40B4-BE49-F238E27FC236}">
                <a16:creationId xmlns:a16="http://schemas.microsoft.com/office/drawing/2014/main" id="{2B88CCEE-30C8-5F40-B15F-7ED62297536C}"/>
              </a:ext>
            </a:extLst>
          </p:cNvPr>
          <p:cNvSpPr>
            <a:spLocks/>
          </p:cNvSpPr>
          <p:nvPr userDrawn="1">
            <p:custDataLst>
              <p:tags r:id="rId79"/>
            </p:custDataLst>
          </p:nvPr>
        </p:nvSpPr>
        <p:spPr bwMode="auto">
          <a:xfrm>
            <a:off x="11254887" y="4050433"/>
            <a:ext cx="1627" cy="51823"/>
          </a:xfrm>
          <a:custGeom>
            <a:avLst/>
            <a:gdLst>
              <a:gd name="T0" fmla="*/ 0 h 13"/>
              <a:gd name="T1" fmla="*/ 6 h 13"/>
              <a:gd name="T2" fmla="*/ 13 h 13"/>
            </a:gdLst>
            <a:ahLst/>
            <a:cxnLst>
              <a:cxn ang="0">
                <a:pos x="0" y="T0"/>
              </a:cxn>
              <a:cxn ang="0">
                <a:pos x="0" y="T1"/>
              </a:cxn>
              <a:cxn ang="0">
                <a:pos x="0" y="T2"/>
              </a:cxn>
            </a:cxnLst>
            <a:rect l="0" t="0" r="r" b="b"/>
            <a:pathLst>
              <a:path h="13">
                <a:moveTo>
                  <a:pt x="0" y="0"/>
                </a:moveTo>
                <a:lnTo>
                  <a:pt x="0" y="6"/>
                </a:lnTo>
                <a:lnTo>
                  <a:pt x="0"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1" name="Freeform 91">
            <a:extLst>
              <a:ext uri="{FF2B5EF4-FFF2-40B4-BE49-F238E27FC236}">
                <a16:creationId xmlns:a16="http://schemas.microsoft.com/office/drawing/2014/main" id="{AA822BD1-EA1F-D641-BDE6-BA83DD17B89E}"/>
              </a:ext>
            </a:extLst>
          </p:cNvPr>
          <p:cNvSpPr>
            <a:spLocks/>
          </p:cNvSpPr>
          <p:nvPr userDrawn="1">
            <p:custDataLst>
              <p:tags r:id="rId80"/>
            </p:custDataLst>
          </p:nvPr>
        </p:nvSpPr>
        <p:spPr bwMode="auto">
          <a:xfrm>
            <a:off x="11207714" y="4044675"/>
            <a:ext cx="14640" cy="53262"/>
          </a:xfrm>
          <a:custGeom>
            <a:avLst/>
            <a:gdLst>
              <a:gd name="T0" fmla="*/ 0 w 26"/>
              <a:gd name="T1" fmla="*/ 15 w 26"/>
              <a:gd name="T2" fmla="*/ 26 w 26"/>
            </a:gdLst>
            <a:ahLst/>
            <a:cxnLst>
              <a:cxn ang="0">
                <a:pos x="T0" y="0"/>
              </a:cxn>
              <a:cxn ang="0">
                <a:pos x="T1" y="0"/>
              </a:cxn>
              <a:cxn ang="0">
                <a:pos x="T2" y="0"/>
              </a:cxn>
            </a:cxnLst>
            <a:rect l="0" t="0" r="r" b="b"/>
            <a:pathLst>
              <a:path w="26">
                <a:moveTo>
                  <a:pt x="0" y="0"/>
                </a:moveTo>
                <a:lnTo>
                  <a:pt x="15" y="0"/>
                </a:lnTo>
                <a:lnTo>
                  <a:pt x="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2" name="Freeform 92">
            <a:extLst>
              <a:ext uri="{FF2B5EF4-FFF2-40B4-BE49-F238E27FC236}">
                <a16:creationId xmlns:a16="http://schemas.microsoft.com/office/drawing/2014/main" id="{B67172EF-C80C-2B4C-84B4-B5EBB16F0C05}"/>
              </a:ext>
            </a:extLst>
          </p:cNvPr>
          <p:cNvSpPr>
            <a:spLocks/>
          </p:cNvSpPr>
          <p:nvPr userDrawn="1">
            <p:custDataLst>
              <p:tags r:id="rId81"/>
            </p:custDataLst>
          </p:nvPr>
        </p:nvSpPr>
        <p:spPr bwMode="auto">
          <a:xfrm>
            <a:off x="11201206" y="4027402"/>
            <a:ext cx="6507" cy="54702"/>
          </a:xfrm>
          <a:custGeom>
            <a:avLst/>
            <a:gdLst>
              <a:gd name="T0" fmla="*/ 20 w 20"/>
              <a:gd name="T1" fmla="*/ 0 h 25"/>
              <a:gd name="T2" fmla="*/ 0 w 20"/>
              <a:gd name="T3" fmla="*/ 13 h 25"/>
              <a:gd name="T4" fmla="*/ 4 w 20"/>
              <a:gd name="T5" fmla="*/ 18 h 25"/>
              <a:gd name="T6" fmla="*/ 10 w 20"/>
              <a:gd name="T7" fmla="*/ 21 h 25"/>
              <a:gd name="T8" fmla="*/ 14 w 20"/>
              <a:gd name="T9" fmla="*/ 24 h 25"/>
              <a:gd name="T10" fmla="*/ 20 w 20"/>
              <a:gd name="T11" fmla="*/ 25 h 25"/>
              <a:gd name="T12" fmla="*/ 20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3" name="Freeform 93">
            <a:extLst>
              <a:ext uri="{FF2B5EF4-FFF2-40B4-BE49-F238E27FC236}">
                <a16:creationId xmlns:a16="http://schemas.microsoft.com/office/drawing/2014/main" id="{72106E8A-BC57-B840-96BD-C918FE8E35C3}"/>
              </a:ext>
            </a:extLst>
          </p:cNvPr>
          <p:cNvSpPr>
            <a:spLocks/>
          </p:cNvSpPr>
          <p:nvPr userDrawn="1">
            <p:custDataLst>
              <p:tags r:id="rId82"/>
            </p:custDataLst>
          </p:nvPr>
        </p:nvSpPr>
        <p:spPr bwMode="auto">
          <a:xfrm>
            <a:off x="11284167" y="3779803"/>
            <a:ext cx="1627" cy="51823"/>
          </a:xfrm>
          <a:custGeom>
            <a:avLst/>
            <a:gdLst>
              <a:gd name="T0" fmla="*/ 0 w 6"/>
              <a:gd name="T1" fmla="*/ 24 h 24"/>
              <a:gd name="T2" fmla="*/ 0 w 6"/>
              <a:gd name="T3" fmla="*/ 0 h 24"/>
              <a:gd name="T4" fmla="*/ 6 w 6"/>
              <a:gd name="T5" fmla="*/ 12 h 24"/>
              <a:gd name="T6" fmla="*/ 0 w 6"/>
              <a:gd name="T7" fmla="*/ 24 h 24"/>
            </a:gdLst>
            <a:ahLst/>
            <a:cxnLst>
              <a:cxn ang="0">
                <a:pos x="T0" y="T1"/>
              </a:cxn>
              <a:cxn ang="0">
                <a:pos x="T2" y="T3"/>
              </a:cxn>
              <a:cxn ang="0">
                <a:pos x="T4" y="T5"/>
              </a:cxn>
              <a:cxn ang="0">
                <a:pos x="T6" y="T7"/>
              </a:cxn>
            </a:cxnLst>
            <a:rect l="0" t="0" r="r" b="b"/>
            <a:pathLst>
              <a:path w="6" h="24">
                <a:moveTo>
                  <a:pt x="0" y="24"/>
                </a:moveTo>
                <a:lnTo>
                  <a:pt x="0" y="0"/>
                </a:lnTo>
                <a:lnTo>
                  <a:pt x="6" y="12"/>
                </a:lnTo>
                <a:lnTo>
                  <a:pt x="0"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04" name="Group 94">
            <a:extLst>
              <a:ext uri="{FF2B5EF4-FFF2-40B4-BE49-F238E27FC236}">
                <a16:creationId xmlns:a16="http://schemas.microsoft.com/office/drawing/2014/main" id="{7179CA8F-52AB-804D-A98A-83E1A8461F45}"/>
              </a:ext>
            </a:extLst>
          </p:cNvPr>
          <p:cNvGrpSpPr>
            <a:grpSpLocks/>
          </p:cNvGrpSpPr>
          <p:nvPr userDrawn="1">
            <p:custDataLst>
              <p:tags r:id="rId83"/>
            </p:custDataLst>
          </p:nvPr>
        </p:nvGrpSpPr>
        <p:grpSpPr bwMode="auto">
          <a:xfrm>
            <a:off x="11155658" y="3481824"/>
            <a:ext cx="167549" cy="103645"/>
            <a:chOff x="5379" y="2466"/>
            <a:chExt cx="122" cy="71"/>
          </a:xfrm>
          <a:solidFill>
            <a:srgbClr val="DADADA"/>
          </a:solidFill>
        </p:grpSpPr>
        <p:sp>
          <p:nvSpPr>
            <p:cNvPr id="705" name="Freeform 95">
              <a:extLst>
                <a:ext uri="{FF2B5EF4-FFF2-40B4-BE49-F238E27FC236}">
                  <a16:creationId xmlns:a16="http://schemas.microsoft.com/office/drawing/2014/main" id="{20EBA164-0D93-FD4E-89AB-AF7E84CE15F7}"/>
                </a:ext>
              </a:extLst>
            </p:cNvPr>
            <p:cNvSpPr>
              <a:spLocks/>
            </p:cNvSpPr>
            <p:nvPr/>
          </p:nvSpPr>
          <p:spPr bwMode="auto">
            <a:xfrm>
              <a:off x="5428" y="2492"/>
              <a:ext cx="6" cy="9"/>
            </a:xfrm>
            <a:custGeom>
              <a:avLst/>
              <a:gdLst>
                <a:gd name="T0" fmla="*/ 19 w 19"/>
                <a:gd name="T1" fmla="*/ 25 h 25"/>
                <a:gd name="T2" fmla="*/ 18 w 19"/>
                <a:gd name="T3" fmla="*/ 20 h 25"/>
                <a:gd name="T4" fmla="*/ 17 w 19"/>
                <a:gd name="T5" fmla="*/ 12 h 25"/>
                <a:gd name="T6" fmla="*/ 16 w 19"/>
                <a:gd name="T7" fmla="*/ 9 h 25"/>
                <a:gd name="T8" fmla="*/ 17 w 19"/>
                <a:gd name="T9" fmla="*/ 6 h 25"/>
                <a:gd name="T10" fmla="*/ 17 w 19"/>
                <a:gd name="T11" fmla="*/ 3 h 25"/>
                <a:gd name="T12" fmla="*/ 19 w 19"/>
                <a:gd name="T13" fmla="*/ 0 h 25"/>
                <a:gd name="T14" fmla="*/ 0 w 19"/>
                <a:gd name="T15" fmla="*/ 0 h 25"/>
                <a:gd name="T16" fmla="*/ 1 w 19"/>
                <a:gd name="T17" fmla="*/ 7 h 25"/>
                <a:gd name="T18" fmla="*/ 5 w 19"/>
                <a:gd name="T19" fmla="*/ 15 h 25"/>
                <a:gd name="T20" fmla="*/ 7 w 19"/>
                <a:gd name="T21" fmla="*/ 19 h 25"/>
                <a:gd name="T22" fmla="*/ 11 w 19"/>
                <a:gd name="T23" fmla="*/ 23 h 25"/>
                <a:gd name="T24" fmla="*/ 15 w 19"/>
                <a:gd name="T25" fmla="*/ 25 h 25"/>
                <a:gd name="T26" fmla="*/ 19 w 19"/>
                <a:gd name="T2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6" name="Freeform 96">
              <a:extLst>
                <a:ext uri="{FF2B5EF4-FFF2-40B4-BE49-F238E27FC236}">
                  <a16:creationId xmlns:a16="http://schemas.microsoft.com/office/drawing/2014/main" id="{4F3D3F36-8F31-5D4E-ACE6-36B165D776CE}"/>
                </a:ext>
              </a:extLst>
            </p:cNvPr>
            <p:cNvSpPr>
              <a:spLocks/>
            </p:cNvSpPr>
            <p:nvPr/>
          </p:nvSpPr>
          <p:spPr bwMode="auto">
            <a:xfrm>
              <a:off x="5379" y="2505"/>
              <a:ext cx="7" cy="6"/>
            </a:xfrm>
            <a:custGeom>
              <a:avLst/>
              <a:gdLst>
                <a:gd name="T0" fmla="*/ 26 w 26"/>
                <a:gd name="T1" fmla="*/ 18 h 18"/>
                <a:gd name="T2" fmla="*/ 7 w 26"/>
                <a:gd name="T3" fmla="*/ 18 h 18"/>
                <a:gd name="T4" fmla="*/ 3 w 26"/>
                <a:gd name="T5" fmla="*/ 9 h 18"/>
                <a:gd name="T6" fmla="*/ 0 w 26"/>
                <a:gd name="T7" fmla="*/ 0 h 18"/>
                <a:gd name="T8" fmla="*/ 6 w 26"/>
                <a:gd name="T9" fmla="*/ 2 h 18"/>
                <a:gd name="T10" fmla="*/ 13 w 26"/>
                <a:gd name="T11" fmla="*/ 6 h 18"/>
                <a:gd name="T12" fmla="*/ 20 w 26"/>
                <a:gd name="T13" fmla="*/ 12 h 18"/>
                <a:gd name="T14" fmla="*/ 26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7" name="Freeform 97">
              <a:extLst>
                <a:ext uri="{FF2B5EF4-FFF2-40B4-BE49-F238E27FC236}">
                  <a16:creationId xmlns:a16="http://schemas.microsoft.com/office/drawing/2014/main" id="{E47EA50A-9B2C-E445-8133-712BE1B33987}"/>
                </a:ext>
              </a:extLst>
            </p:cNvPr>
            <p:cNvSpPr>
              <a:spLocks/>
            </p:cNvSpPr>
            <p:nvPr/>
          </p:nvSpPr>
          <p:spPr bwMode="auto">
            <a:xfrm>
              <a:off x="5392" y="2466"/>
              <a:ext cx="5" cy="6"/>
            </a:xfrm>
            <a:custGeom>
              <a:avLst/>
              <a:gdLst>
                <a:gd name="T0" fmla="*/ 0 w 13"/>
                <a:gd name="T1" fmla="*/ 18 h 18"/>
                <a:gd name="T2" fmla="*/ 13 w 13"/>
                <a:gd name="T3" fmla="*/ 0 h 18"/>
                <a:gd name="T4" fmla="*/ 0 w 13"/>
                <a:gd name="T5" fmla="*/ 18 h 18"/>
              </a:gdLst>
              <a:ahLst/>
              <a:cxnLst>
                <a:cxn ang="0">
                  <a:pos x="T0" y="T1"/>
                </a:cxn>
                <a:cxn ang="0">
                  <a:pos x="T2" y="T3"/>
                </a:cxn>
                <a:cxn ang="0">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8" name="Freeform 98">
              <a:extLst>
                <a:ext uri="{FF2B5EF4-FFF2-40B4-BE49-F238E27FC236}">
                  <a16:creationId xmlns:a16="http://schemas.microsoft.com/office/drawing/2014/main" id="{D8A942A9-6A7A-AB4D-9070-BB29C9355C6A}"/>
                </a:ext>
              </a:extLst>
            </p:cNvPr>
            <p:cNvSpPr>
              <a:spLocks/>
            </p:cNvSpPr>
            <p:nvPr/>
          </p:nvSpPr>
          <p:spPr bwMode="auto">
            <a:xfrm>
              <a:off x="5426" y="2468"/>
              <a:ext cx="8" cy="8"/>
            </a:xfrm>
            <a:custGeom>
              <a:avLst/>
              <a:gdLst>
                <a:gd name="T0" fmla="*/ 0 w 26"/>
                <a:gd name="T1" fmla="*/ 24 h 24"/>
                <a:gd name="T2" fmla="*/ 3 w 26"/>
                <a:gd name="T3" fmla="*/ 23 h 24"/>
                <a:gd name="T4" fmla="*/ 7 w 26"/>
                <a:gd name="T5" fmla="*/ 22 h 24"/>
                <a:gd name="T6" fmla="*/ 11 w 26"/>
                <a:gd name="T7" fmla="*/ 19 h 24"/>
                <a:gd name="T8" fmla="*/ 16 w 26"/>
                <a:gd name="T9" fmla="*/ 16 h 24"/>
                <a:gd name="T10" fmla="*/ 20 w 26"/>
                <a:gd name="T11" fmla="*/ 13 h 24"/>
                <a:gd name="T12" fmla="*/ 23 w 26"/>
                <a:gd name="T13" fmla="*/ 9 h 24"/>
                <a:gd name="T14" fmla="*/ 25 w 26"/>
                <a:gd name="T15" fmla="*/ 4 h 24"/>
                <a:gd name="T16" fmla="*/ 26 w 26"/>
                <a:gd name="T17" fmla="*/ 0 h 24"/>
                <a:gd name="T18" fmla="*/ 0 w 2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09" name="Freeform 99">
              <a:extLst>
                <a:ext uri="{FF2B5EF4-FFF2-40B4-BE49-F238E27FC236}">
                  <a16:creationId xmlns:a16="http://schemas.microsoft.com/office/drawing/2014/main" id="{4497ACEA-BE51-9944-ABC2-2CD7881D967C}"/>
                </a:ext>
              </a:extLst>
            </p:cNvPr>
            <p:cNvSpPr>
              <a:spLocks/>
            </p:cNvSpPr>
            <p:nvPr/>
          </p:nvSpPr>
          <p:spPr bwMode="auto">
            <a:xfrm>
              <a:off x="5490" y="2490"/>
              <a:ext cx="11" cy="2"/>
            </a:xfrm>
            <a:custGeom>
              <a:avLst/>
              <a:gdLst>
                <a:gd name="T0" fmla="*/ 0 w 34"/>
                <a:gd name="T1" fmla="*/ 6 h 6"/>
                <a:gd name="T2" fmla="*/ 10 w 34"/>
                <a:gd name="T3" fmla="*/ 6 h 6"/>
                <a:gd name="T4" fmla="*/ 17 w 34"/>
                <a:gd name="T5" fmla="*/ 5 h 6"/>
                <a:gd name="T6" fmla="*/ 25 w 34"/>
                <a:gd name="T7" fmla="*/ 4 h 6"/>
                <a:gd name="T8" fmla="*/ 34 w 34"/>
                <a:gd name="T9" fmla="*/ 0 h 6"/>
              </a:gdLst>
              <a:ahLst/>
              <a:cxnLst>
                <a:cxn ang="0">
                  <a:pos x="T0" y="T1"/>
                </a:cxn>
                <a:cxn ang="0">
                  <a:pos x="T2" y="T3"/>
                </a:cxn>
                <a:cxn ang="0">
                  <a:pos x="T4" y="T5"/>
                </a:cxn>
                <a:cxn ang="0">
                  <a:pos x="T6" y="T7"/>
                </a:cxn>
                <a:cxn ang="0">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0" name="Line 100">
              <a:extLst>
                <a:ext uri="{FF2B5EF4-FFF2-40B4-BE49-F238E27FC236}">
                  <a16:creationId xmlns:a16="http://schemas.microsoft.com/office/drawing/2014/main" id="{CC63598C-E9E9-A14A-A799-1DAA3FB6E951}"/>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1" name="Freeform 101">
              <a:extLst>
                <a:ext uri="{FF2B5EF4-FFF2-40B4-BE49-F238E27FC236}">
                  <a16:creationId xmlns:a16="http://schemas.microsoft.com/office/drawing/2014/main" id="{FE4C3677-BEA0-3443-B13D-AD91D000CC5B}"/>
                </a:ext>
              </a:extLst>
            </p:cNvPr>
            <p:cNvSpPr>
              <a:spLocks/>
            </p:cNvSpPr>
            <p:nvPr/>
          </p:nvSpPr>
          <p:spPr bwMode="auto">
            <a:xfrm>
              <a:off x="5464" y="2530"/>
              <a:ext cx="1" cy="7"/>
            </a:xfrm>
            <a:custGeom>
              <a:avLst/>
              <a:gdLst>
                <a:gd name="T0" fmla="*/ 19 h 19"/>
                <a:gd name="T1" fmla="*/ 9 h 19"/>
                <a:gd name="T2" fmla="*/ 0 h 19"/>
              </a:gdLst>
              <a:ahLst/>
              <a:cxnLst>
                <a:cxn ang="0">
                  <a:pos x="0" y="T0"/>
                </a:cxn>
                <a:cxn ang="0">
                  <a:pos x="0" y="T1"/>
                </a:cxn>
                <a:cxn ang="0">
                  <a:pos x="0" y="T2"/>
                </a:cxn>
              </a:cxnLst>
              <a:rect l="0" t="0" r="r" b="b"/>
              <a:pathLst>
                <a:path h="19">
                  <a:moveTo>
                    <a:pt x="0" y="19"/>
                  </a:moveTo>
                  <a:lnTo>
                    <a:pt x="0"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2" name="Line 102">
              <a:extLst>
                <a:ext uri="{FF2B5EF4-FFF2-40B4-BE49-F238E27FC236}">
                  <a16:creationId xmlns:a16="http://schemas.microsoft.com/office/drawing/2014/main" id="{880CDE0F-8D2E-6C4F-8378-C144E2F470ED}"/>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3" name="Freeform 103">
              <a:extLst>
                <a:ext uri="{FF2B5EF4-FFF2-40B4-BE49-F238E27FC236}">
                  <a16:creationId xmlns:a16="http://schemas.microsoft.com/office/drawing/2014/main" id="{4121E3DF-7392-974D-BFC0-1357E13E32E7}"/>
                </a:ext>
              </a:extLst>
            </p:cNvPr>
            <p:cNvSpPr>
              <a:spLocks/>
            </p:cNvSpPr>
            <p:nvPr/>
          </p:nvSpPr>
          <p:spPr bwMode="auto">
            <a:xfrm>
              <a:off x="5466" y="2530"/>
              <a:ext cx="4" cy="2"/>
            </a:xfrm>
            <a:custGeom>
              <a:avLst/>
              <a:gdLst>
                <a:gd name="T0" fmla="*/ 14 w 14"/>
                <a:gd name="T1" fmla="*/ 0 h 6"/>
                <a:gd name="T2" fmla="*/ 7 w 14"/>
                <a:gd name="T3" fmla="*/ 3 h 6"/>
                <a:gd name="T4" fmla="*/ 0 w 14"/>
                <a:gd name="T5" fmla="*/ 6 h 6"/>
              </a:gdLst>
              <a:ahLst/>
              <a:cxnLst>
                <a:cxn ang="0">
                  <a:pos x="T0" y="T1"/>
                </a:cxn>
                <a:cxn ang="0">
                  <a:pos x="T2" y="T3"/>
                </a:cxn>
                <a:cxn ang="0">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14" name="Freeform 104">
            <a:extLst>
              <a:ext uri="{FF2B5EF4-FFF2-40B4-BE49-F238E27FC236}">
                <a16:creationId xmlns:a16="http://schemas.microsoft.com/office/drawing/2014/main" id="{3A32AB54-C71C-FE4D-B26D-774D4F6DC173}"/>
              </a:ext>
            </a:extLst>
          </p:cNvPr>
          <p:cNvSpPr>
            <a:spLocks/>
          </p:cNvSpPr>
          <p:nvPr userDrawn="1">
            <p:custDataLst>
              <p:tags r:id="rId84"/>
            </p:custDataLst>
          </p:nvPr>
        </p:nvSpPr>
        <p:spPr bwMode="auto">
          <a:xfrm>
            <a:off x="9704644" y="3356586"/>
            <a:ext cx="6507" cy="51823"/>
          </a:xfrm>
          <a:custGeom>
            <a:avLst/>
            <a:gdLst>
              <a:gd name="T0" fmla="*/ 13 w 26"/>
              <a:gd name="T1" fmla="*/ 111 h 111"/>
              <a:gd name="T2" fmla="*/ 9 w 26"/>
              <a:gd name="T3" fmla="*/ 103 h 111"/>
              <a:gd name="T4" fmla="*/ 4 w 26"/>
              <a:gd name="T5" fmla="*/ 95 h 111"/>
              <a:gd name="T6" fmla="*/ 2 w 26"/>
              <a:gd name="T7" fmla="*/ 91 h 111"/>
              <a:gd name="T8" fmla="*/ 1 w 26"/>
              <a:gd name="T9" fmla="*/ 87 h 111"/>
              <a:gd name="T10" fmla="*/ 0 w 26"/>
              <a:gd name="T11" fmla="*/ 80 h 111"/>
              <a:gd name="T12" fmla="*/ 0 w 26"/>
              <a:gd name="T13" fmla="*/ 74 h 111"/>
              <a:gd name="T14" fmla="*/ 0 w 26"/>
              <a:gd name="T15" fmla="*/ 61 h 111"/>
              <a:gd name="T16" fmla="*/ 1 w 26"/>
              <a:gd name="T17" fmla="*/ 51 h 111"/>
              <a:gd name="T18" fmla="*/ 3 w 26"/>
              <a:gd name="T19" fmla="*/ 41 h 111"/>
              <a:gd name="T20" fmla="*/ 5 w 26"/>
              <a:gd name="T21" fmla="*/ 33 h 111"/>
              <a:gd name="T22" fmla="*/ 9 w 26"/>
              <a:gd name="T23" fmla="*/ 24 h 111"/>
              <a:gd name="T24" fmla="*/ 14 w 26"/>
              <a:gd name="T25" fmla="*/ 17 h 111"/>
              <a:gd name="T26" fmla="*/ 20 w 26"/>
              <a:gd name="T27" fmla="*/ 9 h 111"/>
              <a:gd name="T28" fmla="*/ 26 w 26"/>
              <a:gd name="T29" fmla="*/ 0 h 111"/>
              <a:gd name="T30" fmla="*/ 26 w 26"/>
              <a:gd name="T31" fmla="*/ 6 h 111"/>
              <a:gd name="T32" fmla="*/ 26 w 26"/>
              <a:gd name="T33" fmla="*/ 13 h 111"/>
              <a:gd name="T34" fmla="*/ 26 w 26"/>
              <a:gd name="T35" fmla="*/ 22 h 111"/>
              <a:gd name="T36" fmla="*/ 26 w 26"/>
              <a:gd name="T37" fmla="*/ 32 h 111"/>
              <a:gd name="T38" fmla="*/ 25 w 26"/>
              <a:gd name="T39" fmla="*/ 44 h 111"/>
              <a:gd name="T40" fmla="*/ 22 w 26"/>
              <a:gd name="T41" fmla="*/ 56 h 111"/>
              <a:gd name="T42" fmla="*/ 18 w 26"/>
              <a:gd name="T43" fmla="*/ 67 h 111"/>
              <a:gd name="T44" fmla="*/ 13 w 26"/>
              <a:gd name="T45" fmla="*/ 80 h 111"/>
              <a:gd name="T46" fmla="*/ 13 w 26"/>
              <a:gd name="T4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5" name="Freeform 106">
            <a:extLst>
              <a:ext uri="{FF2B5EF4-FFF2-40B4-BE49-F238E27FC236}">
                <a16:creationId xmlns:a16="http://schemas.microsoft.com/office/drawing/2014/main" id="{25026F3B-F801-6F45-B6E9-B0F1382E84D2}"/>
              </a:ext>
            </a:extLst>
          </p:cNvPr>
          <p:cNvSpPr>
            <a:spLocks/>
          </p:cNvSpPr>
          <p:nvPr userDrawn="1">
            <p:custDataLst>
              <p:tags r:id="rId85"/>
            </p:custDataLst>
          </p:nvPr>
        </p:nvSpPr>
        <p:spPr bwMode="auto">
          <a:xfrm>
            <a:off x="8886416" y="5150225"/>
            <a:ext cx="30908" cy="50383"/>
          </a:xfrm>
          <a:custGeom>
            <a:avLst/>
            <a:gdLst>
              <a:gd name="T0" fmla="*/ 0 w 66"/>
              <a:gd name="T1" fmla="*/ 0 h 44"/>
              <a:gd name="T2" fmla="*/ 13 w 66"/>
              <a:gd name="T3" fmla="*/ 1 h 44"/>
              <a:gd name="T4" fmla="*/ 23 w 66"/>
              <a:gd name="T5" fmla="*/ 2 h 44"/>
              <a:gd name="T6" fmla="*/ 32 w 66"/>
              <a:gd name="T7" fmla="*/ 4 h 44"/>
              <a:gd name="T8" fmla="*/ 38 w 66"/>
              <a:gd name="T9" fmla="*/ 7 h 44"/>
              <a:gd name="T10" fmla="*/ 44 w 66"/>
              <a:gd name="T11" fmla="*/ 9 h 44"/>
              <a:gd name="T12" fmla="*/ 50 w 66"/>
              <a:gd name="T13" fmla="*/ 11 h 44"/>
              <a:gd name="T14" fmla="*/ 57 w 66"/>
              <a:gd name="T15" fmla="*/ 12 h 44"/>
              <a:gd name="T16" fmla="*/ 66 w 66"/>
              <a:gd name="T17" fmla="*/ 13 h 44"/>
              <a:gd name="T18" fmla="*/ 65 w 66"/>
              <a:gd name="T19" fmla="*/ 17 h 44"/>
              <a:gd name="T20" fmla="*/ 62 w 66"/>
              <a:gd name="T21" fmla="*/ 21 h 44"/>
              <a:gd name="T22" fmla="*/ 60 w 66"/>
              <a:gd name="T23" fmla="*/ 25 h 44"/>
              <a:gd name="T24" fmla="*/ 57 w 66"/>
              <a:gd name="T25" fmla="*/ 28 h 44"/>
              <a:gd name="T26" fmla="*/ 49 w 66"/>
              <a:gd name="T27" fmla="*/ 34 h 44"/>
              <a:gd name="T28" fmla="*/ 40 w 66"/>
              <a:gd name="T29" fmla="*/ 39 h 44"/>
              <a:gd name="T30" fmla="*/ 31 w 66"/>
              <a:gd name="T31" fmla="*/ 42 h 44"/>
              <a:gd name="T32" fmla="*/ 21 w 66"/>
              <a:gd name="T33" fmla="*/ 44 h 44"/>
              <a:gd name="T34" fmla="*/ 10 w 66"/>
              <a:gd name="T35" fmla="*/ 44 h 44"/>
              <a:gd name="T36" fmla="*/ 0 w 66"/>
              <a:gd name="T37" fmla="*/ 43 h 44"/>
              <a:gd name="T38" fmla="*/ 0 w 66"/>
              <a:gd name="T39" fmla="*/ 31 h 44"/>
              <a:gd name="T40" fmla="*/ 0 w 66"/>
              <a:gd name="T41" fmla="*/ 22 h 44"/>
              <a:gd name="T42" fmla="*/ 0 w 66"/>
              <a:gd name="T43" fmla="*/ 12 h 44"/>
              <a:gd name="T44" fmla="*/ 0 w 66"/>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6" name="Freeform 107">
            <a:extLst>
              <a:ext uri="{FF2B5EF4-FFF2-40B4-BE49-F238E27FC236}">
                <a16:creationId xmlns:a16="http://schemas.microsoft.com/office/drawing/2014/main" id="{FBB3D540-91CD-0346-B3FF-6882B44E6EAC}"/>
              </a:ext>
            </a:extLst>
          </p:cNvPr>
          <p:cNvSpPr>
            <a:spLocks/>
          </p:cNvSpPr>
          <p:nvPr userDrawn="1">
            <p:custDataLst>
              <p:tags r:id="rId86"/>
            </p:custDataLst>
          </p:nvPr>
        </p:nvSpPr>
        <p:spPr bwMode="auto">
          <a:xfrm>
            <a:off x="11093846" y="2222246"/>
            <a:ext cx="21146" cy="51823"/>
          </a:xfrm>
          <a:custGeom>
            <a:avLst/>
            <a:gdLst>
              <a:gd name="T0" fmla="*/ 46 w 46"/>
              <a:gd name="T1" fmla="*/ 0 h 16"/>
              <a:gd name="T2" fmla="*/ 40 w 46"/>
              <a:gd name="T3" fmla="*/ 7 h 16"/>
              <a:gd name="T4" fmla="*/ 35 w 46"/>
              <a:gd name="T5" fmla="*/ 13 h 16"/>
              <a:gd name="T6" fmla="*/ 31 w 46"/>
              <a:gd name="T7" fmla="*/ 14 h 16"/>
              <a:gd name="T8" fmla="*/ 29 w 46"/>
              <a:gd name="T9" fmla="*/ 15 h 16"/>
              <a:gd name="T10" fmla="*/ 26 w 46"/>
              <a:gd name="T11" fmla="*/ 16 h 16"/>
              <a:gd name="T12" fmla="*/ 23 w 46"/>
              <a:gd name="T13" fmla="*/ 16 h 16"/>
              <a:gd name="T14" fmla="*/ 16 w 46"/>
              <a:gd name="T15" fmla="*/ 14 h 16"/>
              <a:gd name="T16" fmla="*/ 11 w 46"/>
              <a:gd name="T17" fmla="*/ 11 h 16"/>
              <a:gd name="T18" fmla="*/ 5 w 46"/>
              <a:gd name="T19" fmla="*/ 6 h 16"/>
              <a:gd name="T20" fmla="*/ 0 w 46"/>
              <a:gd name="T21" fmla="*/ 0 h 16"/>
              <a:gd name="T22" fmla="*/ 46 w 4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7" name="Freeform 108">
            <a:extLst>
              <a:ext uri="{FF2B5EF4-FFF2-40B4-BE49-F238E27FC236}">
                <a16:creationId xmlns:a16="http://schemas.microsoft.com/office/drawing/2014/main" id="{57C92C2B-FAF8-9B49-BC48-E5D9548F848A}"/>
              </a:ext>
            </a:extLst>
          </p:cNvPr>
          <p:cNvSpPr>
            <a:spLocks/>
          </p:cNvSpPr>
          <p:nvPr userDrawn="1">
            <p:custDataLst>
              <p:tags r:id="rId87"/>
            </p:custDataLst>
          </p:nvPr>
        </p:nvSpPr>
        <p:spPr bwMode="auto">
          <a:xfrm>
            <a:off x="11274408" y="2252477"/>
            <a:ext cx="16267" cy="51823"/>
          </a:xfrm>
          <a:custGeom>
            <a:avLst/>
            <a:gdLst>
              <a:gd name="T0" fmla="*/ 39 w 39"/>
              <a:gd name="T1" fmla="*/ 25 h 26"/>
              <a:gd name="T2" fmla="*/ 36 w 39"/>
              <a:gd name="T3" fmla="*/ 26 h 26"/>
              <a:gd name="T4" fmla="*/ 32 w 39"/>
              <a:gd name="T5" fmla="*/ 26 h 26"/>
              <a:gd name="T6" fmla="*/ 28 w 39"/>
              <a:gd name="T7" fmla="*/ 26 h 26"/>
              <a:gd name="T8" fmla="*/ 25 w 39"/>
              <a:gd name="T9" fmla="*/ 25 h 26"/>
              <a:gd name="T10" fmla="*/ 18 w 39"/>
              <a:gd name="T11" fmla="*/ 22 h 26"/>
              <a:gd name="T12" fmla="*/ 12 w 39"/>
              <a:gd name="T13" fmla="*/ 18 h 26"/>
              <a:gd name="T14" fmla="*/ 7 w 39"/>
              <a:gd name="T15" fmla="*/ 13 h 26"/>
              <a:gd name="T16" fmla="*/ 3 w 39"/>
              <a:gd name="T17" fmla="*/ 7 h 26"/>
              <a:gd name="T18" fmla="*/ 1 w 39"/>
              <a:gd name="T19" fmla="*/ 3 h 26"/>
              <a:gd name="T20" fmla="*/ 0 w 39"/>
              <a:gd name="T21" fmla="*/ 0 h 26"/>
              <a:gd name="T22" fmla="*/ 11 w 39"/>
              <a:gd name="T23" fmla="*/ 6 h 26"/>
              <a:gd name="T24" fmla="*/ 22 w 39"/>
              <a:gd name="T25" fmla="*/ 13 h 26"/>
              <a:gd name="T26" fmla="*/ 33 w 39"/>
              <a:gd name="T27" fmla="*/ 20 h 26"/>
              <a:gd name="T28" fmla="*/ 39 w 39"/>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8" name="Freeform 109">
            <a:extLst>
              <a:ext uri="{FF2B5EF4-FFF2-40B4-BE49-F238E27FC236}">
                <a16:creationId xmlns:a16="http://schemas.microsoft.com/office/drawing/2014/main" id="{8F21207B-D4B1-E345-AEF1-6FB6D5A0257B}"/>
              </a:ext>
            </a:extLst>
          </p:cNvPr>
          <p:cNvSpPr>
            <a:spLocks/>
          </p:cNvSpPr>
          <p:nvPr userDrawn="1">
            <p:custDataLst>
              <p:tags r:id="rId88"/>
            </p:custDataLst>
          </p:nvPr>
        </p:nvSpPr>
        <p:spPr bwMode="auto">
          <a:xfrm>
            <a:off x="10709943" y="2461207"/>
            <a:ext cx="4880" cy="53262"/>
          </a:xfrm>
          <a:custGeom>
            <a:avLst/>
            <a:gdLst>
              <a:gd name="T0" fmla="*/ 11 w 11"/>
              <a:gd name="T1" fmla="*/ 0 h 25"/>
              <a:gd name="T2" fmla="*/ 11 w 11"/>
              <a:gd name="T3" fmla="*/ 5 h 25"/>
              <a:gd name="T4" fmla="*/ 10 w 11"/>
              <a:gd name="T5" fmla="*/ 12 h 25"/>
              <a:gd name="T6" fmla="*/ 9 w 11"/>
              <a:gd name="T7" fmla="*/ 20 h 25"/>
              <a:gd name="T8" fmla="*/ 4 w 11"/>
              <a:gd name="T9" fmla="*/ 25 h 25"/>
              <a:gd name="T10" fmla="*/ 2 w 11"/>
              <a:gd name="T11" fmla="*/ 23 h 25"/>
              <a:gd name="T12" fmla="*/ 1 w 11"/>
              <a:gd name="T13" fmla="*/ 20 h 25"/>
              <a:gd name="T14" fmla="*/ 0 w 11"/>
              <a:gd name="T15" fmla="*/ 15 h 25"/>
              <a:gd name="T16" fmla="*/ 0 w 11"/>
              <a:gd name="T17" fmla="*/ 12 h 25"/>
              <a:gd name="T18" fmla="*/ 1 w 11"/>
              <a:gd name="T19" fmla="*/ 9 h 25"/>
              <a:gd name="T20" fmla="*/ 3 w 11"/>
              <a:gd name="T21" fmla="*/ 5 h 25"/>
              <a:gd name="T22" fmla="*/ 6 w 11"/>
              <a:gd name="T23" fmla="*/ 2 h 25"/>
              <a:gd name="T24" fmla="*/ 11 w 1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19" name="Freeform 110">
            <a:extLst>
              <a:ext uri="{FF2B5EF4-FFF2-40B4-BE49-F238E27FC236}">
                <a16:creationId xmlns:a16="http://schemas.microsoft.com/office/drawing/2014/main" id="{BDAB1A14-7B18-F74F-9F21-EA4937C678E4}"/>
              </a:ext>
            </a:extLst>
          </p:cNvPr>
          <p:cNvSpPr>
            <a:spLocks/>
          </p:cNvSpPr>
          <p:nvPr userDrawn="1">
            <p:custDataLst>
              <p:tags r:id="rId89"/>
            </p:custDataLst>
          </p:nvPr>
        </p:nvSpPr>
        <p:spPr bwMode="auto">
          <a:xfrm>
            <a:off x="10519619" y="2970795"/>
            <a:ext cx="14640" cy="53262"/>
          </a:xfrm>
          <a:custGeom>
            <a:avLst/>
            <a:gdLst>
              <a:gd name="T0" fmla="*/ 20 w 20"/>
              <a:gd name="T1" fmla="*/ 0 h 31"/>
              <a:gd name="T2" fmla="*/ 16 w 20"/>
              <a:gd name="T3" fmla="*/ 12 h 31"/>
              <a:gd name="T4" fmla="*/ 10 w 20"/>
              <a:gd name="T5" fmla="*/ 20 h 31"/>
              <a:gd name="T6" fmla="*/ 5 w 20"/>
              <a:gd name="T7" fmla="*/ 26 h 31"/>
              <a:gd name="T8" fmla="*/ 0 w 20"/>
              <a:gd name="T9" fmla="*/ 31 h 31"/>
              <a:gd name="T10" fmla="*/ 0 w 20"/>
              <a:gd name="T11" fmla="*/ 25 h 31"/>
              <a:gd name="T12" fmla="*/ 1 w 20"/>
              <a:gd name="T13" fmla="*/ 19 h 31"/>
              <a:gd name="T14" fmla="*/ 2 w 20"/>
              <a:gd name="T15" fmla="*/ 13 h 31"/>
              <a:gd name="T16" fmla="*/ 5 w 20"/>
              <a:gd name="T17" fmla="*/ 9 h 31"/>
              <a:gd name="T18" fmla="*/ 8 w 20"/>
              <a:gd name="T19" fmla="*/ 6 h 31"/>
              <a:gd name="T20" fmla="*/ 11 w 20"/>
              <a:gd name="T21" fmla="*/ 3 h 31"/>
              <a:gd name="T22" fmla="*/ 16 w 20"/>
              <a:gd name="T23" fmla="*/ 0 h 31"/>
              <a:gd name="T24" fmla="*/ 20 w 2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0" name="Freeform 111">
            <a:extLst>
              <a:ext uri="{FF2B5EF4-FFF2-40B4-BE49-F238E27FC236}">
                <a16:creationId xmlns:a16="http://schemas.microsoft.com/office/drawing/2014/main" id="{799FA266-666A-B84B-A71E-A50FB6F15411}"/>
              </a:ext>
            </a:extLst>
          </p:cNvPr>
          <p:cNvSpPr>
            <a:spLocks/>
          </p:cNvSpPr>
          <p:nvPr userDrawn="1">
            <p:custDataLst>
              <p:tags r:id="rId90"/>
            </p:custDataLst>
          </p:nvPr>
        </p:nvSpPr>
        <p:spPr bwMode="auto">
          <a:xfrm>
            <a:off x="10537514" y="2911775"/>
            <a:ext cx="16267" cy="51823"/>
          </a:xfrm>
          <a:custGeom>
            <a:avLst/>
            <a:gdLst>
              <a:gd name="T0" fmla="*/ 13 w 26"/>
              <a:gd name="T1" fmla="*/ 37 h 37"/>
              <a:gd name="T2" fmla="*/ 0 w 26"/>
              <a:gd name="T3" fmla="*/ 12 h 37"/>
              <a:gd name="T4" fmla="*/ 6 w 26"/>
              <a:gd name="T5" fmla="*/ 7 h 37"/>
              <a:gd name="T6" fmla="*/ 13 w 26"/>
              <a:gd name="T7" fmla="*/ 4 h 37"/>
              <a:gd name="T8" fmla="*/ 21 w 26"/>
              <a:gd name="T9" fmla="*/ 1 h 37"/>
              <a:gd name="T10" fmla="*/ 26 w 26"/>
              <a:gd name="T11" fmla="*/ 0 h 37"/>
              <a:gd name="T12" fmla="*/ 26 w 26"/>
              <a:gd name="T13" fmla="*/ 6 h 37"/>
              <a:gd name="T14" fmla="*/ 25 w 26"/>
              <a:gd name="T15" fmla="*/ 11 h 37"/>
              <a:gd name="T16" fmla="*/ 24 w 26"/>
              <a:gd name="T17" fmla="*/ 17 h 37"/>
              <a:gd name="T18" fmla="*/ 23 w 26"/>
              <a:gd name="T19" fmla="*/ 21 h 37"/>
              <a:gd name="T20" fmla="*/ 18 w 26"/>
              <a:gd name="T21" fmla="*/ 29 h 37"/>
              <a:gd name="T22" fmla="*/ 13 w 26"/>
              <a:gd name="T2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1" name="Freeform 112">
            <a:extLst>
              <a:ext uri="{FF2B5EF4-FFF2-40B4-BE49-F238E27FC236}">
                <a16:creationId xmlns:a16="http://schemas.microsoft.com/office/drawing/2014/main" id="{5713371F-25D8-3D43-B660-D601AB32ECE5}"/>
              </a:ext>
            </a:extLst>
          </p:cNvPr>
          <p:cNvSpPr>
            <a:spLocks/>
          </p:cNvSpPr>
          <p:nvPr userDrawn="1">
            <p:custDataLst>
              <p:tags r:id="rId91"/>
            </p:custDataLst>
          </p:nvPr>
        </p:nvSpPr>
        <p:spPr bwMode="auto">
          <a:xfrm>
            <a:off x="10423645" y="2775021"/>
            <a:ext cx="1626" cy="54702"/>
          </a:xfrm>
          <a:custGeom>
            <a:avLst/>
            <a:gdLst>
              <a:gd name="T0" fmla="*/ 0 w 7"/>
              <a:gd name="T1" fmla="*/ 18 h 18"/>
              <a:gd name="T2" fmla="*/ 0 w 7"/>
              <a:gd name="T3" fmla="*/ 0 h 18"/>
              <a:gd name="T4" fmla="*/ 7 w 7"/>
              <a:gd name="T5" fmla="*/ 12 h 18"/>
              <a:gd name="T6" fmla="*/ 0 w 7"/>
              <a:gd name="T7" fmla="*/ 18 h 18"/>
            </a:gdLst>
            <a:ahLst/>
            <a:cxnLst>
              <a:cxn ang="0">
                <a:pos x="T0" y="T1"/>
              </a:cxn>
              <a:cxn ang="0">
                <a:pos x="T2" y="T3"/>
              </a:cxn>
              <a:cxn ang="0">
                <a:pos x="T4" y="T5"/>
              </a:cxn>
              <a:cxn ang="0">
                <a:pos x="T6" y="T7"/>
              </a:cxn>
            </a:cxnLst>
            <a:rect l="0" t="0" r="r" b="b"/>
            <a:pathLst>
              <a:path w="7" h="18">
                <a:moveTo>
                  <a:pt x="0" y="18"/>
                </a:moveTo>
                <a:lnTo>
                  <a:pt x="0" y="0"/>
                </a:lnTo>
                <a:lnTo>
                  <a:pt x="7" y="12"/>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2" name="Freeform 113">
            <a:extLst>
              <a:ext uri="{FF2B5EF4-FFF2-40B4-BE49-F238E27FC236}">
                <a16:creationId xmlns:a16="http://schemas.microsoft.com/office/drawing/2014/main" id="{8B29C987-DF57-AA4D-BAC4-640DCBA32523}"/>
              </a:ext>
            </a:extLst>
          </p:cNvPr>
          <p:cNvSpPr>
            <a:spLocks/>
          </p:cNvSpPr>
          <p:nvPr userDrawn="1">
            <p:custDataLst>
              <p:tags r:id="rId92"/>
            </p:custDataLst>
          </p:nvPr>
        </p:nvSpPr>
        <p:spPr bwMode="auto">
          <a:xfrm>
            <a:off x="7197904" y="1983286"/>
            <a:ext cx="9761" cy="51823"/>
          </a:xfrm>
          <a:custGeom>
            <a:avLst/>
            <a:gdLst>
              <a:gd name="T0" fmla="*/ 0 w 33"/>
              <a:gd name="T1" fmla="*/ 12 h 31"/>
              <a:gd name="T2" fmla="*/ 19 w 33"/>
              <a:gd name="T3" fmla="*/ 0 h 31"/>
              <a:gd name="T4" fmla="*/ 24 w 33"/>
              <a:gd name="T5" fmla="*/ 5 h 31"/>
              <a:gd name="T6" fmla="*/ 28 w 33"/>
              <a:gd name="T7" fmla="*/ 12 h 31"/>
              <a:gd name="T8" fmla="*/ 32 w 33"/>
              <a:gd name="T9" fmla="*/ 22 h 31"/>
              <a:gd name="T10" fmla="*/ 33 w 33"/>
              <a:gd name="T11" fmla="*/ 31 h 31"/>
              <a:gd name="T12" fmla="*/ 27 w 33"/>
              <a:gd name="T13" fmla="*/ 30 h 31"/>
              <a:gd name="T14" fmla="*/ 22 w 33"/>
              <a:gd name="T15" fmla="*/ 28 h 31"/>
              <a:gd name="T16" fmla="*/ 16 w 33"/>
              <a:gd name="T17" fmla="*/ 25 h 31"/>
              <a:gd name="T18" fmla="*/ 11 w 33"/>
              <a:gd name="T19" fmla="*/ 22 h 31"/>
              <a:gd name="T20" fmla="*/ 3 w 33"/>
              <a:gd name="T21" fmla="*/ 15 h 31"/>
              <a:gd name="T22" fmla="*/ 0 w 33"/>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3" name="Freeform 114">
            <a:extLst>
              <a:ext uri="{FF2B5EF4-FFF2-40B4-BE49-F238E27FC236}">
                <a16:creationId xmlns:a16="http://schemas.microsoft.com/office/drawing/2014/main" id="{5093787F-CA94-4E4B-A33C-D509D8C59DA6}"/>
              </a:ext>
            </a:extLst>
          </p:cNvPr>
          <p:cNvSpPr>
            <a:spLocks/>
          </p:cNvSpPr>
          <p:nvPr userDrawn="1">
            <p:custDataLst>
              <p:tags r:id="rId93"/>
            </p:custDataLst>
          </p:nvPr>
        </p:nvSpPr>
        <p:spPr bwMode="auto">
          <a:xfrm>
            <a:off x="7183263" y="1773117"/>
            <a:ext cx="3254" cy="51823"/>
          </a:xfrm>
          <a:custGeom>
            <a:avLst/>
            <a:gdLst>
              <a:gd name="T0" fmla="*/ 14 w 14"/>
              <a:gd name="T1" fmla="*/ 0 h 6"/>
              <a:gd name="T2" fmla="*/ 0 w 14"/>
              <a:gd name="T3" fmla="*/ 6 h 6"/>
              <a:gd name="T4" fmla="*/ 14 w 14"/>
              <a:gd name="T5" fmla="*/ 0 h 6"/>
            </a:gdLst>
            <a:ahLst/>
            <a:cxnLst>
              <a:cxn ang="0">
                <a:pos x="T0" y="T1"/>
              </a:cxn>
              <a:cxn ang="0">
                <a:pos x="T2" y="T3"/>
              </a:cxn>
              <a:cxn ang="0">
                <a:pos x="T4" y="T5"/>
              </a:cxn>
            </a:cxnLst>
            <a:rect l="0" t="0" r="r" b="b"/>
            <a:pathLst>
              <a:path w="14" h="6">
                <a:moveTo>
                  <a:pt x="14" y="0"/>
                </a:moveTo>
                <a:lnTo>
                  <a:pt x="0" y="6"/>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4" name="Freeform 115">
            <a:extLst>
              <a:ext uri="{FF2B5EF4-FFF2-40B4-BE49-F238E27FC236}">
                <a16:creationId xmlns:a16="http://schemas.microsoft.com/office/drawing/2014/main" id="{10D4CC0E-8F56-3848-A817-66852E83A7A7}"/>
              </a:ext>
            </a:extLst>
          </p:cNvPr>
          <p:cNvSpPr>
            <a:spLocks/>
          </p:cNvSpPr>
          <p:nvPr userDrawn="1">
            <p:custDataLst>
              <p:tags r:id="rId94"/>
            </p:custDataLst>
          </p:nvPr>
        </p:nvSpPr>
        <p:spPr bwMode="auto">
          <a:xfrm>
            <a:off x="8700971" y="3385377"/>
            <a:ext cx="26027" cy="5038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5" name="Freeform 116">
            <a:extLst>
              <a:ext uri="{FF2B5EF4-FFF2-40B4-BE49-F238E27FC236}">
                <a16:creationId xmlns:a16="http://schemas.microsoft.com/office/drawing/2014/main" id="{7393EB3E-357E-044C-8D29-CDCF457374B8}"/>
              </a:ext>
            </a:extLst>
          </p:cNvPr>
          <p:cNvSpPr>
            <a:spLocks/>
          </p:cNvSpPr>
          <p:nvPr userDrawn="1">
            <p:custDataLst>
              <p:tags r:id="rId95"/>
            </p:custDataLst>
          </p:nvPr>
        </p:nvSpPr>
        <p:spPr bwMode="auto">
          <a:xfrm>
            <a:off x="8396779" y="3260139"/>
            <a:ext cx="19520" cy="53261"/>
          </a:xfrm>
          <a:custGeom>
            <a:avLst/>
            <a:gdLst>
              <a:gd name="T0" fmla="*/ 14 w 47"/>
              <a:gd name="T1" fmla="*/ 0 h 68"/>
              <a:gd name="T2" fmla="*/ 8 w 47"/>
              <a:gd name="T3" fmla="*/ 10 h 68"/>
              <a:gd name="T4" fmla="*/ 4 w 47"/>
              <a:gd name="T5" fmla="*/ 19 h 68"/>
              <a:gd name="T6" fmla="*/ 2 w 47"/>
              <a:gd name="T7" fmla="*/ 28 h 68"/>
              <a:gd name="T8" fmla="*/ 0 w 47"/>
              <a:gd name="T9" fmla="*/ 37 h 68"/>
              <a:gd name="T10" fmla="*/ 0 w 47"/>
              <a:gd name="T11" fmla="*/ 42 h 68"/>
              <a:gd name="T12" fmla="*/ 2 w 47"/>
              <a:gd name="T13" fmla="*/ 47 h 68"/>
              <a:gd name="T14" fmla="*/ 3 w 47"/>
              <a:gd name="T15" fmla="*/ 51 h 68"/>
              <a:gd name="T16" fmla="*/ 5 w 47"/>
              <a:gd name="T17" fmla="*/ 55 h 68"/>
              <a:gd name="T18" fmla="*/ 7 w 47"/>
              <a:gd name="T19" fmla="*/ 58 h 68"/>
              <a:gd name="T20" fmla="*/ 9 w 47"/>
              <a:gd name="T21" fmla="*/ 60 h 68"/>
              <a:gd name="T22" fmla="*/ 13 w 47"/>
              <a:gd name="T23" fmla="*/ 62 h 68"/>
              <a:gd name="T24" fmla="*/ 16 w 47"/>
              <a:gd name="T25" fmla="*/ 64 h 68"/>
              <a:gd name="T26" fmla="*/ 22 w 47"/>
              <a:gd name="T27" fmla="*/ 67 h 68"/>
              <a:gd name="T28" fmla="*/ 31 w 47"/>
              <a:gd name="T29" fmla="*/ 68 h 68"/>
              <a:gd name="T30" fmla="*/ 39 w 47"/>
              <a:gd name="T31" fmla="*/ 68 h 68"/>
              <a:gd name="T32" fmla="*/ 47 w 47"/>
              <a:gd name="T33" fmla="*/ 68 h 68"/>
              <a:gd name="T34" fmla="*/ 41 w 47"/>
              <a:gd name="T35" fmla="*/ 58 h 68"/>
              <a:gd name="T36" fmla="*/ 38 w 47"/>
              <a:gd name="T37" fmla="*/ 48 h 68"/>
              <a:gd name="T38" fmla="*/ 36 w 47"/>
              <a:gd name="T39" fmla="*/ 43 h 68"/>
              <a:gd name="T40" fmla="*/ 35 w 47"/>
              <a:gd name="T41" fmla="*/ 38 h 68"/>
              <a:gd name="T42" fmla="*/ 33 w 47"/>
              <a:gd name="T43" fmla="*/ 31 h 68"/>
              <a:gd name="T44" fmla="*/ 33 w 47"/>
              <a:gd name="T45" fmla="*/ 25 h 68"/>
              <a:gd name="T46" fmla="*/ 24 w 47"/>
              <a:gd name="T47" fmla="*/ 13 h 68"/>
              <a:gd name="T48" fmla="*/ 14 w 47"/>
              <a:gd name="T4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26" name="Group 117">
            <a:extLst>
              <a:ext uri="{FF2B5EF4-FFF2-40B4-BE49-F238E27FC236}">
                <a16:creationId xmlns:a16="http://schemas.microsoft.com/office/drawing/2014/main" id="{38C1B936-15DF-B84E-9E74-8E3142A26782}"/>
              </a:ext>
            </a:extLst>
          </p:cNvPr>
          <p:cNvGrpSpPr>
            <a:grpSpLocks/>
          </p:cNvGrpSpPr>
          <p:nvPr userDrawn="1">
            <p:custDataLst>
              <p:tags r:id="rId96"/>
            </p:custDataLst>
          </p:nvPr>
        </p:nvGrpSpPr>
        <p:grpSpPr bwMode="auto">
          <a:xfrm>
            <a:off x="9187355" y="3430001"/>
            <a:ext cx="47173" cy="339727"/>
            <a:chOff x="3950" y="2430"/>
            <a:chExt cx="36" cy="234"/>
          </a:xfrm>
          <a:solidFill>
            <a:srgbClr val="DADADA"/>
          </a:solidFill>
        </p:grpSpPr>
        <p:sp>
          <p:nvSpPr>
            <p:cNvPr id="727" name="Freeform 118">
              <a:extLst>
                <a:ext uri="{FF2B5EF4-FFF2-40B4-BE49-F238E27FC236}">
                  <a16:creationId xmlns:a16="http://schemas.microsoft.com/office/drawing/2014/main" id="{FECB1B26-4DD8-3749-B557-D6CC9AE0889B}"/>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8" name="Freeform 119">
              <a:extLst>
                <a:ext uri="{FF2B5EF4-FFF2-40B4-BE49-F238E27FC236}">
                  <a16:creationId xmlns:a16="http://schemas.microsoft.com/office/drawing/2014/main" id="{72A5D1B8-2027-594F-8EB0-6F035501B0A4}"/>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29" name="Freeform 120">
              <a:extLst>
                <a:ext uri="{FF2B5EF4-FFF2-40B4-BE49-F238E27FC236}">
                  <a16:creationId xmlns:a16="http://schemas.microsoft.com/office/drawing/2014/main" id="{43F664C1-AD16-CA4A-B79B-9320D3DB8142}"/>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0" name="Rectangle 121">
              <a:extLst>
                <a:ext uri="{FF2B5EF4-FFF2-40B4-BE49-F238E27FC236}">
                  <a16:creationId xmlns:a16="http://schemas.microsoft.com/office/drawing/2014/main" id="{E7608AAE-D566-694F-B538-514539300066}"/>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1" name="Line 122">
              <a:extLst>
                <a:ext uri="{FF2B5EF4-FFF2-40B4-BE49-F238E27FC236}">
                  <a16:creationId xmlns:a16="http://schemas.microsoft.com/office/drawing/2014/main" id="{973D771C-AD96-AF41-9A58-2EF3758A7246}"/>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2" name="Freeform 123">
              <a:extLst>
                <a:ext uri="{FF2B5EF4-FFF2-40B4-BE49-F238E27FC236}">
                  <a16:creationId xmlns:a16="http://schemas.microsoft.com/office/drawing/2014/main" id="{80102767-A235-F640-94A3-EFC36C5FBC1E}"/>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3" name="Freeform 124">
              <a:extLst>
                <a:ext uri="{FF2B5EF4-FFF2-40B4-BE49-F238E27FC236}">
                  <a16:creationId xmlns:a16="http://schemas.microsoft.com/office/drawing/2014/main" id="{AD3BDBE2-29DD-0A4F-801B-23A497D015D1}"/>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4" name="Line 125">
              <a:extLst>
                <a:ext uri="{FF2B5EF4-FFF2-40B4-BE49-F238E27FC236}">
                  <a16:creationId xmlns:a16="http://schemas.microsoft.com/office/drawing/2014/main" id="{1C68E510-0985-D746-A918-15F91C2F8930}"/>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5" name="Freeform 126">
              <a:extLst>
                <a:ext uri="{FF2B5EF4-FFF2-40B4-BE49-F238E27FC236}">
                  <a16:creationId xmlns:a16="http://schemas.microsoft.com/office/drawing/2014/main" id="{FC8F0EEB-4004-0645-95D4-628E64239392}"/>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6" name="Freeform 127">
              <a:extLst>
                <a:ext uri="{FF2B5EF4-FFF2-40B4-BE49-F238E27FC236}">
                  <a16:creationId xmlns:a16="http://schemas.microsoft.com/office/drawing/2014/main" id="{620D890E-5006-C046-865E-244387D90538}"/>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7" name="Line 128">
              <a:extLst>
                <a:ext uri="{FF2B5EF4-FFF2-40B4-BE49-F238E27FC236}">
                  <a16:creationId xmlns:a16="http://schemas.microsoft.com/office/drawing/2014/main" id="{867B6DA6-D747-8841-825D-34FB7F184213}"/>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8" name="Freeform 129">
              <a:extLst>
                <a:ext uri="{FF2B5EF4-FFF2-40B4-BE49-F238E27FC236}">
                  <a16:creationId xmlns:a16="http://schemas.microsoft.com/office/drawing/2014/main" id="{52220DAD-8F04-F045-9408-C7FD643C250B}"/>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39" name="Freeform 130">
              <a:extLst>
                <a:ext uri="{FF2B5EF4-FFF2-40B4-BE49-F238E27FC236}">
                  <a16:creationId xmlns:a16="http://schemas.microsoft.com/office/drawing/2014/main" id="{3A6218B0-DF61-F342-8032-CF2031E2293B}"/>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0" name="Freeform 131">
              <a:extLst>
                <a:ext uri="{FF2B5EF4-FFF2-40B4-BE49-F238E27FC236}">
                  <a16:creationId xmlns:a16="http://schemas.microsoft.com/office/drawing/2014/main" id="{DB2B02E0-09BF-1A4D-BBCB-1E0EA07585E2}"/>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1" name="Freeform 132">
              <a:extLst>
                <a:ext uri="{FF2B5EF4-FFF2-40B4-BE49-F238E27FC236}">
                  <a16:creationId xmlns:a16="http://schemas.microsoft.com/office/drawing/2014/main" id="{DF4A1563-0B1E-2D40-AD50-BF5243D910B5}"/>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2" name="Freeform 133">
              <a:extLst>
                <a:ext uri="{FF2B5EF4-FFF2-40B4-BE49-F238E27FC236}">
                  <a16:creationId xmlns:a16="http://schemas.microsoft.com/office/drawing/2014/main" id="{8D293745-4A60-9742-B0E8-698D41C25FA0}"/>
                </a:ext>
              </a:extLst>
            </p:cNvPr>
            <p:cNvSpPr>
              <a:spLocks/>
            </p:cNvSpPr>
            <p:nvPr/>
          </p:nvSpPr>
          <p:spPr bwMode="auto">
            <a:xfrm>
              <a:off x="3975" y="2658"/>
              <a:ext cx="6" cy="6"/>
            </a:xfrm>
            <a:custGeom>
              <a:avLst/>
              <a:gdLst>
                <a:gd name="T0" fmla="*/ 0 w 19"/>
                <a:gd name="T1" fmla="*/ 0 h 20"/>
                <a:gd name="T2" fmla="*/ 0 w 19"/>
                <a:gd name="T3" fmla="*/ 20 h 20"/>
                <a:gd name="T4" fmla="*/ 19 w 19"/>
                <a:gd name="T5" fmla="*/ 14 h 20"/>
                <a:gd name="T6" fmla="*/ 14 w 19"/>
                <a:gd name="T7" fmla="*/ 8 h 20"/>
                <a:gd name="T8" fmla="*/ 10 w 19"/>
                <a:gd name="T9" fmla="*/ 4 h 20"/>
                <a:gd name="T10" fmla="*/ 4 w 19"/>
                <a:gd name="T11" fmla="*/ 1 h 20"/>
                <a:gd name="T12" fmla="*/ 0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3" name="Freeform 134">
              <a:extLst>
                <a:ext uri="{FF2B5EF4-FFF2-40B4-BE49-F238E27FC236}">
                  <a16:creationId xmlns:a16="http://schemas.microsoft.com/office/drawing/2014/main" id="{3DB4E96E-BAF6-E049-B39E-1C918E3967D8}"/>
                </a:ext>
              </a:extLst>
            </p:cNvPr>
            <p:cNvSpPr>
              <a:spLocks/>
            </p:cNvSpPr>
            <p:nvPr/>
          </p:nvSpPr>
          <p:spPr bwMode="auto">
            <a:xfrm>
              <a:off x="3975" y="2644"/>
              <a:ext cx="6" cy="4"/>
            </a:xfrm>
            <a:custGeom>
              <a:avLst/>
              <a:gdLst>
                <a:gd name="T0" fmla="*/ 13 w 19"/>
                <a:gd name="T1" fmla="*/ 12 h 12"/>
                <a:gd name="T2" fmla="*/ 19 w 19"/>
                <a:gd name="T3" fmla="*/ 0 h 12"/>
                <a:gd name="T4" fmla="*/ 0 w 19"/>
                <a:gd name="T5" fmla="*/ 0 h 12"/>
                <a:gd name="T6" fmla="*/ 13 w 19"/>
                <a:gd name="T7" fmla="*/ 12 h 12"/>
              </a:gdLst>
              <a:ahLst/>
              <a:cxnLst>
                <a:cxn ang="0">
                  <a:pos x="T0" y="T1"/>
                </a:cxn>
                <a:cxn ang="0">
                  <a:pos x="T2" y="T3"/>
                </a:cxn>
                <a:cxn ang="0">
                  <a:pos x="T4" y="T5"/>
                </a:cxn>
                <a:cxn ang="0">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4" name="Freeform 135">
              <a:extLst>
                <a:ext uri="{FF2B5EF4-FFF2-40B4-BE49-F238E27FC236}">
                  <a16:creationId xmlns:a16="http://schemas.microsoft.com/office/drawing/2014/main" id="{0417A9CA-3459-BB4A-BE2F-7A11130E55BA}"/>
                </a:ext>
              </a:extLst>
            </p:cNvPr>
            <p:cNvSpPr>
              <a:spLocks/>
            </p:cNvSpPr>
            <p:nvPr/>
          </p:nvSpPr>
          <p:spPr bwMode="auto">
            <a:xfrm>
              <a:off x="3975" y="2637"/>
              <a:ext cx="6" cy="1"/>
            </a:xfrm>
            <a:custGeom>
              <a:avLst/>
              <a:gdLst>
                <a:gd name="T0" fmla="*/ 0 w 19"/>
                <a:gd name="T1" fmla="*/ 10 w 19"/>
                <a:gd name="T2" fmla="*/ 19 w 19"/>
                <a:gd name="T3" fmla="*/ 10 w 19"/>
                <a:gd name="T4" fmla="*/ 0 w 19"/>
              </a:gdLst>
              <a:ahLst/>
              <a:cxnLst>
                <a:cxn ang="0">
                  <a:pos x="T0" y="0"/>
                </a:cxn>
                <a:cxn ang="0">
                  <a:pos x="T1" y="0"/>
                </a:cxn>
                <a:cxn ang="0">
                  <a:pos x="T2" y="0"/>
                </a:cxn>
                <a:cxn ang="0">
                  <a:pos x="T3" y="0"/>
                </a:cxn>
                <a:cxn ang="0">
                  <a:pos x="T4" y="0"/>
                </a:cxn>
              </a:cxnLst>
              <a:rect l="0" t="0" r="r" b="b"/>
              <a:pathLst>
                <a:path w="19">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5" name="Rectangle 136">
              <a:extLst>
                <a:ext uri="{FF2B5EF4-FFF2-40B4-BE49-F238E27FC236}">
                  <a16:creationId xmlns:a16="http://schemas.microsoft.com/office/drawing/2014/main" id="{B7932051-5F87-124E-BFB3-E87A23736F6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6" name="Line 137">
              <a:extLst>
                <a:ext uri="{FF2B5EF4-FFF2-40B4-BE49-F238E27FC236}">
                  <a16:creationId xmlns:a16="http://schemas.microsoft.com/office/drawing/2014/main" id="{E283F794-ED57-3F44-89B4-2F9A0B633784}"/>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7" name="Freeform 138">
              <a:extLst>
                <a:ext uri="{FF2B5EF4-FFF2-40B4-BE49-F238E27FC236}">
                  <a16:creationId xmlns:a16="http://schemas.microsoft.com/office/drawing/2014/main" id="{E3AD552E-AAB0-1B49-943B-4D8B741EE3A0}"/>
                </a:ext>
              </a:extLst>
            </p:cNvPr>
            <p:cNvSpPr>
              <a:spLocks/>
            </p:cNvSpPr>
            <p:nvPr/>
          </p:nvSpPr>
          <p:spPr bwMode="auto">
            <a:xfrm>
              <a:off x="3975" y="2595"/>
              <a:ext cx="2" cy="1"/>
            </a:xfrm>
            <a:custGeom>
              <a:avLst/>
              <a:gdLst>
                <a:gd name="T0" fmla="*/ 6 w 6"/>
                <a:gd name="T1" fmla="*/ 0 h 3"/>
                <a:gd name="T2" fmla="*/ 5 w 6"/>
                <a:gd name="T3" fmla="*/ 1 h 3"/>
                <a:gd name="T4" fmla="*/ 3 w 6"/>
                <a:gd name="T5" fmla="*/ 2 h 3"/>
                <a:gd name="T6" fmla="*/ 1 w 6"/>
                <a:gd name="T7" fmla="*/ 3 h 3"/>
                <a:gd name="T8" fmla="*/ 0 w 6"/>
                <a:gd name="T9" fmla="*/ 2 h 3"/>
                <a:gd name="T10" fmla="*/ 0 w 6"/>
                <a:gd name="T11" fmla="*/ 2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5" y="1"/>
                  </a:lnTo>
                  <a:lnTo>
                    <a:pt x="3" y="2"/>
                  </a:lnTo>
                  <a:lnTo>
                    <a:pt x="1" y="3"/>
                  </a:lnTo>
                  <a:lnTo>
                    <a:pt x="0" y="2"/>
                  </a:lnTo>
                  <a:lnTo>
                    <a:pt x="0" y="2"/>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8" name="Freeform 139">
              <a:extLst>
                <a:ext uri="{FF2B5EF4-FFF2-40B4-BE49-F238E27FC236}">
                  <a16:creationId xmlns:a16="http://schemas.microsoft.com/office/drawing/2014/main" id="{AF93BCC8-9C5E-B14B-9D20-2D299461D36C}"/>
                </a:ext>
              </a:extLst>
            </p:cNvPr>
            <p:cNvSpPr>
              <a:spLocks/>
            </p:cNvSpPr>
            <p:nvPr/>
          </p:nvSpPr>
          <p:spPr bwMode="auto">
            <a:xfrm>
              <a:off x="3981" y="2555"/>
              <a:ext cx="5" cy="8"/>
            </a:xfrm>
            <a:custGeom>
              <a:avLst/>
              <a:gdLst>
                <a:gd name="T0" fmla="*/ 14 w 14"/>
                <a:gd name="T1" fmla="*/ 0 h 24"/>
                <a:gd name="T2" fmla="*/ 13 w 14"/>
                <a:gd name="T3" fmla="*/ 5 h 24"/>
                <a:gd name="T4" fmla="*/ 9 w 14"/>
                <a:gd name="T5" fmla="*/ 12 h 24"/>
                <a:gd name="T6" fmla="*/ 5 w 14"/>
                <a:gd name="T7" fmla="*/ 19 h 24"/>
                <a:gd name="T8" fmla="*/ 0 w 14"/>
                <a:gd name="T9" fmla="*/ 24 h 24"/>
                <a:gd name="T10" fmla="*/ 0 w 14"/>
                <a:gd name="T11" fmla="*/ 16 h 24"/>
                <a:gd name="T12" fmla="*/ 0 w 14"/>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49" name="Line 140">
              <a:extLst>
                <a:ext uri="{FF2B5EF4-FFF2-40B4-BE49-F238E27FC236}">
                  <a16:creationId xmlns:a16="http://schemas.microsoft.com/office/drawing/2014/main" id="{24A5B30D-0D6A-FF41-8A8A-C2338AA24946}"/>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0" name="Freeform 141">
              <a:extLst>
                <a:ext uri="{FF2B5EF4-FFF2-40B4-BE49-F238E27FC236}">
                  <a16:creationId xmlns:a16="http://schemas.microsoft.com/office/drawing/2014/main" id="{C4F8A95E-3BFB-9D41-B1D5-B89DC6AE3E97}"/>
                </a:ext>
              </a:extLst>
            </p:cNvPr>
            <p:cNvSpPr>
              <a:spLocks/>
            </p:cNvSpPr>
            <p:nvPr/>
          </p:nvSpPr>
          <p:spPr bwMode="auto">
            <a:xfrm>
              <a:off x="3977" y="2572"/>
              <a:ext cx="4" cy="3"/>
            </a:xfrm>
            <a:custGeom>
              <a:avLst/>
              <a:gdLst>
                <a:gd name="T0" fmla="*/ 13 w 13"/>
                <a:gd name="T1" fmla="*/ 12 h 12"/>
                <a:gd name="T2" fmla="*/ 0 w 13"/>
                <a:gd name="T3" fmla="*/ 0 h 12"/>
                <a:gd name="T4" fmla="*/ 13 w 13"/>
                <a:gd name="T5" fmla="*/ 12 h 12"/>
              </a:gdLst>
              <a:ahLst/>
              <a:cxnLst>
                <a:cxn ang="0">
                  <a:pos x="T0" y="T1"/>
                </a:cxn>
                <a:cxn ang="0">
                  <a:pos x="T2" y="T3"/>
                </a:cxn>
                <a:cxn ang="0">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1" name="Freeform 142">
              <a:extLst>
                <a:ext uri="{FF2B5EF4-FFF2-40B4-BE49-F238E27FC236}">
                  <a16:creationId xmlns:a16="http://schemas.microsoft.com/office/drawing/2014/main" id="{3D9851B5-C439-A643-A38F-E8DA1B332E86}"/>
                </a:ext>
              </a:extLst>
            </p:cNvPr>
            <p:cNvSpPr>
              <a:spLocks/>
            </p:cNvSpPr>
            <p:nvPr/>
          </p:nvSpPr>
          <p:spPr bwMode="auto">
            <a:xfrm>
              <a:off x="3981" y="2585"/>
              <a:ext cx="2" cy="6"/>
            </a:xfrm>
            <a:custGeom>
              <a:avLst/>
              <a:gdLst>
                <a:gd name="T0" fmla="*/ 0 w 7"/>
                <a:gd name="T1" fmla="*/ 0 h 19"/>
                <a:gd name="T2" fmla="*/ 0 w 7"/>
                <a:gd name="T3" fmla="*/ 19 h 19"/>
                <a:gd name="T4" fmla="*/ 0 w 7"/>
                <a:gd name="T5" fmla="*/ 0 h 19"/>
                <a:gd name="T6" fmla="*/ 7 w 7"/>
                <a:gd name="T7" fmla="*/ 0 h 19"/>
              </a:gdLst>
              <a:ahLst/>
              <a:cxnLst>
                <a:cxn ang="0">
                  <a:pos x="T0" y="T1"/>
                </a:cxn>
                <a:cxn ang="0">
                  <a:pos x="T2" y="T3"/>
                </a:cxn>
                <a:cxn ang="0">
                  <a:pos x="T4" y="T5"/>
                </a:cxn>
                <a:cxn ang="0">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2" name="Line 143">
              <a:extLst>
                <a:ext uri="{FF2B5EF4-FFF2-40B4-BE49-F238E27FC236}">
                  <a16:creationId xmlns:a16="http://schemas.microsoft.com/office/drawing/2014/main" id="{02D230EA-CE16-C649-B511-BA67BB8AC89F}"/>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3" name="Freeform 144">
              <a:extLst>
                <a:ext uri="{FF2B5EF4-FFF2-40B4-BE49-F238E27FC236}">
                  <a16:creationId xmlns:a16="http://schemas.microsoft.com/office/drawing/2014/main" id="{E9E05AC0-BFC0-1B41-9B4D-D1A9D81885D1}"/>
                </a:ext>
              </a:extLst>
            </p:cNvPr>
            <p:cNvSpPr>
              <a:spLocks/>
            </p:cNvSpPr>
            <p:nvPr/>
          </p:nvSpPr>
          <p:spPr bwMode="auto">
            <a:xfrm>
              <a:off x="3970" y="2545"/>
              <a:ext cx="2" cy="6"/>
            </a:xfrm>
            <a:custGeom>
              <a:avLst/>
              <a:gdLst>
                <a:gd name="T0" fmla="*/ 0 w 8"/>
                <a:gd name="T1" fmla="*/ 18 h 18"/>
                <a:gd name="T2" fmla="*/ 8 w 8"/>
                <a:gd name="T3" fmla="*/ 6 h 18"/>
                <a:gd name="T4" fmla="*/ 0 w 8"/>
                <a:gd name="T5" fmla="*/ 0 h 18"/>
                <a:gd name="T6" fmla="*/ 0 w 8"/>
                <a:gd name="T7" fmla="*/ 18 h 18"/>
              </a:gdLst>
              <a:ahLst/>
              <a:cxnLst>
                <a:cxn ang="0">
                  <a:pos x="T0" y="T1"/>
                </a:cxn>
                <a:cxn ang="0">
                  <a:pos x="T2" y="T3"/>
                </a:cxn>
                <a:cxn ang="0">
                  <a:pos x="T4" y="T5"/>
                </a:cxn>
                <a:cxn ang="0">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4" name="Freeform 145">
              <a:extLst>
                <a:ext uri="{FF2B5EF4-FFF2-40B4-BE49-F238E27FC236}">
                  <a16:creationId xmlns:a16="http://schemas.microsoft.com/office/drawing/2014/main" id="{4F03FFD6-744E-D049-B2A0-C68DA24E7429}"/>
                </a:ext>
              </a:extLst>
            </p:cNvPr>
            <p:cNvSpPr>
              <a:spLocks/>
            </p:cNvSpPr>
            <p:nvPr/>
          </p:nvSpPr>
          <p:spPr bwMode="auto">
            <a:xfrm>
              <a:off x="3968" y="2532"/>
              <a:ext cx="2" cy="7"/>
            </a:xfrm>
            <a:custGeom>
              <a:avLst/>
              <a:gdLst>
                <a:gd name="T0" fmla="*/ 0 w 6"/>
                <a:gd name="T1" fmla="*/ 0 h 19"/>
                <a:gd name="T2" fmla="*/ 0 w 6"/>
                <a:gd name="T3" fmla="*/ 19 h 19"/>
                <a:gd name="T4" fmla="*/ 6 w 6"/>
                <a:gd name="T5" fmla="*/ 13 h 19"/>
              </a:gdLst>
              <a:ahLst/>
              <a:cxnLst>
                <a:cxn ang="0">
                  <a:pos x="T0" y="T1"/>
                </a:cxn>
                <a:cxn ang="0">
                  <a:pos x="T2" y="T3"/>
                </a:cxn>
                <a:cxn ang="0">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5" name="Freeform 146">
              <a:extLst>
                <a:ext uri="{FF2B5EF4-FFF2-40B4-BE49-F238E27FC236}">
                  <a16:creationId xmlns:a16="http://schemas.microsoft.com/office/drawing/2014/main" id="{C5A3F0A3-6256-F049-A106-40D77C9B95BC}"/>
                </a:ext>
              </a:extLst>
            </p:cNvPr>
            <p:cNvSpPr>
              <a:spLocks/>
            </p:cNvSpPr>
            <p:nvPr/>
          </p:nvSpPr>
          <p:spPr bwMode="auto">
            <a:xfrm>
              <a:off x="3965" y="2513"/>
              <a:ext cx="10" cy="5"/>
            </a:xfrm>
            <a:custGeom>
              <a:avLst/>
              <a:gdLst>
                <a:gd name="T0" fmla="*/ 0 w 28"/>
                <a:gd name="T1" fmla="*/ 0 h 19"/>
                <a:gd name="T2" fmla="*/ 0 w 28"/>
                <a:gd name="T3" fmla="*/ 19 h 19"/>
                <a:gd name="T4" fmla="*/ 28 w 28"/>
                <a:gd name="T5" fmla="*/ 19 h 19"/>
              </a:gdLst>
              <a:ahLst/>
              <a:cxnLst>
                <a:cxn ang="0">
                  <a:pos x="T0" y="T1"/>
                </a:cxn>
                <a:cxn ang="0">
                  <a:pos x="T2" y="T3"/>
                </a:cxn>
                <a:cxn ang="0">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6" name="Freeform 147">
              <a:extLst>
                <a:ext uri="{FF2B5EF4-FFF2-40B4-BE49-F238E27FC236}">
                  <a16:creationId xmlns:a16="http://schemas.microsoft.com/office/drawing/2014/main" id="{4788AF48-F8F3-FA49-945D-1F7AD9C48EA6}"/>
                </a:ext>
              </a:extLst>
            </p:cNvPr>
            <p:cNvSpPr>
              <a:spLocks/>
            </p:cNvSpPr>
            <p:nvPr/>
          </p:nvSpPr>
          <p:spPr bwMode="auto">
            <a:xfrm>
              <a:off x="3970" y="2513"/>
              <a:ext cx="5" cy="5"/>
            </a:xfrm>
            <a:custGeom>
              <a:avLst/>
              <a:gdLst>
                <a:gd name="T0" fmla="*/ 15 w 15"/>
                <a:gd name="T1" fmla="*/ 19 h 19"/>
                <a:gd name="T2" fmla="*/ 8 w 15"/>
                <a:gd name="T3" fmla="*/ 9 h 19"/>
                <a:gd name="T4" fmla="*/ 0 w 15"/>
                <a:gd name="T5" fmla="*/ 0 h 19"/>
              </a:gdLst>
              <a:ahLst/>
              <a:cxnLst>
                <a:cxn ang="0">
                  <a:pos x="T0" y="T1"/>
                </a:cxn>
                <a:cxn ang="0">
                  <a:pos x="T2" y="T3"/>
                </a:cxn>
                <a:cxn ang="0">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57" name="Freeform 148">
              <a:extLst>
                <a:ext uri="{FF2B5EF4-FFF2-40B4-BE49-F238E27FC236}">
                  <a16:creationId xmlns:a16="http://schemas.microsoft.com/office/drawing/2014/main" id="{D0F183FC-C091-7C49-B6FC-963357C90F43}"/>
                </a:ext>
              </a:extLst>
            </p:cNvPr>
            <p:cNvSpPr>
              <a:spLocks/>
            </p:cNvSpPr>
            <p:nvPr/>
          </p:nvSpPr>
          <p:spPr bwMode="auto">
            <a:xfrm>
              <a:off x="3950" y="2430"/>
              <a:ext cx="7" cy="6"/>
            </a:xfrm>
            <a:custGeom>
              <a:avLst/>
              <a:gdLst>
                <a:gd name="T0" fmla="*/ 13 w 20"/>
                <a:gd name="T1" fmla="*/ 18 h 18"/>
                <a:gd name="T2" fmla="*/ 20 w 20"/>
                <a:gd name="T3" fmla="*/ 0 h 18"/>
                <a:gd name="T4" fmla="*/ 0 w 20"/>
                <a:gd name="T5" fmla="*/ 0 h 18"/>
                <a:gd name="T6" fmla="*/ 13 w 20"/>
                <a:gd name="T7" fmla="*/ 18 h 18"/>
              </a:gdLst>
              <a:ahLst/>
              <a:cxnLst>
                <a:cxn ang="0">
                  <a:pos x="T0" y="T1"/>
                </a:cxn>
                <a:cxn ang="0">
                  <a:pos x="T2" y="T3"/>
                </a:cxn>
                <a:cxn ang="0">
                  <a:pos x="T4" y="T5"/>
                </a:cxn>
                <a:cxn ang="0">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758" name="Group 149">
            <a:extLst>
              <a:ext uri="{FF2B5EF4-FFF2-40B4-BE49-F238E27FC236}">
                <a16:creationId xmlns:a16="http://schemas.microsoft.com/office/drawing/2014/main" id="{7E1F07A6-5701-2243-A4F8-879FC4875749}"/>
              </a:ext>
            </a:extLst>
          </p:cNvPr>
          <p:cNvGrpSpPr>
            <a:grpSpLocks/>
          </p:cNvGrpSpPr>
          <p:nvPr userDrawn="1">
            <p:custDataLst>
              <p:tags r:id="rId97"/>
            </p:custDataLst>
          </p:nvPr>
        </p:nvGrpSpPr>
        <p:grpSpPr bwMode="auto">
          <a:xfrm>
            <a:off x="11303687" y="3883450"/>
            <a:ext cx="190324" cy="194335"/>
            <a:chOff x="5486" y="2743"/>
            <a:chExt cx="137" cy="132"/>
          </a:xfrm>
          <a:solidFill>
            <a:srgbClr val="DADADA"/>
          </a:solidFill>
        </p:grpSpPr>
        <p:sp>
          <p:nvSpPr>
            <p:cNvPr id="759" name="Freeform 150">
              <a:extLst>
                <a:ext uri="{FF2B5EF4-FFF2-40B4-BE49-F238E27FC236}">
                  <a16:creationId xmlns:a16="http://schemas.microsoft.com/office/drawing/2014/main" id="{67D4102E-3CD6-4F47-BE1C-36EBF6FABA74}"/>
                </a:ext>
              </a:extLst>
            </p:cNvPr>
            <p:cNvSpPr>
              <a:spLocks/>
            </p:cNvSpPr>
            <p:nvPr/>
          </p:nvSpPr>
          <p:spPr bwMode="auto">
            <a:xfrm>
              <a:off x="5595" y="2806"/>
              <a:ext cx="13" cy="28"/>
            </a:xfrm>
            <a:custGeom>
              <a:avLst/>
              <a:gdLst>
                <a:gd name="T0" fmla="*/ 0 w 40"/>
                <a:gd name="T1" fmla="*/ 31 h 87"/>
                <a:gd name="T2" fmla="*/ 0 w 40"/>
                <a:gd name="T3" fmla="*/ 42 h 87"/>
                <a:gd name="T4" fmla="*/ 2 w 40"/>
                <a:gd name="T5" fmla="*/ 51 h 87"/>
                <a:gd name="T6" fmla="*/ 5 w 40"/>
                <a:gd name="T7" fmla="*/ 59 h 87"/>
                <a:gd name="T8" fmla="*/ 10 w 40"/>
                <a:gd name="T9" fmla="*/ 66 h 87"/>
                <a:gd name="T10" fmla="*/ 15 w 40"/>
                <a:gd name="T11" fmla="*/ 72 h 87"/>
                <a:gd name="T12" fmla="*/ 22 w 40"/>
                <a:gd name="T13" fmla="*/ 77 h 87"/>
                <a:gd name="T14" fmla="*/ 31 w 40"/>
                <a:gd name="T15" fmla="*/ 82 h 87"/>
                <a:gd name="T16" fmla="*/ 40 w 40"/>
                <a:gd name="T17" fmla="*/ 87 h 87"/>
                <a:gd name="T18" fmla="*/ 35 w 40"/>
                <a:gd name="T19" fmla="*/ 82 h 87"/>
                <a:gd name="T20" fmla="*/ 32 w 40"/>
                <a:gd name="T21" fmla="*/ 77 h 87"/>
                <a:gd name="T22" fmla="*/ 29 w 40"/>
                <a:gd name="T23" fmla="*/ 71 h 87"/>
                <a:gd name="T24" fmla="*/ 26 w 40"/>
                <a:gd name="T25" fmla="*/ 65 h 87"/>
                <a:gd name="T26" fmla="*/ 22 w 40"/>
                <a:gd name="T27" fmla="*/ 52 h 87"/>
                <a:gd name="T28" fmla="*/ 20 w 40"/>
                <a:gd name="T29" fmla="*/ 39 h 87"/>
                <a:gd name="T30" fmla="*/ 18 w 40"/>
                <a:gd name="T31" fmla="*/ 27 h 87"/>
                <a:gd name="T32" fmla="*/ 13 w 40"/>
                <a:gd name="T33" fmla="*/ 16 h 87"/>
                <a:gd name="T34" fmla="*/ 11 w 40"/>
                <a:gd name="T35" fmla="*/ 11 h 87"/>
                <a:gd name="T36" fmla="*/ 8 w 40"/>
                <a:gd name="T37" fmla="*/ 6 h 87"/>
                <a:gd name="T38" fmla="*/ 4 w 40"/>
                <a:gd name="T39" fmla="*/ 3 h 87"/>
                <a:gd name="T40" fmla="*/ 0 w 40"/>
                <a:gd name="T41" fmla="*/ 0 h 87"/>
                <a:gd name="T42" fmla="*/ 0 w 40"/>
                <a:gd name="T43" fmla="*/ 9 h 87"/>
                <a:gd name="T44" fmla="*/ 0 w 40"/>
                <a:gd name="T45" fmla="*/ 16 h 87"/>
                <a:gd name="T46" fmla="*/ 0 w 40"/>
                <a:gd name="T47" fmla="*/ 23 h 87"/>
                <a:gd name="T48" fmla="*/ 0 w 40"/>
                <a:gd name="T49"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0" name="Freeform 151">
              <a:extLst>
                <a:ext uri="{FF2B5EF4-FFF2-40B4-BE49-F238E27FC236}">
                  <a16:creationId xmlns:a16="http://schemas.microsoft.com/office/drawing/2014/main" id="{819F009C-1A00-C440-A0FC-0459DC7F0DE9}"/>
                </a:ext>
              </a:extLst>
            </p:cNvPr>
            <p:cNvSpPr>
              <a:spLocks/>
            </p:cNvSpPr>
            <p:nvPr/>
          </p:nvSpPr>
          <p:spPr bwMode="auto">
            <a:xfrm>
              <a:off x="5603" y="2842"/>
              <a:ext cx="20" cy="12"/>
            </a:xfrm>
            <a:custGeom>
              <a:avLst/>
              <a:gdLst>
                <a:gd name="T0" fmla="*/ 0 w 61"/>
                <a:gd name="T1" fmla="*/ 31 h 37"/>
                <a:gd name="T2" fmla="*/ 19 w 61"/>
                <a:gd name="T3" fmla="*/ 32 h 37"/>
                <a:gd name="T4" fmla="*/ 35 w 61"/>
                <a:gd name="T5" fmla="*/ 34 h 37"/>
                <a:gd name="T6" fmla="*/ 49 w 61"/>
                <a:gd name="T7" fmla="*/ 36 h 37"/>
                <a:gd name="T8" fmla="*/ 61 w 61"/>
                <a:gd name="T9" fmla="*/ 37 h 37"/>
                <a:gd name="T10" fmla="*/ 55 w 61"/>
                <a:gd name="T11" fmla="*/ 29 h 37"/>
                <a:gd name="T12" fmla="*/ 49 w 61"/>
                <a:gd name="T13" fmla="*/ 22 h 37"/>
                <a:gd name="T14" fmla="*/ 42 w 61"/>
                <a:gd name="T15" fmla="*/ 17 h 37"/>
                <a:gd name="T16" fmla="*/ 35 w 61"/>
                <a:gd name="T17" fmla="*/ 12 h 37"/>
                <a:gd name="T18" fmla="*/ 28 w 61"/>
                <a:gd name="T19" fmla="*/ 9 h 37"/>
                <a:gd name="T20" fmla="*/ 19 w 61"/>
                <a:gd name="T21" fmla="*/ 5 h 37"/>
                <a:gd name="T22" fmla="*/ 10 w 61"/>
                <a:gd name="T23" fmla="*/ 2 h 37"/>
                <a:gd name="T24" fmla="*/ 0 w 61"/>
                <a:gd name="T25" fmla="*/ 0 h 37"/>
                <a:gd name="T26" fmla="*/ 0 w 61"/>
                <a:gd name="T2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1" name="Freeform 152">
              <a:extLst>
                <a:ext uri="{FF2B5EF4-FFF2-40B4-BE49-F238E27FC236}">
                  <a16:creationId xmlns:a16="http://schemas.microsoft.com/office/drawing/2014/main" id="{9A3AACCA-3D1E-7044-B82F-1ED44962EBFB}"/>
                </a:ext>
              </a:extLst>
            </p:cNvPr>
            <p:cNvSpPr>
              <a:spLocks/>
            </p:cNvSpPr>
            <p:nvPr/>
          </p:nvSpPr>
          <p:spPr bwMode="auto">
            <a:xfrm>
              <a:off x="5568" y="2865"/>
              <a:ext cx="13" cy="10"/>
            </a:xfrm>
            <a:custGeom>
              <a:avLst/>
              <a:gdLst>
                <a:gd name="T0" fmla="*/ 40 w 40"/>
                <a:gd name="T1" fmla="*/ 30 h 30"/>
                <a:gd name="T2" fmla="*/ 33 w 40"/>
                <a:gd name="T3" fmla="*/ 28 h 30"/>
                <a:gd name="T4" fmla="*/ 26 w 40"/>
                <a:gd name="T5" fmla="*/ 25 h 30"/>
                <a:gd name="T6" fmla="*/ 21 w 40"/>
                <a:gd name="T7" fmla="*/ 22 h 30"/>
                <a:gd name="T8" fmla="*/ 15 w 40"/>
                <a:gd name="T9" fmla="*/ 19 h 30"/>
                <a:gd name="T10" fmla="*/ 11 w 40"/>
                <a:gd name="T11" fmla="*/ 16 h 30"/>
                <a:gd name="T12" fmla="*/ 6 w 40"/>
                <a:gd name="T13" fmla="*/ 11 h 30"/>
                <a:gd name="T14" fmla="*/ 3 w 40"/>
                <a:gd name="T15" fmla="*/ 6 h 30"/>
                <a:gd name="T16" fmla="*/ 0 w 40"/>
                <a:gd name="T17" fmla="*/ 0 h 30"/>
                <a:gd name="T18" fmla="*/ 8 w 40"/>
                <a:gd name="T19" fmla="*/ 2 h 30"/>
                <a:gd name="T20" fmla="*/ 15 w 40"/>
                <a:gd name="T21" fmla="*/ 6 h 30"/>
                <a:gd name="T22" fmla="*/ 22 w 40"/>
                <a:gd name="T23" fmla="*/ 10 h 30"/>
                <a:gd name="T24" fmla="*/ 27 w 40"/>
                <a:gd name="T25" fmla="*/ 15 h 30"/>
                <a:gd name="T26" fmla="*/ 33 w 40"/>
                <a:gd name="T27" fmla="*/ 19 h 30"/>
                <a:gd name="T28" fmla="*/ 36 w 40"/>
                <a:gd name="T29" fmla="*/ 23 h 30"/>
                <a:gd name="T30" fmla="*/ 39 w 40"/>
                <a:gd name="T31" fmla="*/ 27 h 30"/>
                <a:gd name="T32" fmla="*/ 40 w 4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2" name="Freeform 153">
              <a:extLst>
                <a:ext uri="{FF2B5EF4-FFF2-40B4-BE49-F238E27FC236}">
                  <a16:creationId xmlns:a16="http://schemas.microsoft.com/office/drawing/2014/main" id="{74451245-A339-6D4E-A783-F0410D870470}"/>
                </a:ext>
              </a:extLst>
            </p:cNvPr>
            <p:cNvSpPr>
              <a:spLocks/>
            </p:cNvSpPr>
            <p:nvPr/>
          </p:nvSpPr>
          <p:spPr bwMode="auto">
            <a:xfrm>
              <a:off x="5515" y="2789"/>
              <a:ext cx="24" cy="26"/>
            </a:xfrm>
            <a:custGeom>
              <a:avLst/>
              <a:gdLst>
                <a:gd name="T0" fmla="*/ 74 w 74"/>
                <a:gd name="T1" fmla="*/ 80 h 80"/>
                <a:gd name="T2" fmla="*/ 72 w 74"/>
                <a:gd name="T3" fmla="*/ 73 h 80"/>
                <a:gd name="T4" fmla="*/ 71 w 74"/>
                <a:gd name="T5" fmla="*/ 66 h 80"/>
                <a:gd name="T6" fmla="*/ 69 w 74"/>
                <a:gd name="T7" fmla="*/ 60 h 80"/>
                <a:gd name="T8" fmla="*/ 66 w 74"/>
                <a:gd name="T9" fmla="*/ 53 h 80"/>
                <a:gd name="T10" fmla="*/ 58 w 74"/>
                <a:gd name="T11" fmla="*/ 42 h 80"/>
                <a:gd name="T12" fmla="*/ 48 w 74"/>
                <a:gd name="T13" fmla="*/ 33 h 80"/>
                <a:gd name="T14" fmla="*/ 38 w 74"/>
                <a:gd name="T15" fmla="*/ 25 h 80"/>
                <a:gd name="T16" fmla="*/ 29 w 74"/>
                <a:gd name="T17" fmla="*/ 17 h 80"/>
                <a:gd name="T18" fmla="*/ 20 w 74"/>
                <a:gd name="T19" fmla="*/ 9 h 80"/>
                <a:gd name="T20" fmla="*/ 13 w 74"/>
                <a:gd name="T21" fmla="*/ 0 h 80"/>
                <a:gd name="T22" fmla="*/ 9 w 74"/>
                <a:gd name="T23" fmla="*/ 5 h 80"/>
                <a:gd name="T24" fmla="*/ 4 w 74"/>
                <a:gd name="T25" fmla="*/ 10 h 80"/>
                <a:gd name="T26" fmla="*/ 1 w 74"/>
                <a:gd name="T27" fmla="*/ 14 h 80"/>
                <a:gd name="T28" fmla="*/ 0 w 74"/>
                <a:gd name="T29" fmla="*/ 19 h 80"/>
                <a:gd name="T30" fmla="*/ 0 w 74"/>
                <a:gd name="T31" fmla="*/ 25 h 80"/>
                <a:gd name="T32" fmla="*/ 2 w 74"/>
                <a:gd name="T33" fmla="*/ 30 h 80"/>
                <a:gd name="T34" fmla="*/ 4 w 74"/>
                <a:gd name="T35" fmla="*/ 36 h 80"/>
                <a:gd name="T36" fmla="*/ 7 w 74"/>
                <a:gd name="T37" fmla="*/ 41 h 80"/>
                <a:gd name="T38" fmla="*/ 10 w 74"/>
                <a:gd name="T39" fmla="*/ 46 h 80"/>
                <a:gd name="T40" fmla="*/ 14 w 74"/>
                <a:gd name="T41" fmla="*/ 51 h 80"/>
                <a:gd name="T42" fmla="*/ 19 w 74"/>
                <a:gd name="T43" fmla="*/ 56 h 80"/>
                <a:gd name="T44" fmla="*/ 24 w 74"/>
                <a:gd name="T45" fmla="*/ 61 h 80"/>
                <a:gd name="T46" fmla="*/ 30 w 74"/>
                <a:gd name="T47" fmla="*/ 66 h 80"/>
                <a:gd name="T48" fmla="*/ 35 w 74"/>
                <a:gd name="T49" fmla="*/ 69 h 80"/>
                <a:gd name="T50" fmla="*/ 42 w 74"/>
                <a:gd name="T51" fmla="*/ 72 h 80"/>
                <a:gd name="T52" fmla="*/ 47 w 74"/>
                <a:gd name="T53" fmla="*/ 75 h 80"/>
                <a:gd name="T54" fmla="*/ 54 w 74"/>
                <a:gd name="T55" fmla="*/ 77 h 80"/>
                <a:gd name="T56" fmla="*/ 60 w 74"/>
                <a:gd name="T57" fmla="*/ 79 h 80"/>
                <a:gd name="T58" fmla="*/ 67 w 74"/>
                <a:gd name="T59" fmla="*/ 80 h 80"/>
                <a:gd name="T60" fmla="*/ 74 w 74"/>
                <a:gd name="T6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3" name="Freeform 154">
              <a:extLst>
                <a:ext uri="{FF2B5EF4-FFF2-40B4-BE49-F238E27FC236}">
                  <a16:creationId xmlns:a16="http://schemas.microsoft.com/office/drawing/2014/main" id="{CBD89F9B-3EAB-7D47-A792-0918031DA916}"/>
                </a:ext>
              </a:extLst>
            </p:cNvPr>
            <p:cNvSpPr>
              <a:spLocks/>
            </p:cNvSpPr>
            <p:nvPr/>
          </p:nvSpPr>
          <p:spPr bwMode="auto">
            <a:xfrm>
              <a:off x="5555" y="2785"/>
              <a:ext cx="26" cy="27"/>
            </a:xfrm>
            <a:custGeom>
              <a:avLst/>
              <a:gdLst>
                <a:gd name="T0" fmla="*/ 52 w 86"/>
                <a:gd name="T1" fmla="*/ 80 h 80"/>
                <a:gd name="T2" fmla="*/ 86 w 86"/>
                <a:gd name="T3" fmla="*/ 80 h 80"/>
                <a:gd name="T4" fmla="*/ 86 w 86"/>
                <a:gd name="T5" fmla="*/ 61 h 80"/>
                <a:gd name="T6" fmla="*/ 79 w 86"/>
                <a:gd name="T7" fmla="*/ 59 h 80"/>
                <a:gd name="T8" fmla="*/ 72 w 86"/>
                <a:gd name="T9" fmla="*/ 56 h 80"/>
                <a:gd name="T10" fmla="*/ 67 w 86"/>
                <a:gd name="T11" fmla="*/ 53 h 80"/>
                <a:gd name="T12" fmla="*/ 61 w 86"/>
                <a:gd name="T13" fmla="*/ 49 h 80"/>
                <a:gd name="T14" fmla="*/ 51 w 86"/>
                <a:gd name="T15" fmla="*/ 41 h 80"/>
                <a:gd name="T16" fmla="*/ 43 w 86"/>
                <a:gd name="T17" fmla="*/ 33 h 80"/>
                <a:gd name="T18" fmla="*/ 34 w 86"/>
                <a:gd name="T19" fmla="*/ 25 h 80"/>
                <a:gd name="T20" fmla="*/ 24 w 86"/>
                <a:gd name="T21" fmla="*/ 16 h 80"/>
                <a:gd name="T22" fmla="*/ 13 w 86"/>
                <a:gd name="T23" fmla="*/ 7 h 80"/>
                <a:gd name="T24" fmla="*/ 0 w 86"/>
                <a:gd name="T25" fmla="*/ 0 h 80"/>
                <a:gd name="T26" fmla="*/ 1 w 86"/>
                <a:gd name="T27" fmla="*/ 8 h 80"/>
                <a:gd name="T28" fmla="*/ 5 w 86"/>
                <a:gd name="T29" fmla="*/ 20 h 80"/>
                <a:gd name="T30" fmla="*/ 11 w 86"/>
                <a:gd name="T31" fmla="*/ 32 h 80"/>
                <a:gd name="T32" fmla="*/ 18 w 86"/>
                <a:gd name="T33" fmla="*/ 44 h 80"/>
                <a:gd name="T34" fmla="*/ 27 w 86"/>
                <a:gd name="T35" fmla="*/ 57 h 80"/>
                <a:gd name="T36" fmla="*/ 36 w 86"/>
                <a:gd name="T37" fmla="*/ 67 h 80"/>
                <a:gd name="T38" fmla="*/ 40 w 86"/>
                <a:gd name="T39" fmla="*/ 72 h 80"/>
                <a:gd name="T40" fmla="*/ 45 w 86"/>
                <a:gd name="T41" fmla="*/ 76 h 80"/>
                <a:gd name="T42" fmla="*/ 49 w 86"/>
                <a:gd name="T43" fmla="*/ 79 h 80"/>
                <a:gd name="T44" fmla="*/ 52 w 8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4" name="Freeform 155">
              <a:extLst>
                <a:ext uri="{FF2B5EF4-FFF2-40B4-BE49-F238E27FC236}">
                  <a16:creationId xmlns:a16="http://schemas.microsoft.com/office/drawing/2014/main" id="{E99E39DD-8EAF-2948-A084-96FED970D58F}"/>
                </a:ext>
              </a:extLst>
            </p:cNvPr>
            <p:cNvSpPr>
              <a:spLocks/>
            </p:cNvSpPr>
            <p:nvPr/>
          </p:nvSpPr>
          <p:spPr bwMode="auto">
            <a:xfrm>
              <a:off x="5570" y="2825"/>
              <a:ext cx="25" cy="11"/>
            </a:xfrm>
            <a:custGeom>
              <a:avLst/>
              <a:gdLst>
                <a:gd name="T0" fmla="*/ 0 w 74"/>
                <a:gd name="T1" fmla="*/ 7 h 31"/>
                <a:gd name="T2" fmla="*/ 3 w 74"/>
                <a:gd name="T3" fmla="*/ 11 h 31"/>
                <a:gd name="T4" fmla="*/ 5 w 74"/>
                <a:gd name="T5" fmla="*/ 15 h 31"/>
                <a:gd name="T6" fmla="*/ 9 w 74"/>
                <a:gd name="T7" fmla="*/ 18 h 31"/>
                <a:gd name="T8" fmla="*/ 14 w 74"/>
                <a:gd name="T9" fmla="*/ 21 h 31"/>
                <a:gd name="T10" fmla="*/ 18 w 74"/>
                <a:gd name="T11" fmla="*/ 24 h 31"/>
                <a:gd name="T12" fmla="*/ 23 w 74"/>
                <a:gd name="T13" fmla="*/ 26 h 31"/>
                <a:gd name="T14" fmla="*/ 29 w 74"/>
                <a:gd name="T15" fmla="*/ 28 h 31"/>
                <a:gd name="T16" fmla="*/ 34 w 74"/>
                <a:gd name="T17" fmla="*/ 29 h 31"/>
                <a:gd name="T18" fmla="*/ 47 w 74"/>
                <a:gd name="T19" fmla="*/ 31 h 31"/>
                <a:gd name="T20" fmla="*/ 58 w 74"/>
                <a:gd name="T21" fmla="*/ 31 h 31"/>
                <a:gd name="T22" fmla="*/ 63 w 74"/>
                <a:gd name="T23" fmla="*/ 30 h 31"/>
                <a:gd name="T24" fmla="*/ 67 w 74"/>
                <a:gd name="T25" fmla="*/ 29 h 31"/>
                <a:gd name="T26" fmla="*/ 71 w 74"/>
                <a:gd name="T27" fmla="*/ 27 h 31"/>
                <a:gd name="T28" fmla="*/ 74 w 74"/>
                <a:gd name="T29" fmla="*/ 25 h 31"/>
                <a:gd name="T30" fmla="*/ 64 w 74"/>
                <a:gd name="T31" fmla="*/ 18 h 31"/>
                <a:gd name="T32" fmla="*/ 55 w 74"/>
                <a:gd name="T33" fmla="*/ 13 h 31"/>
                <a:gd name="T34" fmla="*/ 51 w 74"/>
                <a:gd name="T35" fmla="*/ 10 h 31"/>
                <a:gd name="T36" fmla="*/ 47 w 74"/>
                <a:gd name="T37" fmla="*/ 8 h 31"/>
                <a:gd name="T38" fmla="*/ 43 w 74"/>
                <a:gd name="T39" fmla="*/ 5 h 31"/>
                <a:gd name="T40" fmla="*/ 41 w 74"/>
                <a:gd name="T41" fmla="*/ 0 h 31"/>
                <a:gd name="T42" fmla="*/ 33 w 74"/>
                <a:gd name="T43" fmla="*/ 1 h 31"/>
                <a:gd name="T44" fmla="*/ 28 w 74"/>
                <a:gd name="T45" fmla="*/ 1 h 31"/>
                <a:gd name="T46" fmla="*/ 22 w 74"/>
                <a:gd name="T47" fmla="*/ 1 h 31"/>
                <a:gd name="T48" fmla="*/ 18 w 74"/>
                <a:gd name="T49" fmla="*/ 0 h 31"/>
                <a:gd name="T50" fmla="*/ 14 w 74"/>
                <a:gd name="T51" fmla="*/ 0 h 31"/>
                <a:gd name="T52" fmla="*/ 10 w 74"/>
                <a:gd name="T53" fmla="*/ 0 h 31"/>
                <a:gd name="T54" fmla="*/ 6 w 74"/>
                <a:gd name="T55" fmla="*/ 3 h 31"/>
                <a:gd name="T56" fmla="*/ 0 w 74"/>
                <a:gd name="T57"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5" name="Freeform 156">
              <a:extLst>
                <a:ext uri="{FF2B5EF4-FFF2-40B4-BE49-F238E27FC236}">
                  <a16:creationId xmlns:a16="http://schemas.microsoft.com/office/drawing/2014/main" id="{914A5604-1FA4-064D-8E36-8236205B1370}"/>
                </a:ext>
              </a:extLst>
            </p:cNvPr>
            <p:cNvSpPr>
              <a:spLocks/>
            </p:cNvSpPr>
            <p:nvPr/>
          </p:nvSpPr>
          <p:spPr bwMode="auto">
            <a:xfrm>
              <a:off x="5562" y="2819"/>
              <a:ext cx="6" cy="1"/>
            </a:xfrm>
            <a:custGeom>
              <a:avLst/>
              <a:gdLst>
                <a:gd name="T0" fmla="*/ 20 w 20"/>
                <a:gd name="T1" fmla="*/ 0 w 20"/>
                <a:gd name="T2" fmla="*/ 10 w 20"/>
                <a:gd name="T3" fmla="*/ 20 w 20"/>
              </a:gdLst>
              <a:ahLst/>
              <a:cxnLst>
                <a:cxn ang="0">
                  <a:pos x="T0" y="0"/>
                </a:cxn>
                <a:cxn ang="0">
                  <a:pos x="T1" y="0"/>
                </a:cxn>
                <a:cxn ang="0">
                  <a:pos x="T2" y="0"/>
                </a:cxn>
                <a:cxn ang="0">
                  <a:pos x="T3" y="0"/>
                </a:cxn>
              </a:cxnLst>
              <a:rect l="0" t="0" r="r" b="b"/>
              <a:pathLst>
                <a:path w="20">
                  <a:moveTo>
                    <a:pt x="20" y="0"/>
                  </a:moveTo>
                  <a:lnTo>
                    <a:pt x="0" y="0"/>
                  </a:lnTo>
                  <a:lnTo>
                    <a:pt x="10" y="0"/>
                  </a:lnTo>
                  <a:lnTo>
                    <a:pt x="2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6" name="Freeform 157">
              <a:extLst>
                <a:ext uri="{FF2B5EF4-FFF2-40B4-BE49-F238E27FC236}">
                  <a16:creationId xmlns:a16="http://schemas.microsoft.com/office/drawing/2014/main" id="{8F77174E-A82C-BC41-A116-73F09F29F111}"/>
                </a:ext>
              </a:extLst>
            </p:cNvPr>
            <p:cNvSpPr>
              <a:spLocks/>
            </p:cNvSpPr>
            <p:nvPr/>
          </p:nvSpPr>
          <p:spPr bwMode="auto">
            <a:xfrm>
              <a:off x="5509" y="2769"/>
              <a:ext cx="32" cy="21"/>
            </a:xfrm>
            <a:custGeom>
              <a:avLst/>
              <a:gdLst>
                <a:gd name="T0" fmla="*/ 7 w 100"/>
                <a:gd name="T1" fmla="*/ 25 h 65"/>
                <a:gd name="T2" fmla="*/ 35 w 100"/>
                <a:gd name="T3" fmla="*/ 40 h 65"/>
                <a:gd name="T4" fmla="*/ 61 w 100"/>
                <a:gd name="T5" fmla="*/ 55 h 65"/>
                <a:gd name="T6" fmla="*/ 72 w 100"/>
                <a:gd name="T7" fmla="*/ 60 h 65"/>
                <a:gd name="T8" fmla="*/ 83 w 100"/>
                <a:gd name="T9" fmla="*/ 65 h 65"/>
                <a:gd name="T10" fmla="*/ 87 w 100"/>
                <a:gd name="T11" fmla="*/ 65 h 65"/>
                <a:gd name="T12" fmla="*/ 91 w 100"/>
                <a:gd name="T13" fmla="*/ 65 h 65"/>
                <a:gd name="T14" fmla="*/ 96 w 100"/>
                <a:gd name="T15" fmla="*/ 65 h 65"/>
                <a:gd name="T16" fmla="*/ 100 w 100"/>
                <a:gd name="T17" fmla="*/ 62 h 65"/>
                <a:gd name="T18" fmla="*/ 94 w 100"/>
                <a:gd name="T19" fmla="*/ 60 h 65"/>
                <a:gd name="T20" fmla="*/ 88 w 100"/>
                <a:gd name="T21" fmla="*/ 56 h 65"/>
                <a:gd name="T22" fmla="*/ 83 w 100"/>
                <a:gd name="T23" fmla="*/ 52 h 65"/>
                <a:gd name="T24" fmla="*/ 78 w 100"/>
                <a:gd name="T25" fmla="*/ 46 h 65"/>
                <a:gd name="T26" fmla="*/ 67 w 100"/>
                <a:gd name="T27" fmla="*/ 34 h 65"/>
                <a:gd name="T28" fmla="*/ 57 w 100"/>
                <a:gd name="T29" fmla="*/ 21 h 65"/>
                <a:gd name="T30" fmla="*/ 52 w 100"/>
                <a:gd name="T31" fmla="*/ 15 h 65"/>
                <a:gd name="T32" fmla="*/ 46 w 100"/>
                <a:gd name="T33" fmla="*/ 10 h 65"/>
                <a:gd name="T34" fmla="*/ 40 w 100"/>
                <a:gd name="T35" fmla="*/ 4 h 65"/>
                <a:gd name="T36" fmla="*/ 33 w 100"/>
                <a:gd name="T37" fmla="*/ 1 h 65"/>
                <a:gd name="T38" fmla="*/ 27 w 100"/>
                <a:gd name="T39" fmla="*/ 0 h 65"/>
                <a:gd name="T40" fmla="*/ 18 w 100"/>
                <a:gd name="T41" fmla="*/ 0 h 65"/>
                <a:gd name="T42" fmla="*/ 10 w 100"/>
                <a:gd name="T43" fmla="*/ 2 h 65"/>
                <a:gd name="T44" fmla="*/ 0 w 100"/>
                <a:gd name="T45" fmla="*/ 6 h 65"/>
                <a:gd name="T46" fmla="*/ 7 w 100"/>
                <a:gd name="T4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7" name="Freeform 158">
              <a:extLst>
                <a:ext uri="{FF2B5EF4-FFF2-40B4-BE49-F238E27FC236}">
                  <a16:creationId xmlns:a16="http://schemas.microsoft.com/office/drawing/2014/main" id="{2177B2FB-46CB-AA49-94D8-8A80B0138E90}"/>
                </a:ext>
              </a:extLst>
            </p:cNvPr>
            <p:cNvSpPr>
              <a:spLocks/>
            </p:cNvSpPr>
            <p:nvPr/>
          </p:nvSpPr>
          <p:spPr bwMode="auto">
            <a:xfrm>
              <a:off x="5486" y="2743"/>
              <a:ext cx="24" cy="34"/>
            </a:xfrm>
            <a:custGeom>
              <a:avLst/>
              <a:gdLst>
                <a:gd name="T0" fmla="*/ 72 w 79"/>
                <a:gd name="T1" fmla="*/ 85 h 104"/>
                <a:gd name="T2" fmla="*/ 56 w 79"/>
                <a:gd name="T3" fmla="*/ 61 h 104"/>
                <a:gd name="T4" fmla="*/ 43 w 79"/>
                <a:gd name="T5" fmla="*/ 41 h 104"/>
                <a:gd name="T6" fmla="*/ 29 w 79"/>
                <a:gd name="T7" fmla="*/ 20 h 104"/>
                <a:gd name="T8" fmla="*/ 12 w 79"/>
                <a:gd name="T9" fmla="*/ 0 h 104"/>
                <a:gd name="T10" fmla="*/ 6 w 79"/>
                <a:gd name="T11" fmla="*/ 16 h 104"/>
                <a:gd name="T12" fmla="*/ 2 w 79"/>
                <a:gd name="T13" fmla="*/ 33 h 104"/>
                <a:gd name="T14" fmla="*/ 0 w 79"/>
                <a:gd name="T15" fmla="*/ 40 h 104"/>
                <a:gd name="T16" fmla="*/ 0 w 79"/>
                <a:gd name="T17" fmla="*/ 48 h 104"/>
                <a:gd name="T18" fmla="*/ 0 w 79"/>
                <a:gd name="T19" fmla="*/ 55 h 104"/>
                <a:gd name="T20" fmla="*/ 0 w 79"/>
                <a:gd name="T21" fmla="*/ 62 h 104"/>
                <a:gd name="T22" fmla="*/ 1 w 79"/>
                <a:gd name="T23" fmla="*/ 68 h 104"/>
                <a:gd name="T24" fmla="*/ 3 w 79"/>
                <a:gd name="T25" fmla="*/ 74 h 104"/>
                <a:gd name="T26" fmla="*/ 6 w 79"/>
                <a:gd name="T27" fmla="*/ 79 h 104"/>
                <a:gd name="T28" fmla="*/ 10 w 79"/>
                <a:gd name="T29" fmla="*/ 83 h 104"/>
                <a:gd name="T30" fmla="*/ 14 w 79"/>
                <a:gd name="T31" fmla="*/ 88 h 104"/>
                <a:gd name="T32" fmla="*/ 20 w 79"/>
                <a:gd name="T33" fmla="*/ 90 h 104"/>
                <a:gd name="T34" fmla="*/ 25 w 79"/>
                <a:gd name="T35" fmla="*/ 92 h 104"/>
                <a:gd name="T36" fmla="*/ 33 w 79"/>
                <a:gd name="T37" fmla="*/ 92 h 104"/>
                <a:gd name="T38" fmla="*/ 43 w 79"/>
                <a:gd name="T39" fmla="*/ 93 h 104"/>
                <a:gd name="T40" fmla="*/ 54 w 79"/>
                <a:gd name="T41" fmla="*/ 96 h 104"/>
                <a:gd name="T42" fmla="*/ 65 w 79"/>
                <a:gd name="T43" fmla="*/ 100 h 104"/>
                <a:gd name="T44" fmla="*/ 79 w 79"/>
                <a:gd name="T45" fmla="*/ 104 h 104"/>
                <a:gd name="T46" fmla="*/ 72 w 79"/>
                <a:gd name="T47"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68" name="Freeform 159">
            <a:extLst>
              <a:ext uri="{FF2B5EF4-FFF2-40B4-BE49-F238E27FC236}">
                <a16:creationId xmlns:a16="http://schemas.microsoft.com/office/drawing/2014/main" id="{CCB664DD-7309-3E4F-942A-7BA162C97666}"/>
              </a:ext>
            </a:extLst>
          </p:cNvPr>
          <p:cNvSpPr>
            <a:spLocks/>
          </p:cNvSpPr>
          <p:nvPr userDrawn="1">
            <p:custDataLst>
              <p:tags r:id="rId98"/>
            </p:custDataLst>
          </p:nvPr>
        </p:nvSpPr>
        <p:spPr bwMode="auto">
          <a:xfrm>
            <a:off x="7559030" y="3645930"/>
            <a:ext cx="11388" cy="5038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69" name="Freeform 160">
            <a:extLst>
              <a:ext uri="{FF2B5EF4-FFF2-40B4-BE49-F238E27FC236}">
                <a16:creationId xmlns:a16="http://schemas.microsoft.com/office/drawing/2014/main" id="{DFCA166C-EEF5-4143-8EF3-A38943ABD5F4}"/>
              </a:ext>
            </a:extLst>
          </p:cNvPr>
          <p:cNvSpPr>
            <a:spLocks/>
          </p:cNvSpPr>
          <p:nvPr userDrawn="1">
            <p:custDataLst>
              <p:tags r:id="rId99"/>
            </p:custDataLst>
          </p:nvPr>
        </p:nvSpPr>
        <p:spPr bwMode="auto">
          <a:xfrm>
            <a:off x="7480948" y="3772607"/>
            <a:ext cx="14640" cy="51823"/>
          </a:xfrm>
          <a:custGeom>
            <a:avLst/>
            <a:gdLst>
              <a:gd name="T0" fmla="*/ 0 w 39"/>
              <a:gd name="T1" fmla="*/ 0 h 35"/>
              <a:gd name="T2" fmla="*/ 39 w 39"/>
              <a:gd name="T3" fmla="*/ 0 h 35"/>
              <a:gd name="T4" fmla="*/ 36 w 39"/>
              <a:gd name="T5" fmla="*/ 9 h 35"/>
              <a:gd name="T6" fmla="*/ 33 w 39"/>
              <a:gd name="T7" fmla="*/ 19 h 35"/>
              <a:gd name="T8" fmla="*/ 27 w 39"/>
              <a:gd name="T9" fmla="*/ 28 h 35"/>
              <a:gd name="T10" fmla="*/ 22 w 39"/>
              <a:gd name="T11" fmla="*/ 34 h 35"/>
              <a:gd name="T12" fmla="*/ 19 w 39"/>
              <a:gd name="T13" fmla="*/ 35 h 35"/>
              <a:gd name="T14" fmla="*/ 16 w 39"/>
              <a:gd name="T15" fmla="*/ 35 h 35"/>
              <a:gd name="T16" fmla="*/ 13 w 39"/>
              <a:gd name="T17" fmla="*/ 34 h 35"/>
              <a:gd name="T18" fmla="*/ 11 w 39"/>
              <a:gd name="T19" fmla="*/ 31 h 35"/>
              <a:gd name="T20" fmla="*/ 7 w 39"/>
              <a:gd name="T21" fmla="*/ 26 h 35"/>
              <a:gd name="T22" fmla="*/ 5 w 39"/>
              <a:gd name="T23" fmla="*/ 20 h 35"/>
              <a:gd name="T24" fmla="*/ 2 w 39"/>
              <a:gd name="T25" fmla="*/ 11 h 35"/>
              <a:gd name="T26" fmla="*/ 0 w 39"/>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0" name="Freeform 161">
            <a:extLst>
              <a:ext uri="{FF2B5EF4-FFF2-40B4-BE49-F238E27FC236}">
                <a16:creationId xmlns:a16="http://schemas.microsoft.com/office/drawing/2014/main" id="{A6B8C92D-5785-604D-893E-98F76D071B7C}"/>
              </a:ext>
            </a:extLst>
          </p:cNvPr>
          <p:cNvSpPr>
            <a:spLocks/>
          </p:cNvSpPr>
          <p:nvPr userDrawn="1">
            <p:custDataLst>
              <p:tags r:id="rId100"/>
            </p:custDataLst>
          </p:nvPr>
        </p:nvSpPr>
        <p:spPr bwMode="auto">
          <a:xfrm>
            <a:off x="9323996" y="2255357"/>
            <a:ext cx="746654" cy="300859"/>
          </a:xfrm>
          <a:custGeom>
            <a:avLst/>
            <a:gdLst>
              <a:gd name="T0" fmla="*/ 32 w 1688"/>
              <a:gd name="T1" fmla="*/ 216 h 630"/>
              <a:gd name="T2" fmla="*/ 86 w 1688"/>
              <a:gd name="T3" fmla="*/ 249 h 630"/>
              <a:gd name="T4" fmla="*/ 155 w 1688"/>
              <a:gd name="T5" fmla="*/ 264 h 630"/>
              <a:gd name="T6" fmla="*/ 191 w 1688"/>
              <a:gd name="T7" fmla="*/ 281 h 630"/>
              <a:gd name="T8" fmla="*/ 238 w 1688"/>
              <a:gd name="T9" fmla="*/ 331 h 630"/>
              <a:gd name="T10" fmla="*/ 253 w 1688"/>
              <a:gd name="T11" fmla="*/ 349 h 630"/>
              <a:gd name="T12" fmla="*/ 254 w 1688"/>
              <a:gd name="T13" fmla="*/ 386 h 630"/>
              <a:gd name="T14" fmla="*/ 273 w 1688"/>
              <a:gd name="T15" fmla="*/ 408 h 630"/>
              <a:gd name="T16" fmla="*/ 341 w 1688"/>
              <a:gd name="T17" fmla="*/ 416 h 630"/>
              <a:gd name="T18" fmla="*/ 463 w 1688"/>
              <a:gd name="T19" fmla="*/ 452 h 630"/>
              <a:gd name="T20" fmla="*/ 546 w 1688"/>
              <a:gd name="T21" fmla="*/ 469 h 630"/>
              <a:gd name="T22" fmla="*/ 575 w 1688"/>
              <a:gd name="T23" fmla="*/ 510 h 630"/>
              <a:gd name="T24" fmla="*/ 622 w 1688"/>
              <a:gd name="T25" fmla="*/ 542 h 630"/>
              <a:gd name="T26" fmla="*/ 670 w 1688"/>
              <a:gd name="T27" fmla="*/ 555 h 630"/>
              <a:gd name="T28" fmla="*/ 917 w 1688"/>
              <a:gd name="T29" fmla="*/ 576 h 630"/>
              <a:gd name="T30" fmla="*/ 1037 w 1688"/>
              <a:gd name="T31" fmla="*/ 614 h 630"/>
              <a:gd name="T32" fmla="*/ 1117 w 1688"/>
              <a:gd name="T33" fmla="*/ 630 h 630"/>
              <a:gd name="T34" fmla="*/ 1157 w 1688"/>
              <a:gd name="T35" fmla="*/ 613 h 630"/>
              <a:gd name="T36" fmla="*/ 1344 w 1688"/>
              <a:gd name="T37" fmla="*/ 564 h 630"/>
              <a:gd name="T38" fmla="*/ 1395 w 1688"/>
              <a:gd name="T39" fmla="*/ 510 h 630"/>
              <a:gd name="T40" fmla="*/ 1403 w 1688"/>
              <a:gd name="T41" fmla="*/ 483 h 630"/>
              <a:gd name="T42" fmla="*/ 1386 w 1688"/>
              <a:gd name="T43" fmla="*/ 455 h 630"/>
              <a:gd name="T44" fmla="*/ 1370 w 1688"/>
              <a:gd name="T45" fmla="*/ 415 h 630"/>
              <a:gd name="T46" fmla="*/ 1499 w 1688"/>
              <a:gd name="T47" fmla="*/ 394 h 630"/>
              <a:gd name="T48" fmla="*/ 1594 w 1688"/>
              <a:gd name="T49" fmla="*/ 343 h 630"/>
              <a:gd name="T50" fmla="*/ 1651 w 1688"/>
              <a:gd name="T51" fmla="*/ 325 h 630"/>
              <a:gd name="T52" fmla="*/ 1688 w 1688"/>
              <a:gd name="T53" fmla="*/ 297 h 630"/>
              <a:gd name="T54" fmla="*/ 1656 w 1688"/>
              <a:gd name="T55" fmla="*/ 279 h 630"/>
              <a:gd name="T56" fmla="*/ 1619 w 1688"/>
              <a:gd name="T57" fmla="*/ 252 h 630"/>
              <a:gd name="T58" fmla="*/ 1583 w 1688"/>
              <a:gd name="T59" fmla="*/ 248 h 630"/>
              <a:gd name="T60" fmla="*/ 1553 w 1688"/>
              <a:gd name="T61" fmla="*/ 258 h 630"/>
              <a:gd name="T62" fmla="*/ 1497 w 1688"/>
              <a:gd name="T63" fmla="*/ 256 h 630"/>
              <a:gd name="T64" fmla="*/ 1457 w 1688"/>
              <a:gd name="T65" fmla="*/ 235 h 630"/>
              <a:gd name="T66" fmla="*/ 1434 w 1688"/>
              <a:gd name="T67" fmla="*/ 187 h 630"/>
              <a:gd name="T68" fmla="*/ 1367 w 1688"/>
              <a:gd name="T69" fmla="*/ 124 h 630"/>
              <a:gd name="T70" fmla="*/ 1286 w 1688"/>
              <a:gd name="T71" fmla="*/ 120 h 630"/>
              <a:gd name="T72" fmla="*/ 1260 w 1688"/>
              <a:gd name="T73" fmla="*/ 147 h 630"/>
              <a:gd name="T74" fmla="*/ 1236 w 1688"/>
              <a:gd name="T75" fmla="*/ 165 h 630"/>
              <a:gd name="T76" fmla="*/ 1168 w 1688"/>
              <a:gd name="T77" fmla="*/ 167 h 630"/>
              <a:gd name="T78" fmla="*/ 1044 w 1688"/>
              <a:gd name="T79" fmla="*/ 167 h 630"/>
              <a:gd name="T80" fmla="*/ 986 w 1688"/>
              <a:gd name="T81" fmla="*/ 140 h 630"/>
              <a:gd name="T82" fmla="*/ 922 w 1688"/>
              <a:gd name="T83" fmla="*/ 108 h 630"/>
              <a:gd name="T84" fmla="*/ 852 w 1688"/>
              <a:gd name="T85" fmla="*/ 100 h 630"/>
              <a:gd name="T86" fmla="*/ 801 w 1688"/>
              <a:gd name="T87" fmla="*/ 114 h 630"/>
              <a:gd name="T88" fmla="*/ 740 w 1688"/>
              <a:gd name="T89" fmla="*/ 116 h 630"/>
              <a:gd name="T90" fmla="*/ 692 w 1688"/>
              <a:gd name="T91" fmla="*/ 101 h 630"/>
              <a:gd name="T92" fmla="*/ 662 w 1688"/>
              <a:gd name="T93" fmla="*/ 68 h 630"/>
              <a:gd name="T94" fmla="*/ 446 w 1688"/>
              <a:gd name="T95" fmla="*/ 7 h 630"/>
              <a:gd name="T96" fmla="*/ 446 w 1688"/>
              <a:gd name="T97" fmla="*/ 44 h 630"/>
              <a:gd name="T98" fmla="*/ 471 w 1688"/>
              <a:gd name="T99" fmla="*/ 79 h 630"/>
              <a:gd name="T100" fmla="*/ 490 w 1688"/>
              <a:gd name="T101" fmla="*/ 106 h 630"/>
              <a:gd name="T102" fmla="*/ 307 w 1688"/>
              <a:gd name="T103" fmla="*/ 122 h 630"/>
              <a:gd name="T104" fmla="*/ 294 w 1688"/>
              <a:gd name="T105" fmla="*/ 87 h 630"/>
              <a:gd name="T106" fmla="*/ 225 w 1688"/>
              <a:gd name="T107" fmla="*/ 97 h 630"/>
              <a:gd name="T108" fmla="*/ 185 w 1688"/>
              <a:gd name="T109" fmla="*/ 88 h 630"/>
              <a:gd name="T110" fmla="*/ 138 w 1688"/>
              <a:gd name="T111" fmla="*/ 97 h 630"/>
              <a:gd name="T112" fmla="*/ 68 w 1688"/>
              <a:gd name="T113" fmla="*/ 143 h 630"/>
              <a:gd name="T114" fmla="*/ 31 w 1688"/>
              <a:gd name="T115" fmla="*/ 151 h 630"/>
              <a:gd name="T116" fmla="*/ 4 w 1688"/>
              <a:gd name="T117" fmla="*/ 16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1" name="Freeform 162">
            <a:extLst>
              <a:ext uri="{FF2B5EF4-FFF2-40B4-BE49-F238E27FC236}">
                <a16:creationId xmlns:a16="http://schemas.microsoft.com/office/drawing/2014/main" id="{0A69294E-A01B-1142-A3B5-C096C009656E}"/>
              </a:ext>
            </a:extLst>
          </p:cNvPr>
          <p:cNvSpPr>
            <a:spLocks/>
          </p:cNvSpPr>
          <p:nvPr userDrawn="1">
            <p:custDataLst>
              <p:tags r:id="rId101"/>
            </p:custDataLst>
          </p:nvPr>
        </p:nvSpPr>
        <p:spPr bwMode="auto">
          <a:xfrm>
            <a:off x="5559818" y="4038918"/>
            <a:ext cx="336726" cy="377153"/>
          </a:xfrm>
          <a:custGeom>
            <a:avLst/>
            <a:gdLst>
              <a:gd name="T0" fmla="*/ 26 w 758"/>
              <a:gd name="T1" fmla="*/ 80 h 795"/>
              <a:gd name="T2" fmla="*/ 49 w 758"/>
              <a:gd name="T3" fmla="*/ 88 h 795"/>
              <a:gd name="T4" fmla="*/ 72 w 758"/>
              <a:gd name="T5" fmla="*/ 108 h 795"/>
              <a:gd name="T6" fmla="*/ 88 w 758"/>
              <a:gd name="T7" fmla="*/ 134 h 795"/>
              <a:gd name="T8" fmla="*/ 93 w 758"/>
              <a:gd name="T9" fmla="*/ 169 h 795"/>
              <a:gd name="T10" fmla="*/ 84 w 758"/>
              <a:gd name="T11" fmla="*/ 186 h 795"/>
              <a:gd name="T12" fmla="*/ 81 w 758"/>
              <a:gd name="T13" fmla="*/ 205 h 795"/>
              <a:gd name="T14" fmla="*/ 88 w 758"/>
              <a:gd name="T15" fmla="*/ 240 h 795"/>
              <a:gd name="T16" fmla="*/ 95 w 758"/>
              <a:gd name="T17" fmla="*/ 278 h 795"/>
              <a:gd name="T18" fmla="*/ 83 w 758"/>
              <a:gd name="T19" fmla="*/ 308 h 795"/>
              <a:gd name="T20" fmla="*/ 81 w 758"/>
              <a:gd name="T21" fmla="*/ 352 h 795"/>
              <a:gd name="T22" fmla="*/ 93 w 758"/>
              <a:gd name="T23" fmla="*/ 390 h 795"/>
              <a:gd name="T24" fmla="*/ 99 w 758"/>
              <a:gd name="T25" fmla="*/ 415 h 795"/>
              <a:gd name="T26" fmla="*/ 78 w 758"/>
              <a:gd name="T27" fmla="*/ 457 h 795"/>
              <a:gd name="T28" fmla="*/ 113 w 758"/>
              <a:gd name="T29" fmla="*/ 529 h 795"/>
              <a:gd name="T30" fmla="*/ 138 w 758"/>
              <a:gd name="T31" fmla="*/ 577 h 795"/>
              <a:gd name="T32" fmla="*/ 146 w 758"/>
              <a:gd name="T33" fmla="*/ 622 h 795"/>
              <a:gd name="T34" fmla="*/ 152 w 758"/>
              <a:gd name="T35" fmla="*/ 659 h 795"/>
              <a:gd name="T36" fmla="*/ 187 w 758"/>
              <a:gd name="T37" fmla="*/ 738 h 795"/>
              <a:gd name="T38" fmla="*/ 214 w 758"/>
              <a:gd name="T39" fmla="*/ 782 h 795"/>
              <a:gd name="T40" fmla="*/ 230 w 758"/>
              <a:gd name="T41" fmla="*/ 794 h 795"/>
              <a:gd name="T42" fmla="*/ 251 w 758"/>
              <a:gd name="T43" fmla="*/ 790 h 795"/>
              <a:gd name="T44" fmla="*/ 289 w 758"/>
              <a:gd name="T45" fmla="*/ 761 h 795"/>
              <a:gd name="T46" fmla="*/ 324 w 758"/>
              <a:gd name="T47" fmla="*/ 746 h 795"/>
              <a:gd name="T48" fmla="*/ 355 w 758"/>
              <a:gd name="T49" fmla="*/ 748 h 795"/>
              <a:gd name="T50" fmla="*/ 388 w 758"/>
              <a:gd name="T51" fmla="*/ 770 h 795"/>
              <a:gd name="T52" fmla="*/ 418 w 758"/>
              <a:gd name="T53" fmla="*/ 780 h 795"/>
              <a:gd name="T54" fmla="*/ 437 w 758"/>
              <a:gd name="T55" fmla="*/ 758 h 795"/>
              <a:gd name="T56" fmla="*/ 478 w 758"/>
              <a:gd name="T57" fmla="*/ 745 h 795"/>
              <a:gd name="T58" fmla="*/ 525 w 758"/>
              <a:gd name="T59" fmla="*/ 622 h 795"/>
              <a:gd name="T60" fmla="*/ 539 w 758"/>
              <a:gd name="T61" fmla="*/ 600 h 795"/>
              <a:gd name="T62" fmla="*/ 575 w 758"/>
              <a:gd name="T63" fmla="*/ 584 h 795"/>
              <a:gd name="T64" fmla="*/ 665 w 758"/>
              <a:gd name="T65" fmla="*/ 573 h 795"/>
              <a:gd name="T66" fmla="*/ 687 w 758"/>
              <a:gd name="T67" fmla="*/ 579 h 795"/>
              <a:gd name="T68" fmla="*/ 704 w 758"/>
              <a:gd name="T69" fmla="*/ 585 h 795"/>
              <a:gd name="T70" fmla="*/ 744 w 758"/>
              <a:gd name="T71" fmla="*/ 573 h 795"/>
              <a:gd name="T72" fmla="*/ 757 w 758"/>
              <a:gd name="T73" fmla="*/ 541 h 795"/>
              <a:gd name="T74" fmla="*/ 752 w 758"/>
              <a:gd name="T75" fmla="*/ 499 h 795"/>
              <a:gd name="T76" fmla="*/ 726 w 758"/>
              <a:gd name="T77" fmla="*/ 462 h 795"/>
              <a:gd name="T78" fmla="*/ 710 w 758"/>
              <a:gd name="T79" fmla="*/ 435 h 795"/>
              <a:gd name="T80" fmla="*/ 671 w 758"/>
              <a:gd name="T81" fmla="*/ 401 h 795"/>
              <a:gd name="T82" fmla="*/ 633 w 758"/>
              <a:gd name="T83" fmla="*/ 399 h 795"/>
              <a:gd name="T84" fmla="*/ 605 w 758"/>
              <a:gd name="T85" fmla="*/ 378 h 795"/>
              <a:gd name="T86" fmla="*/ 590 w 758"/>
              <a:gd name="T87" fmla="*/ 349 h 795"/>
              <a:gd name="T88" fmla="*/ 585 w 758"/>
              <a:gd name="T89" fmla="*/ 311 h 795"/>
              <a:gd name="T90" fmla="*/ 583 w 758"/>
              <a:gd name="T91" fmla="*/ 269 h 795"/>
              <a:gd name="T92" fmla="*/ 560 w 758"/>
              <a:gd name="T93" fmla="*/ 242 h 795"/>
              <a:gd name="T94" fmla="*/ 503 w 758"/>
              <a:gd name="T95" fmla="*/ 205 h 795"/>
              <a:gd name="T96" fmla="*/ 440 w 758"/>
              <a:gd name="T97" fmla="*/ 178 h 795"/>
              <a:gd name="T98" fmla="*/ 392 w 758"/>
              <a:gd name="T99" fmla="*/ 167 h 795"/>
              <a:gd name="T100" fmla="*/ 359 w 758"/>
              <a:gd name="T101" fmla="*/ 161 h 795"/>
              <a:gd name="T102" fmla="*/ 330 w 758"/>
              <a:gd name="T103" fmla="*/ 145 h 795"/>
              <a:gd name="T104" fmla="*/ 307 w 758"/>
              <a:gd name="T105" fmla="*/ 122 h 795"/>
              <a:gd name="T106" fmla="*/ 292 w 758"/>
              <a:gd name="T107" fmla="*/ 92 h 795"/>
              <a:gd name="T108" fmla="*/ 279 w 758"/>
              <a:gd name="T109" fmla="*/ 19 h 795"/>
              <a:gd name="T110" fmla="*/ 261 w 758"/>
              <a:gd name="T111" fmla="*/ 3 h 795"/>
              <a:gd name="T112" fmla="*/ 227 w 758"/>
              <a:gd name="T113" fmla="*/ 3 h 795"/>
              <a:gd name="T114" fmla="*/ 173 w 758"/>
              <a:gd name="T115" fmla="*/ 30 h 795"/>
              <a:gd name="T116" fmla="*/ 119 w 758"/>
              <a:gd name="T117" fmla="*/ 66 h 795"/>
              <a:gd name="T118" fmla="*/ 0 w 758"/>
              <a:gd name="T119" fmla="*/ 8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2" name="Freeform 163">
            <a:extLst>
              <a:ext uri="{FF2B5EF4-FFF2-40B4-BE49-F238E27FC236}">
                <a16:creationId xmlns:a16="http://schemas.microsoft.com/office/drawing/2014/main" id="{D19BAD8B-8E17-734D-B35B-912C6B0143DA}"/>
              </a:ext>
            </a:extLst>
          </p:cNvPr>
          <p:cNvSpPr>
            <a:spLocks/>
          </p:cNvSpPr>
          <p:nvPr userDrawn="1">
            <p:custDataLst>
              <p:tags r:id="rId102"/>
            </p:custDataLst>
          </p:nvPr>
        </p:nvSpPr>
        <p:spPr bwMode="auto">
          <a:xfrm>
            <a:off x="5779423" y="3522130"/>
            <a:ext cx="122003" cy="195774"/>
          </a:xfrm>
          <a:custGeom>
            <a:avLst/>
            <a:gdLst>
              <a:gd name="T0" fmla="*/ 225 w 273"/>
              <a:gd name="T1" fmla="*/ 140 h 414"/>
              <a:gd name="T2" fmla="*/ 213 w 273"/>
              <a:gd name="T3" fmla="*/ 133 h 414"/>
              <a:gd name="T4" fmla="*/ 201 w 273"/>
              <a:gd name="T5" fmla="*/ 121 h 414"/>
              <a:gd name="T6" fmla="*/ 190 w 273"/>
              <a:gd name="T7" fmla="*/ 105 h 414"/>
              <a:gd name="T8" fmla="*/ 183 w 273"/>
              <a:gd name="T9" fmla="*/ 96 h 414"/>
              <a:gd name="T10" fmla="*/ 176 w 273"/>
              <a:gd name="T11" fmla="*/ 93 h 414"/>
              <a:gd name="T12" fmla="*/ 167 w 273"/>
              <a:gd name="T13" fmla="*/ 94 h 414"/>
              <a:gd name="T14" fmla="*/ 161 w 273"/>
              <a:gd name="T15" fmla="*/ 101 h 414"/>
              <a:gd name="T16" fmla="*/ 153 w 273"/>
              <a:gd name="T17" fmla="*/ 86 h 414"/>
              <a:gd name="T18" fmla="*/ 142 w 273"/>
              <a:gd name="T19" fmla="*/ 54 h 414"/>
              <a:gd name="T20" fmla="*/ 132 w 273"/>
              <a:gd name="T21" fmla="*/ 36 h 414"/>
              <a:gd name="T22" fmla="*/ 123 w 273"/>
              <a:gd name="T23" fmla="*/ 25 h 414"/>
              <a:gd name="T24" fmla="*/ 111 w 273"/>
              <a:gd name="T25" fmla="*/ 14 h 414"/>
              <a:gd name="T26" fmla="*/ 96 w 273"/>
              <a:gd name="T27" fmla="*/ 5 h 414"/>
              <a:gd name="T28" fmla="*/ 80 w 273"/>
              <a:gd name="T29" fmla="*/ 7 h 414"/>
              <a:gd name="T30" fmla="*/ 69 w 273"/>
              <a:gd name="T31" fmla="*/ 19 h 414"/>
              <a:gd name="T32" fmla="*/ 63 w 273"/>
              <a:gd name="T33" fmla="*/ 25 h 414"/>
              <a:gd name="T34" fmla="*/ 57 w 273"/>
              <a:gd name="T35" fmla="*/ 32 h 414"/>
              <a:gd name="T36" fmla="*/ 56 w 273"/>
              <a:gd name="T37" fmla="*/ 42 h 414"/>
              <a:gd name="T38" fmla="*/ 58 w 273"/>
              <a:gd name="T39" fmla="*/ 59 h 414"/>
              <a:gd name="T40" fmla="*/ 52 w 273"/>
              <a:gd name="T41" fmla="*/ 78 h 414"/>
              <a:gd name="T42" fmla="*/ 33 w 273"/>
              <a:gd name="T43" fmla="*/ 90 h 414"/>
              <a:gd name="T44" fmla="*/ 17 w 273"/>
              <a:gd name="T45" fmla="*/ 104 h 414"/>
              <a:gd name="T46" fmla="*/ 4 w 273"/>
              <a:gd name="T47" fmla="*/ 118 h 414"/>
              <a:gd name="T48" fmla="*/ 40 w 273"/>
              <a:gd name="T49" fmla="*/ 198 h 414"/>
              <a:gd name="T50" fmla="*/ 73 w 273"/>
              <a:gd name="T51" fmla="*/ 205 h 414"/>
              <a:gd name="T52" fmla="*/ 84 w 273"/>
              <a:gd name="T53" fmla="*/ 210 h 414"/>
              <a:gd name="T54" fmla="*/ 93 w 273"/>
              <a:gd name="T55" fmla="*/ 218 h 414"/>
              <a:gd name="T56" fmla="*/ 99 w 273"/>
              <a:gd name="T57" fmla="*/ 226 h 414"/>
              <a:gd name="T58" fmla="*/ 103 w 273"/>
              <a:gd name="T59" fmla="*/ 237 h 414"/>
              <a:gd name="T60" fmla="*/ 106 w 273"/>
              <a:gd name="T61" fmla="*/ 265 h 414"/>
              <a:gd name="T62" fmla="*/ 103 w 273"/>
              <a:gd name="T63" fmla="*/ 279 h 414"/>
              <a:gd name="T64" fmla="*/ 96 w 273"/>
              <a:gd name="T65" fmla="*/ 293 h 414"/>
              <a:gd name="T66" fmla="*/ 89 w 273"/>
              <a:gd name="T67" fmla="*/ 307 h 414"/>
              <a:gd name="T68" fmla="*/ 86 w 273"/>
              <a:gd name="T69" fmla="*/ 321 h 414"/>
              <a:gd name="T70" fmla="*/ 91 w 273"/>
              <a:gd name="T71" fmla="*/ 343 h 414"/>
              <a:gd name="T72" fmla="*/ 107 w 273"/>
              <a:gd name="T73" fmla="*/ 374 h 414"/>
              <a:gd name="T74" fmla="*/ 117 w 273"/>
              <a:gd name="T75" fmla="*/ 389 h 414"/>
              <a:gd name="T76" fmla="*/ 129 w 273"/>
              <a:gd name="T77" fmla="*/ 401 h 414"/>
              <a:gd name="T78" fmla="*/ 141 w 273"/>
              <a:gd name="T79" fmla="*/ 411 h 414"/>
              <a:gd name="T80" fmla="*/ 153 w 273"/>
              <a:gd name="T81" fmla="*/ 414 h 414"/>
              <a:gd name="T82" fmla="*/ 215 w 273"/>
              <a:gd name="T83" fmla="*/ 398 h 414"/>
              <a:gd name="T84" fmla="*/ 255 w 273"/>
              <a:gd name="T85" fmla="*/ 385 h 414"/>
              <a:gd name="T86" fmla="*/ 267 w 273"/>
              <a:gd name="T87" fmla="*/ 377 h 414"/>
              <a:gd name="T88" fmla="*/ 273 w 273"/>
              <a:gd name="T89" fmla="*/ 370 h 414"/>
              <a:gd name="T90" fmla="*/ 269 w 273"/>
              <a:gd name="T91" fmla="*/ 352 h 414"/>
              <a:gd name="T92" fmla="*/ 263 w 273"/>
              <a:gd name="T93" fmla="*/ 335 h 414"/>
              <a:gd name="T94" fmla="*/ 242 w 273"/>
              <a:gd name="T95" fmla="*/ 309 h 414"/>
              <a:gd name="T96" fmla="*/ 222 w 273"/>
              <a:gd name="T97" fmla="*/ 282 h 414"/>
              <a:gd name="T98" fmla="*/ 215 w 273"/>
              <a:gd name="T99" fmla="*/ 266 h 414"/>
              <a:gd name="T100" fmla="*/ 212 w 273"/>
              <a:gd name="T101" fmla="*/ 247 h 414"/>
              <a:gd name="T102" fmla="*/ 215 w 273"/>
              <a:gd name="T103" fmla="*/ 215 h 414"/>
              <a:gd name="T104" fmla="*/ 222 w 273"/>
              <a:gd name="T105" fmla="*/ 190 h 414"/>
              <a:gd name="T106" fmla="*/ 230 w 273"/>
              <a:gd name="T107" fmla="*/ 167 h 414"/>
              <a:gd name="T108" fmla="*/ 232 w 273"/>
              <a:gd name="T109" fmla="*/ 14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773" name="Group 164">
            <a:extLst>
              <a:ext uri="{FF2B5EF4-FFF2-40B4-BE49-F238E27FC236}">
                <a16:creationId xmlns:a16="http://schemas.microsoft.com/office/drawing/2014/main" id="{7A793D2E-AB41-DF45-AD02-5117F6C84CD0}"/>
              </a:ext>
            </a:extLst>
          </p:cNvPr>
          <p:cNvGrpSpPr>
            <a:grpSpLocks/>
          </p:cNvGrpSpPr>
          <p:nvPr userDrawn="1">
            <p:custDataLst>
              <p:tags r:id="rId103"/>
            </p:custDataLst>
          </p:nvPr>
        </p:nvGrpSpPr>
        <p:grpSpPr bwMode="auto">
          <a:xfrm>
            <a:off x="5486616" y="3372422"/>
            <a:ext cx="331846" cy="364197"/>
            <a:chOff x="1486" y="2412"/>
            <a:chExt cx="244" cy="256"/>
          </a:xfrm>
          <a:solidFill>
            <a:srgbClr val="DADADA"/>
          </a:solidFill>
        </p:grpSpPr>
        <p:sp>
          <p:nvSpPr>
            <p:cNvPr id="774" name="Freeform 165">
              <a:extLst>
                <a:ext uri="{FF2B5EF4-FFF2-40B4-BE49-F238E27FC236}">
                  <a16:creationId xmlns:a16="http://schemas.microsoft.com/office/drawing/2014/main" id="{2584E8DA-AF1B-A948-A68D-155E51E6916E}"/>
                </a:ext>
              </a:extLst>
            </p:cNvPr>
            <p:cNvSpPr>
              <a:spLocks/>
            </p:cNvSpPr>
            <p:nvPr/>
          </p:nvSpPr>
          <p:spPr bwMode="auto">
            <a:xfrm>
              <a:off x="1639" y="2457"/>
              <a:ext cx="18" cy="7"/>
            </a:xfrm>
            <a:custGeom>
              <a:avLst/>
              <a:gdLst>
                <a:gd name="T0" fmla="*/ 0 w 54"/>
                <a:gd name="T1" fmla="*/ 0 h 22"/>
                <a:gd name="T2" fmla="*/ 0 w 54"/>
                <a:gd name="T3" fmla="*/ 18 h 22"/>
                <a:gd name="T4" fmla="*/ 6 w 54"/>
                <a:gd name="T5" fmla="*/ 20 h 22"/>
                <a:gd name="T6" fmla="*/ 10 w 54"/>
                <a:gd name="T7" fmla="*/ 21 h 22"/>
                <a:gd name="T8" fmla="*/ 14 w 54"/>
                <a:gd name="T9" fmla="*/ 22 h 22"/>
                <a:gd name="T10" fmla="*/ 20 w 54"/>
                <a:gd name="T11" fmla="*/ 22 h 22"/>
                <a:gd name="T12" fmla="*/ 23 w 54"/>
                <a:gd name="T13" fmla="*/ 22 h 22"/>
                <a:gd name="T14" fmla="*/ 27 w 54"/>
                <a:gd name="T15" fmla="*/ 21 h 22"/>
                <a:gd name="T16" fmla="*/ 31 w 54"/>
                <a:gd name="T17" fmla="*/ 20 h 22"/>
                <a:gd name="T18" fmla="*/ 33 w 54"/>
                <a:gd name="T19" fmla="*/ 18 h 22"/>
                <a:gd name="T20" fmla="*/ 35 w 54"/>
                <a:gd name="T21" fmla="*/ 16 h 22"/>
                <a:gd name="T22" fmla="*/ 41 w 54"/>
                <a:gd name="T23" fmla="*/ 12 h 22"/>
                <a:gd name="T24" fmla="*/ 47 w 54"/>
                <a:gd name="T25" fmla="*/ 8 h 22"/>
                <a:gd name="T26" fmla="*/ 54 w 54"/>
                <a:gd name="T27" fmla="*/ 6 h 22"/>
                <a:gd name="T28" fmla="*/ 36 w 54"/>
                <a:gd name="T29" fmla="*/ 5 h 22"/>
                <a:gd name="T30" fmla="*/ 20 w 54"/>
                <a:gd name="T31" fmla="*/ 3 h 22"/>
                <a:gd name="T32" fmla="*/ 6 w 54"/>
                <a:gd name="T33" fmla="*/ 1 h 22"/>
                <a:gd name="T34" fmla="*/ 0 w 5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5" name="Freeform 166">
              <a:extLst>
                <a:ext uri="{FF2B5EF4-FFF2-40B4-BE49-F238E27FC236}">
                  <a16:creationId xmlns:a16="http://schemas.microsoft.com/office/drawing/2014/main" id="{A12F8C70-1BB3-0E47-8B97-8F9E978982B5}"/>
                </a:ext>
              </a:extLst>
            </p:cNvPr>
            <p:cNvSpPr>
              <a:spLocks/>
            </p:cNvSpPr>
            <p:nvPr/>
          </p:nvSpPr>
          <p:spPr bwMode="auto">
            <a:xfrm>
              <a:off x="1526" y="2412"/>
              <a:ext cx="2" cy="8"/>
            </a:xfrm>
            <a:custGeom>
              <a:avLst/>
              <a:gdLst>
                <a:gd name="T0" fmla="*/ 6 w 6"/>
                <a:gd name="T1" fmla="*/ 24 h 24"/>
                <a:gd name="T2" fmla="*/ 6 w 6"/>
                <a:gd name="T3" fmla="*/ 0 h 24"/>
                <a:gd name="T4" fmla="*/ 4 w 6"/>
                <a:gd name="T5" fmla="*/ 1 h 24"/>
                <a:gd name="T6" fmla="*/ 1 w 6"/>
                <a:gd name="T7" fmla="*/ 3 h 24"/>
                <a:gd name="T8" fmla="*/ 0 w 6"/>
                <a:gd name="T9" fmla="*/ 7 h 24"/>
                <a:gd name="T10" fmla="*/ 0 w 6"/>
                <a:gd name="T11" fmla="*/ 12 h 24"/>
                <a:gd name="T12" fmla="*/ 0 w 6"/>
                <a:gd name="T13" fmla="*/ 16 h 24"/>
                <a:gd name="T14" fmla="*/ 1 w 6"/>
                <a:gd name="T15" fmla="*/ 20 h 24"/>
                <a:gd name="T16" fmla="*/ 4 w 6"/>
                <a:gd name="T17" fmla="*/ 23 h 24"/>
                <a:gd name="T18" fmla="*/ 6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6" name="Freeform 167">
              <a:extLst>
                <a:ext uri="{FF2B5EF4-FFF2-40B4-BE49-F238E27FC236}">
                  <a16:creationId xmlns:a16="http://schemas.microsoft.com/office/drawing/2014/main" id="{AFEFB8E3-E409-F542-87B8-1A34A9877C8D}"/>
                </a:ext>
              </a:extLst>
            </p:cNvPr>
            <p:cNvSpPr>
              <a:spLocks/>
            </p:cNvSpPr>
            <p:nvPr/>
          </p:nvSpPr>
          <p:spPr bwMode="auto">
            <a:xfrm>
              <a:off x="1557" y="2438"/>
              <a:ext cx="8" cy="4"/>
            </a:xfrm>
            <a:custGeom>
              <a:avLst/>
              <a:gdLst>
                <a:gd name="T0" fmla="*/ 0 w 27"/>
                <a:gd name="T1" fmla="*/ 12 h 12"/>
                <a:gd name="T2" fmla="*/ 27 w 27"/>
                <a:gd name="T3" fmla="*/ 12 h 12"/>
                <a:gd name="T4" fmla="*/ 14 w 27"/>
                <a:gd name="T5" fmla="*/ 0 h 12"/>
                <a:gd name="T6" fmla="*/ 0 w 27"/>
                <a:gd name="T7" fmla="*/ 12 h 12"/>
              </a:gdLst>
              <a:ahLst/>
              <a:cxnLst>
                <a:cxn ang="0">
                  <a:pos x="T0" y="T1"/>
                </a:cxn>
                <a:cxn ang="0">
                  <a:pos x="T2" y="T3"/>
                </a:cxn>
                <a:cxn ang="0">
                  <a:pos x="T4" y="T5"/>
                </a:cxn>
                <a:cxn ang="0">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7" name="Freeform 168">
              <a:extLst>
                <a:ext uri="{FF2B5EF4-FFF2-40B4-BE49-F238E27FC236}">
                  <a16:creationId xmlns:a16="http://schemas.microsoft.com/office/drawing/2014/main" id="{A4FBDD64-BCDB-454D-A025-666DA7108816}"/>
                </a:ext>
              </a:extLst>
            </p:cNvPr>
            <p:cNvSpPr>
              <a:spLocks/>
            </p:cNvSpPr>
            <p:nvPr/>
          </p:nvSpPr>
          <p:spPr bwMode="auto">
            <a:xfrm>
              <a:off x="1486" y="2444"/>
              <a:ext cx="244" cy="224"/>
            </a:xfrm>
            <a:custGeom>
              <a:avLst/>
              <a:gdLst>
                <a:gd name="T0" fmla="*/ 9 w 743"/>
                <a:gd name="T1" fmla="*/ 208 h 672"/>
                <a:gd name="T2" fmla="*/ 50 w 743"/>
                <a:gd name="T3" fmla="*/ 266 h 672"/>
                <a:gd name="T4" fmla="*/ 121 w 743"/>
                <a:gd name="T5" fmla="*/ 294 h 672"/>
                <a:gd name="T6" fmla="*/ 166 w 743"/>
                <a:gd name="T7" fmla="*/ 316 h 672"/>
                <a:gd name="T8" fmla="*/ 198 w 743"/>
                <a:gd name="T9" fmla="*/ 346 h 672"/>
                <a:gd name="T10" fmla="*/ 296 w 743"/>
                <a:gd name="T11" fmla="*/ 379 h 672"/>
                <a:gd name="T12" fmla="*/ 286 w 743"/>
                <a:gd name="T13" fmla="*/ 420 h 672"/>
                <a:gd name="T14" fmla="*/ 311 w 743"/>
                <a:gd name="T15" fmla="*/ 513 h 672"/>
                <a:gd name="T16" fmla="*/ 303 w 743"/>
                <a:gd name="T17" fmla="*/ 535 h 672"/>
                <a:gd name="T18" fmla="*/ 302 w 743"/>
                <a:gd name="T19" fmla="*/ 566 h 672"/>
                <a:gd name="T20" fmla="*/ 328 w 743"/>
                <a:gd name="T21" fmla="*/ 617 h 672"/>
                <a:gd name="T22" fmla="*/ 371 w 743"/>
                <a:gd name="T23" fmla="*/ 659 h 672"/>
                <a:gd name="T24" fmla="*/ 415 w 743"/>
                <a:gd name="T25" fmla="*/ 671 h 672"/>
                <a:gd name="T26" fmla="*/ 465 w 743"/>
                <a:gd name="T27" fmla="*/ 653 h 672"/>
                <a:gd name="T28" fmla="*/ 507 w 743"/>
                <a:gd name="T29" fmla="*/ 619 h 672"/>
                <a:gd name="T30" fmla="*/ 524 w 743"/>
                <a:gd name="T31" fmla="*/ 586 h 672"/>
                <a:gd name="T32" fmla="*/ 477 w 743"/>
                <a:gd name="T33" fmla="*/ 469 h 672"/>
                <a:gd name="T34" fmla="*/ 577 w 743"/>
                <a:gd name="T35" fmla="*/ 500 h 672"/>
                <a:gd name="T36" fmla="*/ 600 w 743"/>
                <a:gd name="T37" fmla="*/ 477 h 672"/>
                <a:gd name="T38" fmla="*/ 652 w 743"/>
                <a:gd name="T39" fmla="*/ 445 h 672"/>
                <a:gd name="T40" fmla="*/ 669 w 743"/>
                <a:gd name="T41" fmla="*/ 441 h 672"/>
                <a:gd name="T42" fmla="*/ 685 w 743"/>
                <a:gd name="T43" fmla="*/ 435 h 672"/>
                <a:gd name="T44" fmla="*/ 666 w 743"/>
                <a:gd name="T45" fmla="*/ 327 h 672"/>
                <a:gd name="T46" fmla="*/ 709 w 743"/>
                <a:gd name="T47" fmla="*/ 294 h 672"/>
                <a:gd name="T48" fmla="*/ 714 w 743"/>
                <a:gd name="T49" fmla="*/ 253 h 672"/>
                <a:gd name="T50" fmla="*/ 726 w 743"/>
                <a:gd name="T51" fmla="*/ 235 h 672"/>
                <a:gd name="T52" fmla="*/ 728 w 743"/>
                <a:gd name="T53" fmla="*/ 213 h 672"/>
                <a:gd name="T54" fmla="*/ 700 w 743"/>
                <a:gd name="T55" fmla="*/ 196 h 672"/>
                <a:gd name="T56" fmla="*/ 686 w 743"/>
                <a:gd name="T57" fmla="*/ 168 h 672"/>
                <a:gd name="T58" fmla="*/ 670 w 743"/>
                <a:gd name="T59" fmla="*/ 145 h 672"/>
                <a:gd name="T60" fmla="*/ 639 w 743"/>
                <a:gd name="T61" fmla="*/ 152 h 672"/>
                <a:gd name="T62" fmla="*/ 630 w 743"/>
                <a:gd name="T63" fmla="*/ 134 h 672"/>
                <a:gd name="T64" fmla="*/ 602 w 743"/>
                <a:gd name="T65" fmla="*/ 115 h 672"/>
                <a:gd name="T66" fmla="*/ 584 w 743"/>
                <a:gd name="T67" fmla="*/ 97 h 672"/>
                <a:gd name="T68" fmla="*/ 536 w 743"/>
                <a:gd name="T69" fmla="*/ 75 h 672"/>
                <a:gd name="T70" fmla="*/ 490 w 743"/>
                <a:gd name="T71" fmla="*/ 87 h 672"/>
                <a:gd name="T72" fmla="*/ 472 w 743"/>
                <a:gd name="T73" fmla="*/ 101 h 672"/>
                <a:gd name="T74" fmla="*/ 434 w 743"/>
                <a:gd name="T75" fmla="*/ 116 h 672"/>
                <a:gd name="T76" fmla="*/ 418 w 743"/>
                <a:gd name="T77" fmla="*/ 104 h 672"/>
                <a:gd name="T78" fmla="*/ 393 w 743"/>
                <a:gd name="T79" fmla="*/ 102 h 672"/>
                <a:gd name="T80" fmla="*/ 359 w 743"/>
                <a:gd name="T81" fmla="*/ 83 h 672"/>
                <a:gd name="T82" fmla="*/ 317 w 743"/>
                <a:gd name="T83" fmla="*/ 85 h 672"/>
                <a:gd name="T84" fmla="*/ 291 w 743"/>
                <a:gd name="T85" fmla="*/ 92 h 672"/>
                <a:gd name="T86" fmla="*/ 252 w 743"/>
                <a:gd name="T87" fmla="*/ 93 h 672"/>
                <a:gd name="T88" fmla="*/ 233 w 743"/>
                <a:gd name="T89" fmla="*/ 52 h 672"/>
                <a:gd name="T90" fmla="*/ 179 w 743"/>
                <a:gd name="T91" fmla="*/ 22 h 672"/>
                <a:gd name="T92" fmla="*/ 148 w 743"/>
                <a:gd name="T93" fmla="*/ 10 h 672"/>
                <a:gd name="T94" fmla="*/ 136 w 743"/>
                <a:gd name="T95" fmla="*/ 46 h 672"/>
                <a:gd name="T96" fmla="*/ 119 w 743"/>
                <a:gd name="T97" fmla="*/ 69 h 672"/>
                <a:gd name="T98" fmla="*/ 119 w 743"/>
                <a:gd name="T99" fmla="*/ 137 h 672"/>
                <a:gd name="T100" fmla="*/ 104 w 743"/>
                <a:gd name="T101" fmla="*/ 194 h 672"/>
                <a:gd name="T102" fmla="*/ 87 w 743"/>
                <a:gd name="T103" fmla="*/ 190 h 672"/>
                <a:gd name="T104" fmla="*/ 70 w 743"/>
                <a:gd name="T105" fmla="*/ 184 h 672"/>
                <a:gd name="T106" fmla="*/ 57 w 743"/>
                <a:gd name="T107" fmla="*/ 169 h 672"/>
                <a:gd name="T108" fmla="*/ 52 w 743"/>
                <a:gd name="T109" fmla="*/ 119 h 672"/>
                <a:gd name="T110" fmla="*/ 73 w 743"/>
                <a:gd name="T111" fmla="*/ 61 h 672"/>
                <a:gd name="T112" fmla="*/ 97 w 743"/>
                <a:gd name="T113" fmla="*/ 15 h 672"/>
                <a:gd name="T114" fmla="*/ 52 w 743"/>
                <a:gd name="T115" fmla="*/ 30 h 672"/>
                <a:gd name="T116" fmla="*/ 16 w 743"/>
                <a:gd name="T117" fmla="*/ 70 h 672"/>
                <a:gd name="T118" fmla="*/ 1 w 743"/>
                <a:gd name="T119" fmla="*/ 1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778" name="Freeform 169">
            <a:extLst>
              <a:ext uri="{FF2B5EF4-FFF2-40B4-BE49-F238E27FC236}">
                <a16:creationId xmlns:a16="http://schemas.microsoft.com/office/drawing/2014/main" id="{D4CDCC4A-6CDF-C546-B7D4-77362CF5A35F}"/>
              </a:ext>
            </a:extLst>
          </p:cNvPr>
          <p:cNvSpPr>
            <a:spLocks/>
          </p:cNvSpPr>
          <p:nvPr userDrawn="1">
            <p:custDataLst>
              <p:tags r:id="rId104"/>
            </p:custDataLst>
          </p:nvPr>
        </p:nvSpPr>
        <p:spPr bwMode="auto">
          <a:xfrm>
            <a:off x="10631862" y="4768753"/>
            <a:ext cx="32534" cy="10075"/>
          </a:xfrm>
          <a:custGeom>
            <a:avLst/>
            <a:gdLst>
              <a:gd name="T0" fmla="*/ 0 w 79"/>
              <a:gd name="T1" fmla="*/ 23 h 23"/>
              <a:gd name="T2" fmla="*/ 22 w 79"/>
              <a:gd name="T3" fmla="*/ 13 h 23"/>
              <a:gd name="T4" fmla="*/ 45 w 79"/>
              <a:gd name="T5" fmla="*/ 4 h 23"/>
              <a:gd name="T6" fmla="*/ 56 w 79"/>
              <a:gd name="T7" fmla="*/ 1 h 23"/>
              <a:gd name="T8" fmla="*/ 65 w 79"/>
              <a:gd name="T9" fmla="*/ 0 h 23"/>
              <a:gd name="T10" fmla="*/ 69 w 79"/>
              <a:gd name="T11" fmla="*/ 0 h 23"/>
              <a:gd name="T12" fmla="*/ 74 w 79"/>
              <a:gd name="T13" fmla="*/ 1 h 23"/>
              <a:gd name="T14" fmla="*/ 77 w 79"/>
              <a:gd name="T15" fmla="*/ 2 h 23"/>
              <a:gd name="T16" fmla="*/ 79 w 79"/>
              <a:gd name="T17" fmla="*/ 4 h 23"/>
              <a:gd name="T18" fmla="*/ 77 w 79"/>
              <a:gd name="T19" fmla="*/ 8 h 23"/>
              <a:gd name="T20" fmla="*/ 75 w 79"/>
              <a:gd name="T21" fmla="*/ 13 h 23"/>
              <a:gd name="T22" fmla="*/ 72 w 79"/>
              <a:gd name="T23" fmla="*/ 16 h 23"/>
              <a:gd name="T24" fmla="*/ 68 w 79"/>
              <a:gd name="T25" fmla="*/ 19 h 23"/>
              <a:gd name="T26" fmla="*/ 64 w 79"/>
              <a:gd name="T27" fmla="*/ 21 h 23"/>
              <a:gd name="T28" fmla="*/ 59 w 79"/>
              <a:gd name="T29" fmla="*/ 22 h 23"/>
              <a:gd name="T30" fmla="*/ 53 w 79"/>
              <a:gd name="T31" fmla="*/ 23 h 23"/>
              <a:gd name="T32" fmla="*/ 46 w 79"/>
              <a:gd name="T33" fmla="*/ 23 h 23"/>
              <a:gd name="T34" fmla="*/ 37 w 79"/>
              <a:gd name="T35" fmla="*/ 23 h 23"/>
              <a:gd name="T36" fmla="*/ 32 w 79"/>
              <a:gd name="T37" fmla="*/ 21 h 23"/>
              <a:gd name="T38" fmla="*/ 26 w 79"/>
              <a:gd name="T39" fmla="*/ 20 h 23"/>
              <a:gd name="T40" fmla="*/ 23 w 79"/>
              <a:gd name="T41" fmla="*/ 19 h 23"/>
              <a:gd name="T42" fmla="*/ 19 w 79"/>
              <a:gd name="T43" fmla="*/ 18 h 23"/>
              <a:gd name="T44" fmla="*/ 14 w 79"/>
              <a:gd name="T45" fmla="*/ 18 h 23"/>
              <a:gd name="T46" fmla="*/ 9 w 79"/>
              <a:gd name="T47" fmla="*/ 20 h 23"/>
              <a:gd name="T48" fmla="*/ 0 w 79"/>
              <a:gd name="T4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79" name="Freeform 170">
            <a:extLst>
              <a:ext uri="{FF2B5EF4-FFF2-40B4-BE49-F238E27FC236}">
                <a16:creationId xmlns:a16="http://schemas.microsoft.com/office/drawing/2014/main" id="{20807422-BC89-CE45-9475-C483E179C443}"/>
              </a:ext>
            </a:extLst>
          </p:cNvPr>
          <p:cNvSpPr>
            <a:spLocks/>
          </p:cNvSpPr>
          <p:nvPr userDrawn="1">
            <p:custDataLst>
              <p:tags r:id="rId105"/>
            </p:custDataLst>
          </p:nvPr>
        </p:nvSpPr>
        <p:spPr bwMode="auto">
          <a:xfrm>
            <a:off x="10750610" y="4889671"/>
            <a:ext cx="1627" cy="4318"/>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0" name="Line 171">
            <a:extLst>
              <a:ext uri="{FF2B5EF4-FFF2-40B4-BE49-F238E27FC236}">
                <a16:creationId xmlns:a16="http://schemas.microsoft.com/office/drawing/2014/main" id="{ECDF0306-2500-1F4D-902C-DA8FD45DA701}"/>
              </a:ext>
            </a:extLst>
          </p:cNvPr>
          <p:cNvSpPr>
            <a:spLocks noChangeShapeType="1"/>
          </p:cNvSpPr>
          <p:nvPr userDrawn="1">
            <p:custDataLst>
              <p:tags r:id="rId106"/>
            </p:custDataLst>
          </p:nvPr>
        </p:nvSpPr>
        <p:spPr bwMode="auto">
          <a:xfrm flipV="1">
            <a:off x="10843333" y="4888232"/>
            <a:ext cx="1626"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1" name="Freeform 172">
            <a:extLst>
              <a:ext uri="{FF2B5EF4-FFF2-40B4-BE49-F238E27FC236}">
                <a16:creationId xmlns:a16="http://schemas.microsoft.com/office/drawing/2014/main" id="{E29852F7-EC9B-E048-97AE-E04F5F6BCE72}"/>
              </a:ext>
            </a:extLst>
          </p:cNvPr>
          <p:cNvSpPr>
            <a:spLocks/>
          </p:cNvSpPr>
          <p:nvPr userDrawn="1">
            <p:custDataLst>
              <p:tags r:id="rId107"/>
            </p:custDataLst>
          </p:nvPr>
        </p:nvSpPr>
        <p:spPr bwMode="auto">
          <a:xfrm>
            <a:off x="10843333" y="4888233"/>
            <a:ext cx="3254" cy="14395"/>
          </a:xfrm>
          <a:custGeom>
            <a:avLst/>
            <a:gdLst>
              <a:gd name="T0" fmla="*/ 0 w 5"/>
              <a:gd name="T1" fmla="*/ 0 h 30"/>
              <a:gd name="T2" fmla="*/ 2 w 5"/>
              <a:gd name="T3" fmla="*/ 1 h 30"/>
              <a:gd name="T4" fmla="*/ 4 w 5"/>
              <a:gd name="T5" fmla="*/ 4 h 30"/>
              <a:gd name="T6" fmla="*/ 5 w 5"/>
              <a:gd name="T7" fmla="*/ 8 h 30"/>
              <a:gd name="T8" fmla="*/ 5 w 5"/>
              <a:gd name="T9" fmla="*/ 13 h 30"/>
              <a:gd name="T10" fmla="*/ 5 w 5"/>
              <a:gd name="T11" fmla="*/ 18 h 30"/>
              <a:gd name="T12" fmla="*/ 4 w 5"/>
              <a:gd name="T13" fmla="*/ 23 h 30"/>
              <a:gd name="T14" fmla="*/ 2 w 5"/>
              <a:gd name="T15" fmla="*/ 27 h 30"/>
              <a:gd name="T16" fmla="*/ 0 w 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2" name="Freeform 173">
            <a:extLst>
              <a:ext uri="{FF2B5EF4-FFF2-40B4-BE49-F238E27FC236}">
                <a16:creationId xmlns:a16="http://schemas.microsoft.com/office/drawing/2014/main" id="{A326C304-97E2-6041-9229-954484A16CC1}"/>
              </a:ext>
            </a:extLst>
          </p:cNvPr>
          <p:cNvSpPr>
            <a:spLocks/>
          </p:cNvSpPr>
          <p:nvPr userDrawn="1">
            <p:custDataLst>
              <p:tags r:id="rId108"/>
            </p:custDataLst>
          </p:nvPr>
        </p:nvSpPr>
        <p:spPr bwMode="auto">
          <a:xfrm>
            <a:off x="11149153" y="4407434"/>
            <a:ext cx="22774" cy="25912"/>
          </a:xfrm>
          <a:custGeom>
            <a:avLst/>
            <a:gdLst>
              <a:gd name="T0" fmla="*/ 0 w 53"/>
              <a:gd name="T1" fmla="*/ 12 h 55"/>
              <a:gd name="T2" fmla="*/ 1 w 53"/>
              <a:gd name="T3" fmla="*/ 17 h 55"/>
              <a:gd name="T4" fmla="*/ 5 w 53"/>
              <a:gd name="T5" fmla="*/ 22 h 55"/>
              <a:gd name="T6" fmla="*/ 9 w 53"/>
              <a:gd name="T7" fmla="*/ 27 h 55"/>
              <a:gd name="T8" fmla="*/ 15 w 53"/>
              <a:gd name="T9" fmla="*/ 33 h 55"/>
              <a:gd name="T10" fmla="*/ 26 w 53"/>
              <a:gd name="T11" fmla="*/ 44 h 55"/>
              <a:gd name="T12" fmla="*/ 33 w 53"/>
              <a:gd name="T13" fmla="*/ 55 h 55"/>
              <a:gd name="T14" fmla="*/ 53 w 53"/>
              <a:gd name="T15" fmla="*/ 55 h 55"/>
              <a:gd name="T16" fmla="*/ 40 w 53"/>
              <a:gd name="T17" fmla="*/ 41 h 55"/>
              <a:gd name="T18" fmla="*/ 28 w 53"/>
              <a:gd name="T19" fmla="*/ 29 h 55"/>
              <a:gd name="T20" fmla="*/ 23 w 53"/>
              <a:gd name="T21" fmla="*/ 23 h 55"/>
              <a:gd name="T22" fmla="*/ 19 w 53"/>
              <a:gd name="T23" fmla="*/ 16 h 55"/>
              <a:gd name="T24" fmla="*/ 16 w 53"/>
              <a:gd name="T25" fmla="*/ 8 h 55"/>
              <a:gd name="T26" fmla="*/ 14 w 53"/>
              <a:gd name="T27" fmla="*/ 0 h 55"/>
              <a:gd name="T28" fmla="*/ 7 w 53"/>
              <a:gd name="T29" fmla="*/ 6 h 55"/>
              <a:gd name="T30" fmla="*/ 0 w 5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3" name="Freeform 174">
            <a:extLst>
              <a:ext uri="{FF2B5EF4-FFF2-40B4-BE49-F238E27FC236}">
                <a16:creationId xmlns:a16="http://schemas.microsoft.com/office/drawing/2014/main" id="{980BB2CB-5DB5-A243-B0E6-41D3020DE75C}"/>
              </a:ext>
            </a:extLst>
          </p:cNvPr>
          <p:cNvSpPr>
            <a:spLocks/>
          </p:cNvSpPr>
          <p:nvPr userDrawn="1">
            <p:custDataLst>
              <p:tags r:id="rId109"/>
            </p:custDataLst>
          </p:nvPr>
        </p:nvSpPr>
        <p:spPr bwMode="auto">
          <a:xfrm>
            <a:off x="11155659" y="4341215"/>
            <a:ext cx="27653" cy="35988"/>
          </a:xfrm>
          <a:custGeom>
            <a:avLst/>
            <a:gdLst>
              <a:gd name="T0" fmla="*/ 0 w 65"/>
              <a:gd name="T1" fmla="*/ 32 h 75"/>
              <a:gd name="T2" fmla="*/ 9 w 65"/>
              <a:gd name="T3" fmla="*/ 43 h 75"/>
              <a:gd name="T4" fmla="*/ 20 w 65"/>
              <a:gd name="T5" fmla="*/ 55 h 75"/>
              <a:gd name="T6" fmla="*/ 26 w 65"/>
              <a:gd name="T7" fmla="*/ 61 h 75"/>
              <a:gd name="T8" fmla="*/ 32 w 65"/>
              <a:gd name="T9" fmla="*/ 67 h 75"/>
              <a:gd name="T10" fmla="*/ 39 w 65"/>
              <a:gd name="T11" fmla="*/ 71 h 75"/>
              <a:gd name="T12" fmla="*/ 46 w 65"/>
              <a:gd name="T13" fmla="*/ 75 h 75"/>
              <a:gd name="T14" fmla="*/ 51 w 65"/>
              <a:gd name="T15" fmla="*/ 61 h 75"/>
              <a:gd name="T16" fmla="*/ 58 w 65"/>
              <a:gd name="T17" fmla="*/ 48 h 75"/>
              <a:gd name="T18" fmla="*/ 61 w 65"/>
              <a:gd name="T19" fmla="*/ 42 h 75"/>
              <a:gd name="T20" fmla="*/ 63 w 65"/>
              <a:gd name="T21" fmla="*/ 36 h 75"/>
              <a:gd name="T22" fmla="*/ 65 w 65"/>
              <a:gd name="T23" fmla="*/ 31 h 75"/>
              <a:gd name="T24" fmla="*/ 65 w 65"/>
              <a:gd name="T25" fmla="*/ 26 h 75"/>
              <a:gd name="T26" fmla="*/ 65 w 65"/>
              <a:gd name="T27" fmla="*/ 21 h 75"/>
              <a:gd name="T28" fmla="*/ 63 w 65"/>
              <a:gd name="T29" fmla="*/ 18 h 75"/>
              <a:gd name="T30" fmla="*/ 61 w 65"/>
              <a:gd name="T31" fmla="*/ 13 h 75"/>
              <a:gd name="T32" fmla="*/ 58 w 65"/>
              <a:gd name="T33" fmla="*/ 10 h 75"/>
              <a:gd name="T34" fmla="*/ 51 w 65"/>
              <a:gd name="T35" fmla="*/ 5 h 75"/>
              <a:gd name="T36" fmla="*/ 46 w 65"/>
              <a:gd name="T37" fmla="*/ 0 h 75"/>
              <a:gd name="T38" fmla="*/ 34 w 65"/>
              <a:gd name="T39" fmla="*/ 0 h 75"/>
              <a:gd name="T40" fmla="*/ 26 w 65"/>
              <a:gd name="T41" fmla="*/ 0 h 75"/>
              <a:gd name="T42" fmla="*/ 25 w 65"/>
              <a:gd name="T43" fmla="*/ 2 h 75"/>
              <a:gd name="T44" fmla="*/ 24 w 65"/>
              <a:gd name="T45" fmla="*/ 7 h 75"/>
              <a:gd name="T46" fmla="*/ 23 w 65"/>
              <a:gd name="T47" fmla="*/ 9 h 75"/>
              <a:gd name="T48" fmla="*/ 23 w 65"/>
              <a:gd name="T49" fmla="*/ 11 h 75"/>
              <a:gd name="T50" fmla="*/ 24 w 65"/>
              <a:gd name="T51" fmla="*/ 12 h 75"/>
              <a:gd name="T52" fmla="*/ 26 w 65"/>
              <a:gd name="T5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4" name="Freeform 175">
            <a:extLst>
              <a:ext uri="{FF2B5EF4-FFF2-40B4-BE49-F238E27FC236}">
                <a16:creationId xmlns:a16="http://schemas.microsoft.com/office/drawing/2014/main" id="{AF6B6890-CE40-CC4E-A17E-AF31C881B9A9}"/>
              </a:ext>
            </a:extLst>
          </p:cNvPr>
          <p:cNvSpPr>
            <a:spLocks/>
          </p:cNvSpPr>
          <p:nvPr userDrawn="1">
            <p:custDataLst>
              <p:tags r:id="rId110"/>
            </p:custDataLst>
          </p:nvPr>
        </p:nvSpPr>
        <p:spPr bwMode="auto">
          <a:xfrm>
            <a:off x="11131258" y="4319623"/>
            <a:ext cx="17894" cy="27350"/>
          </a:xfrm>
          <a:custGeom>
            <a:avLst/>
            <a:gdLst>
              <a:gd name="T0" fmla="*/ 0 w 40"/>
              <a:gd name="T1" fmla="*/ 62 h 62"/>
              <a:gd name="T2" fmla="*/ 3 w 40"/>
              <a:gd name="T3" fmla="*/ 52 h 62"/>
              <a:gd name="T4" fmla="*/ 7 w 40"/>
              <a:gd name="T5" fmla="*/ 43 h 62"/>
              <a:gd name="T6" fmla="*/ 12 w 40"/>
              <a:gd name="T7" fmla="*/ 33 h 62"/>
              <a:gd name="T8" fmla="*/ 17 w 40"/>
              <a:gd name="T9" fmla="*/ 25 h 62"/>
              <a:gd name="T10" fmla="*/ 23 w 40"/>
              <a:gd name="T11" fmla="*/ 17 h 62"/>
              <a:gd name="T12" fmla="*/ 29 w 40"/>
              <a:gd name="T13" fmla="*/ 9 h 62"/>
              <a:gd name="T14" fmla="*/ 35 w 40"/>
              <a:gd name="T15" fmla="*/ 3 h 62"/>
              <a:gd name="T16" fmla="*/ 40 w 4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5" name="Freeform 176">
            <a:extLst>
              <a:ext uri="{FF2B5EF4-FFF2-40B4-BE49-F238E27FC236}">
                <a16:creationId xmlns:a16="http://schemas.microsoft.com/office/drawing/2014/main" id="{8A2AC100-6E39-4942-B68E-C08E7FADC419}"/>
              </a:ext>
            </a:extLst>
          </p:cNvPr>
          <p:cNvSpPr>
            <a:spLocks/>
          </p:cNvSpPr>
          <p:nvPr userDrawn="1">
            <p:custDataLst>
              <p:tags r:id="rId111"/>
            </p:custDataLst>
          </p:nvPr>
        </p:nvSpPr>
        <p:spPr bwMode="auto">
          <a:xfrm>
            <a:off x="11048296" y="4208781"/>
            <a:ext cx="69948" cy="125239"/>
          </a:xfrm>
          <a:custGeom>
            <a:avLst/>
            <a:gdLst>
              <a:gd name="T0" fmla="*/ 159 w 159"/>
              <a:gd name="T1" fmla="*/ 259 h 259"/>
              <a:gd name="T2" fmla="*/ 159 w 159"/>
              <a:gd name="T3" fmla="*/ 251 h 259"/>
              <a:gd name="T4" fmla="*/ 159 w 159"/>
              <a:gd name="T5" fmla="*/ 244 h 259"/>
              <a:gd name="T6" fmla="*/ 159 w 159"/>
              <a:gd name="T7" fmla="*/ 236 h 259"/>
              <a:gd name="T8" fmla="*/ 159 w 159"/>
              <a:gd name="T9" fmla="*/ 228 h 259"/>
              <a:gd name="T10" fmla="*/ 159 w 159"/>
              <a:gd name="T11" fmla="*/ 224 h 259"/>
              <a:gd name="T12" fmla="*/ 158 w 159"/>
              <a:gd name="T13" fmla="*/ 219 h 259"/>
              <a:gd name="T14" fmla="*/ 156 w 159"/>
              <a:gd name="T15" fmla="*/ 215 h 259"/>
              <a:gd name="T16" fmla="*/ 153 w 159"/>
              <a:gd name="T17" fmla="*/ 210 h 259"/>
              <a:gd name="T18" fmla="*/ 145 w 159"/>
              <a:gd name="T19" fmla="*/ 202 h 259"/>
              <a:gd name="T20" fmla="*/ 135 w 159"/>
              <a:gd name="T21" fmla="*/ 195 h 259"/>
              <a:gd name="T22" fmla="*/ 124 w 159"/>
              <a:gd name="T23" fmla="*/ 189 h 259"/>
              <a:gd name="T24" fmla="*/ 112 w 159"/>
              <a:gd name="T25" fmla="*/ 184 h 259"/>
              <a:gd name="T26" fmla="*/ 99 w 159"/>
              <a:gd name="T27" fmla="*/ 180 h 259"/>
              <a:gd name="T28" fmla="*/ 87 w 159"/>
              <a:gd name="T29" fmla="*/ 179 h 259"/>
              <a:gd name="T30" fmla="*/ 85 w 159"/>
              <a:gd name="T31" fmla="*/ 178 h 259"/>
              <a:gd name="T32" fmla="*/ 82 w 159"/>
              <a:gd name="T33" fmla="*/ 177 h 259"/>
              <a:gd name="T34" fmla="*/ 81 w 159"/>
              <a:gd name="T35" fmla="*/ 175 h 259"/>
              <a:gd name="T36" fmla="*/ 80 w 159"/>
              <a:gd name="T37" fmla="*/ 173 h 259"/>
              <a:gd name="T38" fmla="*/ 80 w 159"/>
              <a:gd name="T39" fmla="*/ 167 h 259"/>
              <a:gd name="T40" fmla="*/ 81 w 159"/>
              <a:gd name="T41" fmla="*/ 161 h 259"/>
              <a:gd name="T42" fmla="*/ 85 w 159"/>
              <a:gd name="T43" fmla="*/ 148 h 259"/>
              <a:gd name="T44" fmla="*/ 87 w 159"/>
              <a:gd name="T45" fmla="*/ 142 h 259"/>
              <a:gd name="T46" fmla="*/ 73 w 159"/>
              <a:gd name="T47" fmla="*/ 141 h 259"/>
              <a:gd name="T48" fmla="*/ 59 w 159"/>
              <a:gd name="T49" fmla="*/ 139 h 259"/>
              <a:gd name="T50" fmla="*/ 48 w 159"/>
              <a:gd name="T51" fmla="*/ 135 h 259"/>
              <a:gd name="T52" fmla="*/ 40 w 159"/>
              <a:gd name="T53" fmla="*/ 129 h 259"/>
              <a:gd name="T54" fmla="*/ 31 w 159"/>
              <a:gd name="T55" fmla="*/ 121 h 259"/>
              <a:gd name="T56" fmla="*/ 24 w 159"/>
              <a:gd name="T57" fmla="*/ 113 h 259"/>
              <a:gd name="T58" fmla="*/ 18 w 159"/>
              <a:gd name="T59" fmla="*/ 104 h 259"/>
              <a:gd name="T60" fmla="*/ 13 w 159"/>
              <a:gd name="T61" fmla="*/ 94 h 259"/>
              <a:gd name="T62" fmla="*/ 9 w 159"/>
              <a:gd name="T63" fmla="*/ 84 h 259"/>
              <a:gd name="T64" fmla="*/ 7 w 159"/>
              <a:gd name="T65" fmla="*/ 73 h 259"/>
              <a:gd name="T66" fmla="*/ 5 w 159"/>
              <a:gd name="T67" fmla="*/ 60 h 259"/>
              <a:gd name="T68" fmla="*/ 2 w 159"/>
              <a:gd name="T69" fmla="*/ 48 h 259"/>
              <a:gd name="T70" fmla="*/ 0 w 159"/>
              <a:gd name="T71" fmla="*/ 25 h 259"/>
              <a:gd name="T72" fmla="*/ 0 w 159"/>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6" name="Line 177">
            <a:extLst>
              <a:ext uri="{FF2B5EF4-FFF2-40B4-BE49-F238E27FC236}">
                <a16:creationId xmlns:a16="http://schemas.microsoft.com/office/drawing/2014/main" id="{DD26FD2A-8BA3-B64E-9A50-88B9D437AA68}"/>
              </a:ext>
            </a:extLst>
          </p:cNvPr>
          <p:cNvSpPr>
            <a:spLocks noChangeShapeType="1"/>
          </p:cNvSpPr>
          <p:nvPr userDrawn="1">
            <p:custDataLst>
              <p:tags r:id="rId112"/>
            </p:custDataLst>
          </p:nvPr>
        </p:nvSpPr>
        <p:spPr bwMode="auto">
          <a:xfrm flipH="1" flipV="1">
            <a:off x="11041790" y="4178552"/>
            <a:ext cx="6507" cy="3023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7" name="Freeform 178">
            <a:extLst>
              <a:ext uri="{FF2B5EF4-FFF2-40B4-BE49-F238E27FC236}">
                <a16:creationId xmlns:a16="http://schemas.microsoft.com/office/drawing/2014/main" id="{F7D5A908-1845-734E-8EBB-D925570767D0}"/>
              </a:ext>
            </a:extLst>
          </p:cNvPr>
          <p:cNvSpPr>
            <a:spLocks/>
          </p:cNvSpPr>
          <p:nvPr userDrawn="1">
            <p:custDataLst>
              <p:tags r:id="rId113"/>
            </p:custDataLst>
          </p:nvPr>
        </p:nvSpPr>
        <p:spPr bwMode="auto">
          <a:xfrm>
            <a:off x="11041790" y="4164155"/>
            <a:ext cx="6507" cy="14395"/>
          </a:xfrm>
          <a:custGeom>
            <a:avLst/>
            <a:gdLst>
              <a:gd name="T0" fmla="*/ 0 w 13"/>
              <a:gd name="T1" fmla="*/ 25 h 25"/>
              <a:gd name="T2" fmla="*/ 1 w 13"/>
              <a:gd name="T3" fmla="*/ 19 h 25"/>
              <a:gd name="T4" fmla="*/ 4 w 13"/>
              <a:gd name="T5" fmla="*/ 13 h 25"/>
              <a:gd name="T6" fmla="*/ 8 w 13"/>
              <a:gd name="T7" fmla="*/ 6 h 25"/>
              <a:gd name="T8" fmla="*/ 13 w 13"/>
              <a:gd name="T9" fmla="*/ 0 h 25"/>
            </a:gdLst>
            <a:ahLst/>
            <a:cxnLst>
              <a:cxn ang="0">
                <a:pos x="T0" y="T1"/>
              </a:cxn>
              <a:cxn ang="0">
                <a:pos x="T2" y="T3"/>
              </a:cxn>
              <a:cxn ang="0">
                <a:pos x="T4" y="T5"/>
              </a:cxn>
              <a:cxn ang="0">
                <a:pos x="T6" y="T7"/>
              </a:cxn>
              <a:cxn ang="0">
                <a:pos x="T8" y="T9"/>
              </a:cxn>
            </a:cxnLst>
            <a:rect l="0" t="0" r="r" b="b"/>
            <a:pathLst>
              <a:path w="13" h="25">
                <a:moveTo>
                  <a:pt x="0" y="25"/>
                </a:moveTo>
                <a:lnTo>
                  <a:pt x="1" y="19"/>
                </a:lnTo>
                <a:lnTo>
                  <a:pt x="4" y="13"/>
                </a:lnTo>
                <a:lnTo>
                  <a:pt x="8"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8" name="Line 179">
            <a:extLst>
              <a:ext uri="{FF2B5EF4-FFF2-40B4-BE49-F238E27FC236}">
                <a16:creationId xmlns:a16="http://schemas.microsoft.com/office/drawing/2014/main" id="{47109C49-C0AE-4541-8C65-E0C3A98C8DDA}"/>
              </a:ext>
            </a:extLst>
          </p:cNvPr>
          <p:cNvSpPr>
            <a:spLocks noChangeShapeType="1"/>
          </p:cNvSpPr>
          <p:nvPr userDrawn="1">
            <p:custDataLst>
              <p:tags r:id="rId114"/>
            </p:custDataLst>
          </p:nvPr>
        </p:nvSpPr>
        <p:spPr bwMode="auto">
          <a:xfrm flipV="1">
            <a:off x="11048296" y="4152639"/>
            <a:ext cx="0" cy="11517"/>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89" name="Freeform 180">
            <a:extLst>
              <a:ext uri="{FF2B5EF4-FFF2-40B4-BE49-F238E27FC236}">
                <a16:creationId xmlns:a16="http://schemas.microsoft.com/office/drawing/2014/main" id="{CB24C026-35B2-2B40-8A34-B2B64405B81D}"/>
              </a:ext>
            </a:extLst>
          </p:cNvPr>
          <p:cNvSpPr>
            <a:spLocks/>
          </p:cNvSpPr>
          <p:nvPr userDrawn="1">
            <p:custDataLst>
              <p:tags r:id="rId115"/>
            </p:custDataLst>
          </p:nvPr>
        </p:nvSpPr>
        <p:spPr bwMode="auto">
          <a:xfrm>
            <a:off x="11001122" y="4092180"/>
            <a:ext cx="47174" cy="60460"/>
          </a:xfrm>
          <a:custGeom>
            <a:avLst/>
            <a:gdLst>
              <a:gd name="T0" fmla="*/ 100 w 100"/>
              <a:gd name="T1" fmla="*/ 123 h 123"/>
              <a:gd name="T2" fmla="*/ 90 w 100"/>
              <a:gd name="T3" fmla="*/ 122 h 123"/>
              <a:gd name="T4" fmla="*/ 76 w 100"/>
              <a:gd name="T5" fmla="*/ 119 h 123"/>
              <a:gd name="T6" fmla="*/ 60 w 100"/>
              <a:gd name="T7" fmla="*/ 114 h 123"/>
              <a:gd name="T8" fmla="*/ 43 w 100"/>
              <a:gd name="T9" fmla="*/ 107 h 123"/>
              <a:gd name="T10" fmla="*/ 34 w 100"/>
              <a:gd name="T11" fmla="*/ 103 h 123"/>
              <a:gd name="T12" fmla="*/ 27 w 100"/>
              <a:gd name="T13" fmla="*/ 99 h 123"/>
              <a:gd name="T14" fmla="*/ 20 w 100"/>
              <a:gd name="T15" fmla="*/ 94 h 123"/>
              <a:gd name="T16" fmla="*/ 13 w 100"/>
              <a:gd name="T17" fmla="*/ 89 h 123"/>
              <a:gd name="T18" fmla="*/ 8 w 100"/>
              <a:gd name="T19" fmla="*/ 84 h 123"/>
              <a:gd name="T20" fmla="*/ 4 w 100"/>
              <a:gd name="T21" fmla="*/ 79 h 123"/>
              <a:gd name="T22" fmla="*/ 1 w 100"/>
              <a:gd name="T23" fmla="*/ 73 h 123"/>
              <a:gd name="T24" fmla="*/ 0 w 100"/>
              <a:gd name="T25" fmla="*/ 68 h 123"/>
              <a:gd name="T26" fmla="*/ 2 w 100"/>
              <a:gd name="T27" fmla="*/ 55 h 123"/>
              <a:gd name="T28" fmla="*/ 7 w 100"/>
              <a:gd name="T29" fmla="*/ 36 h 123"/>
              <a:gd name="T30" fmla="*/ 11 w 100"/>
              <a:gd name="T31" fmla="*/ 17 h 123"/>
              <a:gd name="T32" fmla="*/ 13 w 100"/>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0" name="Freeform 181">
            <a:extLst>
              <a:ext uri="{FF2B5EF4-FFF2-40B4-BE49-F238E27FC236}">
                <a16:creationId xmlns:a16="http://schemas.microsoft.com/office/drawing/2014/main" id="{ABC1D0AB-2D5B-D747-93C1-7C533F0725DB}"/>
              </a:ext>
            </a:extLst>
          </p:cNvPr>
          <p:cNvSpPr>
            <a:spLocks/>
          </p:cNvSpPr>
          <p:nvPr userDrawn="1">
            <p:custDataLst>
              <p:tags r:id="rId116"/>
            </p:custDataLst>
          </p:nvPr>
        </p:nvSpPr>
        <p:spPr bwMode="auto">
          <a:xfrm>
            <a:off x="11015763" y="4040357"/>
            <a:ext cx="1626" cy="46065"/>
          </a:xfrm>
          <a:custGeom>
            <a:avLst/>
            <a:gdLst>
              <a:gd name="T0" fmla="*/ 5 w 5"/>
              <a:gd name="T1" fmla="*/ 0 h 99"/>
              <a:gd name="T2" fmla="*/ 4 w 5"/>
              <a:gd name="T3" fmla="*/ 34 h 99"/>
              <a:gd name="T4" fmla="*/ 1 w 5"/>
              <a:gd name="T5" fmla="*/ 59 h 99"/>
              <a:gd name="T6" fmla="*/ 0 w 5"/>
              <a:gd name="T7" fmla="*/ 69 h 99"/>
              <a:gd name="T8" fmla="*/ 0 w 5"/>
              <a:gd name="T9" fmla="*/ 78 h 99"/>
              <a:gd name="T10" fmla="*/ 2 w 5"/>
              <a:gd name="T11" fmla="*/ 87 h 99"/>
              <a:gd name="T12" fmla="*/ 5 w 5"/>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1" name="Freeform 182">
            <a:extLst>
              <a:ext uri="{FF2B5EF4-FFF2-40B4-BE49-F238E27FC236}">
                <a16:creationId xmlns:a16="http://schemas.microsoft.com/office/drawing/2014/main" id="{4640A7C8-63C9-764F-B116-5FD5D8BA7BB7}"/>
              </a:ext>
            </a:extLst>
          </p:cNvPr>
          <p:cNvSpPr>
            <a:spLocks/>
          </p:cNvSpPr>
          <p:nvPr userDrawn="1">
            <p:custDataLst>
              <p:tags r:id="rId117"/>
            </p:custDataLst>
          </p:nvPr>
        </p:nvSpPr>
        <p:spPr bwMode="auto">
          <a:xfrm>
            <a:off x="11022270" y="4034599"/>
            <a:ext cx="8133" cy="33108"/>
          </a:xfrm>
          <a:custGeom>
            <a:avLst/>
            <a:gdLst>
              <a:gd name="T0" fmla="*/ 14 w 14"/>
              <a:gd name="T1" fmla="*/ 0 h 68"/>
              <a:gd name="T2" fmla="*/ 8 w 14"/>
              <a:gd name="T3" fmla="*/ 16 h 68"/>
              <a:gd name="T4" fmla="*/ 4 w 14"/>
              <a:gd name="T5" fmla="*/ 33 h 68"/>
              <a:gd name="T6" fmla="*/ 2 w 14"/>
              <a:gd name="T7" fmla="*/ 52 h 68"/>
              <a:gd name="T8" fmla="*/ 0 w 14"/>
              <a:gd name="T9" fmla="*/ 68 h 68"/>
            </a:gdLst>
            <a:ahLst/>
            <a:cxnLst>
              <a:cxn ang="0">
                <a:pos x="T0" y="T1"/>
              </a:cxn>
              <a:cxn ang="0">
                <a:pos x="T2" y="T3"/>
              </a:cxn>
              <a:cxn ang="0">
                <a:pos x="T4" y="T5"/>
              </a:cxn>
              <a:cxn ang="0">
                <a:pos x="T6" y="T7"/>
              </a:cxn>
              <a:cxn ang="0">
                <a:pos x="T8" y="T9"/>
              </a:cxn>
            </a:cxnLst>
            <a:rect l="0" t="0" r="r" b="b"/>
            <a:pathLst>
              <a:path w="14" h="68">
                <a:moveTo>
                  <a:pt x="14" y="0"/>
                </a:moveTo>
                <a:lnTo>
                  <a:pt x="8" y="16"/>
                </a:lnTo>
                <a:lnTo>
                  <a:pt x="4" y="33"/>
                </a:lnTo>
                <a:lnTo>
                  <a:pt x="2" y="52"/>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2" name="Freeform 183">
            <a:extLst>
              <a:ext uri="{FF2B5EF4-FFF2-40B4-BE49-F238E27FC236}">
                <a16:creationId xmlns:a16="http://schemas.microsoft.com/office/drawing/2014/main" id="{982C93A3-A1D2-A741-8F1A-6C2B27D9CC3A}"/>
              </a:ext>
            </a:extLst>
          </p:cNvPr>
          <p:cNvSpPr>
            <a:spLocks/>
          </p:cNvSpPr>
          <p:nvPr userDrawn="1">
            <p:custDataLst>
              <p:tags r:id="rId118"/>
            </p:custDataLst>
          </p:nvPr>
        </p:nvSpPr>
        <p:spPr bwMode="auto">
          <a:xfrm>
            <a:off x="11038538" y="4017325"/>
            <a:ext cx="1626" cy="20154"/>
          </a:xfrm>
          <a:custGeom>
            <a:avLst/>
            <a:gdLst>
              <a:gd name="T0" fmla="*/ 0 h 43"/>
              <a:gd name="T1" fmla="*/ 13 h 43"/>
              <a:gd name="T2" fmla="*/ 26 h 43"/>
              <a:gd name="T3" fmla="*/ 37 h 43"/>
              <a:gd name="T4" fmla="*/ 43 h 43"/>
            </a:gdLst>
            <a:ahLst/>
            <a:cxnLst>
              <a:cxn ang="0">
                <a:pos x="0" y="T0"/>
              </a:cxn>
              <a:cxn ang="0">
                <a:pos x="0" y="T1"/>
              </a:cxn>
              <a:cxn ang="0">
                <a:pos x="0" y="T2"/>
              </a:cxn>
              <a:cxn ang="0">
                <a:pos x="0" y="T3"/>
              </a:cxn>
              <a:cxn ang="0">
                <a:pos x="0" y="T4"/>
              </a:cxn>
            </a:cxnLst>
            <a:rect l="0" t="0" r="r" b="b"/>
            <a:pathLst>
              <a:path h="43">
                <a:moveTo>
                  <a:pt x="0" y="0"/>
                </a:moveTo>
                <a:lnTo>
                  <a:pt x="0" y="13"/>
                </a:lnTo>
                <a:lnTo>
                  <a:pt x="0" y="26"/>
                </a:lnTo>
                <a:lnTo>
                  <a:pt x="0"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3" name="Line 184">
            <a:extLst>
              <a:ext uri="{FF2B5EF4-FFF2-40B4-BE49-F238E27FC236}">
                <a16:creationId xmlns:a16="http://schemas.microsoft.com/office/drawing/2014/main" id="{91252003-D9D0-0C49-BC93-791B6BFC8110}"/>
              </a:ext>
            </a:extLst>
          </p:cNvPr>
          <p:cNvSpPr>
            <a:spLocks noChangeShapeType="1"/>
          </p:cNvSpPr>
          <p:nvPr userDrawn="1">
            <p:custDataLst>
              <p:tags r:id="rId119"/>
            </p:custDataLst>
          </p:nvPr>
        </p:nvSpPr>
        <p:spPr bwMode="auto">
          <a:xfrm flipV="1">
            <a:off x="11038538" y="4034600"/>
            <a:ext cx="1626" cy="2880"/>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4" name="Freeform 185">
            <a:extLst>
              <a:ext uri="{FF2B5EF4-FFF2-40B4-BE49-F238E27FC236}">
                <a16:creationId xmlns:a16="http://schemas.microsoft.com/office/drawing/2014/main" id="{C86BCB17-3BC5-1645-BE9F-50F025DBAFAE}"/>
              </a:ext>
            </a:extLst>
          </p:cNvPr>
          <p:cNvSpPr>
            <a:spLocks/>
          </p:cNvSpPr>
          <p:nvPr userDrawn="1">
            <p:custDataLst>
              <p:tags r:id="rId120"/>
            </p:custDataLst>
          </p:nvPr>
        </p:nvSpPr>
        <p:spPr bwMode="auto">
          <a:xfrm>
            <a:off x="11022270" y="4020204"/>
            <a:ext cx="1626" cy="14395"/>
          </a:xfrm>
          <a:custGeom>
            <a:avLst/>
            <a:gdLst>
              <a:gd name="T0" fmla="*/ 31 h 31"/>
              <a:gd name="T1" fmla="*/ 22 h 31"/>
              <a:gd name="T2" fmla="*/ 15 h 31"/>
              <a:gd name="T3" fmla="*/ 8 h 31"/>
              <a:gd name="T4" fmla="*/ 0 h 31"/>
            </a:gdLst>
            <a:ahLst/>
            <a:cxnLst>
              <a:cxn ang="0">
                <a:pos x="0" y="T0"/>
              </a:cxn>
              <a:cxn ang="0">
                <a:pos x="0" y="T1"/>
              </a:cxn>
              <a:cxn ang="0">
                <a:pos x="0" y="T2"/>
              </a:cxn>
              <a:cxn ang="0">
                <a:pos x="0" y="T3"/>
              </a:cxn>
              <a:cxn ang="0">
                <a:pos x="0" y="T4"/>
              </a:cxn>
            </a:cxnLst>
            <a:rect l="0" t="0" r="r" b="b"/>
            <a:pathLst>
              <a:path h="31">
                <a:moveTo>
                  <a:pt x="0" y="31"/>
                </a:moveTo>
                <a:lnTo>
                  <a:pt x="0" y="22"/>
                </a:lnTo>
                <a:lnTo>
                  <a:pt x="0" y="15"/>
                </a:lnTo>
                <a:lnTo>
                  <a:pt x="0" y="8"/>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5" name="Freeform 186">
            <a:extLst>
              <a:ext uri="{FF2B5EF4-FFF2-40B4-BE49-F238E27FC236}">
                <a16:creationId xmlns:a16="http://schemas.microsoft.com/office/drawing/2014/main" id="{219C0593-8D0C-6046-9A34-619B1D07CA38}"/>
              </a:ext>
            </a:extLst>
          </p:cNvPr>
          <p:cNvSpPr>
            <a:spLocks/>
          </p:cNvSpPr>
          <p:nvPr userDrawn="1">
            <p:custDataLst>
              <p:tags r:id="rId121"/>
            </p:custDataLst>
          </p:nvPr>
        </p:nvSpPr>
        <p:spPr bwMode="auto">
          <a:xfrm>
            <a:off x="10735971" y="4917023"/>
            <a:ext cx="99228" cy="79174"/>
          </a:xfrm>
          <a:custGeom>
            <a:avLst/>
            <a:gdLst>
              <a:gd name="T0" fmla="*/ 19 w 225"/>
              <a:gd name="T1" fmla="*/ 158 h 167"/>
              <a:gd name="T2" fmla="*/ 7 w 225"/>
              <a:gd name="T3" fmla="*/ 142 h 167"/>
              <a:gd name="T4" fmla="*/ 0 w 225"/>
              <a:gd name="T5" fmla="*/ 130 h 167"/>
              <a:gd name="T6" fmla="*/ 1 w 225"/>
              <a:gd name="T7" fmla="*/ 108 h 167"/>
              <a:gd name="T8" fmla="*/ 11 w 225"/>
              <a:gd name="T9" fmla="*/ 68 h 167"/>
              <a:gd name="T10" fmla="*/ 24 w 225"/>
              <a:gd name="T11" fmla="*/ 39 h 167"/>
              <a:gd name="T12" fmla="*/ 34 w 225"/>
              <a:gd name="T13" fmla="*/ 21 h 167"/>
              <a:gd name="T14" fmla="*/ 44 w 225"/>
              <a:gd name="T15" fmla="*/ 9 h 167"/>
              <a:gd name="T16" fmla="*/ 54 w 225"/>
              <a:gd name="T17" fmla="*/ 1 h 167"/>
              <a:gd name="T18" fmla="*/ 65 w 225"/>
              <a:gd name="T19" fmla="*/ 1 h 167"/>
              <a:gd name="T20" fmla="*/ 76 w 225"/>
              <a:gd name="T21" fmla="*/ 3 h 167"/>
              <a:gd name="T22" fmla="*/ 88 w 225"/>
              <a:gd name="T23" fmla="*/ 8 h 167"/>
              <a:gd name="T24" fmla="*/ 100 w 225"/>
              <a:gd name="T25" fmla="*/ 17 h 167"/>
              <a:gd name="T26" fmla="*/ 112 w 225"/>
              <a:gd name="T27" fmla="*/ 24 h 167"/>
              <a:gd name="T28" fmla="*/ 128 w 225"/>
              <a:gd name="T29" fmla="*/ 24 h 167"/>
              <a:gd name="T30" fmla="*/ 145 w 225"/>
              <a:gd name="T31" fmla="*/ 19 h 167"/>
              <a:gd name="T32" fmla="*/ 165 w 225"/>
              <a:gd name="T33" fmla="*/ 7 h 167"/>
              <a:gd name="T34" fmla="*/ 225 w 225"/>
              <a:gd name="T35" fmla="*/ 0 h 167"/>
              <a:gd name="T36" fmla="*/ 215 w 225"/>
              <a:gd name="T37" fmla="*/ 22 h 167"/>
              <a:gd name="T38" fmla="*/ 201 w 225"/>
              <a:gd name="T39" fmla="*/ 41 h 167"/>
              <a:gd name="T40" fmla="*/ 168 w 225"/>
              <a:gd name="T41" fmla="*/ 72 h 167"/>
              <a:gd name="T42" fmla="*/ 138 w 225"/>
              <a:gd name="T43" fmla="*/ 100 h 167"/>
              <a:gd name="T44" fmla="*/ 129 w 225"/>
              <a:gd name="T45" fmla="*/ 114 h 167"/>
              <a:gd name="T46" fmla="*/ 126 w 225"/>
              <a:gd name="T47" fmla="*/ 130 h 167"/>
              <a:gd name="T48" fmla="*/ 123 w 225"/>
              <a:gd name="T49" fmla="*/ 126 h 167"/>
              <a:gd name="T50" fmla="*/ 120 w 225"/>
              <a:gd name="T51" fmla="*/ 117 h 167"/>
              <a:gd name="T52" fmla="*/ 106 w 225"/>
              <a:gd name="T53" fmla="*/ 121 h 167"/>
              <a:gd name="T54" fmla="*/ 97 w 225"/>
              <a:gd name="T55" fmla="*/ 128 h 167"/>
              <a:gd name="T56" fmla="*/ 80 w 225"/>
              <a:gd name="T57" fmla="*/ 145 h 167"/>
              <a:gd name="T58" fmla="*/ 71 w 225"/>
              <a:gd name="T59" fmla="*/ 153 h 167"/>
              <a:gd name="T60" fmla="*/ 60 w 225"/>
              <a:gd name="T61" fmla="*/ 160 h 167"/>
              <a:gd name="T62" fmla="*/ 46 w 225"/>
              <a:gd name="T63" fmla="*/ 165 h 167"/>
              <a:gd name="T64" fmla="*/ 26 w 225"/>
              <a:gd name="T6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6" name="Freeform 187">
            <a:extLst>
              <a:ext uri="{FF2B5EF4-FFF2-40B4-BE49-F238E27FC236}">
                <a16:creationId xmlns:a16="http://schemas.microsoft.com/office/drawing/2014/main" id="{A81AA154-B893-EE43-8377-063B0142A309}"/>
              </a:ext>
            </a:extLst>
          </p:cNvPr>
          <p:cNvSpPr>
            <a:spLocks/>
          </p:cNvSpPr>
          <p:nvPr userDrawn="1">
            <p:custDataLst>
              <p:tags r:id="rId122"/>
            </p:custDataLst>
          </p:nvPr>
        </p:nvSpPr>
        <p:spPr bwMode="auto">
          <a:xfrm>
            <a:off x="10877494" y="4208781"/>
            <a:ext cx="3254" cy="15835"/>
          </a:xfrm>
          <a:custGeom>
            <a:avLst/>
            <a:gdLst>
              <a:gd name="T0" fmla="*/ 0 w 7"/>
              <a:gd name="T1" fmla="*/ 31 h 31"/>
              <a:gd name="T2" fmla="*/ 5 w 7"/>
              <a:gd name="T3" fmla="*/ 22 h 31"/>
              <a:gd name="T4" fmla="*/ 6 w 7"/>
              <a:gd name="T5" fmla="*/ 13 h 31"/>
              <a:gd name="T6" fmla="*/ 7 w 7"/>
              <a:gd name="T7" fmla="*/ 6 h 31"/>
              <a:gd name="T8" fmla="*/ 7 w 7"/>
              <a:gd name="T9" fmla="*/ 0 h 31"/>
              <a:gd name="T10" fmla="*/ 6 w 7"/>
              <a:gd name="T11" fmla="*/ 6 h 31"/>
              <a:gd name="T12" fmla="*/ 4 w 7"/>
              <a:gd name="T13" fmla="*/ 13 h 31"/>
              <a:gd name="T14" fmla="*/ 1 w 7"/>
              <a:gd name="T15" fmla="*/ 22 h 31"/>
              <a:gd name="T16" fmla="*/ 0 w 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7" name="Freeform 188">
            <a:extLst>
              <a:ext uri="{FF2B5EF4-FFF2-40B4-BE49-F238E27FC236}">
                <a16:creationId xmlns:a16="http://schemas.microsoft.com/office/drawing/2014/main" id="{B740B708-C8C5-A541-82A7-6DBA077F4199}"/>
              </a:ext>
            </a:extLst>
          </p:cNvPr>
          <p:cNvSpPr>
            <a:spLocks/>
          </p:cNvSpPr>
          <p:nvPr userDrawn="1">
            <p:custDataLst>
              <p:tags r:id="rId123"/>
            </p:custDataLst>
          </p:nvPr>
        </p:nvSpPr>
        <p:spPr bwMode="auto">
          <a:xfrm>
            <a:off x="10809173" y="4138245"/>
            <a:ext cx="16267" cy="14395"/>
          </a:xfrm>
          <a:custGeom>
            <a:avLst/>
            <a:gdLst>
              <a:gd name="T0" fmla="*/ 33 w 33"/>
              <a:gd name="T1" fmla="*/ 31 h 31"/>
              <a:gd name="T2" fmla="*/ 33 w 33"/>
              <a:gd name="T3" fmla="*/ 0 h 31"/>
              <a:gd name="T4" fmla="*/ 27 w 33"/>
              <a:gd name="T5" fmla="*/ 0 h 31"/>
              <a:gd name="T6" fmla="*/ 22 w 33"/>
              <a:gd name="T7" fmla="*/ 2 h 31"/>
              <a:gd name="T8" fmla="*/ 16 w 33"/>
              <a:gd name="T9" fmla="*/ 5 h 31"/>
              <a:gd name="T10" fmla="*/ 11 w 33"/>
              <a:gd name="T11" fmla="*/ 8 h 31"/>
              <a:gd name="T12" fmla="*/ 6 w 33"/>
              <a:gd name="T13" fmla="*/ 12 h 31"/>
              <a:gd name="T14" fmla="*/ 3 w 33"/>
              <a:gd name="T15" fmla="*/ 16 h 31"/>
              <a:gd name="T16" fmla="*/ 1 w 33"/>
              <a:gd name="T17" fmla="*/ 21 h 31"/>
              <a:gd name="T18" fmla="*/ 0 w 33"/>
              <a:gd name="T19" fmla="*/ 25 h 31"/>
              <a:gd name="T20" fmla="*/ 1 w 33"/>
              <a:gd name="T21" fmla="*/ 27 h 31"/>
              <a:gd name="T22" fmla="*/ 3 w 33"/>
              <a:gd name="T23" fmla="*/ 29 h 31"/>
              <a:gd name="T24" fmla="*/ 6 w 33"/>
              <a:gd name="T25" fmla="*/ 30 h 31"/>
              <a:gd name="T26" fmla="*/ 11 w 33"/>
              <a:gd name="T27" fmla="*/ 30 h 31"/>
              <a:gd name="T28" fmla="*/ 22 w 33"/>
              <a:gd name="T29" fmla="*/ 31 h 31"/>
              <a:gd name="T30" fmla="*/ 33 w 33"/>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8" name="Freeform 189">
            <a:extLst>
              <a:ext uri="{FF2B5EF4-FFF2-40B4-BE49-F238E27FC236}">
                <a16:creationId xmlns:a16="http://schemas.microsoft.com/office/drawing/2014/main" id="{416F6A11-3C63-1649-914C-7CFCFE937785}"/>
              </a:ext>
            </a:extLst>
          </p:cNvPr>
          <p:cNvSpPr>
            <a:spLocks/>
          </p:cNvSpPr>
          <p:nvPr userDrawn="1">
            <p:custDataLst>
              <p:tags r:id="rId124"/>
            </p:custDataLst>
          </p:nvPr>
        </p:nvSpPr>
        <p:spPr bwMode="auto">
          <a:xfrm>
            <a:off x="10825439" y="4059071"/>
            <a:ext cx="3254" cy="8637"/>
          </a:xfrm>
          <a:custGeom>
            <a:avLst/>
            <a:gdLst>
              <a:gd name="T0" fmla="*/ 0 w 13"/>
              <a:gd name="T1" fmla="*/ 19 h 19"/>
              <a:gd name="T2" fmla="*/ 2 w 13"/>
              <a:gd name="T3" fmla="*/ 18 h 19"/>
              <a:gd name="T4" fmla="*/ 5 w 13"/>
              <a:gd name="T5" fmla="*/ 17 h 19"/>
              <a:gd name="T6" fmla="*/ 7 w 13"/>
              <a:gd name="T7" fmla="*/ 15 h 19"/>
              <a:gd name="T8" fmla="*/ 8 w 13"/>
              <a:gd name="T9" fmla="*/ 12 h 19"/>
              <a:gd name="T10" fmla="*/ 12 w 13"/>
              <a:gd name="T11" fmla="*/ 6 h 19"/>
              <a:gd name="T12" fmla="*/ 13 w 13"/>
              <a:gd name="T13" fmla="*/ 0 h 19"/>
              <a:gd name="T14" fmla="*/ 0 w 1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799" name="Freeform 190">
            <a:extLst>
              <a:ext uri="{FF2B5EF4-FFF2-40B4-BE49-F238E27FC236}">
                <a16:creationId xmlns:a16="http://schemas.microsoft.com/office/drawing/2014/main" id="{82E33AAF-2905-5D41-A6FA-02630588E1C4}"/>
              </a:ext>
            </a:extLst>
          </p:cNvPr>
          <p:cNvSpPr>
            <a:spLocks/>
          </p:cNvSpPr>
          <p:nvPr userDrawn="1">
            <p:custDataLst>
              <p:tags r:id="rId125"/>
            </p:custDataLst>
          </p:nvPr>
        </p:nvSpPr>
        <p:spPr bwMode="auto">
          <a:xfrm>
            <a:off x="10661142" y="4061950"/>
            <a:ext cx="37414" cy="20154"/>
          </a:xfrm>
          <a:custGeom>
            <a:avLst/>
            <a:gdLst>
              <a:gd name="T0" fmla="*/ 54 w 87"/>
              <a:gd name="T1" fmla="*/ 42 h 42"/>
              <a:gd name="T2" fmla="*/ 59 w 87"/>
              <a:gd name="T3" fmla="*/ 42 h 42"/>
              <a:gd name="T4" fmla="*/ 64 w 87"/>
              <a:gd name="T5" fmla="*/ 41 h 42"/>
              <a:gd name="T6" fmla="*/ 68 w 87"/>
              <a:gd name="T7" fmla="*/ 40 h 42"/>
              <a:gd name="T8" fmla="*/ 71 w 87"/>
              <a:gd name="T9" fmla="*/ 38 h 42"/>
              <a:gd name="T10" fmla="*/ 75 w 87"/>
              <a:gd name="T11" fmla="*/ 34 h 42"/>
              <a:gd name="T12" fmla="*/ 78 w 87"/>
              <a:gd name="T13" fmla="*/ 28 h 42"/>
              <a:gd name="T14" fmla="*/ 79 w 87"/>
              <a:gd name="T15" fmla="*/ 22 h 42"/>
              <a:gd name="T16" fmla="*/ 80 w 87"/>
              <a:gd name="T17" fmla="*/ 16 h 42"/>
              <a:gd name="T18" fmla="*/ 82 w 87"/>
              <a:gd name="T19" fmla="*/ 11 h 42"/>
              <a:gd name="T20" fmla="*/ 87 w 87"/>
              <a:gd name="T21" fmla="*/ 6 h 42"/>
              <a:gd name="T22" fmla="*/ 77 w 87"/>
              <a:gd name="T23" fmla="*/ 2 h 42"/>
              <a:gd name="T24" fmla="*/ 67 w 87"/>
              <a:gd name="T25" fmla="*/ 0 h 42"/>
              <a:gd name="T26" fmla="*/ 57 w 87"/>
              <a:gd name="T27" fmla="*/ 0 h 42"/>
              <a:gd name="T28" fmla="*/ 47 w 87"/>
              <a:gd name="T29" fmla="*/ 0 h 42"/>
              <a:gd name="T30" fmla="*/ 40 w 87"/>
              <a:gd name="T31" fmla="*/ 0 h 42"/>
              <a:gd name="T32" fmla="*/ 32 w 87"/>
              <a:gd name="T33" fmla="*/ 2 h 42"/>
              <a:gd name="T34" fmla="*/ 25 w 87"/>
              <a:gd name="T35" fmla="*/ 4 h 42"/>
              <a:gd name="T36" fmla="*/ 19 w 87"/>
              <a:gd name="T37" fmla="*/ 6 h 42"/>
              <a:gd name="T38" fmla="*/ 8 w 87"/>
              <a:gd name="T39" fmla="*/ 12 h 42"/>
              <a:gd name="T40" fmla="*/ 0 w 87"/>
              <a:gd name="T41" fmla="*/ 18 h 42"/>
              <a:gd name="T42" fmla="*/ 11 w 87"/>
              <a:gd name="T43" fmla="*/ 24 h 42"/>
              <a:gd name="T44" fmla="*/ 27 w 87"/>
              <a:gd name="T45" fmla="*/ 32 h 42"/>
              <a:gd name="T46" fmla="*/ 43 w 87"/>
              <a:gd name="T47" fmla="*/ 39 h 42"/>
              <a:gd name="T48" fmla="*/ 54 w 87"/>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0" name="Freeform 191">
            <a:extLst>
              <a:ext uri="{FF2B5EF4-FFF2-40B4-BE49-F238E27FC236}">
                <a16:creationId xmlns:a16="http://schemas.microsoft.com/office/drawing/2014/main" id="{1FB1D4CC-840B-BC42-A671-DA1A916180C5}"/>
              </a:ext>
            </a:extLst>
          </p:cNvPr>
          <p:cNvSpPr>
            <a:spLocks/>
          </p:cNvSpPr>
          <p:nvPr userDrawn="1">
            <p:custDataLst>
              <p:tags r:id="rId126"/>
            </p:custDataLst>
          </p:nvPr>
        </p:nvSpPr>
        <p:spPr bwMode="auto">
          <a:xfrm>
            <a:off x="10911655" y="4482287"/>
            <a:ext cx="1626" cy="12956"/>
          </a:xfrm>
          <a:custGeom>
            <a:avLst/>
            <a:gdLst>
              <a:gd name="T0" fmla="*/ 0 w 7"/>
              <a:gd name="T1" fmla="*/ 0 h 31"/>
              <a:gd name="T2" fmla="*/ 7 w 7"/>
              <a:gd name="T3" fmla="*/ 0 h 31"/>
              <a:gd name="T4" fmla="*/ 7 w 7"/>
              <a:gd name="T5" fmla="*/ 18 h 31"/>
              <a:gd name="T6" fmla="*/ 0 w 7"/>
              <a:gd name="T7" fmla="*/ 31 h 31"/>
              <a:gd name="T8" fmla="*/ 0 w 7"/>
              <a:gd name="T9" fmla="*/ 0 h 31"/>
            </a:gdLst>
            <a:ahLst/>
            <a:cxnLst>
              <a:cxn ang="0">
                <a:pos x="T0" y="T1"/>
              </a:cxn>
              <a:cxn ang="0">
                <a:pos x="T2" y="T3"/>
              </a:cxn>
              <a:cxn ang="0">
                <a:pos x="T4" y="T5"/>
              </a:cxn>
              <a:cxn ang="0">
                <a:pos x="T6" y="T7"/>
              </a:cxn>
              <a:cxn ang="0">
                <a:pos x="T8" y="T9"/>
              </a:cxn>
            </a:cxnLst>
            <a:rect l="0" t="0" r="r" b="b"/>
            <a:pathLst>
              <a:path w="7" h="31">
                <a:moveTo>
                  <a:pt x="0" y="0"/>
                </a:moveTo>
                <a:lnTo>
                  <a:pt x="7" y="0"/>
                </a:lnTo>
                <a:lnTo>
                  <a:pt x="7" y="18"/>
                </a:lnTo>
                <a:lnTo>
                  <a:pt x="0" y="31"/>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1" name="Freeform 192">
            <a:extLst>
              <a:ext uri="{FF2B5EF4-FFF2-40B4-BE49-F238E27FC236}">
                <a16:creationId xmlns:a16="http://schemas.microsoft.com/office/drawing/2014/main" id="{E7A98AB7-98AE-1145-A420-CFC0B6627438}"/>
              </a:ext>
            </a:extLst>
          </p:cNvPr>
          <p:cNvSpPr>
            <a:spLocks/>
          </p:cNvSpPr>
          <p:nvPr userDrawn="1">
            <p:custDataLst>
              <p:tags r:id="rId127"/>
            </p:custDataLst>
          </p:nvPr>
        </p:nvSpPr>
        <p:spPr bwMode="auto">
          <a:xfrm>
            <a:off x="10129213" y="4034599"/>
            <a:ext cx="1044340" cy="823404"/>
          </a:xfrm>
          <a:custGeom>
            <a:avLst/>
            <a:gdLst>
              <a:gd name="T0" fmla="*/ 214 w 2332"/>
              <a:gd name="T1" fmla="*/ 707 h 1731"/>
              <a:gd name="T2" fmla="*/ 325 w 2332"/>
              <a:gd name="T3" fmla="*/ 649 h 1731"/>
              <a:gd name="T4" fmla="*/ 435 w 2332"/>
              <a:gd name="T5" fmla="*/ 606 h 1731"/>
              <a:gd name="T6" fmla="*/ 605 w 2332"/>
              <a:gd name="T7" fmla="*/ 570 h 1731"/>
              <a:gd name="T8" fmla="*/ 677 w 2332"/>
              <a:gd name="T9" fmla="*/ 437 h 1731"/>
              <a:gd name="T10" fmla="*/ 758 w 2332"/>
              <a:gd name="T11" fmla="*/ 439 h 1731"/>
              <a:gd name="T12" fmla="*/ 784 w 2332"/>
              <a:gd name="T13" fmla="*/ 363 h 1731"/>
              <a:gd name="T14" fmla="*/ 866 w 2332"/>
              <a:gd name="T15" fmla="*/ 316 h 1731"/>
              <a:gd name="T16" fmla="*/ 939 w 2332"/>
              <a:gd name="T17" fmla="*/ 246 h 1731"/>
              <a:gd name="T18" fmla="*/ 1027 w 2332"/>
              <a:gd name="T19" fmla="*/ 223 h 1731"/>
              <a:gd name="T20" fmla="*/ 1078 w 2332"/>
              <a:gd name="T21" fmla="*/ 284 h 1731"/>
              <a:gd name="T22" fmla="*/ 1135 w 2332"/>
              <a:gd name="T23" fmla="*/ 270 h 1731"/>
              <a:gd name="T24" fmla="*/ 1176 w 2332"/>
              <a:gd name="T25" fmla="*/ 172 h 1731"/>
              <a:gd name="T26" fmla="*/ 1320 w 2332"/>
              <a:gd name="T27" fmla="*/ 117 h 1731"/>
              <a:gd name="T28" fmla="*/ 1336 w 2332"/>
              <a:gd name="T29" fmla="*/ 41 h 1731"/>
              <a:gd name="T30" fmla="*/ 1432 w 2332"/>
              <a:gd name="T31" fmla="*/ 107 h 1731"/>
              <a:gd name="T32" fmla="*/ 1544 w 2332"/>
              <a:gd name="T33" fmla="*/ 117 h 1731"/>
              <a:gd name="T34" fmla="*/ 1465 w 2332"/>
              <a:gd name="T35" fmla="*/ 262 h 1731"/>
              <a:gd name="T36" fmla="*/ 1509 w 2332"/>
              <a:gd name="T37" fmla="*/ 333 h 1731"/>
              <a:gd name="T38" fmla="*/ 1582 w 2332"/>
              <a:gd name="T39" fmla="*/ 354 h 1731"/>
              <a:gd name="T40" fmla="*/ 1668 w 2332"/>
              <a:gd name="T41" fmla="*/ 423 h 1731"/>
              <a:gd name="T42" fmla="*/ 1764 w 2332"/>
              <a:gd name="T43" fmla="*/ 413 h 1731"/>
              <a:gd name="T44" fmla="*/ 1830 w 2332"/>
              <a:gd name="T45" fmla="*/ 205 h 1731"/>
              <a:gd name="T46" fmla="*/ 1904 w 2332"/>
              <a:gd name="T47" fmla="*/ 10 h 1731"/>
              <a:gd name="T48" fmla="*/ 1933 w 2332"/>
              <a:gd name="T49" fmla="*/ 80 h 1731"/>
              <a:gd name="T50" fmla="*/ 1944 w 2332"/>
              <a:gd name="T51" fmla="*/ 176 h 1731"/>
              <a:gd name="T52" fmla="*/ 1986 w 2332"/>
              <a:gd name="T53" fmla="*/ 240 h 1731"/>
              <a:gd name="T54" fmla="*/ 2040 w 2332"/>
              <a:gd name="T55" fmla="*/ 429 h 1731"/>
              <a:gd name="T56" fmla="*/ 2089 w 2332"/>
              <a:gd name="T57" fmla="*/ 540 h 1731"/>
              <a:gd name="T58" fmla="*/ 2163 w 2332"/>
              <a:gd name="T59" fmla="*/ 686 h 1731"/>
              <a:gd name="T60" fmla="*/ 2219 w 2332"/>
              <a:gd name="T61" fmla="*/ 769 h 1731"/>
              <a:gd name="T62" fmla="*/ 2332 w 2332"/>
              <a:gd name="T63" fmla="*/ 892 h 1731"/>
              <a:gd name="T64" fmla="*/ 2276 w 2332"/>
              <a:gd name="T65" fmla="*/ 1105 h 1731"/>
              <a:gd name="T66" fmla="*/ 2087 w 2332"/>
              <a:gd name="T67" fmla="*/ 1362 h 1731"/>
              <a:gd name="T68" fmla="*/ 2005 w 2332"/>
              <a:gd name="T69" fmla="*/ 1432 h 1731"/>
              <a:gd name="T70" fmla="*/ 1838 w 2332"/>
              <a:gd name="T71" fmla="*/ 1591 h 1731"/>
              <a:gd name="T72" fmla="*/ 1749 w 2332"/>
              <a:gd name="T73" fmla="*/ 1676 h 1731"/>
              <a:gd name="T74" fmla="*/ 1589 w 2332"/>
              <a:gd name="T75" fmla="*/ 1726 h 1731"/>
              <a:gd name="T76" fmla="*/ 1517 w 2332"/>
              <a:gd name="T77" fmla="*/ 1693 h 1731"/>
              <a:gd name="T78" fmla="*/ 1410 w 2332"/>
              <a:gd name="T79" fmla="*/ 1729 h 1731"/>
              <a:gd name="T80" fmla="*/ 1297 w 2332"/>
              <a:gd name="T81" fmla="*/ 1693 h 1731"/>
              <a:gd name="T82" fmla="*/ 1279 w 2332"/>
              <a:gd name="T83" fmla="*/ 1614 h 1731"/>
              <a:gd name="T84" fmla="*/ 1263 w 2332"/>
              <a:gd name="T85" fmla="*/ 1516 h 1731"/>
              <a:gd name="T86" fmla="*/ 1225 w 2332"/>
              <a:gd name="T87" fmla="*/ 1500 h 1731"/>
              <a:gd name="T88" fmla="*/ 1280 w 2332"/>
              <a:gd name="T89" fmla="*/ 1382 h 1731"/>
              <a:gd name="T90" fmla="*/ 1088 w 2332"/>
              <a:gd name="T91" fmla="*/ 1362 h 1731"/>
              <a:gd name="T92" fmla="*/ 961 w 2332"/>
              <a:gd name="T93" fmla="*/ 1282 h 1731"/>
              <a:gd name="T94" fmla="*/ 754 w 2332"/>
              <a:gd name="T95" fmla="*/ 1323 h 1731"/>
              <a:gd name="T96" fmla="*/ 507 w 2332"/>
              <a:gd name="T97" fmla="*/ 1419 h 1731"/>
              <a:gd name="T98" fmla="*/ 214 w 2332"/>
              <a:gd name="T99" fmla="*/ 1473 h 1731"/>
              <a:gd name="T100" fmla="*/ 55 w 2332"/>
              <a:gd name="T101" fmla="*/ 1490 h 1731"/>
              <a:gd name="T102" fmla="*/ 2 w 2332"/>
              <a:gd name="T103" fmla="*/ 1423 h 1731"/>
              <a:gd name="T104" fmla="*/ 97 w 2332"/>
              <a:gd name="T105" fmla="*/ 1344 h 1731"/>
              <a:gd name="T106" fmla="*/ 75 w 2332"/>
              <a:gd name="T107" fmla="*/ 1241 h 1731"/>
              <a:gd name="T108" fmla="*/ 113 w 2332"/>
              <a:gd name="T109" fmla="*/ 1170 h 1731"/>
              <a:gd name="T110" fmla="*/ 58 w 2332"/>
              <a:gd name="T111" fmla="*/ 943 h 1731"/>
              <a:gd name="T112" fmla="*/ 113 w 2332"/>
              <a:gd name="T113" fmla="*/ 964 h 1731"/>
              <a:gd name="T114" fmla="*/ 106 w 2332"/>
              <a:gd name="T115" fmla="*/ 862 h 1731"/>
              <a:gd name="T116" fmla="*/ 147 w 2332"/>
              <a:gd name="T117" fmla="*/ 765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2" name="Freeform 193">
            <a:extLst>
              <a:ext uri="{FF2B5EF4-FFF2-40B4-BE49-F238E27FC236}">
                <a16:creationId xmlns:a16="http://schemas.microsoft.com/office/drawing/2014/main" id="{78B47DCA-BDF3-C748-9E9B-FF0E680F1797}"/>
              </a:ext>
            </a:extLst>
          </p:cNvPr>
          <p:cNvSpPr>
            <a:spLocks/>
          </p:cNvSpPr>
          <p:nvPr userDrawn="1">
            <p:custDataLst>
              <p:tags r:id="rId128"/>
            </p:custDataLst>
          </p:nvPr>
        </p:nvSpPr>
        <p:spPr bwMode="auto">
          <a:xfrm>
            <a:off x="4479692" y="2825406"/>
            <a:ext cx="684839" cy="526864"/>
          </a:xfrm>
          <a:custGeom>
            <a:avLst/>
            <a:gdLst>
              <a:gd name="T0" fmla="*/ 1243 w 1535"/>
              <a:gd name="T1" fmla="*/ 925 h 1109"/>
              <a:gd name="T2" fmla="*/ 1299 w 1535"/>
              <a:gd name="T3" fmla="*/ 982 h 1109"/>
              <a:gd name="T4" fmla="*/ 1220 w 1535"/>
              <a:gd name="T5" fmla="*/ 999 h 1109"/>
              <a:gd name="T6" fmla="*/ 1177 w 1535"/>
              <a:gd name="T7" fmla="*/ 1095 h 1109"/>
              <a:gd name="T8" fmla="*/ 1065 w 1535"/>
              <a:gd name="T9" fmla="*/ 1006 h 1109"/>
              <a:gd name="T10" fmla="*/ 994 w 1535"/>
              <a:gd name="T11" fmla="*/ 1012 h 1109"/>
              <a:gd name="T12" fmla="*/ 913 w 1535"/>
              <a:gd name="T13" fmla="*/ 1039 h 1109"/>
              <a:gd name="T14" fmla="*/ 786 w 1535"/>
              <a:gd name="T15" fmla="*/ 971 h 1109"/>
              <a:gd name="T16" fmla="*/ 648 w 1535"/>
              <a:gd name="T17" fmla="*/ 917 h 1109"/>
              <a:gd name="T18" fmla="*/ 588 w 1535"/>
              <a:gd name="T19" fmla="*/ 883 h 1109"/>
              <a:gd name="T20" fmla="*/ 537 w 1535"/>
              <a:gd name="T21" fmla="*/ 835 h 1109"/>
              <a:gd name="T22" fmla="*/ 485 w 1535"/>
              <a:gd name="T23" fmla="*/ 826 h 1109"/>
              <a:gd name="T24" fmla="*/ 439 w 1535"/>
              <a:gd name="T25" fmla="*/ 757 h 1109"/>
              <a:gd name="T26" fmla="*/ 467 w 1535"/>
              <a:gd name="T27" fmla="*/ 705 h 1109"/>
              <a:gd name="T28" fmla="*/ 450 w 1535"/>
              <a:gd name="T29" fmla="*/ 601 h 1109"/>
              <a:gd name="T30" fmla="*/ 352 w 1535"/>
              <a:gd name="T31" fmla="*/ 468 h 1109"/>
              <a:gd name="T32" fmla="*/ 304 w 1535"/>
              <a:gd name="T33" fmla="*/ 426 h 1109"/>
              <a:gd name="T34" fmla="*/ 293 w 1535"/>
              <a:gd name="T35" fmla="*/ 369 h 1109"/>
              <a:gd name="T36" fmla="*/ 217 w 1535"/>
              <a:gd name="T37" fmla="*/ 248 h 1109"/>
              <a:gd name="T38" fmla="*/ 167 w 1535"/>
              <a:gd name="T39" fmla="*/ 74 h 1109"/>
              <a:gd name="T40" fmla="*/ 84 w 1535"/>
              <a:gd name="T41" fmla="*/ 104 h 1109"/>
              <a:gd name="T42" fmla="*/ 113 w 1535"/>
              <a:gd name="T43" fmla="*/ 222 h 1109"/>
              <a:gd name="T44" fmla="*/ 150 w 1535"/>
              <a:gd name="T45" fmla="*/ 326 h 1109"/>
              <a:gd name="T46" fmla="*/ 196 w 1535"/>
              <a:gd name="T47" fmla="*/ 402 h 1109"/>
              <a:gd name="T48" fmla="*/ 200 w 1535"/>
              <a:gd name="T49" fmla="*/ 465 h 1109"/>
              <a:gd name="T50" fmla="*/ 213 w 1535"/>
              <a:gd name="T51" fmla="*/ 524 h 1109"/>
              <a:gd name="T52" fmla="*/ 259 w 1535"/>
              <a:gd name="T53" fmla="*/ 571 h 1109"/>
              <a:gd name="T54" fmla="*/ 214 w 1535"/>
              <a:gd name="T55" fmla="*/ 596 h 1109"/>
              <a:gd name="T56" fmla="*/ 193 w 1535"/>
              <a:gd name="T57" fmla="*/ 542 h 1109"/>
              <a:gd name="T58" fmla="*/ 120 w 1535"/>
              <a:gd name="T59" fmla="*/ 474 h 1109"/>
              <a:gd name="T60" fmla="*/ 146 w 1535"/>
              <a:gd name="T61" fmla="*/ 420 h 1109"/>
              <a:gd name="T62" fmla="*/ 89 w 1535"/>
              <a:gd name="T63" fmla="*/ 366 h 1109"/>
              <a:gd name="T64" fmla="*/ 27 w 1535"/>
              <a:gd name="T65" fmla="*/ 307 h 1109"/>
              <a:gd name="T66" fmla="*/ 65 w 1535"/>
              <a:gd name="T67" fmla="*/ 289 h 1109"/>
              <a:gd name="T68" fmla="*/ 64 w 1535"/>
              <a:gd name="T69" fmla="*/ 225 h 1109"/>
              <a:gd name="T70" fmla="*/ 6 w 1535"/>
              <a:gd name="T71" fmla="*/ 117 h 1109"/>
              <a:gd name="T72" fmla="*/ 38 w 1535"/>
              <a:gd name="T73" fmla="*/ 5 h 1109"/>
              <a:gd name="T74" fmla="*/ 211 w 1535"/>
              <a:gd name="T75" fmla="*/ 18 h 1109"/>
              <a:gd name="T76" fmla="*/ 361 w 1535"/>
              <a:gd name="T77" fmla="*/ 76 h 1109"/>
              <a:gd name="T78" fmla="*/ 498 w 1535"/>
              <a:gd name="T79" fmla="*/ 55 h 1109"/>
              <a:gd name="T80" fmla="*/ 593 w 1535"/>
              <a:gd name="T81" fmla="*/ 54 h 1109"/>
              <a:gd name="T82" fmla="*/ 633 w 1535"/>
              <a:gd name="T83" fmla="*/ 110 h 1109"/>
              <a:gd name="T84" fmla="*/ 700 w 1535"/>
              <a:gd name="T85" fmla="*/ 215 h 1109"/>
              <a:gd name="T86" fmla="*/ 750 w 1535"/>
              <a:gd name="T87" fmla="*/ 192 h 1109"/>
              <a:gd name="T88" fmla="*/ 822 w 1535"/>
              <a:gd name="T89" fmla="*/ 176 h 1109"/>
              <a:gd name="T90" fmla="*/ 879 w 1535"/>
              <a:gd name="T91" fmla="*/ 244 h 1109"/>
              <a:gd name="T92" fmla="*/ 905 w 1535"/>
              <a:gd name="T93" fmla="*/ 362 h 1109"/>
              <a:gd name="T94" fmla="*/ 964 w 1535"/>
              <a:gd name="T95" fmla="*/ 405 h 1109"/>
              <a:gd name="T96" fmla="*/ 977 w 1535"/>
              <a:gd name="T97" fmla="*/ 456 h 1109"/>
              <a:gd name="T98" fmla="*/ 931 w 1535"/>
              <a:gd name="T99" fmla="*/ 492 h 1109"/>
              <a:gd name="T100" fmla="*/ 917 w 1535"/>
              <a:gd name="T101" fmla="*/ 634 h 1109"/>
              <a:gd name="T102" fmla="*/ 956 w 1535"/>
              <a:gd name="T103" fmla="*/ 791 h 1109"/>
              <a:gd name="T104" fmla="*/ 1054 w 1535"/>
              <a:gd name="T105" fmla="*/ 877 h 1109"/>
              <a:gd name="T106" fmla="*/ 1166 w 1535"/>
              <a:gd name="T107" fmla="*/ 849 h 1109"/>
              <a:gd name="T108" fmla="*/ 1249 w 1535"/>
              <a:gd name="T109" fmla="*/ 850 h 1109"/>
              <a:gd name="T110" fmla="*/ 1296 w 1535"/>
              <a:gd name="T111" fmla="*/ 742 h 1109"/>
              <a:gd name="T112" fmla="*/ 1336 w 1535"/>
              <a:gd name="T113" fmla="*/ 693 h 1109"/>
              <a:gd name="T114" fmla="*/ 1506 w 1535"/>
              <a:gd name="T115" fmla="*/ 678 h 1109"/>
              <a:gd name="T116" fmla="*/ 1503 w 1535"/>
              <a:gd name="T117" fmla="*/ 729 h 1109"/>
              <a:gd name="T118" fmla="*/ 1468 w 1535"/>
              <a:gd name="T119" fmla="*/ 821 h 1109"/>
              <a:gd name="T120" fmla="*/ 1369 w 1535"/>
              <a:gd name="T121" fmla="*/ 88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3" name="Freeform 194">
            <a:extLst>
              <a:ext uri="{FF2B5EF4-FFF2-40B4-BE49-F238E27FC236}">
                <a16:creationId xmlns:a16="http://schemas.microsoft.com/office/drawing/2014/main" id="{3EDBB38E-923A-F942-A444-A61327045615}"/>
              </a:ext>
            </a:extLst>
          </p:cNvPr>
          <p:cNvSpPr>
            <a:spLocks/>
          </p:cNvSpPr>
          <p:nvPr userDrawn="1">
            <p:custDataLst>
              <p:tags r:id="rId129"/>
            </p:custDataLst>
          </p:nvPr>
        </p:nvSpPr>
        <p:spPr bwMode="auto">
          <a:xfrm>
            <a:off x="5785929" y="4312426"/>
            <a:ext cx="216351" cy="240400"/>
          </a:xfrm>
          <a:custGeom>
            <a:avLst/>
            <a:gdLst>
              <a:gd name="T0" fmla="*/ 14 w 486"/>
              <a:gd name="T1" fmla="*/ 176 h 505"/>
              <a:gd name="T2" fmla="*/ 31 w 486"/>
              <a:gd name="T3" fmla="*/ 198 h 505"/>
              <a:gd name="T4" fmla="*/ 51 w 486"/>
              <a:gd name="T5" fmla="*/ 232 h 505"/>
              <a:gd name="T6" fmla="*/ 82 w 486"/>
              <a:gd name="T7" fmla="*/ 266 h 505"/>
              <a:gd name="T8" fmla="*/ 126 w 486"/>
              <a:gd name="T9" fmla="*/ 293 h 505"/>
              <a:gd name="T10" fmla="*/ 170 w 486"/>
              <a:gd name="T11" fmla="*/ 310 h 505"/>
              <a:gd name="T12" fmla="*/ 246 w 486"/>
              <a:gd name="T13" fmla="*/ 328 h 505"/>
              <a:gd name="T14" fmla="*/ 295 w 486"/>
              <a:gd name="T15" fmla="*/ 344 h 505"/>
              <a:gd name="T16" fmla="*/ 299 w 486"/>
              <a:gd name="T17" fmla="*/ 381 h 505"/>
              <a:gd name="T18" fmla="*/ 277 w 486"/>
              <a:gd name="T19" fmla="*/ 418 h 505"/>
              <a:gd name="T20" fmla="*/ 267 w 486"/>
              <a:gd name="T21" fmla="*/ 443 h 505"/>
              <a:gd name="T22" fmla="*/ 266 w 486"/>
              <a:gd name="T23" fmla="*/ 463 h 505"/>
              <a:gd name="T24" fmla="*/ 278 w 486"/>
              <a:gd name="T25" fmla="*/ 482 h 505"/>
              <a:gd name="T26" fmla="*/ 299 w 486"/>
              <a:gd name="T27" fmla="*/ 494 h 505"/>
              <a:gd name="T28" fmla="*/ 344 w 486"/>
              <a:gd name="T29" fmla="*/ 504 h 505"/>
              <a:gd name="T30" fmla="*/ 387 w 486"/>
              <a:gd name="T31" fmla="*/ 504 h 505"/>
              <a:gd name="T32" fmla="*/ 415 w 486"/>
              <a:gd name="T33" fmla="*/ 494 h 505"/>
              <a:gd name="T34" fmla="*/ 446 w 486"/>
              <a:gd name="T35" fmla="*/ 474 h 505"/>
              <a:gd name="T36" fmla="*/ 473 w 486"/>
              <a:gd name="T37" fmla="*/ 447 h 505"/>
              <a:gd name="T38" fmla="*/ 485 w 486"/>
              <a:gd name="T39" fmla="*/ 418 h 505"/>
              <a:gd name="T40" fmla="*/ 484 w 486"/>
              <a:gd name="T41" fmla="*/ 397 h 505"/>
              <a:gd name="T42" fmla="*/ 478 w 486"/>
              <a:gd name="T43" fmla="*/ 358 h 505"/>
              <a:gd name="T44" fmla="*/ 471 w 486"/>
              <a:gd name="T45" fmla="*/ 316 h 505"/>
              <a:gd name="T46" fmla="*/ 465 w 486"/>
              <a:gd name="T47" fmla="*/ 270 h 505"/>
              <a:gd name="T48" fmla="*/ 456 w 486"/>
              <a:gd name="T49" fmla="*/ 252 h 505"/>
              <a:gd name="T50" fmla="*/ 439 w 486"/>
              <a:gd name="T51" fmla="*/ 239 h 505"/>
              <a:gd name="T52" fmla="*/ 413 w 486"/>
              <a:gd name="T53" fmla="*/ 232 h 505"/>
              <a:gd name="T54" fmla="*/ 392 w 486"/>
              <a:gd name="T55" fmla="*/ 222 h 505"/>
              <a:gd name="T56" fmla="*/ 370 w 486"/>
              <a:gd name="T57" fmla="*/ 207 h 505"/>
              <a:gd name="T58" fmla="*/ 330 w 486"/>
              <a:gd name="T59" fmla="*/ 188 h 505"/>
              <a:gd name="T60" fmla="*/ 290 w 486"/>
              <a:gd name="T61" fmla="*/ 172 h 505"/>
              <a:gd name="T62" fmla="*/ 273 w 486"/>
              <a:gd name="T63" fmla="*/ 160 h 505"/>
              <a:gd name="T64" fmla="*/ 264 w 486"/>
              <a:gd name="T65" fmla="*/ 151 h 505"/>
              <a:gd name="T66" fmla="*/ 261 w 486"/>
              <a:gd name="T67" fmla="*/ 125 h 505"/>
              <a:gd name="T68" fmla="*/ 261 w 486"/>
              <a:gd name="T69" fmla="*/ 90 h 505"/>
              <a:gd name="T70" fmla="*/ 255 w 486"/>
              <a:gd name="T71" fmla="*/ 71 h 505"/>
              <a:gd name="T72" fmla="*/ 241 w 486"/>
              <a:gd name="T73" fmla="*/ 55 h 505"/>
              <a:gd name="T74" fmla="*/ 234 w 486"/>
              <a:gd name="T75" fmla="*/ 37 h 505"/>
              <a:gd name="T76" fmla="*/ 199 w 486"/>
              <a:gd name="T77" fmla="*/ 12 h 505"/>
              <a:gd name="T78" fmla="*/ 186 w 486"/>
              <a:gd name="T79" fmla="*/ 8 h 505"/>
              <a:gd name="T80" fmla="*/ 173 w 486"/>
              <a:gd name="T81" fmla="*/ 2 h 505"/>
              <a:gd name="T82" fmla="*/ 139 w 486"/>
              <a:gd name="T83" fmla="*/ 1 h 505"/>
              <a:gd name="T84" fmla="*/ 70 w 486"/>
              <a:gd name="T85" fmla="*/ 11 h 505"/>
              <a:gd name="T86" fmla="*/ 42 w 486"/>
              <a:gd name="T87" fmla="*/ 21 h 505"/>
              <a:gd name="T88" fmla="*/ 24 w 486"/>
              <a:gd name="T89" fmla="*/ 37 h 505"/>
              <a:gd name="T90" fmla="*/ 20 w 486"/>
              <a:gd name="T91" fmla="*/ 6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4" name="Freeform 195">
            <a:extLst>
              <a:ext uri="{FF2B5EF4-FFF2-40B4-BE49-F238E27FC236}">
                <a16:creationId xmlns:a16="http://schemas.microsoft.com/office/drawing/2014/main" id="{FFC1B2E5-F23F-CE44-A05F-2DAF485E8BA0}"/>
              </a:ext>
            </a:extLst>
          </p:cNvPr>
          <p:cNvSpPr>
            <a:spLocks/>
          </p:cNvSpPr>
          <p:nvPr userDrawn="1">
            <p:custDataLst>
              <p:tags r:id="rId130"/>
            </p:custDataLst>
          </p:nvPr>
        </p:nvSpPr>
        <p:spPr bwMode="auto">
          <a:xfrm>
            <a:off x="5959986" y="3591228"/>
            <a:ext cx="74828" cy="99326"/>
          </a:xfrm>
          <a:custGeom>
            <a:avLst/>
            <a:gdLst>
              <a:gd name="T0" fmla="*/ 7 w 166"/>
              <a:gd name="T1" fmla="*/ 183 h 208"/>
              <a:gd name="T2" fmla="*/ 79 w 166"/>
              <a:gd name="T3" fmla="*/ 208 h 208"/>
              <a:gd name="T4" fmla="*/ 85 w 166"/>
              <a:gd name="T5" fmla="*/ 207 h 208"/>
              <a:gd name="T6" fmla="*/ 90 w 166"/>
              <a:gd name="T7" fmla="*/ 204 h 208"/>
              <a:gd name="T8" fmla="*/ 97 w 166"/>
              <a:gd name="T9" fmla="*/ 198 h 208"/>
              <a:gd name="T10" fmla="*/ 104 w 166"/>
              <a:gd name="T11" fmla="*/ 192 h 208"/>
              <a:gd name="T12" fmla="*/ 117 w 166"/>
              <a:gd name="T13" fmla="*/ 176 h 208"/>
              <a:gd name="T14" fmla="*/ 130 w 166"/>
              <a:gd name="T15" fmla="*/ 158 h 208"/>
              <a:gd name="T16" fmla="*/ 154 w 166"/>
              <a:gd name="T17" fmla="*/ 122 h 208"/>
              <a:gd name="T18" fmla="*/ 166 w 166"/>
              <a:gd name="T19" fmla="*/ 103 h 208"/>
              <a:gd name="T20" fmla="*/ 144 w 166"/>
              <a:gd name="T21" fmla="*/ 94 h 208"/>
              <a:gd name="T22" fmla="*/ 126 w 166"/>
              <a:gd name="T23" fmla="*/ 84 h 208"/>
              <a:gd name="T24" fmla="*/ 108 w 166"/>
              <a:gd name="T25" fmla="*/ 74 h 208"/>
              <a:gd name="T26" fmla="*/ 93 w 166"/>
              <a:gd name="T27" fmla="*/ 64 h 208"/>
              <a:gd name="T28" fmla="*/ 86 w 166"/>
              <a:gd name="T29" fmla="*/ 58 h 208"/>
              <a:gd name="T30" fmla="*/ 81 w 166"/>
              <a:gd name="T31" fmla="*/ 53 h 208"/>
              <a:gd name="T32" fmla="*/ 75 w 166"/>
              <a:gd name="T33" fmla="*/ 47 h 208"/>
              <a:gd name="T34" fmla="*/ 71 w 166"/>
              <a:gd name="T35" fmla="*/ 40 h 208"/>
              <a:gd name="T36" fmla="*/ 67 w 166"/>
              <a:gd name="T37" fmla="*/ 33 h 208"/>
              <a:gd name="T38" fmla="*/ 64 w 166"/>
              <a:gd name="T39" fmla="*/ 26 h 208"/>
              <a:gd name="T40" fmla="*/ 62 w 166"/>
              <a:gd name="T41" fmla="*/ 18 h 208"/>
              <a:gd name="T42" fmla="*/ 60 w 166"/>
              <a:gd name="T43" fmla="*/ 11 h 208"/>
              <a:gd name="T44" fmla="*/ 50 w 166"/>
              <a:gd name="T45" fmla="*/ 10 h 208"/>
              <a:gd name="T46" fmla="*/ 43 w 166"/>
              <a:gd name="T47" fmla="*/ 8 h 208"/>
              <a:gd name="T48" fmla="*/ 40 w 166"/>
              <a:gd name="T49" fmla="*/ 5 h 208"/>
              <a:gd name="T50" fmla="*/ 39 w 166"/>
              <a:gd name="T51" fmla="*/ 3 h 208"/>
              <a:gd name="T52" fmla="*/ 38 w 166"/>
              <a:gd name="T53" fmla="*/ 1 h 208"/>
              <a:gd name="T54" fmla="*/ 36 w 166"/>
              <a:gd name="T55" fmla="*/ 0 h 208"/>
              <a:gd name="T56" fmla="*/ 32 w 166"/>
              <a:gd name="T57" fmla="*/ 1 h 208"/>
              <a:gd name="T58" fmla="*/ 27 w 166"/>
              <a:gd name="T59" fmla="*/ 5 h 208"/>
              <a:gd name="T60" fmla="*/ 20 w 166"/>
              <a:gd name="T61" fmla="*/ 11 h 208"/>
              <a:gd name="T62" fmla="*/ 11 w 166"/>
              <a:gd name="T63" fmla="*/ 22 h 208"/>
              <a:gd name="T64" fmla="*/ 7 w 166"/>
              <a:gd name="T65" fmla="*/ 29 h 208"/>
              <a:gd name="T66" fmla="*/ 4 w 166"/>
              <a:gd name="T67" fmla="*/ 37 h 208"/>
              <a:gd name="T68" fmla="*/ 2 w 166"/>
              <a:gd name="T69" fmla="*/ 45 h 208"/>
              <a:gd name="T70" fmla="*/ 0 w 166"/>
              <a:gd name="T71" fmla="*/ 54 h 208"/>
              <a:gd name="T72" fmla="*/ 0 w 166"/>
              <a:gd name="T73" fmla="*/ 60 h 208"/>
              <a:gd name="T74" fmla="*/ 2 w 166"/>
              <a:gd name="T75" fmla="*/ 65 h 208"/>
              <a:gd name="T76" fmla="*/ 3 w 166"/>
              <a:gd name="T77" fmla="*/ 70 h 208"/>
              <a:gd name="T78" fmla="*/ 5 w 166"/>
              <a:gd name="T79" fmla="*/ 76 h 208"/>
              <a:gd name="T80" fmla="*/ 10 w 166"/>
              <a:gd name="T81" fmla="*/ 86 h 208"/>
              <a:gd name="T82" fmla="*/ 17 w 166"/>
              <a:gd name="T83" fmla="*/ 98 h 208"/>
              <a:gd name="T84" fmla="*/ 22 w 166"/>
              <a:gd name="T85" fmla="*/ 109 h 208"/>
              <a:gd name="T86" fmla="*/ 28 w 166"/>
              <a:gd name="T87" fmla="*/ 120 h 208"/>
              <a:gd name="T88" fmla="*/ 30 w 166"/>
              <a:gd name="T89" fmla="*/ 126 h 208"/>
              <a:gd name="T90" fmla="*/ 32 w 166"/>
              <a:gd name="T91" fmla="*/ 133 h 208"/>
              <a:gd name="T92" fmla="*/ 33 w 166"/>
              <a:gd name="T93" fmla="*/ 139 h 208"/>
              <a:gd name="T94" fmla="*/ 33 w 166"/>
              <a:gd name="T95" fmla="*/ 147 h 208"/>
              <a:gd name="T96" fmla="*/ 32 w 166"/>
              <a:gd name="T97" fmla="*/ 153 h 208"/>
              <a:gd name="T98" fmla="*/ 31 w 166"/>
              <a:gd name="T99" fmla="*/ 159 h 208"/>
              <a:gd name="T100" fmla="*/ 28 w 166"/>
              <a:gd name="T101" fmla="*/ 165 h 208"/>
              <a:gd name="T102" fmla="*/ 25 w 166"/>
              <a:gd name="T103" fmla="*/ 169 h 208"/>
              <a:gd name="T104" fmla="*/ 21 w 166"/>
              <a:gd name="T105" fmla="*/ 174 h 208"/>
              <a:gd name="T106" fmla="*/ 17 w 166"/>
              <a:gd name="T107" fmla="*/ 177 h 208"/>
              <a:gd name="T108" fmla="*/ 11 w 166"/>
              <a:gd name="T109" fmla="*/ 180 h 208"/>
              <a:gd name="T110" fmla="*/ 7 w 166"/>
              <a:gd name="T111" fmla="*/ 18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5" name="Freeform 196">
            <a:extLst>
              <a:ext uri="{FF2B5EF4-FFF2-40B4-BE49-F238E27FC236}">
                <a16:creationId xmlns:a16="http://schemas.microsoft.com/office/drawing/2014/main" id="{9AA649E7-3126-2843-A4E9-CBFB63BF4FC7}"/>
              </a:ext>
            </a:extLst>
          </p:cNvPr>
          <p:cNvSpPr>
            <a:spLocks/>
          </p:cNvSpPr>
          <p:nvPr userDrawn="1">
            <p:custDataLst>
              <p:tags r:id="rId131"/>
            </p:custDataLst>
          </p:nvPr>
        </p:nvSpPr>
        <p:spPr bwMode="auto">
          <a:xfrm>
            <a:off x="5462216" y="3191043"/>
            <a:ext cx="71574" cy="53261"/>
          </a:xfrm>
          <a:custGeom>
            <a:avLst/>
            <a:gdLst>
              <a:gd name="T0" fmla="*/ 153 w 164"/>
              <a:gd name="T1" fmla="*/ 104 h 104"/>
              <a:gd name="T2" fmla="*/ 134 w 164"/>
              <a:gd name="T3" fmla="*/ 102 h 104"/>
              <a:gd name="T4" fmla="*/ 110 w 164"/>
              <a:gd name="T5" fmla="*/ 97 h 104"/>
              <a:gd name="T6" fmla="*/ 96 w 164"/>
              <a:gd name="T7" fmla="*/ 94 h 104"/>
              <a:gd name="T8" fmla="*/ 80 w 164"/>
              <a:gd name="T9" fmla="*/ 93 h 104"/>
              <a:gd name="T10" fmla="*/ 73 w 164"/>
              <a:gd name="T11" fmla="*/ 93 h 104"/>
              <a:gd name="T12" fmla="*/ 64 w 164"/>
              <a:gd name="T13" fmla="*/ 94 h 104"/>
              <a:gd name="T14" fmla="*/ 55 w 164"/>
              <a:gd name="T15" fmla="*/ 96 h 104"/>
              <a:gd name="T16" fmla="*/ 47 w 164"/>
              <a:gd name="T17" fmla="*/ 98 h 104"/>
              <a:gd name="T18" fmla="*/ 41 w 164"/>
              <a:gd name="T19" fmla="*/ 100 h 104"/>
              <a:gd name="T20" fmla="*/ 34 w 164"/>
              <a:gd name="T21" fmla="*/ 100 h 104"/>
              <a:gd name="T22" fmla="*/ 27 w 164"/>
              <a:gd name="T23" fmla="*/ 99 h 104"/>
              <a:gd name="T24" fmla="*/ 19 w 164"/>
              <a:gd name="T25" fmla="*/ 96 h 104"/>
              <a:gd name="T26" fmla="*/ 11 w 164"/>
              <a:gd name="T27" fmla="*/ 92 h 104"/>
              <a:gd name="T28" fmla="*/ 6 w 164"/>
              <a:gd name="T29" fmla="*/ 88 h 104"/>
              <a:gd name="T30" fmla="*/ 3 w 164"/>
              <a:gd name="T31" fmla="*/ 86 h 104"/>
              <a:gd name="T32" fmla="*/ 1 w 164"/>
              <a:gd name="T33" fmla="*/ 84 h 104"/>
              <a:gd name="T34" fmla="*/ 0 w 164"/>
              <a:gd name="T35" fmla="*/ 81 h 104"/>
              <a:gd name="T36" fmla="*/ 0 w 164"/>
              <a:gd name="T37" fmla="*/ 79 h 104"/>
              <a:gd name="T38" fmla="*/ 0 w 164"/>
              <a:gd name="T39" fmla="*/ 76 h 104"/>
              <a:gd name="T40" fmla="*/ 1 w 164"/>
              <a:gd name="T41" fmla="*/ 74 h 104"/>
              <a:gd name="T42" fmla="*/ 3 w 164"/>
              <a:gd name="T43" fmla="*/ 71 h 104"/>
              <a:gd name="T44" fmla="*/ 6 w 164"/>
              <a:gd name="T45" fmla="*/ 70 h 104"/>
              <a:gd name="T46" fmla="*/ 12 w 164"/>
              <a:gd name="T47" fmla="*/ 67 h 104"/>
              <a:gd name="T48" fmla="*/ 20 w 164"/>
              <a:gd name="T49" fmla="*/ 66 h 104"/>
              <a:gd name="T50" fmla="*/ 40 w 164"/>
              <a:gd name="T51" fmla="*/ 66 h 104"/>
              <a:gd name="T52" fmla="*/ 61 w 164"/>
              <a:gd name="T53" fmla="*/ 67 h 104"/>
              <a:gd name="T54" fmla="*/ 70 w 164"/>
              <a:gd name="T55" fmla="*/ 67 h 104"/>
              <a:gd name="T56" fmla="*/ 79 w 164"/>
              <a:gd name="T57" fmla="*/ 67 h 104"/>
              <a:gd name="T58" fmla="*/ 87 w 164"/>
              <a:gd name="T59" fmla="*/ 67 h 104"/>
              <a:gd name="T60" fmla="*/ 94 w 164"/>
              <a:gd name="T61" fmla="*/ 67 h 104"/>
              <a:gd name="T62" fmla="*/ 94 w 164"/>
              <a:gd name="T63" fmla="*/ 56 h 104"/>
              <a:gd name="T64" fmla="*/ 94 w 164"/>
              <a:gd name="T65" fmla="*/ 43 h 104"/>
              <a:gd name="T66" fmla="*/ 94 w 164"/>
              <a:gd name="T67" fmla="*/ 29 h 104"/>
              <a:gd name="T68" fmla="*/ 94 w 164"/>
              <a:gd name="T69" fmla="*/ 18 h 104"/>
              <a:gd name="T70" fmla="*/ 79 w 164"/>
              <a:gd name="T71" fmla="*/ 17 h 104"/>
              <a:gd name="T72" fmla="*/ 67 w 164"/>
              <a:gd name="T73" fmla="*/ 15 h 104"/>
              <a:gd name="T74" fmla="*/ 62 w 164"/>
              <a:gd name="T75" fmla="*/ 13 h 104"/>
              <a:gd name="T76" fmla="*/ 57 w 164"/>
              <a:gd name="T77" fmla="*/ 10 h 104"/>
              <a:gd name="T78" fmla="*/ 52 w 164"/>
              <a:gd name="T79" fmla="*/ 6 h 104"/>
              <a:gd name="T80" fmla="*/ 47 w 164"/>
              <a:gd name="T81" fmla="*/ 0 h 104"/>
              <a:gd name="T82" fmla="*/ 146 w 164"/>
              <a:gd name="T83" fmla="*/ 0 h 104"/>
              <a:gd name="T84" fmla="*/ 147 w 164"/>
              <a:gd name="T85" fmla="*/ 6 h 104"/>
              <a:gd name="T86" fmla="*/ 148 w 164"/>
              <a:gd name="T87" fmla="*/ 13 h 104"/>
              <a:gd name="T88" fmla="*/ 150 w 164"/>
              <a:gd name="T89" fmla="*/ 19 h 104"/>
              <a:gd name="T90" fmla="*/ 152 w 164"/>
              <a:gd name="T91" fmla="*/ 25 h 104"/>
              <a:gd name="T92" fmla="*/ 156 w 164"/>
              <a:gd name="T93" fmla="*/ 35 h 104"/>
              <a:gd name="T94" fmla="*/ 159 w 164"/>
              <a:gd name="T95" fmla="*/ 46 h 104"/>
              <a:gd name="T96" fmla="*/ 163 w 164"/>
              <a:gd name="T97" fmla="*/ 54 h 104"/>
              <a:gd name="T98" fmla="*/ 164 w 164"/>
              <a:gd name="T99" fmla="*/ 62 h 104"/>
              <a:gd name="T100" fmla="*/ 163 w 164"/>
              <a:gd name="T101" fmla="*/ 65 h 104"/>
              <a:gd name="T102" fmla="*/ 160 w 164"/>
              <a:gd name="T103" fmla="*/ 68 h 104"/>
              <a:gd name="T104" fmla="*/ 157 w 164"/>
              <a:gd name="T105" fmla="*/ 71 h 104"/>
              <a:gd name="T106" fmla="*/ 153 w 164"/>
              <a:gd name="T107" fmla="*/ 73 h 104"/>
              <a:gd name="T108" fmla="*/ 153 w 164"/>
              <a:gd name="T10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6" name="Freeform 204">
            <a:extLst>
              <a:ext uri="{FF2B5EF4-FFF2-40B4-BE49-F238E27FC236}">
                <a16:creationId xmlns:a16="http://schemas.microsoft.com/office/drawing/2014/main" id="{C2A9D4A1-8AC3-514D-90DC-343A14FC0DAA}"/>
              </a:ext>
            </a:extLst>
          </p:cNvPr>
          <p:cNvSpPr>
            <a:spLocks/>
          </p:cNvSpPr>
          <p:nvPr userDrawn="1">
            <p:custDataLst>
              <p:tags r:id="rId132"/>
            </p:custDataLst>
          </p:nvPr>
        </p:nvSpPr>
        <p:spPr bwMode="auto">
          <a:xfrm>
            <a:off x="5611873" y="4964527"/>
            <a:ext cx="26027" cy="54702"/>
          </a:xfrm>
          <a:custGeom>
            <a:avLst/>
            <a:gdLst>
              <a:gd name="T0" fmla="*/ 13 w 53"/>
              <a:gd name="T1" fmla="*/ 0 h 80"/>
              <a:gd name="T2" fmla="*/ 8 w 53"/>
              <a:gd name="T3" fmla="*/ 5 h 80"/>
              <a:gd name="T4" fmla="*/ 4 w 53"/>
              <a:gd name="T5" fmla="*/ 10 h 80"/>
              <a:gd name="T6" fmla="*/ 2 w 53"/>
              <a:gd name="T7" fmla="*/ 13 h 80"/>
              <a:gd name="T8" fmla="*/ 1 w 53"/>
              <a:gd name="T9" fmla="*/ 16 h 80"/>
              <a:gd name="T10" fmla="*/ 0 w 53"/>
              <a:gd name="T11" fmla="*/ 20 h 80"/>
              <a:gd name="T12" fmla="*/ 0 w 53"/>
              <a:gd name="T13" fmla="*/ 25 h 80"/>
              <a:gd name="T14" fmla="*/ 0 w 53"/>
              <a:gd name="T15" fmla="*/ 30 h 80"/>
              <a:gd name="T16" fmla="*/ 2 w 53"/>
              <a:gd name="T17" fmla="*/ 39 h 80"/>
              <a:gd name="T18" fmla="*/ 6 w 53"/>
              <a:gd name="T19" fmla="*/ 48 h 80"/>
              <a:gd name="T20" fmla="*/ 9 w 53"/>
              <a:gd name="T21" fmla="*/ 57 h 80"/>
              <a:gd name="T22" fmla="*/ 13 w 53"/>
              <a:gd name="T23" fmla="*/ 66 h 80"/>
              <a:gd name="T24" fmla="*/ 20 w 53"/>
              <a:gd name="T25" fmla="*/ 73 h 80"/>
              <a:gd name="T26" fmla="*/ 22 w 53"/>
              <a:gd name="T27" fmla="*/ 76 h 80"/>
              <a:gd name="T28" fmla="*/ 26 w 53"/>
              <a:gd name="T29" fmla="*/ 78 h 80"/>
              <a:gd name="T30" fmla="*/ 30 w 53"/>
              <a:gd name="T31" fmla="*/ 80 h 80"/>
              <a:gd name="T32" fmla="*/ 33 w 53"/>
              <a:gd name="T33" fmla="*/ 80 h 80"/>
              <a:gd name="T34" fmla="*/ 36 w 53"/>
              <a:gd name="T35" fmla="*/ 79 h 80"/>
              <a:gd name="T36" fmla="*/ 38 w 53"/>
              <a:gd name="T37" fmla="*/ 78 h 80"/>
              <a:gd name="T38" fmla="*/ 42 w 53"/>
              <a:gd name="T39" fmla="*/ 76 h 80"/>
              <a:gd name="T40" fmla="*/ 45 w 53"/>
              <a:gd name="T41" fmla="*/ 73 h 80"/>
              <a:gd name="T42" fmla="*/ 48 w 53"/>
              <a:gd name="T43" fmla="*/ 70 h 80"/>
              <a:gd name="T44" fmla="*/ 51 w 53"/>
              <a:gd name="T45" fmla="*/ 67 h 80"/>
              <a:gd name="T46" fmla="*/ 53 w 53"/>
              <a:gd name="T47" fmla="*/ 64 h 80"/>
              <a:gd name="T48" fmla="*/ 53 w 53"/>
              <a:gd name="T49" fmla="*/ 62 h 80"/>
              <a:gd name="T50" fmla="*/ 52 w 53"/>
              <a:gd name="T51" fmla="*/ 54 h 80"/>
              <a:gd name="T52" fmla="*/ 49 w 53"/>
              <a:gd name="T53" fmla="*/ 47 h 80"/>
              <a:gd name="T54" fmla="*/ 46 w 53"/>
              <a:gd name="T55" fmla="*/ 42 h 80"/>
              <a:gd name="T56" fmla="*/ 43 w 53"/>
              <a:gd name="T57" fmla="*/ 37 h 80"/>
              <a:gd name="T58" fmla="*/ 40 w 53"/>
              <a:gd name="T59" fmla="*/ 32 h 80"/>
              <a:gd name="T60" fmla="*/ 36 w 53"/>
              <a:gd name="T61" fmla="*/ 27 h 80"/>
              <a:gd name="T62" fmla="*/ 34 w 53"/>
              <a:gd name="T63" fmla="*/ 20 h 80"/>
              <a:gd name="T64" fmla="*/ 33 w 53"/>
              <a:gd name="T65" fmla="*/ 12 h 80"/>
              <a:gd name="T66" fmla="*/ 33 w 53"/>
              <a:gd name="T67" fmla="*/ 10 h 80"/>
              <a:gd name="T68" fmla="*/ 31 w 53"/>
              <a:gd name="T69" fmla="*/ 8 h 80"/>
              <a:gd name="T70" fmla="*/ 29 w 53"/>
              <a:gd name="T71" fmla="*/ 6 h 80"/>
              <a:gd name="T72" fmla="*/ 25 w 53"/>
              <a:gd name="T73" fmla="*/ 4 h 80"/>
              <a:gd name="T74" fmla="*/ 19 w 53"/>
              <a:gd name="T75" fmla="*/ 1 h 80"/>
              <a:gd name="T76" fmla="*/ 13 w 53"/>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7" name="Freeform 205">
            <a:extLst>
              <a:ext uri="{FF2B5EF4-FFF2-40B4-BE49-F238E27FC236}">
                <a16:creationId xmlns:a16="http://schemas.microsoft.com/office/drawing/2014/main" id="{83D528BB-964B-F549-97E4-10D835EC341A}"/>
              </a:ext>
            </a:extLst>
          </p:cNvPr>
          <p:cNvSpPr>
            <a:spLocks/>
          </p:cNvSpPr>
          <p:nvPr userDrawn="1">
            <p:custDataLst>
              <p:tags r:id="rId133"/>
            </p:custDataLst>
          </p:nvPr>
        </p:nvSpPr>
        <p:spPr bwMode="auto">
          <a:xfrm>
            <a:off x="5642780" y="5050898"/>
            <a:ext cx="17894" cy="48943"/>
          </a:xfrm>
          <a:custGeom>
            <a:avLst/>
            <a:gdLst>
              <a:gd name="T0" fmla="*/ 0 w 41"/>
              <a:gd name="T1" fmla="*/ 43 h 43"/>
              <a:gd name="T2" fmla="*/ 27 w 41"/>
              <a:gd name="T3" fmla="*/ 43 h 43"/>
              <a:gd name="T4" fmla="*/ 41 w 41"/>
              <a:gd name="T5" fmla="*/ 24 h 43"/>
              <a:gd name="T6" fmla="*/ 38 w 41"/>
              <a:gd name="T7" fmla="*/ 12 h 43"/>
              <a:gd name="T8" fmla="*/ 34 w 41"/>
              <a:gd name="T9" fmla="*/ 0 h 43"/>
              <a:gd name="T10" fmla="*/ 27 w 41"/>
              <a:gd name="T11" fmla="*/ 4 h 43"/>
              <a:gd name="T12" fmla="*/ 20 w 41"/>
              <a:gd name="T13" fmla="*/ 9 h 43"/>
              <a:gd name="T14" fmla="*/ 15 w 41"/>
              <a:gd name="T15" fmla="*/ 14 h 43"/>
              <a:gd name="T16" fmla="*/ 10 w 41"/>
              <a:gd name="T17" fmla="*/ 19 h 43"/>
              <a:gd name="T18" fmla="*/ 6 w 41"/>
              <a:gd name="T19" fmla="*/ 24 h 43"/>
              <a:gd name="T20" fmla="*/ 3 w 41"/>
              <a:gd name="T21" fmla="*/ 30 h 43"/>
              <a:gd name="T22" fmla="*/ 1 w 41"/>
              <a:gd name="T23" fmla="*/ 37 h 43"/>
              <a:gd name="T24" fmla="*/ 0 w 41"/>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8" name="Freeform 206">
            <a:extLst>
              <a:ext uri="{FF2B5EF4-FFF2-40B4-BE49-F238E27FC236}">
                <a16:creationId xmlns:a16="http://schemas.microsoft.com/office/drawing/2014/main" id="{F009AA98-CA29-DA40-9101-6AD6AF618C6A}"/>
              </a:ext>
            </a:extLst>
          </p:cNvPr>
          <p:cNvSpPr>
            <a:spLocks/>
          </p:cNvSpPr>
          <p:nvPr userDrawn="1">
            <p:custDataLst>
              <p:tags r:id="rId134"/>
            </p:custDataLst>
          </p:nvPr>
        </p:nvSpPr>
        <p:spPr bwMode="auto">
          <a:xfrm>
            <a:off x="5647660" y="5071052"/>
            <a:ext cx="8133" cy="53261"/>
          </a:xfrm>
          <a:custGeom>
            <a:avLst/>
            <a:gdLst>
              <a:gd name="T0" fmla="*/ 20 w 20"/>
              <a:gd name="T1" fmla="*/ 0 h 24"/>
              <a:gd name="T2" fmla="*/ 0 w 20"/>
              <a:gd name="T3" fmla="*/ 0 h 24"/>
              <a:gd name="T4" fmla="*/ 1 w 20"/>
              <a:gd name="T5" fmla="*/ 5 h 24"/>
              <a:gd name="T6" fmla="*/ 2 w 20"/>
              <a:gd name="T7" fmla="*/ 9 h 24"/>
              <a:gd name="T8" fmla="*/ 4 w 20"/>
              <a:gd name="T9" fmla="*/ 13 h 24"/>
              <a:gd name="T10" fmla="*/ 7 w 20"/>
              <a:gd name="T11" fmla="*/ 17 h 24"/>
              <a:gd name="T12" fmla="*/ 10 w 20"/>
              <a:gd name="T13" fmla="*/ 20 h 24"/>
              <a:gd name="T14" fmla="*/ 14 w 20"/>
              <a:gd name="T15" fmla="*/ 22 h 24"/>
              <a:gd name="T16" fmla="*/ 17 w 20"/>
              <a:gd name="T17" fmla="*/ 24 h 24"/>
              <a:gd name="T18" fmla="*/ 20 w 20"/>
              <a:gd name="T19" fmla="*/ 24 h 24"/>
              <a:gd name="T20" fmla="*/ 20 w 20"/>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09" name="Freeform 207">
            <a:extLst>
              <a:ext uri="{FF2B5EF4-FFF2-40B4-BE49-F238E27FC236}">
                <a16:creationId xmlns:a16="http://schemas.microsoft.com/office/drawing/2014/main" id="{BE1502DA-1C57-7543-8D11-48F100D1FFE1}"/>
              </a:ext>
            </a:extLst>
          </p:cNvPr>
          <p:cNvSpPr>
            <a:spLocks/>
          </p:cNvSpPr>
          <p:nvPr userDrawn="1">
            <p:custDataLst>
              <p:tags r:id="rId135"/>
            </p:custDataLst>
          </p:nvPr>
        </p:nvSpPr>
        <p:spPr bwMode="auto">
          <a:xfrm>
            <a:off x="5662300" y="5127193"/>
            <a:ext cx="17894" cy="54702"/>
          </a:xfrm>
          <a:custGeom>
            <a:avLst/>
            <a:gdLst>
              <a:gd name="T0" fmla="*/ 0 w 39"/>
              <a:gd name="T1" fmla="*/ 12 h 43"/>
              <a:gd name="T2" fmla="*/ 2 w 39"/>
              <a:gd name="T3" fmla="*/ 17 h 43"/>
              <a:gd name="T4" fmla="*/ 6 w 39"/>
              <a:gd name="T5" fmla="*/ 22 h 43"/>
              <a:gd name="T6" fmla="*/ 12 w 39"/>
              <a:gd name="T7" fmla="*/ 27 h 43"/>
              <a:gd name="T8" fmla="*/ 16 w 39"/>
              <a:gd name="T9" fmla="*/ 32 h 43"/>
              <a:gd name="T10" fmla="*/ 23 w 39"/>
              <a:gd name="T11" fmla="*/ 37 h 43"/>
              <a:gd name="T12" fmla="*/ 28 w 39"/>
              <a:gd name="T13" fmla="*/ 40 h 43"/>
              <a:gd name="T14" fmla="*/ 34 w 39"/>
              <a:gd name="T15" fmla="*/ 43 h 43"/>
              <a:gd name="T16" fmla="*/ 39 w 39"/>
              <a:gd name="T17" fmla="*/ 43 h 43"/>
              <a:gd name="T18" fmla="*/ 38 w 39"/>
              <a:gd name="T19" fmla="*/ 32 h 43"/>
              <a:gd name="T20" fmla="*/ 36 w 39"/>
              <a:gd name="T21" fmla="*/ 19 h 43"/>
              <a:gd name="T22" fmla="*/ 34 w 39"/>
              <a:gd name="T23" fmla="*/ 8 h 43"/>
              <a:gd name="T24" fmla="*/ 32 w 39"/>
              <a:gd name="T25" fmla="*/ 0 h 43"/>
              <a:gd name="T26" fmla="*/ 19 w 39"/>
              <a:gd name="T27" fmla="*/ 3 h 43"/>
              <a:gd name="T28" fmla="*/ 6 w 39"/>
              <a:gd name="T29" fmla="*/ 6 h 43"/>
              <a:gd name="T30" fmla="*/ 0 w 39"/>
              <a:gd name="T31"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0" name="Freeform 208">
            <a:extLst>
              <a:ext uri="{FF2B5EF4-FFF2-40B4-BE49-F238E27FC236}">
                <a16:creationId xmlns:a16="http://schemas.microsoft.com/office/drawing/2014/main" id="{F48544AF-89F4-494D-8D00-D6C2D1A6BC15}"/>
              </a:ext>
            </a:extLst>
          </p:cNvPr>
          <p:cNvSpPr>
            <a:spLocks/>
          </p:cNvSpPr>
          <p:nvPr userDrawn="1">
            <p:custDataLst>
              <p:tags r:id="rId136"/>
            </p:custDataLst>
          </p:nvPr>
        </p:nvSpPr>
        <p:spPr bwMode="auto">
          <a:xfrm>
            <a:off x="5649286" y="5138707"/>
            <a:ext cx="27654" cy="53262"/>
          </a:xfrm>
          <a:custGeom>
            <a:avLst/>
            <a:gdLst>
              <a:gd name="T0" fmla="*/ 29 w 55"/>
              <a:gd name="T1" fmla="*/ 26 h 62"/>
              <a:gd name="T2" fmla="*/ 8 w 55"/>
              <a:gd name="T3" fmla="*/ 0 h 62"/>
              <a:gd name="T4" fmla="*/ 4 w 55"/>
              <a:gd name="T5" fmla="*/ 5 h 62"/>
              <a:gd name="T6" fmla="*/ 1 w 55"/>
              <a:gd name="T7" fmla="*/ 11 h 62"/>
              <a:gd name="T8" fmla="*/ 0 w 55"/>
              <a:gd name="T9" fmla="*/ 16 h 62"/>
              <a:gd name="T10" fmla="*/ 0 w 55"/>
              <a:gd name="T11" fmla="*/ 21 h 62"/>
              <a:gd name="T12" fmla="*/ 2 w 55"/>
              <a:gd name="T13" fmla="*/ 26 h 62"/>
              <a:gd name="T14" fmla="*/ 4 w 55"/>
              <a:gd name="T15" fmla="*/ 31 h 62"/>
              <a:gd name="T16" fmla="*/ 8 w 55"/>
              <a:gd name="T17" fmla="*/ 36 h 62"/>
              <a:gd name="T18" fmla="*/ 11 w 55"/>
              <a:gd name="T19" fmla="*/ 41 h 62"/>
              <a:gd name="T20" fmla="*/ 16 w 55"/>
              <a:gd name="T21" fmla="*/ 45 h 62"/>
              <a:gd name="T22" fmla="*/ 21 w 55"/>
              <a:gd name="T23" fmla="*/ 49 h 62"/>
              <a:gd name="T24" fmla="*/ 26 w 55"/>
              <a:gd name="T25" fmla="*/ 53 h 62"/>
              <a:gd name="T26" fmla="*/ 33 w 55"/>
              <a:gd name="T27" fmla="*/ 56 h 62"/>
              <a:gd name="T28" fmla="*/ 38 w 55"/>
              <a:gd name="T29" fmla="*/ 58 h 62"/>
              <a:gd name="T30" fmla="*/ 44 w 55"/>
              <a:gd name="T31" fmla="*/ 60 h 62"/>
              <a:gd name="T32" fmla="*/ 49 w 55"/>
              <a:gd name="T33" fmla="*/ 61 h 62"/>
              <a:gd name="T34" fmla="*/ 55 w 55"/>
              <a:gd name="T35" fmla="*/ 62 h 62"/>
              <a:gd name="T36" fmla="*/ 54 w 55"/>
              <a:gd name="T37" fmla="*/ 53 h 62"/>
              <a:gd name="T38" fmla="*/ 53 w 55"/>
              <a:gd name="T39" fmla="*/ 46 h 62"/>
              <a:gd name="T40" fmla="*/ 49 w 55"/>
              <a:gd name="T41" fmla="*/ 40 h 62"/>
              <a:gd name="T42" fmla="*/ 46 w 55"/>
              <a:gd name="T43" fmla="*/ 35 h 62"/>
              <a:gd name="T44" fmla="*/ 43 w 55"/>
              <a:gd name="T45" fmla="*/ 31 h 62"/>
              <a:gd name="T46" fmla="*/ 38 w 55"/>
              <a:gd name="T47" fmla="*/ 28 h 62"/>
              <a:gd name="T48" fmla="*/ 33 w 55"/>
              <a:gd name="T49" fmla="*/ 26 h 62"/>
              <a:gd name="T50" fmla="*/ 29 w 55"/>
              <a:gd name="T51"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1" name="Freeform 209">
            <a:extLst>
              <a:ext uri="{FF2B5EF4-FFF2-40B4-BE49-F238E27FC236}">
                <a16:creationId xmlns:a16="http://schemas.microsoft.com/office/drawing/2014/main" id="{79C0BF13-3A38-0A4B-8E12-3117DF71F712}"/>
              </a:ext>
            </a:extLst>
          </p:cNvPr>
          <p:cNvSpPr>
            <a:spLocks/>
          </p:cNvSpPr>
          <p:nvPr userDrawn="1">
            <p:custDataLst>
              <p:tags r:id="rId137"/>
            </p:custDataLst>
          </p:nvPr>
        </p:nvSpPr>
        <p:spPr bwMode="auto">
          <a:xfrm>
            <a:off x="5680193" y="5168939"/>
            <a:ext cx="11387" cy="53261"/>
          </a:xfrm>
          <a:custGeom>
            <a:avLst/>
            <a:gdLst>
              <a:gd name="T0" fmla="*/ 33 w 35"/>
              <a:gd name="T1" fmla="*/ 13 h 43"/>
              <a:gd name="T2" fmla="*/ 7 w 35"/>
              <a:gd name="T3" fmla="*/ 0 h 43"/>
              <a:gd name="T4" fmla="*/ 4 w 35"/>
              <a:gd name="T5" fmla="*/ 8 h 43"/>
              <a:gd name="T6" fmla="*/ 0 w 35"/>
              <a:gd name="T7" fmla="*/ 19 h 43"/>
              <a:gd name="T8" fmla="*/ 2 w 35"/>
              <a:gd name="T9" fmla="*/ 28 h 43"/>
              <a:gd name="T10" fmla="*/ 5 w 35"/>
              <a:gd name="T11" fmla="*/ 36 h 43"/>
              <a:gd name="T12" fmla="*/ 6 w 35"/>
              <a:gd name="T13" fmla="*/ 39 h 43"/>
              <a:gd name="T14" fmla="*/ 8 w 35"/>
              <a:gd name="T15" fmla="*/ 41 h 43"/>
              <a:gd name="T16" fmla="*/ 11 w 35"/>
              <a:gd name="T17" fmla="*/ 43 h 43"/>
              <a:gd name="T18" fmla="*/ 14 w 35"/>
              <a:gd name="T19" fmla="*/ 43 h 43"/>
              <a:gd name="T20" fmla="*/ 18 w 35"/>
              <a:gd name="T21" fmla="*/ 43 h 43"/>
              <a:gd name="T22" fmla="*/ 22 w 35"/>
              <a:gd name="T23" fmla="*/ 42 h 43"/>
              <a:gd name="T24" fmla="*/ 26 w 35"/>
              <a:gd name="T25" fmla="*/ 41 h 43"/>
              <a:gd name="T26" fmla="*/ 28 w 35"/>
              <a:gd name="T27" fmla="*/ 39 h 43"/>
              <a:gd name="T28" fmla="*/ 31 w 35"/>
              <a:gd name="T29" fmla="*/ 35 h 43"/>
              <a:gd name="T30" fmla="*/ 33 w 35"/>
              <a:gd name="T31" fmla="*/ 30 h 43"/>
              <a:gd name="T32" fmla="*/ 35 w 35"/>
              <a:gd name="T33" fmla="*/ 20 h 43"/>
              <a:gd name="T34" fmla="*/ 33 w 35"/>
              <a:gd name="T3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2" name="Freeform 210">
            <a:extLst>
              <a:ext uri="{FF2B5EF4-FFF2-40B4-BE49-F238E27FC236}">
                <a16:creationId xmlns:a16="http://schemas.microsoft.com/office/drawing/2014/main" id="{9135F9FE-DE5E-6544-B31F-80CF7929088B}"/>
              </a:ext>
            </a:extLst>
          </p:cNvPr>
          <p:cNvSpPr>
            <a:spLocks/>
          </p:cNvSpPr>
          <p:nvPr userDrawn="1">
            <p:custDataLst>
              <p:tags r:id="rId138"/>
            </p:custDataLst>
          </p:nvPr>
        </p:nvSpPr>
        <p:spPr bwMode="auto">
          <a:xfrm>
            <a:off x="5676941" y="5199168"/>
            <a:ext cx="21146" cy="50383"/>
          </a:xfrm>
          <a:custGeom>
            <a:avLst/>
            <a:gdLst>
              <a:gd name="T0" fmla="*/ 53 w 53"/>
              <a:gd name="T1" fmla="*/ 0 h 21"/>
              <a:gd name="T2" fmla="*/ 41 w 53"/>
              <a:gd name="T3" fmla="*/ 1 h 21"/>
              <a:gd name="T4" fmla="*/ 32 w 53"/>
              <a:gd name="T5" fmla="*/ 2 h 21"/>
              <a:gd name="T6" fmla="*/ 25 w 53"/>
              <a:gd name="T7" fmla="*/ 5 h 21"/>
              <a:gd name="T8" fmla="*/ 21 w 53"/>
              <a:gd name="T9" fmla="*/ 7 h 21"/>
              <a:gd name="T10" fmla="*/ 17 w 53"/>
              <a:gd name="T11" fmla="*/ 10 h 21"/>
              <a:gd name="T12" fmla="*/ 13 w 53"/>
              <a:gd name="T13" fmla="*/ 13 h 21"/>
              <a:gd name="T14" fmla="*/ 8 w 53"/>
              <a:gd name="T15" fmla="*/ 16 h 21"/>
              <a:gd name="T16" fmla="*/ 0 w 53"/>
              <a:gd name="T17" fmla="*/ 18 h 21"/>
              <a:gd name="T18" fmla="*/ 5 w 53"/>
              <a:gd name="T19" fmla="*/ 20 h 21"/>
              <a:gd name="T20" fmla="*/ 11 w 53"/>
              <a:gd name="T21" fmla="*/ 21 h 21"/>
              <a:gd name="T22" fmla="*/ 17 w 53"/>
              <a:gd name="T23" fmla="*/ 21 h 21"/>
              <a:gd name="T24" fmla="*/ 24 w 53"/>
              <a:gd name="T25" fmla="*/ 21 h 21"/>
              <a:gd name="T26" fmla="*/ 38 w 53"/>
              <a:gd name="T27" fmla="*/ 19 h 21"/>
              <a:gd name="T28" fmla="*/ 53 w 53"/>
              <a:gd name="T29" fmla="*/ 18 h 21"/>
              <a:gd name="T30" fmla="*/ 53 w 53"/>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3" name="Freeform 211">
            <a:extLst>
              <a:ext uri="{FF2B5EF4-FFF2-40B4-BE49-F238E27FC236}">
                <a16:creationId xmlns:a16="http://schemas.microsoft.com/office/drawing/2014/main" id="{C7C40426-E9B4-0948-927F-EBD8D3D52B3C}"/>
              </a:ext>
            </a:extLst>
          </p:cNvPr>
          <p:cNvSpPr>
            <a:spLocks/>
          </p:cNvSpPr>
          <p:nvPr userDrawn="1">
            <p:custDataLst>
              <p:tags r:id="rId139"/>
            </p:custDataLst>
          </p:nvPr>
        </p:nvSpPr>
        <p:spPr bwMode="auto">
          <a:xfrm>
            <a:off x="5701342" y="5212124"/>
            <a:ext cx="17894" cy="51823"/>
          </a:xfrm>
          <a:custGeom>
            <a:avLst/>
            <a:gdLst>
              <a:gd name="T0" fmla="*/ 22 w 43"/>
              <a:gd name="T1" fmla="*/ 0 h 38"/>
              <a:gd name="T2" fmla="*/ 12 w 43"/>
              <a:gd name="T3" fmla="*/ 0 h 38"/>
              <a:gd name="T4" fmla="*/ 2 w 43"/>
              <a:gd name="T5" fmla="*/ 0 h 38"/>
              <a:gd name="T6" fmla="*/ 1 w 43"/>
              <a:gd name="T7" fmla="*/ 0 h 38"/>
              <a:gd name="T8" fmla="*/ 0 w 43"/>
              <a:gd name="T9" fmla="*/ 1 h 38"/>
              <a:gd name="T10" fmla="*/ 0 w 43"/>
              <a:gd name="T11" fmla="*/ 3 h 38"/>
              <a:gd name="T12" fmla="*/ 0 w 43"/>
              <a:gd name="T13" fmla="*/ 6 h 38"/>
              <a:gd name="T14" fmla="*/ 1 w 43"/>
              <a:gd name="T15" fmla="*/ 10 h 38"/>
              <a:gd name="T16" fmla="*/ 2 w 43"/>
              <a:gd name="T17" fmla="*/ 12 h 38"/>
              <a:gd name="T18" fmla="*/ 3 w 43"/>
              <a:gd name="T19" fmla="*/ 18 h 38"/>
              <a:gd name="T20" fmla="*/ 5 w 43"/>
              <a:gd name="T21" fmla="*/ 25 h 38"/>
              <a:gd name="T22" fmla="*/ 10 w 43"/>
              <a:gd name="T23" fmla="*/ 30 h 38"/>
              <a:gd name="T24" fmla="*/ 15 w 43"/>
              <a:gd name="T25" fmla="*/ 34 h 38"/>
              <a:gd name="T26" fmla="*/ 21 w 43"/>
              <a:gd name="T27" fmla="*/ 37 h 38"/>
              <a:gd name="T28" fmla="*/ 27 w 43"/>
              <a:gd name="T29" fmla="*/ 38 h 38"/>
              <a:gd name="T30" fmla="*/ 35 w 43"/>
              <a:gd name="T31" fmla="*/ 38 h 38"/>
              <a:gd name="T32" fmla="*/ 43 w 43"/>
              <a:gd name="T33" fmla="*/ 37 h 38"/>
              <a:gd name="T34" fmla="*/ 40 w 43"/>
              <a:gd name="T35" fmla="*/ 29 h 38"/>
              <a:gd name="T36" fmla="*/ 36 w 43"/>
              <a:gd name="T37" fmla="*/ 23 h 38"/>
              <a:gd name="T38" fmla="*/ 33 w 43"/>
              <a:gd name="T39" fmla="*/ 17 h 38"/>
              <a:gd name="T40" fmla="*/ 30 w 43"/>
              <a:gd name="T41" fmla="*/ 13 h 38"/>
              <a:gd name="T42" fmla="*/ 27 w 43"/>
              <a:gd name="T43" fmla="*/ 10 h 38"/>
              <a:gd name="T44" fmla="*/ 24 w 43"/>
              <a:gd name="T45" fmla="*/ 7 h 38"/>
              <a:gd name="T46" fmla="*/ 23 w 43"/>
              <a:gd name="T47" fmla="*/ 4 h 38"/>
              <a:gd name="T48" fmla="*/ 22 w 43"/>
              <a:gd name="T4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4" name="Freeform 215">
            <a:extLst>
              <a:ext uri="{FF2B5EF4-FFF2-40B4-BE49-F238E27FC236}">
                <a16:creationId xmlns:a16="http://schemas.microsoft.com/office/drawing/2014/main" id="{FA88F2F1-8F74-474E-BC0E-905E1027722C}"/>
              </a:ext>
            </a:extLst>
          </p:cNvPr>
          <p:cNvSpPr>
            <a:spLocks/>
          </p:cNvSpPr>
          <p:nvPr userDrawn="1">
            <p:custDataLst>
              <p:tags r:id="rId140"/>
            </p:custDataLst>
          </p:nvPr>
        </p:nvSpPr>
        <p:spPr bwMode="auto">
          <a:xfrm>
            <a:off x="5359734" y="3222712"/>
            <a:ext cx="53681" cy="53261"/>
          </a:xfrm>
          <a:custGeom>
            <a:avLst/>
            <a:gdLst>
              <a:gd name="T0" fmla="*/ 0 w 120"/>
              <a:gd name="T1" fmla="*/ 18 h 56"/>
              <a:gd name="T2" fmla="*/ 4 w 120"/>
              <a:gd name="T3" fmla="*/ 26 h 56"/>
              <a:gd name="T4" fmla="*/ 10 w 120"/>
              <a:gd name="T5" fmla="*/ 33 h 56"/>
              <a:gd name="T6" fmla="*/ 15 w 120"/>
              <a:gd name="T7" fmla="*/ 37 h 56"/>
              <a:gd name="T8" fmla="*/ 21 w 120"/>
              <a:gd name="T9" fmla="*/ 41 h 56"/>
              <a:gd name="T10" fmla="*/ 27 w 120"/>
              <a:gd name="T11" fmla="*/ 44 h 56"/>
              <a:gd name="T12" fmla="*/ 35 w 120"/>
              <a:gd name="T13" fmla="*/ 46 h 56"/>
              <a:gd name="T14" fmla="*/ 43 w 120"/>
              <a:gd name="T15" fmla="*/ 48 h 56"/>
              <a:gd name="T16" fmla="*/ 51 w 120"/>
              <a:gd name="T17" fmla="*/ 49 h 56"/>
              <a:gd name="T18" fmla="*/ 67 w 120"/>
              <a:gd name="T19" fmla="*/ 50 h 56"/>
              <a:gd name="T20" fmla="*/ 85 w 120"/>
              <a:gd name="T21" fmla="*/ 51 h 56"/>
              <a:gd name="T22" fmla="*/ 102 w 120"/>
              <a:gd name="T23" fmla="*/ 52 h 56"/>
              <a:gd name="T24" fmla="*/ 120 w 120"/>
              <a:gd name="T25" fmla="*/ 56 h 56"/>
              <a:gd name="T26" fmla="*/ 120 w 120"/>
              <a:gd name="T27" fmla="*/ 37 h 56"/>
              <a:gd name="T28" fmla="*/ 111 w 120"/>
              <a:gd name="T29" fmla="*/ 34 h 56"/>
              <a:gd name="T30" fmla="*/ 102 w 120"/>
              <a:gd name="T31" fmla="*/ 30 h 56"/>
              <a:gd name="T32" fmla="*/ 94 w 120"/>
              <a:gd name="T33" fmla="*/ 24 h 56"/>
              <a:gd name="T34" fmla="*/ 88 w 120"/>
              <a:gd name="T35" fmla="*/ 18 h 56"/>
              <a:gd name="T36" fmla="*/ 81 w 120"/>
              <a:gd name="T37" fmla="*/ 13 h 56"/>
              <a:gd name="T38" fmla="*/ 75 w 120"/>
              <a:gd name="T39" fmla="*/ 7 h 56"/>
              <a:gd name="T40" fmla="*/ 67 w 120"/>
              <a:gd name="T41" fmla="*/ 3 h 56"/>
              <a:gd name="T42" fmla="*/ 60 w 120"/>
              <a:gd name="T43" fmla="*/ 0 h 56"/>
              <a:gd name="T44" fmla="*/ 55 w 120"/>
              <a:gd name="T45" fmla="*/ 1 h 56"/>
              <a:gd name="T46" fmla="*/ 48 w 120"/>
              <a:gd name="T47" fmla="*/ 3 h 56"/>
              <a:gd name="T48" fmla="*/ 41 w 120"/>
              <a:gd name="T49" fmla="*/ 6 h 56"/>
              <a:gd name="T50" fmla="*/ 33 w 120"/>
              <a:gd name="T51" fmla="*/ 9 h 56"/>
              <a:gd name="T52" fmla="*/ 24 w 120"/>
              <a:gd name="T53" fmla="*/ 13 h 56"/>
              <a:gd name="T54" fmla="*/ 16 w 120"/>
              <a:gd name="T55" fmla="*/ 15 h 56"/>
              <a:gd name="T56" fmla="*/ 8 w 120"/>
              <a:gd name="T57" fmla="*/ 18 h 56"/>
              <a:gd name="T58" fmla="*/ 0 w 120"/>
              <a:gd name="T59"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5" name="Freeform 216">
            <a:extLst>
              <a:ext uri="{FF2B5EF4-FFF2-40B4-BE49-F238E27FC236}">
                <a16:creationId xmlns:a16="http://schemas.microsoft.com/office/drawing/2014/main" id="{BA3F1755-41DA-DE46-9A86-E64C01DBD91A}"/>
              </a:ext>
            </a:extLst>
          </p:cNvPr>
          <p:cNvSpPr>
            <a:spLocks/>
          </p:cNvSpPr>
          <p:nvPr userDrawn="1">
            <p:custDataLst>
              <p:tags r:id="rId141"/>
            </p:custDataLst>
          </p:nvPr>
        </p:nvSpPr>
        <p:spPr bwMode="auto">
          <a:xfrm>
            <a:off x="5213332" y="3097472"/>
            <a:ext cx="257018" cy="99327"/>
          </a:xfrm>
          <a:custGeom>
            <a:avLst/>
            <a:gdLst>
              <a:gd name="T0" fmla="*/ 127 w 574"/>
              <a:gd name="T1" fmla="*/ 1 h 204"/>
              <a:gd name="T2" fmla="*/ 95 w 574"/>
              <a:gd name="T3" fmla="*/ 6 h 204"/>
              <a:gd name="T4" fmla="*/ 66 w 574"/>
              <a:gd name="T5" fmla="*/ 16 h 204"/>
              <a:gd name="T6" fmla="*/ 43 w 574"/>
              <a:gd name="T7" fmla="*/ 26 h 204"/>
              <a:gd name="T8" fmla="*/ 30 w 574"/>
              <a:gd name="T9" fmla="*/ 35 h 204"/>
              <a:gd name="T10" fmla="*/ 16 w 574"/>
              <a:gd name="T11" fmla="*/ 51 h 204"/>
              <a:gd name="T12" fmla="*/ 4 w 574"/>
              <a:gd name="T13" fmla="*/ 71 h 204"/>
              <a:gd name="T14" fmla="*/ 0 w 574"/>
              <a:gd name="T15" fmla="*/ 82 h 204"/>
              <a:gd name="T16" fmla="*/ 1 w 574"/>
              <a:gd name="T17" fmla="*/ 86 h 204"/>
              <a:gd name="T18" fmla="*/ 13 w 574"/>
              <a:gd name="T19" fmla="*/ 86 h 204"/>
              <a:gd name="T20" fmla="*/ 29 w 574"/>
              <a:gd name="T21" fmla="*/ 83 h 204"/>
              <a:gd name="T22" fmla="*/ 52 w 574"/>
              <a:gd name="T23" fmla="*/ 75 h 204"/>
              <a:gd name="T24" fmla="*/ 80 w 574"/>
              <a:gd name="T25" fmla="*/ 58 h 204"/>
              <a:gd name="T26" fmla="*/ 102 w 574"/>
              <a:gd name="T27" fmla="*/ 46 h 204"/>
              <a:gd name="T28" fmla="*/ 119 w 574"/>
              <a:gd name="T29" fmla="*/ 40 h 204"/>
              <a:gd name="T30" fmla="*/ 175 w 574"/>
              <a:gd name="T31" fmla="*/ 37 h 204"/>
              <a:gd name="T32" fmla="*/ 176 w 574"/>
              <a:gd name="T33" fmla="*/ 48 h 204"/>
              <a:gd name="T34" fmla="*/ 180 w 574"/>
              <a:gd name="T35" fmla="*/ 55 h 204"/>
              <a:gd name="T36" fmla="*/ 184 w 574"/>
              <a:gd name="T37" fmla="*/ 59 h 204"/>
              <a:gd name="T38" fmla="*/ 190 w 574"/>
              <a:gd name="T39" fmla="*/ 61 h 204"/>
              <a:gd name="T40" fmla="*/ 229 w 574"/>
              <a:gd name="T41" fmla="*/ 61 h 204"/>
              <a:gd name="T42" fmla="*/ 269 w 574"/>
              <a:gd name="T43" fmla="*/ 78 h 204"/>
              <a:gd name="T44" fmla="*/ 302 w 574"/>
              <a:gd name="T45" fmla="*/ 95 h 204"/>
              <a:gd name="T46" fmla="*/ 336 w 574"/>
              <a:gd name="T47" fmla="*/ 111 h 204"/>
              <a:gd name="T48" fmla="*/ 375 w 574"/>
              <a:gd name="T49" fmla="*/ 123 h 204"/>
              <a:gd name="T50" fmla="*/ 376 w 574"/>
              <a:gd name="T51" fmla="*/ 134 h 204"/>
              <a:gd name="T52" fmla="*/ 382 w 574"/>
              <a:gd name="T53" fmla="*/ 142 h 204"/>
              <a:gd name="T54" fmla="*/ 396 w 574"/>
              <a:gd name="T55" fmla="*/ 152 h 204"/>
              <a:gd name="T56" fmla="*/ 428 w 574"/>
              <a:gd name="T57" fmla="*/ 166 h 204"/>
              <a:gd name="T58" fmla="*/ 402 w 574"/>
              <a:gd name="T59" fmla="*/ 191 h 204"/>
              <a:gd name="T60" fmla="*/ 407 w 574"/>
              <a:gd name="T61" fmla="*/ 197 h 204"/>
              <a:gd name="T62" fmla="*/ 414 w 574"/>
              <a:gd name="T63" fmla="*/ 201 h 204"/>
              <a:gd name="T64" fmla="*/ 429 w 574"/>
              <a:gd name="T65" fmla="*/ 204 h 204"/>
              <a:gd name="T66" fmla="*/ 461 w 574"/>
              <a:gd name="T67" fmla="*/ 204 h 204"/>
              <a:gd name="T68" fmla="*/ 555 w 574"/>
              <a:gd name="T69" fmla="*/ 189 h 204"/>
              <a:gd name="T70" fmla="*/ 559 w 574"/>
              <a:gd name="T71" fmla="*/ 183 h 204"/>
              <a:gd name="T72" fmla="*/ 565 w 574"/>
              <a:gd name="T73" fmla="*/ 177 h 204"/>
              <a:gd name="T74" fmla="*/ 572 w 574"/>
              <a:gd name="T75" fmla="*/ 173 h 204"/>
              <a:gd name="T76" fmla="*/ 574 w 574"/>
              <a:gd name="T77" fmla="*/ 161 h 204"/>
              <a:gd name="T78" fmla="*/ 561 w 574"/>
              <a:gd name="T79" fmla="*/ 153 h 204"/>
              <a:gd name="T80" fmla="*/ 532 w 574"/>
              <a:gd name="T81" fmla="*/ 148 h 204"/>
              <a:gd name="T82" fmla="*/ 504 w 574"/>
              <a:gd name="T83" fmla="*/ 138 h 204"/>
              <a:gd name="T84" fmla="*/ 475 w 574"/>
              <a:gd name="T85" fmla="*/ 124 h 204"/>
              <a:gd name="T86" fmla="*/ 433 w 574"/>
              <a:gd name="T87" fmla="*/ 100 h 204"/>
              <a:gd name="T88" fmla="*/ 383 w 574"/>
              <a:gd name="T89" fmla="*/ 68 h 204"/>
              <a:gd name="T90" fmla="*/ 358 w 574"/>
              <a:gd name="T91" fmla="*/ 54 h 204"/>
              <a:gd name="T92" fmla="*/ 348 w 574"/>
              <a:gd name="T93" fmla="*/ 52 h 204"/>
              <a:gd name="T94" fmla="*/ 330 w 574"/>
              <a:gd name="T95" fmla="*/ 52 h 204"/>
              <a:gd name="T96" fmla="*/ 312 w 574"/>
              <a:gd name="T97" fmla="*/ 51 h 204"/>
              <a:gd name="T98" fmla="*/ 302 w 574"/>
              <a:gd name="T99" fmla="*/ 49 h 204"/>
              <a:gd name="T100" fmla="*/ 294 w 574"/>
              <a:gd name="T101" fmla="*/ 43 h 204"/>
              <a:gd name="T102" fmla="*/ 290 w 574"/>
              <a:gd name="T103" fmla="*/ 32 h 204"/>
              <a:gd name="T104" fmla="*/ 142 w 574"/>
              <a:gd name="T10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6" name="Freeform 217">
            <a:extLst>
              <a:ext uri="{FF2B5EF4-FFF2-40B4-BE49-F238E27FC236}">
                <a16:creationId xmlns:a16="http://schemas.microsoft.com/office/drawing/2014/main" id="{2BDEF3C1-037A-B34C-8E94-D53CFA187140}"/>
              </a:ext>
            </a:extLst>
          </p:cNvPr>
          <p:cNvSpPr>
            <a:spLocks/>
          </p:cNvSpPr>
          <p:nvPr userDrawn="1">
            <p:custDataLst>
              <p:tags r:id="rId142"/>
            </p:custDataLst>
          </p:nvPr>
        </p:nvSpPr>
        <p:spPr bwMode="auto">
          <a:xfrm>
            <a:off x="5525657" y="3191042"/>
            <a:ext cx="91095" cy="63338"/>
          </a:xfrm>
          <a:custGeom>
            <a:avLst/>
            <a:gdLst>
              <a:gd name="T0" fmla="*/ 41 w 207"/>
              <a:gd name="T1" fmla="*/ 129 h 129"/>
              <a:gd name="T2" fmla="*/ 50 w 207"/>
              <a:gd name="T3" fmla="*/ 121 h 129"/>
              <a:gd name="T4" fmla="*/ 60 w 207"/>
              <a:gd name="T5" fmla="*/ 115 h 129"/>
              <a:gd name="T6" fmla="*/ 70 w 207"/>
              <a:gd name="T7" fmla="*/ 110 h 129"/>
              <a:gd name="T8" fmla="*/ 81 w 207"/>
              <a:gd name="T9" fmla="*/ 105 h 129"/>
              <a:gd name="T10" fmla="*/ 105 w 207"/>
              <a:gd name="T11" fmla="*/ 99 h 129"/>
              <a:gd name="T12" fmla="*/ 129 w 207"/>
              <a:gd name="T13" fmla="*/ 92 h 129"/>
              <a:gd name="T14" fmla="*/ 152 w 207"/>
              <a:gd name="T15" fmla="*/ 87 h 129"/>
              <a:gd name="T16" fmla="*/ 173 w 207"/>
              <a:gd name="T17" fmla="*/ 81 h 129"/>
              <a:gd name="T18" fmla="*/ 182 w 207"/>
              <a:gd name="T19" fmla="*/ 77 h 129"/>
              <a:gd name="T20" fmla="*/ 191 w 207"/>
              <a:gd name="T21" fmla="*/ 73 h 129"/>
              <a:gd name="T22" fmla="*/ 200 w 207"/>
              <a:gd name="T23" fmla="*/ 67 h 129"/>
              <a:gd name="T24" fmla="*/ 207 w 207"/>
              <a:gd name="T25" fmla="*/ 61 h 129"/>
              <a:gd name="T26" fmla="*/ 198 w 207"/>
              <a:gd name="T27" fmla="*/ 54 h 129"/>
              <a:gd name="T28" fmla="*/ 188 w 207"/>
              <a:gd name="T29" fmla="*/ 47 h 129"/>
              <a:gd name="T30" fmla="*/ 179 w 207"/>
              <a:gd name="T31" fmla="*/ 42 h 129"/>
              <a:gd name="T32" fmla="*/ 169 w 207"/>
              <a:gd name="T33" fmla="*/ 36 h 129"/>
              <a:gd name="T34" fmla="*/ 150 w 207"/>
              <a:gd name="T35" fmla="*/ 29 h 129"/>
              <a:gd name="T36" fmla="*/ 129 w 207"/>
              <a:gd name="T37" fmla="*/ 23 h 129"/>
              <a:gd name="T38" fmla="*/ 107 w 207"/>
              <a:gd name="T39" fmla="*/ 18 h 129"/>
              <a:gd name="T40" fmla="*/ 85 w 207"/>
              <a:gd name="T41" fmla="*/ 13 h 129"/>
              <a:gd name="T42" fmla="*/ 63 w 207"/>
              <a:gd name="T43" fmla="*/ 7 h 129"/>
              <a:gd name="T44" fmla="*/ 41 w 207"/>
              <a:gd name="T45" fmla="*/ 0 h 129"/>
              <a:gd name="T46" fmla="*/ 0 w 207"/>
              <a:gd name="T47" fmla="*/ 0 h 129"/>
              <a:gd name="T48" fmla="*/ 1 w 207"/>
              <a:gd name="T49" fmla="*/ 6 h 129"/>
              <a:gd name="T50" fmla="*/ 2 w 207"/>
              <a:gd name="T51" fmla="*/ 13 h 129"/>
              <a:gd name="T52" fmla="*/ 4 w 207"/>
              <a:gd name="T53" fmla="*/ 19 h 129"/>
              <a:gd name="T54" fmla="*/ 6 w 207"/>
              <a:gd name="T55" fmla="*/ 25 h 129"/>
              <a:gd name="T56" fmla="*/ 10 w 207"/>
              <a:gd name="T57" fmla="*/ 35 h 129"/>
              <a:gd name="T58" fmla="*/ 13 w 207"/>
              <a:gd name="T59" fmla="*/ 46 h 129"/>
              <a:gd name="T60" fmla="*/ 17 w 207"/>
              <a:gd name="T61" fmla="*/ 54 h 129"/>
              <a:gd name="T62" fmla="*/ 18 w 207"/>
              <a:gd name="T63" fmla="*/ 62 h 129"/>
              <a:gd name="T64" fmla="*/ 17 w 207"/>
              <a:gd name="T65" fmla="*/ 65 h 129"/>
              <a:gd name="T66" fmla="*/ 14 w 207"/>
              <a:gd name="T67" fmla="*/ 68 h 129"/>
              <a:gd name="T68" fmla="*/ 11 w 207"/>
              <a:gd name="T69" fmla="*/ 71 h 129"/>
              <a:gd name="T70" fmla="*/ 7 w 207"/>
              <a:gd name="T71" fmla="*/ 73 h 129"/>
              <a:gd name="T72" fmla="*/ 0 w 207"/>
              <a:gd name="T73" fmla="*/ 104 h 129"/>
              <a:gd name="T74" fmla="*/ 4 w 207"/>
              <a:gd name="T75" fmla="*/ 106 h 129"/>
              <a:gd name="T76" fmla="*/ 13 w 207"/>
              <a:gd name="T77" fmla="*/ 110 h 129"/>
              <a:gd name="T78" fmla="*/ 19 w 207"/>
              <a:gd name="T79" fmla="*/ 113 h 129"/>
              <a:gd name="T80" fmla="*/ 25 w 207"/>
              <a:gd name="T81" fmla="*/ 117 h 129"/>
              <a:gd name="T82" fmla="*/ 33 w 207"/>
              <a:gd name="T83" fmla="*/ 122 h 129"/>
              <a:gd name="T84" fmla="*/ 41 w 207"/>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7" name="Freeform 218">
            <a:extLst>
              <a:ext uri="{FF2B5EF4-FFF2-40B4-BE49-F238E27FC236}">
                <a16:creationId xmlns:a16="http://schemas.microsoft.com/office/drawing/2014/main" id="{D79FA319-EA8E-D043-8980-DC009002C1D2}"/>
              </a:ext>
            </a:extLst>
          </p:cNvPr>
          <p:cNvSpPr>
            <a:spLocks/>
          </p:cNvSpPr>
          <p:nvPr userDrawn="1">
            <p:custDataLst>
              <p:tags r:id="rId143"/>
            </p:custDataLst>
          </p:nvPr>
        </p:nvSpPr>
        <p:spPr bwMode="auto">
          <a:xfrm>
            <a:off x="5083195" y="3245744"/>
            <a:ext cx="34161" cy="76294"/>
          </a:xfrm>
          <a:custGeom>
            <a:avLst/>
            <a:gdLst>
              <a:gd name="T0" fmla="*/ 72 w 72"/>
              <a:gd name="T1" fmla="*/ 0 h 154"/>
              <a:gd name="T2" fmla="*/ 69 w 72"/>
              <a:gd name="T3" fmla="*/ 4 h 154"/>
              <a:gd name="T4" fmla="*/ 67 w 72"/>
              <a:gd name="T5" fmla="*/ 9 h 154"/>
              <a:gd name="T6" fmla="*/ 66 w 72"/>
              <a:gd name="T7" fmla="*/ 13 h 154"/>
              <a:gd name="T8" fmla="*/ 66 w 72"/>
              <a:gd name="T9" fmla="*/ 18 h 154"/>
              <a:gd name="T10" fmla="*/ 66 w 72"/>
              <a:gd name="T11" fmla="*/ 27 h 154"/>
              <a:gd name="T12" fmla="*/ 66 w 72"/>
              <a:gd name="T13" fmla="*/ 37 h 154"/>
              <a:gd name="T14" fmla="*/ 69 w 72"/>
              <a:gd name="T15" fmla="*/ 43 h 154"/>
              <a:gd name="T16" fmla="*/ 71 w 72"/>
              <a:gd name="T17" fmla="*/ 50 h 154"/>
              <a:gd name="T18" fmla="*/ 71 w 72"/>
              <a:gd name="T19" fmla="*/ 57 h 154"/>
              <a:gd name="T20" fmla="*/ 71 w 72"/>
              <a:gd name="T21" fmla="*/ 65 h 154"/>
              <a:gd name="T22" fmla="*/ 69 w 72"/>
              <a:gd name="T23" fmla="*/ 73 h 154"/>
              <a:gd name="T24" fmla="*/ 67 w 72"/>
              <a:gd name="T25" fmla="*/ 82 h 154"/>
              <a:gd name="T26" fmla="*/ 65 w 72"/>
              <a:gd name="T27" fmla="*/ 91 h 154"/>
              <a:gd name="T28" fmla="*/ 61 w 72"/>
              <a:gd name="T29" fmla="*/ 100 h 154"/>
              <a:gd name="T30" fmla="*/ 53 w 72"/>
              <a:gd name="T31" fmla="*/ 116 h 154"/>
              <a:gd name="T32" fmla="*/ 44 w 72"/>
              <a:gd name="T33" fmla="*/ 131 h 154"/>
              <a:gd name="T34" fmla="*/ 34 w 72"/>
              <a:gd name="T35" fmla="*/ 144 h 154"/>
              <a:gd name="T36" fmla="*/ 26 w 72"/>
              <a:gd name="T37" fmla="*/ 154 h 154"/>
              <a:gd name="T38" fmla="*/ 26 w 72"/>
              <a:gd name="T39" fmla="*/ 141 h 154"/>
              <a:gd name="T40" fmla="*/ 15 w 72"/>
              <a:gd name="T41" fmla="*/ 144 h 154"/>
              <a:gd name="T42" fmla="*/ 0 w 72"/>
              <a:gd name="T43" fmla="*/ 148 h 154"/>
              <a:gd name="T44" fmla="*/ 3 w 72"/>
              <a:gd name="T45" fmla="*/ 129 h 154"/>
              <a:gd name="T46" fmla="*/ 8 w 72"/>
              <a:gd name="T47" fmla="*/ 105 h 154"/>
              <a:gd name="T48" fmla="*/ 9 w 72"/>
              <a:gd name="T49" fmla="*/ 92 h 154"/>
              <a:gd name="T50" fmla="*/ 12 w 72"/>
              <a:gd name="T51" fmla="*/ 77 h 154"/>
              <a:gd name="T52" fmla="*/ 15 w 72"/>
              <a:gd name="T53" fmla="*/ 63 h 154"/>
              <a:gd name="T54" fmla="*/ 20 w 72"/>
              <a:gd name="T55" fmla="*/ 49 h 154"/>
              <a:gd name="T56" fmla="*/ 20 w 72"/>
              <a:gd name="T57" fmla="*/ 0 h 154"/>
              <a:gd name="T58" fmla="*/ 25 w 72"/>
              <a:gd name="T59" fmla="*/ 0 h 154"/>
              <a:gd name="T60" fmla="*/ 38 w 72"/>
              <a:gd name="T61" fmla="*/ 0 h 154"/>
              <a:gd name="T62" fmla="*/ 56 w 72"/>
              <a:gd name="T63" fmla="*/ 0 h 154"/>
              <a:gd name="T64" fmla="*/ 72 w 72"/>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8" name="Freeform 219">
            <a:extLst>
              <a:ext uri="{FF2B5EF4-FFF2-40B4-BE49-F238E27FC236}">
                <a16:creationId xmlns:a16="http://schemas.microsoft.com/office/drawing/2014/main" id="{747EDE33-BC2F-7142-9348-CEDF8C976D48}"/>
              </a:ext>
            </a:extLst>
          </p:cNvPr>
          <p:cNvSpPr>
            <a:spLocks/>
          </p:cNvSpPr>
          <p:nvPr userDrawn="1">
            <p:custDataLst>
              <p:tags r:id="rId144"/>
            </p:custDataLst>
          </p:nvPr>
        </p:nvSpPr>
        <p:spPr bwMode="auto">
          <a:xfrm>
            <a:off x="5001861" y="3245743"/>
            <a:ext cx="95976" cy="132435"/>
          </a:xfrm>
          <a:custGeom>
            <a:avLst/>
            <a:gdLst>
              <a:gd name="T0" fmla="*/ 8 w 214"/>
              <a:gd name="T1" fmla="*/ 207 h 271"/>
              <a:gd name="T2" fmla="*/ 12 w 214"/>
              <a:gd name="T3" fmla="*/ 181 h 271"/>
              <a:gd name="T4" fmla="*/ 24 w 214"/>
              <a:gd name="T5" fmla="*/ 148 h 271"/>
              <a:gd name="T6" fmla="*/ 35 w 214"/>
              <a:gd name="T7" fmla="*/ 118 h 271"/>
              <a:gd name="T8" fmla="*/ 44 w 214"/>
              <a:gd name="T9" fmla="*/ 112 h 271"/>
              <a:gd name="T10" fmla="*/ 65 w 214"/>
              <a:gd name="T11" fmla="*/ 111 h 271"/>
              <a:gd name="T12" fmla="*/ 89 w 214"/>
              <a:gd name="T13" fmla="*/ 111 h 271"/>
              <a:gd name="T14" fmla="*/ 106 w 214"/>
              <a:gd name="T15" fmla="*/ 110 h 271"/>
              <a:gd name="T16" fmla="*/ 120 w 214"/>
              <a:gd name="T17" fmla="*/ 105 h 271"/>
              <a:gd name="T18" fmla="*/ 130 w 214"/>
              <a:gd name="T19" fmla="*/ 94 h 271"/>
              <a:gd name="T20" fmla="*/ 113 w 214"/>
              <a:gd name="T21" fmla="*/ 73 h 271"/>
              <a:gd name="T22" fmla="*/ 86 w 214"/>
              <a:gd name="T23" fmla="*/ 58 h 271"/>
              <a:gd name="T24" fmla="*/ 77 w 214"/>
              <a:gd name="T25" fmla="*/ 49 h 271"/>
              <a:gd name="T26" fmla="*/ 74 w 214"/>
              <a:gd name="T27" fmla="*/ 41 h 271"/>
              <a:gd name="T28" fmla="*/ 75 w 214"/>
              <a:gd name="T29" fmla="*/ 34 h 271"/>
              <a:gd name="T30" fmla="*/ 82 w 214"/>
              <a:gd name="T31" fmla="*/ 28 h 271"/>
              <a:gd name="T32" fmla="*/ 101 w 214"/>
              <a:gd name="T33" fmla="*/ 19 h 271"/>
              <a:gd name="T34" fmla="*/ 150 w 214"/>
              <a:gd name="T35" fmla="*/ 3 h 271"/>
              <a:gd name="T36" fmla="*/ 180 w 214"/>
              <a:gd name="T37" fmla="*/ 0 h 271"/>
              <a:gd name="T38" fmla="*/ 198 w 214"/>
              <a:gd name="T39" fmla="*/ 0 h 271"/>
              <a:gd name="T40" fmla="*/ 207 w 214"/>
              <a:gd name="T41" fmla="*/ 49 h 271"/>
              <a:gd name="T42" fmla="*/ 199 w 214"/>
              <a:gd name="T43" fmla="*/ 77 h 271"/>
              <a:gd name="T44" fmla="*/ 195 w 214"/>
              <a:gd name="T45" fmla="*/ 105 h 271"/>
              <a:gd name="T46" fmla="*/ 187 w 214"/>
              <a:gd name="T47" fmla="*/ 148 h 271"/>
              <a:gd name="T48" fmla="*/ 213 w 214"/>
              <a:gd name="T49" fmla="*/ 154 h 271"/>
              <a:gd name="T50" fmla="*/ 214 w 214"/>
              <a:gd name="T51" fmla="*/ 166 h 271"/>
              <a:gd name="T52" fmla="*/ 210 w 214"/>
              <a:gd name="T53" fmla="*/ 174 h 271"/>
              <a:gd name="T54" fmla="*/ 207 w 214"/>
              <a:gd name="T55" fmla="*/ 177 h 271"/>
              <a:gd name="T56" fmla="*/ 200 w 214"/>
              <a:gd name="T57" fmla="*/ 178 h 271"/>
              <a:gd name="T58" fmla="*/ 192 w 214"/>
              <a:gd name="T59" fmla="*/ 196 h 271"/>
              <a:gd name="T60" fmla="*/ 181 w 214"/>
              <a:gd name="T61" fmla="*/ 214 h 271"/>
              <a:gd name="T62" fmla="*/ 155 w 214"/>
              <a:gd name="T63" fmla="*/ 243 h 271"/>
              <a:gd name="T64" fmla="*/ 120 w 214"/>
              <a:gd name="T65" fmla="*/ 271 h 271"/>
              <a:gd name="T66" fmla="*/ 87 w 214"/>
              <a:gd name="T67" fmla="*/ 261 h 271"/>
              <a:gd name="T68" fmla="*/ 55 w 214"/>
              <a:gd name="T69" fmla="*/ 248 h 271"/>
              <a:gd name="T70" fmla="*/ 0 w 214"/>
              <a:gd name="T7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19" name="Freeform 220">
            <a:extLst>
              <a:ext uri="{FF2B5EF4-FFF2-40B4-BE49-F238E27FC236}">
                <a16:creationId xmlns:a16="http://schemas.microsoft.com/office/drawing/2014/main" id="{357B222D-7F31-FD4C-9EF6-BD6BD2EAD8E1}"/>
              </a:ext>
            </a:extLst>
          </p:cNvPr>
          <p:cNvSpPr>
            <a:spLocks/>
          </p:cNvSpPr>
          <p:nvPr userDrawn="1">
            <p:custDataLst>
              <p:tags r:id="rId145"/>
            </p:custDataLst>
          </p:nvPr>
        </p:nvSpPr>
        <p:spPr bwMode="auto">
          <a:xfrm>
            <a:off x="5050661" y="3346509"/>
            <a:ext cx="73202" cy="51823"/>
          </a:xfrm>
          <a:custGeom>
            <a:avLst/>
            <a:gdLst>
              <a:gd name="T0" fmla="*/ 60 w 153"/>
              <a:gd name="T1" fmla="*/ 0 h 80"/>
              <a:gd name="T2" fmla="*/ 83 w 153"/>
              <a:gd name="T3" fmla="*/ 14 h 80"/>
              <a:gd name="T4" fmla="*/ 104 w 153"/>
              <a:gd name="T5" fmla="*/ 24 h 80"/>
              <a:gd name="T6" fmla="*/ 115 w 153"/>
              <a:gd name="T7" fmla="*/ 28 h 80"/>
              <a:gd name="T8" fmla="*/ 126 w 153"/>
              <a:gd name="T9" fmla="*/ 31 h 80"/>
              <a:gd name="T10" fmla="*/ 133 w 153"/>
              <a:gd name="T11" fmla="*/ 32 h 80"/>
              <a:gd name="T12" fmla="*/ 139 w 153"/>
              <a:gd name="T13" fmla="*/ 32 h 80"/>
              <a:gd name="T14" fmla="*/ 146 w 153"/>
              <a:gd name="T15" fmla="*/ 31 h 80"/>
              <a:gd name="T16" fmla="*/ 153 w 153"/>
              <a:gd name="T17" fmla="*/ 30 h 80"/>
              <a:gd name="T18" fmla="*/ 153 w 153"/>
              <a:gd name="T19" fmla="*/ 56 h 80"/>
              <a:gd name="T20" fmla="*/ 149 w 153"/>
              <a:gd name="T21" fmla="*/ 60 h 80"/>
              <a:gd name="T22" fmla="*/ 145 w 153"/>
              <a:gd name="T23" fmla="*/ 65 h 80"/>
              <a:gd name="T24" fmla="*/ 138 w 153"/>
              <a:gd name="T25" fmla="*/ 69 h 80"/>
              <a:gd name="T26" fmla="*/ 132 w 153"/>
              <a:gd name="T27" fmla="*/ 72 h 80"/>
              <a:gd name="T28" fmla="*/ 125 w 153"/>
              <a:gd name="T29" fmla="*/ 75 h 80"/>
              <a:gd name="T30" fmla="*/ 119 w 153"/>
              <a:gd name="T31" fmla="*/ 78 h 80"/>
              <a:gd name="T32" fmla="*/ 112 w 153"/>
              <a:gd name="T33" fmla="*/ 79 h 80"/>
              <a:gd name="T34" fmla="*/ 106 w 153"/>
              <a:gd name="T35" fmla="*/ 80 h 80"/>
              <a:gd name="T36" fmla="*/ 90 w 153"/>
              <a:gd name="T37" fmla="*/ 74 h 80"/>
              <a:gd name="T38" fmla="*/ 76 w 153"/>
              <a:gd name="T39" fmla="*/ 71 h 80"/>
              <a:gd name="T40" fmla="*/ 63 w 153"/>
              <a:gd name="T41" fmla="*/ 69 h 80"/>
              <a:gd name="T42" fmla="*/ 50 w 153"/>
              <a:gd name="T43" fmla="*/ 69 h 80"/>
              <a:gd name="T44" fmla="*/ 39 w 153"/>
              <a:gd name="T45" fmla="*/ 68 h 80"/>
              <a:gd name="T46" fmla="*/ 27 w 153"/>
              <a:gd name="T47" fmla="*/ 67 h 80"/>
              <a:gd name="T48" fmla="*/ 14 w 153"/>
              <a:gd name="T49" fmla="*/ 65 h 80"/>
              <a:gd name="T50" fmla="*/ 0 w 153"/>
              <a:gd name="T51" fmla="*/ 62 h 80"/>
              <a:gd name="T52" fmla="*/ 7 w 153"/>
              <a:gd name="T53" fmla="*/ 58 h 80"/>
              <a:gd name="T54" fmla="*/ 23 w 153"/>
              <a:gd name="T55" fmla="*/ 45 h 80"/>
              <a:gd name="T56" fmla="*/ 34 w 153"/>
              <a:gd name="T57" fmla="*/ 37 h 80"/>
              <a:gd name="T58" fmla="*/ 45 w 153"/>
              <a:gd name="T59" fmla="*/ 28 h 80"/>
              <a:gd name="T60" fmla="*/ 56 w 153"/>
              <a:gd name="T61" fmla="*/ 17 h 80"/>
              <a:gd name="T62" fmla="*/ 67 w 153"/>
              <a:gd name="T63" fmla="*/ 6 h 80"/>
              <a:gd name="T64" fmla="*/ 60 w 153"/>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0" name="Freeform 221">
            <a:extLst>
              <a:ext uri="{FF2B5EF4-FFF2-40B4-BE49-F238E27FC236}">
                <a16:creationId xmlns:a16="http://schemas.microsoft.com/office/drawing/2014/main" id="{E89455B3-8874-4F44-BFB0-7275892E0EF8}"/>
              </a:ext>
            </a:extLst>
          </p:cNvPr>
          <p:cNvSpPr>
            <a:spLocks/>
          </p:cNvSpPr>
          <p:nvPr userDrawn="1">
            <p:custDataLst>
              <p:tags r:id="rId146"/>
            </p:custDataLst>
          </p:nvPr>
        </p:nvSpPr>
        <p:spPr bwMode="auto">
          <a:xfrm>
            <a:off x="5083196" y="3311960"/>
            <a:ext cx="146403" cy="79173"/>
          </a:xfrm>
          <a:custGeom>
            <a:avLst/>
            <a:gdLst>
              <a:gd name="T0" fmla="*/ 0 w 332"/>
              <a:gd name="T1" fmla="*/ 77 h 169"/>
              <a:gd name="T2" fmla="*/ 44 w 332"/>
              <a:gd name="T3" fmla="*/ 101 h 169"/>
              <a:gd name="T4" fmla="*/ 66 w 332"/>
              <a:gd name="T5" fmla="*/ 108 h 169"/>
              <a:gd name="T6" fmla="*/ 79 w 332"/>
              <a:gd name="T7" fmla="*/ 109 h 169"/>
              <a:gd name="T8" fmla="*/ 93 w 332"/>
              <a:gd name="T9" fmla="*/ 107 h 169"/>
              <a:gd name="T10" fmla="*/ 90 w 332"/>
              <a:gd name="T11" fmla="*/ 144 h 169"/>
              <a:gd name="T12" fmla="*/ 95 w 332"/>
              <a:gd name="T13" fmla="*/ 154 h 169"/>
              <a:gd name="T14" fmla="*/ 99 w 332"/>
              <a:gd name="T15" fmla="*/ 163 h 169"/>
              <a:gd name="T16" fmla="*/ 107 w 332"/>
              <a:gd name="T17" fmla="*/ 168 h 169"/>
              <a:gd name="T18" fmla="*/ 117 w 332"/>
              <a:gd name="T19" fmla="*/ 169 h 169"/>
              <a:gd name="T20" fmla="*/ 123 w 332"/>
              <a:gd name="T21" fmla="*/ 166 h 169"/>
              <a:gd name="T22" fmla="*/ 132 w 332"/>
              <a:gd name="T23" fmla="*/ 157 h 169"/>
              <a:gd name="T24" fmla="*/ 146 w 332"/>
              <a:gd name="T25" fmla="*/ 136 h 169"/>
              <a:gd name="T26" fmla="*/ 174 w 332"/>
              <a:gd name="T27" fmla="*/ 115 h 169"/>
              <a:gd name="T28" fmla="*/ 214 w 332"/>
              <a:gd name="T29" fmla="*/ 96 h 169"/>
              <a:gd name="T30" fmla="*/ 256 w 332"/>
              <a:gd name="T31" fmla="*/ 80 h 169"/>
              <a:gd name="T32" fmla="*/ 304 w 332"/>
              <a:gd name="T33" fmla="*/ 65 h 169"/>
              <a:gd name="T34" fmla="*/ 332 w 332"/>
              <a:gd name="T35" fmla="*/ 46 h 169"/>
              <a:gd name="T36" fmla="*/ 332 w 332"/>
              <a:gd name="T37" fmla="*/ 22 h 169"/>
              <a:gd name="T38" fmla="*/ 320 w 332"/>
              <a:gd name="T39" fmla="*/ 2 h 169"/>
              <a:gd name="T40" fmla="*/ 283 w 332"/>
              <a:gd name="T41" fmla="*/ 1 h 169"/>
              <a:gd name="T42" fmla="*/ 234 w 332"/>
              <a:gd name="T43" fmla="*/ 0 h 169"/>
              <a:gd name="T44" fmla="*/ 180 w 332"/>
              <a:gd name="T45" fmla="*/ 1 h 169"/>
              <a:gd name="T46" fmla="*/ 131 w 332"/>
              <a:gd name="T47" fmla="*/ 4 h 169"/>
              <a:gd name="T48" fmla="*/ 90 w 332"/>
              <a:gd name="T49" fmla="*/ 10 h 169"/>
              <a:gd name="T50" fmla="*/ 59 w 332"/>
              <a:gd name="T51" fmla="*/ 19 h 169"/>
              <a:gd name="T52" fmla="*/ 42 w 332"/>
              <a:gd name="T53" fmla="*/ 22 h 169"/>
              <a:gd name="T54" fmla="*/ 35 w 332"/>
              <a:gd name="T55" fmla="*/ 23 h 169"/>
              <a:gd name="T56" fmla="*/ 34 w 332"/>
              <a:gd name="T57" fmla="*/ 26 h 169"/>
              <a:gd name="T58" fmla="*/ 33 w 332"/>
              <a:gd name="T59" fmla="*/ 38 h 169"/>
              <a:gd name="T60" fmla="*/ 29 w 332"/>
              <a:gd name="T61" fmla="*/ 44 h 169"/>
              <a:gd name="T62" fmla="*/ 23 w 332"/>
              <a:gd name="T63" fmla="*/ 46 h 169"/>
              <a:gd name="T64" fmla="*/ 19 w 332"/>
              <a:gd name="T65" fmla="*/ 55 h 169"/>
              <a:gd name="T66" fmla="*/ 11 w 332"/>
              <a:gd name="T67" fmla="*/ 72 h 169"/>
              <a:gd name="T68" fmla="*/ 7 w 332"/>
              <a:gd name="T69" fmla="*/ 8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1" name="Freeform 222">
            <a:extLst>
              <a:ext uri="{FF2B5EF4-FFF2-40B4-BE49-F238E27FC236}">
                <a16:creationId xmlns:a16="http://schemas.microsoft.com/office/drawing/2014/main" id="{EA41D69D-7785-2F4A-AA7F-6DA08B083D54}"/>
              </a:ext>
            </a:extLst>
          </p:cNvPr>
          <p:cNvSpPr>
            <a:spLocks/>
          </p:cNvSpPr>
          <p:nvPr userDrawn="1">
            <p:custDataLst>
              <p:tags r:id="rId147"/>
            </p:custDataLst>
          </p:nvPr>
        </p:nvSpPr>
        <p:spPr bwMode="auto">
          <a:xfrm>
            <a:off x="5101089" y="3339312"/>
            <a:ext cx="128509" cy="110843"/>
          </a:xfrm>
          <a:custGeom>
            <a:avLst/>
            <a:gdLst>
              <a:gd name="T0" fmla="*/ 44 w 286"/>
              <a:gd name="T1" fmla="*/ 86 h 235"/>
              <a:gd name="T2" fmla="*/ 49 w 286"/>
              <a:gd name="T3" fmla="*/ 96 h 235"/>
              <a:gd name="T4" fmla="*/ 53 w 286"/>
              <a:gd name="T5" fmla="*/ 105 h 235"/>
              <a:gd name="T6" fmla="*/ 61 w 286"/>
              <a:gd name="T7" fmla="*/ 110 h 235"/>
              <a:gd name="T8" fmla="*/ 71 w 286"/>
              <a:gd name="T9" fmla="*/ 111 h 235"/>
              <a:gd name="T10" fmla="*/ 77 w 286"/>
              <a:gd name="T11" fmla="*/ 108 h 235"/>
              <a:gd name="T12" fmla="*/ 86 w 286"/>
              <a:gd name="T13" fmla="*/ 99 h 235"/>
              <a:gd name="T14" fmla="*/ 100 w 286"/>
              <a:gd name="T15" fmla="*/ 78 h 235"/>
              <a:gd name="T16" fmla="*/ 128 w 286"/>
              <a:gd name="T17" fmla="*/ 57 h 235"/>
              <a:gd name="T18" fmla="*/ 168 w 286"/>
              <a:gd name="T19" fmla="*/ 38 h 235"/>
              <a:gd name="T20" fmla="*/ 210 w 286"/>
              <a:gd name="T21" fmla="*/ 22 h 235"/>
              <a:gd name="T22" fmla="*/ 258 w 286"/>
              <a:gd name="T23" fmla="*/ 7 h 235"/>
              <a:gd name="T24" fmla="*/ 286 w 286"/>
              <a:gd name="T25" fmla="*/ 11 h 235"/>
              <a:gd name="T26" fmla="*/ 282 w 286"/>
              <a:gd name="T27" fmla="*/ 32 h 235"/>
              <a:gd name="T28" fmla="*/ 272 w 286"/>
              <a:gd name="T29" fmla="*/ 70 h 235"/>
              <a:gd name="T30" fmla="*/ 254 w 286"/>
              <a:gd name="T31" fmla="*/ 128 h 235"/>
              <a:gd name="T32" fmla="*/ 244 w 286"/>
              <a:gd name="T33" fmla="*/ 174 h 235"/>
              <a:gd name="T34" fmla="*/ 240 w 286"/>
              <a:gd name="T35" fmla="*/ 206 h 235"/>
              <a:gd name="T36" fmla="*/ 146 w 286"/>
              <a:gd name="T37" fmla="*/ 216 h 235"/>
              <a:gd name="T38" fmla="*/ 138 w 286"/>
              <a:gd name="T39" fmla="*/ 218 h 235"/>
              <a:gd name="T40" fmla="*/ 132 w 286"/>
              <a:gd name="T41" fmla="*/ 223 h 235"/>
              <a:gd name="T42" fmla="*/ 127 w 286"/>
              <a:gd name="T43" fmla="*/ 235 h 235"/>
              <a:gd name="T44" fmla="*/ 109 w 286"/>
              <a:gd name="T45" fmla="*/ 217 h 235"/>
              <a:gd name="T46" fmla="*/ 94 w 286"/>
              <a:gd name="T47" fmla="*/ 199 h 235"/>
              <a:gd name="T48" fmla="*/ 69 w 286"/>
              <a:gd name="T49" fmla="*/ 160 h 235"/>
              <a:gd name="T50" fmla="*/ 55 w 286"/>
              <a:gd name="T51" fmla="*/ 142 h 235"/>
              <a:gd name="T52" fmla="*/ 41 w 286"/>
              <a:gd name="T53" fmla="*/ 125 h 235"/>
              <a:gd name="T54" fmla="*/ 22 w 286"/>
              <a:gd name="T55" fmla="*/ 110 h 235"/>
              <a:gd name="T56" fmla="*/ 0 w 286"/>
              <a:gd name="T57" fmla="*/ 99 h 235"/>
              <a:gd name="T58" fmla="*/ 13 w 286"/>
              <a:gd name="T59" fmla="*/ 97 h 235"/>
              <a:gd name="T60" fmla="*/ 26 w 286"/>
              <a:gd name="T61" fmla="*/ 91 h 235"/>
              <a:gd name="T62" fmla="*/ 39 w 286"/>
              <a:gd name="T63" fmla="*/ 84 h 235"/>
              <a:gd name="T64" fmla="*/ 47 w 286"/>
              <a:gd name="T65" fmla="*/ 7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2" name="Freeform 223">
            <a:extLst>
              <a:ext uri="{FF2B5EF4-FFF2-40B4-BE49-F238E27FC236}">
                <a16:creationId xmlns:a16="http://schemas.microsoft.com/office/drawing/2014/main" id="{441D2D40-E36D-1C43-A37D-0E761C9D8726}"/>
              </a:ext>
            </a:extLst>
          </p:cNvPr>
          <p:cNvSpPr>
            <a:spLocks/>
          </p:cNvSpPr>
          <p:nvPr userDrawn="1">
            <p:custDataLst>
              <p:tags r:id="rId148"/>
            </p:custDataLst>
          </p:nvPr>
        </p:nvSpPr>
        <p:spPr bwMode="auto">
          <a:xfrm>
            <a:off x="5153145" y="3441518"/>
            <a:ext cx="86214" cy="90689"/>
          </a:xfrm>
          <a:custGeom>
            <a:avLst/>
            <a:gdLst>
              <a:gd name="T0" fmla="*/ 188 w 205"/>
              <a:gd name="T1" fmla="*/ 185 h 191"/>
              <a:gd name="T2" fmla="*/ 175 w 205"/>
              <a:gd name="T3" fmla="*/ 185 h 191"/>
              <a:gd name="T4" fmla="*/ 158 w 205"/>
              <a:gd name="T5" fmla="*/ 185 h 191"/>
              <a:gd name="T6" fmla="*/ 144 w 205"/>
              <a:gd name="T7" fmla="*/ 180 h 191"/>
              <a:gd name="T8" fmla="*/ 136 w 205"/>
              <a:gd name="T9" fmla="*/ 173 h 191"/>
              <a:gd name="T10" fmla="*/ 129 w 205"/>
              <a:gd name="T11" fmla="*/ 163 h 191"/>
              <a:gd name="T12" fmla="*/ 120 w 205"/>
              <a:gd name="T13" fmla="*/ 147 h 191"/>
              <a:gd name="T14" fmla="*/ 110 w 205"/>
              <a:gd name="T15" fmla="*/ 131 h 191"/>
              <a:gd name="T16" fmla="*/ 99 w 205"/>
              <a:gd name="T17" fmla="*/ 121 h 191"/>
              <a:gd name="T18" fmla="*/ 93 w 205"/>
              <a:gd name="T19" fmla="*/ 126 h 191"/>
              <a:gd name="T20" fmla="*/ 90 w 205"/>
              <a:gd name="T21" fmla="*/ 135 h 191"/>
              <a:gd name="T22" fmla="*/ 84 w 205"/>
              <a:gd name="T23" fmla="*/ 130 h 191"/>
              <a:gd name="T24" fmla="*/ 72 w 205"/>
              <a:gd name="T25" fmla="*/ 113 h 191"/>
              <a:gd name="T26" fmla="*/ 56 w 205"/>
              <a:gd name="T27" fmla="*/ 87 h 191"/>
              <a:gd name="T28" fmla="*/ 41 w 205"/>
              <a:gd name="T29" fmla="*/ 67 h 191"/>
              <a:gd name="T30" fmla="*/ 31 w 205"/>
              <a:gd name="T31" fmla="*/ 58 h 191"/>
              <a:gd name="T32" fmla="*/ 26 w 205"/>
              <a:gd name="T33" fmla="*/ 60 h 191"/>
              <a:gd name="T34" fmla="*/ 29 w 205"/>
              <a:gd name="T35" fmla="*/ 69 h 191"/>
              <a:gd name="T36" fmla="*/ 34 w 205"/>
              <a:gd name="T37" fmla="*/ 78 h 191"/>
              <a:gd name="T38" fmla="*/ 41 w 205"/>
              <a:gd name="T39" fmla="*/ 84 h 191"/>
              <a:gd name="T40" fmla="*/ 46 w 205"/>
              <a:gd name="T41" fmla="*/ 105 h 191"/>
              <a:gd name="T42" fmla="*/ 13 w 205"/>
              <a:gd name="T43" fmla="*/ 98 h 191"/>
              <a:gd name="T44" fmla="*/ 4 w 205"/>
              <a:gd name="T45" fmla="*/ 84 h 191"/>
              <a:gd name="T46" fmla="*/ 0 w 205"/>
              <a:gd name="T47" fmla="*/ 60 h 191"/>
              <a:gd name="T48" fmla="*/ 0 w 205"/>
              <a:gd name="T49" fmla="*/ 38 h 191"/>
              <a:gd name="T50" fmla="*/ 3 w 205"/>
              <a:gd name="T51" fmla="*/ 28 h 191"/>
              <a:gd name="T52" fmla="*/ 8 w 205"/>
              <a:gd name="T53" fmla="*/ 22 h 191"/>
              <a:gd name="T54" fmla="*/ 14 w 205"/>
              <a:gd name="T55" fmla="*/ 13 h 191"/>
              <a:gd name="T56" fmla="*/ 20 w 205"/>
              <a:gd name="T57" fmla="*/ 4 h 191"/>
              <a:gd name="T58" fmla="*/ 28 w 205"/>
              <a:gd name="T59" fmla="*/ 0 h 191"/>
              <a:gd name="T60" fmla="*/ 126 w 205"/>
              <a:gd name="T61" fmla="*/ 6 h 191"/>
              <a:gd name="T62" fmla="*/ 127 w 205"/>
              <a:gd name="T63" fmla="*/ 21 h 191"/>
              <a:gd name="T64" fmla="*/ 130 w 205"/>
              <a:gd name="T65" fmla="*/ 37 h 191"/>
              <a:gd name="T66" fmla="*/ 143 w 205"/>
              <a:gd name="T67" fmla="*/ 70 h 191"/>
              <a:gd name="T68" fmla="*/ 165 w 205"/>
              <a:gd name="T69" fmla="*/ 102 h 191"/>
              <a:gd name="T70" fmla="*/ 177 w 205"/>
              <a:gd name="T71" fmla="*/ 117 h 191"/>
              <a:gd name="T72" fmla="*/ 192 w 205"/>
              <a:gd name="T73" fmla="*/ 130 h 191"/>
              <a:gd name="T74" fmla="*/ 189 w 205"/>
              <a:gd name="T75" fmla="*/ 143 h 191"/>
              <a:gd name="T76" fmla="*/ 189 w 205"/>
              <a:gd name="T77" fmla="*/ 156 h 191"/>
              <a:gd name="T78" fmla="*/ 192 w 205"/>
              <a:gd name="T79" fmla="*/ 191 h 191"/>
              <a:gd name="T80" fmla="*/ 205 w 205"/>
              <a:gd name="T81" fmla="*/ 1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3" name="Freeform 224">
            <a:extLst>
              <a:ext uri="{FF2B5EF4-FFF2-40B4-BE49-F238E27FC236}">
                <a16:creationId xmlns:a16="http://schemas.microsoft.com/office/drawing/2014/main" id="{5DE694B6-4061-7D40-BCA1-7A6AD475870E}"/>
              </a:ext>
            </a:extLst>
          </p:cNvPr>
          <p:cNvSpPr>
            <a:spLocks/>
          </p:cNvSpPr>
          <p:nvPr userDrawn="1">
            <p:custDataLst>
              <p:tags r:id="rId149"/>
            </p:custDataLst>
          </p:nvPr>
        </p:nvSpPr>
        <p:spPr bwMode="auto">
          <a:xfrm>
            <a:off x="5236106" y="3490462"/>
            <a:ext cx="146403" cy="71975"/>
          </a:xfrm>
          <a:custGeom>
            <a:avLst/>
            <a:gdLst>
              <a:gd name="T0" fmla="*/ 3 w 329"/>
              <a:gd name="T1" fmla="*/ 58 h 154"/>
              <a:gd name="T2" fmla="*/ 0 w 329"/>
              <a:gd name="T3" fmla="*/ 42 h 154"/>
              <a:gd name="T4" fmla="*/ 2 w 329"/>
              <a:gd name="T5" fmla="*/ 31 h 154"/>
              <a:gd name="T6" fmla="*/ 17 w 329"/>
              <a:gd name="T7" fmla="*/ 33 h 154"/>
              <a:gd name="T8" fmla="*/ 36 w 329"/>
              <a:gd name="T9" fmla="*/ 41 h 154"/>
              <a:gd name="T10" fmla="*/ 49 w 329"/>
              <a:gd name="T11" fmla="*/ 43 h 154"/>
              <a:gd name="T12" fmla="*/ 67 w 329"/>
              <a:gd name="T13" fmla="*/ 43 h 154"/>
              <a:gd name="T14" fmla="*/ 86 w 329"/>
              <a:gd name="T15" fmla="*/ 39 h 154"/>
              <a:gd name="T16" fmla="*/ 110 w 329"/>
              <a:gd name="T17" fmla="*/ 30 h 154"/>
              <a:gd name="T18" fmla="*/ 140 w 329"/>
              <a:gd name="T19" fmla="*/ 13 h 154"/>
              <a:gd name="T20" fmla="*/ 162 w 329"/>
              <a:gd name="T21" fmla="*/ 4 h 154"/>
              <a:gd name="T22" fmla="*/ 179 w 329"/>
              <a:gd name="T23" fmla="*/ 0 h 154"/>
              <a:gd name="T24" fmla="*/ 203 w 329"/>
              <a:gd name="T25" fmla="*/ 0 h 154"/>
              <a:gd name="T26" fmla="*/ 224 w 329"/>
              <a:gd name="T27" fmla="*/ 6 h 154"/>
              <a:gd name="T28" fmla="*/ 243 w 329"/>
              <a:gd name="T29" fmla="*/ 15 h 154"/>
              <a:gd name="T30" fmla="*/ 259 w 329"/>
              <a:gd name="T31" fmla="*/ 28 h 154"/>
              <a:gd name="T32" fmla="*/ 280 w 329"/>
              <a:gd name="T33" fmla="*/ 46 h 154"/>
              <a:gd name="T34" fmla="*/ 302 w 329"/>
              <a:gd name="T35" fmla="*/ 61 h 154"/>
              <a:gd name="T36" fmla="*/ 319 w 329"/>
              <a:gd name="T37" fmla="*/ 67 h 154"/>
              <a:gd name="T38" fmla="*/ 313 w 329"/>
              <a:gd name="T39" fmla="*/ 82 h 154"/>
              <a:gd name="T40" fmla="*/ 293 w 329"/>
              <a:gd name="T41" fmla="*/ 106 h 154"/>
              <a:gd name="T42" fmla="*/ 277 w 329"/>
              <a:gd name="T43" fmla="*/ 138 h 154"/>
              <a:gd name="T44" fmla="*/ 265 w 329"/>
              <a:gd name="T45" fmla="*/ 153 h 154"/>
              <a:gd name="T46" fmla="*/ 253 w 329"/>
              <a:gd name="T47" fmla="*/ 146 h 154"/>
              <a:gd name="T48" fmla="*/ 240 w 329"/>
              <a:gd name="T49" fmla="*/ 136 h 154"/>
              <a:gd name="T50" fmla="*/ 230 w 329"/>
              <a:gd name="T51" fmla="*/ 126 h 154"/>
              <a:gd name="T52" fmla="*/ 230 w 329"/>
              <a:gd name="T53" fmla="*/ 114 h 154"/>
              <a:gd name="T54" fmla="*/ 235 w 329"/>
              <a:gd name="T55" fmla="*/ 100 h 154"/>
              <a:gd name="T56" fmla="*/ 249 w 329"/>
              <a:gd name="T57" fmla="*/ 86 h 154"/>
              <a:gd name="T58" fmla="*/ 233 w 329"/>
              <a:gd name="T59" fmla="*/ 68 h 154"/>
              <a:gd name="T60" fmla="*/ 207 w 329"/>
              <a:gd name="T61" fmla="*/ 55 h 154"/>
              <a:gd name="T62" fmla="*/ 195 w 329"/>
              <a:gd name="T63" fmla="*/ 41 h 154"/>
              <a:gd name="T64" fmla="*/ 179 w 329"/>
              <a:gd name="T65" fmla="*/ 34 h 154"/>
              <a:gd name="T66" fmla="*/ 163 w 329"/>
              <a:gd name="T67" fmla="*/ 41 h 154"/>
              <a:gd name="T68" fmla="*/ 150 w 329"/>
              <a:gd name="T69" fmla="*/ 50 h 154"/>
              <a:gd name="T70" fmla="*/ 140 w 329"/>
              <a:gd name="T71" fmla="*/ 61 h 154"/>
              <a:gd name="T72" fmla="*/ 132 w 329"/>
              <a:gd name="T73" fmla="*/ 74 h 154"/>
              <a:gd name="T74" fmla="*/ 128 w 329"/>
              <a:gd name="T75" fmla="*/ 88 h 154"/>
              <a:gd name="T76" fmla="*/ 123 w 329"/>
              <a:gd name="T77" fmla="*/ 109 h 154"/>
              <a:gd name="T78" fmla="*/ 122 w 329"/>
              <a:gd name="T79" fmla="*/ 125 h 154"/>
              <a:gd name="T80" fmla="*/ 118 w 329"/>
              <a:gd name="T81" fmla="*/ 129 h 154"/>
              <a:gd name="T82" fmla="*/ 108 w 329"/>
              <a:gd name="T83" fmla="*/ 135 h 154"/>
              <a:gd name="T84" fmla="*/ 96 w 329"/>
              <a:gd name="T85" fmla="*/ 135 h 154"/>
              <a:gd name="T86" fmla="*/ 83 w 329"/>
              <a:gd name="T87" fmla="*/ 129 h 154"/>
              <a:gd name="T88" fmla="*/ 66 w 329"/>
              <a:gd name="T89" fmla="*/ 116 h 154"/>
              <a:gd name="T90" fmla="*/ 48 w 329"/>
              <a:gd name="T91" fmla="*/ 94 h 154"/>
              <a:gd name="T92" fmla="*/ 33 w 329"/>
              <a:gd name="T93" fmla="*/ 80 h 154"/>
              <a:gd name="T94" fmla="*/ 22 w 329"/>
              <a:gd name="T95" fmla="*/ 74 h 154"/>
              <a:gd name="T96" fmla="*/ 3 w 329"/>
              <a:gd name="T97"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4" name="Freeform 225">
            <a:extLst>
              <a:ext uri="{FF2B5EF4-FFF2-40B4-BE49-F238E27FC236}">
                <a16:creationId xmlns:a16="http://schemas.microsoft.com/office/drawing/2014/main" id="{BE4D852A-4AB5-EC44-B88E-B5D22573BFFC}"/>
              </a:ext>
            </a:extLst>
          </p:cNvPr>
          <p:cNvSpPr>
            <a:spLocks/>
          </p:cNvSpPr>
          <p:nvPr userDrawn="1">
            <p:custDataLst>
              <p:tags r:id="rId150"/>
            </p:custDataLst>
          </p:nvPr>
        </p:nvSpPr>
        <p:spPr bwMode="auto">
          <a:xfrm>
            <a:off x="5933958" y="4627680"/>
            <a:ext cx="136642" cy="141073"/>
          </a:xfrm>
          <a:custGeom>
            <a:avLst/>
            <a:gdLst>
              <a:gd name="T0" fmla="*/ 297 w 306"/>
              <a:gd name="T1" fmla="*/ 181 h 293"/>
              <a:gd name="T2" fmla="*/ 296 w 306"/>
              <a:gd name="T3" fmla="*/ 185 h 293"/>
              <a:gd name="T4" fmla="*/ 291 w 306"/>
              <a:gd name="T5" fmla="*/ 194 h 293"/>
              <a:gd name="T6" fmla="*/ 282 w 306"/>
              <a:gd name="T7" fmla="*/ 199 h 293"/>
              <a:gd name="T8" fmla="*/ 272 w 306"/>
              <a:gd name="T9" fmla="*/ 201 h 293"/>
              <a:gd name="T10" fmla="*/ 263 w 306"/>
              <a:gd name="T11" fmla="*/ 207 h 293"/>
              <a:gd name="T12" fmla="*/ 253 w 306"/>
              <a:gd name="T13" fmla="*/ 229 h 293"/>
              <a:gd name="T14" fmla="*/ 242 w 306"/>
              <a:gd name="T15" fmla="*/ 254 h 293"/>
              <a:gd name="T16" fmla="*/ 231 w 306"/>
              <a:gd name="T17" fmla="*/ 267 h 293"/>
              <a:gd name="T18" fmla="*/ 221 w 306"/>
              <a:gd name="T19" fmla="*/ 273 h 293"/>
              <a:gd name="T20" fmla="*/ 200 w 306"/>
              <a:gd name="T21" fmla="*/ 281 h 293"/>
              <a:gd name="T22" fmla="*/ 164 w 306"/>
              <a:gd name="T23" fmla="*/ 290 h 293"/>
              <a:gd name="T24" fmla="*/ 139 w 306"/>
              <a:gd name="T25" fmla="*/ 293 h 293"/>
              <a:gd name="T26" fmla="*/ 123 w 306"/>
              <a:gd name="T27" fmla="*/ 293 h 293"/>
              <a:gd name="T28" fmla="*/ 106 w 306"/>
              <a:gd name="T29" fmla="*/ 290 h 293"/>
              <a:gd name="T30" fmla="*/ 92 w 306"/>
              <a:gd name="T31" fmla="*/ 286 h 293"/>
              <a:gd name="T32" fmla="*/ 80 w 306"/>
              <a:gd name="T33" fmla="*/ 278 h 293"/>
              <a:gd name="T34" fmla="*/ 71 w 306"/>
              <a:gd name="T35" fmla="*/ 268 h 293"/>
              <a:gd name="T36" fmla="*/ 1 w 306"/>
              <a:gd name="T37" fmla="*/ 236 h 293"/>
              <a:gd name="T38" fmla="*/ 0 w 306"/>
              <a:gd name="T39" fmla="*/ 88 h 293"/>
              <a:gd name="T40" fmla="*/ 1 w 306"/>
              <a:gd name="T41" fmla="*/ 49 h 293"/>
              <a:gd name="T42" fmla="*/ 4 w 306"/>
              <a:gd name="T43" fmla="*/ 35 h 293"/>
              <a:gd name="T44" fmla="*/ 11 w 306"/>
              <a:gd name="T45" fmla="*/ 21 h 293"/>
              <a:gd name="T46" fmla="*/ 20 w 306"/>
              <a:gd name="T47" fmla="*/ 8 h 293"/>
              <a:gd name="T48" fmla="*/ 41 w 306"/>
              <a:gd name="T49" fmla="*/ 2 h 293"/>
              <a:gd name="T50" fmla="*/ 53 w 306"/>
              <a:gd name="T51" fmla="*/ 0 h 293"/>
              <a:gd name="T52" fmla="*/ 72 w 306"/>
              <a:gd name="T53" fmla="*/ 6 h 293"/>
              <a:gd name="T54" fmla="*/ 80 w 306"/>
              <a:gd name="T55" fmla="*/ 7 h 293"/>
              <a:gd name="T56" fmla="*/ 84 w 306"/>
              <a:gd name="T57" fmla="*/ 4 h 293"/>
              <a:gd name="T58" fmla="*/ 87 w 306"/>
              <a:gd name="T59" fmla="*/ 5 h 293"/>
              <a:gd name="T60" fmla="*/ 90 w 306"/>
              <a:gd name="T61" fmla="*/ 11 h 293"/>
              <a:gd name="T62" fmla="*/ 99 w 306"/>
              <a:gd name="T63" fmla="*/ 19 h 293"/>
              <a:gd name="T64" fmla="*/ 121 w 306"/>
              <a:gd name="T65" fmla="*/ 31 h 293"/>
              <a:gd name="T66" fmla="*/ 148 w 306"/>
              <a:gd name="T67" fmla="*/ 41 h 293"/>
              <a:gd name="T68" fmla="*/ 182 w 306"/>
              <a:gd name="T69" fmla="*/ 59 h 293"/>
              <a:gd name="T70" fmla="*/ 210 w 306"/>
              <a:gd name="T71" fmla="*/ 79 h 293"/>
              <a:gd name="T72" fmla="*/ 241 w 306"/>
              <a:gd name="T73" fmla="*/ 102 h 293"/>
              <a:gd name="T74" fmla="*/ 261 w 306"/>
              <a:gd name="T75" fmla="*/ 117 h 293"/>
              <a:gd name="T76" fmla="*/ 266 w 306"/>
              <a:gd name="T77" fmla="*/ 124 h 293"/>
              <a:gd name="T78" fmla="*/ 280 w 306"/>
              <a:gd name="T79" fmla="*/ 135 h 293"/>
              <a:gd name="T80" fmla="*/ 299 w 306"/>
              <a:gd name="T81" fmla="*/ 151 h 293"/>
              <a:gd name="T82" fmla="*/ 306 w 306"/>
              <a:gd name="T83" fmla="*/ 161 h 293"/>
              <a:gd name="T84" fmla="*/ 304 w 306"/>
              <a:gd name="T85" fmla="*/ 16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5" name="Freeform 226">
            <a:extLst>
              <a:ext uri="{FF2B5EF4-FFF2-40B4-BE49-F238E27FC236}">
                <a16:creationId xmlns:a16="http://schemas.microsoft.com/office/drawing/2014/main" id="{E0775096-4434-F444-B1D5-A8DAA1F55932}"/>
              </a:ext>
            </a:extLst>
          </p:cNvPr>
          <p:cNvSpPr>
            <a:spLocks/>
          </p:cNvSpPr>
          <p:nvPr userDrawn="1">
            <p:custDataLst>
              <p:tags r:id="rId151"/>
            </p:custDataLst>
          </p:nvPr>
        </p:nvSpPr>
        <p:spPr bwMode="auto">
          <a:xfrm>
            <a:off x="7518363" y="1560070"/>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6" name="Freeform 227">
            <a:extLst>
              <a:ext uri="{FF2B5EF4-FFF2-40B4-BE49-F238E27FC236}">
                <a16:creationId xmlns:a16="http://schemas.microsoft.com/office/drawing/2014/main" id="{3940FCA9-7F8D-FB46-8D1D-9DDB15FFC598}"/>
              </a:ext>
            </a:extLst>
          </p:cNvPr>
          <p:cNvSpPr>
            <a:spLocks/>
          </p:cNvSpPr>
          <p:nvPr userDrawn="1">
            <p:custDataLst>
              <p:tags r:id="rId152"/>
            </p:custDataLst>
          </p:nvPr>
        </p:nvSpPr>
        <p:spPr bwMode="auto">
          <a:xfrm>
            <a:off x="7443534" y="1768799"/>
            <a:ext cx="460355" cy="328210"/>
          </a:xfrm>
          <a:custGeom>
            <a:avLst/>
            <a:gdLst>
              <a:gd name="T0" fmla="*/ 240 w 1037"/>
              <a:gd name="T1" fmla="*/ 622 h 690"/>
              <a:gd name="T2" fmla="*/ 155 w 1037"/>
              <a:gd name="T3" fmla="*/ 683 h 690"/>
              <a:gd name="T4" fmla="*/ 32 w 1037"/>
              <a:gd name="T5" fmla="*/ 654 h 690"/>
              <a:gd name="T6" fmla="*/ 67 w 1037"/>
              <a:gd name="T7" fmla="*/ 634 h 690"/>
              <a:gd name="T8" fmla="*/ 18 w 1037"/>
              <a:gd name="T9" fmla="*/ 596 h 690"/>
              <a:gd name="T10" fmla="*/ 44 w 1037"/>
              <a:gd name="T11" fmla="*/ 595 h 690"/>
              <a:gd name="T12" fmla="*/ 67 w 1037"/>
              <a:gd name="T13" fmla="*/ 567 h 690"/>
              <a:gd name="T14" fmla="*/ 8 w 1037"/>
              <a:gd name="T15" fmla="*/ 546 h 690"/>
              <a:gd name="T16" fmla="*/ 74 w 1037"/>
              <a:gd name="T17" fmla="*/ 523 h 690"/>
              <a:gd name="T18" fmla="*/ 0 w 1037"/>
              <a:gd name="T19" fmla="*/ 499 h 690"/>
              <a:gd name="T20" fmla="*/ 20 w 1037"/>
              <a:gd name="T21" fmla="*/ 456 h 690"/>
              <a:gd name="T22" fmla="*/ 37 w 1037"/>
              <a:gd name="T23" fmla="*/ 461 h 690"/>
              <a:gd name="T24" fmla="*/ 77 w 1037"/>
              <a:gd name="T25" fmla="*/ 449 h 690"/>
              <a:gd name="T26" fmla="*/ 92 w 1037"/>
              <a:gd name="T27" fmla="*/ 424 h 690"/>
              <a:gd name="T28" fmla="*/ 130 w 1037"/>
              <a:gd name="T29" fmla="*/ 409 h 690"/>
              <a:gd name="T30" fmla="*/ 220 w 1037"/>
              <a:gd name="T31" fmla="*/ 382 h 690"/>
              <a:gd name="T32" fmla="*/ 227 w 1037"/>
              <a:gd name="T33" fmla="*/ 339 h 690"/>
              <a:gd name="T34" fmla="*/ 283 w 1037"/>
              <a:gd name="T35" fmla="*/ 325 h 690"/>
              <a:gd name="T36" fmla="*/ 282 w 1037"/>
              <a:gd name="T37" fmla="*/ 310 h 690"/>
              <a:gd name="T38" fmla="*/ 298 w 1037"/>
              <a:gd name="T39" fmla="*/ 285 h 690"/>
              <a:gd name="T40" fmla="*/ 335 w 1037"/>
              <a:gd name="T41" fmla="*/ 243 h 690"/>
              <a:gd name="T42" fmla="*/ 343 w 1037"/>
              <a:gd name="T43" fmla="*/ 226 h 690"/>
              <a:gd name="T44" fmla="*/ 390 w 1037"/>
              <a:gd name="T45" fmla="*/ 200 h 690"/>
              <a:gd name="T46" fmla="*/ 387 w 1037"/>
              <a:gd name="T47" fmla="*/ 157 h 690"/>
              <a:gd name="T48" fmla="*/ 373 w 1037"/>
              <a:gd name="T49" fmla="*/ 142 h 690"/>
              <a:gd name="T50" fmla="*/ 334 w 1037"/>
              <a:gd name="T51" fmla="*/ 154 h 690"/>
              <a:gd name="T52" fmla="*/ 390 w 1037"/>
              <a:gd name="T53" fmla="*/ 103 h 690"/>
              <a:gd name="T54" fmla="*/ 411 w 1037"/>
              <a:gd name="T55" fmla="*/ 96 h 690"/>
              <a:gd name="T56" fmla="*/ 463 w 1037"/>
              <a:gd name="T57" fmla="*/ 114 h 690"/>
              <a:gd name="T58" fmla="*/ 466 w 1037"/>
              <a:gd name="T59" fmla="*/ 91 h 690"/>
              <a:gd name="T60" fmla="*/ 558 w 1037"/>
              <a:gd name="T61" fmla="*/ 61 h 690"/>
              <a:gd name="T62" fmla="*/ 591 w 1037"/>
              <a:gd name="T63" fmla="*/ 63 h 690"/>
              <a:gd name="T64" fmla="*/ 645 w 1037"/>
              <a:gd name="T65" fmla="*/ 55 h 690"/>
              <a:gd name="T66" fmla="*/ 645 w 1037"/>
              <a:gd name="T67" fmla="*/ 33 h 690"/>
              <a:gd name="T68" fmla="*/ 699 w 1037"/>
              <a:gd name="T69" fmla="*/ 13 h 690"/>
              <a:gd name="T70" fmla="*/ 705 w 1037"/>
              <a:gd name="T71" fmla="*/ 29 h 690"/>
              <a:gd name="T72" fmla="*/ 712 w 1037"/>
              <a:gd name="T73" fmla="*/ 40 h 690"/>
              <a:gd name="T74" fmla="*/ 758 w 1037"/>
              <a:gd name="T75" fmla="*/ 12 h 690"/>
              <a:gd name="T76" fmla="*/ 817 w 1037"/>
              <a:gd name="T77" fmla="*/ 6 h 690"/>
              <a:gd name="T78" fmla="*/ 844 w 1037"/>
              <a:gd name="T79" fmla="*/ 8 h 690"/>
              <a:gd name="T80" fmla="*/ 862 w 1037"/>
              <a:gd name="T81" fmla="*/ 11 h 690"/>
              <a:gd name="T82" fmla="*/ 924 w 1037"/>
              <a:gd name="T83" fmla="*/ 6 h 690"/>
              <a:gd name="T84" fmla="*/ 1037 w 1037"/>
              <a:gd name="T85" fmla="*/ 43 h 690"/>
              <a:gd name="T86" fmla="*/ 1005 w 1037"/>
              <a:gd name="T87" fmla="*/ 79 h 690"/>
              <a:gd name="T88" fmla="*/ 930 w 1037"/>
              <a:gd name="T89" fmla="*/ 55 h 690"/>
              <a:gd name="T90" fmla="*/ 873 w 1037"/>
              <a:gd name="T91" fmla="*/ 74 h 690"/>
              <a:gd name="T92" fmla="*/ 848 w 1037"/>
              <a:gd name="T93" fmla="*/ 116 h 690"/>
              <a:gd name="T94" fmla="*/ 811 w 1037"/>
              <a:gd name="T95" fmla="*/ 111 h 690"/>
              <a:gd name="T96" fmla="*/ 745 w 1037"/>
              <a:gd name="T97" fmla="*/ 128 h 690"/>
              <a:gd name="T98" fmla="*/ 694 w 1037"/>
              <a:gd name="T99" fmla="*/ 92 h 690"/>
              <a:gd name="T100" fmla="*/ 620 w 1037"/>
              <a:gd name="T101" fmla="*/ 112 h 690"/>
              <a:gd name="T102" fmla="*/ 534 w 1037"/>
              <a:gd name="T103" fmla="*/ 134 h 690"/>
              <a:gd name="T104" fmla="*/ 486 w 1037"/>
              <a:gd name="T105" fmla="*/ 210 h 690"/>
              <a:gd name="T106" fmla="*/ 430 w 1037"/>
              <a:gd name="T107" fmla="*/ 279 h 690"/>
              <a:gd name="T108" fmla="*/ 399 w 1037"/>
              <a:gd name="T109" fmla="*/ 364 h 690"/>
              <a:gd name="T110" fmla="*/ 333 w 1037"/>
              <a:gd name="T111" fmla="*/ 425 h 690"/>
              <a:gd name="T112" fmla="*/ 355 w 1037"/>
              <a:gd name="T113" fmla="*/ 497 h 690"/>
              <a:gd name="T114" fmla="*/ 354 w 1037"/>
              <a:gd name="T115" fmla="*/ 558 h 690"/>
              <a:gd name="T116" fmla="*/ 331 w 1037"/>
              <a:gd name="T117" fmla="*/ 615 h 690"/>
              <a:gd name="T118" fmla="*/ 295 w 1037"/>
              <a:gd name="T119" fmla="*/ 6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7" name="Freeform 228">
            <a:extLst>
              <a:ext uri="{FF2B5EF4-FFF2-40B4-BE49-F238E27FC236}">
                <a16:creationId xmlns:a16="http://schemas.microsoft.com/office/drawing/2014/main" id="{3759C417-66E1-2A40-942D-887968FD10E0}"/>
              </a:ext>
            </a:extLst>
          </p:cNvPr>
          <p:cNvSpPr>
            <a:spLocks/>
          </p:cNvSpPr>
          <p:nvPr userDrawn="1">
            <p:custDataLst>
              <p:tags r:id="rId153"/>
            </p:custDataLst>
          </p:nvPr>
        </p:nvSpPr>
        <p:spPr bwMode="auto">
          <a:xfrm>
            <a:off x="7791648" y="2531744"/>
            <a:ext cx="50427" cy="82052"/>
          </a:xfrm>
          <a:custGeom>
            <a:avLst/>
            <a:gdLst>
              <a:gd name="T0" fmla="*/ 120 w 120"/>
              <a:gd name="T1" fmla="*/ 99 h 173"/>
              <a:gd name="T2" fmla="*/ 92 w 120"/>
              <a:gd name="T3" fmla="*/ 60 h 173"/>
              <a:gd name="T4" fmla="*/ 70 w 120"/>
              <a:gd name="T5" fmla="*/ 28 h 173"/>
              <a:gd name="T6" fmla="*/ 60 w 120"/>
              <a:gd name="T7" fmla="*/ 16 h 173"/>
              <a:gd name="T8" fmla="*/ 53 w 120"/>
              <a:gd name="T9" fmla="*/ 8 h 173"/>
              <a:gd name="T10" fmla="*/ 48 w 120"/>
              <a:gd name="T11" fmla="*/ 4 h 173"/>
              <a:gd name="T12" fmla="*/ 45 w 120"/>
              <a:gd name="T13" fmla="*/ 2 h 173"/>
              <a:gd name="T14" fmla="*/ 43 w 120"/>
              <a:gd name="T15" fmla="*/ 1 h 173"/>
              <a:gd name="T16" fmla="*/ 39 w 120"/>
              <a:gd name="T17" fmla="*/ 0 h 173"/>
              <a:gd name="T18" fmla="*/ 33 w 120"/>
              <a:gd name="T19" fmla="*/ 0 h 173"/>
              <a:gd name="T20" fmla="*/ 27 w 120"/>
              <a:gd name="T21" fmla="*/ 1 h 173"/>
              <a:gd name="T22" fmla="*/ 24 w 120"/>
              <a:gd name="T23" fmla="*/ 3 h 173"/>
              <a:gd name="T24" fmla="*/ 21 w 120"/>
              <a:gd name="T25" fmla="*/ 5 h 173"/>
              <a:gd name="T26" fmla="*/ 19 w 120"/>
              <a:gd name="T27" fmla="*/ 8 h 173"/>
              <a:gd name="T28" fmla="*/ 16 w 120"/>
              <a:gd name="T29" fmla="*/ 12 h 173"/>
              <a:gd name="T30" fmla="*/ 15 w 120"/>
              <a:gd name="T31" fmla="*/ 15 h 173"/>
              <a:gd name="T32" fmla="*/ 15 w 120"/>
              <a:gd name="T33" fmla="*/ 20 h 173"/>
              <a:gd name="T34" fmla="*/ 14 w 120"/>
              <a:gd name="T35" fmla="*/ 30 h 173"/>
              <a:gd name="T36" fmla="*/ 12 w 120"/>
              <a:gd name="T37" fmla="*/ 42 h 173"/>
              <a:gd name="T38" fmla="*/ 10 w 120"/>
              <a:gd name="T39" fmla="*/ 48 h 173"/>
              <a:gd name="T40" fmla="*/ 8 w 120"/>
              <a:gd name="T41" fmla="*/ 54 h 173"/>
              <a:gd name="T42" fmla="*/ 4 w 120"/>
              <a:gd name="T43" fmla="*/ 61 h 173"/>
              <a:gd name="T44" fmla="*/ 0 w 120"/>
              <a:gd name="T45" fmla="*/ 68 h 173"/>
              <a:gd name="T46" fmla="*/ 5 w 120"/>
              <a:gd name="T47" fmla="*/ 82 h 173"/>
              <a:gd name="T48" fmla="*/ 10 w 120"/>
              <a:gd name="T49" fmla="*/ 99 h 173"/>
              <a:gd name="T50" fmla="*/ 15 w 120"/>
              <a:gd name="T51" fmla="*/ 115 h 173"/>
              <a:gd name="T52" fmla="*/ 20 w 120"/>
              <a:gd name="T53" fmla="*/ 129 h 173"/>
              <a:gd name="T54" fmla="*/ 24 w 120"/>
              <a:gd name="T55" fmla="*/ 134 h 173"/>
              <a:gd name="T56" fmla="*/ 30 w 120"/>
              <a:gd name="T57" fmla="*/ 139 h 173"/>
              <a:gd name="T58" fmla="*/ 37 w 120"/>
              <a:gd name="T59" fmla="*/ 145 h 173"/>
              <a:gd name="T60" fmla="*/ 46 w 120"/>
              <a:gd name="T61" fmla="*/ 151 h 173"/>
              <a:gd name="T62" fmla="*/ 54 w 120"/>
              <a:gd name="T63" fmla="*/ 157 h 173"/>
              <a:gd name="T64" fmla="*/ 60 w 120"/>
              <a:gd name="T65" fmla="*/ 163 h 173"/>
              <a:gd name="T66" fmla="*/ 62 w 120"/>
              <a:gd name="T67" fmla="*/ 165 h 173"/>
              <a:gd name="T68" fmla="*/ 65 w 120"/>
              <a:gd name="T69" fmla="*/ 168 h 173"/>
              <a:gd name="T70" fmla="*/ 66 w 120"/>
              <a:gd name="T71" fmla="*/ 170 h 173"/>
              <a:gd name="T72" fmla="*/ 67 w 120"/>
              <a:gd name="T73" fmla="*/ 173 h 173"/>
              <a:gd name="T74" fmla="*/ 76 w 120"/>
              <a:gd name="T75" fmla="*/ 167 h 173"/>
              <a:gd name="T76" fmla="*/ 86 w 120"/>
              <a:gd name="T77" fmla="*/ 160 h 173"/>
              <a:gd name="T78" fmla="*/ 93 w 120"/>
              <a:gd name="T79" fmla="*/ 152 h 173"/>
              <a:gd name="T80" fmla="*/ 101 w 120"/>
              <a:gd name="T81" fmla="*/ 142 h 173"/>
              <a:gd name="T82" fmla="*/ 106 w 120"/>
              <a:gd name="T83" fmla="*/ 132 h 173"/>
              <a:gd name="T84" fmla="*/ 112 w 120"/>
              <a:gd name="T85" fmla="*/ 121 h 173"/>
              <a:gd name="T86" fmla="*/ 116 w 120"/>
              <a:gd name="T87" fmla="*/ 110 h 173"/>
              <a:gd name="T88" fmla="*/ 120 w 120"/>
              <a:gd name="T89"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8" name="Freeform 229">
            <a:extLst>
              <a:ext uri="{FF2B5EF4-FFF2-40B4-BE49-F238E27FC236}">
                <a16:creationId xmlns:a16="http://schemas.microsoft.com/office/drawing/2014/main" id="{FCEA22E3-4C4C-094D-9FD3-425379E9A9C6}"/>
              </a:ext>
            </a:extLst>
          </p:cNvPr>
          <p:cNvSpPr>
            <a:spLocks/>
          </p:cNvSpPr>
          <p:nvPr userDrawn="1">
            <p:custDataLst>
              <p:tags r:id="rId154"/>
            </p:custDataLst>
          </p:nvPr>
        </p:nvSpPr>
        <p:spPr bwMode="auto">
          <a:xfrm>
            <a:off x="7492336" y="2386352"/>
            <a:ext cx="86214" cy="53262"/>
          </a:xfrm>
          <a:custGeom>
            <a:avLst/>
            <a:gdLst>
              <a:gd name="T0" fmla="*/ 200 w 200"/>
              <a:gd name="T1" fmla="*/ 55 h 98"/>
              <a:gd name="T2" fmla="*/ 195 w 200"/>
              <a:gd name="T3" fmla="*/ 56 h 98"/>
              <a:gd name="T4" fmla="*/ 186 w 200"/>
              <a:gd name="T5" fmla="*/ 60 h 98"/>
              <a:gd name="T6" fmla="*/ 177 w 200"/>
              <a:gd name="T7" fmla="*/ 65 h 98"/>
              <a:gd name="T8" fmla="*/ 166 w 200"/>
              <a:gd name="T9" fmla="*/ 73 h 98"/>
              <a:gd name="T10" fmla="*/ 155 w 200"/>
              <a:gd name="T11" fmla="*/ 80 h 98"/>
              <a:gd name="T12" fmla="*/ 145 w 200"/>
              <a:gd name="T13" fmla="*/ 87 h 98"/>
              <a:gd name="T14" fmla="*/ 137 w 200"/>
              <a:gd name="T15" fmla="*/ 93 h 98"/>
              <a:gd name="T16" fmla="*/ 133 w 200"/>
              <a:gd name="T17" fmla="*/ 98 h 98"/>
              <a:gd name="T18" fmla="*/ 127 w 200"/>
              <a:gd name="T19" fmla="*/ 98 h 98"/>
              <a:gd name="T20" fmla="*/ 122 w 200"/>
              <a:gd name="T21" fmla="*/ 98 h 98"/>
              <a:gd name="T22" fmla="*/ 116 w 200"/>
              <a:gd name="T23" fmla="*/ 97 h 98"/>
              <a:gd name="T24" fmla="*/ 111 w 200"/>
              <a:gd name="T25" fmla="*/ 95 h 98"/>
              <a:gd name="T26" fmla="*/ 106 w 200"/>
              <a:gd name="T27" fmla="*/ 93 h 98"/>
              <a:gd name="T28" fmla="*/ 103 w 200"/>
              <a:gd name="T29" fmla="*/ 88 h 98"/>
              <a:gd name="T30" fmla="*/ 101 w 200"/>
              <a:gd name="T31" fmla="*/ 82 h 98"/>
              <a:gd name="T32" fmla="*/ 100 w 200"/>
              <a:gd name="T33" fmla="*/ 74 h 98"/>
              <a:gd name="T34" fmla="*/ 91 w 200"/>
              <a:gd name="T35" fmla="*/ 80 h 98"/>
              <a:gd name="T36" fmla="*/ 82 w 200"/>
              <a:gd name="T37" fmla="*/ 86 h 98"/>
              <a:gd name="T38" fmla="*/ 78 w 200"/>
              <a:gd name="T39" fmla="*/ 90 h 98"/>
              <a:gd name="T40" fmla="*/ 72 w 200"/>
              <a:gd name="T41" fmla="*/ 93 h 98"/>
              <a:gd name="T42" fmla="*/ 67 w 200"/>
              <a:gd name="T43" fmla="*/ 96 h 98"/>
              <a:gd name="T44" fmla="*/ 60 w 200"/>
              <a:gd name="T45" fmla="*/ 98 h 98"/>
              <a:gd name="T46" fmla="*/ 39 w 200"/>
              <a:gd name="T47" fmla="*/ 98 h 98"/>
              <a:gd name="T48" fmla="*/ 34 w 200"/>
              <a:gd name="T49" fmla="*/ 98 h 98"/>
              <a:gd name="T50" fmla="*/ 28 w 200"/>
              <a:gd name="T51" fmla="*/ 95 h 98"/>
              <a:gd name="T52" fmla="*/ 22 w 200"/>
              <a:gd name="T53" fmla="*/ 92 h 98"/>
              <a:gd name="T54" fmla="*/ 15 w 200"/>
              <a:gd name="T55" fmla="*/ 89 h 98"/>
              <a:gd name="T56" fmla="*/ 9 w 200"/>
              <a:gd name="T57" fmla="*/ 85 h 98"/>
              <a:gd name="T58" fmla="*/ 4 w 200"/>
              <a:gd name="T59" fmla="*/ 81 h 98"/>
              <a:gd name="T60" fmla="*/ 1 w 200"/>
              <a:gd name="T61" fmla="*/ 77 h 98"/>
              <a:gd name="T62" fmla="*/ 0 w 200"/>
              <a:gd name="T63" fmla="*/ 74 h 98"/>
              <a:gd name="T64" fmla="*/ 5 w 200"/>
              <a:gd name="T65" fmla="*/ 71 h 98"/>
              <a:gd name="T66" fmla="*/ 10 w 200"/>
              <a:gd name="T67" fmla="*/ 67 h 98"/>
              <a:gd name="T68" fmla="*/ 14 w 200"/>
              <a:gd name="T69" fmla="*/ 60 h 98"/>
              <a:gd name="T70" fmla="*/ 20 w 200"/>
              <a:gd name="T71" fmla="*/ 53 h 98"/>
              <a:gd name="T72" fmla="*/ 23 w 200"/>
              <a:gd name="T73" fmla="*/ 45 h 98"/>
              <a:gd name="T74" fmla="*/ 27 w 200"/>
              <a:gd name="T75" fmla="*/ 37 h 98"/>
              <a:gd name="T76" fmla="*/ 30 w 200"/>
              <a:gd name="T77" fmla="*/ 28 h 98"/>
              <a:gd name="T78" fmla="*/ 33 w 200"/>
              <a:gd name="T79" fmla="*/ 19 h 98"/>
              <a:gd name="T80" fmla="*/ 66 w 200"/>
              <a:gd name="T81" fmla="*/ 14 h 98"/>
              <a:gd name="T82" fmla="*/ 103 w 200"/>
              <a:gd name="T83" fmla="*/ 9 h 98"/>
              <a:gd name="T84" fmla="*/ 145 w 200"/>
              <a:gd name="T85" fmla="*/ 4 h 98"/>
              <a:gd name="T86" fmla="*/ 193 w 200"/>
              <a:gd name="T87" fmla="*/ 0 h 98"/>
              <a:gd name="T88" fmla="*/ 166 w 200"/>
              <a:gd name="T89" fmla="*/ 31 h 98"/>
              <a:gd name="T90" fmla="*/ 166 w 200"/>
              <a:gd name="T91" fmla="*/ 34 h 98"/>
              <a:gd name="T92" fmla="*/ 164 w 200"/>
              <a:gd name="T93" fmla="*/ 37 h 98"/>
              <a:gd name="T94" fmla="*/ 162 w 200"/>
              <a:gd name="T95" fmla="*/ 39 h 98"/>
              <a:gd name="T96" fmla="*/ 161 w 200"/>
              <a:gd name="T97" fmla="*/ 41 h 98"/>
              <a:gd name="T98" fmla="*/ 157 w 200"/>
              <a:gd name="T99" fmla="*/ 45 h 98"/>
              <a:gd name="T100" fmla="*/ 156 w 200"/>
              <a:gd name="T101" fmla="*/ 47 h 98"/>
              <a:gd name="T102" fmla="*/ 156 w 200"/>
              <a:gd name="T103" fmla="*/ 49 h 98"/>
              <a:gd name="T104" fmla="*/ 157 w 200"/>
              <a:gd name="T105" fmla="*/ 50 h 98"/>
              <a:gd name="T106" fmla="*/ 159 w 200"/>
              <a:gd name="T107" fmla="*/ 50 h 98"/>
              <a:gd name="T108" fmla="*/ 163 w 200"/>
              <a:gd name="T109" fmla="*/ 51 h 98"/>
              <a:gd name="T110" fmla="*/ 177 w 200"/>
              <a:gd name="T111" fmla="*/ 53 h 98"/>
              <a:gd name="T112" fmla="*/ 200 w 200"/>
              <a:gd name="T113"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29" name="Freeform 230">
            <a:extLst>
              <a:ext uri="{FF2B5EF4-FFF2-40B4-BE49-F238E27FC236}">
                <a16:creationId xmlns:a16="http://schemas.microsoft.com/office/drawing/2014/main" id="{EAF11687-3D09-A047-BEC6-B42CBAFFC197}"/>
              </a:ext>
            </a:extLst>
          </p:cNvPr>
          <p:cNvSpPr>
            <a:spLocks/>
          </p:cNvSpPr>
          <p:nvPr userDrawn="1">
            <p:custDataLst>
              <p:tags r:id="rId155"/>
            </p:custDataLst>
          </p:nvPr>
        </p:nvSpPr>
        <p:spPr bwMode="auto">
          <a:xfrm>
            <a:off x="7434504" y="2239081"/>
            <a:ext cx="86216" cy="66218"/>
          </a:xfrm>
          <a:custGeom>
            <a:avLst/>
            <a:gdLst>
              <a:gd name="T0" fmla="*/ 0 w 186"/>
              <a:gd name="T1" fmla="*/ 112 h 142"/>
              <a:gd name="T2" fmla="*/ 2 w 186"/>
              <a:gd name="T3" fmla="*/ 116 h 142"/>
              <a:gd name="T4" fmla="*/ 3 w 186"/>
              <a:gd name="T5" fmla="*/ 107 h 142"/>
              <a:gd name="T6" fmla="*/ 3 w 186"/>
              <a:gd name="T7" fmla="*/ 93 h 142"/>
              <a:gd name="T8" fmla="*/ 9 w 186"/>
              <a:gd name="T9" fmla="*/ 82 h 142"/>
              <a:gd name="T10" fmla="*/ 17 w 186"/>
              <a:gd name="T11" fmla="*/ 69 h 142"/>
              <a:gd name="T12" fmla="*/ 20 w 186"/>
              <a:gd name="T13" fmla="*/ 56 h 142"/>
              <a:gd name="T14" fmla="*/ 23 w 186"/>
              <a:gd name="T15" fmla="*/ 46 h 142"/>
              <a:gd name="T16" fmla="*/ 28 w 186"/>
              <a:gd name="T17" fmla="*/ 37 h 142"/>
              <a:gd name="T18" fmla="*/ 35 w 186"/>
              <a:gd name="T19" fmla="*/ 32 h 142"/>
              <a:gd name="T20" fmla="*/ 41 w 186"/>
              <a:gd name="T21" fmla="*/ 38 h 142"/>
              <a:gd name="T22" fmla="*/ 43 w 186"/>
              <a:gd name="T23" fmla="*/ 49 h 142"/>
              <a:gd name="T24" fmla="*/ 47 w 186"/>
              <a:gd name="T25" fmla="*/ 58 h 142"/>
              <a:gd name="T26" fmla="*/ 55 w 186"/>
              <a:gd name="T27" fmla="*/ 65 h 142"/>
              <a:gd name="T28" fmla="*/ 87 w 186"/>
              <a:gd name="T29" fmla="*/ 67 h 142"/>
              <a:gd name="T30" fmla="*/ 79 w 186"/>
              <a:gd name="T31" fmla="*/ 41 h 142"/>
              <a:gd name="T32" fmla="*/ 69 w 186"/>
              <a:gd name="T33" fmla="*/ 36 h 142"/>
              <a:gd name="T34" fmla="*/ 63 w 186"/>
              <a:gd name="T35" fmla="*/ 30 h 142"/>
              <a:gd name="T36" fmla="*/ 61 w 186"/>
              <a:gd name="T37" fmla="*/ 23 h 142"/>
              <a:gd name="T38" fmla="*/ 70 w 186"/>
              <a:gd name="T39" fmla="*/ 17 h 142"/>
              <a:gd name="T40" fmla="*/ 87 w 186"/>
              <a:gd name="T41" fmla="*/ 14 h 142"/>
              <a:gd name="T42" fmla="*/ 98 w 186"/>
              <a:gd name="T43" fmla="*/ 10 h 142"/>
              <a:gd name="T44" fmla="*/ 111 w 186"/>
              <a:gd name="T45" fmla="*/ 6 h 142"/>
              <a:gd name="T46" fmla="*/ 130 w 186"/>
              <a:gd name="T47" fmla="*/ 3 h 142"/>
              <a:gd name="T48" fmla="*/ 147 w 186"/>
              <a:gd name="T49" fmla="*/ 1 h 142"/>
              <a:gd name="T50" fmla="*/ 159 w 186"/>
              <a:gd name="T51" fmla="*/ 2 h 142"/>
              <a:gd name="T52" fmla="*/ 176 w 186"/>
              <a:gd name="T53" fmla="*/ 1 h 142"/>
              <a:gd name="T54" fmla="*/ 183 w 186"/>
              <a:gd name="T55" fmla="*/ 10 h 142"/>
              <a:gd name="T56" fmla="*/ 178 w 186"/>
              <a:gd name="T57" fmla="*/ 26 h 142"/>
              <a:gd name="T58" fmla="*/ 169 w 186"/>
              <a:gd name="T59" fmla="*/ 40 h 142"/>
              <a:gd name="T60" fmla="*/ 159 w 186"/>
              <a:gd name="T61" fmla="*/ 51 h 142"/>
              <a:gd name="T62" fmla="*/ 155 w 186"/>
              <a:gd name="T63" fmla="*/ 63 h 142"/>
              <a:gd name="T64" fmla="*/ 153 w 186"/>
              <a:gd name="T65" fmla="*/ 76 h 142"/>
              <a:gd name="T66" fmla="*/ 120 w 186"/>
              <a:gd name="T67" fmla="*/ 142 h 142"/>
              <a:gd name="T68" fmla="*/ 80 w 186"/>
              <a:gd name="T69" fmla="*/ 122 h 142"/>
              <a:gd name="T70" fmla="*/ 35 w 186"/>
              <a:gd name="T71" fmla="*/ 117 h 142"/>
              <a:gd name="T72" fmla="*/ 8 w 186"/>
              <a:gd name="T73" fmla="*/ 1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0" name="Freeform 231">
            <a:extLst>
              <a:ext uri="{FF2B5EF4-FFF2-40B4-BE49-F238E27FC236}">
                <a16:creationId xmlns:a16="http://schemas.microsoft.com/office/drawing/2014/main" id="{1624635A-2840-B041-94D6-E2E4BACE951A}"/>
              </a:ext>
            </a:extLst>
          </p:cNvPr>
          <p:cNvSpPr>
            <a:spLocks/>
          </p:cNvSpPr>
          <p:nvPr userDrawn="1">
            <p:custDataLst>
              <p:tags r:id="rId156"/>
            </p:custDataLst>
          </p:nvPr>
        </p:nvSpPr>
        <p:spPr bwMode="auto">
          <a:xfrm>
            <a:off x="7423401" y="2291050"/>
            <a:ext cx="86216" cy="51823"/>
          </a:xfrm>
          <a:custGeom>
            <a:avLst/>
            <a:gdLst>
              <a:gd name="T0" fmla="*/ 192 w 192"/>
              <a:gd name="T1" fmla="*/ 61 h 105"/>
              <a:gd name="T2" fmla="*/ 189 w 192"/>
              <a:gd name="T3" fmla="*/ 62 h 105"/>
              <a:gd name="T4" fmla="*/ 184 w 192"/>
              <a:gd name="T5" fmla="*/ 63 h 105"/>
              <a:gd name="T6" fmla="*/ 180 w 192"/>
              <a:gd name="T7" fmla="*/ 64 h 105"/>
              <a:gd name="T8" fmla="*/ 177 w 192"/>
              <a:gd name="T9" fmla="*/ 67 h 105"/>
              <a:gd name="T10" fmla="*/ 168 w 192"/>
              <a:gd name="T11" fmla="*/ 72 h 105"/>
              <a:gd name="T12" fmla="*/ 160 w 192"/>
              <a:gd name="T13" fmla="*/ 79 h 105"/>
              <a:gd name="T14" fmla="*/ 154 w 192"/>
              <a:gd name="T15" fmla="*/ 86 h 105"/>
              <a:gd name="T16" fmla="*/ 147 w 192"/>
              <a:gd name="T17" fmla="*/ 93 h 105"/>
              <a:gd name="T18" fmla="*/ 143 w 192"/>
              <a:gd name="T19" fmla="*/ 99 h 105"/>
              <a:gd name="T20" fmla="*/ 139 w 192"/>
              <a:gd name="T21" fmla="*/ 105 h 105"/>
              <a:gd name="T22" fmla="*/ 120 w 192"/>
              <a:gd name="T23" fmla="*/ 97 h 105"/>
              <a:gd name="T24" fmla="*/ 102 w 192"/>
              <a:gd name="T25" fmla="*/ 89 h 105"/>
              <a:gd name="T26" fmla="*/ 86 w 192"/>
              <a:gd name="T27" fmla="*/ 80 h 105"/>
              <a:gd name="T28" fmla="*/ 69 w 192"/>
              <a:gd name="T29" fmla="*/ 71 h 105"/>
              <a:gd name="T30" fmla="*/ 53 w 192"/>
              <a:gd name="T31" fmla="*/ 61 h 105"/>
              <a:gd name="T32" fmla="*/ 36 w 192"/>
              <a:gd name="T33" fmla="*/ 53 h 105"/>
              <a:gd name="T34" fmla="*/ 19 w 192"/>
              <a:gd name="T35" fmla="*/ 44 h 105"/>
              <a:gd name="T36" fmla="*/ 0 w 192"/>
              <a:gd name="T37" fmla="*/ 37 h 105"/>
              <a:gd name="T38" fmla="*/ 0 w 192"/>
              <a:gd name="T39" fmla="*/ 13 h 105"/>
              <a:gd name="T40" fmla="*/ 7 w 192"/>
              <a:gd name="T41" fmla="*/ 7 h 105"/>
              <a:gd name="T42" fmla="*/ 16 w 192"/>
              <a:gd name="T43" fmla="*/ 4 h 105"/>
              <a:gd name="T44" fmla="*/ 29 w 192"/>
              <a:gd name="T45" fmla="*/ 1 h 105"/>
              <a:gd name="T46" fmla="*/ 40 w 192"/>
              <a:gd name="T47" fmla="*/ 0 h 105"/>
              <a:gd name="T48" fmla="*/ 60 w 192"/>
              <a:gd name="T49" fmla="*/ 2 h 105"/>
              <a:gd name="T50" fmla="*/ 93 w 192"/>
              <a:gd name="T51" fmla="*/ 5 h 105"/>
              <a:gd name="T52" fmla="*/ 111 w 192"/>
              <a:gd name="T53" fmla="*/ 7 h 105"/>
              <a:gd name="T54" fmla="*/ 128 w 192"/>
              <a:gd name="T55" fmla="*/ 7 h 105"/>
              <a:gd name="T56" fmla="*/ 143 w 192"/>
              <a:gd name="T57" fmla="*/ 7 h 105"/>
              <a:gd name="T58" fmla="*/ 153 w 192"/>
              <a:gd name="T59" fmla="*/ 6 h 105"/>
              <a:gd name="T60" fmla="*/ 155 w 192"/>
              <a:gd name="T61" fmla="*/ 11 h 105"/>
              <a:gd name="T62" fmla="*/ 159 w 192"/>
              <a:gd name="T63" fmla="*/ 17 h 105"/>
              <a:gd name="T64" fmla="*/ 161 w 192"/>
              <a:gd name="T65" fmla="*/ 20 h 105"/>
              <a:gd name="T66" fmla="*/ 164 w 192"/>
              <a:gd name="T67" fmla="*/ 23 h 105"/>
              <a:gd name="T68" fmla="*/ 165 w 192"/>
              <a:gd name="T69" fmla="*/ 27 h 105"/>
              <a:gd name="T70" fmla="*/ 166 w 192"/>
              <a:gd name="T71" fmla="*/ 31 h 105"/>
              <a:gd name="T72" fmla="*/ 170 w 192"/>
              <a:gd name="T73" fmla="*/ 32 h 105"/>
              <a:gd name="T74" fmla="*/ 177 w 192"/>
              <a:gd name="T75" fmla="*/ 33 h 105"/>
              <a:gd name="T76" fmla="*/ 180 w 192"/>
              <a:gd name="T77" fmla="*/ 34 h 105"/>
              <a:gd name="T78" fmla="*/ 183 w 192"/>
              <a:gd name="T79" fmla="*/ 34 h 105"/>
              <a:gd name="T80" fmla="*/ 188 w 192"/>
              <a:gd name="T81" fmla="*/ 33 h 105"/>
              <a:gd name="T82" fmla="*/ 192 w 192"/>
              <a:gd name="T83" fmla="*/ 31 h 105"/>
              <a:gd name="T84" fmla="*/ 192 w 192"/>
              <a:gd name="T8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1" name="Freeform 232">
            <a:extLst>
              <a:ext uri="{FF2B5EF4-FFF2-40B4-BE49-F238E27FC236}">
                <a16:creationId xmlns:a16="http://schemas.microsoft.com/office/drawing/2014/main" id="{5CB462B4-ED73-6C48-A104-17B5FC9C8499}"/>
              </a:ext>
            </a:extLst>
          </p:cNvPr>
          <p:cNvSpPr>
            <a:spLocks/>
          </p:cNvSpPr>
          <p:nvPr userDrawn="1">
            <p:custDataLst>
              <p:tags r:id="rId157"/>
            </p:custDataLst>
          </p:nvPr>
        </p:nvSpPr>
        <p:spPr bwMode="auto">
          <a:xfrm>
            <a:off x="8188562" y="2782219"/>
            <a:ext cx="34160" cy="119479"/>
          </a:xfrm>
          <a:custGeom>
            <a:avLst/>
            <a:gdLst>
              <a:gd name="T0" fmla="*/ 33 w 80"/>
              <a:gd name="T1" fmla="*/ 0 h 254"/>
              <a:gd name="T2" fmla="*/ 37 w 80"/>
              <a:gd name="T3" fmla="*/ 2 h 254"/>
              <a:gd name="T4" fmla="*/ 40 w 80"/>
              <a:gd name="T5" fmla="*/ 4 h 254"/>
              <a:gd name="T6" fmla="*/ 43 w 80"/>
              <a:gd name="T7" fmla="*/ 7 h 254"/>
              <a:gd name="T8" fmla="*/ 46 w 80"/>
              <a:gd name="T9" fmla="*/ 10 h 254"/>
              <a:gd name="T10" fmla="*/ 52 w 80"/>
              <a:gd name="T11" fmla="*/ 18 h 254"/>
              <a:gd name="T12" fmla="*/ 56 w 80"/>
              <a:gd name="T13" fmla="*/ 25 h 254"/>
              <a:gd name="T14" fmla="*/ 62 w 80"/>
              <a:gd name="T15" fmla="*/ 32 h 254"/>
              <a:gd name="T16" fmla="*/ 67 w 80"/>
              <a:gd name="T17" fmla="*/ 38 h 254"/>
              <a:gd name="T18" fmla="*/ 70 w 80"/>
              <a:gd name="T19" fmla="*/ 40 h 254"/>
              <a:gd name="T20" fmla="*/ 73 w 80"/>
              <a:gd name="T21" fmla="*/ 42 h 254"/>
              <a:gd name="T22" fmla="*/ 76 w 80"/>
              <a:gd name="T23" fmla="*/ 43 h 254"/>
              <a:gd name="T24" fmla="*/ 80 w 80"/>
              <a:gd name="T25" fmla="*/ 44 h 254"/>
              <a:gd name="T26" fmla="*/ 80 w 80"/>
              <a:gd name="T27" fmla="*/ 53 h 254"/>
              <a:gd name="T28" fmla="*/ 80 w 80"/>
              <a:gd name="T29" fmla="*/ 62 h 254"/>
              <a:gd name="T30" fmla="*/ 53 w 80"/>
              <a:gd name="T31" fmla="*/ 254 h 254"/>
              <a:gd name="T32" fmla="*/ 0 w 80"/>
              <a:gd name="T33" fmla="*/ 93 h 254"/>
              <a:gd name="T34" fmla="*/ 4 w 80"/>
              <a:gd name="T35" fmla="*/ 88 h 254"/>
              <a:gd name="T36" fmla="*/ 11 w 80"/>
              <a:gd name="T37" fmla="*/ 71 h 254"/>
              <a:gd name="T38" fmla="*/ 17 w 80"/>
              <a:gd name="T39" fmla="*/ 57 h 254"/>
              <a:gd name="T40" fmla="*/ 22 w 80"/>
              <a:gd name="T41" fmla="*/ 41 h 254"/>
              <a:gd name="T42" fmla="*/ 28 w 80"/>
              <a:gd name="T43" fmla="*/ 23 h 254"/>
              <a:gd name="T44" fmla="*/ 33 w 80"/>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2" name="Freeform 233">
            <a:extLst>
              <a:ext uri="{FF2B5EF4-FFF2-40B4-BE49-F238E27FC236}">
                <a16:creationId xmlns:a16="http://schemas.microsoft.com/office/drawing/2014/main" id="{778E556D-E079-2045-87D6-AD71064C794E}"/>
              </a:ext>
            </a:extLst>
          </p:cNvPr>
          <p:cNvSpPr>
            <a:spLocks/>
          </p:cNvSpPr>
          <p:nvPr userDrawn="1">
            <p:custDataLst>
              <p:tags r:id="rId158"/>
            </p:custDataLst>
          </p:nvPr>
        </p:nvSpPr>
        <p:spPr bwMode="auto">
          <a:xfrm>
            <a:off x="8136507" y="2829724"/>
            <a:ext cx="71574" cy="118041"/>
          </a:xfrm>
          <a:custGeom>
            <a:avLst/>
            <a:gdLst>
              <a:gd name="T0" fmla="*/ 114 w 167"/>
              <a:gd name="T1" fmla="*/ 0 h 259"/>
              <a:gd name="T2" fmla="*/ 167 w 167"/>
              <a:gd name="T3" fmla="*/ 155 h 259"/>
              <a:gd name="T4" fmla="*/ 121 w 167"/>
              <a:gd name="T5" fmla="*/ 259 h 259"/>
              <a:gd name="T6" fmla="*/ 113 w 167"/>
              <a:gd name="T7" fmla="*/ 259 h 259"/>
              <a:gd name="T8" fmla="*/ 107 w 167"/>
              <a:gd name="T9" fmla="*/ 257 h 259"/>
              <a:gd name="T10" fmla="*/ 100 w 167"/>
              <a:gd name="T11" fmla="*/ 254 h 259"/>
              <a:gd name="T12" fmla="*/ 95 w 167"/>
              <a:gd name="T13" fmla="*/ 251 h 259"/>
              <a:gd name="T14" fmla="*/ 89 w 167"/>
              <a:gd name="T15" fmla="*/ 245 h 259"/>
              <a:gd name="T16" fmla="*/ 85 w 167"/>
              <a:gd name="T17" fmla="*/ 240 h 259"/>
              <a:gd name="T18" fmla="*/ 80 w 167"/>
              <a:gd name="T19" fmla="*/ 235 h 259"/>
              <a:gd name="T20" fmla="*/ 76 w 167"/>
              <a:gd name="T21" fmla="*/ 229 h 259"/>
              <a:gd name="T22" fmla="*/ 69 w 167"/>
              <a:gd name="T23" fmla="*/ 217 h 259"/>
              <a:gd name="T24" fmla="*/ 65 w 167"/>
              <a:gd name="T25" fmla="*/ 205 h 259"/>
              <a:gd name="T26" fmla="*/ 62 w 167"/>
              <a:gd name="T27" fmla="*/ 194 h 259"/>
              <a:gd name="T28" fmla="*/ 62 w 167"/>
              <a:gd name="T29" fmla="*/ 185 h 259"/>
              <a:gd name="T30" fmla="*/ 55 w 167"/>
              <a:gd name="T31" fmla="*/ 184 h 259"/>
              <a:gd name="T32" fmla="*/ 51 w 167"/>
              <a:gd name="T33" fmla="*/ 183 h 259"/>
              <a:gd name="T34" fmla="*/ 45 w 167"/>
              <a:gd name="T35" fmla="*/ 182 h 259"/>
              <a:gd name="T36" fmla="*/ 42 w 167"/>
              <a:gd name="T37" fmla="*/ 180 h 259"/>
              <a:gd name="T38" fmla="*/ 39 w 167"/>
              <a:gd name="T39" fmla="*/ 177 h 259"/>
              <a:gd name="T40" fmla="*/ 36 w 167"/>
              <a:gd name="T41" fmla="*/ 174 h 259"/>
              <a:gd name="T42" fmla="*/ 34 w 167"/>
              <a:gd name="T43" fmla="*/ 170 h 259"/>
              <a:gd name="T44" fmla="*/ 32 w 167"/>
              <a:gd name="T45" fmla="*/ 167 h 259"/>
              <a:gd name="T46" fmla="*/ 30 w 167"/>
              <a:gd name="T47" fmla="*/ 158 h 259"/>
              <a:gd name="T48" fmla="*/ 29 w 167"/>
              <a:gd name="T49" fmla="*/ 149 h 259"/>
              <a:gd name="T50" fmla="*/ 28 w 167"/>
              <a:gd name="T51" fmla="*/ 140 h 259"/>
              <a:gd name="T52" fmla="*/ 28 w 167"/>
              <a:gd name="T53" fmla="*/ 129 h 259"/>
              <a:gd name="T54" fmla="*/ 21 w 167"/>
              <a:gd name="T55" fmla="*/ 129 h 259"/>
              <a:gd name="T56" fmla="*/ 16 w 167"/>
              <a:gd name="T57" fmla="*/ 127 h 259"/>
              <a:gd name="T58" fmla="*/ 11 w 167"/>
              <a:gd name="T59" fmla="*/ 125 h 259"/>
              <a:gd name="T60" fmla="*/ 7 w 167"/>
              <a:gd name="T61" fmla="*/ 121 h 259"/>
              <a:gd name="T62" fmla="*/ 5 w 167"/>
              <a:gd name="T63" fmla="*/ 117 h 259"/>
              <a:gd name="T64" fmla="*/ 2 w 167"/>
              <a:gd name="T65" fmla="*/ 112 h 259"/>
              <a:gd name="T66" fmla="*/ 0 w 167"/>
              <a:gd name="T67" fmla="*/ 107 h 259"/>
              <a:gd name="T68" fmla="*/ 0 w 167"/>
              <a:gd name="T69" fmla="*/ 101 h 259"/>
              <a:gd name="T70" fmla="*/ 0 w 167"/>
              <a:gd name="T71" fmla="*/ 75 h 259"/>
              <a:gd name="T72" fmla="*/ 1 w 167"/>
              <a:gd name="T73" fmla="*/ 50 h 259"/>
              <a:gd name="T74" fmla="*/ 12 w 167"/>
              <a:gd name="T75" fmla="*/ 52 h 259"/>
              <a:gd name="T76" fmla="*/ 22 w 167"/>
              <a:gd name="T77" fmla="*/ 53 h 259"/>
              <a:gd name="T78" fmla="*/ 32 w 167"/>
              <a:gd name="T79" fmla="*/ 53 h 259"/>
              <a:gd name="T80" fmla="*/ 42 w 167"/>
              <a:gd name="T81" fmla="*/ 52 h 259"/>
              <a:gd name="T82" fmla="*/ 50 w 167"/>
              <a:gd name="T83" fmla="*/ 51 h 259"/>
              <a:gd name="T84" fmla="*/ 58 w 167"/>
              <a:gd name="T85" fmla="*/ 49 h 259"/>
              <a:gd name="T86" fmla="*/ 66 w 167"/>
              <a:gd name="T87" fmla="*/ 47 h 259"/>
              <a:gd name="T88" fmla="*/ 73 w 167"/>
              <a:gd name="T89" fmla="*/ 44 h 259"/>
              <a:gd name="T90" fmla="*/ 79 w 167"/>
              <a:gd name="T91" fmla="*/ 40 h 259"/>
              <a:gd name="T92" fmla="*/ 86 w 167"/>
              <a:gd name="T93" fmla="*/ 36 h 259"/>
              <a:gd name="T94" fmla="*/ 91 w 167"/>
              <a:gd name="T95" fmla="*/ 31 h 259"/>
              <a:gd name="T96" fmla="*/ 97 w 167"/>
              <a:gd name="T97" fmla="*/ 26 h 259"/>
              <a:gd name="T98" fmla="*/ 107 w 167"/>
              <a:gd name="T99" fmla="*/ 13 h 259"/>
              <a:gd name="T100" fmla="*/ 114 w 167"/>
              <a:gd name="T10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3" name="Freeform 234">
            <a:extLst>
              <a:ext uri="{FF2B5EF4-FFF2-40B4-BE49-F238E27FC236}">
                <a16:creationId xmlns:a16="http://schemas.microsoft.com/office/drawing/2014/main" id="{0FB46692-43DE-1240-BF1E-39EC25CE3334}"/>
              </a:ext>
            </a:extLst>
          </p:cNvPr>
          <p:cNvSpPr>
            <a:spLocks/>
          </p:cNvSpPr>
          <p:nvPr userDrawn="1">
            <p:custDataLst>
              <p:tags r:id="rId159"/>
            </p:custDataLst>
          </p:nvPr>
        </p:nvSpPr>
        <p:spPr bwMode="auto">
          <a:xfrm>
            <a:off x="7113314" y="2153150"/>
            <a:ext cx="99229" cy="130996"/>
          </a:xfrm>
          <a:custGeom>
            <a:avLst/>
            <a:gdLst>
              <a:gd name="T0" fmla="*/ 185 w 225"/>
              <a:gd name="T1" fmla="*/ 67 h 273"/>
              <a:gd name="T2" fmla="*/ 173 w 225"/>
              <a:gd name="T3" fmla="*/ 78 h 273"/>
              <a:gd name="T4" fmla="*/ 159 w 225"/>
              <a:gd name="T5" fmla="*/ 82 h 273"/>
              <a:gd name="T6" fmla="*/ 163 w 225"/>
              <a:gd name="T7" fmla="*/ 93 h 273"/>
              <a:gd name="T8" fmla="*/ 174 w 225"/>
              <a:gd name="T9" fmla="*/ 101 h 273"/>
              <a:gd name="T10" fmla="*/ 195 w 225"/>
              <a:gd name="T11" fmla="*/ 105 h 273"/>
              <a:gd name="T12" fmla="*/ 225 w 225"/>
              <a:gd name="T13" fmla="*/ 106 h 273"/>
              <a:gd name="T14" fmla="*/ 225 w 225"/>
              <a:gd name="T15" fmla="*/ 152 h 273"/>
              <a:gd name="T16" fmla="*/ 224 w 225"/>
              <a:gd name="T17" fmla="*/ 176 h 273"/>
              <a:gd name="T18" fmla="*/ 215 w 225"/>
              <a:gd name="T19" fmla="*/ 187 h 273"/>
              <a:gd name="T20" fmla="*/ 197 w 225"/>
              <a:gd name="T21" fmla="*/ 205 h 273"/>
              <a:gd name="T22" fmla="*/ 192 w 225"/>
              <a:gd name="T23" fmla="*/ 214 h 273"/>
              <a:gd name="T24" fmla="*/ 179 w 225"/>
              <a:gd name="T25" fmla="*/ 218 h 273"/>
              <a:gd name="T26" fmla="*/ 164 w 225"/>
              <a:gd name="T27" fmla="*/ 225 h 273"/>
              <a:gd name="T28" fmla="*/ 159 w 225"/>
              <a:gd name="T29" fmla="*/ 236 h 273"/>
              <a:gd name="T30" fmla="*/ 140 w 225"/>
              <a:gd name="T31" fmla="*/ 242 h 273"/>
              <a:gd name="T32" fmla="*/ 128 w 225"/>
              <a:gd name="T33" fmla="*/ 252 h 273"/>
              <a:gd name="T34" fmla="*/ 101 w 225"/>
              <a:gd name="T35" fmla="*/ 255 h 273"/>
              <a:gd name="T36" fmla="*/ 60 w 225"/>
              <a:gd name="T37" fmla="*/ 261 h 273"/>
              <a:gd name="T38" fmla="*/ 19 w 225"/>
              <a:gd name="T39" fmla="*/ 261 h 273"/>
              <a:gd name="T40" fmla="*/ 0 w 225"/>
              <a:gd name="T41" fmla="*/ 217 h 273"/>
              <a:gd name="T42" fmla="*/ 21 w 225"/>
              <a:gd name="T43" fmla="*/ 212 h 273"/>
              <a:gd name="T44" fmla="*/ 26 w 225"/>
              <a:gd name="T45" fmla="*/ 205 h 273"/>
              <a:gd name="T46" fmla="*/ 60 w 225"/>
              <a:gd name="T47" fmla="*/ 202 h 273"/>
              <a:gd name="T48" fmla="*/ 72 w 225"/>
              <a:gd name="T49" fmla="*/ 193 h 273"/>
              <a:gd name="T50" fmla="*/ 48 w 225"/>
              <a:gd name="T51" fmla="*/ 198 h 273"/>
              <a:gd name="T52" fmla="*/ 40 w 225"/>
              <a:gd name="T53" fmla="*/ 197 h 273"/>
              <a:gd name="T54" fmla="*/ 39 w 225"/>
              <a:gd name="T55" fmla="*/ 188 h 273"/>
              <a:gd name="T56" fmla="*/ 46 w 225"/>
              <a:gd name="T57" fmla="*/ 173 h 273"/>
              <a:gd name="T58" fmla="*/ 39 w 225"/>
              <a:gd name="T59" fmla="*/ 160 h 273"/>
              <a:gd name="T60" fmla="*/ 14 w 225"/>
              <a:gd name="T61" fmla="*/ 150 h 273"/>
              <a:gd name="T62" fmla="*/ 6 w 225"/>
              <a:gd name="T63" fmla="*/ 130 h 273"/>
              <a:gd name="T64" fmla="*/ 22 w 225"/>
              <a:gd name="T65" fmla="*/ 115 h 273"/>
              <a:gd name="T66" fmla="*/ 35 w 225"/>
              <a:gd name="T67" fmla="*/ 102 h 273"/>
              <a:gd name="T68" fmla="*/ 68 w 225"/>
              <a:gd name="T69" fmla="*/ 94 h 273"/>
              <a:gd name="T70" fmla="*/ 90 w 225"/>
              <a:gd name="T71" fmla="*/ 94 h 273"/>
              <a:gd name="T72" fmla="*/ 100 w 225"/>
              <a:gd name="T73" fmla="*/ 88 h 273"/>
              <a:gd name="T74" fmla="*/ 108 w 225"/>
              <a:gd name="T75" fmla="*/ 52 h 273"/>
              <a:gd name="T76" fmla="*/ 120 w 225"/>
              <a:gd name="T77" fmla="*/ 31 h 273"/>
              <a:gd name="T78" fmla="*/ 130 w 225"/>
              <a:gd name="T79" fmla="*/ 20 h 273"/>
              <a:gd name="T80" fmla="*/ 141 w 225"/>
              <a:gd name="T81" fmla="*/ 7 h 273"/>
              <a:gd name="T82" fmla="*/ 155 w 225"/>
              <a:gd name="T83" fmla="*/ 1 h 273"/>
              <a:gd name="T84" fmla="*/ 179 w 225"/>
              <a:gd name="T85" fmla="*/ 3 h 273"/>
              <a:gd name="T86" fmla="*/ 195 w 225"/>
              <a:gd name="T87" fmla="*/ 38 h 273"/>
              <a:gd name="T88" fmla="*/ 196 w 225"/>
              <a:gd name="T89" fmla="*/ 47 h 273"/>
              <a:gd name="T90" fmla="*/ 190 w 225"/>
              <a:gd name="T9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4" name="Freeform 235">
            <a:extLst>
              <a:ext uri="{FF2B5EF4-FFF2-40B4-BE49-F238E27FC236}">
                <a16:creationId xmlns:a16="http://schemas.microsoft.com/office/drawing/2014/main" id="{AEA11F9A-1396-F649-A030-667363BA3125}"/>
              </a:ext>
            </a:extLst>
          </p:cNvPr>
          <p:cNvSpPr>
            <a:spLocks/>
          </p:cNvSpPr>
          <p:nvPr userDrawn="1">
            <p:custDataLst>
              <p:tags r:id="rId160"/>
            </p:custDataLst>
          </p:nvPr>
        </p:nvSpPr>
        <p:spPr bwMode="auto">
          <a:xfrm>
            <a:off x="6921364" y="2979433"/>
            <a:ext cx="313953" cy="354121"/>
          </a:xfrm>
          <a:custGeom>
            <a:avLst/>
            <a:gdLst>
              <a:gd name="T0" fmla="*/ 94 w 232"/>
              <a:gd name="T1" fmla="*/ 246 h 248"/>
              <a:gd name="T2" fmla="*/ 96 w 232"/>
              <a:gd name="T3" fmla="*/ 243 h 248"/>
              <a:gd name="T4" fmla="*/ 98 w 232"/>
              <a:gd name="T5" fmla="*/ 238 h 248"/>
              <a:gd name="T6" fmla="*/ 100 w 232"/>
              <a:gd name="T7" fmla="*/ 232 h 248"/>
              <a:gd name="T8" fmla="*/ 103 w 232"/>
              <a:gd name="T9" fmla="*/ 231 h 248"/>
              <a:gd name="T10" fmla="*/ 104 w 232"/>
              <a:gd name="T11" fmla="*/ 238 h 248"/>
              <a:gd name="T12" fmla="*/ 106 w 232"/>
              <a:gd name="T13" fmla="*/ 241 h 248"/>
              <a:gd name="T14" fmla="*/ 108 w 232"/>
              <a:gd name="T15" fmla="*/ 242 h 248"/>
              <a:gd name="T16" fmla="*/ 110 w 232"/>
              <a:gd name="T17" fmla="*/ 242 h 248"/>
              <a:gd name="T18" fmla="*/ 113 w 232"/>
              <a:gd name="T19" fmla="*/ 241 h 248"/>
              <a:gd name="T20" fmla="*/ 116 w 232"/>
              <a:gd name="T21" fmla="*/ 238 h 248"/>
              <a:gd name="T22" fmla="*/ 216 w 232"/>
              <a:gd name="T23" fmla="*/ 234 h 248"/>
              <a:gd name="T24" fmla="*/ 213 w 232"/>
              <a:gd name="T25" fmla="*/ 204 h 248"/>
              <a:gd name="T26" fmla="*/ 207 w 232"/>
              <a:gd name="T27" fmla="*/ 138 h 248"/>
              <a:gd name="T28" fmla="*/ 201 w 232"/>
              <a:gd name="T29" fmla="*/ 73 h 248"/>
              <a:gd name="T30" fmla="*/ 198 w 232"/>
              <a:gd name="T31" fmla="*/ 43 h 248"/>
              <a:gd name="T32" fmla="*/ 215 w 232"/>
              <a:gd name="T33" fmla="*/ 44 h 248"/>
              <a:gd name="T34" fmla="*/ 232 w 232"/>
              <a:gd name="T35" fmla="*/ 46 h 248"/>
              <a:gd name="T36" fmla="*/ 161 w 232"/>
              <a:gd name="T37" fmla="*/ 2 h 248"/>
              <a:gd name="T38" fmla="*/ 160 w 232"/>
              <a:gd name="T39" fmla="*/ 8 h 248"/>
              <a:gd name="T40" fmla="*/ 161 w 232"/>
              <a:gd name="T41" fmla="*/ 18 h 248"/>
              <a:gd name="T42" fmla="*/ 98 w 232"/>
              <a:gd name="T43" fmla="*/ 24 h 248"/>
              <a:gd name="T44" fmla="*/ 98 w 232"/>
              <a:gd name="T45" fmla="*/ 74 h 248"/>
              <a:gd name="T46" fmla="*/ 95 w 232"/>
              <a:gd name="T47" fmla="*/ 76 h 248"/>
              <a:gd name="T48" fmla="*/ 87 w 232"/>
              <a:gd name="T49" fmla="*/ 78 h 248"/>
              <a:gd name="T50" fmla="*/ 72 w 232"/>
              <a:gd name="T51" fmla="*/ 82 h 248"/>
              <a:gd name="T52" fmla="*/ 74 w 232"/>
              <a:gd name="T53" fmla="*/ 88 h 248"/>
              <a:gd name="T54" fmla="*/ 78 w 232"/>
              <a:gd name="T55" fmla="*/ 96 h 248"/>
              <a:gd name="T56" fmla="*/ 80 w 232"/>
              <a:gd name="T57" fmla="*/ 105 h 248"/>
              <a:gd name="T58" fmla="*/ 81 w 232"/>
              <a:gd name="T59" fmla="*/ 115 h 248"/>
              <a:gd name="T60" fmla="*/ 9 w 232"/>
              <a:gd name="T61" fmla="*/ 119 h 248"/>
              <a:gd name="T62" fmla="*/ 5 w 232"/>
              <a:gd name="T63" fmla="*/ 130 h 248"/>
              <a:gd name="T64" fmla="*/ 6 w 232"/>
              <a:gd name="T65" fmla="*/ 143 h 248"/>
              <a:gd name="T66" fmla="*/ 8 w 232"/>
              <a:gd name="T67" fmla="*/ 155 h 248"/>
              <a:gd name="T68" fmla="*/ 9 w 232"/>
              <a:gd name="T69" fmla="*/ 168 h 248"/>
              <a:gd name="T70" fmla="*/ 9 w 232"/>
              <a:gd name="T71" fmla="*/ 182 h 248"/>
              <a:gd name="T72" fmla="*/ 8 w 232"/>
              <a:gd name="T73" fmla="*/ 194 h 248"/>
              <a:gd name="T74" fmla="*/ 6 w 232"/>
              <a:gd name="T75" fmla="*/ 206 h 248"/>
              <a:gd name="T76" fmla="*/ 2 w 232"/>
              <a:gd name="T77" fmla="*/ 216 h 248"/>
              <a:gd name="T78" fmla="*/ 2 w 232"/>
              <a:gd name="T79" fmla="*/ 219 h 248"/>
              <a:gd name="T80" fmla="*/ 3 w 232"/>
              <a:gd name="T81" fmla="*/ 220 h 248"/>
              <a:gd name="T82" fmla="*/ 3 w 232"/>
              <a:gd name="T83" fmla="*/ 222 h 248"/>
              <a:gd name="T84" fmla="*/ 7 w 232"/>
              <a:gd name="T85" fmla="*/ 217 h 248"/>
              <a:gd name="T86" fmla="*/ 18 w 232"/>
              <a:gd name="T87" fmla="*/ 213 h 248"/>
              <a:gd name="T88" fmla="*/ 36 w 232"/>
              <a:gd name="T89" fmla="*/ 207 h 248"/>
              <a:gd name="T90" fmla="*/ 45 w 232"/>
              <a:gd name="T91" fmla="*/ 208 h 248"/>
              <a:gd name="T92" fmla="*/ 51 w 232"/>
              <a:gd name="T93" fmla="*/ 212 h 248"/>
              <a:gd name="T94" fmla="*/ 56 w 232"/>
              <a:gd name="T95" fmla="*/ 214 h 248"/>
              <a:gd name="T96" fmla="*/ 62 w 232"/>
              <a:gd name="T97" fmla="*/ 215 h 248"/>
              <a:gd name="T98" fmla="*/ 66 w 232"/>
              <a:gd name="T99" fmla="*/ 219 h 248"/>
              <a:gd name="T100" fmla="*/ 67 w 232"/>
              <a:gd name="T101" fmla="*/ 225 h 248"/>
              <a:gd name="T102" fmla="*/ 70 w 232"/>
              <a:gd name="T103" fmla="*/ 231 h 248"/>
              <a:gd name="T104" fmla="*/ 74 w 232"/>
              <a:gd name="T105" fmla="*/ 235 h 248"/>
              <a:gd name="T106" fmla="*/ 85 w 232"/>
              <a:gd name="T107" fmla="*/ 24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5" name="Freeform 236">
            <a:extLst>
              <a:ext uri="{FF2B5EF4-FFF2-40B4-BE49-F238E27FC236}">
                <a16:creationId xmlns:a16="http://schemas.microsoft.com/office/drawing/2014/main" id="{B6DD5B7C-3818-1343-B0D3-7C9BC9C8E315}"/>
              </a:ext>
            </a:extLst>
          </p:cNvPr>
          <p:cNvSpPr>
            <a:spLocks/>
          </p:cNvSpPr>
          <p:nvPr userDrawn="1">
            <p:custDataLst>
              <p:tags r:id="rId161"/>
            </p:custDataLst>
          </p:nvPr>
        </p:nvSpPr>
        <p:spPr bwMode="auto">
          <a:xfrm>
            <a:off x="7040114" y="3034135"/>
            <a:ext cx="424568" cy="424658"/>
          </a:xfrm>
          <a:custGeom>
            <a:avLst/>
            <a:gdLst>
              <a:gd name="T0" fmla="*/ 90 w 948"/>
              <a:gd name="T1" fmla="*/ 788 h 893"/>
              <a:gd name="T2" fmla="*/ 121 w 948"/>
              <a:gd name="T3" fmla="*/ 788 h 893"/>
              <a:gd name="T4" fmla="*/ 146 w 948"/>
              <a:gd name="T5" fmla="*/ 783 h 893"/>
              <a:gd name="T6" fmla="*/ 186 w 948"/>
              <a:gd name="T7" fmla="*/ 776 h 893"/>
              <a:gd name="T8" fmla="*/ 197 w 948"/>
              <a:gd name="T9" fmla="*/ 813 h 893"/>
              <a:gd name="T10" fmla="*/ 212 w 948"/>
              <a:gd name="T11" fmla="*/ 835 h 893"/>
              <a:gd name="T12" fmla="*/ 226 w 948"/>
              <a:gd name="T13" fmla="*/ 846 h 893"/>
              <a:gd name="T14" fmla="*/ 246 w 948"/>
              <a:gd name="T15" fmla="*/ 850 h 893"/>
              <a:gd name="T16" fmla="*/ 246 w 948"/>
              <a:gd name="T17" fmla="*/ 881 h 893"/>
              <a:gd name="T18" fmla="*/ 326 w 948"/>
              <a:gd name="T19" fmla="*/ 889 h 893"/>
              <a:gd name="T20" fmla="*/ 334 w 948"/>
              <a:gd name="T21" fmla="*/ 876 h 893"/>
              <a:gd name="T22" fmla="*/ 347 w 948"/>
              <a:gd name="T23" fmla="*/ 871 h 893"/>
              <a:gd name="T24" fmla="*/ 348 w 948"/>
              <a:gd name="T25" fmla="*/ 888 h 893"/>
              <a:gd name="T26" fmla="*/ 358 w 948"/>
              <a:gd name="T27" fmla="*/ 893 h 893"/>
              <a:gd name="T28" fmla="*/ 385 w 948"/>
              <a:gd name="T29" fmla="*/ 893 h 893"/>
              <a:gd name="T30" fmla="*/ 401 w 948"/>
              <a:gd name="T31" fmla="*/ 854 h 893"/>
              <a:gd name="T32" fmla="*/ 412 w 948"/>
              <a:gd name="T33" fmla="*/ 788 h 893"/>
              <a:gd name="T34" fmla="*/ 424 w 948"/>
              <a:gd name="T35" fmla="*/ 771 h 893"/>
              <a:gd name="T36" fmla="*/ 452 w 948"/>
              <a:gd name="T37" fmla="*/ 754 h 893"/>
              <a:gd name="T38" fmla="*/ 485 w 948"/>
              <a:gd name="T39" fmla="*/ 743 h 893"/>
              <a:gd name="T40" fmla="*/ 501 w 948"/>
              <a:gd name="T41" fmla="*/ 729 h 893"/>
              <a:gd name="T42" fmla="*/ 515 w 948"/>
              <a:gd name="T43" fmla="*/ 702 h 893"/>
              <a:gd name="T44" fmla="*/ 535 w 948"/>
              <a:gd name="T45" fmla="*/ 668 h 893"/>
              <a:gd name="T46" fmla="*/ 547 w 948"/>
              <a:gd name="T47" fmla="*/ 660 h 893"/>
              <a:gd name="T48" fmla="*/ 572 w 948"/>
              <a:gd name="T49" fmla="*/ 659 h 893"/>
              <a:gd name="T50" fmla="*/ 605 w 948"/>
              <a:gd name="T51" fmla="*/ 644 h 893"/>
              <a:gd name="T52" fmla="*/ 639 w 948"/>
              <a:gd name="T53" fmla="*/ 624 h 893"/>
              <a:gd name="T54" fmla="*/ 674 w 948"/>
              <a:gd name="T55" fmla="*/ 613 h 893"/>
              <a:gd name="T56" fmla="*/ 724 w 948"/>
              <a:gd name="T57" fmla="*/ 610 h 893"/>
              <a:gd name="T58" fmla="*/ 788 w 948"/>
              <a:gd name="T59" fmla="*/ 602 h 893"/>
              <a:gd name="T60" fmla="*/ 815 w 948"/>
              <a:gd name="T61" fmla="*/ 594 h 893"/>
              <a:gd name="T62" fmla="*/ 863 w 948"/>
              <a:gd name="T63" fmla="*/ 590 h 893"/>
              <a:gd name="T64" fmla="*/ 901 w 948"/>
              <a:gd name="T65" fmla="*/ 583 h 893"/>
              <a:gd name="T66" fmla="*/ 913 w 948"/>
              <a:gd name="T67" fmla="*/ 574 h 893"/>
              <a:gd name="T68" fmla="*/ 931 w 948"/>
              <a:gd name="T69" fmla="*/ 544 h 893"/>
              <a:gd name="T70" fmla="*/ 943 w 948"/>
              <a:gd name="T71" fmla="*/ 504 h 893"/>
              <a:gd name="T72" fmla="*/ 948 w 948"/>
              <a:gd name="T73" fmla="*/ 461 h 893"/>
              <a:gd name="T74" fmla="*/ 947 w 948"/>
              <a:gd name="T75" fmla="*/ 421 h 893"/>
              <a:gd name="T76" fmla="*/ 943 w 948"/>
              <a:gd name="T77" fmla="*/ 363 h 893"/>
              <a:gd name="T78" fmla="*/ 922 w 948"/>
              <a:gd name="T79" fmla="*/ 356 h 893"/>
              <a:gd name="T80" fmla="*/ 862 w 948"/>
              <a:gd name="T81" fmla="*/ 322 h 893"/>
              <a:gd name="T82" fmla="*/ 794 w 948"/>
              <a:gd name="T83" fmla="*/ 278 h 893"/>
              <a:gd name="T84" fmla="*/ 738 w 948"/>
              <a:gd name="T85" fmla="*/ 216 h 893"/>
              <a:gd name="T86" fmla="*/ 412 w 948"/>
              <a:gd name="T87" fmla="*/ 12 h 893"/>
              <a:gd name="T88" fmla="*/ 348 w 948"/>
              <a:gd name="T89" fmla="*/ 102 h 893"/>
              <a:gd name="T90" fmla="*/ 379 w 948"/>
              <a:gd name="T91" fmla="*/ 405 h 893"/>
              <a:gd name="T92" fmla="*/ 392 w 948"/>
              <a:gd name="T93" fmla="*/ 565 h 893"/>
              <a:gd name="T94" fmla="*/ 93 w 948"/>
              <a:gd name="T95" fmla="*/ 591 h 893"/>
              <a:gd name="T96" fmla="*/ 79 w 948"/>
              <a:gd name="T97" fmla="*/ 606 h 893"/>
              <a:gd name="T98" fmla="*/ 67 w 948"/>
              <a:gd name="T99" fmla="*/ 610 h 893"/>
              <a:gd name="T100" fmla="*/ 57 w 948"/>
              <a:gd name="T101" fmla="*/ 607 h 893"/>
              <a:gd name="T102" fmla="*/ 49 w 948"/>
              <a:gd name="T103" fmla="*/ 591 h 893"/>
              <a:gd name="T104" fmla="*/ 40 w 948"/>
              <a:gd name="T105" fmla="*/ 581 h 893"/>
              <a:gd name="T106" fmla="*/ 29 w 948"/>
              <a:gd name="T107" fmla="*/ 605 h 893"/>
              <a:gd name="T108" fmla="*/ 15 w 948"/>
              <a:gd name="T109" fmla="*/ 623 h 893"/>
              <a:gd name="T110" fmla="*/ 67 w 948"/>
              <a:gd name="T111" fmla="*/ 733 h 893"/>
              <a:gd name="T112" fmla="*/ 61 w 948"/>
              <a:gd name="T113" fmla="*/ 748 h 893"/>
              <a:gd name="T114" fmla="*/ 62 w 948"/>
              <a:gd name="T115" fmla="*/ 760 h 893"/>
              <a:gd name="T116" fmla="*/ 54 w 948"/>
              <a:gd name="T117" fmla="*/ 7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6" name="Freeform 237">
            <a:extLst>
              <a:ext uri="{FF2B5EF4-FFF2-40B4-BE49-F238E27FC236}">
                <a16:creationId xmlns:a16="http://schemas.microsoft.com/office/drawing/2014/main" id="{08F432FB-775A-494F-B386-D0E8D2825098}"/>
              </a:ext>
            </a:extLst>
          </p:cNvPr>
          <p:cNvSpPr>
            <a:spLocks/>
          </p:cNvSpPr>
          <p:nvPr userDrawn="1">
            <p:custDataLst>
              <p:tags r:id="rId162"/>
            </p:custDataLst>
          </p:nvPr>
        </p:nvSpPr>
        <p:spPr bwMode="auto">
          <a:xfrm>
            <a:off x="7140969" y="2677133"/>
            <a:ext cx="505902" cy="525424"/>
          </a:xfrm>
          <a:custGeom>
            <a:avLst/>
            <a:gdLst>
              <a:gd name="T0" fmla="*/ 238 w 373"/>
              <a:gd name="T1" fmla="*/ 367 h 370"/>
              <a:gd name="T2" fmla="*/ 244 w 373"/>
              <a:gd name="T3" fmla="*/ 365 h 370"/>
              <a:gd name="T4" fmla="*/ 255 w 373"/>
              <a:gd name="T5" fmla="*/ 368 h 370"/>
              <a:gd name="T6" fmla="*/ 372 w 373"/>
              <a:gd name="T7" fmla="*/ 277 h 370"/>
              <a:gd name="T8" fmla="*/ 369 w 373"/>
              <a:gd name="T9" fmla="*/ 270 h 370"/>
              <a:gd name="T10" fmla="*/ 361 w 373"/>
              <a:gd name="T11" fmla="*/ 264 h 370"/>
              <a:gd name="T12" fmla="*/ 347 w 373"/>
              <a:gd name="T13" fmla="*/ 259 h 370"/>
              <a:gd name="T14" fmla="*/ 339 w 373"/>
              <a:gd name="T15" fmla="*/ 254 h 370"/>
              <a:gd name="T16" fmla="*/ 336 w 373"/>
              <a:gd name="T17" fmla="*/ 247 h 370"/>
              <a:gd name="T18" fmla="*/ 337 w 373"/>
              <a:gd name="T19" fmla="*/ 228 h 370"/>
              <a:gd name="T20" fmla="*/ 337 w 373"/>
              <a:gd name="T21" fmla="*/ 196 h 370"/>
              <a:gd name="T22" fmla="*/ 334 w 373"/>
              <a:gd name="T23" fmla="*/ 168 h 370"/>
              <a:gd name="T24" fmla="*/ 329 w 373"/>
              <a:gd name="T25" fmla="*/ 155 h 370"/>
              <a:gd name="T26" fmla="*/ 323 w 373"/>
              <a:gd name="T27" fmla="*/ 142 h 370"/>
              <a:gd name="T28" fmla="*/ 315 w 373"/>
              <a:gd name="T29" fmla="*/ 109 h 370"/>
              <a:gd name="T30" fmla="*/ 306 w 373"/>
              <a:gd name="T31" fmla="*/ 90 h 370"/>
              <a:gd name="T32" fmla="*/ 297 w 373"/>
              <a:gd name="T33" fmla="*/ 78 h 370"/>
              <a:gd name="T34" fmla="*/ 300 w 373"/>
              <a:gd name="T35" fmla="*/ 63 h 370"/>
              <a:gd name="T36" fmla="*/ 301 w 373"/>
              <a:gd name="T37" fmla="*/ 43 h 370"/>
              <a:gd name="T38" fmla="*/ 302 w 373"/>
              <a:gd name="T39" fmla="*/ 23 h 370"/>
              <a:gd name="T40" fmla="*/ 310 w 373"/>
              <a:gd name="T41" fmla="*/ 7 h 370"/>
              <a:gd name="T42" fmla="*/ 302 w 373"/>
              <a:gd name="T43" fmla="*/ 6 h 370"/>
              <a:gd name="T44" fmla="*/ 278 w 373"/>
              <a:gd name="T45" fmla="*/ 12 h 370"/>
              <a:gd name="T46" fmla="*/ 245 w 373"/>
              <a:gd name="T47" fmla="*/ 12 h 370"/>
              <a:gd name="T48" fmla="*/ 206 w 373"/>
              <a:gd name="T49" fmla="*/ 14 h 370"/>
              <a:gd name="T50" fmla="*/ 168 w 373"/>
              <a:gd name="T51" fmla="*/ 24 h 370"/>
              <a:gd name="T52" fmla="*/ 145 w 373"/>
              <a:gd name="T53" fmla="*/ 32 h 370"/>
              <a:gd name="T54" fmla="*/ 124 w 373"/>
              <a:gd name="T55" fmla="*/ 44 h 370"/>
              <a:gd name="T56" fmla="*/ 123 w 373"/>
              <a:gd name="T57" fmla="*/ 52 h 370"/>
              <a:gd name="T58" fmla="*/ 131 w 373"/>
              <a:gd name="T59" fmla="*/ 89 h 370"/>
              <a:gd name="T60" fmla="*/ 134 w 373"/>
              <a:gd name="T61" fmla="*/ 93 h 370"/>
              <a:gd name="T62" fmla="*/ 141 w 373"/>
              <a:gd name="T63" fmla="*/ 98 h 370"/>
              <a:gd name="T64" fmla="*/ 142 w 373"/>
              <a:gd name="T65" fmla="*/ 102 h 370"/>
              <a:gd name="T66" fmla="*/ 139 w 373"/>
              <a:gd name="T67" fmla="*/ 107 h 370"/>
              <a:gd name="T68" fmla="*/ 128 w 373"/>
              <a:gd name="T69" fmla="*/ 107 h 370"/>
              <a:gd name="T70" fmla="*/ 106 w 373"/>
              <a:gd name="T71" fmla="*/ 113 h 370"/>
              <a:gd name="T72" fmla="*/ 95 w 373"/>
              <a:gd name="T73" fmla="*/ 122 h 370"/>
              <a:gd name="T74" fmla="*/ 90 w 373"/>
              <a:gd name="T75" fmla="*/ 131 h 370"/>
              <a:gd name="T76" fmla="*/ 82 w 373"/>
              <a:gd name="T77" fmla="*/ 137 h 370"/>
              <a:gd name="T78" fmla="*/ 66 w 373"/>
              <a:gd name="T79" fmla="*/ 150 h 370"/>
              <a:gd name="T80" fmla="*/ 51 w 373"/>
              <a:gd name="T81" fmla="*/ 158 h 370"/>
              <a:gd name="T82" fmla="*/ 31 w 373"/>
              <a:gd name="T83" fmla="*/ 160 h 370"/>
              <a:gd name="T84" fmla="*/ 20 w 373"/>
              <a:gd name="T85" fmla="*/ 164 h 370"/>
              <a:gd name="T86" fmla="*/ 8 w 373"/>
              <a:gd name="T87" fmla="*/ 174 h 370"/>
              <a:gd name="T88" fmla="*/ 0 w 373"/>
              <a:gd name="T89" fmla="*/ 200 h 370"/>
              <a:gd name="T90" fmla="*/ 179 w 373"/>
              <a:gd name="T91" fmla="*/ 331 h 370"/>
              <a:gd name="T92" fmla="*/ 201 w 373"/>
              <a:gd name="T93" fmla="*/ 352 h 370"/>
              <a:gd name="T94" fmla="*/ 229 w 373"/>
              <a:gd name="T95" fmla="*/ 36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3" h="370">
                <a:moveTo>
                  <a:pt x="235" y="370"/>
                </a:moveTo>
                <a:lnTo>
                  <a:pt x="237" y="369"/>
                </a:lnTo>
                <a:lnTo>
                  <a:pt x="238" y="367"/>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7" name="Freeform 238">
            <a:extLst>
              <a:ext uri="{FF2B5EF4-FFF2-40B4-BE49-F238E27FC236}">
                <a16:creationId xmlns:a16="http://schemas.microsoft.com/office/drawing/2014/main" id="{CC8CF4EC-84C7-C645-917A-219937C0F258}"/>
              </a:ext>
            </a:extLst>
          </p:cNvPr>
          <p:cNvSpPr>
            <a:spLocks/>
          </p:cNvSpPr>
          <p:nvPr userDrawn="1">
            <p:custDataLst>
              <p:tags r:id="rId163"/>
            </p:custDataLst>
          </p:nvPr>
        </p:nvSpPr>
        <p:spPr bwMode="auto">
          <a:xfrm>
            <a:off x="7588311" y="2799493"/>
            <a:ext cx="393661" cy="395867"/>
          </a:xfrm>
          <a:custGeom>
            <a:avLst/>
            <a:gdLst>
              <a:gd name="T0" fmla="*/ 36 w 877"/>
              <a:gd name="T1" fmla="*/ 141 h 826"/>
              <a:gd name="T2" fmla="*/ 46 w 877"/>
              <a:gd name="T3" fmla="*/ 109 h 826"/>
              <a:gd name="T4" fmla="*/ 46 w 877"/>
              <a:gd name="T5" fmla="*/ 70 h 826"/>
              <a:gd name="T6" fmla="*/ 61 w 877"/>
              <a:gd name="T7" fmla="*/ 64 h 826"/>
              <a:gd name="T8" fmla="*/ 89 w 877"/>
              <a:gd name="T9" fmla="*/ 55 h 826"/>
              <a:gd name="T10" fmla="*/ 99 w 877"/>
              <a:gd name="T11" fmla="*/ 20 h 826"/>
              <a:gd name="T12" fmla="*/ 168 w 877"/>
              <a:gd name="T13" fmla="*/ 6 h 826"/>
              <a:gd name="T14" fmla="*/ 242 w 877"/>
              <a:gd name="T15" fmla="*/ 24 h 826"/>
              <a:gd name="T16" fmla="*/ 273 w 877"/>
              <a:gd name="T17" fmla="*/ 43 h 826"/>
              <a:gd name="T18" fmla="*/ 285 w 877"/>
              <a:gd name="T19" fmla="*/ 78 h 826"/>
              <a:gd name="T20" fmla="*/ 295 w 877"/>
              <a:gd name="T21" fmla="*/ 101 h 826"/>
              <a:gd name="T22" fmla="*/ 325 w 877"/>
              <a:gd name="T23" fmla="*/ 110 h 826"/>
              <a:gd name="T24" fmla="*/ 363 w 877"/>
              <a:gd name="T25" fmla="*/ 109 h 826"/>
              <a:gd name="T26" fmla="*/ 421 w 877"/>
              <a:gd name="T27" fmla="*/ 133 h 826"/>
              <a:gd name="T28" fmla="*/ 478 w 877"/>
              <a:gd name="T29" fmla="*/ 162 h 826"/>
              <a:gd name="T30" fmla="*/ 513 w 877"/>
              <a:gd name="T31" fmla="*/ 166 h 826"/>
              <a:gd name="T32" fmla="*/ 538 w 877"/>
              <a:gd name="T33" fmla="*/ 158 h 826"/>
              <a:gd name="T34" fmla="*/ 549 w 877"/>
              <a:gd name="T35" fmla="*/ 126 h 826"/>
              <a:gd name="T36" fmla="*/ 544 w 877"/>
              <a:gd name="T37" fmla="*/ 103 h 826"/>
              <a:gd name="T38" fmla="*/ 531 w 877"/>
              <a:gd name="T39" fmla="*/ 81 h 826"/>
              <a:gd name="T40" fmla="*/ 539 w 877"/>
              <a:gd name="T41" fmla="*/ 49 h 826"/>
              <a:gd name="T42" fmla="*/ 574 w 877"/>
              <a:gd name="T43" fmla="*/ 34 h 826"/>
              <a:gd name="T44" fmla="*/ 617 w 877"/>
              <a:gd name="T45" fmla="*/ 4 h 826"/>
              <a:gd name="T46" fmla="*/ 650 w 877"/>
              <a:gd name="T47" fmla="*/ 0 h 826"/>
              <a:gd name="T48" fmla="*/ 681 w 877"/>
              <a:gd name="T49" fmla="*/ 6 h 826"/>
              <a:gd name="T50" fmla="*/ 695 w 877"/>
              <a:gd name="T51" fmla="*/ 24 h 826"/>
              <a:gd name="T52" fmla="*/ 706 w 877"/>
              <a:gd name="T53" fmla="*/ 50 h 826"/>
              <a:gd name="T54" fmla="*/ 728 w 877"/>
              <a:gd name="T55" fmla="*/ 63 h 826"/>
              <a:gd name="T56" fmla="*/ 798 w 877"/>
              <a:gd name="T57" fmla="*/ 71 h 826"/>
              <a:gd name="T58" fmla="*/ 830 w 877"/>
              <a:gd name="T59" fmla="*/ 97 h 826"/>
              <a:gd name="T60" fmla="*/ 834 w 877"/>
              <a:gd name="T61" fmla="*/ 117 h 826"/>
              <a:gd name="T62" fmla="*/ 843 w 877"/>
              <a:gd name="T63" fmla="*/ 140 h 826"/>
              <a:gd name="T64" fmla="*/ 836 w 877"/>
              <a:gd name="T65" fmla="*/ 159 h 826"/>
              <a:gd name="T66" fmla="*/ 824 w 877"/>
              <a:gd name="T67" fmla="*/ 170 h 826"/>
              <a:gd name="T68" fmla="*/ 829 w 877"/>
              <a:gd name="T69" fmla="*/ 207 h 826"/>
              <a:gd name="T70" fmla="*/ 858 w 877"/>
              <a:gd name="T71" fmla="*/ 245 h 826"/>
              <a:gd name="T72" fmla="*/ 876 w 877"/>
              <a:gd name="T73" fmla="*/ 687 h 826"/>
              <a:gd name="T74" fmla="*/ 877 w 877"/>
              <a:gd name="T75" fmla="*/ 741 h 826"/>
              <a:gd name="T76" fmla="*/ 870 w 877"/>
              <a:gd name="T77" fmla="*/ 775 h 826"/>
              <a:gd name="T78" fmla="*/ 848 w 877"/>
              <a:gd name="T79" fmla="*/ 783 h 826"/>
              <a:gd name="T80" fmla="*/ 830 w 877"/>
              <a:gd name="T81" fmla="*/ 804 h 826"/>
              <a:gd name="T82" fmla="*/ 366 w 877"/>
              <a:gd name="T83" fmla="*/ 593 h 826"/>
              <a:gd name="T84" fmla="*/ 331 w 877"/>
              <a:gd name="T85" fmla="*/ 607 h 826"/>
              <a:gd name="T86" fmla="*/ 292 w 877"/>
              <a:gd name="T87" fmla="*/ 626 h 826"/>
              <a:gd name="T88" fmla="*/ 263 w 877"/>
              <a:gd name="T89" fmla="*/ 627 h 826"/>
              <a:gd name="T90" fmla="*/ 230 w 877"/>
              <a:gd name="T91" fmla="*/ 609 h 826"/>
              <a:gd name="T92" fmla="*/ 193 w 877"/>
              <a:gd name="T93" fmla="*/ 586 h 826"/>
              <a:gd name="T94" fmla="*/ 152 w 877"/>
              <a:gd name="T95" fmla="*/ 578 h 826"/>
              <a:gd name="T96" fmla="*/ 138 w 877"/>
              <a:gd name="T97" fmla="*/ 577 h 826"/>
              <a:gd name="T98" fmla="*/ 130 w 877"/>
              <a:gd name="T99" fmla="*/ 553 h 826"/>
              <a:gd name="T100" fmla="*/ 109 w 877"/>
              <a:gd name="T101" fmla="*/ 535 h 826"/>
              <a:gd name="T102" fmla="*/ 63 w 877"/>
              <a:gd name="T103" fmla="*/ 517 h 826"/>
              <a:gd name="T104" fmla="*/ 28 w 877"/>
              <a:gd name="T105" fmla="*/ 499 h 826"/>
              <a:gd name="T106" fmla="*/ 16 w 877"/>
              <a:gd name="T107" fmla="*/ 482 h 826"/>
              <a:gd name="T108" fmla="*/ 14 w 877"/>
              <a:gd name="T109" fmla="*/ 439 h 826"/>
              <a:gd name="T110" fmla="*/ 19 w 877"/>
              <a:gd name="T111" fmla="*/ 352 h 826"/>
              <a:gd name="T112" fmla="*/ 17 w 877"/>
              <a:gd name="T113" fmla="*/ 258 h 826"/>
              <a:gd name="T114" fmla="*/ 4 w 877"/>
              <a:gd name="T115" fmla="*/ 20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8" name="Freeform 239">
            <a:extLst>
              <a:ext uri="{FF2B5EF4-FFF2-40B4-BE49-F238E27FC236}">
                <a16:creationId xmlns:a16="http://schemas.microsoft.com/office/drawing/2014/main" id="{56AC9DA8-3368-E645-9B63-0DFBF47C5041}"/>
              </a:ext>
            </a:extLst>
          </p:cNvPr>
          <p:cNvSpPr>
            <a:spLocks/>
          </p:cNvSpPr>
          <p:nvPr userDrawn="1">
            <p:custDataLst>
              <p:tags r:id="rId164"/>
            </p:custDataLst>
          </p:nvPr>
        </p:nvSpPr>
        <p:spPr bwMode="auto">
          <a:xfrm>
            <a:off x="7539510" y="2677133"/>
            <a:ext cx="95976" cy="214488"/>
          </a:xfrm>
          <a:custGeom>
            <a:avLst/>
            <a:gdLst>
              <a:gd name="T0" fmla="*/ 103 w 206"/>
              <a:gd name="T1" fmla="*/ 441 h 455"/>
              <a:gd name="T2" fmla="*/ 125 w 206"/>
              <a:gd name="T3" fmla="*/ 420 h 455"/>
              <a:gd name="T4" fmla="*/ 140 w 206"/>
              <a:gd name="T5" fmla="*/ 404 h 455"/>
              <a:gd name="T6" fmla="*/ 147 w 206"/>
              <a:gd name="T7" fmla="*/ 390 h 455"/>
              <a:gd name="T8" fmla="*/ 152 w 206"/>
              <a:gd name="T9" fmla="*/ 373 h 455"/>
              <a:gd name="T10" fmla="*/ 154 w 206"/>
              <a:gd name="T11" fmla="*/ 352 h 455"/>
              <a:gd name="T12" fmla="*/ 153 w 206"/>
              <a:gd name="T13" fmla="*/ 335 h 455"/>
              <a:gd name="T14" fmla="*/ 156 w 206"/>
              <a:gd name="T15" fmla="*/ 331 h 455"/>
              <a:gd name="T16" fmla="*/ 168 w 206"/>
              <a:gd name="T17" fmla="*/ 329 h 455"/>
              <a:gd name="T18" fmla="*/ 185 w 206"/>
              <a:gd name="T19" fmla="*/ 325 h 455"/>
              <a:gd name="T20" fmla="*/ 196 w 206"/>
              <a:gd name="T21" fmla="*/ 318 h 455"/>
              <a:gd name="T22" fmla="*/ 203 w 206"/>
              <a:gd name="T23" fmla="*/ 304 h 455"/>
              <a:gd name="T24" fmla="*/ 206 w 206"/>
              <a:gd name="T25" fmla="*/ 280 h 455"/>
              <a:gd name="T26" fmla="*/ 202 w 206"/>
              <a:gd name="T27" fmla="*/ 265 h 455"/>
              <a:gd name="T28" fmla="*/ 193 w 206"/>
              <a:gd name="T29" fmla="*/ 264 h 455"/>
              <a:gd name="T30" fmla="*/ 177 w 206"/>
              <a:gd name="T31" fmla="*/ 256 h 455"/>
              <a:gd name="T32" fmla="*/ 155 w 206"/>
              <a:gd name="T33" fmla="*/ 242 h 455"/>
              <a:gd name="T34" fmla="*/ 140 w 206"/>
              <a:gd name="T35" fmla="*/ 231 h 455"/>
              <a:gd name="T36" fmla="*/ 130 w 206"/>
              <a:gd name="T37" fmla="*/ 228 h 455"/>
              <a:gd name="T38" fmla="*/ 119 w 206"/>
              <a:gd name="T39" fmla="*/ 222 h 455"/>
              <a:gd name="T40" fmla="*/ 101 w 206"/>
              <a:gd name="T41" fmla="*/ 212 h 455"/>
              <a:gd name="T42" fmla="*/ 95 w 206"/>
              <a:gd name="T43" fmla="*/ 206 h 455"/>
              <a:gd name="T44" fmla="*/ 95 w 206"/>
              <a:gd name="T45" fmla="*/ 199 h 455"/>
              <a:gd name="T46" fmla="*/ 104 w 206"/>
              <a:gd name="T47" fmla="*/ 181 h 455"/>
              <a:gd name="T48" fmla="*/ 119 w 206"/>
              <a:gd name="T49" fmla="*/ 158 h 455"/>
              <a:gd name="T50" fmla="*/ 134 w 206"/>
              <a:gd name="T51" fmla="*/ 140 h 455"/>
              <a:gd name="T52" fmla="*/ 136 w 206"/>
              <a:gd name="T53" fmla="*/ 129 h 455"/>
              <a:gd name="T54" fmla="*/ 126 w 206"/>
              <a:gd name="T55" fmla="*/ 116 h 455"/>
              <a:gd name="T56" fmla="*/ 115 w 206"/>
              <a:gd name="T57" fmla="*/ 105 h 455"/>
              <a:gd name="T58" fmla="*/ 108 w 206"/>
              <a:gd name="T59" fmla="*/ 93 h 455"/>
              <a:gd name="T60" fmla="*/ 107 w 206"/>
              <a:gd name="T61" fmla="*/ 84 h 455"/>
              <a:gd name="T62" fmla="*/ 111 w 206"/>
              <a:gd name="T63" fmla="*/ 78 h 455"/>
              <a:gd name="T64" fmla="*/ 116 w 206"/>
              <a:gd name="T65" fmla="*/ 72 h 455"/>
              <a:gd name="T66" fmla="*/ 123 w 206"/>
              <a:gd name="T67" fmla="*/ 69 h 455"/>
              <a:gd name="T68" fmla="*/ 126 w 206"/>
              <a:gd name="T69" fmla="*/ 37 h 455"/>
              <a:gd name="T70" fmla="*/ 110 w 206"/>
              <a:gd name="T71" fmla="*/ 32 h 455"/>
              <a:gd name="T72" fmla="*/ 87 w 206"/>
              <a:gd name="T73" fmla="*/ 21 h 455"/>
              <a:gd name="T74" fmla="*/ 53 w 206"/>
              <a:gd name="T75" fmla="*/ 0 h 455"/>
              <a:gd name="T76" fmla="*/ 47 w 206"/>
              <a:gd name="T77" fmla="*/ 11 h 455"/>
              <a:gd name="T78" fmla="*/ 34 w 206"/>
              <a:gd name="T79" fmla="*/ 44 h 455"/>
              <a:gd name="T80" fmla="*/ 28 w 206"/>
              <a:gd name="T81" fmla="*/ 70 h 455"/>
              <a:gd name="T82" fmla="*/ 22 w 206"/>
              <a:gd name="T83" fmla="*/ 99 h 455"/>
              <a:gd name="T84" fmla="*/ 20 w 206"/>
              <a:gd name="T85" fmla="*/ 133 h 455"/>
              <a:gd name="T86" fmla="*/ 20 w 206"/>
              <a:gd name="T87" fmla="*/ 172 h 455"/>
              <a:gd name="T88" fmla="*/ 12 w 206"/>
              <a:gd name="T89" fmla="*/ 188 h 455"/>
              <a:gd name="T90" fmla="*/ 8 w 206"/>
              <a:gd name="T91" fmla="*/ 206 h 455"/>
              <a:gd name="T92" fmla="*/ 0 w 206"/>
              <a:gd name="T93" fmla="*/ 235 h 455"/>
              <a:gd name="T94" fmla="*/ 22 w 206"/>
              <a:gd name="T95" fmla="*/ 259 h 455"/>
              <a:gd name="T96" fmla="*/ 41 w 206"/>
              <a:gd name="T97" fmla="*/ 281 h 455"/>
              <a:gd name="T98" fmla="*/ 55 w 206"/>
              <a:gd name="T99" fmla="*/ 305 h 455"/>
              <a:gd name="T100" fmla="*/ 66 w 206"/>
              <a:gd name="T101" fmla="*/ 329 h 455"/>
              <a:gd name="T102" fmla="*/ 75 w 206"/>
              <a:gd name="T103" fmla="*/ 355 h 455"/>
              <a:gd name="T104" fmla="*/ 82 w 206"/>
              <a:gd name="T105" fmla="*/ 384 h 455"/>
              <a:gd name="T106" fmla="*/ 93 w 206"/>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39" name="Freeform 240">
            <a:extLst>
              <a:ext uri="{FF2B5EF4-FFF2-40B4-BE49-F238E27FC236}">
                <a16:creationId xmlns:a16="http://schemas.microsoft.com/office/drawing/2014/main" id="{574EFDA8-6FDD-924B-AA0F-FF135D6E566D}"/>
              </a:ext>
            </a:extLst>
          </p:cNvPr>
          <p:cNvSpPr>
            <a:spLocks/>
          </p:cNvSpPr>
          <p:nvPr userDrawn="1">
            <p:custDataLst>
              <p:tags r:id="rId165"/>
            </p:custDataLst>
          </p:nvPr>
        </p:nvSpPr>
        <p:spPr bwMode="auto">
          <a:xfrm>
            <a:off x="6906725" y="2959279"/>
            <a:ext cx="237498" cy="195774"/>
          </a:xfrm>
          <a:custGeom>
            <a:avLst/>
            <a:gdLst>
              <a:gd name="T0" fmla="*/ 326 w 518"/>
              <a:gd name="T1" fmla="*/ 110 h 406"/>
              <a:gd name="T2" fmla="*/ 326 w 518"/>
              <a:gd name="T3" fmla="*/ 259 h 406"/>
              <a:gd name="T4" fmla="*/ 315 w 518"/>
              <a:gd name="T5" fmla="*/ 264 h 406"/>
              <a:gd name="T6" fmla="*/ 291 w 518"/>
              <a:gd name="T7" fmla="*/ 271 h 406"/>
              <a:gd name="T8" fmla="*/ 246 w 518"/>
              <a:gd name="T9" fmla="*/ 283 h 406"/>
              <a:gd name="T10" fmla="*/ 253 w 518"/>
              <a:gd name="T11" fmla="*/ 302 h 406"/>
              <a:gd name="T12" fmla="*/ 265 w 518"/>
              <a:gd name="T13" fmla="*/ 326 h 406"/>
              <a:gd name="T14" fmla="*/ 269 w 518"/>
              <a:gd name="T15" fmla="*/ 353 h 406"/>
              <a:gd name="T16" fmla="*/ 272 w 518"/>
              <a:gd name="T17" fmla="*/ 382 h 406"/>
              <a:gd name="T18" fmla="*/ 52 w 518"/>
              <a:gd name="T19" fmla="*/ 394 h 406"/>
              <a:gd name="T20" fmla="*/ 22 w 518"/>
              <a:gd name="T21" fmla="*/ 406 h 406"/>
              <a:gd name="T22" fmla="*/ 5 w 518"/>
              <a:gd name="T23" fmla="*/ 403 h 406"/>
              <a:gd name="T24" fmla="*/ 1 w 518"/>
              <a:gd name="T25" fmla="*/ 398 h 406"/>
              <a:gd name="T26" fmla="*/ 1 w 518"/>
              <a:gd name="T27" fmla="*/ 385 h 406"/>
              <a:gd name="T28" fmla="*/ 4 w 518"/>
              <a:gd name="T29" fmla="*/ 371 h 406"/>
              <a:gd name="T30" fmla="*/ 11 w 518"/>
              <a:gd name="T31" fmla="*/ 354 h 406"/>
              <a:gd name="T32" fmla="*/ 20 w 518"/>
              <a:gd name="T33" fmla="*/ 341 h 406"/>
              <a:gd name="T34" fmla="*/ 30 w 518"/>
              <a:gd name="T35" fmla="*/ 334 h 406"/>
              <a:gd name="T36" fmla="*/ 38 w 518"/>
              <a:gd name="T37" fmla="*/ 326 h 406"/>
              <a:gd name="T38" fmla="*/ 44 w 518"/>
              <a:gd name="T39" fmla="*/ 317 h 406"/>
              <a:gd name="T40" fmla="*/ 49 w 518"/>
              <a:gd name="T41" fmla="*/ 292 h 406"/>
              <a:gd name="T42" fmla="*/ 56 w 518"/>
              <a:gd name="T43" fmla="*/ 265 h 406"/>
              <a:gd name="T44" fmla="*/ 62 w 518"/>
              <a:gd name="T45" fmla="*/ 257 h 406"/>
              <a:gd name="T46" fmla="*/ 74 w 518"/>
              <a:gd name="T47" fmla="*/ 246 h 406"/>
              <a:gd name="T48" fmla="*/ 92 w 518"/>
              <a:gd name="T49" fmla="*/ 238 h 406"/>
              <a:gd name="T50" fmla="*/ 107 w 518"/>
              <a:gd name="T51" fmla="*/ 231 h 406"/>
              <a:gd name="T52" fmla="*/ 122 w 518"/>
              <a:gd name="T53" fmla="*/ 218 h 406"/>
              <a:gd name="T54" fmla="*/ 136 w 518"/>
              <a:gd name="T55" fmla="*/ 195 h 406"/>
              <a:gd name="T56" fmla="*/ 150 w 518"/>
              <a:gd name="T57" fmla="*/ 156 h 406"/>
              <a:gd name="T58" fmla="*/ 162 w 518"/>
              <a:gd name="T59" fmla="*/ 117 h 406"/>
              <a:gd name="T60" fmla="*/ 172 w 518"/>
              <a:gd name="T61" fmla="*/ 94 h 406"/>
              <a:gd name="T62" fmla="*/ 186 w 518"/>
              <a:gd name="T63" fmla="*/ 73 h 406"/>
              <a:gd name="T64" fmla="*/ 201 w 518"/>
              <a:gd name="T65" fmla="*/ 62 h 406"/>
              <a:gd name="T66" fmla="*/ 213 w 518"/>
              <a:gd name="T67" fmla="*/ 57 h 406"/>
              <a:gd name="T68" fmla="*/ 219 w 518"/>
              <a:gd name="T69" fmla="*/ 44 h 406"/>
              <a:gd name="T70" fmla="*/ 223 w 518"/>
              <a:gd name="T71" fmla="*/ 28 h 406"/>
              <a:gd name="T72" fmla="*/ 228 w 518"/>
              <a:gd name="T73" fmla="*/ 16 h 406"/>
              <a:gd name="T74" fmla="*/ 239 w 518"/>
              <a:gd name="T75" fmla="*/ 8 h 406"/>
              <a:gd name="T76" fmla="*/ 511 w 518"/>
              <a:gd name="T77" fmla="*/ 0 h 406"/>
              <a:gd name="T78" fmla="*/ 515 w 518"/>
              <a:gd name="T79" fmla="*/ 46 h 406"/>
              <a:gd name="T80" fmla="*/ 518 w 518"/>
              <a:gd name="T81" fmla="*/ 11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0" name="Freeform 241">
            <a:extLst>
              <a:ext uri="{FF2B5EF4-FFF2-40B4-BE49-F238E27FC236}">
                <a16:creationId xmlns:a16="http://schemas.microsoft.com/office/drawing/2014/main" id="{B61351C2-4DE0-B74C-A5F9-AB1129B2E034}"/>
              </a:ext>
            </a:extLst>
          </p:cNvPr>
          <p:cNvSpPr>
            <a:spLocks/>
          </p:cNvSpPr>
          <p:nvPr userDrawn="1">
            <p:custDataLst>
              <p:tags r:id="rId166"/>
            </p:custDataLst>
          </p:nvPr>
        </p:nvSpPr>
        <p:spPr bwMode="auto">
          <a:xfrm>
            <a:off x="6874190" y="1878202"/>
            <a:ext cx="195204" cy="84930"/>
          </a:xfrm>
          <a:custGeom>
            <a:avLst/>
            <a:gdLst>
              <a:gd name="T0" fmla="*/ 34 w 446"/>
              <a:gd name="T1" fmla="*/ 61 h 178"/>
              <a:gd name="T2" fmla="*/ 41 w 446"/>
              <a:gd name="T3" fmla="*/ 42 h 178"/>
              <a:gd name="T4" fmla="*/ 68 w 446"/>
              <a:gd name="T5" fmla="*/ 37 h 178"/>
              <a:gd name="T6" fmla="*/ 80 w 446"/>
              <a:gd name="T7" fmla="*/ 18 h 178"/>
              <a:gd name="T8" fmla="*/ 72 w 446"/>
              <a:gd name="T9" fmla="*/ 14 h 178"/>
              <a:gd name="T10" fmla="*/ 60 w 446"/>
              <a:gd name="T11" fmla="*/ 0 h 178"/>
              <a:gd name="T12" fmla="*/ 85 w 446"/>
              <a:gd name="T13" fmla="*/ 10 h 178"/>
              <a:gd name="T14" fmla="*/ 108 w 446"/>
              <a:gd name="T15" fmla="*/ 39 h 178"/>
              <a:gd name="T16" fmla="*/ 125 w 446"/>
              <a:gd name="T17" fmla="*/ 62 h 178"/>
              <a:gd name="T18" fmla="*/ 139 w 446"/>
              <a:gd name="T19" fmla="*/ 67 h 178"/>
              <a:gd name="T20" fmla="*/ 157 w 446"/>
              <a:gd name="T21" fmla="*/ 63 h 178"/>
              <a:gd name="T22" fmla="*/ 181 w 446"/>
              <a:gd name="T23" fmla="*/ 45 h 178"/>
              <a:gd name="T24" fmla="*/ 205 w 446"/>
              <a:gd name="T25" fmla="*/ 23 h 178"/>
              <a:gd name="T26" fmla="*/ 220 w 446"/>
              <a:gd name="T27" fmla="*/ 31 h 178"/>
              <a:gd name="T28" fmla="*/ 359 w 446"/>
              <a:gd name="T29" fmla="*/ 11 h 178"/>
              <a:gd name="T30" fmla="*/ 376 w 446"/>
              <a:gd name="T31" fmla="*/ 23 h 178"/>
              <a:gd name="T32" fmla="*/ 396 w 446"/>
              <a:gd name="T33" fmla="*/ 22 h 178"/>
              <a:gd name="T34" fmla="*/ 413 w 446"/>
              <a:gd name="T35" fmla="*/ 37 h 178"/>
              <a:gd name="T36" fmla="*/ 415 w 446"/>
              <a:gd name="T37" fmla="*/ 43 h 178"/>
              <a:gd name="T38" fmla="*/ 429 w 446"/>
              <a:gd name="T39" fmla="*/ 54 h 178"/>
              <a:gd name="T40" fmla="*/ 443 w 446"/>
              <a:gd name="T41" fmla="*/ 68 h 178"/>
              <a:gd name="T42" fmla="*/ 446 w 446"/>
              <a:gd name="T43" fmla="*/ 80 h 178"/>
              <a:gd name="T44" fmla="*/ 438 w 446"/>
              <a:gd name="T45" fmla="*/ 96 h 178"/>
              <a:gd name="T46" fmla="*/ 413 w 446"/>
              <a:gd name="T47" fmla="*/ 111 h 178"/>
              <a:gd name="T48" fmla="*/ 397 w 446"/>
              <a:gd name="T49" fmla="*/ 120 h 178"/>
              <a:gd name="T50" fmla="*/ 366 w 446"/>
              <a:gd name="T51" fmla="*/ 123 h 178"/>
              <a:gd name="T52" fmla="*/ 300 w 446"/>
              <a:gd name="T53" fmla="*/ 146 h 178"/>
              <a:gd name="T54" fmla="*/ 234 w 446"/>
              <a:gd name="T55" fmla="*/ 171 h 178"/>
              <a:gd name="T56" fmla="*/ 199 w 446"/>
              <a:gd name="T57" fmla="*/ 178 h 178"/>
              <a:gd name="T58" fmla="*/ 177 w 446"/>
              <a:gd name="T59" fmla="*/ 174 h 178"/>
              <a:gd name="T60" fmla="*/ 172 w 446"/>
              <a:gd name="T61" fmla="*/ 164 h 178"/>
              <a:gd name="T62" fmla="*/ 170 w 446"/>
              <a:gd name="T63" fmla="*/ 161 h 178"/>
              <a:gd name="T64" fmla="*/ 156 w 446"/>
              <a:gd name="T65" fmla="*/ 161 h 178"/>
              <a:gd name="T66" fmla="*/ 139 w 446"/>
              <a:gd name="T67" fmla="*/ 160 h 178"/>
              <a:gd name="T68" fmla="*/ 100 w 446"/>
              <a:gd name="T69" fmla="*/ 147 h 178"/>
              <a:gd name="T70" fmla="*/ 85 w 446"/>
              <a:gd name="T71" fmla="*/ 137 h 178"/>
              <a:gd name="T72" fmla="*/ 81 w 446"/>
              <a:gd name="T73" fmla="*/ 125 h 178"/>
              <a:gd name="T74" fmla="*/ 87 w 446"/>
              <a:gd name="T75" fmla="*/ 111 h 178"/>
              <a:gd name="T76" fmla="*/ 27 w 446"/>
              <a:gd name="T77" fmla="*/ 103 h 178"/>
              <a:gd name="T78" fmla="*/ 9 w 446"/>
              <a:gd name="T79" fmla="*/ 105 h 178"/>
              <a:gd name="T80" fmla="*/ 0 w 446"/>
              <a:gd name="T81" fmla="*/ 80 h 178"/>
              <a:gd name="T82" fmla="*/ 60 w 446"/>
              <a:gd name="T83" fmla="*/ 86 h 178"/>
              <a:gd name="T84" fmla="*/ 87 w 446"/>
              <a:gd name="T85" fmla="*/ 80 h 178"/>
              <a:gd name="T86" fmla="*/ 23 w 446"/>
              <a:gd name="T87" fmla="*/ 68 h 178"/>
              <a:gd name="T88" fmla="*/ 16 w 446"/>
              <a:gd name="T89" fmla="*/ 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1" name="Freeform 242">
            <a:extLst>
              <a:ext uri="{FF2B5EF4-FFF2-40B4-BE49-F238E27FC236}">
                <a16:creationId xmlns:a16="http://schemas.microsoft.com/office/drawing/2014/main" id="{24375074-A746-2C44-8FC2-0B86483BB639}"/>
              </a:ext>
            </a:extLst>
          </p:cNvPr>
          <p:cNvSpPr>
            <a:spLocks/>
          </p:cNvSpPr>
          <p:nvPr userDrawn="1">
            <p:custDataLst>
              <p:tags r:id="rId167"/>
            </p:custDataLst>
          </p:nvPr>
        </p:nvSpPr>
        <p:spPr bwMode="auto">
          <a:xfrm>
            <a:off x="7685911" y="2117162"/>
            <a:ext cx="14640" cy="51823"/>
          </a:xfrm>
          <a:custGeom>
            <a:avLst/>
            <a:gdLst>
              <a:gd name="T0" fmla="*/ 0 w 28"/>
              <a:gd name="T1" fmla="*/ 73 h 73"/>
              <a:gd name="T2" fmla="*/ 2 w 28"/>
              <a:gd name="T3" fmla="*/ 47 h 73"/>
              <a:gd name="T4" fmla="*/ 6 w 28"/>
              <a:gd name="T5" fmla="*/ 28 h 73"/>
              <a:gd name="T6" fmla="*/ 7 w 28"/>
              <a:gd name="T7" fmla="*/ 20 h 73"/>
              <a:gd name="T8" fmla="*/ 6 w 28"/>
              <a:gd name="T9" fmla="*/ 13 h 73"/>
              <a:gd name="T10" fmla="*/ 4 w 28"/>
              <a:gd name="T11" fmla="*/ 7 h 73"/>
              <a:gd name="T12" fmla="*/ 0 w 28"/>
              <a:gd name="T13" fmla="*/ 0 h 73"/>
              <a:gd name="T14" fmla="*/ 28 w 28"/>
              <a:gd name="T15" fmla="*/ 0 h 73"/>
              <a:gd name="T16" fmla="*/ 22 w 28"/>
              <a:gd name="T17" fmla="*/ 16 h 73"/>
              <a:gd name="T18" fmla="*/ 17 w 28"/>
              <a:gd name="T19" fmla="*/ 30 h 73"/>
              <a:gd name="T20" fmla="*/ 12 w 28"/>
              <a:gd name="T21" fmla="*/ 43 h 73"/>
              <a:gd name="T22" fmla="*/ 7 w 28"/>
              <a:gd name="T23" fmla="*/ 55 h 73"/>
              <a:gd name="T24" fmla="*/ 0 w 28"/>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2" name="Freeform 243">
            <a:extLst>
              <a:ext uri="{FF2B5EF4-FFF2-40B4-BE49-F238E27FC236}">
                <a16:creationId xmlns:a16="http://schemas.microsoft.com/office/drawing/2014/main" id="{2652C040-0F16-434F-9073-7E72DF782B8F}"/>
              </a:ext>
            </a:extLst>
          </p:cNvPr>
          <p:cNvSpPr>
            <a:spLocks/>
          </p:cNvSpPr>
          <p:nvPr userDrawn="1">
            <p:custDataLst>
              <p:tags r:id="rId168"/>
            </p:custDataLst>
          </p:nvPr>
        </p:nvSpPr>
        <p:spPr bwMode="auto">
          <a:xfrm>
            <a:off x="7570416" y="1811985"/>
            <a:ext cx="240751" cy="358439"/>
          </a:xfrm>
          <a:custGeom>
            <a:avLst/>
            <a:gdLst>
              <a:gd name="T0" fmla="*/ 419 w 531"/>
              <a:gd name="T1" fmla="*/ 203 h 757"/>
              <a:gd name="T2" fmla="*/ 406 w 531"/>
              <a:gd name="T3" fmla="*/ 221 h 757"/>
              <a:gd name="T4" fmla="*/ 404 w 531"/>
              <a:gd name="T5" fmla="*/ 237 h 757"/>
              <a:gd name="T6" fmla="*/ 382 w 531"/>
              <a:gd name="T7" fmla="*/ 275 h 757"/>
              <a:gd name="T8" fmla="*/ 325 w 531"/>
              <a:gd name="T9" fmla="*/ 306 h 757"/>
              <a:gd name="T10" fmla="*/ 252 w 531"/>
              <a:gd name="T11" fmla="*/ 354 h 757"/>
              <a:gd name="T12" fmla="*/ 237 w 531"/>
              <a:gd name="T13" fmla="*/ 369 h 757"/>
              <a:gd name="T14" fmla="*/ 245 w 531"/>
              <a:gd name="T15" fmla="*/ 381 h 757"/>
              <a:gd name="T16" fmla="*/ 240 w 531"/>
              <a:gd name="T17" fmla="*/ 424 h 757"/>
              <a:gd name="T18" fmla="*/ 239 w 531"/>
              <a:gd name="T19" fmla="*/ 449 h 757"/>
              <a:gd name="T20" fmla="*/ 262 w 531"/>
              <a:gd name="T21" fmla="*/ 468 h 757"/>
              <a:gd name="T22" fmla="*/ 320 w 531"/>
              <a:gd name="T23" fmla="*/ 485 h 757"/>
              <a:gd name="T24" fmla="*/ 332 w 531"/>
              <a:gd name="T25" fmla="*/ 505 h 757"/>
              <a:gd name="T26" fmla="*/ 310 w 531"/>
              <a:gd name="T27" fmla="*/ 531 h 757"/>
              <a:gd name="T28" fmla="*/ 272 w 531"/>
              <a:gd name="T29" fmla="*/ 547 h 757"/>
              <a:gd name="T30" fmla="*/ 265 w 531"/>
              <a:gd name="T31" fmla="*/ 560 h 757"/>
              <a:gd name="T32" fmla="*/ 252 w 531"/>
              <a:gd name="T33" fmla="*/ 631 h 757"/>
              <a:gd name="T34" fmla="*/ 239 w 531"/>
              <a:gd name="T35" fmla="*/ 721 h 757"/>
              <a:gd name="T36" fmla="*/ 173 w 531"/>
              <a:gd name="T37" fmla="*/ 727 h 757"/>
              <a:gd name="T38" fmla="*/ 152 w 531"/>
              <a:gd name="T39" fmla="*/ 738 h 757"/>
              <a:gd name="T40" fmla="*/ 153 w 531"/>
              <a:gd name="T41" fmla="*/ 757 h 757"/>
              <a:gd name="T42" fmla="*/ 106 w 531"/>
              <a:gd name="T43" fmla="*/ 757 h 757"/>
              <a:gd name="T44" fmla="*/ 95 w 531"/>
              <a:gd name="T45" fmla="*/ 752 h 757"/>
              <a:gd name="T46" fmla="*/ 71 w 531"/>
              <a:gd name="T47" fmla="*/ 718 h 757"/>
              <a:gd name="T48" fmla="*/ 41 w 531"/>
              <a:gd name="T49" fmla="*/ 640 h 757"/>
              <a:gd name="T50" fmla="*/ 34 w 531"/>
              <a:gd name="T51" fmla="*/ 597 h 757"/>
              <a:gd name="T52" fmla="*/ 14 w 531"/>
              <a:gd name="T53" fmla="*/ 586 h 757"/>
              <a:gd name="T54" fmla="*/ 19 w 531"/>
              <a:gd name="T55" fmla="*/ 561 h 757"/>
              <a:gd name="T56" fmla="*/ 36 w 531"/>
              <a:gd name="T57" fmla="*/ 538 h 757"/>
              <a:gd name="T58" fmla="*/ 53 w 531"/>
              <a:gd name="T59" fmla="*/ 504 h 757"/>
              <a:gd name="T60" fmla="*/ 61 w 531"/>
              <a:gd name="T61" fmla="*/ 471 h 757"/>
              <a:gd name="T62" fmla="*/ 64 w 531"/>
              <a:gd name="T63" fmla="*/ 441 h 757"/>
              <a:gd name="T64" fmla="*/ 58 w 531"/>
              <a:gd name="T65" fmla="*/ 408 h 757"/>
              <a:gd name="T66" fmla="*/ 43 w 531"/>
              <a:gd name="T67" fmla="*/ 377 h 757"/>
              <a:gd name="T68" fmla="*/ 74 w 531"/>
              <a:gd name="T69" fmla="*/ 276 h 757"/>
              <a:gd name="T70" fmla="*/ 103 w 531"/>
              <a:gd name="T71" fmla="*/ 275 h 757"/>
              <a:gd name="T72" fmla="*/ 113 w 531"/>
              <a:gd name="T73" fmla="*/ 234 h 757"/>
              <a:gd name="T74" fmla="*/ 137 w 531"/>
              <a:gd name="T75" fmla="*/ 192 h 757"/>
              <a:gd name="T76" fmla="*/ 180 w 531"/>
              <a:gd name="T77" fmla="*/ 145 h 757"/>
              <a:gd name="T78" fmla="*/ 198 w 531"/>
              <a:gd name="T79" fmla="*/ 111 h 757"/>
              <a:gd name="T80" fmla="*/ 228 w 531"/>
              <a:gd name="T81" fmla="*/ 60 h 757"/>
              <a:gd name="T82" fmla="*/ 249 w 531"/>
              <a:gd name="T83" fmla="*/ 43 h 757"/>
              <a:gd name="T84" fmla="*/ 309 w 531"/>
              <a:gd name="T85" fmla="*/ 29 h 757"/>
              <a:gd name="T86" fmla="*/ 368 w 531"/>
              <a:gd name="T87" fmla="*/ 13 h 757"/>
              <a:gd name="T88" fmla="*/ 401 w 531"/>
              <a:gd name="T89" fmla="*/ 5 h 757"/>
              <a:gd name="T90" fmla="*/ 431 w 531"/>
              <a:gd name="T91" fmla="*/ 32 h 757"/>
              <a:gd name="T92" fmla="*/ 457 w 531"/>
              <a:gd name="T93" fmla="*/ 42 h 757"/>
              <a:gd name="T94" fmla="*/ 513 w 531"/>
              <a:gd name="T95" fmla="*/ 111 h 757"/>
              <a:gd name="T96" fmla="*/ 528 w 531"/>
              <a:gd name="T97" fmla="*/ 15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3" name="Freeform 244">
            <a:extLst>
              <a:ext uri="{FF2B5EF4-FFF2-40B4-BE49-F238E27FC236}">
                <a16:creationId xmlns:a16="http://schemas.microsoft.com/office/drawing/2014/main" id="{EF4CF33D-2312-5446-A72B-E397BFEC661A}"/>
              </a:ext>
            </a:extLst>
          </p:cNvPr>
          <p:cNvSpPr>
            <a:spLocks/>
          </p:cNvSpPr>
          <p:nvPr userDrawn="1">
            <p:custDataLst>
              <p:tags r:id="rId169"/>
            </p:custDataLst>
          </p:nvPr>
        </p:nvSpPr>
        <p:spPr bwMode="auto">
          <a:xfrm>
            <a:off x="7711939" y="2097009"/>
            <a:ext cx="27654" cy="51823"/>
          </a:xfrm>
          <a:custGeom>
            <a:avLst/>
            <a:gdLst>
              <a:gd name="T0" fmla="*/ 0 w 60"/>
              <a:gd name="T1" fmla="*/ 37 h 51"/>
              <a:gd name="T2" fmla="*/ 6 w 60"/>
              <a:gd name="T3" fmla="*/ 30 h 51"/>
              <a:gd name="T4" fmla="*/ 15 w 60"/>
              <a:gd name="T5" fmla="*/ 19 h 51"/>
              <a:gd name="T6" fmla="*/ 20 w 60"/>
              <a:gd name="T7" fmla="*/ 13 h 51"/>
              <a:gd name="T8" fmla="*/ 27 w 60"/>
              <a:gd name="T9" fmla="*/ 8 h 51"/>
              <a:gd name="T10" fmla="*/ 33 w 60"/>
              <a:gd name="T11" fmla="*/ 4 h 51"/>
              <a:gd name="T12" fmla="*/ 40 w 60"/>
              <a:gd name="T13" fmla="*/ 0 h 51"/>
              <a:gd name="T14" fmla="*/ 50 w 60"/>
              <a:gd name="T15" fmla="*/ 7 h 51"/>
              <a:gd name="T16" fmla="*/ 60 w 60"/>
              <a:gd name="T17" fmla="*/ 13 h 51"/>
              <a:gd name="T18" fmla="*/ 59 w 60"/>
              <a:gd name="T19" fmla="*/ 20 h 51"/>
              <a:gd name="T20" fmla="*/ 56 w 60"/>
              <a:gd name="T21" fmla="*/ 29 h 51"/>
              <a:gd name="T22" fmla="*/ 54 w 60"/>
              <a:gd name="T23" fmla="*/ 34 h 51"/>
              <a:gd name="T24" fmla="*/ 52 w 60"/>
              <a:gd name="T25" fmla="*/ 38 h 51"/>
              <a:gd name="T26" fmla="*/ 49 w 60"/>
              <a:gd name="T27" fmla="*/ 42 h 51"/>
              <a:gd name="T28" fmla="*/ 45 w 60"/>
              <a:gd name="T29" fmla="*/ 45 h 51"/>
              <a:gd name="T30" fmla="*/ 41 w 60"/>
              <a:gd name="T31" fmla="*/ 48 h 51"/>
              <a:gd name="T32" fmla="*/ 37 w 60"/>
              <a:gd name="T33" fmla="*/ 50 h 51"/>
              <a:gd name="T34" fmla="*/ 31 w 60"/>
              <a:gd name="T35" fmla="*/ 51 h 51"/>
              <a:gd name="T36" fmla="*/ 27 w 60"/>
              <a:gd name="T37" fmla="*/ 51 h 51"/>
              <a:gd name="T38" fmla="*/ 20 w 60"/>
              <a:gd name="T39" fmla="*/ 50 h 51"/>
              <a:gd name="T40" fmla="*/ 15 w 60"/>
              <a:gd name="T41" fmla="*/ 47 h 51"/>
              <a:gd name="T42" fmla="*/ 7 w 60"/>
              <a:gd name="T43" fmla="*/ 43 h 51"/>
              <a:gd name="T44" fmla="*/ 0 w 60"/>
              <a:gd name="T4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4" name="Freeform 245">
            <a:extLst>
              <a:ext uri="{FF2B5EF4-FFF2-40B4-BE49-F238E27FC236}">
                <a16:creationId xmlns:a16="http://schemas.microsoft.com/office/drawing/2014/main" id="{078B7B31-7302-A743-B8F4-742252640C38}"/>
              </a:ext>
            </a:extLst>
          </p:cNvPr>
          <p:cNvSpPr>
            <a:spLocks/>
          </p:cNvSpPr>
          <p:nvPr userDrawn="1">
            <p:custDataLst>
              <p:tags r:id="rId170"/>
            </p:custDataLst>
          </p:nvPr>
        </p:nvSpPr>
        <p:spPr bwMode="auto">
          <a:xfrm>
            <a:off x="7142596" y="2243840"/>
            <a:ext cx="29281" cy="51823"/>
          </a:xfrm>
          <a:custGeom>
            <a:avLst/>
            <a:gdLst>
              <a:gd name="T0" fmla="*/ 59 w 66"/>
              <a:gd name="T1" fmla="*/ 48 h 51"/>
              <a:gd name="T2" fmla="*/ 42 w 66"/>
              <a:gd name="T3" fmla="*/ 50 h 51"/>
              <a:gd name="T4" fmla="*/ 22 w 66"/>
              <a:gd name="T5" fmla="*/ 51 h 51"/>
              <a:gd name="T6" fmla="*/ 17 w 66"/>
              <a:gd name="T7" fmla="*/ 50 h 51"/>
              <a:gd name="T8" fmla="*/ 13 w 66"/>
              <a:gd name="T9" fmla="*/ 49 h 51"/>
              <a:gd name="T10" fmla="*/ 10 w 66"/>
              <a:gd name="T11" fmla="*/ 48 h 51"/>
              <a:gd name="T12" fmla="*/ 7 w 66"/>
              <a:gd name="T13" fmla="*/ 46 h 51"/>
              <a:gd name="T14" fmla="*/ 3 w 66"/>
              <a:gd name="T15" fmla="*/ 43 h 51"/>
              <a:gd name="T16" fmla="*/ 1 w 66"/>
              <a:gd name="T17" fmla="*/ 40 h 51"/>
              <a:gd name="T18" fmla="*/ 0 w 66"/>
              <a:gd name="T19" fmla="*/ 35 h 51"/>
              <a:gd name="T20" fmla="*/ 0 w 66"/>
              <a:gd name="T21" fmla="*/ 30 h 51"/>
              <a:gd name="T22" fmla="*/ 4 w 66"/>
              <a:gd name="T23" fmla="*/ 29 h 51"/>
              <a:gd name="T24" fmla="*/ 10 w 66"/>
              <a:gd name="T25" fmla="*/ 27 h 51"/>
              <a:gd name="T26" fmla="*/ 14 w 66"/>
              <a:gd name="T27" fmla="*/ 24 h 51"/>
              <a:gd name="T28" fmla="*/ 19 w 66"/>
              <a:gd name="T29" fmla="*/ 20 h 51"/>
              <a:gd name="T30" fmla="*/ 26 w 66"/>
              <a:gd name="T31" fmla="*/ 10 h 51"/>
              <a:gd name="T32" fmla="*/ 33 w 66"/>
              <a:gd name="T33" fmla="*/ 0 h 51"/>
              <a:gd name="T34" fmla="*/ 46 w 66"/>
              <a:gd name="T35" fmla="*/ 1 h 51"/>
              <a:gd name="T36" fmla="*/ 52 w 66"/>
              <a:gd name="T37" fmla="*/ 2 h 51"/>
              <a:gd name="T38" fmla="*/ 56 w 66"/>
              <a:gd name="T39" fmla="*/ 3 h 51"/>
              <a:gd name="T40" fmla="*/ 66 w 66"/>
              <a:gd name="T41" fmla="*/ 0 h 51"/>
              <a:gd name="T42" fmla="*/ 65 w 66"/>
              <a:gd name="T43" fmla="*/ 13 h 51"/>
              <a:gd name="T44" fmla="*/ 63 w 66"/>
              <a:gd name="T45" fmla="*/ 24 h 51"/>
              <a:gd name="T46" fmla="*/ 60 w 66"/>
              <a:gd name="T47" fmla="*/ 36 h 51"/>
              <a:gd name="T48" fmla="*/ 59 w 66"/>
              <a:gd name="T4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5" name="Freeform 246">
            <a:extLst>
              <a:ext uri="{FF2B5EF4-FFF2-40B4-BE49-F238E27FC236}">
                <a16:creationId xmlns:a16="http://schemas.microsoft.com/office/drawing/2014/main" id="{BDFFCE7B-BDB3-AF4E-B850-5C2DB8EFF31B}"/>
              </a:ext>
            </a:extLst>
          </p:cNvPr>
          <p:cNvSpPr>
            <a:spLocks/>
          </p:cNvSpPr>
          <p:nvPr userDrawn="1">
            <p:custDataLst>
              <p:tags r:id="rId171"/>
            </p:custDataLst>
          </p:nvPr>
        </p:nvSpPr>
        <p:spPr bwMode="auto">
          <a:xfrm>
            <a:off x="8118613" y="2723199"/>
            <a:ext cx="52054" cy="51823"/>
          </a:xfrm>
          <a:custGeom>
            <a:avLst/>
            <a:gdLst>
              <a:gd name="T0" fmla="*/ 0 w 113"/>
              <a:gd name="T1" fmla="*/ 44 h 74"/>
              <a:gd name="T2" fmla="*/ 20 w 113"/>
              <a:gd name="T3" fmla="*/ 74 h 74"/>
              <a:gd name="T4" fmla="*/ 37 w 113"/>
              <a:gd name="T5" fmla="*/ 69 h 74"/>
              <a:gd name="T6" fmla="*/ 51 w 113"/>
              <a:gd name="T7" fmla="*/ 65 h 74"/>
              <a:gd name="T8" fmla="*/ 64 w 113"/>
              <a:gd name="T9" fmla="*/ 59 h 74"/>
              <a:gd name="T10" fmla="*/ 74 w 113"/>
              <a:gd name="T11" fmla="*/ 53 h 74"/>
              <a:gd name="T12" fmla="*/ 78 w 113"/>
              <a:gd name="T13" fmla="*/ 49 h 74"/>
              <a:gd name="T14" fmla="*/ 83 w 113"/>
              <a:gd name="T15" fmla="*/ 45 h 74"/>
              <a:gd name="T16" fmla="*/ 86 w 113"/>
              <a:gd name="T17" fmla="*/ 41 h 74"/>
              <a:gd name="T18" fmla="*/ 88 w 113"/>
              <a:gd name="T19" fmla="*/ 37 h 74"/>
              <a:gd name="T20" fmla="*/ 90 w 113"/>
              <a:gd name="T21" fmla="*/ 32 h 74"/>
              <a:gd name="T22" fmla="*/ 91 w 113"/>
              <a:gd name="T23" fmla="*/ 26 h 74"/>
              <a:gd name="T24" fmla="*/ 93 w 113"/>
              <a:gd name="T25" fmla="*/ 19 h 74"/>
              <a:gd name="T26" fmla="*/ 94 w 113"/>
              <a:gd name="T27" fmla="*/ 13 h 74"/>
              <a:gd name="T28" fmla="*/ 99 w 113"/>
              <a:gd name="T29" fmla="*/ 12 h 74"/>
              <a:gd name="T30" fmla="*/ 106 w 113"/>
              <a:gd name="T31" fmla="*/ 9 h 74"/>
              <a:gd name="T32" fmla="*/ 108 w 113"/>
              <a:gd name="T33" fmla="*/ 7 h 74"/>
              <a:gd name="T34" fmla="*/ 111 w 113"/>
              <a:gd name="T35" fmla="*/ 5 h 74"/>
              <a:gd name="T36" fmla="*/ 112 w 113"/>
              <a:gd name="T37" fmla="*/ 3 h 74"/>
              <a:gd name="T38" fmla="*/ 113 w 113"/>
              <a:gd name="T39" fmla="*/ 0 h 74"/>
              <a:gd name="T40" fmla="*/ 98 w 113"/>
              <a:gd name="T41" fmla="*/ 4 h 74"/>
              <a:gd name="T42" fmla="*/ 82 w 113"/>
              <a:gd name="T43" fmla="*/ 8 h 74"/>
              <a:gd name="T44" fmla="*/ 65 w 113"/>
              <a:gd name="T45" fmla="*/ 13 h 74"/>
              <a:gd name="T46" fmla="*/ 49 w 113"/>
              <a:gd name="T47" fmla="*/ 19 h 74"/>
              <a:gd name="T48" fmla="*/ 20 w 113"/>
              <a:gd name="T49" fmla="*/ 33 h 74"/>
              <a:gd name="T50" fmla="*/ 0 w 113"/>
              <a:gd name="T51"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6" name="Freeform 247">
            <a:extLst>
              <a:ext uri="{FF2B5EF4-FFF2-40B4-BE49-F238E27FC236}">
                <a16:creationId xmlns:a16="http://schemas.microsoft.com/office/drawing/2014/main" id="{260713E7-43B5-434D-9F9E-9EFBD8295ECC}"/>
              </a:ext>
            </a:extLst>
          </p:cNvPr>
          <p:cNvSpPr>
            <a:spLocks/>
          </p:cNvSpPr>
          <p:nvPr userDrawn="1">
            <p:custDataLst>
              <p:tags r:id="rId172"/>
            </p:custDataLst>
          </p:nvPr>
        </p:nvSpPr>
        <p:spPr bwMode="auto">
          <a:xfrm>
            <a:off x="7716820" y="3441519"/>
            <a:ext cx="333472" cy="221686"/>
          </a:xfrm>
          <a:custGeom>
            <a:avLst/>
            <a:gdLst>
              <a:gd name="T0" fmla="*/ 98 w 746"/>
              <a:gd name="T1" fmla="*/ 452 h 469"/>
              <a:gd name="T2" fmla="*/ 54 w 746"/>
              <a:gd name="T3" fmla="*/ 440 h 469"/>
              <a:gd name="T4" fmla="*/ 21 w 746"/>
              <a:gd name="T5" fmla="*/ 429 h 469"/>
              <a:gd name="T6" fmla="*/ 5 w 746"/>
              <a:gd name="T7" fmla="*/ 413 h 469"/>
              <a:gd name="T8" fmla="*/ 0 w 746"/>
              <a:gd name="T9" fmla="*/ 363 h 469"/>
              <a:gd name="T10" fmla="*/ 5 w 746"/>
              <a:gd name="T11" fmla="*/ 309 h 469"/>
              <a:gd name="T12" fmla="*/ 23 w 746"/>
              <a:gd name="T13" fmla="*/ 273 h 469"/>
              <a:gd name="T14" fmla="*/ 56 w 746"/>
              <a:gd name="T15" fmla="*/ 228 h 469"/>
              <a:gd name="T16" fmla="*/ 121 w 746"/>
              <a:gd name="T17" fmla="*/ 204 h 469"/>
              <a:gd name="T18" fmla="*/ 166 w 746"/>
              <a:gd name="T19" fmla="*/ 188 h 469"/>
              <a:gd name="T20" fmla="*/ 235 w 746"/>
              <a:gd name="T21" fmla="*/ 173 h 469"/>
              <a:gd name="T22" fmla="*/ 262 w 746"/>
              <a:gd name="T23" fmla="*/ 153 h 469"/>
              <a:gd name="T24" fmla="*/ 267 w 746"/>
              <a:gd name="T25" fmla="*/ 136 h 469"/>
              <a:gd name="T26" fmla="*/ 292 w 746"/>
              <a:gd name="T27" fmla="*/ 120 h 469"/>
              <a:gd name="T28" fmla="*/ 332 w 746"/>
              <a:gd name="T29" fmla="*/ 115 h 469"/>
              <a:gd name="T30" fmla="*/ 359 w 746"/>
              <a:gd name="T31" fmla="*/ 101 h 469"/>
              <a:gd name="T32" fmla="*/ 389 w 746"/>
              <a:gd name="T33" fmla="*/ 67 h 469"/>
              <a:gd name="T34" fmla="*/ 425 w 746"/>
              <a:gd name="T35" fmla="*/ 22 h 469"/>
              <a:gd name="T36" fmla="*/ 450 w 746"/>
              <a:gd name="T37" fmla="*/ 6 h 469"/>
              <a:gd name="T38" fmla="*/ 486 w 746"/>
              <a:gd name="T39" fmla="*/ 0 h 469"/>
              <a:gd name="T40" fmla="*/ 507 w 746"/>
              <a:gd name="T41" fmla="*/ 29 h 469"/>
              <a:gd name="T42" fmla="*/ 532 w 746"/>
              <a:gd name="T43" fmla="*/ 53 h 469"/>
              <a:gd name="T44" fmla="*/ 553 w 746"/>
              <a:gd name="T45" fmla="*/ 107 h 469"/>
              <a:gd name="T46" fmla="*/ 579 w 746"/>
              <a:gd name="T47" fmla="*/ 159 h 469"/>
              <a:gd name="T48" fmla="*/ 613 w 746"/>
              <a:gd name="T49" fmla="*/ 172 h 469"/>
              <a:gd name="T50" fmla="*/ 628 w 746"/>
              <a:gd name="T51" fmla="*/ 193 h 469"/>
              <a:gd name="T52" fmla="*/ 650 w 746"/>
              <a:gd name="T53" fmla="*/ 233 h 469"/>
              <a:gd name="T54" fmla="*/ 702 w 746"/>
              <a:gd name="T55" fmla="*/ 279 h 469"/>
              <a:gd name="T56" fmla="*/ 741 w 746"/>
              <a:gd name="T57" fmla="*/ 315 h 469"/>
              <a:gd name="T58" fmla="*/ 711 w 746"/>
              <a:gd name="T59" fmla="*/ 345 h 469"/>
              <a:gd name="T60" fmla="*/ 691 w 746"/>
              <a:gd name="T61" fmla="*/ 342 h 469"/>
              <a:gd name="T62" fmla="*/ 679 w 746"/>
              <a:gd name="T63" fmla="*/ 321 h 469"/>
              <a:gd name="T64" fmla="*/ 651 w 746"/>
              <a:gd name="T65" fmla="*/ 330 h 469"/>
              <a:gd name="T66" fmla="*/ 639 w 746"/>
              <a:gd name="T67" fmla="*/ 352 h 469"/>
              <a:gd name="T68" fmla="*/ 604 w 746"/>
              <a:gd name="T69" fmla="*/ 356 h 469"/>
              <a:gd name="T70" fmla="*/ 553 w 746"/>
              <a:gd name="T71" fmla="*/ 356 h 469"/>
              <a:gd name="T72" fmla="*/ 522 w 746"/>
              <a:gd name="T73" fmla="*/ 365 h 469"/>
              <a:gd name="T74" fmla="*/ 496 w 746"/>
              <a:gd name="T75" fmla="*/ 387 h 469"/>
              <a:gd name="T76" fmla="*/ 486 w 746"/>
              <a:gd name="T77" fmla="*/ 394 h 469"/>
              <a:gd name="T78" fmla="*/ 426 w 746"/>
              <a:gd name="T79" fmla="*/ 400 h 469"/>
              <a:gd name="T80" fmla="*/ 396 w 746"/>
              <a:gd name="T81" fmla="*/ 392 h 469"/>
              <a:gd name="T82" fmla="*/ 349 w 746"/>
              <a:gd name="T83" fmla="*/ 354 h 469"/>
              <a:gd name="T84" fmla="*/ 319 w 746"/>
              <a:gd name="T85" fmla="*/ 345 h 469"/>
              <a:gd name="T86" fmla="*/ 291 w 746"/>
              <a:gd name="T87" fmla="*/ 355 h 469"/>
              <a:gd name="T88" fmla="*/ 266 w 746"/>
              <a:gd name="T89" fmla="*/ 377 h 469"/>
              <a:gd name="T90" fmla="*/ 227 w 746"/>
              <a:gd name="T91" fmla="*/ 437 h 469"/>
              <a:gd name="T92" fmla="*/ 150 w 746"/>
              <a:gd name="T93" fmla="*/ 439 h 469"/>
              <a:gd name="T94" fmla="*/ 135 w 746"/>
              <a:gd name="T95" fmla="*/ 44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7" name="Freeform 248">
            <a:extLst>
              <a:ext uri="{FF2B5EF4-FFF2-40B4-BE49-F238E27FC236}">
                <a16:creationId xmlns:a16="http://schemas.microsoft.com/office/drawing/2014/main" id="{9F53A2D0-A1DA-4A4D-8D6A-78F6FCB78F57}"/>
              </a:ext>
            </a:extLst>
          </p:cNvPr>
          <p:cNvSpPr>
            <a:spLocks/>
          </p:cNvSpPr>
          <p:nvPr userDrawn="1">
            <p:custDataLst>
              <p:tags r:id="rId173"/>
            </p:custDataLst>
          </p:nvPr>
        </p:nvSpPr>
        <p:spPr bwMode="auto">
          <a:xfrm>
            <a:off x="7651752" y="3594107"/>
            <a:ext cx="512409" cy="500952"/>
          </a:xfrm>
          <a:custGeom>
            <a:avLst/>
            <a:gdLst>
              <a:gd name="T0" fmla="*/ 902 w 1145"/>
              <a:gd name="T1" fmla="*/ 57 h 1053"/>
              <a:gd name="T2" fmla="*/ 993 w 1145"/>
              <a:gd name="T3" fmla="*/ 66 h 1053"/>
              <a:gd name="T4" fmla="*/ 1080 w 1145"/>
              <a:gd name="T5" fmla="*/ 81 h 1053"/>
              <a:gd name="T6" fmla="*/ 1126 w 1145"/>
              <a:gd name="T7" fmla="*/ 175 h 1053"/>
              <a:gd name="T8" fmla="*/ 1133 w 1145"/>
              <a:gd name="T9" fmla="*/ 211 h 1053"/>
              <a:gd name="T10" fmla="*/ 1058 w 1145"/>
              <a:gd name="T11" fmla="*/ 272 h 1053"/>
              <a:gd name="T12" fmla="*/ 1045 w 1145"/>
              <a:gd name="T13" fmla="*/ 360 h 1053"/>
              <a:gd name="T14" fmla="*/ 1003 w 1145"/>
              <a:gd name="T15" fmla="*/ 440 h 1053"/>
              <a:gd name="T16" fmla="*/ 990 w 1145"/>
              <a:gd name="T17" fmla="*/ 476 h 1053"/>
              <a:gd name="T18" fmla="*/ 1019 w 1145"/>
              <a:gd name="T19" fmla="*/ 576 h 1053"/>
              <a:gd name="T20" fmla="*/ 1026 w 1145"/>
              <a:gd name="T21" fmla="*/ 664 h 1053"/>
              <a:gd name="T22" fmla="*/ 1047 w 1145"/>
              <a:gd name="T23" fmla="*/ 731 h 1053"/>
              <a:gd name="T24" fmla="*/ 1079 w 1145"/>
              <a:gd name="T25" fmla="*/ 765 h 1053"/>
              <a:gd name="T26" fmla="*/ 1092 w 1145"/>
              <a:gd name="T27" fmla="*/ 825 h 1053"/>
              <a:gd name="T28" fmla="*/ 1040 w 1145"/>
              <a:gd name="T29" fmla="*/ 844 h 1053"/>
              <a:gd name="T30" fmla="*/ 997 w 1145"/>
              <a:gd name="T31" fmla="*/ 856 h 1053"/>
              <a:gd name="T32" fmla="*/ 960 w 1145"/>
              <a:gd name="T33" fmla="*/ 992 h 1053"/>
              <a:gd name="T34" fmla="*/ 930 w 1145"/>
              <a:gd name="T35" fmla="*/ 1026 h 1053"/>
              <a:gd name="T36" fmla="*/ 902 w 1145"/>
              <a:gd name="T37" fmla="*/ 1031 h 1053"/>
              <a:gd name="T38" fmla="*/ 840 w 1145"/>
              <a:gd name="T39" fmla="*/ 1053 h 1053"/>
              <a:gd name="T40" fmla="*/ 782 w 1145"/>
              <a:gd name="T41" fmla="*/ 1037 h 1053"/>
              <a:gd name="T42" fmla="*/ 743 w 1145"/>
              <a:gd name="T43" fmla="*/ 1014 h 1053"/>
              <a:gd name="T44" fmla="*/ 707 w 1145"/>
              <a:gd name="T45" fmla="*/ 997 h 1053"/>
              <a:gd name="T46" fmla="*/ 674 w 1145"/>
              <a:gd name="T47" fmla="*/ 986 h 1053"/>
              <a:gd name="T48" fmla="*/ 608 w 1145"/>
              <a:gd name="T49" fmla="*/ 987 h 1053"/>
              <a:gd name="T50" fmla="*/ 594 w 1145"/>
              <a:gd name="T51" fmla="*/ 942 h 1053"/>
              <a:gd name="T52" fmla="*/ 575 w 1145"/>
              <a:gd name="T53" fmla="*/ 884 h 1053"/>
              <a:gd name="T54" fmla="*/ 590 w 1145"/>
              <a:gd name="T55" fmla="*/ 846 h 1053"/>
              <a:gd name="T56" fmla="*/ 590 w 1145"/>
              <a:gd name="T57" fmla="*/ 779 h 1053"/>
              <a:gd name="T58" fmla="*/ 454 w 1145"/>
              <a:gd name="T59" fmla="*/ 755 h 1053"/>
              <a:gd name="T60" fmla="*/ 443 w 1145"/>
              <a:gd name="T61" fmla="*/ 785 h 1053"/>
              <a:gd name="T62" fmla="*/ 396 w 1145"/>
              <a:gd name="T63" fmla="*/ 817 h 1053"/>
              <a:gd name="T64" fmla="*/ 337 w 1145"/>
              <a:gd name="T65" fmla="*/ 797 h 1053"/>
              <a:gd name="T66" fmla="*/ 297 w 1145"/>
              <a:gd name="T67" fmla="*/ 708 h 1053"/>
              <a:gd name="T68" fmla="*/ 3 w 1145"/>
              <a:gd name="T69" fmla="*/ 671 h 1053"/>
              <a:gd name="T70" fmla="*/ 45 w 1145"/>
              <a:gd name="T71" fmla="*/ 667 h 1053"/>
              <a:gd name="T72" fmla="*/ 26 w 1145"/>
              <a:gd name="T73" fmla="*/ 631 h 1053"/>
              <a:gd name="T74" fmla="*/ 75 w 1145"/>
              <a:gd name="T75" fmla="*/ 615 h 1053"/>
              <a:gd name="T76" fmla="*/ 145 w 1145"/>
              <a:gd name="T77" fmla="*/ 614 h 1053"/>
              <a:gd name="T78" fmla="*/ 183 w 1145"/>
              <a:gd name="T79" fmla="*/ 620 h 1053"/>
              <a:gd name="T80" fmla="*/ 220 w 1145"/>
              <a:gd name="T81" fmla="*/ 574 h 1053"/>
              <a:gd name="T82" fmla="*/ 260 w 1145"/>
              <a:gd name="T83" fmla="*/ 555 h 1053"/>
              <a:gd name="T84" fmla="*/ 281 w 1145"/>
              <a:gd name="T85" fmla="*/ 440 h 1053"/>
              <a:gd name="T86" fmla="*/ 346 w 1145"/>
              <a:gd name="T87" fmla="*/ 370 h 1053"/>
              <a:gd name="T88" fmla="*/ 370 w 1145"/>
              <a:gd name="T89" fmla="*/ 276 h 1053"/>
              <a:gd name="T90" fmla="*/ 372 w 1145"/>
              <a:gd name="T91" fmla="*/ 180 h 1053"/>
              <a:gd name="T92" fmla="*/ 383 w 1145"/>
              <a:gd name="T93" fmla="*/ 122 h 1053"/>
              <a:gd name="T94" fmla="*/ 440 w 1145"/>
              <a:gd name="T95" fmla="*/ 35 h 1053"/>
              <a:gd name="T96" fmla="*/ 491 w 1145"/>
              <a:gd name="T97" fmla="*/ 30 h 1053"/>
              <a:gd name="T98" fmla="*/ 558 w 1145"/>
              <a:gd name="T99" fmla="*/ 77 h 1053"/>
              <a:gd name="T100" fmla="*/ 637 w 1145"/>
              <a:gd name="T101" fmla="*/ 73 h 1053"/>
              <a:gd name="T102" fmla="*/ 670 w 1145"/>
              <a:gd name="T103" fmla="*/ 44 h 1053"/>
              <a:gd name="T104" fmla="*/ 734 w 1145"/>
              <a:gd name="T105" fmla="*/ 34 h 1053"/>
              <a:gd name="T106" fmla="*/ 795 w 1145"/>
              <a:gd name="T107" fmla="*/ 17 h 1053"/>
              <a:gd name="T108" fmla="*/ 828 w 1145"/>
              <a:gd name="T109" fmla="*/ 8 h 1053"/>
              <a:gd name="T110" fmla="*/ 859 w 1145"/>
              <a:gd name="T111" fmla="*/ 24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8" name="Freeform 249">
            <a:extLst>
              <a:ext uri="{FF2B5EF4-FFF2-40B4-BE49-F238E27FC236}">
                <a16:creationId xmlns:a16="http://schemas.microsoft.com/office/drawing/2014/main" id="{C124AB76-2EF3-534C-B011-91B3C9403493}"/>
              </a:ext>
            </a:extLst>
          </p:cNvPr>
          <p:cNvSpPr>
            <a:spLocks/>
          </p:cNvSpPr>
          <p:nvPr userDrawn="1">
            <p:custDataLst>
              <p:tags r:id="rId174"/>
            </p:custDataLst>
          </p:nvPr>
        </p:nvSpPr>
        <p:spPr bwMode="auto">
          <a:xfrm>
            <a:off x="7586684" y="3684796"/>
            <a:ext cx="56934" cy="50383"/>
          </a:xfrm>
          <a:custGeom>
            <a:avLst/>
            <a:gdLst>
              <a:gd name="T0" fmla="*/ 120 w 125"/>
              <a:gd name="T1" fmla="*/ 0 h 81"/>
              <a:gd name="T2" fmla="*/ 121 w 125"/>
              <a:gd name="T3" fmla="*/ 27 h 81"/>
              <a:gd name="T4" fmla="*/ 124 w 125"/>
              <a:gd name="T5" fmla="*/ 46 h 81"/>
              <a:gd name="T6" fmla="*/ 125 w 125"/>
              <a:gd name="T7" fmla="*/ 53 h 81"/>
              <a:gd name="T8" fmla="*/ 125 w 125"/>
              <a:gd name="T9" fmla="*/ 59 h 81"/>
              <a:gd name="T10" fmla="*/ 125 w 125"/>
              <a:gd name="T11" fmla="*/ 65 h 81"/>
              <a:gd name="T12" fmla="*/ 123 w 125"/>
              <a:gd name="T13" fmla="*/ 69 h 81"/>
              <a:gd name="T14" fmla="*/ 119 w 125"/>
              <a:gd name="T15" fmla="*/ 72 h 81"/>
              <a:gd name="T16" fmla="*/ 112 w 125"/>
              <a:gd name="T17" fmla="*/ 74 h 81"/>
              <a:gd name="T18" fmla="*/ 103 w 125"/>
              <a:gd name="T19" fmla="*/ 76 h 81"/>
              <a:gd name="T20" fmla="*/ 91 w 125"/>
              <a:gd name="T21" fmla="*/ 77 h 81"/>
              <a:gd name="T22" fmla="*/ 57 w 125"/>
              <a:gd name="T23" fmla="*/ 79 h 81"/>
              <a:gd name="T24" fmla="*/ 7 w 125"/>
              <a:gd name="T25" fmla="*/ 81 h 81"/>
              <a:gd name="T26" fmla="*/ 5 w 125"/>
              <a:gd name="T27" fmla="*/ 79 h 81"/>
              <a:gd name="T28" fmla="*/ 3 w 125"/>
              <a:gd name="T29" fmla="*/ 72 h 81"/>
              <a:gd name="T30" fmla="*/ 1 w 125"/>
              <a:gd name="T31" fmla="*/ 59 h 81"/>
              <a:gd name="T32" fmla="*/ 0 w 125"/>
              <a:gd name="T33" fmla="*/ 43 h 81"/>
              <a:gd name="T34" fmla="*/ 0 w 125"/>
              <a:gd name="T35" fmla="*/ 37 h 81"/>
              <a:gd name="T36" fmla="*/ 1 w 125"/>
              <a:gd name="T37" fmla="*/ 31 h 81"/>
              <a:gd name="T38" fmla="*/ 2 w 125"/>
              <a:gd name="T39" fmla="*/ 25 h 81"/>
              <a:gd name="T40" fmla="*/ 4 w 125"/>
              <a:gd name="T41" fmla="*/ 20 h 81"/>
              <a:gd name="T42" fmla="*/ 8 w 125"/>
              <a:gd name="T43" fmla="*/ 15 h 81"/>
              <a:gd name="T44" fmla="*/ 11 w 125"/>
              <a:gd name="T45" fmla="*/ 10 h 81"/>
              <a:gd name="T46" fmla="*/ 14 w 125"/>
              <a:gd name="T47" fmla="*/ 5 h 81"/>
              <a:gd name="T48" fmla="*/ 20 w 125"/>
              <a:gd name="T49" fmla="*/ 0 h 81"/>
              <a:gd name="T50" fmla="*/ 120 w 125"/>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49" name="Freeform 250">
            <a:extLst>
              <a:ext uri="{FF2B5EF4-FFF2-40B4-BE49-F238E27FC236}">
                <a16:creationId xmlns:a16="http://schemas.microsoft.com/office/drawing/2014/main" id="{9D4974DD-21E9-EE42-9489-5D82DDC107EA}"/>
              </a:ext>
            </a:extLst>
          </p:cNvPr>
          <p:cNvSpPr>
            <a:spLocks/>
          </p:cNvSpPr>
          <p:nvPr userDrawn="1">
            <p:custDataLst>
              <p:tags r:id="rId175"/>
            </p:custDataLst>
          </p:nvPr>
        </p:nvSpPr>
        <p:spPr bwMode="auto">
          <a:xfrm>
            <a:off x="7568790" y="3684796"/>
            <a:ext cx="156163" cy="182819"/>
          </a:xfrm>
          <a:custGeom>
            <a:avLst/>
            <a:gdLst>
              <a:gd name="T0" fmla="*/ 262 w 355"/>
              <a:gd name="T1" fmla="*/ 15 h 388"/>
              <a:gd name="T2" fmla="*/ 257 w 355"/>
              <a:gd name="T3" fmla="*/ 37 h 388"/>
              <a:gd name="T4" fmla="*/ 264 w 355"/>
              <a:gd name="T5" fmla="*/ 51 h 388"/>
              <a:gd name="T6" fmla="*/ 283 w 355"/>
              <a:gd name="T7" fmla="*/ 60 h 388"/>
              <a:gd name="T8" fmla="*/ 319 w 355"/>
              <a:gd name="T9" fmla="*/ 55 h 388"/>
              <a:gd name="T10" fmla="*/ 332 w 355"/>
              <a:gd name="T11" fmla="*/ 57 h 388"/>
              <a:gd name="T12" fmla="*/ 340 w 355"/>
              <a:gd name="T13" fmla="*/ 68 h 388"/>
              <a:gd name="T14" fmla="*/ 345 w 355"/>
              <a:gd name="T15" fmla="*/ 83 h 388"/>
              <a:gd name="T16" fmla="*/ 351 w 355"/>
              <a:gd name="T17" fmla="*/ 94 h 388"/>
              <a:gd name="T18" fmla="*/ 345 w 355"/>
              <a:gd name="T19" fmla="*/ 108 h 388"/>
              <a:gd name="T20" fmla="*/ 320 w 355"/>
              <a:gd name="T21" fmla="*/ 136 h 388"/>
              <a:gd name="T22" fmla="*/ 348 w 355"/>
              <a:gd name="T23" fmla="*/ 175 h 388"/>
              <a:gd name="T24" fmla="*/ 355 w 355"/>
              <a:gd name="T25" fmla="*/ 202 h 388"/>
              <a:gd name="T26" fmla="*/ 353 w 355"/>
              <a:gd name="T27" fmla="*/ 219 h 388"/>
              <a:gd name="T28" fmla="*/ 345 w 355"/>
              <a:gd name="T29" fmla="*/ 254 h 388"/>
              <a:gd name="T30" fmla="*/ 333 w 355"/>
              <a:gd name="T31" fmla="*/ 271 h 388"/>
              <a:gd name="T32" fmla="*/ 312 w 355"/>
              <a:gd name="T33" fmla="*/ 280 h 388"/>
              <a:gd name="T34" fmla="*/ 286 w 355"/>
              <a:gd name="T35" fmla="*/ 282 h 388"/>
              <a:gd name="T36" fmla="*/ 270 w 355"/>
              <a:gd name="T37" fmla="*/ 282 h 388"/>
              <a:gd name="T38" fmla="*/ 252 w 355"/>
              <a:gd name="T39" fmla="*/ 265 h 388"/>
              <a:gd name="T40" fmla="*/ 240 w 355"/>
              <a:gd name="T41" fmla="*/ 259 h 388"/>
              <a:gd name="T42" fmla="*/ 221 w 355"/>
              <a:gd name="T43" fmla="*/ 269 h 388"/>
              <a:gd name="T44" fmla="*/ 205 w 355"/>
              <a:gd name="T45" fmla="*/ 279 h 388"/>
              <a:gd name="T46" fmla="*/ 194 w 355"/>
              <a:gd name="T47" fmla="*/ 285 h 388"/>
              <a:gd name="T48" fmla="*/ 185 w 355"/>
              <a:gd name="T49" fmla="*/ 298 h 388"/>
              <a:gd name="T50" fmla="*/ 187 w 355"/>
              <a:gd name="T51" fmla="*/ 321 h 388"/>
              <a:gd name="T52" fmla="*/ 207 w 355"/>
              <a:gd name="T53" fmla="*/ 358 h 388"/>
              <a:gd name="T54" fmla="*/ 195 w 355"/>
              <a:gd name="T55" fmla="*/ 353 h 388"/>
              <a:gd name="T56" fmla="*/ 177 w 355"/>
              <a:gd name="T57" fmla="*/ 355 h 388"/>
              <a:gd name="T58" fmla="*/ 162 w 355"/>
              <a:gd name="T59" fmla="*/ 365 h 388"/>
              <a:gd name="T60" fmla="*/ 146 w 355"/>
              <a:gd name="T61" fmla="*/ 388 h 388"/>
              <a:gd name="T62" fmla="*/ 123 w 355"/>
              <a:gd name="T63" fmla="*/ 370 h 388"/>
              <a:gd name="T64" fmla="*/ 113 w 355"/>
              <a:gd name="T65" fmla="*/ 358 h 388"/>
              <a:gd name="T66" fmla="*/ 96 w 355"/>
              <a:gd name="T67" fmla="*/ 324 h 388"/>
              <a:gd name="T68" fmla="*/ 50 w 355"/>
              <a:gd name="T69" fmla="*/ 280 h 388"/>
              <a:gd name="T70" fmla="*/ 22 w 355"/>
              <a:gd name="T71" fmla="*/ 254 h 388"/>
              <a:gd name="T72" fmla="*/ 5 w 355"/>
              <a:gd name="T73" fmla="*/ 223 h 388"/>
              <a:gd name="T74" fmla="*/ 1 w 355"/>
              <a:gd name="T75" fmla="*/ 187 h 388"/>
              <a:gd name="T76" fmla="*/ 11 w 355"/>
              <a:gd name="T77" fmla="*/ 162 h 388"/>
              <a:gd name="T78" fmla="*/ 41 w 355"/>
              <a:gd name="T79" fmla="*/ 134 h 388"/>
              <a:gd name="T80" fmla="*/ 54 w 355"/>
              <a:gd name="T81" fmla="*/ 116 h 388"/>
              <a:gd name="T82" fmla="*/ 56 w 355"/>
              <a:gd name="T83" fmla="*/ 91 h 388"/>
              <a:gd name="T84" fmla="*/ 108 w 355"/>
              <a:gd name="T85" fmla="*/ 83 h 388"/>
              <a:gd name="T86" fmla="*/ 156 w 355"/>
              <a:gd name="T87" fmla="*/ 80 h 388"/>
              <a:gd name="T88" fmla="*/ 172 w 355"/>
              <a:gd name="T89" fmla="*/ 73 h 388"/>
              <a:gd name="T90" fmla="*/ 177 w 355"/>
              <a:gd name="T91" fmla="*/ 63 h 388"/>
              <a:gd name="T92" fmla="*/ 174 w 355"/>
              <a:gd name="T93" fmla="*/ 41 h 388"/>
              <a:gd name="T94" fmla="*/ 167 w 355"/>
              <a:gd name="T95" fmla="*/ 1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0" name="Freeform 251">
            <a:extLst>
              <a:ext uri="{FF2B5EF4-FFF2-40B4-BE49-F238E27FC236}">
                <a16:creationId xmlns:a16="http://schemas.microsoft.com/office/drawing/2014/main" id="{388C9851-8F13-8B43-BF72-675944B42488}"/>
              </a:ext>
            </a:extLst>
          </p:cNvPr>
          <p:cNvSpPr>
            <a:spLocks/>
          </p:cNvSpPr>
          <p:nvPr userDrawn="1">
            <p:custDataLst>
              <p:tags r:id="rId176"/>
            </p:custDataLst>
          </p:nvPr>
        </p:nvSpPr>
        <p:spPr bwMode="auto">
          <a:xfrm>
            <a:off x="8115360" y="4051873"/>
            <a:ext cx="266779" cy="472161"/>
          </a:xfrm>
          <a:custGeom>
            <a:avLst/>
            <a:gdLst>
              <a:gd name="T0" fmla="*/ 0 w 599"/>
              <a:gd name="T1" fmla="*/ 259 h 993"/>
              <a:gd name="T2" fmla="*/ 182 w 599"/>
              <a:gd name="T3" fmla="*/ 224 h 993"/>
              <a:gd name="T4" fmla="*/ 230 w 599"/>
              <a:gd name="T5" fmla="*/ 240 h 993"/>
              <a:gd name="T6" fmla="*/ 258 w 599"/>
              <a:gd name="T7" fmla="*/ 258 h 993"/>
              <a:gd name="T8" fmla="*/ 252 w 599"/>
              <a:gd name="T9" fmla="*/ 296 h 993"/>
              <a:gd name="T10" fmla="*/ 234 w 599"/>
              <a:gd name="T11" fmla="*/ 327 h 993"/>
              <a:gd name="T12" fmla="*/ 250 w 599"/>
              <a:gd name="T13" fmla="*/ 357 h 993"/>
              <a:gd name="T14" fmla="*/ 294 w 599"/>
              <a:gd name="T15" fmla="*/ 365 h 993"/>
              <a:gd name="T16" fmla="*/ 319 w 599"/>
              <a:gd name="T17" fmla="*/ 340 h 993"/>
              <a:gd name="T18" fmla="*/ 338 w 599"/>
              <a:gd name="T19" fmla="*/ 317 h 993"/>
              <a:gd name="T20" fmla="*/ 332 w 599"/>
              <a:gd name="T21" fmla="*/ 261 h 993"/>
              <a:gd name="T22" fmla="*/ 314 w 599"/>
              <a:gd name="T23" fmla="*/ 204 h 993"/>
              <a:gd name="T24" fmla="*/ 271 w 599"/>
              <a:gd name="T25" fmla="*/ 157 h 993"/>
              <a:gd name="T26" fmla="*/ 254 w 599"/>
              <a:gd name="T27" fmla="*/ 125 h 993"/>
              <a:gd name="T28" fmla="*/ 270 w 599"/>
              <a:gd name="T29" fmla="*/ 62 h 993"/>
              <a:gd name="T30" fmla="*/ 320 w 599"/>
              <a:gd name="T31" fmla="*/ 55 h 993"/>
              <a:gd name="T32" fmla="*/ 418 w 599"/>
              <a:gd name="T33" fmla="*/ 60 h 993"/>
              <a:gd name="T34" fmla="*/ 521 w 599"/>
              <a:gd name="T35" fmla="*/ 36 h 993"/>
              <a:gd name="T36" fmla="*/ 597 w 599"/>
              <a:gd name="T37" fmla="*/ 3 h 993"/>
              <a:gd name="T38" fmla="*/ 597 w 599"/>
              <a:gd name="T39" fmla="*/ 30 h 993"/>
              <a:gd name="T40" fmla="*/ 597 w 599"/>
              <a:gd name="T41" fmla="*/ 126 h 993"/>
              <a:gd name="T42" fmla="*/ 592 w 599"/>
              <a:gd name="T43" fmla="*/ 228 h 993"/>
              <a:gd name="T44" fmla="*/ 585 w 599"/>
              <a:gd name="T45" fmla="*/ 276 h 993"/>
              <a:gd name="T46" fmla="*/ 550 w 599"/>
              <a:gd name="T47" fmla="*/ 337 h 993"/>
              <a:gd name="T48" fmla="*/ 468 w 599"/>
              <a:gd name="T49" fmla="*/ 402 h 993"/>
              <a:gd name="T50" fmla="*/ 374 w 599"/>
              <a:gd name="T51" fmla="*/ 426 h 993"/>
              <a:gd name="T52" fmla="*/ 353 w 599"/>
              <a:gd name="T53" fmla="*/ 464 h 993"/>
              <a:gd name="T54" fmla="*/ 293 w 599"/>
              <a:gd name="T55" fmla="*/ 507 h 993"/>
              <a:gd name="T56" fmla="*/ 243 w 599"/>
              <a:gd name="T57" fmla="*/ 549 h 993"/>
              <a:gd name="T58" fmla="*/ 229 w 599"/>
              <a:gd name="T59" fmla="*/ 582 h 993"/>
              <a:gd name="T60" fmla="*/ 237 w 599"/>
              <a:gd name="T61" fmla="*/ 619 h 993"/>
              <a:gd name="T62" fmla="*/ 267 w 599"/>
              <a:gd name="T63" fmla="*/ 654 h 993"/>
              <a:gd name="T64" fmla="*/ 254 w 599"/>
              <a:gd name="T65" fmla="*/ 694 h 993"/>
              <a:gd name="T66" fmla="*/ 265 w 599"/>
              <a:gd name="T67" fmla="*/ 729 h 993"/>
              <a:gd name="T68" fmla="*/ 267 w 599"/>
              <a:gd name="T69" fmla="*/ 790 h 993"/>
              <a:gd name="T70" fmla="*/ 256 w 599"/>
              <a:gd name="T71" fmla="*/ 814 h 993"/>
              <a:gd name="T72" fmla="*/ 193 w 599"/>
              <a:gd name="T73" fmla="*/ 873 h 993"/>
              <a:gd name="T74" fmla="*/ 147 w 599"/>
              <a:gd name="T75" fmla="*/ 887 h 993"/>
              <a:gd name="T76" fmla="*/ 102 w 599"/>
              <a:gd name="T77" fmla="*/ 894 h 993"/>
              <a:gd name="T78" fmla="*/ 87 w 599"/>
              <a:gd name="T79" fmla="*/ 913 h 993"/>
              <a:gd name="T80" fmla="*/ 95 w 599"/>
              <a:gd name="T81" fmla="*/ 939 h 993"/>
              <a:gd name="T82" fmla="*/ 91 w 599"/>
              <a:gd name="T83" fmla="*/ 992 h 993"/>
              <a:gd name="T84" fmla="*/ 74 w 599"/>
              <a:gd name="T85" fmla="*/ 810 h 993"/>
              <a:gd name="T86" fmla="*/ 58 w 599"/>
              <a:gd name="T87" fmla="*/ 765 h 993"/>
              <a:gd name="T88" fmla="*/ 41 w 599"/>
              <a:gd name="T89" fmla="*/ 720 h 993"/>
              <a:gd name="T90" fmla="*/ 108 w 599"/>
              <a:gd name="T91" fmla="*/ 666 h 993"/>
              <a:gd name="T92" fmla="*/ 109 w 599"/>
              <a:gd name="T93" fmla="*/ 614 h 993"/>
              <a:gd name="T94" fmla="*/ 149 w 599"/>
              <a:gd name="T95" fmla="*/ 571 h 993"/>
              <a:gd name="T96" fmla="*/ 174 w 599"/>
              <a:gd name="T97" fmla="*/ 526 h 993"/>
              <a:gd name="T98" fmla="*/ 168 w 599"/>
              <a:gd name="T99" fmla="*/ 441 h 993"/>
              <a:gd name="T100" fmla="*/ 152 w 599"/>
              <a:gd name="T101" fmla="*/ 364 h 993"/>
              <a:gd name="T102" fmla="*/ 81 w 599"/>
              <a:gd name="T103" fmla="*/ 34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1" name="Freeform 252">
            <a:extLst>
              <a:ext uri="{FF2B5EF4-FFF2-40B4-BE49-F238E27FC236}">
                <a16:creationId xmlns:a16="http://schemas.microsoft.com/office/drawing/2014/main" id="{766E3F2F-905C-F649-A54E-55322F3D7C02}"/>
              </a:ext>
            </a:extLst>
          </p:cNvPr>
          <p:cNvSpPr>
            <a:spLocks/>
          </p:cNvSpPr>
          <p:nvPr userDrawn="1">
            <p:custDataLst>
              <p:tags r:id="rId177"/>
            </p:custDataLst>
          </p:nvPr>
        </p:nvSpPr>
        <p:spPr bwMode="auto">
          <a:xfrm>
            <a:off x="7843703" y="4269239"/>
            <a:ext cx="244004" cy="260554"/>
          </a:xfrm>
          <a:custGeom>
            <a:avLst/>
            <a:gdLst>
              <a:gd name="T0" fmla="*/ 30 w 545"/>
              <a:gd name="T1" fmla="*/ 428 h 549"/>
              <a:gd name="T2" fmla="*/ 46 w 545"/>
              <a:gd name="T3" fmla="*/ 454 h 549"/>
              <a:gd name="T4" fmla="*/ 46 w 545"/>
              <a:gd name="T5" fmla="*/ 512 h 549"/>
              <a:gd name="T6" fmla="*/ 48 w 545"/>
              <a:gd name="T7" fmla="*/ 527 h 549"/>
              <a:gd name="T8" fmla="*/ 55 w 545"/>
              <a:gd name="T9" fmla="*/ 537 h 549"/>
              <a:gd name="T10" fmla="*/ 68 w 545"/>
              <a:gd name="T11" fmla="*/ 545 h 549"/>
              <a:gd name="T12" fmla="*/ 100 w 545"/>
              <a:gd name="T13" fmla="*/ 549 h 549"/>
              <a:gd name="T14" fmla="*/ 113 w 545"/>
              <a:gd name="T15" fmla="*/ 546 h 549"/>
              <a:gd name="T16" fmla="*/ 130 w 545"/>
              <a:gd name="T17" fmla="*/ 533 h 549"/>
              <a:gd name="T18" fmla="*/ 143 w 545"/>
              <a:gd name="T19" fmla="*/ 507 h 549"/>
              <a:gd name="T20" fmla="*/ 154 w 545"/>
              <a:gd name="T21" fmla="*/ 477 h 549"/>
              <a:gd name="T22" fmla="*/ 169 w 545"/>
              <a:gd name="T23" fmla="*/ 454 h 549"/>
              <a:gd name="T24" fmla="*/ 183 w 545"/>
              <a:gd name="T25" fmla="*/ 445 h 549"/>
              <a:gd name="T26" fmla="*/ 201 w 545"/>
              <a:gd name="T27" fmla="*/ 444 h 549"/>
              <a:gd name="T28" fmla="*/ 222 w 545"/>
              <a:gd name="T29" fmla="*/ 448 h 549"/>
              <a:gd name="T30" fmla="*/ 252 w 545"/>
              <a:gd name="T31" fmla="*/ 461 h 549"/>
              <a:gd name="T32" fmla="*/ 272 w 545"/>
              <a:gd name="T33" fmla="*/ 468 h 549"/>
              <a:gd name="T34" fmla="*/ 297 w 545"/>
              <a:gd name="T35" fmla="*/ 469 h 549"/>
              <a:gd name="T36" fmla="*/ 319 w 545"/>
              <a:gd name="T37" fmla="*/ 464 h 549"/>
              <a:gd name="T38" fmla="*/ 332 w 545"/>
              <a:gd name="T39" fmla="*/ 453 h 549"/>
              <a:gd name="T40" fmla="*/ 359 w 545"/>
              <a:gd name="T41" fmla="*/ 388 h 549"/>
              <a:gd name="T42" fmla="*/ 382 w 545"/>
              <a:gd name="T43" fmla="*/ 363 h 549"/>
              <a:gd name="T44" fmla="*/ 447 w 545"/>
              <a:gd name="T45" fmla="*/ 314 h 549"/>
              <a:gd name="T46" fmla="*/ 527 w 545"/>
              <a:gd name="T47" fmla="*/ 264 h 549"/>
              <a:gd name="T48" fmla="*/ 528 w 545"/>
              <a:gd name="T49" fmla="*/ 232 h 549"/>
              <a:gd name="T50" fmla="*/ 503 w 545"/>
              <a:gd name="T51" fmla="*/ 218 h 549"/>
              <a:gd name="T52" fmla="*/ 485 w 545"/>
              <a:gd name="T53" fmla="*/ 199 h 549"/>
              <a:gd name="T54" fmla="*/ 460 w 545"/>
              <a:gd name="T55" fmla="*/ 157 h 549"/>
              <a:gd name="T56" fmla="*/ 440 w 545"/>
              <a:gd name="T57" fmla="*/ 132 h 549"/>
              <a:gd name="T58" fmla="*/ 377 w 545"/>
              <a:gd name="T59" fmla="*/ 76 h 549"/>
              <a:gd name="T60" fmla="*/ 359 w 545"/>
              <a:gd name="T61" fmla="*/ 53 h 549"/>
              <a:gd name="T62" fmla="*/ 348 w 545"/>
              <a:gd name="T63" fmla="*/ 24 h 549"/>
              <a:gd name="T64" fmla="*/ 319 w 545"/>
              <a:gd name="T65" fmla="*/ 0 h 549"/>
              <a:gd name="T66" fmla="*/ 244 w 545"/>
              <a:gd name="T67" fmla="*/ 2 h 549"/>
              <a:gd name="T68" fmla="*/ 176 w 545"/>
              <a:gd name="T69" fmla="*/ 13 h 549"/>
              <a:gd name="T70" fmla="*/ 95 w 545"/>
              <a:gd name="T71" fmla="*/ 22 h 549"/>
              <a:gd name="T72" fmla="*/ 71 w 545"/>
              <a:gd name="T73" fmla="*/ 27 h 549"/>
              <a:gd name="T74" fmla="*/ 67 w 545"/>
              <a:gd name="T75" fmla="*/ 38 h 549"/>
              <a:gd name="T76" fmla="*/ 73 w 545"/>
              <a:gd name="T77" fmla="*/ 56 h 549"/>
              <a:gd name="T78" fmla="*/ 84 w 545"/>
              <a:gd name="T79" fmla="*/ 74 h 549"/>
              <a:gd name="T80" fmla="*/ 86 w 545"/>
              <a:gd name="T81" fmla="*/ 107 h 549"/>
              <a:gd name="T82" fmla="*/ 74 w 545"/>
              <a:gd name="T83" fmla="*/ 171 h 549"/>
              <a:gd name="T84" fmla="*/ 62 w 545"/>
              <a:gd name="T85" fmla="*/ 237 h 549"/>
              <a:gd name="T86" fmla="*/ 47 w 545"/>
              <a:gd name="T87" fmla="*/ 263 h 549"/>
              <a:gd name="T88" fmla="*/ 26 w 545"/>
              <a:gd name="T89" fmla="*/ 277 h 549"/>
              <a:gd name="T90" fmla="*/ 5 w 545"/>
              <a:gd name="T91" fmla="*/ 307 h 549"/>
              <a:gd name="T92" fmla="*/ 1 w 545"/>
              <a:gd name="T93" fmla="*/ 339 h 549"/>
              <a:gd name="T94" fmla="*/ 8 w 545"/>
              <a:gd name="T95" fmla="*/ 367 h 549"/>
              <a:gd name="T96" fmla="*/ 8 w 545"/>
              <a:gd name="T97" fmla="*/ 391 h 549"/>
              <a:gd name="T98" fmla="*/ 0 w 545"/>
              <a:gd name="T99" fmla="*/ 40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2" name="Freeform 253">
            <a:extLst>
              <a:ext uri="{FF2B5EF4-FFF2-40B4-BE49-F238E27FC236}">
                <a16:creationId xmlns:a16="http://schemas.microsoft.com/office/drawing/2014/main" id="{561F1B94-557E-E944-A267-F0A4A76C1604}"/>
              </a:ext>
            </a:extLst>
          </p:cNvPr>
          <p:cNvSpPr>
            <a:spLocks/>
          </p:cNvSpPr>
          <p:nvPr userDrawn="1">
            <p:custDataLst>
              <p:tags r:id="rId178"/>
            </p:custDataLst>
          </p:nvPr>
        </p:nvSpPr>
        <p:spPr bwMode="auto">
          <a:xfrm>
            <a:off x="8430939" y="4089301"/>
            <a:ext cx="201711" cy="394427"/>
          </a:xfrm>
          <a:custGeom>
            <a:avLst/>
            <a:gdLst>
              <a:gd name="T0" fmla="*/ 112 w 452"/>
              <a:gd name="T1" fmla="*/ 261 h 832"/>
              <a:gd name="T2" fmla="*/ 138 w 452"/>
              <a:gd name="T3" fmla="*/ 248 h 832"/>
              <a:gd name="T4" fmla="*/ 165 w 452"/>
              <a:gd name="T5" fmla="*/ 240 h 832"/>
              <a:gd name="T6" fmla="*/ 192 w 452"/>
              <a:gd name="T7" fmla="*/ 232 h 832"/>
              <a:gd name="T8" fmla="*/ 215 w 452"/>
              <a:gd name="T9" fmla="*/ 217 h 832"/>
              <a:gd name="T10" fmla="*/ 232 w 452"/>
              <a:gd name="T11" fmla="*/ 200 h 832"/>
              <a:gd name="T12" fmla="*/ 232 w 452"/>
              <a:gd name="T13" fmla="*/ 179 h 832"/>
              <a:gd name="T14" fmla="*/ 265 w 452"/>
              <a:gd name="T15" fmla="*/ 178 h 832"/>
              <a:gd name="T16" fmla="*/ 282 w 452"/>
              <a:gd name="T17" fmla="*/ 173 h 832"/>
              <a:gd name="T18" fmla="*/ 298 w 452"/>
              <a:gd name="T19" fmla="*/ 162 h 832"/>
              <a:gd name="T20" fmla="*/ 320 w 452"/>
              <a:gd name="T21" fmla="*/ 133 h 832"/>
              <a:gd name="T22" fmla="*/ 350 w 452"/>
              <a:gd name="T23" fmla="*/ 75 h 832"/>
              <a:gd name="T24" fmla="*/ 378 w 452"/>
              <a:gd name="T25" fmla="*/ 0 h 832"/>
              <a:gd name="T26" fmla="*/ 385 w 452"/>
              <a:gd name="T27" fmla="*/ 19 h 832"/>
              <a:gd name="T28" fmla="*/ 407 w 452"/>
              <a:gd name="T29" fmla="*/ 47 h 832"/>
              <a:gd name="T30" fmla="*/ 448 w 452"/>
              <a:gd name="T31" fmla="*/ 85 h 832"/>
              <a:gd name="T32" fmla="*/ 440 w 452"/>
              <a:gd name="T33" fmla="*/ 103 h 832"/>
              <a:gd name="T34" fmla="*/ 444 w 452"/>
              <a:gd name="T35" fmla="*/ 138 h 832"/>
              <a:gd name="T36" fmla="*/ 452 w 452"/>
              <a:gd name="T37" fmla="*/ 185 h 832"/>
              <a:gd name="T38" fmla="*/ 448 w 452"/>
              <a:gd name="T39" fmla="*/ 206 h 832"/>
              <a:gd name="T40" fmla="*/ 428 w 452"/>
              <a:gd name="T41" fmla="*/ 234 h 832"/>
              <a:gd name="T42" fmla="*/ 409 w 452"/>
              <a:gd name="T43" fmla="*/ 261 h 832"/>
              <a:gd name="T44" fmla="*/ 405 w 452"/>
              <a:gd name="T45" fmla="*/ 283 h 832"/>
              <a:gd name="T46" fmla="*/ 393 w 452"/>
              <a:gd name="T47" fmla="*/ 308 h 832"/>
              <a:gd name="T48" fmla="*/ 383 w 452"/>
              <a:gd name="T49" fmla="*/ 318 h 832"/>
              <a:gd name="T50" fmla="*/ 377 w 452"/>
              <a:gd name="T51" fmla="*/ 332 h 832"/>
              <a:gd name="T52" fmla="*/ 368 w 452"/>
              <a:gd name="T53" fmla="*/ 364 h 832"/>
              <a:gd name="T54" fmla="*/ 338 w 452"/>
              <a:gd name="T55" fmla="*/ 427 h 832"/>
              <a:gd name="T56" fmla="*/ 321 w 452"/>
              <a:gd name="T57" fmla="*/ 470 h 832"/>
              <a:gd name="T58" fmla="*/ 318 w 452"/>
              <a:gd name="T59" fmla="*/ 500 h 832"/>
              <a:gd name="T60" fmla="*/ 310 w 452"/>
              <a:gd name="T61" fmla="*/ 531 h 832"/>
              <a:gd name="T62" fmla="*/ 281 w 452"/>
              <a:gd name="T63" fmla="*/ 602 h 832"/>
              <a:gd name="T64" fmla="*/ 260 w 452"/>
              <a:gd name="T65" fmla="*/ 637 h 832"/>
              <a:gd name="T66" fmla="*/ 242 w 452"/>
              <a:gd name="T67" fmla="*/ 655 h 832"/>
              <a:gd name="T68" fmla="*/ 232 w 452"/>
              <a:gd name="T69" fmla="*/ 660 h 832"/>
              <a:gd name="T70" fmla="*/ 228 w 452"/>
              <a:gd name="T71" fmla="*/ 714 h 832"/>
              <a:gd name="T72" fmla="*/ 215 w 452"/>
              <a:gd name="T73" fmla="*/ 759 h 832"/>
              <a:gd name="T74" fmla="*/ 191 w 452"/>
              <a:gd name="T75" fmla="*/ 795 h 832"/>
              <a:gd name="T76" fmla="*/ 157 w 452"/>
              <a:gd name="T77" fmla="*/ 819 h 832"/>
              <a:gd name="T78" fmla="*/ 110 w 452"/>
              <a:gd name="T79" fmla="*/ 831 h 832"/>
              <a:gd name="T80" fmla="*/ 80 w 452"/>
              <a:gd name="T81" fmla="*/ 827 h 832"/>
              <a:gd name="T82" fmla="*/ 73 w 452"/>
              <a:gd name="T83" fmla="*/ 817 h 832"/>
              <a:gd name="T84" fmla="*/ 50 w 452"/>
              <a:gd name="T85" fmla="*/ 810 h 832"/>
              <a:gd name="T86" fmla="*/ 26 w 452"/>
              <a:gd name="T87" fmla="*/ 798 h 832"/>
              <a:gd name="T88" fmla="*/ 12 w 452"/>
              <a:gd name="T89" fmla="*/ 777 h 832"/>
              <a:gd name="T90" fmla="*/ 3 w 452"/>
              <a:gd name="T91" fmla="*/ 752 h 832"/>
              <a:gd name="T92" fmla="*/ 0 w 452"/>
              <a:gd name="T93" fmla="*/ 708 h 832"/>
              <a:gd name="T94" fmla="*/ 4 w 452"/>
              <a:gd name="T95" fmla="*/ 694 h 832"/>
              <a:gd name="T96" fmla="*/ 19 w 452"/>
              <a:gd name="T97" fmla="*/ 678 h 832"/>
              <a:gd name="T98" fmla="*/ 11 w 452"/>
              <a:gd name="T99" fmla="*/ 672 h 832"/>
              <a:gd name="T100" fmla="*/ 0 w 452"/>
              <a:gd name="T101" fmla="*/ 652 h 832"/>
              <a:gd name="T102" fmla="*/ 5 w 452"/>
              <a:gd name="T103" fmla="*/ 628 h 832"/>
              <a:gd name="T104" fmla="*/ 8 w 452"/>
              <a:gd name="T105" fmla="*/ 610 h 832"/>
              <a:gd name="T106" fmla="*/ 5 w 452"/>
              <a:gd name="T107" fmla="*/ 591 h 832"/>
              <a:gd name="T108" fmla="*/ 18 w 452"/>
              <a:gd name="T109" fmla="*/ 587 h 832"/>
              <a:gd name="T110" fmla="*/ 43 w 452"/>
              <a:gd name="T111" fmla="*/ 568 h 832"/>
              <a:gd name="T112" fmla="*/ 63 w 452"/>
              <a:gd name="T113" fmla="*/ 538 h 832"/>
              <a:gd name="T114" fmla="*/ 76 w 452"/>
              <a:gd name="T115" fmla="*/ 506 h 832"/>
              <a:gd name="T116" fmla="*/ 86 w 452"/>
              <a:gd name="T117" fmla="*/ 462 h 832"/>
              <a:gd name="T118" fmla="*/ 83 w 452"/>
              <a:gd name="T119" fmla="*/ 438 h 832"/>
              <a:gd name="T120" fmla="*/ 70 w 452"/>
              <a:gd name="T121" fmla="*/ 408 h 832"/>
              <a:gd name="T122" fmla="*/ 56 w 452"/>
              <a:gd name="T123" fmla="*/ 382 h 832"/>
              <a:gd name="T124" fmla="*/ 53 w 452"/>
              <a:gd name="T125" fmla="*/ 363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3" name="Freeform 254">
            <a:extLst>
              <a:ext uri="{FF2B5EF4-FFF2-40B4-BE49-F238E27FC236}">
                <a16:creationId xmlns:a16="http://schemas.microsoft.com/office/drawing/2014/main" id="{1D176453-DDDD-134B-9130-B13B1EA4E096}"/>
              </a:ext>
            </a:extLst>
          </p:cNvPr>
          <p:cNvSpPr>
            <a:spLocks/>
          </p:cNvSpPr>
          <p:nvPr userDrawn="1">
            <p:custDataLst>
              <p:tags r:id="rId179"/>
            </p:custDataLst>
          </p:nvPr>
        </p:nvSpPr>
        <p:spPr bwMode="auto">
          <a:xfrm>
            <a:off x="8099094" y="3815794"/>
            <a:ext cx="37415" cy="60460"/>
          </a:xfrm>
          <a:custGeom>
            <a:avLst/>
            <a:gdLst>
              <a:gd name="T0" fmla="*/ 80 w 80"/>
              <a:gd name="T1" fmla="*/ 2 h 126"/>
              <a:gd name="T2" fmla="*/ 80 w 80"/>
              <a:gd name="T3" fmla="*/ 101 h 126"/>
              <a:gd name="T4" fmla="*/ 78 w 80"/>
              <a:gd name="T5" fmla="*/ 104 h 126"/>
              <a:gd name="T6" fmla="*/ 75 w 80"/>
              <a:gd name="T7" fmla="*/ 107 h 126"/>
              <a:gd name="T8" fmla="*/ 70 w 80"/>
              <a:gd name="T9" fmla="*/ 109 h 126"/>
              <a:gd name="T10" fmla="*/ 67 w 80"/>
              <a:gd name="T11" fmla="*/ 111 h 126"/>
              <a:gd name="T12" fmla="*/ 58 w 80"/>
              <a:gd name="T13" fmla="*/ 114 h 126"/>
              <a:gd name="T14" fmla="*/ 48 w 80"/>
              <a:gd name="T15" fmla="*/ 116 h 126"/>
              <a:gd name="T16" fmla="*/ 36 w 80"/>
              <a:gd name="T17" fmla="*/ 117 h 126"/>
              <a:gd name="T18" fmla="*/ 25 w 80"/>
              <a:gd name="T19" fmla="*/ 119 h 126"/>
              <a:gd name="T20" fmla="*/ 13 w 80"/>
              <a:gd name="T21" fmla="*/ 123 h 126"/>
              <a:gd name="T22" fmla="*/ 0 w 80"/>
              <a:gd name="T23" fmla="*/ 126 h 126"/>
              <a:gd name="T24" fmla="*/ 7 w 80"/>
              <a:gd name="T25" fmla="*/ 40 h 126"/>
              <a:gd name="T26" fmla="*/ 23 w 80"/>
              <a:gd name="T27" fmla="*/ 27 h 126"/>
              <a:gd name="T28" fmla="*/ 41 w 80"/>
              <a:gd name="T29" fmla="*/ 12 h 126"/>
              <a:gd name="T30" fmla="*/ 51 w 80"/>
              <a:gd name="T31" fmla="*/ 5 h 126"/>
              <a:gd name="T32" fmla="*/ 60 w 80"/>
              <a:gd name="T33" fmla="*/ 1 h 126"/>
              <a:gd name="T34" fmla="*/ 65 w 80"/>
              <a:gd name="T35" fmla="*/ 0 h 126"/>
              <a:gd name="T36" fmla="*/ 70 w 80"/>
              <a:gd name="T37" fmla="*/ 0 h 126"/>
              <a:gd name="T38" fmla="*/ 75 w 80"/>
              <a:gd name="T39" fmla="*/ 1 h 126"/>
              <a:gd name="T40" fmla="*/ 80 w 80"/>
              <a:gd name="T4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4" name="Freeform 255">
            <a:extLst>
              <a:ext uri="{FF2B5EF4-FFF2-40B4-BE49-F238E27FC236}">
                <a16:creationId xmlns:a16="http://schemas.microsoft.com/office/drawing/2014/main" id="{AAB63267-7F3B-474A-A018-9FEA38A4F258}"/>
              </a:ext>
            </a:extLst>
          </p:cNvPr>
          <p:cNvSpPr>
            <a:spLocks/>
          </p:cNvSpPr>
          <p:nvPr userDrawn="1">
            <p:custDataLst>
              <p:tags r:id="rId180"/>
            </p:custDataLst>
          </p:nvPr>
        </p:nvSpPr>
        <p:spPr bwMode="auto">
          <a:xfrm>
            <a:off x="8087706" y="3779804"/>
            <a:ext cx="56934" cy="54702"/>
          </a:xfrm>
          <a:custGeom>
            <a:avLst/>
            <a:gdLst>
              <a:gd name="T0" fmla="*/ 113 w 124"/>
              <a:gd name="T1" fmla="*/ 0 h 117"/>
              <a:gd name="T2" fmla="*/ 116 w 124"/>
              <a:gd name="T3" fmla="*/ 15 h 117"/>
              <a:gd name="T4" fmla="*/ 122 w 124"/>
              <a:gd name="T5" fmla="*/ 35 h 117"/>
              <a:gd name="T6" fmla="*/ 124 w 124"/>
              <a:gd name="T7" fmla="*/ 45 h 117"/>
              <a:gd name="T8" fmla="*/ 124 w 124"/>
              <a:gd name="T9" fmla="*/ 54 h 117"/>
              <a:gd name="T10" fmla="*/ 124 w 124"/>
              <a:gd name="T11" fmla="*/ 59 h 117"/>
              <a:gd name="T12" fmla="*/ 123 w 124"/>
              <a:gd name="T13" fmla="*/ 64 h 117"/>
              <a:gd name="T14" fmla="*/ 122 w 124"/>
              <a:gd name="T15" fmla="*/ 69 h 117"/>
              <a:gd name="T16" fmla="*/ 119 w 124"/>
              <a:gd name="T17" fmla="*/ 73 h 117"/>
              <a:gd name="T18" fmla="*/ 114 w 124"/>
              <a:gd name="T19" fmla="*/ 72 h 117"/>
              <a:gd name="T20" fmla="*/ 108 w 124"/>
              <a:gd name="T21" fmla="*/ 71 h 117"/>
              <a:gd name="T22" fmla="*/ 103 w 124"/>
              <a:gd name="T23" fmla="*/ 72 h 117"/>
              <a:gd name="T24" fmla="*/ 96 w 124"/>
              <a:gd name="T25" fmla="*/ 73 h 117"/>
              <a:gd name="T26" fmla="*/ 83 w 124"/>
              <a:gd name="T27" fmla="*/ 78 h 117"/>
              <a:gd name="T28" fmla="*/ 71 w 124"/>
              <a:gd name="T29" fmla="*/ 85 h 117"/>
              <a:gd name="T30" fmla="*/ 46 w 124"/>
              <a:gd name="T31" fmla="*/ 103 h 117"/>
              <a:gd name="T32" fmla="*/ 26 w 124"/>
              <a:gd name="T33" fmla="*/ 117 h 117"/>
              <a:gd name="T34" fmla="*/ 23 w 124"/>
              <a:gd name="T35" fmla="*/ 112 h 117"/>
              <a:gd name="T36" fmla="*/ 13 w 124"/>
              <a:gd name="T37" fmla="*/ 101 h 117"/>
              <a:gd name="T38" fmla="*/ 4 w 124"/>
              <a:gd name="T39" fmla="*/ 89 h 117"/>
              <a:gd name="T40" fmla="*/ 0 w 124"/>
              <a:gd name="T41" fmla="*/ 79 h 117"/>
              <a:gd name="T42" fmla="*/ 1 w 124"/>
              <a:gd name="T43" fmla="*/ 76 h 117"/>
              <a:gd name="T44" fmla="*/ 2 w 124"/>
              <a:gd name="T45" fmla="*/ 72 h 117"/>
              <a:gd name="T46" fmla="*/ 5 w 124"/>
              <a:gd name="T47" fmla="*/ 67 h 117"/>
              <a:gd name="T48" fmla="*/ 9 w 124"/>
              <a:gd name="T49" fmla="*/ 62 h 117"/>
              <a:gd name="T50" fmla="*/ 17 w 124"/>
              <a:gd name="T51" fmla="*/ 52 h 117"/>
              <a:gd name="T52" fmla="*/ 27 w 124"/>
              <a:gd name="T53" fmla="*/ 42 h 117"/>
              <a:gd name="T54" fmla="*/ 48 w 124"/>
              <a:gd name="T55" fmla="*/ 22 h 117"/>
              <a:gd name="T56" fmla="*/ 60 w 124"/>
              <a:gd name="T57" fmla="*/ 12 h 117"/>
              <a:gd name="T58" fmla="*/ 73 w 124"/>
              <a:gd name="T59" fmla="*/ 12 h 117"/>
              <a:gd name="T60" fmla="*/ 86 w 124"/>
              <a:gd name="T61" fmla="*/ 12 h 117"/>
              <a:gd name="T62" fmla="*/ 100 w 124"/>
              <a:gd name="T63" fmla="*/ 6 h 117"/>
              <a:gd name="T64" fmla="*/ 113 w 124"/>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5" name="Freeform 256">
            <a:extLst>
              <a:ext uri="{FF2B5EF4-FFF2-40B4-BE49-F238E27FC236}">
                <a16:creationId xmlns:a16="http://schemas.microsoft.com/office/drawing/2014/main" id="{9CEF9F09-814B-B249-AA6B-944F8FB4D33F}"/>
              </a:ext>
            </a:extLst>
          </p:cNvPr>
          <p:cNvSpPr>
            <a:spLocks/>
          </p:cNvSpPr>
          <p:nvPr userDrawn="1">
            <p:custDataLst>
              <p:tags r:id="rId181"/>
            </p:custDataLst>
          </p:nvPr>
        </p:nvSpPr>
        <p:spPr bwMode="auto">
          <a:xfrm>
            <a:off x="8404912" y="2600841"/>
            <a:ext cx="515664" cy="428976"/>
          </a:xfrm>
          <a:custGeom>
            <a:avLst/>
            <a:gdLst>
              <a:gd name="T0" fmla="*/ 928 w 1156"/>
              <a:gd name="T1" fmla="*/ 191 h 900"/>
              <a:gd name="T2" fmla="*/ 859 w 1156"/>
              <a:gd name="T3" fmla="*/ 162 h 900"/>
              <a:gd name="T4" fmla="*/ 773 w 1156"/>
              <a:gd name="T5" fmla="*/ 111 h 900"/>
              <a:gd name="T6" fmla="*/ 617 w 1156"/>
              <a:gd name="T7" fmla="*/ 104 h 900"/>
              <a:gd name="T8" fmla="*/ 551 w 1156"/>
              <a:gd name="T9" fmla="*/ 154 h 900"/>
              <a:gd name="T10" fmla="*/ 504 w 1156"/>
              <a:gd name="T11" fmla="*/ 179 h 900"/>
              <a:gd name="T12" fmla="*/ 426 w 1156"/>
              <a:gd name="T13" fmla="*/ 197 h 900"/>
              <a:gd name="T14" fmla="*/ 383 w 1156"/>
              <a:gd name="T15" fmla="*/ 199 h 900"/>
              <a:gd name="T16" fmla="*/ 355 w 1156"/>
              <a:gd name="T17" fmla="*/ 173 h 900"/>
              <a:gd name="T18" fmla="*/ 260 w 1156"/>
              <a:gd name="T19" fmla="*/ 136 h 900"/>
              <a:gd name="T20" fmla="*/ 228 w 1156"/>
              <a:gd name="T21" fmla="*/ 86 h 900"/>
              <a:gd name="T22" fmla="*/ 220 w 1156"/>
              <a:gd name="T23" fmla="*/ 23 h 900"/>
              <a:gd name="T24" fmla="*/ 188 w 1156"/>
              <a:gd name="T25" fmla="*/ 1 h 900"/>
              <a:gd name="T26" fmla="*/ 155 w 1156"/>
              <a:gd name="T27" fmla="*/ 21 h 900"/>
              <a:gd name="T28" fmla="*/ 136 w 1156"/>
              <a:gd name="T29" fmla="*/ 67 h 900"/>
              <a:gd name="T30" fmla="*/ 79 w 1156"/>
              <a:gd name="T31" fmla="*/ 54 h 900"/>
              <a:gd name="T32" fmla="*/ 4 w 1156"/>
              <a:gd name="T33" fmla="*/ 16 h 900"/>
              <a:gd name="T34" fmla="*/ 5 w 1156"/>
              <a:gd name="T35" fmla="*/ 72 h 900"/>
              <a:gd name="T36" fmla="*/ 45 w 1156"/>
              <a:gd name="T37" fmla="*/ 146 h 900"/>
              <a:gd name="T38" fmla="*/ 73 w 1156"/>
              <a:gd name="T39" fmla="*/ 205 h 900"/>
              <a:gd name="T40" fmla="*/ 135 w 1156"/>
              <a:gd name="T41" fmla="*/ 284 h 900"/>
              <a:gd name="T42" fmla="*/ 122 w 1156"/>
              <a:gd name="T43" fmla="*/ 316 h 900"/>
              <a:gd name="T44" fmla="*/ 133 w 1156"/>
              <a:gd name="T45" fmla="*/ 370 h 900"/>
              <a:gd name="T46" fmla="*/ 188 w 1156"/>
              <a:gd name="T47" fmla="*/ 428 h 900"/>
              <a:gd name="T48" fmla="*/ 259 w 1156"/>
              <a:gd name="T49" fmla="*/ 456 h 900"/>
              <a:gd name="T50" fmla="*/ 259 w 1156"/>
              <a:gd name="T51" fmla="*/ 524 h 900"/>
              <a:gd name="T52" fmla="*/ 335 w 1156"/>
              <a:gd name="T53" fmla="*/ 581 h 900"/>
              <a:gd name="T54" fmla="*/ 423 w 1156"/>
              <a:gd name="T55" fmla="*/ 664 h 900"/>
              <a:gd name="T56" fmla="*/ 471 w 1156"/>
              <a:gd name="T57" fmla="*/ 720 h 900"/>
              <a:gd name="T58" fmla="*/ 504 w 1156"/>
              <a:gd name="T59" fmla="*/ 733 h 900"/>
              <a:gd name="T60" fmla="*/ 542 w 1156"/>
              <a:gd name="T61" fmla="*/ 755 h 900"/>
              <a:gd name="T62" fmla="*/ 598 w 1156"/>
              <a:gd name="T63" fmla="*/ 787 h 900"/>
              <a:gd name="T64" fmla="*/ 685 w 1156"/>
              <a:gd name="T65" fmla="*/ 795 h 900"/>
              <a:gd name="T66" fmla="*/ 732 w 1156"/>
              <a:gd name="T67" fmla="*/ 780 h 900"/>
              <a:gd name="T68" fmla="*/ 779 w 1156"/>
              <a:gd name="T69" fmla="*/ 764 h 900"/>
              <a:gd name="T70" fmla="*/ 801 w 1156"/>
              <a:gd name="T71" fmla="*/ 796 h 900"/>
              <a:gd name="T72" fmla="*/ 813 w 1156"/>
              <a:gd name="T73" fmla="*/ 857 h 900"/>
              <a:gd name="T74" fmla="*/ 874 w 1156"/>
              <a:gd name="T75" fmla="*/ 874 h 900"/>
              <a:gd name="T76" fmla="*/ 1011 w 1156"/>
              <a:gd name="T77" fmla="*/ 892 h 900"/>
              <a:gd name="T78" fmla="*/ 1091 w 1156"/>
              <a:gd name="T79" fmla="*/ 879 h 900"/>
              <a:gd name="T80" fmla="*/ 1099 w 1156"/>
              <a:gd name="T81" fmla="*/ 831 h 900"/>
              <a:gd name="T82" fmla="*/ 1156 w 1156"/>
              <a:gd name="T83" fmla="*/ 770 h 900"/>
              <a:gd name="T84" fmla="*/ 1132 w 1156"/>
              <a:gd name="T85" fmla="*/ 750 h 900"/>
              <a:gd name="T86" fmla="*/ 1096 w 1156"/>
              <a:gd name="T87" fmla="*/ 708 h 900"/>
              <a:gd name="T88" fmla="*/ 1031 w 1156"/>
              <a:gd name="T89" fmla="*/ 643 h 900"/>
              <a:gd name="T90" fmla="*/ 1018 w 1156"/>
              <a:gd name="T91" fmla="*/ 603 h 900"/>
              <a:gd name="T92" fmla="*/ 1044 w 1156"/>
              <a:gd name="T93" fmla="*/ 559 h 900"/>
              <a:gd name="T94" fmla="*/ 1048 w 1156"/>
              <a:gd name="T95" fmla="*/ 526 h 900"/>
              <a:gd name="T96" fmla="*/ 1030 w 1156"/>
              <a:gd name="T97" fmla="*/ 512 h 900"/>
              <a:gd name="T98" fmla="*/ 983 w 1156"/>
              <a:gd name="T99" fmla="*/ 507 h 900"/>
              <a:gd name="T100" fmla="*/ 954 w 1156"/>
              <a:gd name="T101" fmla="*/ 453 h 900"/>
              <a:gd name="T102" fmla="*/ 937 w 1156"/>
              <a:gd name="T103" fmla="*/ 373 h 900"/>
              <a:gd name="T104" fmla="*/ 924 w 1156"/>
              <a:gd name="T105" fmla="*/ 357 h 900"/>
              <a:gd name="T106" fmla="*/ 940 w 1156"/>
              <a:gd name="T107" fmla="*/ 334 h 900"/>
              <a:gd name="T108" fmla="*/ 960 w 1156"/>
              <a:gd name="T109" fmla="*/ 2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6" name="Freeform 257">
            <a:extLst>
              <a:ext uri="{FF2B5EF4-FFF2-40B4-BE49-F238E27FC236}">
                <a16:creationId xmlns:a16="http://schemas.microsoft.com/office/drawing/2014/main" id="{FD5C04CD-2731-FE4E-813B-3623AE4BF412}"/>
              </a:ext>
            </a:extLst>
          </p:cNvPr>
          <p:cNvSpPr>
            <a:spLocks/>
          </p:cNvSpPr>
          <p:nvPr userDrawn="1">
            <p:custDataLst>
              <p:tags r:id="rId182"/>
            </p:custDataLst>
          </p:nvPr>
        </p:nvSpPr>
        <p:spPr bwMode="auto">
          <a:xfrm>
            <a:off x="8429313" y="3196799"/>
            <a:ext cx="253765" cy="207290"/>
          </a:xfrm>
          <a:custGeom>
            <a:avLst/>
            <a:gdLst>
              <a:gd name="T0" fmla="*/ 26 w 571"/>
              <a:gd name="T1" fmla="*/ 190 h 443"/>
              <a:gd name="T2" fmla="*/ 37 w 571"/>
              <a:gd name="T3" fmla="*/ 177 h 443"/>
              <a:gd name="T4" fmla="*/ 41 w 571"/>
              <a:gd name="T5" fmla="*/ 164 h 443"/>
              <a:gd name="T6" fmla="*/ 39 w 571"/>
              <a:gd name="T7" fmla="*/ 129 h 443"/>
              <a:gd name="T8" fmla="*/ 44 w 571"/>
              <a:gd name="T9" fmla="*/ 120 h 443"/>
              <a:gd name="T10" fmla="*/ 55 w 571"/>
              <a:gd name="T11" fmla="*/ 112 h 443"/>
              <a:gd name="T12" fmla="*/ 68 w 571"/>
              <a:gd name="T13" fmla="*/ 107 h 443"/>
              <a:gd name="T14" fmla="*/ 80 w 571"/>
              <a:gd name="T15" fmla="*/ 104 h 443"/>
              <a:gd name="T16" fmla="*/ 103 w 571"/>
              <a:gd name="T17" fmla="*/ 106 h 443"/>
              <a:gd name="T18" fmla="*/ 124 w 571"/>
              <a:gd name="T19" fmla="*/ 109 h 443"/>
              <a:gd name="T20" fmla="*/ 158 w 571"/>
              <a:gd name="T21" fmla="*/ 120 h 443"/>
              <a:gd name="T22" fmla="*/ 184 w 571"/>
              <a:gd name="T23" fmla="*/ 135 h 443"/>
              <a:gd name="T24" fmla="*/ 206 w 571"/>
              <a:gd name="T25" fmla="*/ 154 h 443"/>
              <a:gd name="T26" fmla="*/ 254 w 571"/>
              <a:gd name="T27" fmla="*/ 92 h 443"/>
              <a:gd name="T28" fmla="*/ 285 w 571"/>
              <a:gd name="T29" fmla="*/ 49 h 443"/>
              <a:gd name="T30" fmla="*/ 538 w 571"/>
              <a:gd name="T31" fmla="*/ 43 h 443"/>
              <a:gd name="T32" fmla="*/ 557 w 571"/>
              <a:gd name="T33" fmla="*/ 78 h 443"/>
              <a:gd name="T34" fmla="*/ 562 w 571"/>
              <a:gd name="T35" fmla="*/ 98 h 443"/>
              <a:gd name="T36" fmla="*/ 564 w 571"/>
              <a:gd name="T37" fmla="*/ 123 h 443"/>
              <a:gd name="T38" fmla="*/ 568 w 571"/>
              <a:gd name="T39" fmla="*/ 151 h 443"/>
              <a:gd name="T40" fmla="*/ 571 w 571"/>
              <a:gd name="T41" fmla="*/ 178 h 443"/>
              <a:gd name="T42" fmla="*/ 564 w 571"/>
              <a:gd name="T43" fmla="*/ 180 h 443"/>
              <a:gd name="T44" fmla="*/ 562 w 571"/>
              <a:gd name="T45" fmla="*/ 179 h 443"/>
              <a:gd name="T46" fmla="*/ 558 w 571"/>
              <a:gd name="T47" fmla="*/ 184 h 443"/>
              <a:gd name="T48" fmla="*/ 548 w 571"/>
              <a:gd name="T49" fmla="*/ 207 h 443"/>
              <a:gd name="T50" fmla="*/ 534 w 571"/>
              <a:gd name="T51" fmla="*/ 225 h 443"/>
              <a:gd name="T52" fmla="*/ 515 w 571"/>
              <a:gd name="T53" fmla="*/ 239 h 443"/>
              <a:gd name="T54" fmla="*/ 494 w 571"/>
              <a:gd name="T55" fmla="*/ 249 h 443"/>
              <a:gd name="T56" fmla="*/ 405 w 571"/>
              <a:gd name="T57" fmla="*/ 283 h 443"/>
              <a:gd name="T58" fmla="*/ 347 w 571"/>
              <a:gd name="T59" fmla="*/ 307 h 443"/>
              <a:gd name="T60" fmla="*/ 295 w 571"/>
              <a:gd name="T61" fmla="*/ 328 h 443"/>
              <a:gd name="T62" fmla="*/ 245 w 571"/>
              <a:gd name="T63" fmla="*/ 345 h 443"/>
              <a:gd name="T64" fmla="*/ 186 w 571"/>
              <a:gd name="T65" fmla="*/ 363 h 443"/>
              <a:gd name="T66" fmla="*/ 167 w 571"/>
              <a:gd name="T67" fmla="*/ 371 h 443"/>
              <a:gd name="T68" fmla="*/ 149 w 571"/>
              <a:gd name="T69" fmla="*/ 381 h 443"/>
              <a:gd name="T70" fmla="*/ 119 w 571"/>
              <a:gd name="T71" fmla="*/ 403 h 443"/>
              <a:gd name="T72" fmla="*/ 92 w 571"/>
              <a:gd name="T73" fmla="*/ 426 h 443"/>
              <a:gd name="T74" fmla="*/ 67 w 571"/>
              <a:gd name="T75" fmla="*/ 443 h 443"/>
              <a:gd name="T76" fmla="*/ 50 w 571"/>
              <a:gd name="T77" fmla="*/ 378 h 443"/>
              <a:gd name="T78" fmla="*/ 33 w 571"/>
              <a:gd name="T79" fmla="*/ 313 h 443"/>
              <a:gd name="T80" fmla="*/ 16 w 571"/>
              <a:gd name="T81" fmla="*/ 251 h 443"/>
              <a:gd name="T82" fmla="*/ 0 w 571"/>
              <a:gd name="T83" fmla="*/ 19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7" name="Freeform 258">
            <a:extLst>
              <a:ext uri="{FF2B5EF4-FFF2-40B4-BE49-F238E27FC236}">
                <a16:creationId xmlns:a16="http://schemas.microsoft.com/office/drawing/2014/main" id="{69F8ABA5-41DF-9D4B-9167-3F69ABAD01D9}"/>
              </a:ext>
            </a:extLst>
          </p:cNvPr>
          <p:cNvSpPr>
            <a:spLocks/>
          </p:cNvSpPr>
          <p:nvPr userDrawn="1">
            <p:custDataLst>
              <p:tags r:id="rId183"/>
            </p:custDataLst>
          </p:nvPr>
        </p:nvSpPr>
        <p:spPr bwMode="auto">
          <a:xfrm>
            <a:off x="8629396" y="2992388"/>
            <a:ext cx="123629" cy="109404"/>
          </a:xfrm>
          <a:custGeom>
            <a:avLst/>
            <a:gdLst>
              <a:gd name="T0" fmla="*/ 0 w 286"/>
              <a:gd name="T1" fmla="*/ 111 h 228"/>
              <a:gd name="T2" fmla="*/ 4 w 286"/>
              <a:gd name="T3" fmla="*/ 109 h 228"/>
              <a:gd name="T4" fmla="*/ 7 w 286"/>
              <a:gd name="T5" fmla="*/ 109 h 228"/>
              <a:gd name="T6" fmla="*/ 10 w 286"/>
              <a:gd name="T7" fmla="*/ 110 h 228"/>
              <a:gd name="T8" fmla="*/ 11 w 286"/>
              <a:gd name="T9" fmla="*/ 111 h 228"/>
              <a:gd name="T10" fmla="*/ 12 w 286"/>
              <a:gd name="T11" fmla="*/ 117 h 228"/>
              <a:gd name="T12" fmla="*/ 13 w 286"/>
              <a:gd name="T13" fmla="*/ 123 h 228"/>
              <a:gd name="T14" fmla="*/ 14 w 286"/>
              <a:gd name="T15" fmla="*/ 128 h 228"/>
              <a:gd name="T16" fmla="*/ 16 w 286"/>
              <a:gd name="T17" fmla="*/ 131 h 228"/>
              <a:gd name="T18" fmla="*/ 19 w 286"/>
              <a:gd name="T19" fmla="*/ 134 h 228"/>
              <a:gd name="T20" fmla="*/ 24 w 286"/>
              <a:gd name="T21" fmla="*/ 136 h 228"/>
              <a:gd name="T22" fmla="*/ 29 w 286"/>
              <a:gd name="T23" fmla="*/ 137 h 228"/>
              <a:gd name="T24" fmla="*/ 37 w 286"/>
              <a:gd name="T25" fmla="*/ 138 h 228"/>
              <a:gd name="T26" fmla="*/ 48 w 286"/>
              <a:gd name="T27" fmla="*/ 138 h 228"/>
              <a:gd name="T28" fmla="*/ 60 w 286"/>
              <a:gd name="T29" fmla="*/ 136 h 228"/>
              <a:gd name="T30" fmla="*/ 98 w 286"/>
              <a:gd name="T31" fmla="*/ 130 h 228"/>
              <a:gd name="T32" fmla="*/ 129 w 286"/>
              <a:gd name="T33" fmla="*/ 122 h 228"/>
              <a:gd name="T34" fmla="*/ 143 w 286"/>
              <a:gd name="T35" fmla="*/ 118 h 228"/>
              <a:gd name="T36" fmla="*/ 156 w 286"/>
              <a:gd name="T37" fmla="*/ 114 h 228"/>
              <a:gd name="T38" fmla="*/ 167 w 286"/>
              <a:gd name="T39" fmla="*/ 109 h 228"/>
              <a:gd name="T40" fmla="*/ 178 w 286"/>
              <a:gd name="T41" fmla="*/ 103 h 228"/>
              <a:gd name="T42" fmla="*/ 188 w 286"/>
              <a:gd name="T43" fmla="*/ 96 h 228"/>
              <a:gd name="T44" fmla="*/ 198 w 286"/>
              <a:gd name="T45" fmla="*/ 87 h 228"/>
              <a:gd name="T46" fmla="*/ 208 w 286"/>
              <a:gd name="T47" fmla="*/ 78 h 228"/>
              <a:gd name="T48" fmla="*/ 219 w 286"/>
              <a:gd name="T49" fmla="*/ 65 h 228"/>
              <a:gd name="T50" fmla="*/ 229 w 286"/>
              <a:gd name="T51" fmla="*/ 52 h 228"/>
              <a:gd name="T52" fmla="*/ 241 w 286"/>
              <a:gd name="T53" fmla="*/ 37 h 228"/>
              <a:gd name="T54" fmla="*/ 253 w 286"/>
              <a:gd name="T55" fmla="*/ 20 h 228"/>
              <a:gd name="T56" fmla="*/ 266 w 286"/>
              <a:gd name="T57" fmla="*/ 0 h 228"/>
              <a:gd name="T58" fmla="*/ 270 w 286"/>
              <a:gd name="T59" fmla="*/ 7 h 228"/>
              <a:gd name="T60" fmla="*/ 274 w 286"/>
              <a:gd name="T61" fmla="*/ 13 h 228"/>
              <a:gd name="T62" fmla="*/ 276 w 286"/>
              <a:gd name="T63" fmla="*/ 20 h 228"/>
              <a:gd name="T64" fmla="*/ 279 w 286"/>
              <a:gd name="T65" fmla="*/ 27 h 228"/>
              <a:gd name="T66" fmla="*/ 282 w 286"/>
              <a:gd name="T67" fmla="*/ 42 h 228"/>
              <a:gd name="T68" fmla="*/ 286 w 286"/>
              <a:gd name="T69" fmla="*/ 62 h 228"/>
              <a:gd name="T70" fmla="*/ 246 w 286"/>
              <a:gd name="T71" fmla="*/ 198 h 228"/>
              <a:gd name="T72" fmla="*/ 226 w 286"/>
              <a:gd name="T73" fmla="*/ 228 h 228"/>
              <a:gd name="T74" fmla="*/ 53 w 286"/>
              <a:gd name="T75" fmla="*/ 210 h 228"/>
              <a:gd name="T76" fmla="*/ 0 w 286"/>
              <a:gd name="T77" fmla="*/ 1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8" name="Freeform 259">
            <a:extLst>
              <a:ext uri="{FF2B5EF4-FFF2-40B4-BE49-F238E27FC236}">
                <a16:creationId xmlns:a16="http://schemas.microsoft.com/office/drawing/2014/main" id="{5B77CD69-E55E-1A4D-A763-D4836A2CCE39}"/>
              </a:ext>
            </a:extLst>
          </p:cNvPr>
          <p:cNvSpPr>
            <a:spLocks/>
          </p:cNvSpPr>
          <p:nvPr userDrawn="1">
            <p:custDataLst>
              <p:tags r:id="rId184"/>
            </p:custDataLst>
          </p:nvPr>
        </p:nvSpPr>
        <p:spPr bwMode="auto">
          <a:xfrm>
            <a:off x="8308937" y="2677134"/>
            <a:ext cx="227738" cy="238960"/>
          </a:xfrm>
          <a:custGeom>
            <a:avLst/>
            <a:gdLst>
              <a:gd name="T0" fmla="*/ 478 w 524"/>
              <a:gd name="T1" fmla="*/ 370 h 505"/>
              <a:gd name="T2" fmla="*/ 484 w 524"/>
              <a:gd name="T3" fmla="*/ 346 h 505"/>
              <a:gd name="T4" fmla="*/ 483 w 524"/>
              <a:gd name="T5" fmla="*/ 329 h 505"/>
              <a:gd name="T6" fmla="*/ 478 w 524"/>
              <a:gd name="T7" fmla="*/ 302 h 505"/>
              <a:gd name="T8" fmla="*/ 455 w 524"/>
              <a:gd name="T9" fmla="*/ 299 h 505"/>
              <a:gd name="T10" fmla="*/ 431 w 524"/>
              <a:gd name="T11" fmla="*/ 288 h 505"/>
              <a:gd name="T12" fmla="*/ 407 w 524"/>
              <a:gd name="T13" fmla="*/ 274 h 505"/>
              <a:gd name="T14" fmla="*/ 386 w 524"/>
              <a:gd name="T15" fmla="*/ 256 h 505"/>
              <a:gd name="T16" fmla="*/ 366 w 524"/>
              <a:gd name="T17" fmla="*/ 237 h 505"/>
              <a:gd name="T18" fmla="*/ 352 w 524"/>
              <a:gd name="T19" fmla="*/ 216 h 505"/>
              <a:gd name="T20" fmla="*/ 342 w 524"/>
              <a:gd name="T21" fmla="*/ 196 h 505"/>
              <a:gd name="T22" fmla="*/ 339 w 524"/>
              <a:gd name="T23" fmla="*/ 178 h 505"/>
              <a:gd name="T24" fmla="*/ 341 w 524"/>
              <a:gd name="T25" fmla="*/ 162 h 505"/>
              <a:gd name="T26" fmla="*/ 349 w 524"/>
              <a:gd name="T27" fmla="*/ 150 h 505"/>
              <a:gd name="T28" fmla="*/ 365 w 524"/>
              <a:gd name="T29" fmla="*/ 136 h 505"/>
              <a:gd name="T30" fmla="*/ 354 w 524"/>
              <a:gd name="T31" fmla="*/ 130 h 505"/>
              <a:gd name="T32" fmla="*/ 341 w 524"/>
              <a:gd name="T33" fmla="*/ 119 h 505"/>
              <a:gd name="T34" fmla="*/ 315 w 524"/>
              <a:gd name="T35" fmla="*/ 87 h 505"/>
              <a:gd name="T36" fmla="*/ 292 w 524"/>
              <a:gd name="T37" fmla="*/ 51 h 505"/>
              <a:gd name="T38" fmla="*/ 279 w 524"/>
              <a:gd name="T39" fmla="*/ 25 h 505"/>
              <a:gd name="T40" fmla="*/ 260 w 524"/>
              <a:gd name="T41" fmla="*/ 24 h 505"/>
              <a:gd name="T42" fmla="*/ 239 w 524"/>
              <a:gd name="T43" fmla="*/ 19 h 505"/>
              <a:gd name="T44" fmla="*/ 219 w 524"/>
              <a:gd name="T45" fmla="*/ 11 h 505"/>
              <a:gd name="T46" fmla="*/ 197 w 524"/>
              <a:gd name="T47" fmla="*/ 6 h 505"/>
              <a:gd name="T48" fmla="*/ 170 w 524"/>
              <a:gd name="T49" fmla="*/ 3 h 505"/>
              <a:gd name="T50" fmla="*/ 149 w 524"/>
              <a:gd name="T51" fmla="*/ 8 h 505"/>
              <a:gd name="T52" fmla="*/ 114 w 524"/>
              <a:gd name="T53" fmla="*/ 41 h 505"/>
              <a:gd name="T54" fmla="*/ 98 w 524"/>
              <a:gd name="T55" fmla="*/ 57 h 505"/>
              <a:gd name="T56" fmla="*/ 93 w 524"/>
              <a:gd name="T57" fmla="*/ 64 h 505"/>
              <a:gd name="T58" fmla="*/ 94 w 524"/>
              <a:gd name="T59" fmla="*/ 94 h 505"/>
              <a:gd name="T60" fmla="*/ 95 w 524"/>
              <a:gd name="T61" fmla="*/ 140 h 505"/>
              <a:gd name="T62" fmla="*/ 94 w 524"/>
              <a:gd name="T63" fmla="*/ 164 h 505"/>
              <a:gd name="T64" fmla="*/ 86 w 524"/>
              <a:gd name="T65" fmla="*/ 180 h 505"/>
              <a:gd name="T66" fmla="*/ 67 w 524"/>
              <a:gd name="T67" fmla="*/ 197 h 505"/>
              <a:gd name="T68" fmla="*/ 40 w 524"/>
              <a:gd name="T69" fmla="*/ 214 h 505"/>
              <a:gd name="T70" fmla="*/ 13 w 524"/>
              <a:gd name="T71" fmla="*/ 228 h 505"/>
              <a:gd name="T72" fmla="*/ 2 w 524"/>
              <a:gd name="T73" fmla="*/ 246 h 505"/>
              <a:gd name="T74" fmla="*/ 2 w 524"/>
              <a:gd name="T75" fmla="*/ 264 h 505"/>
              <a:gd name="T76" fmla="*/ 0 w 524"/>
              <a:gd name="T77" fmla="*/ 278 h 505"/>
              <a:gd name="T78" fmla="*/ 0 w 524"/>
              <a:gd name="T79" fmla="*/ 289 h 505"/>
              <a:gd name="T80" fmla="*/ 7 w 524"/>
              <a:gd name="T81" fmla="*/ 301 h 505"/>
              <a:gd name="T82" fmla="*/ 26 w 524"/>
              <a:gd name="T83" fmla="*/ 314 h 505"/>
              <a:gd name="T84" fmla="*/ 62 w 524"/>
              <a:gd name="T85" fmla="*/ 331 h 505"/>
              <a:gd name="T86" fmla="*/ 120 w 524"/>
              <a:gd name="T87" fmla="*/ 355 h 505"/>
              <a:gd name="T88" fmla="*/ 180 w 524"/>
              <a:gd name="T89" fmla="*/ 374 h 505"/>
              <a:gd name="T90" fmla="*/ 214 w 524"/>
              <a:gd name="T91" fmla="*/ 385 h 505"/>
              <a:gd name="T92" fmla="*/ 237 w 524"/>
              <a:gd name="T93" fmla="*/ 400 h 505"/>
              <a:gd name="T94" fmla="*/ 252 w 524"/>
              <a:gd name="T95" fmla="*/ 418 h 505"/>
              <a:gd name="T96" fmla="*/ 262 w 524"/>
              <a:gd name="T97" fmla="*/ 435 h 505"/>
              <a:gd name="T98" fmla="*/ 266 w 524"/>
              <a:gd name="T99" fmla="*/ 451 h 505"/>
              <a:gd name="T100" fmla="*/ 270 w 524"/>
              <a:gd name="T101" fmla="*/ 469 h 505"/>
              <a:gd name="T102" fmla="*/ 277 w 524"/>
              <a:gd name="T103" fmla="*/ 481 h 505"/>
              <a:gd name="T104" fmla="*/ 287 w 524"/>
              <a:gd name="T105" fmla="*/ 489 h 505"/>
              <a:gd name="T106" fmla="*/ 307 w 524"/>
              <a:gd name="T107" fmla="*/ 497 h 505"/>
              <a:gd name="T108" fmla="*/ 328 w 524"/>
              <a:gd name="T109" fmla="*/ 503 h 505"/>
              <a:gd name="T110" fmla="*/ 335 w 524"/>
              <a:gd name="T111" fmla="*/ 500 h 505"/>
              <a:gd name="T112" fmla="*/ 346 w 524"/>
              <a:gd name="T113" fmla="*/ 499 h 505"/>
              <a:gd name="T114" fmla="*/ 366 w 524"/>
              <a:gd name="T115" fmla="*/ 503 h 505"/>
              <a:gd name="T116" fmla="*/ 383 w 524"/>
              <a:gd name="T117" fmla="*/ 505 h 505"/>
              <a:gd name="T118" fmla="*/ 437 w 524"/>
              <a:gd name="T119" fmla="*/ 505 h 505"/>
              <a:gd name="T120" fmla="*/ 465 w 524"/>
              <a:gd name="T121" fmla="*/ 449 h 505"/>
              <a:gd name="T122" fmla="*/ 492 w 524"/>
              <a:gd name="T123" fmla="*/ 43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59" name="Freeform 260">
            <a:extLst>
              <a:ext uri="{FF2B5EF4-FFF2-40B4-BE49-F238E27FC236}">
                <a16:creationId xmlns:a16="http://schemas.microsoft.com/office/drawing/2014/main" id="{3645669C-B493-8A49-9F97-11F937DD5015}"/>
              </a:ext>
            </a:extLst>
          </p:cNvPr>
          <p:cNvSpPr>
            <a:spLocks/>
          </p:cNvSpPr>
          <p:nvPr userDrawn="1">
            <p:custDataLst>
              <p:tags r:id="rId185"/>
            </p:custDataLst>
          </p:nvPr>
        </p:nvSpPr>
        <p:spPr bwMode="auto">
          <a:xfrm>
            <a:off x="8821346" y="2641146"/>
            <a:ext cx="339980" cy="263430"/>
          </a:xfrm>
          <a:custGeom>
            <a:avLst/>
            <a:gdLst>
              <a:gd name="T0" fmla="*/ 62 w 764"/>
              <a:gd name="T1" fmla="*/ 196 h 555"/>
              <a:gd name="T2" fmla="*/ 93 w 764"/>
              <a:gd name="T3" fmla="*/ 190 h 555"/>
              <a:gd name="T4" fmla="*/ 128 w 764"/>
              <a:gd name="T5" fmla="*/ 182 h 555"/>
              <a:gd name="T6" fmla="*/ 175 w 764"/>
              <a:gd name="T7" fmla="*/ 151 h 555"/>
              <a:gd name="T8" fmla="*/ 194 w 764"/>
              <a:gd name="T9" fmla="*/ 126 h 555"/>
              <a:gd name="T10" fmla="*/ 199 w 764"/>
              <a:gd name="T11" fmla="*/ 88 h 555"/>
              <a:gd name="T12" fmla="*/ 208 w 764"/>
              <a:gd name="T13" fmla="*/ 69 h 555"/>
              <a:gd name="T14" fmla="*/ 240 w 764"/>
              <a:gd name="T15" fmla="*/ 60 h 555"/>
              <a:gd name="T16" fmla="*/ 294 w 764"/>
              <a:gd name="T17" fmla="*/ 62 h 555"/>
              <a:gd name="T18" fmla="*/ 329 w 764"/>
              <a:gd name="T19" fmla="*/ 71 h 555"/>
              <a:gd name="T20" fmla="*/ 362 w 764"/>
              <a:gd name="T21" fmla="*/ 90 h 555"/>
              <a:gd name="T22" fmla="*/ 386 w 764"/>
              <a:gd name="T23" fmla="*/ 93 h 555"/>
              <a:gd name="T24" fmla="*/ 419 w 764"/>
              <a:gd name="T25" fmla="*/ 84 h 555"/>
              <a:gd name="T26" fmla="*/ 460 w 764"/>
              <a:gd name="T27" fmla="*/ 61 h 555"/>
              <a:gd name="T28" fmla="*/ 479 w 764"/>
              <a:gd name="T29" fmla="*/ 33 h 555"/>
              <a:gd name="T30" fmla="*/ 508 w 764"/>
              <a:gd name="T31" fmla="*/ 4 h 555"/>
              <a:gd name="T32" fmla="*/ 530 w 764"/>
              <a:gd name="T33" fmla="*/ 19 h 555"/>
              <a:gd name="T34" fmla="*/ 550 w 764"/>
              <a:gd name="T35" fmla="*/ 45 h 555"/>
              <a:gd name="T36" fmla="*/ 561 w 764"/>
              <a:gd name="T37" fmla="*/ 87 h 555"/>
              <a:gd name="T38" fmla="*/ 570 w 764"/>
              <a:gd name="T39" fmla="*/ 101 h 555"/>
              <a:gd name="T40" fmla="*/ 589 w 764"/>
              <a:gd name="T41" fmla="*/ 104 h 555"/>
              <a:gd name="T42" fmla="*/ 622 w 764"/>
              <a:gd name="T43" fmla="*/ 73 h 555"/>
              <a:gd name="T44" fmla="*/ 743 w 764"/>
              <a:gd name="T45" fmla="*/ 66 h 555"/>
              <a:gd name="T46" fmla="*/ 759 w 764"/>
              <a:gd name="T47" fmla="*/ 87 h 555"/>
              <a:gd name="T48" fmla="*/ 679 w 764"/>
              <a:gd name="T49" fmla="*/ 100 h 555"/>
              <a:gd name="T50" fmla="*/ 605 w 764"/>
              <a:gd name="T51" fmla="*/ 112 h 555"/>
              <a:gd name="T52" fmla="*/ 574 w 764"/>
              <a:gd name="T53" fmla="*/ 130 h 555"/>
              <a:gd name="T54" fmla="*/ 571 w 764"/>
              <a:gd name="T55" fmla="*/ 147 h 555"/>
              <a:gd name="T56" fmla="*/ 582 w 764"/>
              <a:gd name="T57" fmla="*/ 164 h 555"/>
              <a:gd name="T58" fmla="*/ 601 w 764"/>
              <a:gd name="T59" fmla="*/ 180 h 555"/>
              <a:gd name="T60" fmla="*/ 604 w 764"/>
              <a:gd name="T61" fmla="*/ 195 h 555"/>
              <a:gd name="T62" fmla="*/ 594 w 764"/>
              <a:gd name="T63" fmla="*/ 213 h 555"/>
              <a:gd name="T64" fmla="*/ 574 w 764"/>
              <a:gd name="T65" fmla="*/ 237 h 555"/>
              <a:gd name="T66" fmla="*/ 565 w 764"/>
              <a:gd name="T67" fmla="*/ 255 h 555"/>
              <a:gd name="T68" fmla="*/ 542 w 764"/>
              <a:gd name="T69" fmla="*/ 269 h 555"/>
              <a:gd name="T70" fmla="*/ 519 w 764"/>
              <a:gd name="T71" fmla="*/ 310 h 555"/>
              <a:gd name="T72" fmla="*/ 508 w 764"/>
              <a:gd name="T73" fmla="*/ 363 h 555"/>
              <a:gd name="T74" fmla="*/ 497 w 764"/>
              <a:gd name="T75" fmla="*/ 425 h 555"/>
              <a:gd name="T76" fmla="*/ 477 w 764"/>
              <a:gd name="T77" fmla="*/ 412 h 555"/>
              <a:gd name="T78" fmla="*/ 460 w 764"/>
              <a:gd name="T79" fmla="*/ 407 h 555"/>
              <a:gd name="T80" fmla="*/ 439 w 764"/>
              <a:gd name="T81" fmla="*/ 418 h 555"/>
              <a:gd name="T82" fmla="*/ 411 w 764"/>
              <a:gd name="T83" fmla="*/ 440 h 555"/>
              <a:gd name="T84" fmla="*/ 393 w 764"/>
              <a:gd name="T85" fmla="*/ 444 h 555"/>
              <a:gd name="T86" fmla="*/ 375 w 764"/>
              <a:gd name="T87" fmla="*/ 463 h 555"/>
              <a:gd name="T88" fmla="*/ 365 w 764"/>
              <a:gd name="T89" fmla="*/ 511 h 555"/>
              <a:gd name="T90" fmla="*/ 350 w 764"/>
              <a:gd name="T91" fmla="*/ 525 h 555"/>
              <a:gd name="T92" fmla="*/ 270 w 764"/>
              <a:gd name="T93" fmla="*/ 546 h 555"/>
              <a:gd name="T94" fmla="*/ 194 w 764"/>
              <a:gd name="T95" fmla="*/ 554 h 555"/>
              <a:gd name="T96" fmla="*/ 113 w 764"/>
              <a:gd name="T97" fmla="*/ 542 h 555"/>
              <a:gd name="T98" fmla="*/ 95 w 764"/>
              <a:gd name="T99" fmla="*/ 518 h 555"/>
              <a:gd name="T100" fmla="*/ 115 w 764"/>
              <a:gd name="T101" fmla="*/ 488 h 555"/>
              <a:gd name="T102" fmla="*/ 125 w 764"/>
              <a:gd name="T103" fmla="*/ 462 h 555"/>
              <a:gd name="T104" fmla="*/ 123 w 764"/>
              <a:gd name="T105" fmla="*/ 442 h 555"/>
              <a:gd name="T106" fmla="*/ 111 w 764"/>
              <a:gd name="T107" fmla="*/ 433 h 555"/>
              <a:gd name="T108" fmla="*/ 69 w 764"/>
              <a:gd name="T109" fmla="*/ 431 h 555"/>
              <a:gd name="T110" fmla="*/ 52 w 764"/>
              <a:gd name="T111" fmla="*/ 421 h 555"/>
              <a:gd name="T112" fmla="*/ 34 w 764"/>
              <a:gd name="T113" fmla="*/ 384 h 555"/>
              <a:gd name="T114" fmla="*/ 19 w 764"/>
              <a:gd name="T115" fmla="*/ 309 h 555"/>
              <a:gd name="T116" fmla="*/ 10 w 764"/>
              <a:gd name="T117" fmla="*/ 291 h 555"/>
              <a:gd name="T118" fmla="*/ 0 w 764"/>
              <a:gd name="T119" fmla="*/ 280 h 555"/>
              <a:gd name="T120" fmla="*/ 2 w 764"/>
              <a:gd name="T121" fmla="*/ 268 h 555"/>
              <a:gd name="T122" fmla="*/ 22 w 764"/>
              <a:gd name="T123" fmla="*/ 248 h 555"/>
              <a:gd name="T124" fmla="*/ 34 w 764"/>
              <a:gd name="T125" fmla="*/ 22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0" name="Freeform 261">
            <a:extLst>
              <a:ext uri="{FF2B5EF4-FFF2-40B4-BE49-F238E27FC236}">
                <a16:creationId xmlns:a16="http://schemas.microsoft.com/office/drawing/2014/main" id="{737C229D-EA29-C348-B2F5-AAB0158EA0D6}"/>
              </a:ext>
            </a:extLst>
          </p:cNvPr>
          <p:cNvSpPr>
            <a:spLocks/>
          </p:cNvSpPr>
          <p:nvPr userDrawn="1">
            <p:custDataLst>
              <p:tags r:id="rId186"/>
            </p:custDataLst>
          </p:nvPr>
        </p:nvSpPr>
        <p:spPr bwMode="auto">
          <a:xfrm>
            <a:off x="8853882" y="2685771"/>
            <a:ext cx="374141" cy="384352"/>
          </a:xfrm>
          <a:custGeom>
            <a:avLst/>
            <a:gdLst>
              <a:gd name="T0" fmla="*/ 779 w 831"/>
              <a:gd name="T1" fmla="*/ 82 h 812"/>
              <a:gd name="T2" fmla="*/ 707 w 831"/>
              <a:gd name="T3" fmla="*/ 29 h 812"/>
              <a:gd name="T4" fmla="*/ 562 w 831"/>
              <a:gd name="T5" fmla="*/ 10 h 812"/>
              <a:gd name="T6" fmla="*/ 499 w 831"/>
              <a:gd name="T7" fmla="*/ 29 h 812"/>
              <a:gd name="T8" fmla="*/ 486 w 831"/>
              <a:gd name="T9" fmla="*/ 49 h 812"/>
              <a:gd name="T10" fmla="*/ 497 w 831"/>
              <a:gd name="T11" fmla="*/ 71 h 812"/>
              <a:gd name="T12" fmla="*/ 517 w 831"/>
              <a:gd name="T13" fmla="*/ 90 h 812"/>
              <a:gd name="T14" fmla="*/ 516 w 831"/>
              <a:gd name="T15" fmla="*/ 111 h 812"/>
              <a:gd name="T16" fmla="*/ 491 w 831"/>
              <a:gd name="T17" fmla="*/ 140 h 812"/>
              <a:gd name="T18" fmla="*/ 480 w 831"/>
              <a:gd name="T19" fmla="*/ 162 h 812"/>
              <a:gd name="T20" fmla="*/ 450 w 831"/>
              <a:gd name="T21" fmla="*/ 184 h 812"/>
              <a:gd name="T22" fmla="*/ 427 w 831"/>
              <a:gd name="T23" fmla="*/ 243 h 812"/>
              <a:gd name="T24" fmla="*/ 420 w 831"/>
              <a:gd name="T25" fmla="*/ 332 h 812"/>
              <a:gd name="T26" fmla="*/ 392 w 831"/>
              <a:gd name="T27" fmla="*/ 319 h 812"/>
              <a:gd name="T28" fmla="*/ 370 w 831"/>
              <a:gd name="T29" fmla="*/ 315 h 812"/>
              <a:gd name="T30" fmla="*/ 338 w 831"/>
              <a:gd name="T31" fmla="*/ 339 h 812"/>
              <a:gd name="T32" fmla="*/ 313 w 831"/>
              <a:gd name="T33" fmla="*/ 351 h 812"/>
              <a:gd name="T34" fmla="*/ 290 w 831"/>
              <a:gd name="T35" fmla="*/ 370 h 812"/>
              <a:gd name="T36" fmla="*/ 280 w 831"/>
              <a:gd name="T37" fmla="*/ 424 h 812"/>
              <a:gd name="T38" fmla="*/ 235 w 831"/>
              <a:gd name="T39" fmla="*/ 442 h 812"/>
              <a:gd name="T40" fmla="*/ 127 w 831"/>
              <a:gd name="T41" fmla="*/ 462 h 812"/>
              <a:gd name="T42" fmla="*/ 26 w 831"/>
              <a:gd name="T43" fmla="*/ 449 h 812"/>
              <a:gd name="T44" fmla="*/ 51 w 831"/>
              <a:gd name="T45" fmla="*/ 505 h 812"/>
              <a:gd name="T46" fmla="*/ 96 w 831"/>
              <a:gd name="T47" fmla="*/ 540 h 812"/>
              <a:gd name="T48" fmla="*/ 123 w 831"/>
              <a:gd name="T49" fmla="*/ 577 h 812"/>
              <a:gd name="T50" fmla="*/ 142 w 831"/>
              <a:gd name="T51" fmla="*/ 596 h 812"/>
              <a:gd name="T52" fmla="*/ 99 w 831"/>
              <a:gd name="T53" fmla="*/ 647 h 812"/>
              <a:gd name="T54" fmla="*/ 87 w 831"/>
              <a:gd name="T55" fmla="*/ 671 h 812"/>
              <a:gd name="T56" fmla="*/ 109 w 831"/>
              <a:gd name="T57" fmla="*/ 720 h 812"/>
              <a:gd name="T58" fmla="*/ 222 w 831"/>
              <a:gd name="T59" fmla="*/ 710 h 812"/>
              <a:gd name="T60" fmla="*/ 302 w 831"/>
              <a:gd name="T61" fmla="*/ 705 h 812"/>
              <a:gd name="T62" fmla="*/ 330 w 831"/>
              <a:gd name="T63" fmla="*/ 721 h 812"/>
              <a:gd name="T64" fmla="*/ 359 w 831"/>
              <a:gd name="T65" fmla="*/ 756 h 812"/>
              <a:gd name="T66" fmla="*/ 408 w 831"/>
              <a:gd name="T67" fmla="*/ 785 h 812"/>
              <a:gd name="T68" fmla="*/ 449 w 831"/>
              <a:gd name="T69" fmla="*/ 803 h 812"/>
              <a:gd name="T70" fmla="*/ 460 w 831"/>
              <a:gd name="T71" fmla="*/ 791 h 812"/>
              <a:gd name="T72" fmla="*/ 487 w 831"/>
              <a:gd name="T73" fmla="*/ 774 h 812"/>
              <a:gd name="T74" fmla="*/ 554 w 831"/>
              <a:gd name="T75" fmla="*/ 764 h 812"/>
              <a:gd name="T76" fmla="*/ 597 w 831"/>
              <a:gd name="T77" fmla="*/ 750 h 812"/>
              <a:gd name="T78" fmla="*/ 618 w 831"/>
              <a:gd name="T79" fmla="*/ 727 h 812"/>
              <a:gd name="T80" fmla="*/ 584 w 831"/>
              <a:gd name="T81" fmla="*/ 700 h 812"/>
              <a:gd name="T82" fmla="*/ 542 w 831"/>
              <a:gd name="T83" fmla="*/ 641 h 812"/>
              <a:gd name="T84" fmla="*/ 526 w 831"/>
              <a:gd name="T85" fmla="*/ 624 h 812"/>
              <a:gd name="T86" fmla="*/ 526 w 831"/>
              <a:gd name="T87" fmla="*/ 578 h 812"/>
              <a:gd name="T88" fmla="*/ 582 w 831"/>
              <a:gd name="T89" fmla="*/ 563 h 812"/>
              <a:gd name="T90" fmla="*/ 622 w 831"/>
              <a:gd name="T91" fmla="*/ 531 h 812"/>
              <a:gd name="T92" fmla="*/ 688 w 831"/>
              <a:gd name="T93" fmla="*/ 417 h 812"/>
              <a:gd name="T94" fmla="*/ 730 w 831"/>
              <a:gd name="T95" fmla="*/ 368 h 812"/>
              <a:gd name="T96" fmla="*/ 725 w 831"/>
              <a:gd name="T97" fmla="*/ 330 h 812"/>
              <a:gd name="T98" fmla="*/ 729 w 831"/>
              <a:gd name="T99" fmla="*/ 305 h 812"/>
              <a:gd name="T100" fmla="*/ 751 w 831"/>
              <a:gd name="T101" fmla="*/ 289 h 812"/>
              <a:gd name="T102" fmla="*/ 670 w 831"/>
              <a:gd name="T103" fmla="*/ 207 h 812"/>
              <a:gd name="T104" fmla="*/ 758 w 831"/>
              <a:gd name="T105" fmla="*/ 140 h 812"/>
              <a:gd name="T106" fmla="*/ 805 w 831"/>
              <a:gd name="T107" fmla="*/ 12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1" name="Freeform 262">
            <a:extLst>
              <a:ext uri="{FF2B5EF4-FFF2-40B4-BE49-F238E27FC236}">
                <a16:creationId xmlns:a16="http://schemas.microsoft.com/office/drawing/2014/main" id="{EC8CD41B-2437-1C43-BD5C-A79D9A900E9A}"/>
              </a:ext>
            </a:extLst>
          </p:cNvPr>
          <p:cNvSpPr>
            <a:spLocks/>
          </p:cNvSpPr>
          <p:nvPr userDrawn="1">
            <p:custDataLst>
              <p:tags r:id="rId187"/>
            </p:custDataLst>
          </p:nvPr>
        </p:nvSpPr>
        <p:spPr bwMode="auto">
          <a:xfrm>
            <a:off x="9663977" y="2929051"/>
            <a:ext cx="226112" cy="531182"/>
          </a:xfrm>
          <a:custGeom>
            <a:avLst/>
            <a:gdLst>
              <a:gd name="T0" fmla="*/ 438 w 505"/>
              <a:gd name="T1" fmla="*/ 1067 h 1121"/>
              <a:gd name="T2" fmla="*/ 443 w 505"/>
              <a:gd name="T3" fmla="*/ 1028 h 1121"/>
              <a:gd name="T4" fmla="*/ 399 w 505"/>
              <a:gd name="T5" fmla="*/ 1022 h 1121"/>
              <a:gd name="T6" fmla="*/ 405 w 505"/>
              <a:gd name="T7" fmla="*/ 957 h 1121"/>
              <a:gd name="T8" fmla="*/ 419 w 505"/>
              <a:gd name="T9" fmla="*/ 931 h 1121"/>
              <a:gd name="T10" fmla="*/ 413 w 505"/>
              <a:gd name="T11" fmla="*/ 899 h 1121"/>
              <a:gd name="T12" fmla="*/ 398 w 505"/>
              <a:gd name="T13" fmla="*/ 893 h 1121"/>
              <a:gd name="T14" fmla="*/ 382 w 505"/>
              <a:gd name="T15" fmla="*/ 838 h 1121"/>
              <a:gd name="T16" fmla="*/ 324 w 505"/>
              <a:gd name="T17" fmla="*/ 719 h 1121"/>
              <a:gd name="T18" fmla="*/ 296 w 505"/>
              <a:gd name="T19" fmla="*/ 703 h 1121"/>
              <a:gd name="T20" fmla="*/ 282 w 505"/>
              <a:gd name="T21" fmla="*/ 718 h 1121"/>
              <a:gd name="T22" fmla="*/ 226 w 505"/>
              <a:gd name="T23" fmla="*/ 742 h 1121"/>
              <a:gd name="T24" fmla="*/ 169 w 505"/>
              <a:gd name="T25" fmla="*/ 736 h 1121"/>
              <a:gd name="T26" fmla="*/ 133 w 505"/>
              <a:gd name="T27" fmla="*/ 567 h 1121"/>
              <a:gd name="T28" fmla="*/ 101 w 505"/>
              <a:gd name="T29" fmla="*/ 520 h 1121"/>
              <a:gd name="T30" fmla="*/ 51 w 505"/>
              <a:gd name="T31" fmla="*/ 502 h 1121"/>
              <a:gd name="T32" fmla="*/ 8 w 505"/>
              <a:gd name="T33" fmla="*/ 471 h 1121"/>
              <a:gd name="T34" fmla="*/ 23 w 505"/>
              <a:gd name="T35" fmla="*/ 445 h 1121"/>
              <a:gd name="T36" fmla="*/ 58 w 505"/>
              <a:gd name="T37" fmla="*/ 361 h 1121"/>
              <a:gd name="T38" fmla="*/ 67 w 505"/>
              <a:gd name="T39" fmla="*/ 277 h 1121"/>
              <a:gd name="T40" fmla="*/ 80 w 505"/>
              <a:gd name="T41" fmla="*/ 265 h 1121"/>
              <a:gd name="T42" fmla="*/ 113 w 505"/>
              <a:gd name="T43" fmla="*/ 258 h 1121"/>
              <a:gd name="T44" fmla="*/ 134 w 505"/>
              <a:gd name="T45" fmla="*/ 222 h 1121"/>
              <a:gd name="T46" fmla="*/ 140 w 505"/>
              <a:gd name="T47" fmla="*/ 117 h 1121"/>
              <a:gd name="T48" fmla="*/ 159 w 505"/>
              <a:gd name="T49" fmla="*/ 98 h 1121"/>
              <a:gd name="T50" fmla="*/ 213 w 505"/>
              <a:gd name="T51" fmla="*/ 74 h 1121"/>
              <a:gd name="T52" fmla="*/ 234 w 505"/>
              <a:gd name="T53" fmla="*/ 21 h 1121"/>
              <a:gd name="T54" fmla="*/ 277 w 505"/>
              <a:gd name="T55" fmla="*/ 31 h 1121"/>
              <a:gd name="T56" fmla="*/ 312 w 505"/>
              <a:gd name="T57" fmla="*/ 49 h 1121"/>
              <a:gd name="T58" fmla="*/ 337 w 505"/>
              <a:gd name="T59" fmla="*/ 122 h 1121"/>
              <a:gd name="T60" fmla="*/ 335 w 505"/>
              <a:gd name="T61" fmla="*/ 167 h 1121"/>
              <a:gd name="T62" fmla="*/ 300 w 505"/>
              <a:gd name="T63" fmla="*/ 216 h 1121"/>
              <a:gd name="T64" fmla="*/ 293 w 505"/>
              <a:gd name="T65" fmla="*/ 245 h 1121"/>
              <a:gd name="T66" fmla="*/ 309 w 505"/>
              <a:gd name="T67" fmla="*/ 261 h 1121"/>
              <a:gd name="T68" fmla="*/ 346 w 505"/>
              <a:gd name="T69" fmla="*/ 270 h 1121"/>
              <a:gd name="T70" fmla="*/ 371 w 505"/>
              <a:gd name="T71" fmla="*/ 291 h 1121"/>
              <a:gd name="T72" fmla="*/ 398 w 505"/>
              <a:gd name="T73" fmla="*/ 345 h 1121"/>
              <a:gd name="T74" fmla="*/ 430 w 505"/>
              <a:gd name="T75" fmla="*/ 400 h 1121"/>
              <a:gd name="T76" fmla="*/ 464 w 505"/>
              <a:gd name="T77" fmla="*/ 418 h 1121"/>
              <a:gd name="T78" fmla="*/ 505 w 505"/>
              <a:gd name="T79" fmla="*/ 418 h 1121"/>
              <a:gd name="T80" fmla="*/ 476 w 505"/>
              <a:gd name="T81" fmla="*/ 494 h 1121"/>
              <a:gd name="T82" fmla="*/ 427 w 505"/>
              <a:gd name="T83" fmla="*/ 510 h 1121"/>
              <a:gd name="T84" fmla="*/ 383 w 505"/>
              <a:gd name="T85" fmla="*/ 528 h 1121"/>
              <a:gd name="T86" fmla="*/ 360 w 505"/>
              <a:gd name="T87" fmla="*/ 572 h 1121"/>
              <a:gd name="T88" fmla="*/ 370 w 505"/>
              <a:gd name="T89" fmla="*/ 637 h 1121"/>
              <a:gd name="T90" fmla="*/ 402 w 505"/>
              <a:gd name="T91" fmla="*/ 683 h 1121"/>
              <a:gd name="T92" fmla="*/ 430 w 505"/>
              <a:gd name="T93" fmla="*/ 735 h 1121"/>
              <a:gd name="T94" fmla="*/ 428 w 505"/>
              <a:gd name="T95" fmla="*/ 776 h 1121"/>
              <a:gd name="T96" fmla="*/ 419 w 505"/>
              <a:gd name="T97" fmla="*/ 801 h 1121"/>
              <a:gd name="T98" fmla="*/ 435 w 505"/>
              <a:gd name="T99" fmla="*/ 851 h 1121"/>
              <a:gd name="T100" fmla="*/ 483 w 505"/>
              <a:gd name="T101" fmla="*/ 965 h 1121"/>
              <a:gd name="T102" fmla="*/ 458 w 505"/>
              <a:gd name="T103" fmla="*/ 1082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2" name="Freeform 263">
            <a:extLst>
              <a:ext uri="{FF2B5EF4-FFF2-40B4-BE49-F238E27FC236}">
                <a16:creationId xmlns:a16="http://schemas.microsoft.com/office/drawing/2014/main" id="{C230C89D-668B-3E4A-AD59-DAE2F886A50F}"/>
              </a:ext>
            </a:extLst>
          </p:cNvPr>
          <p:cNvSpPr>
            <a:spLocks/>
          </p:cNvSpPr>
          <p:nvPr userDrawn="1">
            <p:custDataLst>
              <p:tags r:id="rId188"/>
            </p:custDataLst>
          </p:nvPr>
        </p:nvSpPr>
        <p:spPr bwMode="auto">
          <a:xfrm>
            <a:off x="6921364" y="3391134"/>
            <a:ext cx="82962" cy="53262"/>
          </a:xfrm>
          <a:custGeom>
            <a:avLst/>
            <a:gdLst>
              <a:gd name="T0" fmla="*/ 180 w 180"/>
              <a:gd name="T1" fmla="*/ 7 h 112"/>
              <a:gd name="T2" fmla="*/ 171 w 180"/>
              <a:gd name="T3" fmla="*/ 24 h 112"/>
              <a:gd name="T4" fmla="*/ 163 w 180"/>
              <a:gd name="T5" fmla="*/ 39 h 112"/>
              <a:gd name="T6" fmla="*/ 152 w 180"/>
              <a:gd name="T7" fmla="*/ 53 h 112"/>
              <a:gd name="T8" fmla="*/ 141 w 180"/>
              <a:gd name="T9" fmla="*/ 66 h 112"/>
              <a:gd name="T10" fmla="*/ 129 w 180"/>
              <a:gd name="T11" fmla="*/ 80 h 112"/>
              <a:gd name="T12" fmla="*/ 115 w 180"/>
              <a:gd name="T13" fmla="*/ 92 h 112"/>
              <a:gd name="T14" fmla="*/ 101 w 180"/>
              <a:gd name="T15" fmla="*/ 102 h 112"/>
              <a:gd name="T16" fmla="*/ 87 w 180"/>
              <a:gd name="T17" fmla="*/ 112 h 112"/>
              <a:gd name="T18" fmla="*/ 82 w 180"/>
              <a:gd name="T19" fmla="*/ 107 h 112"/>
              <a:gd name="T20" fmla="*/ 79 w 180"/>
              <a:gd name="T21" fmla="*/ 101 h 112"/>
              <a:gd name="T22" fmla="*/ 76 w 180"/>
              <a:gd name="T23" fmla="*/ 95 h 112"/>
              <a:gd name="T24" fmla="*/ 74 w 180"/>
              <a:gd name="T25" fmla="*/ 88 h 112"/>
              <a:gd name="T26" fmla="*/ 70 w 180"/>
              <a:gd name="T27" fmla="*/ 81 h 112"/>
              <a:gd name="T28" fmla="*/ 68 w 180"/>
              <a:gd name="T29" fmla="*/ 74 h 112"/>
              <a:gd name="T30" fmla="*/ 65 w 180"/>
              <a:gd name="T31" fmla="*/ 69 h 112"/>
              <a:gd name="T32" fmla="*/ 60 w 180"/>
              <a:gd name="T33" fmla="*/ 63 h 112"/>
              <a:gd name="T34" fmla="*/ 45 w 180"/>
              <a:gd name="T35" fmla="*/ 48 h 112"/>
              <a:gd name="T36" fmla="*/ 36 w 180"/>
              <a:gd name="T37" fmla="*/ 38 h 112"/>
              <a:gd name="T38" fmla="*/ 30 w 180"/>
              <a:gd name="T39" fmla="*/ 33 h 112"/>
              <a:gd name="T40" fmla="*/ 25 w 180"/>
              <a:gd name="T41" fmla="*/ 31 h 112"/>
              <a:gd name="T42" fmla="*/ 18 w 180"/>
              <a:gd name="T43" fmla="*/ 30 h 112"/>
              <a:gd name="T44" fmla="*/ 0 w 180"/>
              <a:gd name="T45" fmla="*/ 26 h 112"/>
              <a:gd name="T46" fmla="*/ 26 w 180"/>
              <a:gd name="T47" fmla="*/ 14 h 112"/>
              <a:gd name="T48" fmla="*/ 41 w 180"/>
              <a:gd name="T49" fmla="*/ 9 h 112"/>
              <a:gd name="T50" fmla="*/ 56 w 180"/>
              <a:gd name="T51" fmla="*/ 5 h 112"/>
              <a:gd name="T52" fmla="*/ 74 w 180"/>
              <a:gd name="T53" fmla="*/ 3 h 112"/>
              <a:gd name="T54" fmla="*/ 93 w 180"/>
              <a:gd name="T55" fmla="*/ 1 h 112"/>
              <a:gd name="T56" fmla="*/ 114 w 180"/>
              <a:gd name="T57" fmla="*/ 0 h 112"/>
              <a:gd name="T58" fmla="*/ 135 w 180"/>
              <a:gd name="T59" fmla="*/ 1 h 112"/>
              <a:gd name="T60" fmla="*/ 157 w 180"/>
              <a:gd name="T61" fmla="*/ 3 h 112"/>
              <a:gd name="T62" fmla="*/ 180 w 180"/>
              <a:gd name="T63"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3" name="Freeform 264">
            <a:extLst>
              <a:ext uri="{FF2B5EF4-FFF2-40B4-BE49-F238E27FC236}">
                <a16:creationId xmlns:a16="http://schemas.microsoft.com/office/drawing/2014/main" id="{6DF64C49-6B4C-7746-A046-BF0CFA2CE266}"/>
              </a:ext>
            </a:extLst>
          </p:cNvPr>
          <p:cNvSpPr>
            <a:spLocks/>
          </p:cNvSpPr>
          <p:nvPr userDrawn="1">
            <p:custDataLst>
              <p:tags r:id="rId189"/>
            </p:custDataLst>
          </p:nvPr>
        </p:nvSpPr>
        <p:spPr bwMode="auto">
          <a:xfrm>
            <a:off x="7007579" y="3465990"/>
            <a:ext cx="76454" cy="90690"/>
          </a:xfrm>
          <a:custGeom>
            <a:avLst/>
            <a:gdLst>
              <a:gd name="T0" fmla="*/ 0 w 173"/>
              <a:gd name="T1" fmla="*/ 68 h 192"/>
              <a:gd name="T2" fmla="*/ 27 w 173"/>
              <a:gd name="T3" fmla="*/ 42 h 192"/>
              <a:gd name="T4" fmla="*/ 51 w 173"/>
              <a:gd name="T5" fmla="*/ 21 h 192"/>
              <a:gd name="T6" fmla="*/ 56 w 173"/>
              <a:gd name="T7" fmla="*/ 16 h 192"/>
              <a:gd name="T8" fmla="*/ 63 w 173"/>
              <a:gd name="T9" fmla="*/ 12 h 192"/>
              <a:gd name="T10" fmla="*/ 70 w 173"/>
              <a:gd name="T11" fmla="*/ 8 h 192"/>
              <a:gd name="T12" fmla="*/ 76 w 173"/>
              <a:gd name="T13" fmla="*/ 6 h 192"/>
              <a:gd name="T14" fmla="*/ 83 w 173"/>
              <a:gd name="T15" fmla="*/ 3 h 192"/>
              <a:gd name="T16" fmla="*/ 90 w 173"/>
              <a:gd name="T17" fmla="*/ 2 h 192"/>
              <a:gd name="T18" fmla="*/ 98 w 173"/>
              <a:gd name="T19" fmla="*/ 1 h 192"/>
              <a:gd name="T20" fmla="*/ 107 w 173"/>
              <a:gd name="T21" fmla="*/ 0 h 192"/>
              <a:gd name="T22" fmla="*/ 116 w 173"/>
              <a:gd name="T23" fmla="*/ 1 h 192"/>
              <a:gd name="T24" fmla="*/ 124 w 173"/>
              <a:gd name="T25" fmla="*/ 2 h 192"/>
              <a:gd name="T26" fmla="*/ 132 w 173"/>
              <a:gd name="T27" fmla="*/ 5 h 192"/>
              <a:gd name="T28" fmla="*/ 139 w 173"/>
              <a:gd name="T29" fmla="*/ 8 h 192"/>
              <a:gd name="T30" fmla="*/ 145 w 173"/>
              <a:gd name="T31" fmla="*/ 13 h 192"/>
              <a:gd name="T32" fmla="*/ 151 w 173"/>
              <a:gd name="T33" fmla="*/ 19 h 192"/>
              <a:gd name="T34" fmla="*/ 155 w 173"/>
              <a:gd name="T35" fmla="*/ 24 h 192"/>
              <a:gd name="T36" fmla="*/ 160 w 173"/>
              <a:gd name="T37" fmla="*/ 30 h 192"/>
              <a:gd name="T38" fmla="*/ 163 w 173"/>
              <a:gd name="T39" fmla="*/ 37 h 192"/>
              <a:gd name="T40" fmla="*/ 166 w 173"/>
              <a:gd name="T41" fmla="*/ 43 h 192"/>
              <a:gd name="T42" fmla="*/ 168 w 173"/>
              <a:gd name="T43" fmla="*/ 50 h 192"/>
              <a:gd name="T44" fmla="*/ 169 w 173"/>
              <a:gd name="T45" fmla="*/ 57 h 192"/>
              <a:gd name="T46" fmla="*/ 172 w 173"/>
              <a:gd name="T47" fmla="*/ 72 h 192"/>
              <a:gd name="T48" fmla="*/ 173 w 173"/>
              <a:gd name="T49" fmla="*/ 87 h 192"/>
              <a:gd name="T50" fmla="*/ 157 w 173"/>
              <a:gd name="T51" fmla="*/ 114 h 192"/>
              <a:gd name="T52" fmla="*/ 146 w 173"/>
              <a:gd name="T53" fmla="*/ 137 h 192"/>
              <a:gd name="T54" fmla="*/ 139 w 173"/>
              <a:gd name="T55" fmla="*/ 148 h 192"/>
              <a:gd name="T56" fmla="*/ 130 w 173"/>
              <a:gd name="T57" fmla="*/ 160 h 192"/>
              <a:gd name="T58" fmla="*/ 117 w 173"/>
              <a:gd name="T59" fmla="*/ 174 h 192"/>
              <a:gd name="T60" fmla="*/ 99 w 173"/>
              <a:gd name="T61" fmla="*/ 192 h 192"/>
              <a:gd name="T62" fmla="*/ 86 w 173"/>
              <a:gd name="T63" fmla="*/ 183 h 192"/>
              <a:gd name="T64" fmla="*/ 74 w 173"/>
              <a:gd name="T65" fmla="*/ 176 h 192"/>
              <a:gd name="T66" fmla="*/ 63 w 173"/>
              <a:gd name="T67" fmla="*/ 169 h 192"/>
              <a:gd name="T68" fmla="*/ 54 w 173"/>
              <a:gd name="T69" fmla="*/ 163 h 192"/>
              <a:gd name="T70" fmla="*/ 46 w 173"/>
              <a:gd name="T71" fmla="*/ 156 h 192"/>
              <a:gd name="T72" fmla="*/ 40 w 173"/>
              <a:gd name="T73" fmla="*/ 150 h 192"/>
              <a:gd name="T74" fmla="*/ 34 w 173"/>
              <a:gd name="T75" fmla="*/ 144 h 192"/>
              <a:gd name="T76" fmla="*/ 30 w 173"/>
              <a:gd name="T77" fmla="*/ 137 h 192"/>
              <a:gd name="T78" fmla="*/ 22 w 173"/>
              <a:gd name="T79" fmla="*/ 123 h 192"/>
              <a:gd name="T80" fmla="*/ 16 w 173"/>
              <a:gd name="T81" fmla="*/ 107 h 192"/>
              <a:gd name="T82" fmla="*/ 9 w 173"/>
              <a:gd name="T83" fmla="*/ 90 h 192"/>
              <a:gd name="T84" fmla="*/ 0 w 173"/>
              <a:gd name="T85"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4" name="Freeform 265">
            <a:extLst>
              <a:ext uri="{FF2B5EF4-FFF2-40B4-BE49-F238E27FC236}">
                <a16:creationId xmlns:a16="http://schemas.microsoft.com/office/drawing/2014/main" id="{161BEB98-28CC-6C45-B389-19CDB563EA5C}"/>
              </a:ext>
            </a:extLst>
          </p:cNvPr>
          <p:cNvSpPr>
            <a:spLocks/>
          </p:cNvSpPr>
          <p:nvPr userDrawn="1">
            <p:custDataLst>
              <p:tags r:id="rId190"/>
            </p:custDataLst>
          </p:nvPr>
        </p:nvSpPr>
        <p:spPr bwMode="auto">
          <a:xfrm>
            <a:off x="7051501" y="3512054"/>
            <a:ext cx="107362" cy="119480"/>
          </a:xfrm>
          <a:custGeom>
            <a:avLst/>
            <a:gdLst>
              <a:gd name="T0" fmla="*/ 74 w 233"/>
              <a:gd name="T1" fmla="*/ 0 h 252"/>
              <a:gd name="T2" fmla="*/ 83 w 233"/>
              <a:gd name="T3" fmla="*/ 2 h 252"/>
              <a:gd name="T4" fmla="*/ 89 w 233"/>
              <a:gd name="T5" fmla="*/ 3 h 252"/>
              <a:gd name="T6" fmla="*/ 95 w 233"/>
              <a:gd name="T7" fmla="*/ 3 h 252"/>
              <a:gd name="T8" fmla="*/ 99 w 233"/>
              <a:gd name="T9" fmla="*/ 2 h 252"/>
              <a:gd name="T10" fmla="*/ 106 w 233"/>
              <a:gd name="T11" fmla="*/ 1 h 252"/>
              <a:gd name="T12" fmla="*/ 113 w 233"/>
              <a:gd name="T13" fmla="*/ 0 h 252"/>
              <a:gd name="T14" fmla="*/ 125 w 233"/>
              <a:gd name="T15" fmla="*/ 17 h 252"/>
              <a:gd name="T16" fmla="*/ 140 w 233"/>
              <a:gd name="T17" fmla="*/ 37 h 252"/>
              <a:gd name="T18" fmla="*/ 144 w 233"/>
              <a:gd name="T19" fmla="*/ 42 h 252"/>
              <a:gd name="T20" fmla="*/ 148 w 233"/>
              <a:gd name="T21" fmla="*/ 46 h 252"/>
              <a:gd name="T22" fmla="*/ 153 w 233"/>
              <a:gd name="T23" fmla="*/ 49 h 252"/>
              <a:gd name="T24" fmla="*/ 157 w 233"/>
              <a:gd name="T25" fmla="*/ 52 h 252"/>
              <a:gd name="T26" fmla="*/ 163 w 233"/>
              <a:gd name="T27" fmla="*/ 54 h 252"/>
              <a:gd name="T28" fmla="*/ 168 w 233"/>
              <a:gd name="T29" fmla="*/ 56 h 252"/>
              <a:gd name="T30" fmla="*/ 174 w 233"/>
              <a:gd name="T31" fmla="*/ 56 h 252"/>
              <a:gd name="T32" fmla="*/ 180 w 233"/>
              <a:gd name="T33" fmla="*/ 56 h 252"/>
              <a:gd name="T34" fmla="*/ 180 w 233"/>
              <a:gd name="T35" fmla="*/ 80 h 252"/>
              <a:gd name="T36" fmla="*/ 193 w 233"/>
              <a:gd name="T37" fmla="*/ 103 h 252"/>
              <a:gd name="T38" fmla="*/ 212 w 233"/>
              <a:gd name="T39" fmla="*/ 128 h 252"/>
              <a:gd name="T40" fmla="*/ 215 w 233"/>
              <a:gd name="T41" fmla="*/ 135 h 252"/>
              <a:gd name="T42" fmla="*/ 220 w 233"/>
              <a:gd name="T43" fmla="*/ 142 h 252"/>
              <a:gd name="T44" fmla="*/ 223 w 233"/>
              <a:gd name="T45" fmla="*/ 151 h 252"/>
              <a:gd name="T46" fmla="*/ 226 w 233"/>
              <a:gd name="T47" fmla="*/ 160 h 252"/>
              <a:gd name="T48" fmla="*/ 230 w 233"/>
              <a:gd name="T49" fmla="*/ 170 h 252"/>
              <a:gd name="T50" fmla="*/ 232 w 233"/>
              <a:gd name="T51" fmla="*/ 180 h 252"/>
              <a:gd name="T52" fmla="*/ 233 w 233"/>
              <a:gd name="T53" fmla="*/ 191 h 252"/>
              <a:gd name="T54" fmla="*/ 233 w 233"/>
              <a:gd name="T55" fmla="*/ 204 h 252"/>
              <a:gd name="T56" fmla="*/ 232 w 233"/>
              <a:gd name="T57" fmla="*/ 216 h 252"/>
              <a:gd name="T58" fmla="*/ 230 w 233"/>
              <a:gd name="T59" fmla="*/ 228 h 252"/>
              <a:gd name="T60" fmla="*/ 227 w 233"/>
              <a:gd name="T61" fmla="*/ 240 h 252"/>
              <a:gd name="T62" fmla="*/ 226 w 233"/>
              <a:gd name="T63" fmla="*/ 252 h 252"/>
              <a:gd name="T64" fmla="*/ 222 w 233"/>
              <a:gd name="T65" fmla="*/ 252 h 252"/>
              <a:gd name="T66" fmla="*/ 215 w 233"/>
              <a:gd name="T67" fmla="*/ 250 h 252"/>
              <a:gd name="T68" fmla="*/ 208 w 233"/>
              <a:gd name="T69" fmla="*/ 246 h 252"/>
              <a:gd name="T70" fmla="*/ 198 w 233"/>
              <a:gd name="T71" fmla="*/ 241 h 252"/>
              <a:gd name="T72" fmla="*/ 176 w 233"/>
              <a:gd name="T73" fmla="*/ 226 h 252"/>
              <a:gd name="T74" fmla="*/ 151 w 233"/>
              <a:gd name="T75" fmla="*/ 208 h 252"/>
              <a:gd name="T76" fmla="*/ 125 w 233"/>
              <a:gd name="T77" fmla="*/ 186 h 252"/>
              <a:gd name="T78" fmla="*/ 100 w 233"/>
              <a:gd name="T79" fmla="*/ 165 h 252"/>
              <a:gd name="T80" fmla="*/ 78 w 233"/>
              <a:gd name="T81" fmla="*/ 145 h 252"/>
              <a:gd name="T82" fmla="*/ 61 w 233"/>
              <a:gd name="T83" fmla="*/ 129 h 252"/>
              <a:gd name="T84" fmla="*/ 55 w 233"/>
              <a:gd name="T85" fmla="*/ 125 h 252"/>
              <a:gd name="T86" fmla="*/ 48 w 233"/>
              <a:gd name="T87" fmla="*/ 120 h 252"/>
              <a:gd name="T88" fmla="*/ 41 w 233"/>
              <a:gd name="T89" fmla="*/ 116 h 252"/>
              <a:gd name="T90" fmla="*/ 33 w 233"/>
              <a:gd name="T91" fmla="*/ 112 h 252"/>
              <a:gd name="T92" fmla="*/ 17 w 233"/>
              <a:gd name="T93" fmla="*/ 104 h 252"/>
              <a:gd name="T94" fmla="*/ 0 w 233"/>
              <a:gd name="T95" fmla="*/ 99 h 252"/>
              <a:gd name="T96" fmla="*/ 40 w 233"/>
              <a:gd name="T97" fmla="*/ 63 h 252"/>
              <a:gd name="T98" fmla="*/ 59 w 233"/>
              <a:gd name="T99" fmla="*/ 43 h 252"/>
              <a:gd name="T100" fmla="*/ 65 w 233"/>
              <a:gd name="T101" fmla="*/ 33 h 252"/>
              <a:gd name="T102" fmla="*/ 69 w 233"/>
              <a:gd name="T103" fmla="*/ 25 h 252"/>
              <a:gd name="T104" fmla="*/ 72 w 233"/>
              <a:gd name="T105" fmla="*/ 14 h 252"/>
              <a:gd name="T106" fmla="*/ 74 w 233"/>
              <a:gd name="T10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5" name="Freeform 266">
            <a:extLst>
              <a:ext uri="{FF2B5EF4-FFF2-40B4-BE49-F238E27FC236}">
                <a16:creationId xmlns:a16="http://schemas.microsoft.com/office/drawing/2014/main" id="{2B871689-FC11-6943-8A57-E2B9533232DE}"/>
              </a:ext>
            </a:extLst>
          </p:cNvPr>
          <p:cNvSpPr>
            <a:spLocks/>
          </p:cNvSpPr>
          <p:nvPr userDrawn="1">
            <p:custDataLst>
              <p:tags r:id="rId191"/>
            </p:custDataLst>
          </p:nvPr>
        </p:nvSpPr>
        <p:spPr bwMode="auto">
          <a:xfrm>
            <a:off x="7271105" y="3438638"/>
            <a:ext cx="107362" cy="182818"/>
          </a:xfrm>
          <a:custGeom>
            <a:avLst/>
            <a:gdLst>
              <a:gd name="T0" fmla="*/ 13 w 246"/>
              <a:gd name="T1" fmla="*/ 376 h 380"/>
              <a:gd name="T2" fmla="*/ 14 w 246"/>
              <a:gd name="T3" fmla="*/ 367 h 380"/>
              <a:gd name="T4" fmla="*/ 15 w 246"/>
              <a:gd name="T5" fmla="*/ 359 h 380"/>
              <a:gd name="T6" fmla="*/ 18 w 246"/>
              <a:gd name="T7" fmla="*/ 351 h 380"/>
              <a:gd name="T8" fmla="*/ 20 w 246"/>
              <a:gd name="T9" fmla="*/ 344 h 380"/>
              <a:gd name="T10" fmla="*/ 25 w 246"/>
              <a:gd name="T11" fmla="*/ 333 h 380"/>
              <a:gd name="T12" fmla="*/ 26 w 246"/>
              <a:gd name="T13" fmla="*/ 327 h 380"/>
              <a:gd name="T14" fmla="*/ 25 w 246"/>
              <a:gd name="T15" fmla="*/ 321 h 380"/>
              <a:gd name="T16" fmla="*/ 23 w 246"/>
              <a:gd name="T17" fmla="*/ 314 h 380"/>
              <a:gd name="T18" fmla="*/ 19 w 246"/>
              <a:gd name="T19" fmla="*/ 305 h 380"/>
              <a:gd name="T20" fmla="*/ 13 w 246"/>
              <a:gd name="T21" fmla="*/ 295 h 380"/>
              <a:gd name="T22" fmla="*/ 9 w 246"/>
              <a:gd name="T23" fmla="*/ 285 h 380"/>
              <a:gd name="T24" fmla="*/ 4 w 246"/>
              <a:gd name="T25" fmla="*/ 275 h 380"/>
              <a:gd name="T26" fmla="*/ 1 w 246"/>
              <a:gd name="T27" fmla="*/ 267 h 380"/>
              <a:gd name="T28" fmla="*/ 0 w 246"/>
              <a:gd name="T29" fmla="*/ 259 h 380"/>
              <a:gd name="T30" fmla="*/ 1 w 246"/>
              <a:gd name="T31" fmla="*/ 251 h 380"/>
              <a:gd name="T32" fmla="*/ 2 w 246"/>
              <a:gd name="T33" fmla="*/ 243 h 380"/>
              <a:gd name="T34" fmla="*/ 3 w 246"/>
              <a:gd name="T35" fmla="*/ 236 h 380"/>
              <a:gd name="T36" fmla="*/ 6 w 246"/>
              <a:gd name="T37" fmla="*/ 230 h 380"/>
              <a:gd name="T38" fmla="*/ 11 w 246"/>
              <a:gd name="T39" fmla="*/ 218 h 380"/>
              <a:gd name="T40" fmla="*/ 19 w 246"/>
              <a:gd name="T41" fmla="*/ 207 h 380"/>
              <a:gd name="T42" fmla="*/ 26 w 246"/>
              <a:gd name="T43" fmla="*/ 197 h 380"/>
              <a:gd name="T44" fmla="*/ 34 w 246"/>
              <a:gd name="T45" fmla="*/ 185 h 380"/>
              <a:gd name="T46" fmla="*/ 41 w 246"/>
              <a:gd name="T47" fmla="*/ 173 h 380"/>
              <a:gd name="T48" fmla="*/ 47 w 246"/>
              <a:gd name="T49" fmla="*/ 160 h 380"/>
              <a:gd name="T50" fmla="*/ 26 w 246"/>
              <a:gd name="T51" fmla="*/ 73 h 380"/>
              <a:gd name="T52" fmla="*/ 26 w 246"/>
              <a:gd name="T53" fmla="*/ 50 h 380"/>
              <a:gd name="T54" fmla="*/ 24 w 246"/>
              <a:gd name="T55" fmla="*/ 33 h 380"/>
              <a:gd name="T56" fmla="*/ 24 w 246"/>
              <a:gd name="T57" fmla="*/ 25 h 380"/>
              <a:gd name="T58" fmla="*/ 24 w 246"/>
              <a:gd name="T59" fmla="*/ 16 h 380"/>
              <a:gd name="T60" fmla="*/ 25 w 246"/>
              <a:gd name="T61" fmla="*/ 8 h 380"/>
              <a:gd name="T62" fmla="*/ 26 w 246"/>
              <a:gd name="T63" fmla="*/ 0 h 380"/>
              <a:gd name="T64" fmla="*/ 180 w 246"/>
              <a:gd name="T65" fmla="*/ 0 h 380"/>
              <a:gd name="T66" fmla="*/ 220 w 246"/>
              <a:gd name="T67" fmla="*/ 129 h 380"/>
              <a:gd name="T68" fmla="*/ 220 w 246"/>
              <a:gd name="T69" fmla="*/ 210 h 380"/>
              <a:gd name="T70" fmla="*/ 220 w 246"/>
              <a:gd name="T71" fmla="*/ 220 h 380"/>
              <a:gd name="T72" fmla="*/ 221 w 246"/>
              <a:gd name="T73" fmla="*/ 230 h 380"/>
              <a:gd name="T74" fmla="*/ 223 w 246"/>
              <a:gd name="T75" fmla="*/ 240 h 380"/>
              <a:gd name="T76" fmla="*/ 225 w 246"/>
              <a:gd name="T77" fmla="*/ 250 h 380"/>
              <a:gd name="T78" fmla="*/ 228 w 246"/>
              <a:gd name="T79" fmla="*/ 259 h 380"/>
              <a:gd name="T80" fmla="*/ 234 w 246"/>
              <a:gd name="T81" fmla="*/ 268 h 380"/>
              <a:gd name="T82" fmla="*/ 239 w 246"/>
              <a:gd name="T83" fmla="*/ 278 h 380"/>
              <a:gd name="T84" fmla="*/ 246 w 246"/>
              <a:gd name="T85" fmla="*/ 289 h 380"/>
              <a:gd name="T86" fmla="*/ 224 w 246"/>
              <a:gd name="T87" fmla="*/ 295 h 380"/>
              <a:gd name="T88" fmla="*/ 202 w 246"/>
              <a:gd name="T89" fmla="*/ 302 h 380"/>
              <a:gd name="T90" fmla="*/ 181 w 246"/>
              <a:gd name="T91" fmla="*/ 310 h 380"/>
              <a:gd name="T92" fmla="*/ 160 w 246"/>
              <a:gd name="T93" fmla="*/ 319 h 380"/>
              <a:gd name="T94" fmla="*/ 141 w 246"/>
              <a:gd name="T95" fmla="*/ 328 h 380"/>
              <a:gd name="T96" fmla="*/ 120 w 246"/>
              <a:gd name="T97" fmla="*/ 338 h 380"/>
              <a:gd name="T98" fmla="*/ 100 w 246"/>
              <a:gd name="T99" fmla="*/ 347 h 380"/>
              <a:gd name="T100" fmla="*/ 80 w 246"/>
              <a:gd name="T101" fmla="*/ 358 h 380"/>
              <a:gd name="T102" fmla="*/ 75 w 246"/>
              <a:gd name="T103" fmla="*/ 363 h 380"/>
              <a:gd name="T104" fmla="*/ 69 w 246"/>
              <a:gd name="T105" fmla="*/ 367 h 380"/>
              <a:gd name="T106" fmla="*/ 62 w 246"/>
              <a:gd name="T107" fmla="*/ 372 h 380"/>
              <a:gd name="T108" fmla="*/ 54 w 246"/>
              <a:gd name="T109" fmla="*/ 376 h 380"/>
              <a:gd name="T110" fmla="*/ 46 w 246"/>
              <a:gd name="T111" fmla="*/ 379 h 380"/>
              <a:gd name="T112" fmla="*/ 36 w 246"/>
              <a:gd name="T113" fmla="*/ 380 h 380"/>
              <a:gd name="T114" fmla="*/ 31 w 246"/>
              <a:gd name="T115" fmla="*/ 380 h 380"/>
              <a:gd name="T116" fmla="*/ 25 w 246"/>
              <a:gd name="T117" fmla="*/ 379 h 380"/>
              <a:gd name="T118" fmla="*/ 20 w 246"/>
              <a:gd name="T119" fmla="*/ 378 h 380"/>
              <a:gd name="T120" fmla="*/ 13 w 246"/>
              <a:gd name="T121"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6" name="Freeform 267">
            <a:extLst>
              <a:ext uri="{FF2B5EF4-FFF2-40B4-BE49-F238E27FC236}">
                <a16:creationId xmlns:a16="http://schemas.microsoft.com/office/drawing/2014/main" id="{0A384AD5-84D3-9D49-8E11-5209B7F00648}"/>
              </a:ext>
            </a:extLst>
          </p:cNvPr>
          <p:cNvSpPr>
            <a:spLocks/>
          </p:cNvSpPr>
          <p:nvPr userDrawn="1">
            <p:custDataLst>
              <p:tags r:id="rId192"/>
            </p:custDataLst>
          </p:nvPr>
        </p:nvSpPr>
        <p:spPr bwMode="auto">
          <a:xfrm>
            <a:off x="6914858" y="3362344"/>
            <a:ext cx="89469" cy="53262"/>
          </a:xfrm>
          <a:custGeom>
            <a:avLst/>
            <a:gdLst>
              <a:gd name="T0" fmla="*/ 7 w 193"/>
              <a:gd name="T1" fmla="*/ 20 h 38"/>
              <a:gd name="T2" fmla="*/ 38 w 193"/>
              <a:gd name="T3" fmla="*/ 11 h 38"/>
              <a:gd name="T4" fmla="*/ 67 w 193"/>
              <a:gd name="T5" fmla="*/ 5 h 38"/>
              <a:gd name="T6" fmla="*/ 80 w 193"/>
              <a:gd name="T7" fmla="*/ 3 h 38"/>
              <a:gd name="T8" fmla="*/ 94 w 193"/>
              <a:gd name="T9" fmla="*/ 2 h 38"/>
              <a:gd name="T10" fmla="*/ 110 w 193"/>
              <a:gd name="T11" fmla="*/ 1 h 38"/>
              <a:gd name="T12" fmla="*/ 126 w 193"/>
              <a:gd name="T13" fmla="*/ 0 h 38"/>
              <a:gd name="T14" fmla="*/ 138 w 193"/>
              <a:gd name="T15" fmla="*/ 1 h 38"/>
              <a:gd name="T16" fmla="*/ 149 w 193"/>
              <a:gd name="T17" fmla="*/ 1 h 38"/>
              <a:gd name="T18" fmla="*/ 160 w 193"/>
              <a:gd name="T19" fmla="*/ 2 h 38"/>
              <a:gd name="T20" fmla="*/ 169 w 193"/>
              <a:gd name="T21" fmla="*/ 4 h 38"/>
              <a:gd name="T22" fmla="*/ 178 w 193"/>
              <a:gd name="T23" fmla="*/ 6 h 38"/>
              <a:gd name="T24" fmla="*/ 184 w 193"/>
              <a:gd name="T25" fmla="*/ 11 h 38"/>
              <a:gd name="T26" fmla="*/ 187 w 193"/>
              <a:gd name="T27" fmla="*/ 13 h 38"/>
              <a:gd name="T28" fmla="*/ 189 w 193"/>
              <a:gd name="T29" fmla="*/ 18 h 38"/>
              <a:gd name="T30" fmla="*/ 191 w 193"/>
              <a:gd name="T31" fmla="*/ 21 h 38"/>
              <a:gd name="T32" fmla="*/ 193 w 193"/>
              <a:gd name="T33" fmla="*/ 26 h 38"/>
              <a:gd name="T34" fmla="*/ 183 w 193"/>
              <a:gd name="T35" fmla="*/ 27 h 38"/>
              <a:gd name="T36" fmla="*/ 173 w 193"/>
              <a:gd name="T37" fmla="*/ 28 h 38"/>
              <a:gd name="T38" fmla="*/ 165 w 193"/>
              <a:gd name="T39" fmla="*/ 28 h 38"/>
              <a:gd name="T40" fmla="*/ 156 w 193"/>
              <a:gd name="T41" fmla="*/ 28 h 38"/>
              <a:gd name="T42" fmla="*/ 138 w 193"/>
              <a:gd name="T43" fmla="*/ 27 h 38"/>
              <a:gd name="T44" fmla="*/ 120 w 193"/>
              <a:gd name="T45" fmla="*/ 26 h 38"/>
              <a:gd name="T46" fmla="*/ 103 w 193"/>
              <a:gd name="T47" fmla="*/ 26 h 38"/>
              <a:gd name="T48" fmla="*/ 89 w 193"/>
              <a:gd name="T49" fmla="*/ 28 h 38"/>
              <a:gd name="T50" fmla="*/ 76 w 193"/>
              <a:gd name="T51" fmla="*/ 30 h 38"/>
              <a:gd name="T52" fmla="*/ 63 w 193"/>
              <a:gd name="T53" fmla="*/ 32 h 38"/>
              <a:gd name="T54" fmla="*/ 49 w 193"/>
              <a:gd name="T55" fmla="*/ 34 h 38"/>
              <a:gd name="T56" fmla="*/ 35 w 193"/>
              <a:gd name="T57" fmla="*/ 36 h 38"/>
              <a:gd name="T58" fmla="*/ 19 w 193"/>
              <a:gd name="T59" fmla="*/ 37 h 38"/>
              <a:gd name="T60" fmla="*/ 0 w 193"/>
              <a:gd name="T61" fmla="*/ 38 h 38"/>
              <a:gd name="T62" fmla="*/ 0 w 193"/>
              <a:gd name="T63" fmla="*/ 33 h 38"/>
              <a:gd name="T64" fmla="*/ 1 w 193"/>
              <a:gd name="T65" fmla="*/ 29 h 38"/>
              <a:gd name="T66" fmla="*/ 3 w 193"/>
              <a:gd name="T67" fmla="*/ 24 h 38"/>
              <a:gd name="T68" fmla="*/ 7 w 193"/>
              <a:gd name="T6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7" name="Freeform 268">
            <a:extLst>
              <a:ext uri="{FF2B5EF4-FFF2-40B4-BE49-F238E27FC236}">
                <a16:creationId xmlns:a16="http://schemas.microsoft.com/office/drawing/2014/main" id="{41439B79-EEBE-FF4F-9DFD-6F4C1D33D5A5}"/>
              </a:ext>
            </a:extLst>
          </p:cNvPr>
          <p:cNvSpPr>
            <a:spLocks/>
          </p:cNvSpPr>
          <p:nvPr userDrawn="1">
            <p:custDataLst>
              <p:tags r:id="rId193"/>
            </p:custDataLst>
          </p:nvPr>
        </p:nvSpPr>
        <p:spPr bwMode="auto">
          <a:xfrm>
            <a:off x="7350813" y="3432882"/>
            <a:ext cx="43921" cy="141073"/>
          </a:xfrm>
          <a:custGeom>
            <a:avLst/>
            <a:gdLst>
              <a:gd name="T0" fmla="*/ 53 w 99"/>
              <a:gd name="T1" fmla="*/ 12 h 301"/>
              <a:gd name="T2" fmla="*/ 59 w 99"/>
              <a:gd name="T3" fmla="*/ 12 h 301"/>
              <a:gd name="T4" fmla="*/ 59 w 99"/>
              <a:gd name="T5" fmla="*/ 19 h 301"/>
              <a:gd name="T6" fmla="*/ 62 w 99"/>
              <a:gd name="T7" fmla="*/ 26 h 301"/>
              <a:gd name="T8" fmla="*/ 63 w 99"/>
              <a:gd name="T9" fmla="*/ 33 h 301"/>
              <a:gd name="T10" fmla="*/ 66 w 99"/>
              <a:gd name="T11" fmla="*/ 42 h 301"/>
              <a:gd name="T12" fmla="*/ 72 w 99"/>
              <a:gd name="T13" fmla="*/ 58 h 301"/>
              <a:gd name="T14" fmla="*/ 79 w 99"/>
              <a:gd name="T15" fmla="*/ 75 h 301"/>
              <a:gd name="T16" fmla="*/ 87 w 99"/>
              <a:gd name="T17" fmla="*/ 93 h 301"/>
              <a:gd name="T18" fmla="*/ 93 w 99"/>
              <a:gd name="T19" fmla="*/ 111 h 301"/>
              <a:gd name="T20" fmla="*/ 96 w 99"/>
              <a:gd name="T21" fmla="*/ 120 h 301"/>
              <a:gd name="T22" fmla="*/ 98 w 99"/>
              <a:gd name="T23" fmla="*/ 129 h 301"/>
              <a:gd name="T24" fmla="*/ 99 w 99"/>
              <a:gd name="T25" fmla="*/ 138 h 301"/>
              <a:gd name="T26" fmla="*/ 99 w 99"/>
              <a:gd name="T27" fmla="*/ 148 h 301"/>
              <a:gd name="T28" fmla="*/ 99 w 99"/>
              <a:gd name="T29" fmla="*/ 289 h 301"/>
              <a:gd name="T30" fmla="*/ 89 w 99"/>
              <a:gd name="T31" fmla="*/ 290 h 301"/>
              <a:gd name="T32" fmla="*/ 80 w 99"/>
              <a:gd name="T33" fmla="*/ 293 h 301"/>
              <a:gd name="T34" fmla="*/ 73 w 99"/>
              <a:gd name="T35" fmla="*/ 297 h 301"/>
              <a:gd name="T36" fmla="*/ 66 w 99"/>
              <a:gd name="T37" fmla="*/ 301 h 301"/>
              <a:gd name="T38" fmla="*/ 59 w 99"/>
              <a:gd name="T39" fmla="*/ 290 h 301"/>
              <a:gd name="T40" fmla="*/ 54 w 99"/>
              <a:gd name="T41" fmla="*/ 280 h 301"/>
              <a:gd name="T42" fmla="*/ 48 w 99"/>
              <a:gd name="T43" fmla="*/ 271 h 301"/>
              <a:gd name="T44" fmla="*/ 45 w 99"/>
              <a:gd name="T45" fmla="*/ 262 h 301"/>
              <a:gd name="T46" fmla="*/ 43 w 99"/>
              <a:gd name="T47" fmla="*/ 252 h 301"/>
              <a:gd name="T48" fmla="*/ 41 w 99"/>
              <a:gd name="T49" fmla="*/ 242 h 301"/>
              <a:gd name="T50" fmla="*/ 40 w 99"/>
              <a:gd name="T51" fmla="*/ 232 h 301"/>
              <a:gd name="T52" fmla="*/ 40 w 99"/>
              <a:gd name="T53" fmla="*/ 222 h 301"/>
              <a:gd name="T54" fmla="*/ 40 w 99"/>
              <a:gd name="T55" fmla="*/ 141 h 301"/>
              <a:gd name="T56" fmla="*/ 0 w 99"/>
              <a:gd name="T57" fmla="*/ 6 h 301"/>
              <a:gd name="T58" fmla="*/ 5 w 99"/>
              <a:gd name="T59" fmla="*/ 2 h 301"/>
              <a:gd name="T60" fmla="*/ 10 w 99"/>
              <a:gd name="T61" fmla="*/ 0 h 301"/>
              <a:gd name="T62" fmla="*/ 14 w 99"/>
              <a:gd name="T63" fmla="*/ 0 h 301"/>
              <a:gd name="T64" fmla="*/ 20 w 99"/>
              <a:gd name="T65" fmla="*/ 0 h 301"/>
              <a:gd name="T66" fmla="*/ 26 w 99"/>
              <a:gd name="T67" fmla="*/ 0 h 301"/>
              <a:gd name="T68" fmla="*/ 32 w 99"/>
              <a:gd name="T69" fmla="*/ 2 h 301"/>
              <a:gd name="T70" fmla="*/ 37 w 99"/>
              <a:gd name="T71" fmla="*/ 4 h 301"/>
              <a:gd name="T72" fmla="*/ 41 w 99"/>
              <a:gd name="T73" fmla="*/ 6 h 301"/>
              <a:gd name="T74" fmla="*/ 47 w 99"/>
              <a:gd name="T75" fmla="*/ 10 h 301"/>
              <a:gd name="T76" fmla="*/ 53 w 99"/>
              <a:gd name="T77" fmla="*/ 1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8" name="Freeform 269">
            <a:extLst>
              <a:ext uri="{FF2B5EF4-FFF2-40B4-BE49-F238E27FC236}">
                <a16:creationId xmlns:a16="http://schemas.microsoft.com/office/drawing/2014/main" id="{8CC8DAAD-A0A4-584A-9F98-8A8C49DF9028}"/>
              </a:ext>
            </a:extLst>
          </p:cNvPr>
          <p:cNvSpPr>
            <a:spLocks/>
          </p:cNvSpPr>
          <p:nvPr userDrawn="1">
            <p:custDataLst>
              <p:tags r:id="rId194"/>
            </p:custDataLst>
          </p:nvPr>
        </p:nvSpPr>
        <p:spPr bwMode="auto">
          <a:xfrm>
            <a:off x="7376839" y="3398332"/>
            <a:ext cx="78081" cy="171302"/>
          </a:xfrm>
          <a:custGeom>
            <a:avLst/>
            <a:gdLst>
              <a:gd name="T0" fmla="*/ 0 w 173"/>
              <a:gd name="T1" fmla="*/ 80 h 357"/>
              <a:gd name="T2" fmla="*/ 9 w 173"/>
              <a:gd name="T3" fmla="*/ 72 h 357"/>
              <a:gd name="T4" fmla="*/ 17 w 173"/>
              <a:gd name="T5" fmla="*/ 65 h 357"/>
              <a:gd name="T6" fmla="*/ 25 w 173"/>
              <a:gd name="T7" fmla="*/ 60 h 357"/>
              <a:gd name="T8" fmla="*/ 33 w 173"/>
              <a:gd name="T9" fmla="*/ 56 h 357"/>
              <a:gd name="T10" fmla="*/ 40 w 173"/>
              <a:gd name="T11" fmla="*/ 50 h 357"/>
              <a:gd name="T12" fmla="*/ 67 w 173"/>
              <a:gd name="T13" fmla="*/ 50 h 357"/>
              <a:gd name="T14" fmla="*/ 94 w 173"/>
              <a:gd name="T15" fmla="*/ 0 h 357"/>
              <a:gd name="T16" fmla="*/ 101 w 173"/>
              <a:gd name="T17" fmla="*/ 3 h 357"/>
              <a:gd name="T18" fmla="*/ 108 w 173"/>
              <a:gd name="T19" fmla="*/ 7 h 357"/>
              <a:gd name="T20" fmla="*/ 116 w 173"/>
              <a:gd name="T21" fmla="*/ 12 h 357"/>
              <a:gd name="T22" fmla="*/ 123 w 173"/>
              <a:gd name="T23" fmla="*/ 18 h 357"/>
              <a:gd name="T24" fmla="*/ 131 w 173"/>
              <a:gd name="T25" fmla="*/ 22 h 357"/>
              <a:gd name="T26" fmla="*/ 139 w 173"/>
              <a:gd name="T27" fmla="*/ 27 h 357"/>
              <a:gd name="T28" fmla="*/ 145 w 173"/>
              <a:gd name="T29" fmla="*/ 29 h 357"/>
              <a:gd name="T30" fmla="*/ 153 w 173"/>
              <a:gd name="T31" fmla="*/ 30 h 357"/>
              <a:gd name="T32" fmla="*/ 163 w 173"/>
              <a:gd name="T33" fmla="*/ 39 h 357"/>
              <a:gd name="T34" fmla="*/ 173 w 173"/>
              <a:gd name="T35" fmla="*/ 50 h 357"/>
              <a:gd name="T36" fmla="*/ 173 w 173"/>
              <a:gd name="T37" fmla="*/ 61 h 357"/>
              <a:gd name="T38" fmla="*/ 173 w 173"/>
              <a:gd name="T39" fmla="*/ 69 h 357"/>
              <a:gd name="T40" fmla="*/ 173 w 173"/>
              <a:gd name="T41" fmla="*/ 80 h 357"/>
              <a:gd name="T42" fmla="*/ 173 w 173"/>
              <a:gd name="T43" fmla="*/ 98 h 357"/>
              <a:gd name="T44" fmla="*/ 173 w 173"/>
              <a:gd name="T45" fmla="*/ 109 h 357"/>
              <a:gd name="T46" fmla="*/ 171 w 173"/>
              <a:gd name="T47" fmla="*/ 118 h 357"/>
              <a:gd name="T48" fmla="*/ 167 w 173"/>
              <a:gd name="T49" fmla="*/ 127 h 357"/>
              <a:gd name="T50" fmla="*/ 163 w 173"/>
              <a:gd name="T51" fmla="*/ 135 h 357"/>
              <a:gd name="T52" fmla="*/ 152 w 173"/>
              <a:gd name="T53" fmla="*/ 151 h 357"/>
              <a:gd name="T54" fmla="*/ 140 w 173"/>
              <a:gd name="T55" fmla="*/ 167 h 357"/>
              <a:gd name="T56" fmla="*/ 128 w 173"/>
              <a:gd name="T57" fmla="*/ 183 h 357"/>
              <a:gd name="T58" fmla="*/ 117 w 173"/>
              <a:gd name="T59" fmla="*/ 200 h 357"/>
              <a:gd name="T60" fmla="*/ 112 w 173"/>
              <a:gd name="T61" fmla="*/ 209 h 357"/>
              <a:gd name="T62" fmla="*/ 109 w 173"/>
              <a:gd name="T63" fmla="*/ 219 h 357"/>
              <a:gd name="T64" fmla="*/ 108 w 173"/>
              <a:gd name="T65" fmla="*/ 229 h 357"/>
              <a:gd name="T66" fmla="*/ 107 w 173"/>
              <a:gd name="T67" fmla="*/ 240 h 357"/>
              <a:gd name="T68" fmla="*/ 108 w 173"/>
              <a:gd name="T69" fmla="*/ 273 h 357"/>
              <a:gd name="T70" fmla="*/ 109 w 173"/>
              <a:gd name="T71" fmla="*/ 293 h 357"/>
              <a:gd name="T72" fmla="*/ 110 w 173"/>
              <a:gd name="T73" fmla="*/ 302 h 357"/>
              <a:gd name="T74" fmla="*/ 109 w 173"/>
              <a:gd name="T75" fmla="*/ 313 h 357"/>
              <a:gd name="T76" fmla="*/ 109 w 173"/>
              <a:gd name="T77" fmla="*/ 327 h 357"/>
              <a:gd name="T78" fmla="*/ 107 w 173"/>
              <a:gd name="T79" fmla="*/ 345 h 357"/>
              <a:gd name="T80" fmla="*/ 97 w 173"/>
              <a:gd name="T81" fmla="*/ 346 h 357"/>
              <a:gd name="T82" fmla="*/ 88 w 173"/>
              <a:gd name="T83" fmla="*/ 347 h 357"/>
              <a:gd name="T84" fmla="*/ 79 w 173"/>
              <a:gd name="T85" fmla="*/ 349 h 357"/>
              <a:gd name="T86" fmla="*/ 71 w 173"/>
              <a:gd name="T87" fmla="*/ 351 h 357"/>
              <a:gd name="T88" fmla="*/ 63 w 173"/>
              <a:gd name="T89" fmla="*/ 353 h 357"/>
              <a:gd name="T90" fmla="*/ 55 w 173"/>
              <a:gd name="T91" fmla="*/ 355 h 357"/>
              <a:gd name="T92" fmla="*/ 48 w 173"/>
              <a:gd name="T93" fmla="*/ 357 h 357"/>
              <a:gd name="T94" fmla="*/ 40 w 173"/>
              <a:gd name="T95" fmla="*/ 357 h 357"/>
              <a:gd name="T96" fmla="*/ 40 w 173"/>
              <a:gd name="T97" fmla="*/ 216 h 357"/>
              <a:gd name="T98" fmla="*/ 40 w 173"/>
              <a:gd name="T99" fmla="*/ 206 h 357"/>
              <a:gd name="T100" fmla="*/ 39 w 173"/>
              <a:gd name="T101" fmla="*/ 197 h 357"/>
              <a:gd name="T102" fmla="*/ 37 w 173"/>
              <a:gd name="T103" fmla="*/ 188 h 357"/>
              <a:gd name="T104" fmla="*/ 34 w 173"/>
              <a:gd name="T105" fmla="*/ 179 h 357"/>
              <a:gd name="T106" fmla="*/ 28 w 173"/>
              <a:gd name="T107" fmla="*/ 161 h 357"/>
              <a:gd name="T108" fmla="*/ 20 w 173"/>
              <a:gd name="T109" fmla="*/ 143 h 357"/>
              <a:gd name="T110" fmla="*/ 13 w 173"/>
              <a:gd name="T111" fmla="*/ 126 h 357"/>
              <a:gd name="T112" fmla="*/ 7 w 173"/>
              <a:gd name="T113" fmla="*/ 110 h 357"/>
              <a:gd name="T114" fmla="*/ 4 w 173"/>
              <a:gd name="T115" fmla="*/ 101 h 357"/>
              <a:gd name="T116" fmla="*/ 3 w 173"/>
              <a:gd name="T117" fmla="*/ 94 h 357"/>
              <a:gd name="T118" fmla="*/ 0 w 173"/>
              <a:gd name="T119" fmla="*/ 87 h 357"/>
              <a:gd name="T120" fmla="*/ 0 w 173"/>
              <a:gd name="T121"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69" name="Freeform 270">
            <a:extLst>
              <a:ext uri="{FF2B5EF4-FFF2-40B4-BE49-F238E27FC236}">
                <a16:creationId xmlns:a16="http://schemas.microsoft.com/office/drawing/2014/main" id="{648BB36E-200A-1449-BAB3-379848C927A2}"/>
              </a:ext>
            </a:extLst>
          </p:cNvPr>
          <p:cNvSpPr>
            <a:spLocks/>
          </p:cNvSpPr>
          <p:nvPr userDrawn="1">
            <p:custDataLst>
              <p:tags r:id="rId195"/>
            </p:custDataLst>
          </p:nvPr>
        </p:nvSpPr>
        <p:spPr bwMode="auto">
          <a:xfrm>
            <a:off x="8123494" y="4490926"/>
            <a:ext cx="26027" cy="54702"/>
          </a:xfrm>
          <a:custGeom>
            <a:avLst/>
            <a:gdLst>
              <a:gd name="T0" fmla="*/ 10 w 50"/>
              <a:gd name="T1" fmla="*/ 0 h 74"/>
              <a:gd name="T2" fmla="*/ 6 w 50"/>
              <a:gd name="T3" fmla="*/ 14 h 74"/>
              <a:gd name="T4" fmla="*/ 2 w 50"/>
              <a:gd name="T5" fmla="*/ 26 h 74"/>
              <a:gd name="T6" fmla="*/ 0 w 50"/>
              <a:gd name="T7" fmla="*/ 36 h 74"/>
              <a:gd name="T8" fmla="*/ 0 w 50"/>
              <a:gd name="T9" fmla="*/ 43 h 74"/>
              <a:gd name="T10" fmla="*/ 0 w 50"/>
              <a:gd name="T11" fmla="*/ 50 h 74"/>
              <a:gd name="T12" fmla="*/ 2 w 50"/>
              <a:gd name="T13" fmla="*/ 56 h 74"/>
              <a:gd name="T14" fmla="*/ 6 w 50"/>
              <a:gd name="T15" fmla="*/ 61 h 74"/>
              <a:gd name="T16" fmla="*/ 10 w 50"/>
              <a:gd name="T17" fmla="*/ 68 h 74"/>
              <a:gd name="T18" fmla="*/ 50 w 50"/>
              <a:gd name="T19" fmla="*/ 74 h 74"/>
              <a:gd name="T20" fmla="*/ 50 w 50"/>
              <a:gd name="T21" fmla="*/ 51 h 74"/>
              <a:gd name="T22" fmla="*/ 50 w 50"/>
              <a:gd name="T23" fmla="*/ 34 h 74"/>
              <a:gd name="T24" fmla="*/ 50 w 50"/>
              <a:gd name="T25" fmla="*/ 19 h 74"/>
              <a:gd name="T26" fmla="*/ 50 w 50"/>
              <a:gd name="T27" fmla="*/ 0 h 74"/>
              <a:gd name="T28" fmla="*/ 38 w 50"/>
              <a:gd name="T29" fmla="*/ 0 h 74"/>
              <a:gd name="T30" fmla="*/ 25 w 50"/>
              <a:gd name="T31" fmla="*/ 0 h 74"/>
              <a:gd name="T32" fmla="*/ 14 w 50"/>
              <a:gd name="T33" fmla="*/ 0 h 74"/>
              <a:gd name="T34" fmla="*/ 10 w 50"/>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0" name="Freeform 271">
            <a:extLst>
              <a:ext uri="{FF2B5EF4-FFF2-40B4-BE49-F238E27FC236}">
                <a16:creationId xmlns:a16="http://schemas.microsoft.com/office/drawing/2014/main" id="{DA47609D-494B-B841-BE14-7D378C4FE3C9}"/>
              </a:ext>
            </a:extLst>
          </p:cNvPr>
          <p:cNvSpPr>
            <a:spLocks/>
          </p:cNvSpPr>
          <p:nvPr userDrawn="1">
            <p:custDataLst>
              <p:tags r:id="rId19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1" name="Freeform 272">
            <a:extLst>
              <a:ext uri="{FF2B5EF4-FFF2-40B4-BE49-F238E27FC236}">
                <a16:creationId xmlns:a16="http://schemas.microsoft.com/office/drawing/2014/main" id="{BE8BE874-16AB-A547-B134-F51A2F90F503}"/>
              </a:ext>
            </a:extLst>
          </p:cNvPr>
          <p:cNvSpPr>
            <a:spLocks/>
          </p:cNvSpPr>
          <p:nvPr userDrawn="1">
            <p:custDataLst>
              <p:tags r:id="rId197"/>
            </p:custDataLst>
          </p:nvPr>
        </p:nvSpPr>
        <p:spPr bwMode="auto">
          <a:xfrm>
            <a:off x="10288628" y="2505832"/>
            <a:ext cx="123629" cy="155468"/>
          </a:xfrm>
          <a:custGeom>
            <a:avLst/>
            <a:gdLst>
              <a:gd name="T0" fmla="*/ 240 w 266"/>
              <a:gd name="T1" fmla="*/ 9 h 326"/>
              <a:gd name="T2" fmla="*/ 240 w 266"/>
              <a:gd name="T3" fmla="*/ 28 h 326"/>
              <a:gd name="T4" fmla="*/ 249 w 266"/>
              <a:gd name="T5" fmla="*/ 42 h 326"/>
              <a:gd name="T6" fmla="*/ 245 w 266"/>
              <a:gd name="T7" fmla="*/ 55 h 326"/>
              <a:gd name="T8" fmla="*/ 225 w 266"/>
              <a:gd name="T9" fmla="*/ 50 h 326"/>
              <a:gd name="T10" fmla="*/ 210 w 266"/>
              <a:gd name="T11" fmla="*/ 51 h 326"/>
              <a:gd name="T12" fmla="*/ 195 w 266"/>
              <a:gd name="T13" fmla="*/ 65 h 326"/>
              <a:gd name="T14" fmla="*/ 193 w 266"/>
              <a:gd name="T15" fmla="*/ 78 h 326"/>
              <a:gd name="T16" fmla="*/ 198 w 266"/>
              <a:gd name="T17" fmla="*/ 89 h 326"/>
              <a:gd name="T18" fmla="*/ 215 w 266"/>
              <a:gd name="T19" fmla="*/ 110 h 326"/>
              <a:gd name="T20" fmla="*/ 224 w 266"/>
              <a:gd name="T21" fmla="*/ 122 h 326"/>
              <a:gd name="T22" fmla="*/ 225 w 266"/>
              <a:gd name="T23" fmla="*/ 133 h 326"/>
              <a:gd name="T24" fmla="*/ 222 w 266"/>
              <a:gd name="T25" fmla="*/ 143 h 326"/>
              <a:gd name="T26" fmla="*/ 207 w 266"/>
              <a:gd name="T27" fmla="*/ 154 h 326"/>
              <a:gd name="T28" fmla="*/ 200 w 266"/>
              <a:gd name="T29" fmla="*/ 160 h 326"/>
              <a:gd name="T30" fmla="*/ 181 w 266"/>
              <a:gd name="T31" fmla="*/ 166 h 326"/>
              <a:gd name="T32" fmla="*/ 164 w 266"/>
              <a:gd name="T33" fmla="*/ 178 h 326"/>
              <a:gd name="T34" fmla="*/ 160 w 266"/>
              <a:gd name="T35" fmla="*/ 191 h 326"/>
              <a:gd name="T36" fmla="*/ 173 w 266"/>
              <a:gd name="T37" fmla="*/ 207 h 326"/>
              <a:gd name="T38" fmla="*/ 189 w 266"/>
              <a:gd name="T39" fmla="*/ 215 h 326"/>
              <a:gd name="T40" fmla="*/ 214 w 266"/>
              <a:gd name="T41" fmla="*/ 227 h 326"/>
              <a:gd name="T42" fmla="*/ 245 w 266"/>
              <a:gd name="T43" fmla="*/ 259 h 326"/>
              <a:gd name="T44" fmla="*/ 251 w 266"/>
              <a:gd name="T45" fmla="*/ 285 h 326"/>
              <a:gd name="T46" fmla="*/ 220 w 266"/>
              <a:gd name="T47" fmla="*/ 291 h 326"/>
              <a:gd name="T48" fmla="*/ 207 w 266"/>
              <a:gd name="T49" fmla="*/ 298 h 326"/>
              <a:gd name="T50" fmla="*/ 198 w 266"/>
              <a:gd name="T51" fmla="*/ 312 h 326"/>
              <a:gd name="T52" fmla="*/ 189 w 266"/>
              <a:gd name="T53" fmla="*/ 326 h 326"/>
              <a:gd name="T54" fmla="*/ 170 w 266"/>
              <a:gd name="T55" fmla="*/ 321 h 326"/>
              <a:gd name="T56" fmla="*/ 167 w 266"/>
              <a:gd name="T57" fmla="*/ 316 h 326"/>
              <a:gd name="T58" fmla="*/ 154 w 266"/>
              <a:gd name="T59" fmla="*/ 310 h 326"/>
              <a:gd name="T60" fmla="*/ 139 w 266"/>
              <a:gd name="T61" fmla="*/ 301 h 326"/>
              <a:gd name="T62" fmla="*/ 126 w 266"/>
              <a:gd name="T63" fmla="*/ 295 h 326"/>
              <a:gd name="T64" fmla="*/ 98 w 266"/>
              <a:gd name="T65" fmla="*/ 290 h 326"/>
              <a:gd name="T66" fmla="*/ 63 w 266"/>
              <a:gd name="T67" fmla="*/ 277 h 326"/>
              <a:gd name="T68" fmla="*/ 54 w 266"/>
              <a:gd name="T69" fmla="*/ 268 h 326"/>
              <a:gd name="T70" fmla="*/ 55 w 266"/>
              <a:gd name="T71" fmla="*/ 256 h 326"/>
              <a:gd name="T72" fmla="*/ 70 w 266"/>
              <a:gd name="T73" fmla="*/ 244 h 326"/>
              <a:gd name="T74" fmla="*/ 59 w 266"/>
              <a:gd name="T75" fmla="*/ 221 h 326"/>
              <a:gd name="T76" fmla="*/ 34 w 266"/>
              <a:gd name="T77" fmla="*/ 194 h 326"/>
              <a:gd name="T78" fmla="*/ 13 w 266"/>
              <a:gd name="T79" fmla="*/ 182 h 326"/>
              <a:gd name="T80" fmla="*/ 4 w 266"/>
              <a:gd name="T81" fmla="*/ 171 h 326"/>
              <a:gd name="T82" fmla="*/ 19 w 266"/>
              <a:gd name="T83" fmla="*/ 152 h 326"/>
              <a:gd name="T84" fmla="*/ 54 w 266"/>
              <a:gd name="T85" fmla="*/ 124 h 326"/>
              <a:gd name="T86" fmla="*/ 73 w 266"/>
              <a:gd name="T87" fmla="*/ 105 h 326"/>
              <a:gd name="T88" fmla="*/ 88 w 266"/>
              <a:gd name="T89" fmla="*/ 92 h 326"/>
              <a:gd name="T90" fmla="*/ 110 w 266"/>
              <a:gd name="T91" fmla="*/ 88 h 326"/>
              <a:gd name="T92" fmla="*/ 144 w 266"/>
              <a:gd name="T93" fmla="*/ 70 h 326"/>
              <a:gd name="T94" fmla="*/ 168 w 266"/>
              <a:gd name="T95" fmla="*/ 46 h 326"/>
              <a:gd name="T96" fmla="*/ 191 w 266"/>
              <a:gd name="T97" fmla="*/ 21 h 326"/>
              <a:gd name="T98" fmla="*/ 220 w 266"/>
              <a:gd name="T99" fmla="*/ 4 h 326"/>
              <a:gd name="T100" fmla="*/ 238 w 266"/>
              <a:gd name="T10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2" name="Freeform 273">
            <a:extLst>
              <a:ext uri="{FF2B5EF4-FFF2-40B4-BE49-F238E27FC236}">
                <a16:creationId xmlns:a16="http://schemas.microsoft.com/office/drawing/2014/main" id="{CA35ADFD-51A8-1143-A6F7-32335A8B3343}"/>
              </a:ext>
            </a:extLst>
          </p:cNvPr>
          <p:cNvSpPr>
            <a:spLocks/>
          </p:cNvSpPr>
          <p:nvPr userDrawn="1">
            <p:custDataLst>
              <p:tags r:id="rId198"/>
            </p:custDataLst>
          </p:nvPr>
        </p:nvSpPr>
        <p:spPr bwMode="auto">
          <a:xfrm>
            <a:off x="9337012" y="2881546"/>
            <a:ext cx="211471" cy="112282"/>
          </a:xfrm>
          <a:custGeom>
            <a:avLst/>
            <a:gdLst>
              <a:gd name="T0" fmla="*/ 86 w 471"/>
              <a:gd name="T1" fmla="*/ 0 h 237"/>
              <a:gd name="T2" fmla="*/ 92 w 471"/>
              <a:gd name="T3" fmla="*/ 7 h 237"/>
              <a:gd name="T4" fmla="*/ 102 w 471"/>
              <a:gd name="T5" fmla="*/ 13 h 237"/>
              <a:gd name="T6" fmla="*/ 125 w 471"/>
              <a:gd name="T7" fmla="*/ 23 h 237"/>
              <a:gd name="T8" fmla="*/ 159 w 471"/>
              <a:gd name="T9" fmla="*/ 37 h 237"/>
              <a:gd name="T10" fmla="*/ 223 w 471"/>
              <a:gd name="T11" fmla="*/ 77 h 237"/>
              <a:gd name="T12" fmla="*/ 253 w 471"/>
              <a:gd name="T13" fmla="*/ 97 h 237"/>
              <a:gd name="T14" fmla="*/ 283 w 471"/>
              <a:gd name="T15" fmla="*/ 113 h 237"/>
              <a:gd name="T16" fmla="*/ 316 w 471"/>
              <a:gd name="T17" fmla="*/ 127 h 237"/>
              <a:gd name="T18" fmla="*/ 355 w 471"/>
              <a:gd name="T19" fmla="*/ 139 h 237"/>
              <a:gd name="T20" fmla="*/ 399 w 471"/>
              <a:gd name="T21" fmla="*/ 146 h 237"/>
              <a:gd name="T22" fmla="*/ 451 w 471"/>
              <a:gd name="T23" fmla="*/ 148 h 237"/>
              <a:gd name="T24" fmla="*/ 452 w 471"/>
              <a:gd name="T25" fmla="*/ 187 h 237"/>
              <a:gd name="T26" fmla="*/ 459 w 471"/>
              <a:gd name="T27" fmla="*/ 211 h 237"/>
              <a:gd name="T28" fmla="*/ 467 w 471"/>
              <a:gd name="T29" fmla="*/ 227 h 237"/>
              <a:gd name="T30" fmla="*/ 467 w 471"/>
              <a:gd name="T31" fmla="*/ 236 h 237"/>
              <a:gd name="T32" fmla="*/ 451 w 471"/>
              <a:gd name="T33" fmla="*/ 236 h 237"/>
              <a:gd name="T34" fmla="*/ 416 w 471"/>
              <a:gd name="T35" fmla="*/ 231 h 237"/>
              <a:gd name="T36" fmla="*/ 362 w 471"/>
              <a:gd name="T37" fmla="*/ 219 h 237"/>
              <a:gd name="T38" fmla="*/ 315 w 471"/>
              <a:gd name="T39" fmla="*/ 207 h 237"/>
              <a:gd name="T40" fmla="*/ 294 w 471"/>
              <a:gd name="T41" fmla="*/ 203 h 237"/>
              <a:gd name="T42" fmla="*/ 287 w 471"/>
              <a:gd name="T43" fmla="*/ 199 h 237"/>
              <a:gd name="T44" fmla="*/ 277 w 471"/>
              <a:gd name="T45" fmla="*/ 190 h 237"/>
              <a:gd name="T46" fmla="*/ 267 w 471"/>
              <a:gd name="T47" fmla="*/ 178 h 237"/>
              <a:gd name="T48" fmla="*/ 255 w 471"/>
              <a:gd name="T49" fmla="*/ 166 h 237"/>
              <a:gd name="T50" fmla="*/ 240 w 471"/>
              <a:gd name="T51" fmla="*/ 159 h 237"/>
              <a:gd name="T52" fmla="*/ 227 w 471"/>
              <a:gd name="T53" fmla="*/ 159 h 237"/>
              <a:gd name="T54" fmla="*/ 205 w 471"/>
              <a:gd name="T55" fmla="*/ 163 h 237"/>
              <a:gd name="T56" fmla="*/ 183 w 471"/>
              <a:gd name="T57" fmla="*/ 167 h 237"/>
              <a:gd name="T58" fmla="*/ 169 w 471"/>
              <a:gd name="T59" fmla="*/ 168 h 237"/>
              <a:gd name="T60" fmla="*/ 158 w 471"/>
              <a:gd name="T61" fmla="*/ 164 h 237"/>
              <a:gd name="T62" fmla="*/ 148 w 471"/>
              <a:gd name="T63" fmla="*/ 155 h 237"/>
              <a:gd name="T64" fmla="*/ 139 w 471"/>
              <a:gd name="T65" fmla="*/ 148 h 237"/>
              <a:gd name="T66" fmla="*/ 122 w 471"/>
              <a:gd name="T67" fmla="*/ 145 h 237"/>
              <a:gd name="T68" fmla="*/ 92 w 471"/>
              <a:gd name="T69" fmla="*/ 135 h 237"/>
              <a:gd name="T70" fmla="*/ 48 w 471"/>
              <a:gd name="T71" fmla="*/ 117 h 237"/>
              <a:gd name="T72" fmla="*/ 12 w 471"/>
              <a:gd name="T73" fmla="*/ 96 h 237"/>
              <a:gd name="T74" fmla="*/ 7 w 471"/>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3" name="Freeform 274">
            <a:extLst>
              <a:ext uri="{FF2B5EF4-FFF2-40B4-BE49-F238E27FC236}">
                <a16:creationId xmlns:a16="http://schemas.microsoft.com/office/drawing/2014/main" id="{BCADDC8A-7CC5-5546-A20E-F63AC7C047A2}"/>
              </a:ext>
            </a:extLst>
          </p:cNvPr>
          <p:cNvSpPr>
            <a:spLocks/>
          </p:cNvSpPr>
          <p:nvPr userDrawn="1">
            <p:custDataLst>
              <p:tags r:id="rId199"/>
            </p:custDataLst>
          </p:nvPr>
        </p:nvSpPr>
        <p:spPr bwMode="auto">
          <a:xfrm>
            <a:off x="9558242" y="2931930"/>
            <a:ext cx="74828" cy="59020"/>
          </a:xfrm>
          <a:custGeom>
            <a:avLst/>
            <a:gdLst>
              <a:gd name="T0" fmla="*/ 167 w 167"/>
              <a:gd name="T1" fmla="*/ 43 h 123"/>
              <a:gd name="T2" fmla="*/ 164 w 167"/>
              <a:gd name="T3" fmla="*/ 54 h 123"/>
              <a:gd name="T4" fmla="*/ 161 w 167"/>
              <a:gd name="T5" fmla="*/ 66 h 123"/>
              <a:gd name="T6" fmla="*/ 155 w 167"/>
              <a:gd name="T7" fmla="*/ 79 h 123"/>
              <a:gd name="T8" fmla="*/ 150 w 167"/>
              <a:gd name="T9" fmla="*/ 93 h 123"/>
              <a:gd name="T10" fmla="*/ 146 w 167"/>
              <a:gd name="T11" fmla="*/ 99 h 123"/>
              <a:gd name="T12" fmla="*/ 142 w 167"/>
              <a:gd name="T13" fmla="*/ 105 h 123"/>
              <a:gd name="T14" fmla="*/ 138 w 167"/>
              <a:gd name="T15" fmla="*/ 110 h 123"/>
              <a:gd name="T16" fmla="*/ 132 w 167"/>
              <a:gd name="T17" fmla="*/ 114 h 123"/>
              <a:gd name="T18" fmla="*/ 127 w 167"/>
              <a:gd name="T19" fmla="*/ 118 h 123"/>
              <a:gd name="T20" fmla="*/ 121 w 167"/>
              <a:gd name="T21" fmla="*/ 121 h 123"/>
              <a:gd name="T22" fmla="*/ 115 w 167"/>
              <a:gd name="T23" fmla="*/ 122 h 123"/>
              <a:gd name="T24" fmla="*/ 107 w 167"/>
              <a:gd name="T25" fmla="*/ 123 h 123"/>
              <a:gd name="T26" fmla="*/ 100 w 167"/>
              <a:gd name="T27" fmla="*/ 122 h 123"/>
              <a:gd name="T28" fmla="*/ 92 w 167"/>
              <a:gd name="T29" fmla="*/ 119 h 123"/>
              <a:gd name="T30" fmla="*/ 87 w 167"/>
              <a:gd name="T31" fmla="*/ 116 h 123"/>
              <a:gd name="T32" fmla="*/ 84 w 167"/>
              <a:gd name="T33" fmla="*/ 113 h 123"/>
              <a:gd name="T34" fmla="*/ 82 w 167"/>
              <a:gd name="T35" fmla="*/ 109 h 123"/>
              <a:gd name="T36" fmla="*/ 81 w 167"/>
              <a:gd name="T37" fmla="*/ 105 h 123"/>
              <a:gd name="T38" fmla="*/ 71 w 167"/>
              <a:gd name="T39" fmla="*/ 104 h 123"/>
              <a:gd name="T40" fmla="*/ 61 w 167"/>
              <a:gd name="T41" fmla="*/ 103 h 123"/>
              <a:gd name="T42" fmla="*/ 51 w 167"/>
              <a:gd name="T43" fmla="*/ 101 h 123"/>
              <a:gd name="T44" fmla="*/ 41 w 167"/>
              <a:gd name="T45" fmla="*/ 98 h 123"/>
              <a:gd name="T46" fmla="*/ 21 w 167"/>
              <a:gd name="T47" fmla="*/ 92 h 123"/>
              <a:gd name="T48" fmla="*/ 0 w 167"/>
              <a:gd name="T49" fmla="*/ 86 h 123"/>
              <a:gd name="T50" fmla="*/ 2 w 167"/>
              <a:gd name="T51" fmla="*/ 77 h 123"/>
              <a:gd name="T52" fmla="*/ 5 w 167"/>
              <a:gd name="T53" fmla="*/ 67 h 123"/>
              <a:gd name="T54" fmla="*/ 9 w 167"/>
              <a:gd name="T55" fmla="*/ 56 h 123"/>
              <a:gd name="T56" fmla="*/ 15 w 167"/>
              <a:gd name="T57" fmla="*/ 43 h 123"/>
              <a:gd name="T58" fmla="*/ 20 w 167"/>
              <a:gd name="T59" fmla="*/ 43 h 123"/>
              <a:gd name="T60" fmla="*/ 26 w 167"/>
              <a:gd name="T61" fmla="*/ 42 h 123"/>
              <a:gd name="T62" fmla="*/ 30 w 167"/>
              <a:gd name="T63" fmla="*/ 41 h 123"/>
              <a:gd name="T64" fmla="*/ 33 w 167"/>
              <a:gd name="T65" fmla="*/ 38 h 123"/>
              <a:gd name="T66" fmla="*/ 40 w 167"/>
              <a:gd name="T67" fmla="*/ 33 h 123"/>
              <a:gd name="T68" fmla="*/ 45 w 167"/>
              <a:gd name="T69" fmla="*/ 26 h 123"/>
              <a:gd name="T70" fmla="*/ 52 w 167"/>
              <a:gd name="T71" fmla="*/ 12 h 123"/>
              <a:gd name="T72" fmla="*/ 61 w 167"/>
              <a:gd name="T73" fmla="*/ 0 h 123"/>
              <a:gd name="T74" fmla="*/ 64 w 167"/>
              <a:gd name="T75" fmla="*/ 4 h 123"/>
              <a:gd name="T76" fmla="*/ 67 w 167"/>
              <a:gd name="T77" fmla="*/ 7 h 123"/>
              <a:gd name="T78" fmla="*/ 73 w 167"/>
              <a:gd name="T79" fmla="*/ 11 h 123"/>
              <a:gd name="T80" fmla="*/ 78 w 167"/>
              <a:gd name="T81" fmla="*/ 14 h 123"/>
              <a:gd name="T82" fmla="*/ 92 w 167"/>
              <a:gd name="T83" fmla="*/ 21 h 123"/>
              <a:gd name="T84" fmla="*/ 107 w 167"/>
              <a:gd name="T85" fmla="*/ 28 h 123"/>
              <a:gd name="T86" fmla="*/ 122 w 167"/>
              <a:gd name="T87" fmla="*/ 35 h 123"/>
              <a:gd name="T88" fmla="*/ 139 w 167"/>
              <a:gd name="T89" fmla="*/ 39 h 123"/>
              <a:gd name="T90" fmla="*/ 153 w 167"/>
              <a:gd name="T91" fmla="*/ 42 h 123"/>
              <a:gd name="T92" fmla="*/ 167 w 167"/>
              <a:gd name="T9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4" name="Freeform 275">
            <a:extLst>
              <a:ext uri="{FF2B5EF4-FFF2-40B4-BE49-F238E27FC236}">
                <a16:creationId xmlns:a16="http://schemas.microsoft.com/office/drawing/2014/main" id="{96A846D3-D58C-D14E-9CFA-3FE542B635AA}"/>
              </a:ext>
            </a:extLst>
          </p:cNvPr>
          <p:cNvSpPr>
            <a:spLocks/>
          </p:cNvSpPr>
          <p:nvPr userDrawn="1">
            <p:custDataLst>
              <p:tags r:id="rId200"/>
            </p:custDataLst>
          </p:nvPr>
        </p:nvSpPr>
        <p:spPr bwMode="auto">
          <a:xfrm>
            <a:off x="9548481" y="2996706"/>
            <a:ext cx="136642" cy="151150"/>
          </a:xfrm>
          <a:custGeom>
            <a:avLst/>
            <a:gdLst>
              <a:gd name="T0" fmla="*/ 259 w 306"/>
              <a:gd name="T1" fmla="*/ 160 h 321"/>
              <a:gd name="T2" fmla="*/ 252 w 306"/>
              <a:gd name="T3" fmla="*/ 173 h 321"/>
              <a:gd name="T4" fmla="*/ 243 w 306"/>
              <a:gd name="T5" fmla="*/ 182 h 321"/>
              <a:gd name="T6" fmla="*/ 233 w 306"/>
              <a:gd name="T7" fmla="*/ 186 h 321"/>
              <a:gd name="T8" fmla="*/ 223 w 306"/>
              <a:gd name="T9" fmla="*/ 184 h 321"/>
              <a:gd name="T10" fmla="*/ 214 w 306"/>
              <a:gd name="T11" fmla="*/ 178 h 321"/>
              <a:gd name="T12" fmla="*/ 209 w 306"/>
              <a:gd name="T13" fmla="*/ 169 h 321"/>
              <a:gd name="T14" fmla="*/ 206 w 306"/>
              <a:gd name="T15" fmla="*/ 160 h 321"/>
              <a:gd name="T16" fmla="*/ 209 w 306"/>
              <a:gd name="T17" fmla="*/ 148 h 321"/>
              <a:gd name="T18" fmla="*/ 213 w 306"/>
              <a:gd name="T19" fmla="*/ 136 h 321"/>
              <a:gd name="T20" fmla="*/ 230 w 306"/>
              <a:gd name="T21" fmla="*/ 114 h 321"/>
              <a:gd name="T22" fmla="*/ 246 w 306"/>
              <a:gd name="T23" fmla="*/ 93 h 321"/>
              <a:gd name="T24" fmla="*/ 250 w 306"/>
              <a:gd name="T25" fmla="*/ 82 h 321"/>
              <a:gd name="T26" fmla="*/ 253 w 306"/>
              <a:gd name="T27" fmla="*/ 69 h 321"/>
              <a:gd name="T28" fmla="*/ 129 w 306"/>
              <a:gd name="T29" fmla="*/ 68 h 321"/>
              <a:gd name="T30" fmla="*/ 119 w 306"/>
              <a:gd name="T31" fmla="*/ 59 h 321"/>
              <a:gd name="T32" fmla="*/ 112 w 306"/>
              <a:gd name="T33" fmla="*/ 45 h 321"/>
              <a:gd name="T34" fmla="*/ 108 w 306"/>
              <a:gd name="T35" fmla="*/ 28 h 321"/>
              <a:gd name="T36" fmla="*/ 101 w 306"/>
              <a:gd name="T37" fmla="*/ 19 h 321"/>
              <a:gd name="T38" fmla="*/ 90 w 306"/>
              <a:gd name="T39" fmla="*/ 17 h 321"/>
              <a:gd name="T40" fmla="*/ 80 w 306"/>
              <a:gd name="T41" fmla="*/ 12 h 321"/>
              <a:gd name="T42" fmla="*/ 75 w 306"/>
              <a:gd name="T43" fmla="*/ 4 h 321"/>
              <a:gd name="T44" fmla="*/ 65 w 306"/>
              <a:gd name="T45" fmla="*/ 0 h 321"/>
              <a:gd name="T46" fmla="*/ 49 w 306"/>
              <a:gd name="T47" fmla="*/ 0 h 321"/>
              <a:gd name="T48" fmla="*/ 34 w 306"/>
              <a:gd name="T49" fmla="*/ 1 h 321"/>
              <a:gd name="T50" fmla="*/ 22 w 306"/>
              <a:gd name="T51" fmla="*/ 5 h 321"/>
              <a:gd name="T52" fmla="*/ 10 w 306"/>
              <a:gd name="T53" fmla="*/ 14 h 321"/>
              <a:gd name="T54" fmla="*/ 1 w 306"/>
              <a:gd name="T55" fmla="*/ 25 h 321"/>
              <a:gd name="T56" fmla="*/ 2 w 306"/>
              <a:gd name="T57" fmla="*/ 35 h 321"/>
              <a:gd name="T58" fmla="*/ 15 w 306"/>
              <a:gd name="T59" fmla="*/ 46 h 321"/>
              <a:gd name="T60" fmla="*/ 35 w 306"/>
              <a:gd name="T61" fmla="*/ 58 h 321"/>
              <a:gd name="T62" fmla="*/ 54 w 306"/>
              <a:gd name="T63" fmla="*/ 67 h 321"/>
              <a:gd name="T64" fmla="*/ 47 w 306"/>
              <a:gd name="T65" fmla="*/ 79 h 321"/>
              <a:gd name="T66" fmla="*/ 25 w 306"/>
              <a:gd name="T67" fmla="*/ 97 h 321"/>
              <a:gd name="T68" fmla="*/ 17 w 306"/>
              <a:gd name="T69" fmla="*/ 107 h 321"/>
              <a:gd name="T70" fmla="*/ 14 w 306"/>
              <a:gd name="T71" fmla="*/ 114 h 321"/>
              <a:gd name="T72" fmla="*/ 14 w 306"/>
              <a:gd name="T73" fmla="*/ 122 h 321"/>
              <a:gd name="T74" fmla="*/ 18 w 306"/>
              <a:gd name="T75" fmla="*/ 129 h 321"/>
              <a:gd name="T76" fmla="*/ 28 w 306"/>
              <a:gd name="T77" fmla="*/ 141 h 321"/>
              <a:gd name="T78" fmla="*/ 47 w 306"/>
              <a:gd name="T79" fmla="*/ 156 h 321"/>
              <a:gd name="T80" fmla="*/ 64 w 306"/>
              <a:gd name="T81" fmla="*/ 164 h 321"/>
              <a:gd name="T82" fmla="*/ 75 w 306"/>
              <a:gd name="T83" fmla="*/ 166 h 321"/>
              <a:gd name="T84" fmla="*/ 107 w 306"/>
              <a:gd name="T85" fmla="*/ 271 h 321"/>
              <a:gd name="T86" fmla="*/ 108 w 306"/>
              <a:gd name="T87" fmla="*/ 263 h 321"/>
              <a:gd name="T88" fmla="*/ 112 w 306"/>
              <a:gd name="T89" fmla="*/ 256 h 321"/>
              <a:gd name="T90" fmla="*/ 127 w 306"/>
              <a:gd name="T91" fmla="*/ 246 h 321"/>
              <a:gd name="T92" fmla="*/ 148 w 306"/>
              <a:gd name="T93" fmla="*/ 240 h 321"/>
              <a:gd name="T94" fmla="*/ 174 w 306"/>
              <a:gd name="T95" fmla="*/ 235 h 321"/>
              <a:gd name="T96" fmla="*/ 174 w 306"/>
              <a:gd name="T97" fmla="*/ 210 h 321"/>
              <a:gd name="T98" fmla="*/ 183 w 306"/>
              <a:gd name="T99" fmla="*/ 212 h 321"/>
              <a:gd name="T100" fmla="*/ 193 w 306"/>
              <a:gd name="T101" fmla="*/ 212 h 321"/>
              <a:gd name="T102" fmla="*/ 213 w 306"/>
              <a:gd name="T103" fmla="*/ 210 h 321"/>
              <a:gd name="T104" fmla="*/ 232 w 306"/>
              <a:gd name="T105" fmla="*/ 261 h 321"/>
              <a:gd name="T106" fmla="*/ 259 w 306"/>
              <a:gd name="T107" fmla="*/ 321 h 321"/>
              <a:gd name="T108" fmla="*/ 272 w 306"/>
              <a:gd name="T109" fmla="*/ 311 h 321"/>
              <a:gd name="T110" fmla="*/ 282 w 306"/>
              <a:gd name="T111" fmla="*/ 302 h 321"/>
              <a:gd name="T112" fmla="*/ 295 w 306"/>
              <a:gd name="T113" fmla="*/ 280 h 321"/>
              <a:gd name="T114" fmla="*/ 306 w 306"/>
              <a:gd name="T115" fmla="*/ 2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5" name="Freeform 276">
            <a:extLst>
              <a:ext uri="{FF2B5EF4-FFF2-40B4-BE49-F238E27FC236}">
                <a16:creationId xmlns:a16="http://schemas.microsoft.com/office/drawing/2014/main" id="{1435C931-A056-7847-93EA-A10A8B0179EE}"/>
              </a:ext>
            </a:extLst>
          </p:cNvPr>
          <p:cNvSpPr>
            <a:spLocks/>
          </p:cNvSpPr>
          <p:nvPr userDrawn="1">
            <p:custDataLst>
              <p:tags r:id="rId201"/>
            </p:custDataLst>
          </p:nvPr>
        </p:nvSpPr>
        <p:spPr bwMode="auto">
          <a:xfrm>
            <a:off x="9873821" y="3101792"/>
            <a:ext cx="206590" cy="244718"/>
          </a:xfrm>
          <a:custGeom>
            <a:avLst/>
            <a:gdLst>
              <a:gd name="T0" fmla="*/ 94 w 471"/>
              <a:gd name="T1" fmla="*/ 12 h 518"/>
              <a:gd name="T2" fmla="*/ 67 w 471"/>
              <a:gd name="T3" fmla="*/ 32 h 518"/>
              <a:gd name="T4" fmla="*/ 40 w 471"/>
              <a:gd name="T5" fmla="*/ 49 h 518"/>
              <a:gd name="T6" fmla="*/ 27 w 471"/>
              <a:gd name="T7" fmla="*/ 82 h 518"/>
              <a:gd name="T8" fmla="*/ 8 w 471"/>
              <a:gd name="T9" fmla="*/ 118 h 518"/>
              <a:gd name="T10" fmla="*/ 7 w 471"/>
              <a:gd name="T11" fmla="*/ 136 h 518"/>
              <a:gd name="T12" fmla="*/ 30 w 471"/>
              <a:gd name="T13" fmla="*/ 153 h 518"/>
              <a:gd name="T14" fmla="*/ 50 w 471"/>
              <a:gd name="T15" fmla="*/ 168 h 518"/>
              <a:gd name="T16" fmla="*/ 62 w 471"/>
              <a:gd name="T17" fmla="*/ 172 h 518"/>
              <a:gd name="T18" fmla="*/ 75 w 471"/>
              <a:gd name="T19" fmla="*/ 211 h 518"/>
              <a:gd name="T20" fmla="*/ 84 w 471"/>
              <a:gd name="T21" fmla="*/ 272 h 518"/>
              <a:gd name="T22" fmla="*/ 94 w 471"/>
              <a:gd name="T23" fmla="*/ 299 h 518"/>
              <a:gd name="T24" fmla="*/ 104 w 471"/>
              <a:gd name="T25" fmla="*/ 302 h 518"/>
              <a:gd name="T26" fmla="*/ 112 w 471"/>
              <a:gd name="T27" fmla="*/ 297 h 518"/>
              <a:gd name="T28" fmla="*/ 128 w 471"/>
              <a:gd name="T29" fmla="*/ 268 h 518"/>
              <a:gd name="T30" fmla="*/ 145 w 471"/>
              <a:gd name="T31" fmla="*/ 262 h 518"/>
              <a:gd name="T32" fmla="*/ 160 w 471"/>
              <a:gd name="T33" fmla="*/ 272 h 518"/>
              <a:gd name="T34" fmla="*/ 173 w 471"/>
              <a:gd name="T35" fmla="*/ 277 h 518"/>
              <a:gd name="T36" fmla="*/ 183 w 471"/>
              <a:gd name="T37" fmla="*/ 274 h 518"/>
              <a:gd name="T38" fmla="*/ 192 w 471"/>
              <a:gd name="T39" fmla="*/ 259 h 518"/>
              <a:gd name="T40" fmla="*/ 203 w 471"/>
              <a:gd name="T41" fmla="*/ 244 h 518"/>
              <a:gd name="T42" fmla="*/ 212 w 471"/>
              <a:gd name="T43" fmla="*/ 241 h 518"/>
              <a:gd name="T44" fmla="*/ 241 w 471"/>
              <a:gd name="T45" fmla="*/ 247 h 518"/>
              <a:gd name="T46" fmla="*/ 259 w 471"/>
              <a:gd name="T47" fmla="*/ 271 h 518"/>
              <a:gd name="T48" fmla="*/ 308 w 471"/>
              <a:gd name="T49" fmla="*/ 336 h 518"/>
              <a:gd name="T50" fmla="*/ 341 w 471"/>
              <a:gd name="T51" fmla="*/ 382 h 518"/>
              <a:gd name="T52" fmla="*/ 358 w 471"/>
              <a:gd name="T53" fmla="*/ 419 h 518"/>
              <a:gd name="T54" fmla="*/ 366 w 471"/>
              <a:gd name="T55" fmla="*/ 457 h 518"/>
              <a:gd name="T56" fmla="*/ 359 w 471"/>
              <a:gd name="T57" fmla="*/ 470 h 518"/>
              <a:gd name="T58" fmla="*/ 339 w 471"/>
              <a:gd name="T59" fmla="*/ 487 h 518"/>
              <a:gd name="T60" fmla="*/ 363 w 471"/>
              <a:gd name="T61" fmla="*/ 496 h 518"/>
              <a:gd name="T62" fmla="*/ 392 w 471"/>
              <a:gd name="T63" fmla="*/ 518 h 518"/>
              <a:gd name="T64" fmla="*/ 401 w 471"/>
              <a:gd name="T65" fmla="*/ 499 h 518"/>
              <a:gd name="T66" fmla="*/ 413 w 471"/>
              <a:gd name="T67" fmla="*/ 489 h 518"/>
              <a:gd name="T68" fmla="*/ 444 w 471"/>
              <a:gd name="T69" fmla="*/ 483 h 518"/>
              <a:gd name="T70" fmla="*/ 468 w 471"/>
              <a:gd name="T71" fmla="*/ 438 h 518"/>
              <a:gd name="T72" fmla="*/ 449 w 471"/>
              <a:gd name="T73" fmla="*/ 387 h 518"/>
              <a:gd name="T74" fmla="*/ 421 w 471"/>
              <a:gd name="T75" fmla="*/ 347 h 518"/>
              <a:gd name="T76" fmla="*/ 345 w 471"/>
              <a:gd name="T77" fmla="*/ 277 h 518"/>
              <a:gd name="T78" fmla="*/ 279 w 471"/>
              <a:gd name="T79" fmla="*/ 218 h 518"/>
              <a:gd name="T80" fmla="*/ 224 w 471"/>
              <a:gd name="T81" fmla="*/ 162 h 518"/>
              <a:gd name="T82" fmla="*/ 179 w 471"/>
              <a:gd name="T83" fmla="*/ 105 h 518"/>
              <a:gd name="T84" fmla="*/ 127 w 471"/>
              <a:gd name="T85" fmla="*/ 40 h 518"/>
              <a:gd name="T86" fmla="*/ 115 w 471"/>
              <a:gd name="T87" fmla="*/ 1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6" name="Freeform 277">
            <a:extLst>
              <a:ext uri="{FF2B5EF4-FFF2-40B4-BE49-F238E27FC236}">
                <a16:creationId xmlns:a16="http://schemas.microsoft.com/office/drawing/2014/main" id="{65488B81-C110-D14C-9B21-8E642E8DF99A}"/>
              </a:ext>
            </a:extLst>
          </p:cNvPr>
          <p:cNvSpPr>
            <a:spLocks/>
          </p:cNvSpPr>
          <p:nvPr userDrawn="1">
            <p:custDataLst>
              <p:tags r:id="rId202"/>
            </p:custDataLst>
          </p:nvPr>
        </p:nvSpPr>
        <p:spPr bwMode="auto">
          <a:xfrm>
            <a:off x="9958409" y="3329236"/>
            <a:ext cx="136642" cy="118041"/>
          </a:xfrm>
          <a:custGeom>
            <a:avLst/>
            <a:gdLst>
              <a:gd name="T0" fmla="*/ 152 w 293"/>
              <a:gd name="T1" fmla="*/ 19 h 246"/>
              <a:gd name="T2" fmla="*/ 179 w 293"/>
              <a:gd name="T3" fmla="*/ 30 h 246"/>
              <a:gd name="T4" fmla="*/ 196 w 293"/>
              <a:gd name="T5" fmla="*/ 30 h 246"/>
              <a:gd name="T6" fmla="*/ 202 w 293"/>
              <a:gd name="T7" fmla="*/ 18 h 246"/>
              <a:gd name="T8" fmla="*/ 210 w 293"/>
              <a:gd name="T9" fmla="*/ 10 h 246"/>
              <a:gd name="T10" fmla="*/ 219 w 293"/>
              <a:gd name="T11" fmla="*/ 6 h 246"/>
              <a:gd name="T12" fmla="*/ 245 w 293"/>
              <a:gd name="T13" fmla="*/ 2 h 246"/>
              <a:gd name="T14" fmla="*/ 293 w 293"/>
              <a:gd name="T15" fmla="*/ 80 h 246"/>
              <a:gd name="T16" fmla="*/ 266 w 293"/>
              <a:gd name="T17" fmla="*/ 107 h 246"/>
              <a:gd name="T18" fmla="*/ 237 w 293"/>
              <a:gd name="T19" fmla="*/ 141 h 246"/>
              <a:gd name="T20" fmla="*/ 225 w 293"/>
              <a:gd name="T21" fmla="*/ 159 h 246"/>
              <a:gd name="T22" fmla="*/ 215 w 293"/>
              <a:gd name="T23" fmla="*/ 178 h 246"/>
              <a:gd name="T24" fmla="*/ 209 w 293"/>
              <a:gd name="T25" fmla="*/ 197 h 246"/>
              <a:gd name="T26" fmla="*/ 206 w 293"/>
              <a:gd name="T27" fmla="*/ 216 h 246"/>
              <a:gd name="T28" fmla="*/ 196 w 293"/>
              <a:gd name="T29" fmla="*/ 217 h 246"/>
              <a:gd name="T30" fmla="*/ 186 w 293"/>
              <a:gd name="T31" fmla="*/ 220 h 246"/>
              <a:gd name="T32" fmla="*/ 170 w 293"/>
              <a:gd name="T33" fmla="*/ 229 h 246"/>
              <a:gd name="T34" fmla="*/ 154 w 293"/>
              <a:gd name="T35" fmla="*/ 239 h 246"/>
              <a:gd name="T36" fmla="*/ 133 w 293"/>
              <a:gd name="T37" fmla="*/ 246 h 246"/>
              <a:gd name="T38" fmla="*/ 102 w 293"/>
              <a:gd name="T39" fmla="*/ 240 h 246"/>
              <a:gd name="T40" fmla="*/ 71 w 293"/>
              <a:gd name="T41" fmla="*/ 232 h 246"/>
              <a:gd name="T42" fmla="*/ 59 w 293"/>
              <a:gd name="T43" fmla="*/ 226 h 246"/>
              <a:gd name="T44" fmla="*/ 49 w 293"/>
              <a:gd name="T45" fmla="*/ 220 h 246"/>
              <a:gd name="T46" fmla="*/ 43 w 293"/>
              <a:gd name="T47" fmla="*/ 212 h 246"/>
              <a:gd name="T48" fmla="*/ 41 w 293"/>
              <a:gd name="T49" fmla="*/ 204 h 246"/>
              <a:gd name="T50" fmla="*/ 47 w 293"/>
              <a:gd name="T51" fmla="*/ 178 h 246"/>
              <a:gd name="T52" fmla="*/ 45 w 293"/>
              <a:gd name="T53" fmla="*/ 162 h 246"/>
              <a:gd name="T54" fmla="*/ 40 w 293"/>
              <a:gd name="T55" fmla="*/ 147 h 246"/>
              <a:gd name="T56" fmla="*/ 24 w 293"/>
              <a:gd name="T57" fmla="*/ 119 h 246"/>
              <a:gd name="T58" fmla="*/ 8 w 293"/>
              <a:gd name="T59" fmla="*/ 91 h 246"/>
              <a:gd name="T60" fmla="*/ 2 w 293"/>
              <a:gd name="T61" fmla="*/ 74 h 246"/>
              <a:gd name="T62" fmla="*/ 0 w 293"/>
              <a:gd name="T63" fmla="*/ 55 h 246"/>
              <a:gd name="T64" fmla="*/ 2 w 293"/>
              <a:gd name="T65" fmla="*/ 45 h 246"/>
              <a:gd name="T66" fmla="*/ 8 w 293"/>
              <a:gd name="T67" fmla="*/ 36 h 246"/>
              <a:gd name="T68" fmla="*/ 17 w 293"/>
              <a:gd name="T69" fmla="*/ 29 h 246"/>
              <a:gd name="T70" fmla="*/ 26 w 293"/>
              <a:gd name="T71" fmla="*/ 22 h 246"/>
              <a:gd name="T72" fmla="*/ 48 w 293"/>
              <a:gd name="T73" fmla="*/ 14 h 246"/>
              <a:gd name="T74" fmla="*/ 67 w 293"/>
              <a:gd name="T75" fmla="*/ 12 h 246"/>
              <a:gd name="T76" fmla="*/ 96 w 293"/>
              <a:gd name="T77" fmla="*/ 12 h 246"/>
              <a:gd name="T78" fmla="*/ 133 w 293"/>
              <a:gd name="T79" fmla="*/ 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7" name="Freeform 278">
            <a:extLst>
              <a:ext uri="{FF2B5EF4-FFF2-40B4-BE49-F238E27FC236}">
                <a16:creationId xmlns:a16="http://schemas.microsoft.com/office/drawing/2014/main" id="{DB3C25B6-3271-5E4A-B67A-D61400A107AE}"/>
              </a:ext>
            </a:extLst>
          </p:cNvPr>
          <p:cNvSpPr>
            <a:spLocks/>
          </p:cNvSpPr>
          <p:nvPr userDrawn="1">
            <p:custDataLst>
              <p:tags r:id="rId203"/>
            </p:custDataLst>
          </p:nvPr>
        </p:nvSpPr>
        <p:spPr bwMode="auto">
          <a:xfrm>
            <a:off x="10369964" y="2636828"/>
            <a:ext cx="87842" cy="118041"/>
          </a:xfrm>
          <a:custGeom>
            <a:avLst/>
            <a:gdLst>
              <a:gd name="T0" fmla="*/ 18 w 200"/>
              <a:gd name="T1" fmla="*/ 41 h 246"/>
              <a:gd name="T2" fmla="*/ 28 w 200"/>
              <a:gd name="T3" fmla="*/ 26 h 246"/>
              <a:gd name="T4" fmla="*/ 38 w 200"/>
              <a:gd name="T5" fmla="*/ 16 h 246"/>
              <a:gd name="T6" fmla="*/ 50 w 200"/>
              <a:gd name="T7" fmla="*/ 9 h 246"/>
              <a:gd name="T8" fmla="*/ 73 w 200"/>
              <a:gd name="T9" fmla="*/ 1 h 246"/>
              <a:gd name="T10" fmla="*/ 88 w 200"/>
              <a:gd name="T11" fmla="*/ 12 h 246"/>
              <a:gd name="T12" fmla="*/ 108 w 200"/>
              <a:gd name="T13" fmla="*/ 34 h 246"/>
              <a:gd name="T14" fmla="*/ 125 w 200"/>
              <a:gd name="T15" fmla="*/ 50 h 246"/>
              <a:gd name="T16" fmla="*/ 139 w 200"/>
              <a:gd name="T17" fmla="*/ 58 h 246"/>
              <a:gd name="T18" fmla="*/ 152 w 200"/>
              <a:gd name="T19" fmla="*/ 64 h 246"/>
              <a:gd name="T20" fmla="*/ 166 w 200"/>
              <a:gd name="T21" fmla="*/ 67 h 246"/>
              <a:gd name="T22" fmla="*/ 184 w 200"/>
              <a:gd name="T23" fmla="*/ 96 h 246"/>
              <a:gd name="T24" fmla="*/ 195 w 200"/>
              <a:gd name="T25" fmla="*/ 137 h 246"/>
              <a:gd name="T26" fmla="*/ 199 w 200"/>
              <a:gd name="T27" fmla="*/ 165 h 246"/>
              <a:gd name="T28" fmla="*/ 200 w 200"/>
              <a:gd name="T29" fmla="*/ 185 h 246"/>
              <a:gd name="T30" fmla="*/ 198 w 200"/>
              <a:gd name="T31" fmla="*/ 197 h 246"/>
              <a:gd name="T32" fmla="*/ 195 w 200"/>
              <a:gd name="T33" fmla="*/ 207 h 246"/>
              <a:gd name="T34" fmla="*/ 189 w 200"/>
              <a:gd name="T35" fmla="*/ 214 h 246"/>
              <a:gd name="T36" fmla="*/ 179 w 200"/>
              <a:gd name="T37" fmla="*/ 220 h 246"/>
              <a:gd name="T38" fmla="*/ 164 w 200"/>
              <a:gd name="T39" fmla="*/ 224 h 246"/>
              <a:gd name="T40" fmla="*/ 140 w 200"/>
              <a:gd name="T41" fmla="*/ 224 h 246"/>
              <a:gd name="T42" fmla="*/ 118 w 200"/>
              <a:gd name="T43" fmla="*/ 229 h 246"/>
              <a:gd name="T44" fmla="*/ 111 w 200"/>
              <a:gd name="T45" fmla="*/ 235 h 246"/>
              <a:gd name="T46" fmla="*/ 108 w 200"/>
              <a:gd name="T47" fmla="*/ 242 h 246"/>
              <a:gd name="T48" fmla="*/ 98 w 200"/>
              <a:gd name="T49" fmla="*/ 245 h 246"/>
              <a:gd name="T50" fmla="*/ 85 w 200"/>
              <a:gd name="T51" fmla="*/ 240 h 246"/>
              <a:gd name="T52" fmla="*/ 77 w 200"/>
              <a:gd name="T53" fmla="*/ 230 h 246"/>
              <a:gd name="T54" fmla="*/ 73 w 200"/>
              <a:gd name="T55" fmla="*/ 216 h 246"/>
              <a:gd name="T56" fmla="*/ 72 w 200"/>
              <a:gd name="T57" fmla="*/ 192 h 246"/>
              <a:gd name="T58" fmla="*/ 71 w 200"/>
              <a:gd name="T59" fmla="*/ 168 h 246"/>
              <a:gd name="T60" fmla="*/ 69 w 200"/>
              <a:gd name="T61" fmla="*/ 154 h 246"/>
              <a:gd name="T62" fmla="*/ 64 w 200"/>
              <a:gd name="T63" fmla="*/ 142 h 246"/>
              <a:gd name="T64" fmla="*/ 56 w 200"/>
              <a:gd name="T65" fmla="*/ 134 h 246"/>
              <a:gd name="T66" fmla="*/ 40 w 200"/>
              <a:gd name="T67" fmla="*/ 125 h 246"/>
              <a:gd name="T68" fmla="*/ 18 w 200"/>
              <a:gd name="T69" fmla="*/ 115 h 246"/>
              <a:gd name="T70" fmla="*/ 6 w 200"/>
              <a:gd name="T71" fmla="*/ 106 h 246"/>
              <a:gd name="T72" fmla="*/ 1 w 200"/>
              <a:gd name="T73" fmla="*/ 98 h 246"/>
              <a:gd name="T74" fmla="*/ 1 w 200"/>
              <a:gd name="T75" fmla="*/ 87 h 246"/>
              <a:gd name="T76" fmla="*/ 5 w 200"/>
              <a:gd name="T77" fmla="*/ 78 h 246"/>
              <a:gd name="T78" fmla="*/ 10 w 200"/>
              <a:gd name="T79" fmla="*/ 68 h 246"/>
              <a:gd name="T80" fmla="*/ 13 w 200"/>
              <a:gd name="T81" fmla="*/ 5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8" name="Freeform 279">
            <a:extLst>
              <a:ext uri="{FF2B5EF4-FFF2-40B4-BE49-F238E27FC236}">
                <a16:creationId xmlns:a16="http://schemas.microsoft.com/office/drawing/2014/main" id="{95C65B9E-89EE-594E-B127-9428748FBEA3}"/>
              </a:ext>
            </a:extLst>
          </p:cNvPr>
          <p:cNvSpPr>
            <a:spLocks/>
          </p:cNvSpPr>
          <p:nvPr userDrawn="1">
            <p:custDataLst>
              <p:tags r:id="rId204"/>
            </p:custDataLst>
          </p:nvPr>
        </p:nvSpPr>
        <p:spPr bwMode="auto">
          <a:xfrm>
            <a:off x="10952322" y="3812913"/>
            <a:ext cx="237498" cy="230323"/>
          </a:xfrm>
          <a:custGeom>
            <a:avLst/>
            <a:gdLst>
              <a:gd name="T0" fmla="*/ 91 w 538"/>
              <a:gd name="T1" fmla="*/ 21 h 487"/>
              <a:gd name="T2" fmla="*/ 160 w 538"/>
              <a:gd name="T3" fmla="*/ 47 h 487"/>
              <a:gd name="T4" fmla="*/ 202 w 538"/>
              <a:gd name="T5" fmla="*/ 70 h 487"/>
              <a:gd name="T6" fmla="*/ 253 w 538"/>
              <a:gd name="T7" fmla="*/ 110 h 487"/>
              <a:gd name="T8" fmla="*/ 300 w 538"/>
              <a:gd name="T9" fmla="*/ 136 h 487"/>
              <a:gd name="T10" fmla="*/ 299 w 538"/>
              <a:gd name="T11" fmla="*/ 161 h 487"/>
              <a:gd name="T12" fmla="*/ 347 w 538"/>
              <a:gd name="T13" fmla="*/ 205 h 487"/>
              <a:gd name="T14" fmla="*/ 393 w 538"/>
              <a:gd name="T15" fmla="*/ 248 h 487"/>
              <a:gd name="T16" fmla="*/ 379 w 538"/>
              <a:gd name="T17" fmla="*/ 250 h 487"/>
              <a:gd name="T18" fmla="*/ 372 w 538"/>
              <a:gd name="T19" fmla="*/ 256 h 487"/>
              <a:gd name="T20" fmla="*/ 372 w 538"/>
              <a:gd name="T21" fmla="*/ 278 h 487"/>
              <a:gd name="T22" fmla="*/ 377 w 538"/>
              <a:gd name="T23" fmla="*/ 301 h 487"/>
              <a:gd name="T24" fmla="*/ 389 w 538"/>
              <a:gd name="T25" fmla="*/ 325 h 487"/>
              <a:gd name="T26" fmla="*/ 407 w 538"/>
              <a:gd name="T27" fmla="*/ 348 h 487"/>
              <a:gd name="T28" fmla="*/ 428 w 538"/>
              <a:gd name="T29" fmla="*/ 366 h 487"/>
              <a:gd name="T30" fmla="*/ 451 w 538"/>
              <a:gd name="T31" fmla="*/ 376 h 487"/>
              <a:gd name="T32" fmla="*/ 461 w 538"/>
              <a:gd name="T33" fmla="*/ 390 h 487"/>
              <a:gd name="T34" fmla="*/ 472 w 538"/>
              <a:gd name="T35" fmla="*/ 406 h 487"/>
              <a:gd name="T36" fmla="*/ 489 w 538"/>
              <a:gd name="T37" fmla="*/ 417 h 487"/>
              <a:gd name="T38" fmla="*/ 513 w 538"/>
              <a:gd name="T39" fmla="*/ 432 h 487"/>
              <a:gd name="T40" fmla="*/ 518 w 538"/>
              <a:gd name="T41" fmla="*/ 444 h 487"/>
              <a:gd name="T42" fmla="*/ 525 w 538"/>
              <a:gd name="T43" fmla="*/ 450 h 487"/>
              <a:gd name="T44" fmla="*/ 538 w 538"/>
              <a:gd name="T45" fmla="*/ 456 h 487"/>
              <a:gd name="T46" fmla="*/ 534 w 538"/>
              <a:gd name="T47" fmla="*/ 472 h 487"/>
              <a:gd name="T48" fmla="*/ 519 w 538"/>
              <a:gd name="T49" fmla="*/ 484 h 487"/>
              <a:gd name="T50" fmla="*/ 490 w 538"/>
              <a:gd name="T51" fmla="*/ 487 h 487"/>
              <a:gd name="T52" fmla="*/ 448 w 538"/>
              <a:gd name="T53" fmla="*/ 480 h 487"/>
              <a:gd name="T54" fmla="*/ 414 w 538"/>
              <a:gd name="T55" fmla="*/ 466 h 487"/>
              <a:gd name="T56" fmla="*/ 386 w 538"/>
              <a:gd name="T57" fmla="*/ 446 h 487"/>
              <a:gd name="T58" fmla="*/ 355 w 538"/>
              <a:gd name="T59" fmla="*/ 415 h 487"/>
              <a:gd name="T60" fmla="*/ 312 w 538"/>
              <a:gd name="T61" fmla="*/ 365 h 487"/>
              <a:gd name="T62" fmla="*/ 274 w 538"/>
              <a:gd name="T63" fmla="*/ 330 h 487"/>
              <a:gd name="T64" fmla="*/ 246 w 538"/>
              <a:gd name="T65" fmla="*/ 316 h 487"/>
              <a:gd name="T66" fmla="*/ 212 w 538"/>
              <a:gd name="T67" fmla="*/ 309 h 487"/>
              <a:gd name="T68" fmla="*/ 180 w 538"/>
              <a:gd name="T69" fmla="*/ 310 h 487"/>
              <a:gd name="T70" fmla="*/ 153 w 538"/>
              <a:gd name="T71" fmla="*/ 317 h 487"/>
              <a:gd name="T72" fmla="*/ 113 w 538"/>
              <a:gd name="T73" fmla="*/ 345 h 487"/>
              <a:gd name="T74" fmla="*/ 136 w 538"/>
              <a:gd name="T75" fmla="*/ 361 h 487"/>
              <a:gd name="T76" fmla="*/ 140 w 538"/>
              <a:gd name="T77" fmla="*/ 370 h 487"/>
              <a:gd name="T78" fmla="*/ 124 w 538"/>
              <a:gd name="T79" fmla="*/ 401 h 487"/>
              <a:gd name="T80" fmla="*/ 113 w 538"/>
              <a:gd name="T81" fmla="*/ 414 h 487"/>
              <a:gd name="T82" fmla="*/ 47 w 538"/>
              <a:gd name="T83" fmla="*/ 403 h 487"/>
              <a:gd name="T84" fmla="*/ 20 w 538"/>
              <a:gd name="T85" fmla="*/ 259 h 487"/>
              <a:gd name="T86" fmla="*/ 20 w 538"/>
              <a:gd name="T87"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79" name="Freeform 280">
            <a:extLst>
              <a:ext uri="{FF2B5EF4-FFF2-40B4-BE49-F238E27FC236}">
                <a16:creationId xmlns:a16="http://schemas.microsoft.com/office/drawing/2014/main" id="{F6FA4B8E-0E72-1E4B-8ACF-BB133D37859B}"/>
              </a:ext>
            </a:extLst>
          </p:cNvPr>
          <p:cNvSpPr>
            <a:spLocks/>
          </p:cNvSpPr>
          <p:nvPr userDrawn="1">
            <p:custDataLst>
              <p:tags r:id="rId205"/>
            </p:custDataLst>
          </p:nvPr>
        </p:nvSpPr>
        <p:spPr bwMode="auto">
          <a:xfrm>
            <a:off x="11149152" y="3798519"/>
            <a:ext cx="108988" cy="116600"/>
          </a:xfrm>
          <a:custGeom>
            <a:avLst/>
            <a:gdLst>
              <a:gd name="T0" fmla="*/ 136 w 253"/>
              <a:gd name="T1" fmla="*/ 1 h 246"/>
              <a:gd name="T2" fmla="*/ 157 w 253"/>
              <a:gd name="T3" fmla="*/ 8 h 246"/>
              <a:gd name="T4" fmla="*/ 179 w 253"/>
              <a:gd name="T5" fmla="*/ 21 h 246"/>
              <a:gd name="T6" fmla="*/ 199 w 253"/>
              <a:gd name="T7" fmla="*/ 37 h 246"/>
              <a:gd name="T8" fmla="*/ 218 w 253"/>
              <a:gd name="T9" fmla="*/ 57 h 246"/>
              <a:gd name="T10" fmla="*/ 234 w 253"/>
              <a:gd name="T11" fmla="*/ 76 h 246"/>
              <a:gd name="T12" fmla="*/ 245 w 253"/>
              <a:gd name="T13" fmla="*/ 94 h 246"/>
              <a:gd name="T14" fmla="*/ 252 w 253"/>
              <a:gd name="T15" fmla="*/ 111 h 246"/>
              <a:gd name="T16" fmla="*/ 252 w 253"/>
              <a:gd name="T17" fmla="*/ 128 h 246"/>
              <a:gd name="T18" fmla="*/ 243 w 253"/>
              <a:gd name="T19" fmla="*/ 151 h 246"/>
              <a:gd name="T20" fmla="*/ 229 w 253"/>
              <a:gd name="T21" fmla="*/ 174 h 246"/>
              <a:gd name="T22" fmla="*/ 209 w 253"/>
              <a:gd name="T23" fmla="*/ 195 h 246"/>
              <a:gd name="T24" fmla="*/ 184 w 253"/>
              <a:gd name="T25" fmla="*/ 214 h 246"/>
              <a:gd name="T26" fmla="*/ 157 w 253"/>
              <a:gd name="T27" fmla="*/ 229 h 246"/>
              <a:gd name="T28" fmla="*/ 129 w 253"/>
              <a:gd name="T29" fmla="*/ 240 h 246"/>
              <a:gd name="T30" fmla="*/ 100 w 253"/>
              <a:gd name="T31" fmla="*/ 245 h 246"/>
              <a:gd name="T32" fmla="*/ 74 w 253"/>
              <a:gd name="T33" fmla="*/ 245 h 246"/>
              <a:gd name="T34" fmla="*/ 53 w 253"/>
              <a:gd name="T35" fmla="*/ 240 h 246"/>
              <a:gd name="T36" fmla="*/ 33 w 253"/>
              <a:gd name="T37" fmla="*/ 234 h 246"/>
              <a:gd name="T38" fmla="*/ 11 w 253"/>
              <a:gd name="T39" fmla="*/ 229 h 246"/>
              <a:gd name="T40" fmla="*/ 3 w 253"/>
              <a:gd name="T41" fmla="*/ 219 h 246"/>
              <a:gd name="T42" fmla="*/ 10 w 253"/>
              <a:gd name="T43" fmla="*/ 205 h 246"/>
              <a:gd name="T44" fmla="*/ 22 w 253"/>
              <a:gd name="T45" fmla="*/ 196 h 246"/>
              <a:gd name="T46" fmla="*/ 37 w 253"/>
              <a:gd name="T47" fmla="*/ 191 h 246"/>
              <a:gd name="T48" fmla="*/ 50 w 253"/>
              <a:gd name="T49" fmla="*/ 197 h 246"/>
              <a:gd name="T50" fmla="*/ 60 w 253"/>
              <a:gd name="T51" fmla="*/ 207 h 246"/>
              <a:gd name="T52" fmla="*/ 68 w 253"/>
              <a:gd name="T53" fmla="*/ 201 h 246"/>
              <a:gd name="T54" fmla="*/ 75 w 253"/>
              <a:gd name="T55" fmla="*/ 190 h 246"/>
              <a:gd name="T56" fmla="*/ 84 w 253"/>
              <a:gd name="T57" fmla="*/ 180 h 246"/>
              <a:gd name="T58" fmla="*/ 91 w 253"/>
              <a:gd name="T59" fmla="*/ 181 h 246"/>
              <a:gd name="T60" fmla="*/ 98 w 253"/>
              <a:gd name="T61" fmla="*/ 179 h 246"/>
              <a:gd name="T62" fmla="*/ 106 w 253"/>
              <a:gd name="T63" fmla="*/ 178 h 246"/>
              <a:gd name="T64" fmla="*/ 120 w 253"/>
              <a:gd name="T65" fmla="*/ 174 h 246"/>
              <a:gd name="T66" fmla="*/ 149 w 253"/>
              <a:gd name="T67" fmla="*/ 164 h 246"/>
              <a:gd name="T68" fmla="*/ 179 w 253"/>
              <a:gd name="T69" fmla="*/ 147 h 246"/>
              <a:gd name="T70" fmla="*/ 197 w 253"/>
              <a:gd name="T71" fmla="*/ 135 h 246"/>
              <a:gd name="T72" fmla="*/ 210 w 253"/>
              <a:gd name="T73" fmla="*/ 123 h 246"/>
              <a:gd name="T74" fmla="*/ 218 w 253"/>
              <a:gd name="T75" fmla="*/ 111 h 246"/>
              <a:gd name="T76" fmla="*/ 219 w 253"/>
              <a:gd name="T77" fmla="*/ 98 h 246"/>
              <a:gd name="T78" fmla="*/ 214 w 253"/>
              <a:gd name="T79" fmla="*/ 88 h 246"/>
              <a:gd name="T80" fmla="*/ 210 w 253"/>
              <a:gd name="T81" fmla="*/ 80 h 246"/>
              <a:gd name="T82" fmla="*/ 207 w 253"/>
              <a:gd name="T83" fmla="*/ 72 h 246"/>
              <a:gd name="T84" fmla="*/ 201 w 253"/>
              <a:gd name="T85" fmla="*/ 67 h 246"/>
              <a:gd name="T86" fmla="*/ 191 w 253"/>
              <a:gd name="T87" fmla="*/ 65 h 246"/>
              <a:gd name="T88" fmla="*/ 184 w 253"/>
              <a:gd name="T89" fmla="*/ 61 h 246"/>
              <a:gd name="T90" fmla="*/ 180 w 253"/>
              <a:gd name="T91" fmla="*/ 54 h 246"/>
              <a:gd name="T92" fmla="*/ 140 w 253"/>
              <a:gd name="T93" fmla="*/ 49 h 246"/>
              <a:gd name="T94" fmla="*/ 136 w 253"/>
              <a:gd name="T95" fmla="*/ 44 h 246"/>
              <a:gd name="T96" fmla="*/ 136 w 253"/>
              <a:gd name="T97" fmla="*/ 36 h 246"/>
              <a:gd name="T98" fmla="*/ 140 w 253"/>
              <a:gd name="T99" fmla="*/ 18 h 246"/>
              <a:gd name="T100" fmla="*/ 110 w 253"/>
              <a:gd name="T101" fmla="*/ 11 h 246"/>
              <a:gd name="T102" fmla="*/ 97 w 253"/>
              <a:gd name="T103" fmla="*/ 12 h 246"/>
              <a:gd name="T104" fmla="*/ 86 w 253"/>
              <a:gd name="T105" fmla="*/ 18 h 246"/>
              <a:gd name="T106" fmla="*/ 104 w 253"/>
              <a:gd name="T107" fmla="*/ 5 h 246"/>
              <a:gd name="T108" fmla="*/ 113 w 253"/>
              <a:gd name="T109" fmla="*/ 1 h 246"/>
              <a:gd name="T110" fmla="*/ 127 w 253"/>
              <a:gd name="T11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0" name="Freeform 281">
            <a:extLst>
              <a:ext uri="{FF2B5EF4-FFF2-40B4-BE49-F238E27FC236}">
                <a16:creationId xmlns:a16="http://schemas.microsoft.com/office/drawing/2014/main" id="{E64DFD8A-62FB-D74E-9220-8FA04332E7BD}"/>
              </a:ext>
            </a:extLst>
          </p:cNvPr>
          <p:cNvSpPr>
            <a:spLocks/>
          </p:cNvSpPr>
          <p:nvPr userDrawn="1">
            <p:custDataLst>
              <p:tags r:id="rId206"/>
            </p:custDataLst>
          </p:nvPr>
        </p:nvSpPr>
        <p:spPr bwMode="auto">
          <a:xfrm>
            <a:off x="9382558" y="3465990"/>
            <a:ext cx="65068" cy="107964"/>
          </a:xfrm>
          <a:custGeom>
            <a:avLst/>
            <a:gdLst>
              <a:gd name="T0" fmla="*/ 41 w 141"/>
              <a:gd name="T1" fmla="*/ 228 h 228"/>
              <a:gd name="T2" fmla="*/ 36 w 141"/>
              <a:gd name="T3" fmla="*/ 220 h 228"/>
              <a:gd name="T4" fmla="*/ 29 w 141"/>
              <a:gd name="T5" fmla="*/ 208 h 228"/>
              <a:gd name="T6" fmla="*/ 22 w 141"/>
              <a:gd name="T7" fmla="*/ 194 h 228"/>
              <a:gd name="T8" fmla="*/ 16 w 141"/>
              <a:gd name="T9" fmla="*/ 178 h 228"/>
              <a:gd name="T10" fmla="*/ 10 w 141"/>
              <a:gd name="T11" fmla="*/ 163 h 228"/>
              <a:gd name="T12" fmla="*/ 5 w 141"/>
              <a:gd name="T13" fmla="*/ 148 h 228"/>
              <a:gd name="T14" fmla="*/ 2 w 141"/>
              <a:gd name="T15" fmla="*/ 135 h 228"/>
              <a:gd name="T16" fmla="*/ 0 w 141"/>
              <a:gd name="T17" fmla="*/ 123 h 228"/>
              <a:gd name="T18" fmla="*/ 2 w 141"/>
              <a:gd name="T19" fmla="*/ 104 h 228"/>
              <a:gd name="T20" fmla="*/ 4 w 141"/>
              <a:gd name="T21" fmla="*/ 87 h 228"/>
              <a:gd name="T22" fmla="*/ 6 w 141"/>
              <a:gd name="T23" fmla="*/ 70 h 228"/>
              <a:gd name="T24" fmla="*/ 9 w 141"/>
              <a:gd name="T25" fmla="*/ 55 h 228"/>
              <a:gd name="T26" fmla="*/ 18 w 141"/>
              <a:gd name="T27" fmla="*/ 28 h 228"/>
              <a:gd name="T28" fmla="*/ 28 w 141"/>
              <a:gd name="T29" fmla="*/ 0 h 228"/>
              <a:gd name="T30" fmla="*/ 45 w 141"/>
              <a:gd name="T31" fmla="*/ 16 h 228"/>
              <a:gd name="T32" fmla="*/ 62 w 141"/>
              <a:gd name="T33" fmla="*/ 28 h 228"/>
              <a:gd name="T34" fmla="*/ 76 w 141"/>
              <a:gd name="T35" fmla="*/ 37 h 228"/>
              <a:gd name="T36" fmla="*/ 89 w 141"/>
              <a:gd name="T37" fmla="*/ 48 h 228"/>
              <a:gd name="T38" fmla="*/ 95 w 141"/>
              <a:gd name="T39" fmla="*/ 55 h 228"/>
              <a:gd name="T40" fmla="*/ 101 w 141"/>
              <a:gd name="T41" fmla="*/ 63 h 228"/>
              <a:gd name="T42" fmla="*/ 107 w 141"/>
              <a:gd name="T43" fmla="*/ 74 h 228"/>
              <a:gd name="T44" fmla="*/ 114 w 141"/>
              <a:gd name="T45" fmla="*/ 86 h 228"/>
              <a:gd name="T46" fmla="*/ 120 w 141"/>
              <a:gd name="T47" fmla="*/ 100 h 228"/>
              <a:gd name="T48" fmla="*/ 127 w 141"/>
              <a:gd name="T49" fmla="*/ 117 h 228"/>
              <a:gd name="T50" fmla="*/ 133 w 141"/>
              <a:gd name="T51" fmla="*/ 138 h 228"/>
              <a:gd name="T52" fmla="*/ 141 w 141"/>
              <a:gd name="T53" fmla="*/ 161 h 228"/>
              <a:gd name="T54" fmla="*/ 140 w 141"/>
              <a:gd name="T55" fmla="*/ 169 h 228"/>
              <a:gd name="T56" fmla="*/ 138 w 141"/>
              <a:gd name="T57" fmla="*/ 177 h 228"/>
              <a:gd name="T58" fmla="*/ 135 w 141"/>
              <a:gd name="T59" fmla="*/ 186 h 228"/>
              <a:gd name="T60" fmla="*/ 131 w 141"/>
              <a:gd name="T61" fmla="*/ 192 h 228"/>
              <a:gd name="T62" fmla="*/ 127 w 141"/>
              <a:gd name="T63" fmla="*/ 199 h 228"/>
              <a:gd name="T64" fmla="*/ 121 w 141"/>
              <a:gd name="T65" fmla="*/ 204 h 228"/>
              <a:gd name="T66" fmla="*/ 115 w 141"/>
              <a:gd name="T67" fmla="*/ 209 h 228"/>
              <a:gd name="T68" fmla="*/ 108 w 141"/>
              <a:gd name="T69" fmla="*/ 213 h 228"/>
              <a:gd name="T70" fmla="*/ 100 w 141"/>
              <a:gd name="T71" fmla="*/ 217 h 228"/>
              <a:gd name="T72" fmla="*/ 93 w 141"/>
              <a:gd name="T73" fmla="*/ 220 h 228"/>
              <a:gd name="T74" fmla="*/ 85 w 141"/>
              <a:gd name="T75" fmla="*/ 223 h 228"/>
              <a:gd name="T76" fmla="*/ 76 w 141"/>
              <a:gd name="T77" fmla="*/ 225 h 228"/>
              <a:gd name="T78" fmla="*/ 59 w 141"/>
              <a:gd name="T79" fmla="*/ 227 h 228"/>
              <a:gd name="T80" fmla="*/ 41 w 141"/>
              <a:gd name="T8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881" name="Group 282">
            <a:extLst>
              <a:ext uri="{FF2B5EF4-FFF2-40B4-BE49-F238E27FC236}">
                <a16:creationId xmlns:a16="http://schemas.microsoft.com/office/drawing/2014/main" id="{17D69B01-7763-B44A-9A37-E19542B164CF}"/>
              </a:ext>
            </a:extLst>
          </p:cNvPr>
          <p:cNvGrpSpPr>
            <a:grpSpLocks/>
          </p:cNvGrpSpPr>
          <p:nvPr userDrawn="1">
            <p:custDataLst>
              <p:tags r:id="rId207"/>
            </p:custDataLst>
          </p:nvPr>
        </p:nvGrpSpPr>
        <p:grpSpPr bwMode="auto">
          <a:xfrm>
            <a:off x="10345563" y="3203997"/>
            <a:ext cx="239124" cy="398747"/>
            <a:chOff x="5062" y="2295"/>
            <a:chExt cx="177" cy="279"/>
          </a:xfrm>
          <a:solidFill>
            <a:srgbClr val="DADADA"/>
          </a:solidFill>
        </p:grpSpPr>
        <p:sp>
          <p:nvSpPr>
            <p:cNvPr id="882" name="Freeform 283">
              <a:extLst>
                <a:ext uri="{FF2B5EF4-FFF2-40B4-BE49-F238E27FC236}">
                  <a16:creationId xmlns:a16="http://schemas.microsoft.com/office/drawing/2014/main" id="{A5FF2A43-E2A2-0F46-9CBE-FAB24D98A78E}"/>
                </a:ext>
              </a:extLst>
            </p:cNvPr>
            <p:cNvSpPr>
              <a:spLocks/>
            </p:cNvSpPr>
            <p:nvPr/>
          </p:nvSpPr>
          <p:spPr bwMode="auto">
            <a:xfrm>
              <a:off x="5154" y="2449"/>
              <a:ext cx="19" cy="37"/>
            </a:xfrm>
            <a:custGeom>
              <a:avLst/>
              <a:gdLst>
                <a:gd name="T0" fmla="*/ 39 w 60"/>
                <a:gd name="T1" fmla="*/ 110 h 110"/>
                <a:gd name="T2" fmla="*/ 42 w 60"/>
                <a:gd name="T3" fmla="*/ 109 h 110"/>
                <a:gd name="T4" fmla="*/ 46 w 60"/>
                <a:gd name="T5" fmla="*/ 106 h 110"/>
                <a:gd name="T6" fmla="*/ 49 w 60"/>
                <a:gd name="T7" fmla="*/ 101 h 110"/>
                <a:gd name="T8" fmla="*/ 52 w 60"/>
                <a:gd name="T9" fmla="*/ 96 h 110"/>
                <a:gd name="T10" fmla="*/ 54 w 60"/>
                <a:gd name="T11" fmla="*/ 90 h 110"/>
                <a:gd name="T12" fmla="*/ 57 w 60"/>
                <a:gd name="T13" fmla="*/ 84 h 110"/>
                <a:gd name="T14" fmla="*/ 59 w 60"/>
                <a:gd name="T15" fmla="*/ 78 h 110"/>
                <a:gd name="T16" fmla="*/ 60 w 60"/>
                <a:gd name="T17" fmla="*/ 73 h 110"/>
                <a:gd name="T18" fmla="*/ 59 w 60"/>
                <a:gd name="T19" fmla="*/ 60 h 110"/>
                <a:gd name="T20" fmla="*/ 58 w 60"/>
                <a:gd name="T21" fmla="*/ 48 h 110"/>
                <a:gd name="T22" fmla="*/ 57 w 60"/>
                <a:gd name="T23" fmla="*/ 38 h 110"/>
                <a:gd name="T24" fmla="*/ 54 w 60"/>
                <a:gd name="T25" fmla="*/ 29 h 110"/>
                <a:gd name="T26" fmla="*/ 51 w 60"/>
                <a:gd name="T27" fmla="*/ 21 h 110"/>
                <a:gd name="T28" fmla="*/ 48 w 60"/>
                <a:gd name="T29" fmla="*/ 13 h 110"/>
                <a:gd name="T30" fmla="*/ 45 w 60"/>
                <a:gd name="T31" fmla="*/ 6 h 110"/>
                <a:gd name="T32" fmla="*/ 39 w 60"/>
                <a:gd name="T33" fmla="*/ 0 h 110"/>
                <a:gd name="T34" fmla="*/ 35 w 60"/>
                <a:gd name="T35" fmla="*/ 3 h 110"/>
                <a:gd name="T36" fmla="*/ 30 w 60"/>
                <a:gd name="T37" fmla="*/ 8 h 110"/>
                <a:gd name="T38" fmla="*/ 27 w 60"/>
                <a:gd name="T39" fmla="*/ 13 h 110"/>
                <a:gd name="T40" fmla="*/ 24 w 60"/>
                <a:gd name="T41" fmla="*/ 18 h 110"/>
                <a:gd name="T42" fmla="*/ 18 w 60"/>
                <a:gd name="T43" fmla="*/ 29 h 110"/>
                <a:gd name="T44" fmla="*/ 15 w 60"/>
                <a:gd name="T45" fmla="*/ 40 h 110"/>
                <a:gd name="T46" fmla="*/ 10 w 60"/>
                <a:gd name="T47" fmla="*/ 51 h 110"/>
                <a:gd name="T48" fmla="*/ 7 w 60"/>
                <a:gd name="T49" fmla="*/ 62 h 110"/>
                <a:gd name="T50" fmla="*/ 6 w 60"/>
                <a:gd name="T51" fmla="*/ 66 h 110"/>
                <a:gd name="T52" fmla="*/ 4 w 60"/>
                <a:gd name="T53" fmla="*/ 69 h 110"/>
                <a:gd name="T54" fmla="*/ 2 w 60"/>
                <a:gd name="T55" fmla="*/ 72 h 110"/>
                <a:gd name="T56" fmla="*/ 0 w 60"/>
                <a:gd name="T57" fmla="*/ 73 h 110"/>
                <a:gd name="T58" fmla="*/ 1 w 60"/>
                <a:gd name="T59" fmla="*/ 78 h 110"/>
                <a:gd name="T60" fmla="*/ 3 w 60"/>
                <a:gd name="T61" fmla="*/ 84 h 110"/>
                <a:gd name="T62" fmla="*/ 7 w 60"/>
                <a:gd name="T63" fmla="*/ 90 h 110"/>
                <a:gd name="T64" fmla="*/ 12 w 60"/>
                <a:gd name="T65" fmla="*/ 96 h 110"/>
                <a:gd name="T66" fmla="*/ 18 w 60"/>
                <a:gd name="T67" fmla="*/ 101 h 110"/>
                <a:gd name="T68" fmla="*/ 25 w 60"/>
                <a:gd name="T69" fmla="*/ 106 h 110"/>
                <a:gd name="T70" fmla="*/ 32 w 60"/>
                <a:gd name="T71" fmla="*/ 109 h 110"/>
                <a:gd name="T72" fmla="*/ 39 w 60"/>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3" name="Freeform 284">
              <a:extLst>
                <a:ext uri="{FF2B5EF4-FFF2-40B4-BE49-F238E27FC236}">
                  <a16:creationId xmlns:a16="http://schemas.microsoft.com/office/drawing/2014/main" id="{9DB8967E-CA7A-3649-984F-4984C605290A}"/>
                </a:ext>
              </a:extLst>
            </p:cNvPr>
            <p:cNvSpPr>
              <a:spLocks/>
            </p:cNvSpPr>
            <p:nvPr/>
          </p:nvSpPr>
          <p:spPr bwMode="auto">
            <a:xfrm>
              <a:off x="5189" y="2422"/>
              <a:ext cx="24" cy="25"/>
            </a:xfrm>
            <a:custGeom>
              <a:avLst/>
              <a:gdLst>
                <a:gd name="T0" fmla="*/ 0 w 72"/>
                <a:gd name="T1" fmla="*/ 13 h 75"/>
                <a:gd name="T2" fmla="*/ 8 w 72"/>
                <a:gd name="T3" fmla="*/ 18 h 75"/>
                <a:gd name="T4" fmla="*/ 15 w 72"/>
                <a:gd name="T5" fmla="*/ 25 h 75"/>
                <a:gd name="T6" fmla="*/ 23 w 72"/>
                <a:gd name="T7" fmla="*/ 32 h 75"/>
                <a:gd name="T8" fmla="*/ 31 w 72"/>
                <a:gd name="T9" fmla="*/ 40 h 75"/>
                <a:gd name="T10" fmla="*/ 37 w 72"/>
                <a:gd name="T11" fmla="*/ 48 h 75"/>
                <a:gd name="T12" fmla="*/ 42 w 72"/>
                <a:gd name="T13" fmla="*/ 57 h 75"/>
                <a:gd name="T14" fmla="*/ 45 w 72"/>
                <a:gd name="T15" fmla="*/ 65 h 75"/>
                <a:gd name="T16" fmla="*/ 46 w 72"/>
                <a:gd name="T17" fmla="*/ 75 h 75"/>
                <a:gd name="T18" fmla="*/ 72 w 72"/>
                <a:gd name="T19" fmla="*/ 75 h 75"/>
                <a:gd name="T20" fmla="*/ 65 w 72"/>
                <a:gd name="T21" fmla="*/ 50 h 75"/>
                <a:gd name="T22" fmla="*/ 60 w 72"/>
                <a:gd name="T23" fmla="*/ 34 h 75"/>
                <a:gd name="T24" fmla="*/ 60 w 72"/>
                <a:gd name="T25" fmla="*/ 27 h 75"/>
                <a:gd name="T26" fmla="*/ 63 w 72"/>
                <a:gd name="T27" fmla="*/ 19 h 75"/>
                <a:gd name="T28" fmla="*/ 67 w 72"/>
                <a:gd name="T29" fmla="*/ 11 h 75"/>
                <a:gd name="T30" fmla="*/ 72 w 72"/>
                <a:gd name="T31" fmla="*/ 1 h 75"/>
                <a:gd name="T32" fmla="*/ 52 w 72"/>
                <a:gd name="T33" fmla="*/ 0 h 75"/>
                <a:gd name="T34" fmla="*/ 32 w 72"/>
                <a:gd name="T35" fmla="*/ 0 h 75"/>
                <a:gd name="T36" fmla="*/ 22 w 72"/>
                <a:gd name="T37" fmla="*/ 1 h 75"/>
                <a:gd name="T38" fmla="*/ 13 w 72"/>
                <a:gd name="T39" fmla="*/ 3 h 75"/>
                <a:gd name="T40" fmla="*/ 9 w 72"/>
                <a:gd name="T41" fmla="*/ 5 h 75"/>
                <a:gd name="T42" fmla="*/ 6 w 72"/>
                <a:gd name="T43" fmla="*/ 7 h 75"/>
                <a:gd name="T44" fmla="*/ 2 w 72"/>
                <a:gd name="T45" fmla="*/ 10 h 75"/>
                <a:gd name="T46" fmla="*/ 0 w 72"/>
                <a:gd name="T4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4" name="Freeform 285">
              <a:extLst>
                <a:ext uri="{FF2B5EF4-FFF2-40B4-BE49-F238E27FC236}">
                  <a16:creationId xmlns:a16="http://schemas.microsoft.com/office/drawing/2014/main" id="{8D6FEF10-049D-A64A-BB2B-5D4E94CCC9AD}"/>
                </a:ext>
              </a:extLst>
            </p:cNvPr>
            <p:cNvSpPr>
              <a:spLocks/>
            </p:cNvSpPr>
            <p:nvPr/>
          </p:nvSpPr>
          <p:spPr bwMode="auto">
            <a:xfrm>
              <a:off x="5160" y="2389"/>
              <a:ext cx="5" cy="16"/>
            </a:xfrm>
            <a:custGeom>
              <a:avLst/>
              <a:gdLst>
                <a:gd name="T0" fmla="*/ 15 w 15"/>
                <a:gd name="T1" fmla="*/ 49 h 49"/>
                <a:gd name="T2" fmla="*/ 15 w 15"/>
                <a:gd name="T3" fmla="*/ 33 h 49"/>
                <a:gd name="T4" fmla="*/ 15 w 15"/>
                <a:gd name="T5" fmla="*/ 19 h 49"/>
                <a:gd name="T6" fmla="*/ 14 w 15"/>
                <a:gd name="T7" fmla="*/ 13 h 49"/>
                <a:gd name="T8" fmla="*/ 13 w 15"/>
                <a:gd name="T9" fmla="*/ 7 h 49"/>
                <a:gd name="T10" fmla="*/ 11 w 15"/>
                <a:gd name="T11" fmla="*/ 3 h 49"/>
                <a:gd name="T12" fmla="*/ 9 w 15"/>
                <a:gd name="T13" fmla="*/ 0 h 49"/>
                <a:gd name="T14" fmla="*/ 4 w 15"/>
                <a:gd name="T15" fmla="*/ 7 h 49"/>
                <a:gd name="T16" fmla="*/ 2 w 15"/>
                <a:gd name="T17" fmla="*/ 15 h 49"/>
                <a:gd name="T18" fmla="*/ 0 w 15"/>
                <a:gd name="T19" fmla="*/ 23 h 49"/>
                <a:gd name="T20" fmla="*/ 0 w 15"/>
                <a:gd name="T21" fmla="*/ 30 h 49"/>
                <a:gd name="T22" fmla="*/ 1 w 15"/>
                <a:gd name="T23" fmla="*/ 36 h 49"/>
                <a:gd name="T24" fmla="*/ 4 w 15"/>
                <a:gd name="T25" fmla="*/ 42 h 49"/>
                <a:gd name="T26" fmla="*/ 7 w 15"/>
                <a:gd name="T27" fmla="*/ 44 h 49"/>
                <a:gd name="T28" fmla="*/ 9 w 15"/>
                <a:gd name="T29" fmla="*/ 46 h 49"/>
                <a:gd name="T30" fmla="*/ 12 w 15"/>
                <a:gd name="T31" fmla="*/ 48 h 49"/>
                <a:gd name="T32" fmla="*/ 15 w 15"/>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5" name="Freeform 286">
              <a:extLst>
                <a:ext uri="{FF2B5EF4-FFF2-40B4-BE49-F238E27FC236}">
                  <a16:creationId xmlns:a16="http://schemas.microsoft.com/office/drawing/2014/main" id="{A8D571FF-4C30-3F41-A0D9-A433ADBF529C}"/>
                </a:ext>
              </a:extLst>
            </p:cNvPr>
            <p:cNvSpPr>
              <a:spLocks/>
            </p:cNvSpPr>
            <p:nvPr/>
          </p:nvSpPr>
          <p:spPr bwMode="auto">
            <a:xfrm>
              <a:off x="5139" y="2387"/>
              <a:ext cx="15" cy="13"/>
            </a:xfrm>
            <a:custGeom>
              <a:avLst/>
              <a:gdLst>
                <a:gd name="T0" fmla="*/ 20 w 47"/>
                <a:gd name="T1" fmla="*/ 6 h 40"/>
                <a:gd name="T2" fmla="*/ 0 w 47"/>
                <a:gd name="T3" fmla="*/ 37 h 40"/>
                <a:gd name="T4" fmla="*/ 6 w 47"/>
                <a:gd name="T5" fmla="*/ 39 h 40"/>
                <a:gd name="T6" fmla="*/ 12 w 47"/>
                <a:gd name="T7" fmla="*/ 40 h 40"/>
                <a:gd name="T8" fmla="*/ 19 w 47"/>
                <a:gd name="T9" fmla="*/ 39 h 40"/>
                <a:gd name="T10" fmla="*/ 26 w 47"/>
                <a:gd name="T11" fmla="*/ 38 h 40"/>
                <a:gd name="T12" fmla="*/ 32 w 47"/>
                <a:gd name="T13" fmla="*/ 36 h 40"/>
                <a:gd name="T14" fmla="*/ 39 w 47"/>
                <a:gd name="T15" fmla="*/ 33 h 40"/>
                <a:gd name="T16" fmla="*/ 43 w 47"/>
                <a:gd name="T17" fmla="*/ 30 h 40"/>
                <a:gd name="T18" fmla="*/ 47 w 47"/>
                <a:gd name="T19" fmla="*/ 25 h 40"/>
                <a:gd name="T20" fmla="*/ 47 w 47"/>
                <a:gd name="T21" fmla="*/ 0 h 40"/>
                <a:gd name="T22" fmla="*/ 41 w 47"/>
                <a:gd name="T23" fmla="*/ 0 h 40"/>
                <a:gd name="T24" fmla="*/ 33 w 47"/>
                <a:gd name="T25" fmla="*/ 1 h 40"/>
                <a:gd name="T26" fmla="*/ 26 w 47"/>
                <a:gd name="T27" fmla="*/ 3 h 40"/>
                <a:gd name="T28" fmla="*/ 20 w 47"/>
                <a:gd name="T2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6" name="Freeform 287">
              <a:extLst>
                <a:ext uri="{FF2B5EF4-FFF2-40B4-BE49-F238E27FC236}">
                  <a16:creationId xmlns:a16="http://schemas.microsoft.com/office/drawing/2014/main" id="{A35080F2-625A-AD4D-B7BD-FF38D2CF54DF}"/>
                </a:ext>
              </a:extLst>
            </p:cNvPr>
            <p:cNvSpPr>
              <a:spLocks/>
            </p:cNvSpPr>
            <p:nvPr/>
          </p:nvSpPr>
          <p:spPr bwMode="auto">
            <a:xfrm>
              <a:off x="5184" y="2465"/>
              <a:ext cx="13" cy="10"/>
            </a:xfrm>
            <a:custGeom>
              <a:avLst/>
              <a:gdLst>
                <a:gd name="T0" fmla="*/ 0 w 39"/>
                <a:gd name="T1" fmla="*/ 0 h 31"/>
                <a:gd name="T2" fmla="*/ 3 w 39"/>
                <a:gd name="T3" fmla="*/ 8 h 31"/>
                <a:gd name="T4" fmla="*/ 6 w 39"/>
                <a:gd name="T5" fmla="*/ 13 h 31"/>
                <a:gd name="T6" fmla="*/ 12 w 39"/>
                <a:gd name="T7" fmla="*/ 19 h 31"/>
                <a:gd name="T8" fmla="*/ 17 w 39"/>
                <a:gd name="T9" fmla="*/ 23 h 31"/>
                <a:gd name="T10" fmla="*/ 23 w 39"/>
                <a:gd name="T11" fmla="*/ 26 h 31"/>
                <a:gd name="T12" fmla="*/ 28 w 39"/>
                <a:gd name="T13" fmla="*/ 29 h 31"/>
                <a:gd name="T14" fmla="*/ 34 w 39"/>
                <a:gd name="T15" fmla="*/ 31 h 31"/>
                <a:gd name="T16" fmla="*/ 39 w 39"/>
                <a:gd name="T17" fmla="*/ 31 h 31"/>
                <a:gd name="T18" fmla="*/ 33 w 39"/>
                <a:gd name="T19" fmla="*/ 22 h 31"/>
                <a:gd name="T20" fmla="*/ 25 w 39"/>
                <a:gd name="T21" fmla="*/ 14 h 31"/>
                <a:gd name="T22" fmla="*/ 16 w 39"/>
                <a:gd name="T23" fmla="*/ 7 h 31"/>
                <a:gd name="T24" fmla="*/ 6 w 39"/>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7" name="Freeform 288">
              <a:extLst>
                <a:ext uri="{FF2B5EF4-FFF2-40B4-BE49-F238E27FC236}">
                  <a16:creationId xmlns:a16="http://schemas.microsoft.com/office/drawing/2014/main" id="{14E51115-4165-BA4D-AEA0-3E8E8587B7EF}"/>
                </a:ext>
              </a:extLst>
            </p:cNvPr>
            <p:cNvSpPr>
              <a:spLocks/>
            </p:cNvSpPr>
            <p:nvPr/>
          </p:nvSpPr>
          <p:spPr bwMode="auto">
            <a:xfrm>
              <a:off x="5172" y="2410"/>
              <a:ext cx="10" cy="6"/>
            </a:xfrm>
            <a:custGeom>
              <a:avLst/>
              <a:gdLst>
                <a:gd name="T0" fmla="*/ 0 w 34"/>
                <a:gd name="T1" fmla="*/ 0 h 19"/>
                <a:gd name="T2" fmla="*/ 34 w 34"/>
                <a:gd name="T3" fmla="*/ 19 h 19"/>
                <a:gd name="T4" fmla="*/ 34 w 34"/>
                <a:gd name="T5" fmla="*/ 0 h 19"/>
                <a:gd name="T6" fmla="*/ 24 w 34"/>
                <a:gd name="T7" fmla="*/ 0 h 19"/>
                <a:gd name="T8" fmla="*/ 14 w 34"/>
                <a:gd name="T9" fmla="*/ 0 h 19"/>
                <a:gd name="T10" fmla="*/ 7 w 34"/>
                <a:gd name="T11" fmla="*/ 0 h 19"/>
                <a:gd name="T12" fmla="*/ 0 w 3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8" name="Freeform 289">
              <a:extLst>
                <a:ext uri="{FF2B5EF4-FFF2-40B4-BE49-F238E27FC236}">
                  <a16:creationId xmlns:a16="http://schemas.microsoft.com/office/drawing/2014/main" id="{26C0C9A0-DCE9-9B4E-84DD-F53E52B88658}"/>
                </a:ext>
              </a:extLst>
            </p:cNvPr>
            <p:cNvSpPr>
              <a:spLocks/>
            </p:cNvSpPr>
            <p:nvPr/>
          </p:nvSpPr>
          <p:spPr bwMode="auto">
            <a:xfrm>
              <a:off x="5180" y="2471"/>
              <a:ext cx="6" cy="4"/>
            </a:xfrm>
            <a:custGeom>
              <a:avLst/>
              <a:gdLst>
                <a:gd name="T0" fmla="*/ 0 w 19"/>
                <a:gd name="T1" fmla="*/ 0 h 12"/>
                <a:gd name="T2" fmla="*/ 19 w 19"/>
                <a:gd name="T3" fmla="*/ 12 h 12"/>
                <a:gd name="T4" fmla="*/ 13 w 19"/>
                <a:gd name="T5" fmla="*/ 6 h 12"/>
                <a:gd name="T6" fmla="*/ 6 w 19"/>
                <a:gd name="T7" fmla="*/ 6 h 12"/>
              </a:gdLst>
              <a:ahLst/>
              <a:cxnLst>
                <a:cxn ang="0">
                  <a:pos x="T0" y="T1"/>
                </a:cxn>
                <a:cxn ang="0">
                  <a:pos x="T2" y="T3"/>
                </a:cxn>
                <a:cxn ang="0">
                  <a:pos x="T4" y="T5"/>
                </a:cxn>
                <a:cxn ang="0">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89" name="Freeform 290">
              <a:extLst>
                <a:ext uri="{FF2B5EF4-FFF2-40B4-BE49-F238E27FC236}">
                  <a16:creationId xmlns:a16="http://schemas.microsoft.com/office/drawing/2014/main" id="{77630D21-FE70-9F47-823E-528AAFDF2B6A}"/>
                </a:ext>
              </a:extLst>
            </p:cNvPr>
            <p:cNvSpPr>
              <a:spLocks/>
            </p:cNvSpPr>
            <p:nvPr/>
          </p:nvSpPr>
          <p:spPr bwMode="auto">
            <a:xfrm>
              <a:off x="5062" y="2447"/>
              <a:ext cx="42" cy="55"/>
            </a:xfrm>
            <a:custGeom>
              <a:avLst/>
              <a:gdLst>
                <a:gd name="T0" fmla="*/ 113 w 126"/>
                <a:gd name="T1" fmla="*/ 0 h 166"/>
                <a:gd name="T2" fmla="*/ 117 w 126"/>
                <a:gd name="T3" fmla="*/ 5 h 166"/>
                <a:gd name="T4" fmla="*/ 121 w 126"/>
                <a:gd name="T5" fmla="*/ 10 h 166"/>
                <a:gd name="T6" fmla="*/ 124 w 126"/>
                <a:gd name="T7" fmla="*/ 13 h 166"/>
                <a:gd name="T8" fmla="*/ 125 w 126"/>
                <a:gd name="T9" fmla="*/ 17 h 166"/>
                <a:gd name="T10" fmla="*/ 126 w 126"/>
                <a:gd name="T11" fmla="*/ 20 h 166"/>
                <a:gd name="T12" fmla="*/ 126 w 126"/>
                <a:gd name="T13" fmla="*/ 25 h 166"/>
                <a:gd name="T14" fmla="*/ 123 w 126"/>
                <a:gd name="T15" fmla="*/ 32 h 166"/>
                <a:gd name="T16" fmla="*/ 118 w 126"/>
                <a:gd name="T17" fmla="*/ 41 h 166"/>
                <a:gd name="T18" fmla="*/ 113 w 126"/>
                <a:gd name="T19" fmla="*/ 50 h 166"/>
                <a:gd name="T20" fmla="*/ 106 w 126"/>
                <a:gd name="T21" fmla="*/ 61 h 166"/>
                <a:gd name="T22" fmla="*/ 91 w 126"/>
                <a:gd name="T23" fmla="*/ 83 h 166"/>
                <a:gd name="T24" fmla="*/ 72 w 126"/>
                <a:gd name="T25" fmla="*/ 104 h 166"/>
                <a:gd name="T26" fmla="*/ 53 w 126"/>
                <a:gd name="T27" fmla="*/ 126 h 166"/>
                <a:gd name="T28" fmla="*/ 34 w 126"/>
                <a:gd name="T29" fmla="*/ 144 h 166"/>
                <a:gd name="T30" fmla="*/ 25 w 126"/>
                <a:gd name="T31" fmla="*/ 152 h 166"/>
                <a:gd name="T32" fmla="*/ 16 w 126"/>
                <a:gd name="T33" fmla="*/ 158 h 166"/>
                <a:gd name="T34" fmla="*/ 7 w 126"/>
                <a:gd name="T35" fmla="*/ 163 h 166"/>
                <a:gd name="T36" fmla="*/ 0 w 126"/>
                <a:gd name="T37" fmla="*/ 166 h 166"/>
                <a:gd name="T38" fmla="*/ 0 w 126"/>
                <a:gd name="T39" fmla="*/ 160 h 166"/>
                <a:gd name="T40" fmla="*/ 0 w 126"/>
                <a:gd name="T41" fmla="*/ 153 h 166"/>
                <a:gd name="T42" fmla="*/ 0 w 126"/>
                <a:gd name="T43" fmla="*/ 145 h 166"/>
                <a:gd name="T44" fmla="*/ 0 w 126"/>
                <a:gd name="T45" fmla="*/ 136 h 166"/>
                <a:gd name="T46" fmla="*/ 3 w 126"/>
                <a:gd name="T47" fmla="*/ 131 h 166"/>
                <a:gd name="T48" fmla="*/ 6 w 126"/>
                <a:gd name="T49" fmla="*/ 128 h 166"/>
                <a:gd name="T50" fmla="*/ 12 w 126"/>
                <a:gd name="T51" fmla="*/ 124 h 166"/>
                <a:gd name="T52" fmla="*/ 16 w 126"/>
                <a:gd name="T53" fmla="*/ 121 h 166"/>
                <a:gd name="T54" fmla="*/ 26 w 126"/>
                <a:gd name="T55" fmla="*/ 116 h 166"/>
                <a:gd name="T56" fmla="*/ 33 w 126"/>
                <a:gd name="T57" fmla="*/ 110 h 166"/>
                <a:gd name="T58" fmla="*/ 40 w 126"/>
                <a:gd name="T59" fmla="*/ 104 h 166"/>
                <a:gd name="T60" fmla="*/ 48 w 126"/>
                <a:gd name="T61" fmla="*/ 96 h 166"/>
                <a:gd name="T62" fmla="*/ 53 w 126"/>
                <a:gd name="T63" fmla="*/ 89 h 166"/>
                <a:gd name="T64" fmla="*/ 58 w 126"/>
                <a:gd name="T65" fmla="*/ 82 h 166"/>
                <a:gd name="T66" fmla="*/ 67 w 126"/>
                <a:gd name="T67" fmla="*/ 66 h 166"/>
                <a:gd name="T68" fmla="*/ 72 w 126"/>
                <a:gd name="T69" fmla="*/ 50 h 166"/>
                <a:gd name="T70" fmla="*/ 79 w 126"/>
                <a:gd name="T71" fmla="*/ 36 h 166"/>
                <a:gd name="T72" fmla="*/ 87 w 126"/>
                <a:gd name="T73" fmla="*/ 23 h 166"/>
                <a:gd name="T74" fmla="*/ 92 w 126"/>
                <a:gd name="T75" fmla="*/ 16 h 166"/>
                <a:gd name="T76" fmla="*/ 97 w 126"/>
                <a:gd name="T77" fmla="*/ 11 h 166"/>
                <a:gd name="T78" fmla="*/ 104 w 126"/>
                <a:gd name="T79" fmla="*/ 5 h 166"/>
                <a:gd name="T80" fmla="*/ 113 w 126"/>
                <a:gd name="T8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0" name="Freeform 291">
              <a:extLst>
                <a:ext uri="{FF2B5EF4-FFF2-40B4-BE49-F238E27FC236}">
                  <a16:creationId xmlns:a16="http://schemas.microsoft.com/office/drawing/2014/main" id="{A4C79CBB-D59A-7D45-8548-3BCEC431DF70}"/>
                </a:ext>
              </a:extLst>
            </p:cNvPr>
            <p:cNvSpPr>
              <a:spLocks/>
            </p:cNvSpPr>
            <p:nvPr/>
          </p:nvSpPr>
          <p:spPr bwMode="auto">
            <a:xfrm>
              <a:off x="5154" y="2465"/>
              <a:ext cx="85" cy="86"/>
            </a:xfrm>
            <a:custGeom>
              <a:avLst/>
              <a:gdLst>
                <a:gd name="T0" fmla="*/ 8 w 259"/>
                <a:gd name="T1" fmla="*/ 182 h 259"/>
                <a:gd name="T2" fmla="*/ 1 w 259"/>
                <a:gd name="T3" fmla="*/ 163 h 259"/>
                <a:gd name="T4" fmla="*/ 0 w 259"/>
                <a:gd name="T5" fmla="*/ 142 h 259"/>
                <a:gd name="T6" fmla="*/ 6 w 259"/>
                <a:gd name="T7" fmla="*/ 130 h 259"/>
                <a:gd name="T8" fmla="*/ 19 w 259"/>
                <a:gd name="T9" fmla="*/ 126 h 259"/>
                <a:gd name="T10" fmla="*/ 34 w 259"/>
                <a:gd name="T11" fmla="*/ 117 h 259"/>
                <a:gd name="T12" fmla="*/ 48 w 259"/>
                <a:gd name="T13" fmla="*/ 100 h 259"/>
                <a:gd name="T14" fmla="*/ 60 w 259"/>
                <a:gd name="T15" fmla="*/ 91 h 259"/>
                <a:gd name="T16" fmla="*/ 68 w 259"/>
                <a:gd name="T17" fmla="*/ 87 h 259"/>
                <a:gd name="T18" fmla="*/ 83 w 259"/>
                <a:gd name="T19" fmla="*/ 87 h 259"/>
                <a:gd name="T20" fmla="*/ 94 w 259"/>
                <a:gd name="T21" fmla="*/ 93 h 259"/>
                <a:gd name="T22" fmla="*/ 101 w 259"/>
                <a:gd name="T23" fmla="*/ 105 h 259"/>
                <a:gd name="T24" fmla="*/ 108 w 259"/>
                <a:gd name="T25" fmla="*/ 110 h 259"/>
                <a:gd name="T26" fmla="*/ 120 w 259"/>
                <a:gd name="T27" fmla="*/ 110 h 259"/>
                <a:gd name="T28" fmla="*/ 135 w 259"/>
                <a:gd name="T29" fmla="*/ 104 h 259"/>
                <a:gd name="T30" fmla="*/ 148 w 259"/>
                <a:gd name="T31" fmla="*/ 93 h 259"/>
                <a:gd name="T32" fmla="*/ 160 w 259"/>
                <a:gd name="T33" fmla="*/ 78 h 259"/>
                <a:gd name="T34" fmla="*/ 174 w 259"/>
                <a:gd name="T35" fmla="*/ 51 h 259"/>
                <a:gd name="T36" fmla="*/ 188 w 259"/>
                <a:gd name="T37" fmla="*/ 16 h 259"/>
                <a:gd name="T38" fmla="*/ 195 w 259"/>
                <a:gd name="T39" fmla="*/ 4 h 259"/>
                <a:gd name="T40" fmla="*/ 202 w 259"/>
                <a:gd name="T41" fmla="*/ 12 h 259"/>
                <a:gd name="T42" fmla="*/ 213 w 259"/>
                <a:gd name="T43" fmla="*/ 18 h 259"/>
                <a:gd name="T44" fmla="*/ 219 w 259"/>
                <a:gd name="T45" fmla="*/ 32 h 259"/>
                <a:gd name="T46" fmla="*/ 219 w 259"/>
                <a:gd name="T47" fmla="*/ 52 h 259"/>
                <a:gd name="T48" fmla="*/ 227 w 259"/>
                <a:gd name="T49" fmla="*/ 61 h 259"/>
                <a:gd name="T50" fmla="*/ 234 w 259"/>
                <a:gd name="T51" fmla="*/ 70 h 259"/>
                <a:gd name="T52" fmla="*/ 234 w 259"/>
                <a:gd name="T53" fmla="*/ 88 h 259"/>
                <a:gd name="T54" fmla="*/ 234 w 259"/>
                <a:gd name="T55" fmla="*/ 104 h 259"/>
                <a:gd name="T56" fmla="*/ 237 w 259"/>
                <a:gd name="T57" fmla="*/ 110 h 259"/>
                <a:gd name="T58" fmla="*/ 243 w 259"/>
                <a:gd name="T59" fmla="*/ 121 h 259"/>
                <a:gd name="T60" fmla="*/ 249 w 259"/>
                <a:gd name="T61" fmla="*/ 137 h 259"/>
                <a:gd name="T62" fmla="*/ 254 w 259"/>
                <a:gd name="T63" fmla="*/ 161 h 259"/>
                <a:gd name="T64" fmla="*/ 245 w 259"/>
                <a:gd name="T65" fmla="*/ 235 h 259"/>
                <a:gd name="T66" fmla="*/ 239 w 259"/>
                <a:gd name="T67" fmla="*/ 222 h 259"/>
                <a:gd name="T68" fmla="*/ 237 w 259"/>
                <a:gd name="T69" fmla="*/ 208 h 259"/>
                <a:gd name="T70" fmla="*/ 239 w 259"/>
                <a:gd name="T71" fmla="*/ 192 h 259"/>
                <a:gd name="T72" fmla="*/ 222 w 259"/>
                <a:gd name="T73" fmla="*/ 188 h 259"/>
                <a:gd name="T74" fmla="*/ 206 w 259"/>
                <a:gd name="T75" fmla="*/ 179 h 259"/>
                <a:gd name="T76" fmla="*/ 194 w 259"/>
                <a:gd name="T77" fmla="*/ 199 h 259"/>
                <a:gd name="T78" fmla="*/ 188 w 259"/>
                <a:gd name="T79" fmla="*/ 219 h 259"/>
                <a:gd name="T80" fmla="*/ 185 w 259"/>
                <a:gd name="T81" fmla="*/ 259 h 259"/>
                <a:gd name="T82" fmla="*/ 124 w 259"/>
                <a:gd name="T83" fmla="*/ 242 h 259"/>
                <a:gd name="T84" fmla="*/ 110 w 259"/>
                <a:gd name="T85" fmla="*/ 220 h 259"/>
                <a:gd name="T86" fmla="*/ 99 w 259"/>
                <a:gd name="T87" fmla="*/ 209 h 259"/>
                <a:gd name="T88" fmla="*/ 97 w 259"/>
                <a:gd name="T89" fmla="*/ 196 h 259"/>
                <a:gd name="T90" fmla="*/ 105 w 259"/>
                <a:gd name="T91" fmla="*/ 186 h 259"/>
                <a:gd name="T92" fmla="*/ 112 w 259"/>
                <a:gd name="T93" fmla="*/ 180 h 259"/>
                <a:gd name="T94" fmla="*/ 117 w 259"/>
                <a:gd name="T95" fmla="*/ 173 h 259"/>
                <a:gd name="T96" fmla="*/ 93 w 259"/>
                <a:gd name="T97" fmla="*/ 154 h 259"/>
                <a:gd name="T98" fmla="*/ 28 w 259"/>
                <a:gd name="T99" fmla="*/ 155 h 259"/>
                <a:gd name="T100" fmla="*/ 20 w 259"/>
                <a:gd name="T101" fmla="*/ 163 h 259"/>
                <a:gd name="T102" fmla="*/ 16 w 259"/>
                <a:gd name="T103" fmla="*/ 175 h 259"/>
                <a:gd name="T104" fmla="*/ 13 w 259"/>
                <a:gd name="T105" fmla="*/ 18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1" name="Freeform 292">
              <a:extLst>
                <a:ext uri="{FF2B5EF4-FFF2-40B4-BE49-F238E27FC236}">
                  <a16:creationId xmlns:a16="http://schemas.microsoft.com/office/drawing/2014/main" id="{1C7F2FAF-6F44-E24B-AB2B-5B5CF6F9B0E0}"/>
                </a:ext>
              </a:extLst>
            </p:cNvPr>
            <p:cNvSpPr>
              <a:spLocks/>
            </p:cNvSpPr>
            <p:nvPr/>
          </p:nvSpPr>
          <p:spPr bwMode="auto">
            <a:xfrm>
              <a:off x="5104" y="2395"/>
              <a:ext cx="23" cy="31"/>
            </a:xfrm>
            <a:custGeom>
              <a:avLst/>
              <a:gdLst>
                <a:gd name="T0" fmla="*/ 72 w 72"/>
                <a:gd name="T1" fmla="*/ 43 h 92"/>
                <a:gd name="T2" fmla="*/ 72 w 72"/>
                <a:gd name="T3" fmla="*/ 92 h 92"/>
                <a:gd name="T4" fmla="*/ 65 w 72"/>
                <a:gd name="T5" fmla="*/ 86 h 92"/>
                <a:gd name="T6" fmla="*/ 58 w 72"/>
                <a:gd name="T7" fmla="*/ 81 h 92"/>
                <a:gd name="T8" fmla="*/ 51 w 72"/>
                <a:gd name="T9" fmla="*/ 75 h 92"/>
                <a:gd name="T10" fmla="*/ 46 w 72"/>
                <a:gd name="T11" fmla="*/ 69 h 92"/>
                <a:gd name="T12" fmla="*/ 38 w 72"/>
                <a:gd name="T13" fmla="*/ 58 h 92"/>
                <a:gd name="T14" fmla="*/ 32 w 72"/>
                <a:gd name="T15" fmla="*/ 46 h 92"/>
                <a:gd name="T16" fmla="*/ 25 w 72"/>
                <a:gd name="T17" fmla="*/ 34 h 92"/>
                <a:gd name="T18" fmla="*/ 19 w 72"/>
                <a:gd name="T19" fmla="*/ 23 h 92"/>
                <a:gd name="T20" fmla="*/ 11 w 72"/>
                <a:gd name="T21" fmla="*/ 12 h 92"/>
                <a:gd name="T22" fmla="*/ 0 w 72"/>
                <a:gd name="T23" fmla="*/ 0 h 92"/>
                <a:gd name="T24" fmla="*/ 25 w 72"/>
                <a:gd name="T25" fmla="*/ 12 h 92"/>
                <a:gd name="T26" fmla="*/ 44 w 72"/>
                <a:gd name="T27" fmla="*/ 21 h 92"/>
                <a:gd name="T28" fmla="*/ 51 w 72"/>
                <a:gd name="T29" fmla="*/ 26 h 92"/>
                <a:gd name="T30" fmla="*/ 58 w 72"/>
                <a:gd name="T31" fmla="*/ 31 h 92"/>
                <a:gd name="T32" fmla="*/ 66 w 72"/>
                <a:gd name="T33" fmla="*/ 36 h 92"/>
                <a:gd name="T34" fmla="*/ 72 w 72"/>
                <a:gd name="T35"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2" name="Freeform 293">
              <a:extLst>
                <a:ext uri="{FF2B5EF4-FFF2-40B4-BE49-F238E27FC236}">
                  <a16:creationId xmlns:a16="http://schemas.microsoft.com/office/drawing/2014/main" id="{FDB8D2C0-21E1-E341-BDCA-06908918BDCF}"/>
                </a:ext>
              </a:extLst>
            </p:cNvPr>
            <p:cNvSpPr>
              <a:spLocks/>
            </p:cNvSpPr>
            <p:nvPr/>
          </p:nvSpPr>
          <p:spPr bwMode="auto">
            <a:xfrm>
              <a:off x="5143" y="2436"/>
              <a:ext cx="16" cy="21"/>
            </a:xfrm>
            <a:custGeom>
              <a:avLst/>
              <a:gdLst>
                <a:gd name="T0" fmla="*/ 6 w 46"/>
                <a:gd name="T1" fmla="*/ 6 h 62"/>
                <a:gd name="T2" fmla="*/ 19 w 46"/>
                <a:gd name="T3" fmla="*/ 5 h 62"/>
                <a:gd name="T4" fmla="*/ 31 w 46"/>
                <a:gd name="T5" fmla="*/ 3 h 62"/>
                <a:gd name="T6" fmla="*/ 39 w 46"/>
                <a:gd name="T7" fmla="*/ 1 h 62"/>
                <a:gd name="T8" fmla="*/ 46 w 46"/>
                <a:gd name="T9" fmla="*/ 0 h 62"/>
                <a:gd name="T10" fmla="*/ 46 w 46"/>
                <a:gd name="T11" fmla="*/ 9 h 62"/>
                <a:gd name="T12" fmla="*/ 46 w 46"/>
                <a:gd name="T13" fmla="*/ 18 h 62"/>
                <a:gd name="T14" fmla="*/ 46 w 46"/>
                <a:gd name="T15" fmla="*/ 27 h 62"/>
                <a:gd name="T16" fmla="*/ 46 w 46"/>
                <a:gd name="T17" fmla="*/ 38 h 62"/>
                <a:gd name="T18" fmla="*/ 45 w 46"/>
                <a:gd name="T19" fmla="*/ 46 h 62"/>
                <a:gd name="T20" fmla="*/ 41 w 46"/>
                <a:gd name="T21" fmla="*/ 54 h 62"/>
                <a:gd name="T22" fmla="*/ 39 w 46"/>
                <a:gd name="T23" fmla="*/ 57 h 62"/>
                <a:gd name="T24" fmla="*/ 37 w 46"/>
                <a:gd name="T25" fmla="*/ 60 h 62"/>
                <a:gd name="T26" fmla="*/ 35 w 46"/>
                <a:gd name="T27" fmla="*/ 61 h 62"/>
                <a:gd name="T28" fmla="*/ 33 w 46"/>
                <a:gd name="T29" fmla="*/ 62 h 62"/>
                <a:gd name="T30" fmla="*/ 27 w 46"/>
                <a:gd name="T31" fmla="*/ 61 h 62"/>
                <a:gd name="T32" fmla="*/ 22 w 46"/>
                <a:gd name="T33" fmla="*/ 60 h 62"/>
                <a:gd name="T34" fmla="*/ 17 w 46"/>
                <a:gd name="T35" fmla="*/ 59 h 62"/>
                <a:gd name="T36" fmla="*/ 14 w 46"/>
                <a:gd name="T37" fmla="*/ 57 h 62"/>
                <a:gd name="T38" fmla="*/ 11 w 46"/>
                <a:gd name="T39" fmla="*/ 54 h 62"/>
                <a:gd name="T40" fmla="*/ 7 w 46"/>
                <a:gd name="T41" fmla="*/ 51 h 62"/>
                <a:gd name="T42" fmla="*/ 5 w 46"/>
                <a:gd name="T43" fmla="*/ 47 h 62"/>
                <a:gd name="T44" fmla="*/ 4 w 46"/>
                <a:gd name="T45" fmla="*/ 44 h 62"/>
                <a:gd name="T46" fmla="*/ 1 w 46"/>
                <a:gd name="T47" fmla="*/ 34 h 62"/>
                <a:gd name="T48" fmla="*/ 0 w 46"/>
                <a:gd name="T49" fmla="*/ 25 h 62"/>
                <a:gd name="T50" fmla="*/ 0 w 46"/>
                <a:gd name="T51" fmla="*/ 16 h 62"/>
                <a:gd name="T52" fmla="*/ 0 w 46"/>
                <a:gd name="T53" fmla="*/ 6 h 62"/>
                <a:gd name="T54" fmla="*/ 6 w 46"/>
                <a:gd name="T55"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3" name="Freeform 294">
              <a:extLst>
                <a:ext uri="{FF2B5EF4-FFF2-40B4-BE49-F238E27FC236}">
                  <a16:creationId xmlns:a16="http://schemas.microsoft.com/office/drawing/2014/main" id="{0E6B0A0E-BD9C-4E47-8652-AD4B8E0E5DE8}"/>
                </a:ext>
              </a:extLst>
            </p:cNvPr>
            <p:cNvSpPr>
              <a:spLocks/>
            </p:cNvSpPr>
            <p:nvPr/>
          </p:nvSpPr>
          <p:spPr bwMode="auto">
            <a:xfrm>
              <a:off x="5089" y="2295"/>
              <a:ext cx="50" cy="98"/>
            </a:xfrm>
            <a:custGeom>
              <a:avLst/>
              <a:gdLst>
                <a:gd name="T0" fmla="*/ 59 w 152"/>
                <a:gd name="T1" fmla="*/ 0 h 296"/>
                <a:gd name="T2" fmla="*/ 66 w 152"/>
                <a:gd name="T3" fmla="*/ 9 h 296"/>
                <a:gd name="T4" fmla="*/ 77 w 152"/>
                <a:gd name="T5" fmla="*/ 17 h 296"/>
                <a:gd name="T6" fmla="*/ 88 w 152"/>
                <a:gd name="T7" fmla="*/ 23 h 296"/>
                <a:gd name="T8" fmla="*/ 99 w 152"/>
                <a:gd name="T9" fmla="*/ 25 h 296"/>
                <a:gd name="T10" fmla="*/ 108 w 152"/>
                <a:gd name="T11" fmla="*/ 21 h 296"/>
                <a:gd name="T12" fmla="*/ 118 w 152"/>
                <a:gd name="T13" fmla="*/ 12 h 296"/>
                <a:gd name="T14" fmla="*/ 122 w 152"/>
                <a:gd name="T15" fmla="*/ 35 h 296"/>
                <a:gd name="T16" fmla="*/ 130 w 152"/>
                <a:gd name="T17" fmla="*/ 62 h 296"/>
                <a:gd name="T18" fmla="*/ 141 w 152"/>
                <a:gd name="T19" fmla="*/ 86 h 296"/>
                <a:gd name="T20" fmla="*/ 147 w 152"/>
                <a:gd name="T21" fmla="*/ 94 h 296"/>
                <a:gd name="T22" fmla="*/ 152 w 152"/>
                <a:gd name="T23" fmla="*/ 99 h 296"/>
                <a:gd name="T24" fmla="*/ 143 w 152"/>
                <a:gd name="T25" fmla="*/ 120 h 296"/>
                <a:gd name="T26" fmla="*/ 129 w 152"/>
                <a:gd name="T27" fmla="*/ 140 h 296"/>
                <a:gd name="T28" fmla="*/ 117 w 152"/>
                <a:gd name="T29" fmla="*/ 157 h 296"/>
                <a:gd name="T30" fmla="*/ 112 w 152"/>
                <a:gd name="T31" fmla="*/ 172 h 296"/>
                <a:gd name="T32" fmla="*/ 115 w 152"/>
                <a:gd name="T33" fmla="*/ 197 h 296"/>
                <a:gd name="T34" fmla="*/ 115 w 152"/>
                <a:gd name="T35" fmla="*/ 205 h 296"/>
                <a:gd name="T36" fmla="*/ 112 w 152"/>
                <a:gd name="T37" fmla="*/ 216 h 296"/>
                <a:gd name="T38" fmla="*/ 126 w 152"/>
                <a:gd name="T39" fmla="*/ 216 h 296"/>
                <a:gd name="T40" fmla="*/ 146 w 152"/>
                <a:gd name="T41" fmla="*/ 216 h 296"/>
                <a:gd name="T42" fmla="*/ 136 w 152"/>
                <a:gd name="T43" fmla="*/ 252 h 296"/>
                <a:gd name="T44" fmla="*/ 136 w 152"/>
                <a:gd name="T45" fmla="*/ 267 h 296"/>
                <a:gd name="T46" fmla="*/ 146 w 152"/>
                <a:gd name="T47" fmla="*/ 283 h 296"/>
                <a:gd name="T48" fmla="*/ 125 w 152"/>
                <a:gd name="T49" fmla="*/ 291 h 296"/>
                <a:gd name="T50" fmla="*/ 105 w 152"/>
                <a:gd name="T51" fmla="*/ 296 h 296"/>
                <a:gd name="T52" fmla="*/ 85 w 152"/>
                <a:gd name="T53" fmla="*/ 294 h 296"/>
                <a:gd name="T54" fmla="*/ 73 w 152"/>
                <a:gd name="T55" fmla="*/ 288 h 296"/>
                <a:gd name="T56" fmla="*/ 67 w 152"/>
                <a:gd name="T57" fmla="*/ 280 h 296"/>
                <a:gd name="T58" fmla="*/ 66 w 152"/>
                <a:gd name="T59" fmla="*/ 271 h 296"/>
                <a:gd name="T60" fmla="*/ 85 w 152"/>
                <a:gd name="T61" fmla="*/ 253 h 296"/>
                <a:gd name="T62" fmla="*/ 69 w 152"/>
                <a:gd name="T63" fmla="*/ 249 h 296"/>
                <a:gd name="T64" fmla="*/ 52 w 152"/>
                <a:gd name="T65" fmla="*/ 242 h 296"/>
                <a:gd name="T66" fmla="*/ 38 w 152"/>
                <a:gd name="T67" fmla="*/ 231 h 296"/>
                <a:gd name="T68" fmla="*/ 25 w 152"/>
                <a:gd name="T69" fmla="*/ 219 h 296"/>
                <a:gd name="T70" fmla="*/ 14 w 152"/>
                <a:gd name="T71" fmla="*/ 205 h 296"/>
                <a:gd name="T72" fmla="*/ 6 w 152"/>
                <a:gd name="T73" fmla="*/ 190 h 296"/>
                <a:gd name="T74" fmla="*/ 1 w 152"/>
                <a:gd name="T75" fmla="*/ 172 h 296"/>
                <a:gd name="T76" fmla="*/ 0 w 152"/>
                <a:gd name="T77" fmla="*/ 154 h 296"/>
                <a:gd name="T78" fmla="*/ 0 w 152"/>
                <a:gd name="T79" fmla="*/ 130 h 296"/>
                <a:gd name="T80" fmla="*/ 27 w 152"/>
                <a:gd name="T81" fmla="*/ 106 h 296"/>
                <a:gd name="T82" fmla="*/ 32 w 152"/>
                <a:gd name="T83" fmla="*/ 46 h 296"/>
                <a:gd name="T84" fmla="*/ 31 w 152"/>
                <a:gd name="T85" fmla="*/ 18 h 296"/>
                <a:gd name="T86" fmla="*/ 28 w 152"/>
                <a:gd name="T87"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4" name="Freeform 295">
              <a:extLst>
                <a:ext uri="{FF2B5EF4-FFF2-40B4-BE49-F238E27FC236}">
                  <a16:creationId xmlns:a16="http://schemas.microsoft.com/office/drawing/2014/main" id="{75BB9B2B-D5E6-EB4F-A843-533FAF6D4779}"/>
                </a:ext>
              </a:extLst>
            </p:cNvPr>
            <p:cNvSpPr>
              <a:spLocks/>
            </p:cNvSpPr>
            <p:nvPr/>
          </p:nvSpPr>
          <p:spPr bwMode="auto">
            <a:xfrm>
              <a:off x="5189" y="2442"/>
              <a:ext cx="8" cy="13"/>
            </a:xfrm>
            <a:custGeom>
              <a:avLst/>
              <a:gdLst>
                <a:gd name="T0" fmla="*/ 26 w 26"/>
                <a:gd name="T1" fmla="*/ 38 h 38"/>
                <a:gd name="T2" fmla="*/ 26 w 26"/>
                <a:gd name="T3" fmla="*/ 0 h 38"/>
                <a:gd name="T4" fmla="*/ 21 w 26"/>
                <a:gd name="T5" fmla="*/ 1 h 38"/>
                <a:gd name="T6" fmla="*/ 13 w 26"/>
                <a:gd name="T7" fmla="*/ 4 h 38"/>
                <a:gd name="T8" fmla="*/ 6 w 26"/>
                <a:gd name="T9" fmla="*/ 8 h 38"/>
                <a:gd name="T10" fmla="*/ 0 w 26"/>
                <a:gd name="T11" fmla="*/ 13 h 38"/>
                <a:gd name="T12" fmla="*/ 18 w 26"/>
                <a:gd name="T13" fmla="*/ 30 h 38"/>
                <a:gd name="T14" fmla="*/ 26 w 26"/>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5" name="Freeform 296">
              <a:extLst>
                <a:ext uri="{FF2B5EF4-FFF2-40B4-BE49-F238E27FC236}">
                  <a16:creationId xmlns:a16="http://schemas.microsoft.com/office/drawing/2014/main" id="{B027BE39-EDEF-0648-A06B-B4A393475DC6}"/>
                </a:ext>
              </a:extLst>
            </p:cNvPr>
            <p:cNvSpPr>
              <a:spLocks/>
            </p:cNvSpPr>
            <p:nvPr/>
          </p:nvSpPr>
          <p:spPr bwMode="auto">
            <a:xfrm>
              <a:off x="5165" y="2420"/>
              <a:ext cx="10" cy="10"/>
            </a:xfrm>
            <a:custGeom>
              <a:avLst/>
              <a:gdLst>
                <a:gd name="T0" fmla="*/ 0 w 34"/>
                <a:gd name="T1" fmla="*/ 18 h 31"/>
                <a:gd name="T2" fmla="*/ 8 w 34"/>
                <a:gd name="T3" fmla="*/ 22 h 31"/>
                <a:gd name="T4" fmla="*/ 17 w 34"/>
                <a:gd name="T5" fmla="*/ 26 h 31"/>
                <a:gd name="T6" fmla="*/ 27 w 34"/>
                <a:gd name="T7" fmla="*/ 30 h 31"/>
                <a:gd name="T8" fmla="*/ 34 w 34"/>
                <a:gd name="T9" fmla="*/ 31 h 31"/>
                <a:gd name="T10" fmla="*/ 33 w 34"/>
                <a:gd name="T11" fmla="*/ 24 h 31"/>
                <a:gd name="T12" fmla="*/ 30 w 34"/>
                <a:gd name="T13" fmla="*/ 15 h 31"/>
                <a:gd name="T14" fmla="*/ 26 w 34"/>
                <a:gd name="T15" fmla="*/ 6 h 31"/>
                <a:gd name="T16" fmla="*/ 20 w 34"/>
                <a:gd name="T17" fmla="*/ 0 h 31"/>
                <a:gd name="T18" fmla="*/ 16 w 34"/>
                <a:gd name="T19" fmla="*/ 5 h 31"/>
                <a:gd name="T20" fmla="*/ 10 w 34"/>
                <a:gd name="T21" fmla="*/ 11 h 31"/>
                <a:gd name="T22" fmla="*/ 8 w 34"/>
                <a:gd name="T23" fmla="*/ 14 h 31"/>
                <a:gd name="T24" fmla="*/ 6 w 34"/>
                <a:gd name="T25" fmla="*/ 16 h 31"/>
                <a:gd name="T26" fmla="*/ 4 w 34"/>
                <a:gd name="T27" fmla="*/ 18 h 31"/>
                <a:gd name="T28" fmla="*/ 0 w 34"/>
                <a:gd name="T2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6" name="Freeform 297">
              <a:extLst>
                <a:ext uri="{FF2B5EF4-FFF2-40B4-BE49-F238E27FC236}">
                  <a16:creationId xmlns:a16="http://schemas.microsoft.com/office/drawing/2014/main" id="{9394BF94-6AF7-C340-BCA8-CD9DF7104186}"/>
                </a:ext>
              </a:extLst>
            </p:cNvPr>
            <p:cNvSpPr>
              <a:spLocks/>
            </p:cNvSpPr>
            <p:nvPr/>
          </p:nvSpPr>
          <p:spPr bwMode="auto">
            <a:xfrm>
              <a:off x="5139" y="2418"/>
              <a:ext cx="6" cy="12"/>
            </a:xfrm>
            <a:custGeom>
              <a:avLst/>
              <a:gdLst>
                <a:gd name="T0" fmla="*/ 0 w 20"/>
                <a:gd name="T1" fmla="*/ 6 h 37"/>
                <a:gd name="T2" fmla="*/ 0 w 20"/>
                <a:gd name="T3" fmla="*/ 37 h 37"/>
                <a:gd name="T4" fmla="*/ 7 w 20"/>
                <a:gd name="T5" fmla="*/ 33 h 37"/>
                <a:gd name="T6" fmla="*/ 20 w 20"/>
                <a:gd name="T7" fmla="*/ 30 h 37"/>
                <a:gd name="T8" fmla="*/ 20 w 20"/>
                <a:gd name="T9" fmla="*/ 0 h 37"/>
                <a:gd name="T10" fmla="*/ 0 w 20"/>
                <a:gd name="T11" fmla="*/ 6 h 37"/>
              </a:gdLst>
              <a:ahLst/>
              <a:cxnLst>
                <a:cxn ang="0">
                  <a:pos x="T0" y="T1"/>
                </a:cxn>
                <a:cxn ang="0">
                  <a:pos x="T2" y="T3"/>
                </a:cxn>
                <a:cxn ang="0">
                  <a:pos x="T4" y="T5"/>
                </a:cxn>
                <a:cxn ang="0">
                  <a:pos x="T6" y="T7"/>
                </a:cxn>
                <a:cxn ang="0">
                  <a:pos x="T8" y="T9"/>
                </a:cxn>
                <a:cxn ang="0">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7" name="Line 298">
              <a:extLst>
                <a:ext uri="{FF2B5EF4-FFF2-40B4-BE49-F238E27FC236}">
                  <a16:creationId xmlns:a16="http://schemas.microsoft.com/office/drawing/2014/main" id="{B91C408E-A23C-9647-B068-D7AFCFFF64C4}"/>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8" name="Freeform 299">
              <a:extLst>
                <a:ext uri="{FF2B5EF4-FFF2-40B4-BE49-F238E27FC236}">
                  <a16:creationId xmlns:a16="http://schemas.microsoft.com/office/drawing/2014/main" id="{AD653EDA-1501-5641-8F8D-41A27E0A2145}"/>
                </a:ext>
              </a:extLst>
            </p:cNvPr>
            <p:cNvSpPr>
              <a:spLocks/>
            </p:cNvSpPr>
            <p:nvPr/>
          </p:nvSpPr>
          <p:spPr bwMode="auto">
            <a:xfrm>
              <a:off x="5180" y="2453"/>
              <a:ext cx="4" cy="6"/>
            </a:xfrm>
            <a:custGeom>
              <a:avLst/>
              <a:gdLst>
                <a:gd name="T0" fmla="*/ 0 w 13"/>
                <a:gd name="T1" fmla="*/ 18 h 18"/>
                <a:gd name="T2" fmla="*/ 1 w 13"/>
                <a:gd name="T3" fmla="*/ 13 h 18"/>
                <a:gd name="T4" fmla="*/ 3 w 13"/>
                <a:gd name="T5" fmla="*/ 9 h 18"/>
                <a:gd name="T6" fmla="*/ 7 w 13"/>
                <a:gd name="T7" fmla="*/ 4 h 18"/>
                <a:gd name="T8" fmla="*/ 13 w 13"/>
                <a:gd name="T9" fmla="*/ 0 h 18"/>
              </a:gdLst>
              <a:ahLst/>
              <a:cxnLst>
                <a:cxn ang="0">
                  <a:pos x="T0" y="T1"/>
                </a:cxn>
                <a:cxn ang="0">
                  <a:pos x="T2" y="T3"/>
                </a:cxn>
                <a:cxn ang="0">
                  <a:pos x="T4" y="T5"/>
                </a:cxn>
                <a:cxn ang="0">
                  <a:pos x="T6" y="T7"/>
                </a:cxn>
                <a:cxn ang="0">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899" name="Line 300">
              <a:extLst>
                <a:ext uri="{FF2B5EF4-FFF2-40B4-BE49-F238E27FC236}">
                  <a16:creationId xmlns:a16="http://schemas.microsoft.com/office/drawing/2014/main" id="{BA67B5CD-B7E3-6442-A5D1-36C26CF25E85}"/>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0" name="Freeform 301">
              <a:extLst>
                <a:ext uri="{FF2B5EF4-FFF2-40B4-BE49-F238E27FC236}">
                  <a16:creationId xmlns:a16="http://schemas.microsoft.com/office/drawing/2014/main" id="{AC90DF2A-5CA4-5549-9450-064BA0F5788D}"/>
                </a:ext>
              </a:extLst>
            </p:cNvPr>
            <p:cNvSpPr>
              <a:spLocks/>
            </p:cNvSpPr>
            <p:nvPr/>
          </p:nvSpPr>
          <p:spPr bwMode="auto">
            <a:xfrm>
              <a:off x="5116" y="2564"/>
              <a:ext cx="9" cy="10"/>
            </a:xfrm>
            <a:custGeom>
              <a:avLst/>
              <a:gdLst>
                <a:gd name="T0" fmla="*/ 0 w 27"/>
                <a:gd name="T1" fmla="*/ 0 h 31"/>
                <a:gd name="T2" fmla="*/ 20 w 27"/>
                <a:gd name="T3" fmla="*/ 31 h 31"/>
                <a:gd name="T4" fmla="*/ 27 w 27"/>
                <a:gd name="T5" fmla="*/ 13 h 31"/>
              </a:gdLst>
              <a:ahLst/>
              <a:cxnLst>
                <a:cxn ang="0">
                  <a:pos x="T0" y="T1"/>
                </a:cxn>
                <a:cxn ang="0">
                  <a:pos x="T2" y="T3"/>
                </a:cxn>
                <a:cxn ang="0">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1" name="Freeform 302">
              <a:extLst>
                <a:ext uri="{FF2B5EF4-FFF2-40B4-BE49-F238E27FC236}">
                  <a16:creationId xmlns:a16="http://schemas.microsoft.com/office/drawing/2014/main" id="{BB0618EF-F7E3-C645-88E4-9FC82C9C1265}"/>
                </a:ext>
              </a:extLst>
            </p:cNvPr>
            <p:cNvSpPr>
              <a:spLocks/>
            </p:cNvSpPr>
            <p:nvPr/>
          </p:nvSpPr>
          <p:spPr bwMode="auto">
            <a:xfrm>
              <a:off x="5119" y="2568"/>
              <a:ext cx="6" cy="1"/>
            </a:xfrm>
            <a:custGeom>
              <a:avLst/>
              <a:gdLst>
                <a:gd name="T0" fmla="*/ 20 w 20"/>
                <a:gd name="T1" fmla="*/ 10 w 20"/>
                <a:gd name="T2" fmla="*/ 0 w 20"/>
              </a:gdLst>
              <a:ahLst/>
              <a:cxnLst>
                <a:cxn ang="0">
                  <a:pos x="T0" y="0"/>
                </a:cxn>
                <a:cxn ang="0">
                  <a:pos x="T1" y="0"/>
                </a:cxn>
                <a:cxn ang="0">
                  <a:pos x="T2" y="0"/>
                </a:cxn>
              </a:cxnLst>
              <a:rect l="0" t="0" r="r" b="b"/>
              <a:pathLst>
                <a:path w="20">
                  <a:moveTo>
                    <a:pt x="20" y="0"/>
                  </a:moveTo>
                  <a:lnTo>
                    <a:pt x="10" y="0"/>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2" name="Freeform 303">
              <a:extLst>
                <a:ext uri="{FF2B5EF4-FFF2-40B4-BE49-F238E27FC236}">
                  <a16:creationId xmlns:a16="http://schemas.microsoft.com/office/drawing/2014/main" id="{750FD63D-33B5-F149-855E-9F7D181AF5DB}"/>
                </a:ext>
              </a:extLst>
            </p:cNvPr>
            <p:cNvSpPr>
              <a:spLocks/>
            </p:cNvSpPr>
            <p:nvPr/>
          </p:nvSpPr>
          <p:spPr bwMode="auto">
            <a:xfrm>
              <a:off x="5127" y="2557"/>
              <a:ext cx="12" cy="5"/>
            </a:xfrm>
            <a:custGeom>
              <a:avLst/>
              <a:gdLst>
                <a:gd name="T0" fmla="*/ 0 w 34"/>
                <a:gd name="T1" fmla="*/ 13 h 13"/>
                <a:gd name="T2" fmla="*/ 6 w 34"/>
                <a:gd name="T3" fmla="*/ 13 h 13"/>
                <a:gd name="T4" fmla="*/ 10 w 34"/>
                <a:gd name="T5" fmla="*/ 11 h 13"/>
                <a:gd name="T6" fmla="*/ 16 w 34"/>
                <a:gd name="T7" fmla="*/ 10 h 13"/>
                <a:gd name="T8" fmla="*/ 20 w 34"/>
                <a:gd name="T9" fmla="*/ 7 h 13"/>
                <a:gd name="T10" fmla="*/ 28 w 34"/>
                <a:gd name="T11" fmla="*/ 2 h 13"/>
                <a:gd name="T12" fmla="*/ 34 w 34"/>
                <a:gd name="T13" fmla="*/ 0 h 13"/>
                <a:gd name="T14" fmla="*/ 25 w 34"/>
                <a:gd name="T15" fmla="*/ 0 h 13"/>
                <a:gd name="T16" fmla="*/ 15 w 3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3" name="Freeform 304">
              <a:extLst>
                <a:ext uri="{FF2B5EF4-FFF2-40B4-BE49-F238E27FC236}">
                  <a16:creationId xmlns:a16="http://schemas.microsoft.com/office/drawing/2014/main" id="{062A789C-0315-B54F-AED8-6E6468088485}"/>
                </a:ext>
              </a:extLst>
            </p:cNvPr>
            <p:cNvSpPr>
              <a:spLocks/>
            </p:cNvSpPr>
            <p:nvPr/>
          </p:nvSpPr>
          <p:spPr bwMode="auto">
            <a:xfrm>
              <a:off x="5127" y="2547"/>
              <a:ext cx="12" cy="6"/>
            </a:xfrm>
            <a:custGeom>
              <a:avLst/>
              <a:gdLst>
                <a:gd name="T0" fmla="*/ 34 w 34"/>
                <a:gd name="T1" fmla="*/ 18 h 18"/>
                <a:gd name="T2" fmla="*/ 34 w 34"/>
                <a:gd name="T3" fmla="*/ 0 h 18"/>
                <a:gd name="T4" fmla="*/ 28 w 34"/>
                <a:gd name="T5" fmla="*/ 0 h 18"/>
                <a:gd name="T6" fmla="*/ 20 w 34"/>
                <a:gd name="T7" fmla="*/ 0 h 18"/>
                <a:gd name="T8" fmla="*/ 10 w 34"/>
                <a:gd name="T9" fmla="*/ 0 h 18"/>
                <a:gd name="T10" fmla="*/ 0 w 34"/>
                <a:gd name="T11" fmla="*/ 0 h 18"/>
                <a:gd name="T12" fmla="*/ 34 w 3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4" name="Freeform 305">
              <a:extLst>
                <a:ext uri="{FF2B5EF4-FFF2-40B4-BE49-F238E27FC236}">
                  <a16:creationId xmlns:a16="http://schemas.microsoft.com/office/drawing/2014/main" id="{D6D0D1D1-DC30-FD45-973F-C5031B70A373}"/>
                </a:ext>
              </a:extLst>
            </p:cNvPr>
            <p:cNvSpPr>
              <a:spLocks/>
            </p:cNvSpPr>
            <p:nvPr/>
          </p:nvSpPr>
          <p:spPr bwMode="auto">
            <a:xfrm>
              <a:off x="5141" y="2535"/>
              <a:ext cx="20" cy="8"/>
            </a:xfrm>
            <a:custGeom>
              <a:avLst/>
              <a:gdLst>
                <a:gd name="T0" fmla="*/ 53 w 59"/>
                <a:gd name="T1" fmla="*/ 25 h 25"/>
                <a:gd name="T2" fmla="*/ 56 w 59"/>
                <a:gd name="T3" fmla="*/ 12 h 25"/>
                <a:gd name="T4" fmla="*/ 59 w 59"/>
                <a:gd name="T5" fmla="*/ 0 h 25"/>
                <a:gd name="T6" fmla="*/ 44 w 59"/>
                <a:gd name="T7" fmla="*/ 0 h 25"/>
                <a:gd name="T8" fmla="*/ 27 w 59"/>
                <a:gd name="T9" fmla="*/ 0 h 25"/>
                <a:gd name="T10" fmla="*/ 19 w 59"/>
                <a:gd name="T11" fmla="*/ 1 h 25"/>
                <a:gd name="T12" fmla="*/ 12 w 59"/>
                <a:gd name="T13" fmla="*/ 2 h 25"/>
                <a:gd name="T14" fmla="*/ 5 w 59"/>
                <a:gd name="T15" fmla="*/ 4 h 25"/>
                <a:gd name="T16" fmla="*/ 0 w 59"/>
                <a:gd name="T17" fmla="*/ 6 h 25"/>
                <a:gd name="T18" fmla="*/ 13 w 59"/>
                <a:gd name="T19" fmla="*/ 14 h 25"/>
                <a:gd name="T20" fmla="*/ 26 w 59"/>
                <a:gd name="T21" fmla="*/ 20 h 25"/>
                <a:gd name="T22" fmla="*/ 33 w 59"/>
                <a:gd name="T23" fmla="*/ 22 h 25"/>
                <a:gd name="T24" fmla="*/ 38 w 59"/>
                <a:gd name="T25" fmla="*/ 24 h 25"/>
                <a:gd name="T26" fmla="*/ 46 w 59"/>
                <a:gd name="T27" fmla="*/ 25 h 25"/>
                <a:gd name="T28" fmla="*/ 53 w 59"/>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5" name="Line 306">
              <a:extLst>
                <a:ext uri="{FF2B5EF4-FFF2-40B4-BE49-F238E27FC236}">
                  <a16:creationId xmlns:a16="http://schemas.microsoft.com/office/drawing/2014/main" id="{A05D06E1-56ED-324D-873A-17F4F3F36DF0}"/>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06" name="Freeform 307">
            <a:extLst>
              <a:ext uri="{FF2B5EF4-FFF2-40B4-BE49-F238E27FC236}">
                <a16:creationId xmlns:a16="http://schemas.microsoft.com/office/drawing/2014/main" id="{102FC5CC-8862-2446-9AD5-7EE58ABE3578}"/>
              </a:ext>
            </a:extLst>
          </p:cNvPr>
          <p:cNvSpPr>
            <a:spLocks/>
          </p:cNvSpPr>
          <p:nvPr userDrawn="1">
            <p:custDataLst>
              <p:tags r:id="rId208"/>
            </p:custDataLst>
          </p:nvPr>
        </p:nvSpPr>
        <p:spPr bwMode="auto">
          <a:xfrm>
            <a:off x="10698556" y="3946789"/>
            <a:ext cx="14640" cy="50383"/>
          </a:xfrm>
          <a:custGeom>
            <a:avLst/>
            <a:gdLst>
              <a:gd name="T0" fmla="*/ 0 w 33"/>
              <a:gd name="T1" fmla="*/ 43 h 43"/>
              <a:gd name="T2" fmla="*/ 1 w 33"/>
              <a:gd name="T3" fmla="*/ 34 h 43"/>
              <a:gd name="T4" fmla="*/ 2 w 33"/>
              <a:gd name="T5" fmla="*/ 27 h 43"/>
              <a:gd name="T6" fmla="*/ 5 w 33"/>
              <a:gd name="T7" fmla="*/ 21 h 43"/>
              <a:gd name="T8" fmla="*/ 9 w 33"/>
              <a:gd name="T9" fmla="*/ 15 h 43"/>
              <a:gd name="T10" fmla="*/ 14 w 33"/>
              <a:gd name="T11" fmla="*/ 9 h 43"/>
              <a:gd name="T12" fmla="*/ 20 w 33"/>
              <a:gd name="T13" fmla="*/ 5 h 43"/>
              <a:gd name="T14" fmla="*/ 26 w 33"/>
              <a:gd name="T15" fmla="*/ 2 h 43"/>
              <a:gd name="T16" fmla="*/ 33 w 33"/>
              <a:gd name="T17" fmla="*/ 0 h 43"/>
              <a:gd name="T18" fmla="*/ 33 w 33"/>
              <a:gd name="T19" fmla="*/ 25 h 43"/>
              <a:gd name="T20" fmla="*/ 23 w 33"/>
              <a:gd name="T21" fmla="*/ 27 h 43"/>
              <a:gd name="T22" fmla="*/ 18 w 33"/>
              <a:gd name="T23" fmla="*/ 29 h 43"/>
              <a:gd name="T24" fmla="*/ 16 w 33"/>
              <a:gd name="T25" fmla="*/ 32 h 43"/>
              <a:gd name="T26" fmla="*/ 16 w 33"/>
              <a:gd name="T27" fmla="*/ 34 h 43"/>
              <a:gd name="T28" fmla="*/ 16 w 33"/>
              <a:gd name="T29" fmla="*/ 36 h 43"/>
              <a:gd name="T30" fmla="*/ 14 w 33"/>
              <a:gd name="T31" fmla="*/ 38 h 43"/>
              <a:gd name="T32" fmla="*/ 10 w 33"/>
              <a:gd name="T33" fmla="*/ 41 h 43"/>
              <a:gd name="T34" fmla="*/ 0 w 33"/>
              <a:gd name="T3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7" name="Freeform 308">
            <a:extLst>
              <a:ext uri="{FF2B5EF4-FFF2-40B4-BE49-F238E27FC236}">
                <a16:creationId xmlns:a16="http://schemas.microsoft.com/office/drawing/2014/main" id="{A0B5C0A4-5F61-434E-92F7-A01AE5916A6F}"/>
              </a:ext>
            </a:extLst>
          </p:cNvPr>
          <p:cNvSpPr>
            <a:spLocks/>
          </p:cNvSpPr>
          <p:nvPr userDrawn="1">
            <p:custDataLst>
              <p:tags r:id="rId209"/>
            </p:custDataLst>
          </p:nvPr>
        </p:nvSpPr>
        <p:spPr bwMode="auto">
          <a:xfrm>
            <a:off x="10776639" y="3892086"/>
            <a:ext cx="22774" cy="53262"/>
          </a:xfrm>
          <a:custGeom>
            <a:avLst/>
            <a:gdLst>
              <a:gd name="T0" fmla="*/ 0 w 54"/>
              <a:gd name="T1" fmla="*/ 55 h 92"/>
              <a:gd name="T2" fmla="*/ 1 w 54"/>
              <a:gd name="T3" fmla="*/ 51 h 92"/>
              <a:gd name="T4" fmla="*/ 2 w 54"/>
              <a:gd name="T5" fmla="*/ 46 h 92"/>
              <a:gd name="T6" fmla="*/ 3 w 54"/>
              <a:gd name="T7" fmla="*/ 42 h 92"/>
              <a:gd name="T8" fmla="*/ 6 w 54"/>
              <a:gd name="T9" fmla="*/ 37 h 92"/>
              <a:gd name="T10" fmla="*/ 11 w 54"/>
              <a:gd name="T11" fmla="*/ 29 h 92"/>
              <a:gd name="T12" fmla="*/ 18 w 54"/>
              <a:gd name="T13" fmla="*/ 21 h 92"/>
              <a:gd name="T14" fmla="*/ 31 w 54"/>
              <a:gd name="T15" fmla="*/ 7 h 92"/>
              <a:gd name="T16" fmla="*/ 41 w 54"/>
              <a:gd name="T17" fmla="*/ 0 h 92"/>
              <a:gd name="T18" fmla="*/ 54 w 54"/>
              <a:gd name="T19" fmla="*/ 12 h 92"/>
              <a:gd name="T20" fmla="*/ 51 w 54"/>
              <a:gd name="T21" fmla="*/ 21 h 92"/>
              <a:gd name="T22" fmla="*/ 47 w 54"/>
              <a:gd name="T23" fmla="*/ 29 h 92"/>
              <a:gd name="T24" fmla="*/ 44 w 54"/>
              <a:gd name="T25" fmla="*/ 35 h 92"/>
              <a:gd name="T26" fmla="*/ 41 w 54"/>
              <a:gd name="T27" fmla="*/ 41 h 92"/>
              <a:gd name="T28" fmla="*/ 33 w 54"/>
              <a:gd name="T29" fmla="*/ 49 h 92"/>
              <a:gd name="T30" fmla="*/ 28 w 54"/>
              <a:gd name="T31" fmla="*/ 55 h 92"/>
              <a:gd name="T32" fmla="*/ 26 w 54"/>
              <a:gd name="T33" fmla="*/ 64 h 92"/>
              <a:gd name="T34" fmla="*/ 26 w 54"/>
              <a:gd name="T35" fmla="*/ 74 h 92"/>
              <a:gd name="T36" fmla="*/ 24 w 54"/>
              <a:gd name="T37" fmla="*/ 83 h 92"/>
              <a:gd name="T38" fmla="*/ 20 w 54"/>
              <a:gd name="T39" fmla="*/ 92 h 92"/>
              <a:gd name="T40" fmla="*/ 14 w 54"/>
              <a:gd name="T41" fmla="*/ 83 h 92"/>
              <a:gd name="T42" fmla="*/ 8 w 54"/>
              <a:gd name="T43" fmla="*/ 74 h 92"/>
              <a:gd name="T44" fmla="*/ 5 w 54"/>
              <a:gd name="T45" fmla="*/ 70 h 92"/>
              <a:gd name="T46" fmla="*/ 2 w 54"/>
              <a:gd name="T47" fmla="*/ 64 h 92"/>
              <a:gd name="T48" fmla="*/ 1 w 54"/>
              <a:gd name="T49" fmla="*/ 60 h 92"/>
              <a:gd name="T50" fmla="*/ 0 w 54"/>
              <a:gd name="T51"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8" name="Freeform 309">
            <a:extLst>
              <a:ext uri="{FF2B5EF4-FFF2-40B4-BE49-F238E27FC236}">
                <a16:creationId xmlns:a16="http://schemas.microsoft.com/office/drawing/2014/main" id="{BFF401E7-3168-EB45-A3E4-E946178F0E21}"/>
              </a:ext>
            </a:extLst>
          </p:cNvPr>
          <p:cNvSpPr>
            <a:spLocks/>
          </p:cNvSpPr>
          <p:nvPr userDrawn="1">
            <p:custDataLst>
              <p:tags r:id="rId210"/>
            </p:custDataLst>
          </p:nvPr>
        </p:nvSpPr>
        <p:spPr bwMode="auto">
          <a:xfrm>
            <a:off x="10825439" y="3782683"/>
            <a:ext cx="24401" cy="51823"/>
          </a:xfrm>
          <a:custGeom>
            <a:avLst/>
            <a:gdLst>
              <a:gd name="T0" fmla="*/ 0 w 60"/>
              <a:gd name="T1" fmla="*/ 0 h 18"/>
              <a:gd name="T2" fmla="*/ 19 w 60"/>
              <a:gd name="T3" fmla="*/ 4 h 18"/>
              <a:gd name="T4" fmla="*/ 37 w 60"/>
              <a:gd name="T5" fmla="*/ 9 h 18"/>
              <a:gd name="T6" fmla="*/ 45 w 60"/>
              <a:gd name="T7" fmla="*/ 11 h 18"/>
              <a:gd name="T8" fmla="*/ 51 w 60"/>
              <a:gd name="T9" fmla="*/ 13 h 18"/>
              <a:gd name="T10" fmla="*/ 56 w 60"/>
              <a:gd name="T11" fmla="*/ 16 h 18"/>
              <a:gd name="T12" fmla="*/ 60 w 60"/>
              <a:gd name="T13" fmla="*/ 18 h 18"/>
              <a:gd name="T14" fmla="*/ 38 w 60"/>
              <a:gd name="T15" fmla="*/ 18 h 18"/>
              <a:gd name="T16" fmla="*/ 23 w 60"/>
              <a:gd name="T17" fmla="*/ 18 h 18"/>
              <a:gd name="T18" fmla="*/ 10 w 60"/>
              <a:gd name="T19" fmla="*/ 18 h 18"/>
              <a:gd name="T20" fmla="*/ 0 w 60"/>
              <a:gd name="T21" fmla="*/ 18 h 18"/>
              <a:gd name="T22" fmla="*/ 0 w 6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09" name="Freeform 310">
            <a:extLst>
              <a:ext uri="{FF2B5EF4-FFF2-40B4-BE49-F238E27FC236}">
                <a16:creationId xmlns:a16="http://schemas.microsoft.com/office/drawing/2014/main" id="{1B349065-F99B-3B4F-A6CE-CF4DE1B2FC00}"/>
              </a:ext>
            </a:extLst>
          </p:cNvPr>
          <p:cNvSpPr>
            <a:spLocks/>
          </p:cNvSpPr>
          <p:nvPr userDrawn="1">
            <p:custDataLst>
              <p:tags r:id="rId211"/>
            </p:custDataLst>
          </p:nvPr>
        </p:nvSpPr>
        <p:spPr bwMode="auto">
          <a:xfrm>
            <a:off x="10809172" y="3755332"/>
            <a:ext cx="26027" cy="51823"/>
          </a:xfrm>
          <a:custGeom>
            <a:avLst/>
            <a:gdLst>
              <a:gd name="T0" fmla="*/ 0 w 66"/>
              <a:gd name="T1" fmla="*/ 18 h 18"/>
              <a:gd name="T2" fmla="*/ 66 w 66"/>
              <a:gd name="T3" fmla="*/ 18 h 18"/>
              <a:gd name="T4" fmla="*/ 52 w 66"/>
              <a:gd name="T5" fmla="*/ 13 h 18"/>
              <a:gd name="T6" fmla="*/ 40 w 66"/>
              <a:gd name="T7" fmla="*/ 7 h 18"/>
              <a:gd name="T8" fmla="*/ 35 w 66"/>
              <a:gd name="T9" fmla="*/ 4 h 18"/>
              <a:gd name="T10" fmla="*/ 29 w 66"/>
              <a:gd name="T11" fmla="*/ 2 h 18"/>
              <a:gd name="T12" fmla="*/ 25 w 66"/>
              <a:gd name="T13" fmla="*/ 1 h 18"/>
              <a:gd name="T14" fmla="*/ 19 w 66"/>
              <a:gd name="T15" fmla="*/ 0 h 18"/>
              <a:gd name="T16" fmla="*/ 0 w 66"/>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0" name="Freeform 311">
            <a:extLst>
              <a:ext uri="{FF2B5EF4-FFF2-40B4-BE49-F238E27FC236}">
                <a16:creationId xmlns:a16="http://schemas.microsoft.com/office/drawing/2014/main" id="{00D82F35-07F8-8947-82A1-BE4FBFF034A5}"/>
              </a:ext>
            </a:extLst>
          </p:cNvPr>
          <p:cNvSpPr>
            <a:spLocks/>
          </p:cNvSpPr>
          <p:nvPr userDrawn="1">
            <p:custDataLst>
              <p:tags r:id="rId212"/>
            </p:custDataLst>
          </p:nvPr>
        </p:nvSpPr>
        <p:spPr bwMode="auto">
          <a:xfrm>
            <a:off x="10630235" y="3661762"/>
            <a:ext cx="8134" cy="51823"/>
          </a:xfrm>
          <a:custGeom>
            <a:avLst/>
            <a:gdLst>
              <a:gd name="T0" fmla="*/ 0 w 17"/>
              <a:gd name="T1" fmla="*/ 36 h 42"/>
              <a:gd name="T2" fmla="*/ 13 w 17"/>
              <a:gd name="T3" fmla="*/ 42 h 42"/>
              <a:gd name="T4" fmla="*/ 14 w 17"/>
              <a:gd name="T5" fmla="*/ 33 h 42"/>
              <a:gd name="T6" fmla="*/ 16 w 17"/>
              <a:gd name="T7" fmla="*/ 23 h 42"/>
              <a:gd name="T8" fmla="*/ 17 w 17"/>
              <a:gd name="T9" fmla="*/ 18 h 42"/>
              <a:gd name="T10" fmla="*/ 16 w 17"/>
              <a:gd name="T11" fmla="*/ 12 h 42"/>
              <a:gd name="T12" fmla="*/ 16 w 17"/>
              <a:gd name="T13" fmla="*/ 6 h 42"/>
              <a:gd name="T14" fmla="*/ 13 w 17"/>
              <a:gd name="T15" fmla="*/ 0 h 42"/>
              <a:gd name="T16" fmla="*/ 0 w 17"/>
              <a:gd name="T17"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1" name="Freeform 312">
            <a:extLst>
              <a:ext uri="{FF2B5EF4-FFF2-40B4-BE49-F238E27FC236}">
                <a16:creationId xmlns:a16="http://schemas.microsoft.com/office/drawing/2014/main" id="{949C222C-18AA-364E-A991-D16061E6CA2D}"/>
              </a:ext>
            </a:extLst>
          </p:cNvPr>
          <p:cNvSpPr>
            <a:spLocks/>
          </p:cNvSpPr>
          <p:nvPr userDrawn="1">
            <p:custDataLst>
              <p:tags r:id="rId213"/>
            </p:custDataLst>
          </p:nvPr>
        </p:nvSpPr>
        <p:spPr bwMode="auto">
          <a:xfrm>
            <a:off x="10555408" y="3784124"/>
            <a:ext cx="30908" cy="53261"/>
          </a:xfrm>
          <a:custGeom>
            <a:avLst/>
            <a:gdLst>
              <a:gd name="T0" fmla="*/ 6 w 72"/>
              <a:gd name="T1" fmla="*/ 29 h 29"/>
              <a:gd name="T2" fmla="*/ 15 w 72"/>
              <a:gd name="T3" fmla="*/ 26 h 29"/>
              <a:gd name="T4" fmla="*/ 24 w 72"/>
              <a:gd name="T5" fmla="*/ 24 h 29"/>
              <a:gd name="T6" fmla="*/ 32 w 72"/>
              <a:gd name="T7" fmla="*/ 24 h 29"/>
              <a:gd name="T8" fmla="*/ 39 w 72"/>
              <a:gd name="T9" fmla="*/ 24 h 29"/>
              <a:gd name="T10" fmla="*/ 55 w 72"/>
              <a:gd name="T11" fmla="*/ 27 h 29"/>
              <a:gd name="T12" fmla="*/ 72 w 72"/>
              <a:gd name="T13" fmla="*/ 29 h 29"/>
              <a:gd name="T14" fmla="*/ 72 w 72"/>
              <a:gd name="T15" fmla="*/ 4 h 29"/>
              <a:gd name="T16" fmla="*/ 58 w 72"/>
              <a:gd name="T17" fmla="*/ 1 h 29"/>
              <a:gd name="T18" fmla="*/ 47 w 72"/>
              <a:gd name="T19" fmla="*/ 0 h 29"/>
              <a:gd name="T20" fmla="*/ 39 w 72"/>
              <a:gd name="T21" fmla="*/ 0 h 29"/>
              <a:gd name="T22" fmla="*/ 34 w 72"/>
              <a:gd name="T23" fmla="*/ 2 h 29"/>
              <a:gd name="T24" fmla="*/ 27 w 72"/>
              <a:gd name="T25" fmla="*/ 3 h 29"/>
              <a:gd name="T26" fmla="*/ 21 w 72"/>
              <a:gd name="T27" fmla="*/ 5 h 29"/>
              <a:gd name="T28" fmla="*/ 12 w 72"/>
              <a:gd name="T29" fmla="*/ 5 h 29"/>
              <a:gd name="T30" fmla="*/ 0 w 72"/>
              <a:gd name="T31" fmla="*/ 4 h 29"/>
              <a:gd name="T32" fmla="*/ 3 w 72"/>
              <a:gd name="T33" fmla="*/ 16 h 29"/>
              <a:gd name="T34" fmla="*/ 6 w 72"/>
              <a:gd name="T3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2" name="Freeform 313">
            <a:extLst>
              <a:ext uri="{FF2B5EF4-FFF2-40B4-BE49-F238E27FC236}">
                <a16:creationId xmlns:a16="http://schemas.microsoft.com/office/drawing/2014/main" id="{AAD55E19-43F7-6844-B203-4D8D91E3E451}"/>
              </a:ext>
            </a:extLst>
          </p:cNvPr>
          <p:cNvSpPr>
            <a:spLocks/>
          </p:cNvSpPr>
          <p:nvPr userDrawn="1">
            <p:custDataLst>
              <p:tags r:id="rId214"/>
            </p:custDataLst>
          </p:nvPr>
        </p:nvSpPr>
        <p:spPr bwMode="auto">
          <a:xfrm>
            <a:off x="10563540" y="3952547"/>
            <a:ext cx="19520" cy="50383"/>
          </a:xfrm>
          <a:custGeom>
            <a:avLst/>
            <a:gdLst>
              <a:gd name="T0" fmla="*/ 0 w 46"/>
              <a:gd name="T1" fmla="*/ 0 h 37"/>
              <a:gd name="T2" fmla="*/ 9 w 46"/>
              <a:gd name="T3" fmla="*/ 9 h 37"/>
              <a:gd name="T4" fmla="*/ 20 w 46"/>
              <a:gd name="T5" fmla="*/ 15 h 37"/>
              <a:gd name="T6" fmla="*/ 31 w 46"/>
              <a:gd name="T7" fmla="*/ 20 h 37"/>
              <a:gd name="T8" fmla="*/ 46 w 46"/>
              <a:gd name="T9" fmla="*/ 25 h 37"/>
              <a:gd name="T10" fmla="*/ 37 w 46"/>
              <a:gd name="T11" fmla="*/ 29 h 37"/>
              <a:gd name="T12" fmla="*/ 29 w 46"/>
              <a:gd name="T13" fmla="*/ 33 h 37"/>
              <a:gd name="T14" fmla="*/ 21 w 46"/>
              <a:gd name="T15" fmla="*/ 36 h 37"/>
              <a:gd name="T16" fmla="*/ 13 w 46"/>
              <a:gd name="T17" fmla="*/ 37 h 37"/>
              <a:gd name="T18" fmla="*/ 9 w 46"/>
              <a:gd name="T19" fmla="*/ 36 h 37"/>
              <a:gd name="T20" fmla="*/ 7 w 46"/>
              <a:gd name="T21" fmla="*/ 33 h 37"/>
              <a:gd name="T22" fmla="*/ 5 w 46"/>
              <a:gd name="T23" fmla="*/ 29 h 37"/>
              <a:gd name="T24" fmla="*/ 3 w 46"/>
              <a:gd name="T25" fmla="*/ 23 h 37"/>
              <a:gd name="T26" fmla="*/ 1 w 46"/>
              <a:gd name="T27" fmla="*/ 12 h 37"/>
              <a:gd name="T28" fmla="*/ 0 w 46"/>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3" name="Freeform 314">
            <a:extLst>
              <a:ext uri="{FF2B5EF4-FFF2-40B4-BE49-F238E27FC236}">
                <a16:creationId xmlns:a16="http://schemas.microsoft.com/office/drawing/2014/main" id="{6CC927B8-A8D1-4648-9AD1-7C35668869CC}"/>
              </a:ext>
            </a:extLst>
          </p:cNvPr>
          <p:cNvSpPr>
            <a:spLocks/>
          </p:cNvSpPr>
          <p:nvPr userDrawn="1">
            <p:custDataLst>
              <p:tags r:id="rId215"/>
            </p:custDataLst>
          </p:nvPr>
        </p:nvSpPr>
        <p:spPr bwMode="auto">
          <a:xfrm>
            <a:off x="10679036" y="3788440"/>
            <a:ext cx="11388" cy="51823"/>
          </a:xfrm>
          <a:custGeom>
            <a:avLst/>
            <a:gdLst>
              <a:gd name="T0" fmla="*/ 0 w 26"/>
              <a:gd name="T1" fmla="*/ 0 h 19"/>
              <a:gd name="T2" fmla="*/ 26 w 26"/>
              <a:gd name="T3" fmla="*/ 19 h 19"/>
              <a:gd name="T4" fmla="*/ 26 w 26"/>
              <a:gd name="T5" fmla="*/ 9 h 19"/>
              <a:gd name="T6" fmla="*/ 26 w 26"/>
              <a:gd name="T7" fmla="*/ 0 h 19"/>
              <a:gd name="T8" fmla="*/ 15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lnTo>
                  <a:pt x="26" y="19"/>
                </a:lnTo>
                <a:lnTo>
                  <a:pt x="26" y="9"/>
                </a:lnTo>
                <a:lnTo>
                  <a:pt x="26" y="0"/>
                </a:lnTo>
                <a:lnTo>
                  <a:pt x="15"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4" name="Freeform 315">
            <a:extLst>
              <a:ext uri="{FF2B5EF4-FFF2-40B4-BE49-F238E27FC236}">
                <a16:creationId xmlns:a16="http://schemas.microsoft.com/office/drawing/2014/main" id="{C536B4DA-847B-424A-843F-C10DB3C7FCA8}"/>
              </a:ext>
            </a:extLst>
          </p:cNvPr>
          <p:cNvSpPr>
            <a:spLocks/>
          </p:cNvSpPr>
          <p:nvPr userDrawn="1">
            <p:custDataLst>
              <p:tags r:id="rId216"/>
            </p:custDataLst>
          </p:nvPr>
        </p:nvSpPr>
        <p:spPr bwMode="auto">
          <a:xfrm>
            <a:off x="10535886" y="3784124"/>
            <a:ext cx="19520" cy="53261"/>
          </a:xfrm>
          <a:custGeom>
            <a:avLst/>
            <a:gdLst>
              <a:gd name="T0" fmla="*/ 2 w 43"/>
              <a:gd name="T1" fmla="*/ 0 h 31"/>
              <a:gd name="T2" fmla="*/ 1 w 43"/>
              <a:gd name="T3" fmla="*/ 12 h 31"/>
              <a:gd name="T4" fmla="*/ 0 w 43"/>
              <a:gd name="T5" fmla="*/ 23 h 31"/>
              <a:gd name="T6" fmla="*/ 0 w 43"/>
              <a:gd name="T7" fmla="*/ 26 h 31"/>
              <a:gd name="T8" fmla="*/ 0 w 43"/>
              <a:gd name="T9" fmla="*/ 29 h 31"/>
              <a:gd name="T10" fmla="*/ 0 w 43"/>
              <a:gd name="T11" fmla="*/ 31 h 31"/>
              <a:gd name="T12" fmla="*/ 2 w 43"/>
              <a:gd name="T13" fmla="*/ 31 h 31"/>
              <a:gd name="T14" fmla="*/ 13 w 43"/>
              <a:gd name="T15" fmla="*/ 22 h 31"/>
              <a:gd name="T16" fmla="*/ 25 w 43"/>
              <a:gd name="T17" fmla="*/ 13 h 31"/>
              <a:gd name="T18" fmla="*/ 35 w 43"/>
              <a:gd name="T19" fmla="*/ 5 h 31"/>
              <a:gd name="T20" fmla="*/ 43 w 43"/>
              <a:gd name="T21" fmla="*/ 0 h 31"/>
              <a:gd name="T22" fmla="*/ 2 w 4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5" name="Freeform 316">
            <a:extLst>
              <a:ext uri="{FF2B5EF4-FFF2-40B4-BE49-F238E27FC236}">
                <a16:creationId xmlns:a16="http://schemas.microsoft.com/office/drawing/2014/main" id="{AA48B95C-F9DE-8647-B69D-0C4BEE966FF2}"/>
              </a:ext>
            </a:extLst>
          </p:cNvPr>
          <p:cNvSpPr>
            <a:spLocks/>
          </p:cNvSpPr>
          <p:nvPr userDrawn="1">
            <p:custDataLst>
              <p:tags r:id="rId217"/>
            </p:custDataLst>
          </p:nvPr>
        </p:nvSpPr>
        <p:spPr bwMode="auto">
          <a:xfrm>
            <a:off x="10581435" y="3827308"/>
            <a:ext cx="30908" cy="51823"/>
          </a:xfrm>
          <a:custGeom>
            <a:avLst/>
            <a:gdLst>
              <a:gd name="T0" fmla="*/ 4 w 71"/>
              <a:gd name="T1" fmla="*/ 12 h 49"/>
              <a:gd name="T2" fmla="*/ 4 w 71"/>
              <a:gd name="T3" fmla="*/ 18 h 49"/>
              <a:gd name="T4" fmla="*/ 5 w 71"/>
              <a:gd name="T5" fmla="*/ 25 h 49"/>
              <a:gd name="T6" fmla="*/ 7 w 71"/>
              <a:gd name="T7" fmla="*/ 31 h 49"/>
              <a:gd name="T8" fmla="*/ 9 w 71"/>
              <a:gd name="T9" fmla="*/ 37 h 49"/>
              <a:gd name="T10" fmla="*/ 14 w 71"/>
              <a:gd name="T11" fmla="*/ 41 h 49"/>
              <a:gd name="T12" fmla="*/ 18 w 71"/>
              <a:gd name="T13" fmla="*/ 46 h 49"/>
              <a:gd name="T14" fmla="*/ 23 w 71"/>
              <a:gd name="T15" fmla="*/ 48 h 49"/>
              <a:gd name="T16" fmla="*/ 30 w 71"/>
              <a:gd name="T17" fmla="*/ 49 h 49"/>
              <a:gd name="T18" fmla="*/ 35 w 71"/>
              <a:gd name="T19" fmla="*/ 48 h 49"/>
              <a:gd name="T20" fmla="*/ 40 w 71"/>
              <a:gd name="T21" fmla="*/ 46 h 49"/>
              <a:gd name="T22" fmla="*/ 45 w 71"/>
              <a:gd name="T23" fmla="*/ 42 h 49"/>
              <a:gd name="T24" fmla="*/ 50 w 71"/>
              <a:gd name="T25" fmla="*/ 37 h 49"/>
              <a:gd name="T26" fmla="*/ 60 w 71"/>
              <a:gd name="T27" fmla="*/ 28 h 49"/>
              <a:gd name="T28" fmla="*/ 71 w 71"/>
              <a:gd name="T29" fmla="*/ 18 h 49"/>
              <a:gd name="T30" fmla="*/ 61 w 71"/>
              <a:gd name="T31" fmla="*/ 12 h 49"/>
              <a:gd name="T32" fmla="*/ 52 w 71"/>
              <a:gd name="T33" fmla="*/ 9 h 49"/>
              <a:gd name="T34" fmla="*/ 44 w 71"/>
              <a:gd name="T35" fmla="*/ 7 h 49"/>
              <a:gd name="T36" fmla="*/ 37 w 71"/>
              <a:gd name="T37" fmla="*/ 6 h 49"/>
              <a:gd name="T38" fmla="*/ 29 w 71"/>
              <a:gd name="T39" fmla="*/ 6 h 49"/>
              <a:gd name="T40" fmla="*/ 21 w 71"/>
              <a:gd name="T41" fmla="*/ 5 h 49"/>
              <a:gd name="T42" fmla="*/ 14 w 71"/>
              <a:gd name="T43" fmla="*/ 3 h 49"/>
              <a:gd name="T44" fmla="*/ 4 w 71"/>
              <a:gd name="T45" fmla="*/ 0 h 49"/>
              <a:gd name="T46" fmla="*/ 3 w 71"/>
              <a:gd name="T47" fmla="*/ 1 h 49"/>
              <a:gd name="T48" fmla="*/ 1 w 71"/>
              <a:gd name="T49" fmla="*/ 6 h 49"/>
              <a:gd name="T50" fmla="*/ 0 w 71"/>
              <a:gd name="T51" fmla="*/ 8 h 49"/>
              <a:gd name="T52" fmla="*/ 0 w 71"/>
              <a:gd name="T53" fmla="*/ 10 h 49"/>
              <a:gd name="T54" fmla="*/ 1 w 71"/>
              <a:gd name="T55" fmla="*/ 11 h 49"/>
              <a:gd name="T56" fmla="*/ 4 w 71"/>
              <a:gd name="T57"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6" name="Freeform 317">
            <a:extLst>
              <a:ext uri="{FF2B5EF4-FFF2-40B4-BE49-F238E27FC236}">
                <a16:creationId xmlns:a16="http://schemas.microsoft.com/office/drawing/2014/main" id="{1863EFDC-2084-C346-8771-FF19E6CD2520}"/>
              </a:ext>
            </a:extLst>
          </p:cNvPr>
          <p:cNvSpPr>
            <a:spLocks/>
          </p:cNvSpPr>
          <p:nvPr userDrawn="1">
            <p:custDataLst>
              <p:tags r:id="rId218"/>
            </p:custDataLst>
          </p:nvPr>
        </p:nvSpPr>
        <p:spPr bwMode="auto">
          <a:xfrm>
            <a:off x="10378098" y="4011567"/>
            <a:ext cx="47173" cy="53261"/>
          </a:xfrm>
          <a:custGeom>
            <a:avLst/>
            <a:gdLst>
              <a:gd name="T0" fmla="*/ 46 w 112"/>
              <a:gd name="T1" fmla="*/ 2 h 26"/>
              <a:gd name="T2" fmla="*/ 56 w 112"/>
              <a:gd name="T3" fmla="*/ 2 h 26"/>
              <a:gd name="T4" fmla="*/ 66 w 112"/>
              <a:gd name="T5" fmla="*/ 3 h 26"/>
              <a:gd name="T6" fmla="*/ 74 w 112"/>
              <a:gd name="T7" fmla="*/ 4 h 26"/>
              <a:gd name="T8" fmla="*/ 84 w 112"/>
              <a:gd name="T9" fmla="*/ 6 h 26"/>
              <a:gd name="T10" fmla="*/ 92 w 112"/>
              <a:gd name="T11" fmla="*/ 9 h 26"/>
              <a:gd name="T12" fmla="*/ 100 w 112"/>
              <a:gd name="T13" fmla="*/ 12 h 26"/>
              <a:gd name="T14" fmla="*/ 106 w 112"/>
              <a:gd name="T15" fmla="*/ 16 h 26"/>
              <a:gd name="T16" fmla="*/ 112 w 112"/>
              <a:gd name="T17" fmla="*/ 20 h 26"/>
              <a:gd name="T18" fmla="*/ 110 w 112"/>
              <a:gd name="T19" fmla="*/ 22 h 26"/>
              <a:gd name="T20" fmla="*/ 105 w 112"/>
              <a:gd name="T21" fmla="*/ 23 h 26"/>
              <a:gd name="T22" fmla="*/ 101 w 112"/>
              <a:gd name="T23" fmla="*/ 25 h 26"/>
              <a:gd name="T24" fmla="*/ 95 w 112"/>
              <a:gd name="T25" fmla="*/ 25 h 26"/>
              <a:gd name="T26" fmla="*/ 87 w 112"/>
              <a:gd name="T27" fmla="*/ 26 h 26"/>
              <a:gd name="T28" fmla="*/ 79 w 112"/>
              <a:gd name="T29" fmla="*/ 26 h 26"/>
              <a:gd name="T30" fmla="*/ 66 w 112"/>
              <a:gd name="T31" fmla="*/ 24 h 26"/>
              <a:gd name="T32" fmla="*/ 41 w 112"/>
              <a:gd name="T33" fmla="*/ 19 h 26"/>
              <a:gd name="T34" fmla="*/ 16 w 112"/>
              <a:gd name="T35" fmla="*/ 13 h 26"/>
              <a:gd name="T36" fmla="*/ 0 w 112"/>
              <a:gd name="T37" fmla="*/ 8 h 26"/>
              <a:gd name="T38" fmla="*/ 5 w 112"/>
              <a:gd name="T39" fmla="*/ 4 h 26"/>
              <a:gd name="T40" fmla="*/ 11 w 112"/>
              <a:gd name="T41" fmla="*/ 2 h 26"/>
              <a:gd name="T42" fmla="*/ 18 w 112"/>
              <a:gd name="T43" fmla="*/ 1 h 26"/>
              <a:gd name="T44" fmla="*/ 25 w 112"/>
              <a:gd name="T45" fmla="*/ 0 h 26"/>
              <a:gd name="T46" fmla="*/ 37 w 112"/>
              <a:gd name="T47" fmla="*/ 1 h 26"/>
              <a:gd name="T48" fmla="*/ 46 w 112"/>
              <a:gd name="T4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7" name="Freeform 318">
            <a:extLst>
              <a:ext uri="{FF2B5EF4-FFF2-40B4-BE49-F238E27FC236}">
                <a16:creationId xmlns:a16="http://schemas.microsoft.com/office/drawing/2014/main" id="{1BF4C852-8663-0248-B4E1-576F0D567CC9}"/>
              </a:ext>
            </a:extLst>
          </p:cNvPr>
          <p:cNvSpPr>
            <a:spLocks/>
          </p:cNvSpPr>
          <p:nvPr userDrawn="1">
            <p:custDataLst>
              <p:tags r:id="rId219"/>
            </p:custDataLst>
          </p:nvPr>
        </p:nvSpPr>
        <p:spPr bwMode="auto">
          <a:xfrm>
            <a:off x="10478953" y="4046116"/>
            <a:ext cx="14640" cy="53261"/>
          </a:xfrm>
          <a:custGeom>
            <a:avLst/>
            <a:gdLst>
              <a:gd name="T0" fmla="*/ 0 w 41"/>
              <a:gd name="T1" fmla="*/ 0 h 25"/>
              <a:gd name="T2" fmla="*/ 41 w 41"/>
              <a:gd name="T3" fmla="*/ 0 h 25"/>
              <a:gd name="T4" fmla="*/ 28 w 41"/>
              <a:gd name="T5" fmla="*/ 8 h 25"/>
              <a:gd name="T6" fmla="*/ 18 w 41"/>
              <a:gd name="T7" fmla="*/ 15 h 25"/>
              <a:gd name="T8" fmla="*/ 9 w 41"/>
              <a:gd name="T9" fmla="*/ 20 h 25"/>
              <a:gd name="T10" fmla="*/ 0 w 41"/>
              <a:gd name="T11" fmla="*/ 25 h 25"/>
              <a:gd name="T12" fmla="*/ 0 w 4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8" name="Freeform 319">
            <a:extLst>
              <a:ext uri="{FF2B5EF4-FFF2-40B4-BE49-F238E27FC236}">
                <a16:creationId xmlns:a16="http://schemas.microsoft.com/office/drawing/2014/main" id="{13CB4F6E-E0CA-5B44-ADC2-B017C1C012BB}"/>
              </a:ext>
            </a:extLst>
          </p:cNvPr>
          <p:cNvSpPr>
            <a:spLocks/>
          </p:cNvSpPr>
          <p:nvPr userDrawn="1">
            <p:custDataLst>
              <p:tags r:id="rId220"/>
            </p:custDataLst>
          </p:nvPr>
        </p:nvSpPr>
        <p:spPr bwMode="auto">
          <a:xfrm>
            <a:off x="10308149" y="3984216"/>
            <a:ext cx="37415" cy="50383"/>
          </a:xfrm>
          <a:custGeom>
            <a:avLst/>
            <a:gdLst>
              <a:gd name="T0" fmla="*/ 0 w 81"/>
              <a:gd name="T1" fmla="*/ 31 h 31"/>
              <a:gd name="T2" fmla="*/ 0 w 81"/>
              <a:gd name="T3" fmla="*/ 22 h 31"/>
              <a:gd name="T4" fmla="*/ 0 w 81"/>
              <a:gd name="T5" fmla="*/ 13 h 31"/>
              <a:gd name="T6" fmla="*/ 0 w 81"/>
              <a:gd name="T7" fmla="*/ 10 h 31"/>
              <a:gd name="T8" fmla="*/ 2 w 81"/>
              <a:gd name="T9" fmla="*/ 8 h 31"/>
              <a:gd name="T10" fmla="*/ 3 w 81"/>
              <a:gd name="T11" fmla="*/ 6 h 31"/>
              <a:gd name="T12" fmla="*/ 4 w 81"/>
              <a:gd name="T13" fmla="*/ 4 h 31"/>
              <a:gd name="T14" fmla="*/ 8 w 81"/>
              <a:gd name="T15" fmla="*/ 2 h 31"/>
              <a:gd name="T16" fmla="*/ 14 w 81"/>
              <a:gd name="T17" fmla="*/ 0 h 31"/>
              <a:gd name="T18" fmla="*/ 26 w 81"/>
              <a:gd name="T19" fmla="*/ 1 h 31"/>
              <a:gd name="T20" fmla="*/ 41 w 81"/>
              <a:gd name="T21" fmla="*/ 1 h 31"/>
              <a:gd name="T22" fmla="*/ 56 w 81"/>
              <a:gd name="T23" fmla="*/ 1 h 31"/>
              <a:gd name="T24" fmla="*/ 65 w 81"/>
              <a:gd name="T25" fmla="*/ 1 h 31"/>
              <a:gd name="T26" fmla="*/ 73 w 81"/>
              <a:gd name="T27" fmla="*/ 1 h 31"/>
              <a:gd name="T28" fmla="*/ 81 w 81"/>
              <a:gd name="T29" fmla="*/ 1 h 31"/>
              <a:gd name="T30" fmla="*/ 73 w 81"/>
              <a:gd name="T31" fmla="*/ 6 h 31"/>
              <a:gd name="T32" fmla="*/ 67 w 81"/>
              <a:gd name="T33" fmla="*/ 10 h 31"/>
              <a:gd name="T34" fmla="*/ 64 w 81"/>
              <a:gd name="T35" fmla="*/ 14 h 31"/>
              <a:gd name="T36" fmla="*/ 62 w 81"/>
              <a:gd name="T37" fmla="*/ 18 h 31"/>
              <a:gd name="T38" fmla="*/ 59 w 81"/>
              <a:gd name="T39" fmla="*/ 21 h 31"/>
              <a:gd name="T40" fmla="*/ 54 w 81"/>
              <a:gd name="T41" fmla="*/ 23 h 31"/>
              <a:gd name="T42" fmla="*/ 47 w 81"/>
              <a:gd name="T43" fmla="*/ 25 h 31"/>
              <a:gd name="T44" fmla="*/ 34 w 81"/>
              <a:gd name="T45" fmla="*/ 25 h 31"/>
              <a:gd name="T46" fmla="*/ 0 w 81"/>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19" name="Freeform 320">
            <a:extLst>
              <a:ext uri="{FF2B5EF4-FFF2-40B4-BE49-F238E27FC236}">
                <a16:creationId xmlns:a16="http://schemas.microsoft.com/office/drawing/2014/main" id="{CEC5C651-460B-C24D-9240-AE4C4047AE14}"/>
              </a:ext>
            </a:extLst>
          </p:cNvPr>
          <p:cNvSpPr>
            <a:spLocks/>
          </p:cNvSpPr>
          <p:nvPr userDrawn="1">
            <p:custDataLst>
              <p:tags r:id="rId221"/>
            </p:custDataLst>
          </p:nvPr>
        </p:nvSpPr>
        <p:spPr bwMode="auto">
          <a:xfrm>
            <a:off x="10353696" y="3971260"/>
            <a:ext cx="40668" cy="50383"/>
          </a:xfrm>
          <a:custGeom>
            <a:avLst/>
            <a:gdLst>
              <a:gd name="T0" fmla="*/ 2 w 89"/>
              <a:gd name="T1" fmla="*/ 49 h 49"/>
              <a:gd name="T2" fmla="*/ 89 w 89"/>
              <a:gd name="T3" fmla="*/ 49 h 49"/>
              <a:gd name="T4" fmla="*/ 78 w 89"/>
              <a:gd name="T5" fmla="*/ 41 h 49"/>
              <a:gd name="T6" fmla="*/ 68 w 89"/>
              <a:gd name="T7" fmla="*/ 35 h 49"/>
              <a:gd name="T8" fmla="*/ 57 w 89"/>
              <a:gd name="T9" fmla="*/ 30 h 49"/>
              <a:gd name="T10" fmla="*/ 46 w 89"/>
              <a:gd name="T11" fmla="*/ 25 h 49"/>
              <a:gd name="T12" fmla="*/ 36 w 89"/>
              <a:gd name="T13" fmla="*/ 21 h 49"/>
              <a:gd name="T14" fmla="*/ 26 w 89"/>
              <a:gd name="T15" fmla="*/ 14 h 49"/>
              <a:gd name="T16" fmla="*/ 16 w 89"/>
              <a:gd name="T17" fmla="*/ 8 h 49"/>
              <a:gd name="T18" fmla="*/ 9 w 89"/>
              <a:gd name="T19" fmla="*/ 0 h 49"/>
              <a:gd name="T20" fmla="*/ 4 w 89"/>
              <a:gd name="T21" fmla="*/ 10 h 49"/>
              <a:gd name="T22" fmla="*/ 1 w 89"/>
              <a:gd name="T23" fmla="*/ 23 h 49"/>
              <a:gd name="T24" fmla="*/ 0 w 89"/>
              <a:gd name="T25" fmla="*/ 29 h 49"/>
              <a:gd name="T26" fmla="*/ 0 w 89"/>
              <a:gd name="T27" fmla="*/ 36 h 49"/>
              <a:gd name="T28" fmla="*/ 0 w 89"/>
              <a:gd name="T29" fmla="*/ 43 h 49"/>
              <a:gd name="T30" fmla="*/ 2 w 89"/>
              <a:gd name="T3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0" name="Freeform 321">
            <a:extLst>
              <a:ext uri="{FF2B5EF4-FFF2-40B4-BE49-F238E27FC236}">
                <a16:creationId xmlns:a16="http://schemas.microsoft.com/office/drawing/2014/main" id="{E9470163-557B-B64B-919A-DD9870D2FFCC}"/>
              </a:ext>
            </a:extLst>
          </p:cNvPr>
          <p:cNvSpPr>
            <a:spLocks/>
          </p:cNvSpPr>
          <p:nvPr userDrawn="1">
            <p:custDataLst>
              <p:tags r:id="rId222"/>
            </p:custDataLst>
          </p:nvPr>
        </p:nvSpPr>
        <p:spPr bwMode="auto">
          <a:xfrm>
            <a:off x="10407378" y="3979898"/>
            <a:ext cx="37414" cy="53261"/>
          </a:xfrm>
          <a:custGeom>
            <a:avLst/>
            <a:gdLst>
              <a:gd name="T0" fmla="*/ 0 w 86"/>
              <a:gd name="T1" fmla="*/ 21 h 46"/>
              <a:gd name="T2" fmla="*/ 14 w 86"/>
              <a:gd name="T3" fmla="*/ 26 h 46"/>
              <a:gd name="T4" fmla="*/ 25 w 86"/>
              <a:gd name="T5" fmla="*/ 29 h 46"/>
              <a:gd name="T6" fmla="*/ 30 w 86"/>
              <a:gd name="T7" fmla="*/ 30 h 46"/>
              <a:gd name="T8" fmla="*/ 36 w 86"/>
              <a:gd name="T9" fmla="*/ 30 h 46"/>
              <a:gd name="T10" fmla="*/ 41 w 86"/>
              <a:gd name="T11" fmla="*/ 29 h 46"/>
              <a:gd name="T12" fmla="*/ 46 w 86"/>
              <a:gd name="T13" fmla="*/ 27 h 46"/>
              <a:gd name="T14" fmla="*/ 46 w 86"/>
              <a:gd name="T15" fmla="*/ 36 h 46"/>
              <a:gd name="T16" fmla="*/ 46 w 86"/>
              <a:gd name="T17" fmla="*/ 46 h 46"/>
              <a:gd name="T18" fmla="*/ 56 w 86"/>
              <a:gd name="T19" fmla="*/ 45 h 46"/>
              <a:gd name="T20" fmla="*/ 67 w 86"/>
              <a:gd name="T21" fmla="*/ 43 h 46"/>
              <a:gd name="T22" fmla="*/ 77 w 86"/>
              <a:gd name="T23" fmla="*/ 40 h 46"/>
              <a:gd name="T24" fmla="*/ 86 w 86"/>
              <a:gd name="T25" fmla="*/ 40 h 46"/>
              <a:gd name="T26" fmla="*/ 83 w 86"/>
              <a:gd name="T27" fmla="*/ 32 h 46"/>
              <a:gd name="T28" fmla="*/ 80 w 86"/>
              <a:gd name="T29" fmla="*/ 25 h 46"/>
              <a:gd name="T30" fmla="*/ 74 w 86"/>
              <a:gd name="T31" fmla="*/ 19 h 46"/>
              <a:gd name="T32" fmla="*/ 70 w 86"/>
              <a:gd name="T33" fmla="*/ 14 h 46"/>
              <a:gd name="T34" fmla="*/ 64 w 86"/>
              <a:gd name="T35" fmla="*/ 9 h 46"/>
              <a:gd name="T36" fmla="*/ 58 w 86"/>
              <a:gd name="T37" fmla="*/ 6 h 46"/>
              <a:gd name="T38" fmla="*/ 51 w 86"/>
              <a:gd name="T39" fmla="*/ 3 h 46"/>
              <a:gd name="T40" fmla="*/ 46 w 86"/>
              <a:gd name="T41" fmla="*/ 1 h 46"/>
              <a:gd name="T42" fmla="*/ 39 w 86"/>
              <a:gd name="T43" fmla="*/ 0 h 46"/>
              <a:gd name="T44" fmla="*/ 33 w 86"/>
              <a:gd name="T45" fmla="*/ 0 h 46"/>
              <a:gd name="T46" fmla="*/ 26 w 86"/>
              <a:gd name="T47" fmla="*/ 1 h 46"/>
              <a:gd name="T48" fmla="*/ 19 w 86"/>
              <a:gd name="T49" fmla="*/ 3 h 46"/>
              <a:gd name="T50" fmla="*/ 14 w 86"/>
              <a:gd name="T51" fmla="*/ 6 h 46"/>
              <a:gd name="T52" fmla="*/ 8 w 86"/>
              <a:gd name="T53" fmla="*/ 10 h 46"/>
              <a:gd name="T54" fmla="*/ 4 w 86"/>
              <a:gd name="T55" fmla="*/ 15 h 46"/>
              <a:gd name="T56" fmla="*/ 0 w 86"/>
              <a:gd name="T57"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1" name="Freeform 322">
            <a:extLst>
              <a:ext uri="{FF2B5EF4-FFF2-40B4-BE49-F238E27FC236}">
                <a16:creationId xmlns:a16="http://schemas.microsoft.com/office/drawing/2014/main" id="{764B78B4-1E49-444D-BEB4-8A615A1EB072}"/>
              </a:ext>
            </a:extLst>
          </p:cNvPr>
          <p:cNvSpPr>
            <a:spLocks/>
          </p:cNvSpPr>
          <p:nvPr userDrawn="1">
            <p:custDataLst>
              <p:tags r:id="rId223"/>
            </p:custDataLst>
          </p:nvPr>
        </p:nvSpPr>
        <p:spPr bwMode="auto">
          <a:xfrm>
            <a:off x="10461058" y="3984216"/>
            <a:ext cx="26027" cy="50383"/>
          </a:xfrm>
          <a:custGeom>
            <a:avLst/>
            <a:gdLst>
              <a:gd name="T0" fmla="*/ 0 w 59"/>
              <a:gd name="T1" fmla="*/ 0 h 18"/>
              <a:gd name="T2" fmla="*/ 0 w 59"/>
              <a:gd name="T3" fmla="*/ 18 h 18"/>
              <a:gd name="T4" fmla="*/ 39 w 59"/>
              <a:gd name="T5" fmla="*/ 18 h 18"/>
              <a:gd name="T6" fmla="*/ 59 w 59"/>
              <a:gd name="T7" fmla="*/ 6 h 18"/>
              <a:gd name="T8" fmla="*/ 51 w 59"/>
              <a:gd name="T9" fmla="*/ 5 h 18"/>
              <a:gd name="T10" fmla="*/ 45 w 59"/>
              <a:gd name="T11" fmla="*/ 4 h 18"/>
              <a:gd name="T12" fmla="*/ 37 w 59"/>
              <a:gd name="T13" fmla="*/ 5 h 18"/>
              <a:gd name="T14" fmla="*/ 29 w 59"/>
              <a:gd name="T15" fmla="*/ 6 h 18"/>
              <a:gd name="T16" fmla="*/ 22 w 59"/>
              <a:gd name="T17" fmla="*/ 6 h 18"/>
              <a:gd name="T18" fmla="*/ 14 w 59"/>
              <a:gd name="T19" fmla="*/ 5 h 18"/>
              <a:gd name="T20" fmla="*/ 7 w 59"/>
              <a:gd name="T21" fmla="*/ 4 h 18"/>
              <a:gd name="T22" fmla="*/ 0 w 5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2" name="Freeform 323">
            <a:extLst>
              <a:ext uri="{FF2B5EF4-FFF2-40B4-BE49-F238E27FC236}">
                <a16:creationId xmlns:a16="http://schemas.microsoft.com/office/drawing/2014/main" id="{B6A8BAC4-9B69-C04F-A9ED-9360629F99D6}"/>
              </a:ext>
            </a:extLst>
          </p:cNvPr>
          <p:cNvSpPr>
            <a:spLocks/>
          </p:cNvSpPr>
          <p:nvPr userDrawn="1">
            <p:custDataLst>
              <p:tags r:id="rId224"/>
            </p:custDataLst>
          </p:nvPr>
        </p:nvSpPr>
        <p:spPr bwMode="auto">
          <a:xfrm>
            <a:off x="10535886" y="3977018"/>
            <a:ext cx="1627" cy="50383"/>
          </a:xfrm>
          <a:custGeom>
            <a:avLst/>
            <a:gdLst>
              <a:gd name="T0" fmla="*/ 4 w 4"/>
              <a:gd name="T1" fmla="*/ 19 h 19"/>
              <a:gd name="T2" fmla="*/ 4 w 4"/>
              <a:gd name="T3" fmla="*/ 0 h 19"/>
              <a:gd name="T4" fmla="*/ 2 w 4"/>
              <a:gd name="T5" fmla="*/ 1 h 19"/>
              <a:gd name="T6" fmla="*/ 1 w 4"/>
              <a:gd name="T7" fmla="*/ 3 h 19"/>
              <a:gd name="T8" fmla="*/ 0 w 4"/>
              <a:gd name="T9" fmla="*/ 6 h 19"/>
              <a:gd name="T10" fmla="*/ 0 w 4"/>
              <a:gd name="T11" fmla="*/ 10 h 19"/>
              <a:gd name="T12" fmla="*/ 0 w 4"/>
              <a:gd name="T13" fmla="*/ 14 h 19"/>
              <a:gd name="T14" fmla="*/ 1 w 4"/>
              <a:gd name="T15" fmla="*/ 16 h 19"/>
              <a:gd name="T16" fmla="*/ 2 w 4"/>
              <a:gd name="T17" fmla="*/ 19 h 19"/>
              <a:gd name="T18" fmla="*/ 4 w 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3" name="Freeform 324">
            <a:extLst>
              <a:ext uri="{FF2B5EF4-FFF2-40B4-BE49-F238E27FC236}">
                <a16:creationId xmlns:a16="http://schemas.microsoft.com/office/drawing/2014/main" id="{D9C39AAF-EF4F-AF4E-8ABD-326D0E713CEC}"/>
              </a:ext>
            </a:extLst>
          </p:cNvPr>
          <p:cNvSpPr>
            <a:spLocks/>
          </p:cNvSpPr>
          <p:nvPr userDrawn="1">
            <p:custDataLst>
              <p:tags r:id="rId225"/>
            </p:custDataLst>
          </p:nvPr>
        </p:nvSpPr>
        <p:spPr bwMode="auto">
          <a:xfrm>
            <a:off x="10099931" y="3808594"/>
            <a:ext cx="21147" cy="53262"/>
          </a:xfrm>
          <a:custGeom>
            <a:avLst/>
            <a:gdLst>
              <a:gd name="T0" fmla="*/ 0 w 46"/>
              <a:gd name="T1" fmla="*/ 50 h 50"/>
              <a:gd name="T2" fmla="*/ 7 w 46"/>
              <a:gd name="T3" fmla="*/ 0 h 50"/>
              <a:gd name="T4" fmla="*/ 23 w 46"/>
              <a:gd name="T5" fmla="*/ 8 h 50"/>
              <a:gd name="T6" fmla="*/ 34 w 46"/>
              <a:gd name="T7" fmla="*/ 14 h 50"/>
              <a:gd name="T8" fmla="*/ 37 w 46"/>
              <a:gd name="T9" fmla="*/ 18 h 50"/>
              <a:gd name="T10" fmla="*/ 41 w 46"/>
              <a:gd name="T11" fmla="*/ 22 h 50"/>
              <a:gd name="T12" fmla="*/ 44 w 46"/>
              <a:gd name="T13" fmla="*/ 30 h 50"/>
              <a:gd name="T14" fmla="*/ 46 w 46"/>
              <a:gd name="T15" fmla="*/ 38 h 50"/>
              <a:gd name="T16" fmla="*/ 34 w 46"/>
              <a:gd name="T17" fmla="*/ 42 h 50"/>
              <a:gd name="T18" fmla="*/ 21 w 46"/>
              <a:gd name="T19" fmla="*/ 46 h 50"/>
              <a:gd name="T20" fmla="*/ 8 w 46"/>
              <a:gd name="T21" fmla="*/ 49 h 50"/>
              <a:gd name="T22" fmla="*/ 0 w 46"/>
              <a:gd name="T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4" name="Freeform 325">
            <a:extLst>
              <a:ext uri="{FF2B5EF4-FFF2-40B4-BE49-F238E27FC236}">
                <a16:creationId xmlns:a16="http://schemas.microsoft.com/office/drawing/2014/main" id="{BEA3B24F-2EC6-F441-B055-CB87F1C582C6}"/>
              </a:ext>
            </a:extLst>
          </p:cNvPr>
          <p:cNvSpPr>
            <a:spLocks/>
          </p:cNvSpPr>
          <p:nvPr userDrawn="1">
            <p:custDataLst>
              <p:tags r:id="rId226"/>
            </p:custDataLst>
          </p:nvPr>
        </p:nvSpPr>
        <p:spPr bwMode="auto">
          <a:xfrm>
            <a:off x="10044625" y="3784124"/>
            <a:ext cx="30908" cy="53261"/>
          </a:xfrm>
          <a:custGeom>
            <a:avLst/>
            <a:gdLst>
              <a:gd name="T0" fmla="*/ 0 w 66"/>
              <a:gd name="T1" fmla="*/ 0 h 80"/>
              <a:gd name="T2" fmla="*/ 10 w 66"/>
              <a:gd name="T3" fmla="*/ 0 h 80"/>
              <a:gd name="T4" fmla="*/ 18 w 66"/>
              <a:gd name="T5" fmla="*/ 0 h 80"/>
              <a:gd name="T6" fmla="*/ 26 w 66"/>
              <a:gd name="T7" fmla="*/ 0 h 80"/>
              <a:gd name="T8" fmla="*/ 33 w 66"/>
              <a:gd name="T9" fmla="*/ 0 h 80"/>
              <a:gd name="T10" fmla="*/ 33 w 66"/>
              <a:gd name="T11" fmla="*/ 7 h 80"/>
              <a:gd name="T12" fmla="*/ 34 w 66"/>
              <a:gd name="T13" fmla="*/ 14 h 80"/>
              <a:gd name="T14" fmla="*/ 36 w 66"/>
              <a:gd name="T15" fmla="*/ 21 h 80"/>
              <a:gd name="T16" fmla="*/ 38 w 66"/>
              <a:gd name="T17" fmla="*/ 27 h 80"/>
              <a:gd name="T18" fmla="*/ 44 w 66"/>
              <a:gd name="T19" fmla="*/ 36 h 80"/>
              <a:gd name="T20" fmla="*/ 49 w 66"/>
              <a:gd name="T21" fmla="*/ 45 h 80"/>
              <a:gd name="T22" fmla="*/ 56 w 66"/>
              <a:gd name="T23" fmla="*/ 52 h 80"/>
              <a:gd name="T24" fmla="*/ 61 w 66"/>
              <a:gd name="T25" fmla="*/ 60 h 80"/>
              <a:gd name="T26" fmla="*/ 62 w 66"/>
              <a:gd name="T27" fmla="*/ 65 h 80"/>
              <a:gd name="T28" fmla="*/ 65 w 66"/>
              <a:gd name="T29" fmla="*/ 69 h 80"/>
              <a:gd name="T30" fmla="*/ 66 w 66"/>
              <a:gd name="T31" fmla="*/ 75 h 80"/>
              <a:gd name="T32" fmla="*/ 66 w 66"/>
              <a:gd name="T33" fmla="*/ 80 h 80"/>
              <a:gd name="T34" fmla="*/ 0 w 66"/>
              <a:gd name="T35" fmla="*/ 18 h 80"/>
              <a:gd name="T36" fmla="*/ 0 w 66"/>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5" name="Freeform 326">
            <a:extLst>
              <a:ext uri="{FF2B5EF4-FFF2-40B4-BE49-F238E27FC236}">
                <a16:creationId xmlns:a16="http://schemas.microsoft.com/office/drawing/2014/main" id="{FC154474-D0A3-8345-A203-E14EEF2A3E67}"/>
              </a:ext>
            </a:extLst>
          </p:cNvPr>
          <p:cNvSpPr>
            <a:spLocks/>
          </p:cNvSpPr>
          <p:nvPr userDrawn="1">
            <p:custDataLst>
              <p:tags r:id="rId227"/>
            </p:custDataLst>
          </p:nvPr>
        </p:nvSpPr>
        <p:spPr bwMode="auto">
          <a:xfrm>
            <a:off x="9875447" y="3769728"/>
            <a:ext cx="8134" cy="51823"/>
          </a:xfrm>
          <a:custGeom>
            <a:avLst/>
            <a:gdLst>
              <a:gd name="T0" fmla="*/ 20 w 20"/>
              <a:gd name="T1" fmla="*/ 48 h 48"/>
              <a:gd name="T2" fmla="*/ 20 w 20"/>
              <a:gd name="T3" fmla="*/ 39 h 48"/>
              <a:gd name="T4" fmla="*/ 19 w 20"/>
              <a:gd name="T5" fmla="*/ 32 h 48"/>
              <a:gd name="T6" fmla="*/ 16 w 20"/>
              <a:gd name="T7" fmla="*/ 25 h 48"/>
              <a:gd name="T8" fmla="*/ 14 w 20"/>
              <a:gd name="T9" fmla="*/ 19 h 48"/>
              <a:gd name="T10" fmla="*/ 12 w 20"/>
              <a:gd name="T11" fmla="*/ 14 h 48"/>
              <a:gd name="T12" fmla="*/ 9 w 20"/>
              <a:gd name="T13" fmla="*/ 9 h 48"/>
              <a:gd name="T14" fmla="*/ 4 w 20"/>
              <a:gd name="T15" fmla="*/ 4 h 48"/>
              <a:gd name="T16" fmla="*/ 0 w 20"/>
              <a:gd name="T17" fmla="*/ 0 h 48"/>
              <a:gd name="T18" fmla="*/ 0 w 20"/>
              <a:gd name="T19" fmla="*/ 8 h 48"/>
              <a:gd name="T20" fmla="*/ 2 w 20"/>
              <a:gd name="T21" fmla="*/ 17 h 48"/>
              <a:gd name="T22" fmla="*/ 4 w 20"/>
              <a:gd name="T23" fmla="*/ 24 h 48"/>
              <a:gd name="T24" fmla="*/ 8 w 20"/>
              <a:gd name="T25" fmla="*/ 31 h 48"/>
              <a:gd name="T26" fmla="*/ 14 w 20"/>
              <a:gd name="T27" fmla="*/ 41 h 48"/>
              <a:gd name="T28" fmla="*/ 20 w 20"/>
              <a:gd name="T2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6" name="Line 327" descr="Horizontal dunkel">
            <a:extLst>
              <a:ext uri="{FF2B5EF4-FFF2-40B4-BE49-F238E27FC236}">
                <a16:creationId xmlns:a16="http://schemas.microsoft.com/office/drawing/2014/main" id="{37757B5D-6DDD-3845-B51A-863184146E93}"/>
              </a:ext>
            </a:extLst>
          </p:cNvPr>
          <p:cNvSpPr>
            <a:spLocks noChangeShapeType="1"/>
          </p:cNvSpPr>
          <p:nvPr userDrawn="1">
            <p:custDataLst>
              <p:tags r:id="rId228"/>
            </p:custDataLst>
          </p:nvPr>
        </p:nvSpPr>
        <p:spPr bwMode="auto">
          <a:xfrm>
            <a:off x="9901475" y="3802836"/>
            <a:ext cx="4881" cy="5757"/>
          </a:xfrm>
          <a:prstGeom prst="line">
            <a:avLst/>
          </a:prstGeom>
          <a:no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7" name="Freeform 328">
            <a:extLst>
              <a:ext uri="{FF2B5EF4-FFF2-40B4-BE49-F238E27FC236}">
                <a16:creationId xmlns:a16="http://schemas.microsoft.com/office/drawing/2014/main" id="{82CF334D-ED93-6A46-92D6-DB3262063C97}"/>
              </a:ext>
            </a:extLst>
          </p:cNvPr>
          <p:cNvSpPr>
            <a:spLocks/>
          </p:cNvSpPr>
          <p:nvPr userDrawn="1">
            <p:custDataLst>
              <p:tags r:id="rId229"/>
            </p:custDataLst>
          </p:nvPr>
        </p:nvSpPr>
        <p:spPr bwMode="auto">
          <a:xfrm>
            <a:off x="9898221" y="3802836"/>
            <a:ext cx="8134" cy="51823"/>
          </a:xfrm>
          <a:custGeom>
            <a:avLst/>
            <a:gdLst>
              <a:gd name="T0" fmla="*/ 20 w 20"/>
              <a:gd name="T1" fmla="*/ 12 h 12"/>
              <a:gd name="T2" fmla="*/ 20 w 20"/>
              <a:gd name="T3" fmla="*/ 8 h 12"/>
              <a:gd name="T4" fmla="*/ 18 w 20"/>
              <a:gd name="T5" fmla="*/ 5 h 12"/>
              <a:gd name="T6" fmla="*/ 15 w 20"/>
              <a:gd name="T7" fmla="*/ 3 h 12"/>
              <a:gd name="T8" fmla="*/ 13 w 20"/>
              <a:gd name="T9" fmla="*/ 2 h 12"/>
              <a:gd name="T10" fmla="*/ 7 w 20"/>
              <a:gd name="T11" fmla="*/ 0 h 12"/>
              <a:gd name="T12" fmla="*/ 0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8" name="Freeform 329">
            <a:extLst>
              <a:ext uri="{FF2B5EF4-FFF2-40B4-BE49-F238E27FC236}">
                <a16:creationId xmlns:a16="http://schemas.microsoft.com/office/drawing/2014/main" id="{C77F7F17-5F82-7846-B749-A70A1F15424F}"/>
              </a:ext>
            </a:extLst>
          </p:cNvPr>
          <p:cNvSpPr>
            <a:spLocks/>
          </p:cNvSpPr>
          <p:nvPr userDrawn="1">
            <p:custDataLst>
              <p:tags r:id="rId230"/>
            </p:custDataLst>
          </p:nvPr>
        </p:nvSpPr>
        <p:spPr bwMode="auto">
          <a:xfrm>
            <a:off x="9797367" y="3661762"/>
            <a:ext cx="22774" cy="51823"/>
          </a:xfrm>
          <a:custGeom>
            <a:avLst/>
            <a:gdLst>
              <a:gd name="T0" fmla="*/ 7 w 53"/>
              <a:gd name="T1" fmla="*/ 0 h 30"/>
              <a:gd name="T2" fmla="*/ 11 w 53"/>
              <a:gd name="T3" fmla="*/ 4 h 30"/>
              <a:gd name="T4" fmla="*/ 23 w 53"/>
              <a:gd name="T5" fmla="*/ 13 h 30"/>
              <a:gd name="T6" fmla="*/ 37 w 53"/>
              <a:gd name="T7" fmla="*/ 23 h 30"/>
              <a:gd name="T8" fmla="*/ 46 w 53"/>
              <a:gd name="T9" fmla="*/ 30 h 30"/>
              <a:gd name="T10" fmla="*/ 49 w 53"/>
              <a:gd name="T11" fmla="*/ 18 h 30"/>
              <a:gd name="T12" fmla="*/ 53 w 53"/>
              <a:gd name="T13" fmla="*/ 6 h 30"/>
              <a:gd name="T14" fmla="*/ 37 w 53"/>
              <a:gd name="T15" fmla="*/ 5 h 30"/>
              <a:gd name="T16" fmla="*/ 26 w 53"/>
              <a:gd name="T17" fmla="*/ 3 h 30"/>
              <a:gd name="T18" fmla="*/ 21 w 53"/>
              <a:gd name="T19" fmla="*/ 3 h 30"/>
              <a:gd name="T20" fmla="*/ 15 w 53"/>
              <a:gd name="T21" fmla="*/ 3 h 30"/>
              <a:gd name="T22" fmla="*/ 9 w 53"/>
              <a:gd name="T23" fmla="*/ 4 h 30"/>
              <a:gd name="T24" fmla="*/ 0 w 53"/>
              <a:gd name="T25" fmla="*/ 6 h 30"/>
              <a:gd name="T26" fmla="*/ 7 w 53"/>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29" name="Freeform 330">
            <a:extLst>
              <a:ext uri="{FF2B5EF4-FFF2-40B4-BE49-F238E27FC236}">
                <a16:creationId xmlns:a16="http://schemas.microsoft.com/office/drawing/2014/main" id="{06994ABB-B9B0-1E4F-A4B7-2D963AF9B7DF}"/>
              </a:ext>
            </a:extLst>
          </p:cNvPr>
          <p:cNvSpPr>
            <a:spLocks/>
          </p:cNvSpPr>
          <p:nvPr userDrawn="1">
            <p:custDataLst>
              <p:tags r:id="rId231"/>
            </p:custDataLst>
          </p:nvPr>
        </p:nvSpPr>
        <p:spPr bwMode="auto">
          <a:xfrm>
            <a:off x="10339056" y="3991414"/>
            <a:ext cx="11387" cy="51823"/>
          </a:xfrm>
          <a:custGeom>
            <a:avLst/>
            <a:gdLst>
              <a:gd name="T0" fmla="*/ 0 w 33"/>
              <a:gd name="T1" fmla="*/ 6 h 31"/>
              <a:gd name="T2" fmla="*/ 4 w 33"/>
              <a:gd name="T3" fmla="*/ 21 h 31"/>
              <a:gd name="T4" fmla="*/ 7 w 33"/>
              <a:gd name="T5" fmla="*/ 31 h 31"/>
              <a:gd name="T6" fmla="*/ 22 w 33"/>
              <a:gd name="T7" fmla="*/ 31 h 31"/>
              <a:gd name="T8" fmla="*/ 33 w 33"/>
              <a:gd name="T9" fmla="*/ 31 h 31"/>
              <a:gd name="T10" fmla="*/ 33 w 33"/>
              <a:gd name="T11" fmla="*/ 0 h 31"/>
              <a:gd name="T12" fmla="*/ 27 w 33"/>
              <a:gd name="T13" fmla="*/ 0 h 31"/>
              <a:gd name="T14" fmla="*/ 19 w 33"/>
              <a:gd name="T15" fmla="*/ 0 h 31"/>
              <a:gd name="T16" fmla="*/ 10 w 33"/>
              <a:gd name="T17" fmla="*/ 0 h 31"/>
              <a:gd name="T18" fmla="*/ 0 w 33"/>
              <a:gd name="T19" fmla="*/ 0 h 31"/>
              <a:gd name="T20" fmla="*/ 0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0" name="Freeform 331">
            <a:extLst>
              <a:ext uri="{FF2B5EF4-FFF2-40B4-BE49-F238E27FC236}">
                <a16:creationId xmlns:a16="http://schemas.microsoft.com/office/drawing/2014/main" id="{062EAC2B-8928-DD4F-AFF4-92181770175A}"/>
              </a:ext>
            </a:extLst>
          </p:cNvPr>
          <p:cNvSpPr>
            <a:spLocks/>
          </p:cNvSpPr>
          <p:nvPr userDrawn="1">
            <p:custDataLst>
              <p:tags r:id="rId232"/>
            </p:custDataLst>
          </p:nvPr>
        </p:nvSpPr>
        <p:spPr bwMode="auto">
          <a:xfrm>
            <a:off x="10867734" y="3952547"/>
            <a:ext cx="29281" cy="50383"/>
          </a:xfrm>
          <a:custGeom>
            <a:avLst/>
            <a:gdLst>
              <a:gd name="T0" fmla="*/ 19 w 65"/>
              <a:gd name="T1" fmla="*/ 68 h 68"/>
              <a:gd name="T2" fmla="*/ 16 w 65"/>
              <a:gd name="T3" fmla="*/ 68 h 68"/>
              <a:gd name="T4" fmla="*/ 14 w 65"/>
              <a:gd name="T5" fmla="*/ 66 h 68"/>
              <a:gd name="T6" fmla="*/ 11 w 65"/>
              <a:gd name="T7" fmla="*/ 64 h 68"/>
              <a:gd name="T8" fmla="*/ 7 w 65"/>
              <a:gd name="T9" fmla="*/ 61 h 68"/>
              <a:gd name="T10" fmla="*/ 4 w 65"/>
              <a:gd name="T11" fmla="*/ 59 h 68"/>
              <a:gd name="T12" fmla="*/ 2 w 65"/>
              <a:gd name="T13" fmla="*/ 55 h 68"/>
              <a:gd name="T14" fmla="*/ 0 w 65"/>
              <a:gd name="T15" fmla="*/ 52 h 68"/>
              <a:gd name="T16" fmla="*/ 0 w 65"/>
              <a:gd name="T17" fmla="*/ 49 h 68"/>
              <a:gd name="T18" fmla="*/ 0 w 65"/>
              <a:gd name="T19" fmla="*/ 38 h 68"/>
              <a:gd name="T20" fmla="*/ 2 w 65"/>
              <a:gd name="T21" fmla="*/ 29 h 68"/>
              <a:gd name="T22" fmla="*/ 5 w 65"/>
              <a:gd name="T23" fmla="*/ 21 h 68"/>
              <a:gd name="T24" fmla="*/ 9 w 65"/>
              <a:gd name="T25" fmla="*/ 14 h 68"/>
              <a:gd name="T26" fmla="*/ 15 w 65"/>
              <a:gd name="T27" fmla="*/ 8 h 68"/>
              <a:gd name="T28" fmla="*/ 22 w 65"/>
              <a:gd name="T29" fmla="*/ 4 h 68"/>
              <a:gd name="T30" fmla="*/ 30 w 65"/>
              <a:gd name="T31" fmla="*/ 2 h 68"/>
              <a:gd name="T32" fmla="*/ 39 w 65"/>
              <a:gd name="T33" fmla="*/ 0 h 68"/>
              <a:gd name="T34" fmla="*/ 52 w 65"/>
              <a:gd name="T35" fmla="*/ 0 h 68"/>
              <a:gd name="T36" fmla="*/ 65 w 65"/>
              <a:gd name="T37" fmla="*/ 0 h 68"/>
              <a:gd name="T38" fmla="*/ 65 w 65"/>
              <a:gd name="T39" fmla="*/ 43 h 68"/>
              <a:gd name="T40" fmla="*/ 56 w 65"/>
              <a:gd name="T41" fmla="*/ 52 h 68"/>
              <a:gd name="T42" fmla="*/ 45 w 65"/>
              <a:gd name="T43" fmla="*/ 61 h 68"/>
              <a:gd name="T44" fmla="*/ 39 w 65"/>
              <a:gd name="T45" fmla="*/ 64 h 68"/>
              <a:gd name="T46" fmla="*/ 34 w 65"/>
              <a:gd name="T47" fmla="*/ 66 h 68"/>
              <a:gd name="T48" fmla="*/ 27 w 65"/>
              <a:gd name="T49" fmla="*/ 68 h 68"/>
              <a:gd name="T50" fmla="*/ 19 w 65"/>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1" name="Freeform 332">
            <a:extLst>
              <a:ext uri="{FF2B5EF4-FFF2-40B4-BE49-F238E27FC236}">
                <a16:creationId xmlns:a16="http://schemas.microsoft.com/office/drawing/2014/main" id="{71314049-9335-4B43-ACA1-E632C7B1CAFE}"/>
              </a:ext>
            </a:extLst>
          </p:cNvPr>
          <p:cNvSpPr>
            <a:spLocks/>
          </p:cNvSpPr>
          <p:nvPr userDrawn="1">
            <p:custDataLst>
              <p:tags r:id="rId233"/>
            </p:custDataLst>
          </p:nvPr>
        </p:nvSpPr>
        <p:spPr bwMode="auto">
          <a:xfrm>
            <a:off x="9779473" y="3573953"/>
            <a:ext cx="281418" cy="333967"/>
          </a:xfrm>
          <a:custGeom>
            <a:avLst/>
            <a:gdLst>
              <a:gd name="T0" fmla="*/ 502 w 625"/>
              <a:gd name="T1" fmla="*/ 337 h 694"/>
              <a:gd name="T2" fmla="*/ 484 w 625"/>
              <a:gd name="T3" fmla="*/ 341 h 694"/>
              <a:gd name="T4" fmla="*/ 479 w 625"/>
              <a:gd name="T5" fmla="*/ 382 h 694"/>
              <a:gd name="T6" fmla="*/ 515 w 625"/>
              <a:gd name="T7" fmla="*/ 404 h 694"/>
              <a:gd name="T8" fmla="*/ 534 w 625"/>
              <a:gd name="T9" fmla="*/ 405 h 694"/>
              <a:gd name="T10" fmla="*/ 550 w 625"/>
              <a:gd name="T11" fmla="*/ 424 h 694"/>
              <a:gd name="T12" fmla="*/ 560 w 625"/>
              <a:gd name="T13" fmla="*/ 459 h 694"/>
              <a:gd name="T14" fmla="*/ 572 w 625"/>
              <a:gd name="T15" fmla="*/ 474 h 694"/>
              <a:gd name="T16" fmla="*/ 588 w 625"/>
              <a:gd name="T17" fmla="*/ 483 h 694"/>
              <a:gd name="T18" fmla="*/ 614 w 625"/>
              <a:gd name="T19" fmla="*/ 487 h 694"/>
              <a:gd name="T20" fmla="*/ 625 w 625"/>
              <a:gd name="T21" fmla="*/ 505 h 694"/>
              <a:gd name="T22" fmla="*/ 625 w 625"/>
              <a:gd name="T23" fmla="*/ 539 h 694"/>
              <a:gd name="T24" fmla="*/ 618 w 625"/>
              <a:gd name="T25" fmla="*/ 603 h 694"/>
              <a:gd name="T26" fmla="*/ 611 w 625"/>
              <a:gd name="T27" fmla="*/ 672 h 694"/>
              <a:gd name="T28" fmla="*/ 562 w 625"/>
              <a:gd name="T29" fmla="*/ 693 h 694"/>
              <a:gd name="T30" fmla="*/ 539 w 625"/>
              <a:gd name="T31" fmla="*/ 693 h 694"/>
              <a:gd name="T32" fmla="*/ 394 w 625"/>
              <a:gd name="T33" fmla="*/ 564 h 694"/>
              <a:gd name="T34" fmla="*/ 397 w 625"/>
              <a:gd name="T35" fmla="*/ 552 h 694"/>
              <a:gd name="T36" fmla="*/ 394 w 625"/>
              <a:gd name="T37" fmla="*/ 539 h 694"/>
              <a:gd name="T38" fmla="*/ 338 w 625"/>
              <a:gd name="T39" fmla="*/ 488 h 694"/>
              <a:gd name="T40" fmla="*/ 305 w 625"/>
              <a:gd name="T41" fmla="*/ 453 h 694"/>
              <a:gd name="T42" fmla="*/ 293 w 625"/>
              <a:gd name="T43" fmla="*/ 419 h 694"/>
              <a:gd name="T44" fmla="*/ 291 w 625"/>
              <a:gd name="T45" fmla="*/ 381 h 694"/>
              <a:gd name="T46" fmla="*/ 285 w 625"/>
              <a:gd name="T47" fmla="*/ 360 h 694"/>
              <a:gd name="T48" fmla="*/ 268 w 625"/>
              <a:gd name="T49" fmla="*/ 342 h 694"/>
              <a:gd name="T50" fmla="*/ 241 w 625"/>
              <a:gd name="T51" fmla="*/ 310 h 694"/>
              <a:gd name="T52" fmla="*/ 224 w 625"/>
              <a:gd name="T53" fmla="*/ 269 h 694"/>
              <a:gd name="T54" fmla="*/ 213 w 625"/>
              <a:gd name="T55" fmla="*/ 238 h 694"/>
              <a:gd name="T56" fmla="*/ 190 w 625"/>
              <a:gd name="T57" fmla="*/ 212 h 694"/>
              <a:gd name="T58" fmla="*/ 150 w 625"/>
              <a:gd name="T59" fmla="*/ 171 h 694"/>
              <a:gd name="T60" fmla="*/ 136 w 625"/>
              <a:gd name="T61" fmla="*/ 146 h 694"/>
              <a:gd name="T62" fmla="*/ 112 w 625"/>
              <a:gd name="T63" fmla="*/ 132 h 694"/>
              <a:gd name="T64" fmla="*/ 80 w 625"/>
              <a:gd name="T65" fmla="*/ 113 h 694"/>
              <a:gd name="T66" fmla="*/ 49 w 625"/>
              <a:gd name="T67" fmla="*/ 85 h 694"/>
              <a:gd name="T68" fmla="*/ 23 w 625"/>
              <a:gd name="T69" fmla="*/ 51 h 694"/>
              <a:gd name="T70" fmla="*/ 5 w 625"/>
              <a:gd name="T71" fmla="*/ 19 h 694"/>
              <a:gd name="T72" fmla="*/ 10 w 625"/>
              <a:gd name="T73" fmla="*/ 4 h 694"/>
              <a:gd name="T74" fmla="*/ 37 w 625"/>
              <a:gd name="T75" fmla="*/ 13 h 694"/>
              <a:gd name="T76" fmla="*/ 84 w 625"/>
              <a:gd name="T77" fmla="*/ 16 h 694"/>
              <a:gd name="T78" fmla="*/ 116 w 625"/>
              <a:gd name="T79" fmla="*/ 20 h 694"/>
              <a:gd name="T80" fmla="*/ 138 w 625"/>
              <a:gd name="T81" fmla="*/ 27 h 694"/>
              <a:gd name="T82" fmla="*/ 156 w 625"/>
              <a:gd name="T83" fmla="*/ 42 h 694"/>
              <a:gd name="T84" fmla="*/ 204 w 625"/>
              <a:gd name="T85" fmla="*/ 109 h 694"/>
              <a:gd name="T86" fmla="*/ 254 w 625"/>
              <a:gd name="T87" fmla="*/ 163 h 694"/>
              <a:gd name="T88" fmla="*/ 299 w 625"/>
              <a:gd name="T89" fmla="*/ 202 h 694"/>
              <a:gd name="T90" fmla="*/ 329 w 625"/>
              <a:gd name="T91" fmla="*/ 219 h 694"/>
              <a:gd name="T92" fmla="*/ 366 w 625"/>
              <a:gd name="T93" fmla="*/ 227 h 694"/>
              <a:gd name="T94" fmla="*/ 388 w 625"/>
              <a:gd name="T95" fmla="*/ 230 h 694"/>
              <a:gd name="T96" fmla="*/ 401 w 625"/>
              <a:gd name="T97" fmla="*/ 241 h 694"/>
              <a:gd name="T98" fmla="*/ 416 w 625"/>
              <a:gd name="T99" fmla="*/ 260 h 694"/>
              <a:gd name="T100" fmla="*/ 427 w 625"/>
              <a:gd name="T101" fmla="*/ 26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2" name="Freeform 333">
            <a:extLst>
              <a:ext uri="{FF2B5EF4-FFF2-40B4-BE49-F238E27FC236}">
                <a16:creationId xmlns:a16="http://schemas.microsoft.com/office/drawing/2014/main" id="{8A44349C-16A6-894B-B715-3A3790CE1AD7}"/>
              </a:ext>
            </a:extLst>
          </p:cNvPr>
          <p:cNvSpPr>
            <a:spLocks/>
          </p:cNvSpPr>
          <p:nvPr userDrawn="1">
            <p:custDataLst>
              <p:tags r:id="rId234"/>
            </p:custDataLst>
          </p:nvPr>
        </p:nvSpPr>
        <p:spPr bwMode="auto">
          <a:xfrm>
            <a:off x="10129212" y="3618578"/>
            <a:ext cx="260272" cy="233202"/>
          </a:xfrm>
          <a:custGeom>
            <a:avLst/>
            <a:gdLst>
              <a:gd name="T0" fmla="*/ 516 w 585"/>
              <a:gd name="T1" fmla="*/ 28 h 493"/>
              <a:gd name="T2" fmla="*/ 495 w 585"/>
              <a:gd name="T3" fmla="*/ 55 h 493"/>
              <a:gd name="T4" fmla="*/ 512 w 585"/>
              <a:gd name="T5" fmla="*/ 93 h 493"/>
              <a:gd name="T6" fmla="*/ 534 w 585"/>
              <a:gd name="T7" fmla="*/ 130 h 493"/>
              <a:gd name="T8" fmla="*/ 573 w 585"/>
              <a:gd name="T9" fmla="*/ 177 h 493"/>
              <a:gd name="T10" fmla="*/ 580 w 585"/>
              <a:gd name="T11" fmla="*/ 205 h 493"/>
              <a:gd name="T12" fmla="*/ 547 w 585"/>
              <a:gd name="T13" fmla="*/ 204 h 493"/>
              <a:gd name="T14" fmla="*/ 516 w 585"/>
              <a:gd name="T15" fmla="*/ 233 h 493"/>
              <a:gd name="T16" fmla="*/ 506 w 585"/>
              <a:gd name="T17" fmla="*/ 246 h 493"/>
              <a:gd name="T18" fmla="*/ 518 w 585"/>
              <a:gd name="T19" fmla="*/ 271 h 493"/>
              <a:gd name="T20" fmla="*/ 525 w 585"/>
              <a:gd name="T21" fmla="*/ 294 h 493"/>
              <a:gd name="T22" fmla="*/ 505 w 585"/>
              <a:gd name="T23" fmla="*/ 308 h 493"/>
              <a:gd name="T24" fmla="*/ 459 w 585"/>
              <a:gd name="T25" fmla="*/ 323 h 493"/>
              <a:gd name="T26" fmla="*/ 443 w 585"/>
              <a:gd name="T27" fmla="*/ 354 h 493"/>
              <a:gd name="T28" fmla="*/ 445 w 585"/>
              <a:gd name="T29" fmla="*/ 415 h 493"/>
              <a:gd name="T30" fmla="*/ 430 w 585"/>
              <a:gd name="T31" fmla="*/ 454 h 493"/>
              <a:gd name="T32" fmla="*/ 400 w 585"/>
              <a:gd name="T33" fmla="*/ 472 h 493"/>
              <a:gd name="T34" fmla="*/ 370 w 585"/>
              <a:gd name="T35" fmla="*/ 488 h 493"/>
              <a:gd name="T36" fmla="*/ 341 w 585"/>
              <a:gd name="T37" fmla="*/ 493 h 493"/>
              <a:gd name="T38" fmla="*/ 329 w 585"/>
              <a:gd name="T39" fmla="*/ 487 h 493"/>
              <a:gd name="T40" fmla="*/ 327 w 585"/>
              <a:gd name="T41" fmla="*/ 471 h 493"/>
              <a:gd name="T42" fmla="*/ 304 w 585"/>
              <a:gd name="T43" fmla="*/ 451 h 493"/>
              <a:gd name="T44" fmla="*/ 251 w 585"/>
              <a:gd name="T45" fmla="*/ 454 h 493"/>
              <a:gd name="T46" fmla="*/ 219 w 585"/>
              <a:gd name="T47" fmla="*/ 462 h 493"/>
              <a:gd name="T48" fmla="*/ 176 w 585"/>
              <a:gd name="T49" fmla="*/ 440 h 493"/>
              <a:gd name="T50" fmla="*/ 122 w 585"/>
              <a:gd name="T51" fmla="*/ 436 h 493"/>
              <a:gd name="T52" fmla="*/ 95 w 585"/>
              <a:gd name="T53" fmla="*/ 429 h 493"/>
              <a:gd name="T54" fmla="*/ 81 w 585"/>
              <a:gd name="T55" fmla="*/ 366 h 493"/>
              <a:gd name="T56" fmla="*/ 58 w 585"/>
              <a:gd name="T57" fmla="*/ 310 h 493"/>
              <a:gd name="T58" fmla="*/ 35 w 585"/>
              <a:gd name="T59" fmla="*/ 292 h 493"/>
              <a:gd name="T60" fmla="*/ 12 w 585"/>
              <a:gd name="T61" fmla="*/ 260 h 493"/>
              <a:gd name="T62" fmla="*/ 5 w 585"/>
              <a:gd name="T63" fmla="*/ 204 h 493"/>
              <a:gd name="T64" fmla="*/ 31 w 585"/>
              <a:gd name="T65" fmla="*/ 153 h 493"/>
              <a:gd name="T66" fmla="*/ 54 w 585"/>
              <a:gd name="T67" fmla="*/ 141 h 493"/>
              <a:gd name="T68" fmla="*/ 75 w 585"/>
              <a:gd name="T69" fmla="*/ 152 h 493"/>
              <a:gd name="T70" fmla="*/ 97 w 585"/>
              <a:gd name="T71" fmla="*/ 187 h 493"/>
              <a:gd name="T72" fmla="*/ 129 w 585"/>
              <a:gd name="T73" fmla="*/ 214 h 493"/>
              <a:gd name="T74" fmla="*/ 170 w 585"/>
              <a:gd name="T75" fmla="*/ 213 h 493"/>
              <a:gd name="T76" fmla="*/ 221 w 585"/>
              <a:gd name="T77" fmla="*/ 189 h 493"/>
              <a:gd name="T78" fmla="*/ 233 w 585"/>
              <a:gd name="T79" fmla="*/ 172 h 493"/>
              <a:gd name="T80" fmla="*/ 288 w 585"/>
              <a:gd name="T81" fmla="*/ 178 h 493"/>
              <a:gd name="T82" fmla="*/ 326 w 585"/>
              <a:gd name="T83" fmla="*/ 181 h 493"/>
              <a:gd name="T84" fmla="*/ 337 w 585"/>
              <a:gd name="T85" fmla="*/ 170 h 493"/>
              <a:gd name="T86" fmla="*/ 362 w 585"/>
              <a:gd name="T87" fmla="*/ 158 h 493"/>
              <a:gd name="T88" fmla="*/ 383 w 585"/>
              <a:gd name="T89" fmla="*/ 136 h 493"/>
              <a:gd name="T90" fmla="*/ 415 w 585"/>
              <a:gd name="T91" fmla="*/ 79 h 493"/>
              <a:gd name="T92" fmla="*/ 427 w 585"/>
              <a:gd name="T93" fmla="*/ 25 h 493"/>
              <a:gd name="T94" fmla="*/ 447 w 585"/>
              <a:gd name="T95" fmla="*/ 6 h 493"/>
              <a:gd name="T96" fmla="*/ 479 w 585"/>
              <a:gd name="T97" fmla="*/ 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3" name="Freeform 334">
            <a:extLst>
              <a:ext uri="{FF2B5EF4-FFF2-40B4-BE49-F238E27FC236}">
                <a16:creationId xmlns:a16="http://schemas.microsoft.com/office/drawing/2014/main" id="{3FF00C72-D46E-6D4C-94C8-7F440A533096}"/>
              </a:ext>
            </a:extLst>
          </p:cNvPr>
          <p:cNvSpPr>
            <a:spLocks/>
          </p:cNvSpPr>
          <p:nvPr userDrawn="1">
            <p:custDataLst>
              <p:tags r:id="rId235"/>
            </p:custDataLst>
          </p:nvPr>
        </p:nvSpPr>
        <p:spPr bwMode="auto">
          <a:xfrm>
            <a:off x="10493593" y="3987095"/>
            <a:ext cx="94349" cy="51823"/>
          </a:xfrm>
          <a:custGeom>
            <a:avLst/>
            <a:gdLst>
              <a:gd name="T0" fmla="*/ 0 w 212"/>
              <a:gd name="T1" fmla="*/ 105 h 105"/>
              <a:gd name="T2" fmla="*/ 16 w 212"/>
              <a:gd name="T3" fmla="*/ 85 h 105"/>
              <a:gd name="T4" fmla="*/ 35 w 212"/>
              <a:gd name="T5" fmla="*/ 68 h 105"/>
              <a:gd name="T6" fmla="*/ 44 w 212"/>
              <a:gd name="T7" fmla="*/ 60 h 105"/>
              <a:gd name="T8" fmla="*/ 54 w 212"/>
              <a:gd name="T9" fmla="*/ 53 h 105"/>
              <a:gd name="T10" fmla="*/ 64 w 212"/>
              <a:gd name="T11" fmla="*/ 46 h 105"/>
              <a:gd name="T12" fmla="*/ 73 w 212"/>
              <a:gd name="T13" fmla="*/ 38 h 105"/>
              <a:gd name="T14" fmla="*/ 83 w 212"/>
              <a:gd name="T15" fmla="*/ 32 h 105"/>
              <a:gd name="T16" fmla="*/ 94 w 212"/>
              <a:gd name="T17" fmla="*/ 27 h 105"/>
              <a:gd name="T18" fmla="*/ 106 w 212"/>
              <a:gd name="T19" fmla="*/ 21 h 105"/>
              <a:gd name="T20" fmla="*/ 118 w 212"/>
              <a:gd name="T21" fmla="*/ 16 h 105"/>
              <a:gd name="T22" fmla="*/ 144 w 212"/>
              <a:gd name="T23" fmla="*/ 8 h 105"/>
              <a:gd name="T24" fmla="*/ 172 w 212"/>
              <a:gd name="T25" fmla="*/ 0 h 105"/>
              <a:gd name="T26" fmla="*/ 212 w 212"/>
              <a:gd name="T27" fmla="*/ 0 h 105"/>
              <a:gd name="T28" fmla="*/ 202 w 212"/>
              <a:gd name="T29" fmla="*/ 9 h 105"/>
              <a:gd name="T30" fmla="*/ 190 w 212"/>
              <a:gd name="T31" fmla="*/ 18 h 105"/>
              <a:gd name="T32" fmla="*/ 178 w 212"/>
              <a:gd name="T33" fmla="*/ 27 h 105"/>
              <a:gd name="T34" fmla="*/ 165 w 212"/>
              <a:gd name="T35" fmla="*/ 35 h 105"/>
              <a:gd name="T36" fmla="*/ 137 w 212"/>
              <a:gd name="T37" fmla="*/ 52 h 105"/>
              <a:gd name="T38" fmla="*/ 109 w 212"/>
              <a:gd name="T39" fmla="*/ 66 h 105"/>
              <a:gd name="T40" fmla="*/ 79 w 212"/>
              <a:gd name="T41" fmla="*/ 79 h 105"/>
              <a:gd name="T42" fmla="*/ 50 w 212"/>
              <a:gd name="T43" fmla="*/ 90 h 105"/>
              <a:gd name="T44" fmla="*/ 23 w 212"/>
              <a:gd name="T45" fmla="*/ 99 h 105"/>
              <a:gd name="T46" fmla="*/ 0 w 212"/>
              <a:gd name="T4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4" name="Freeform 335">
            <a:extLst>
              <a:ext uri="{FF2B5EF4-FFF2-40B4-BE49-F238E27FC236}">
                <a16:creationId xmlns:a16="http://schemas.microsoft.com/office/drawing/2014/main" id="{5B0650B2-E91A-994D-9218-CCF379C547AF}"/>
              </a:ext>
            </a:extLst>
          </p:cNvPr>
          <p:cNvSpPr>
            <a:spLocks/>
          </p:cNvSpPr>
          <p:nvPr userDrawn="1">
            <p:custDataLst>
              <p:tags r:id="rId236"/>
            </p:custDataLst>
          </p:nvPr>
        </p:nvSpPr>
        <p:spPr bwMode="auto">
          <a:xfrm>
            <a:off x="10612342" y="3684795"/>
            <a:ext cx="43920" cy="80612"/>
          </a:xfrm>
          <a:custGeom>
            <a:avLst/>
            <a:gdLst>
              <a:gd name="T0" fmla="*/ 0 w 92"/>
              <a:gd name="T1" fmla="*/ 81 h 166"/>
              <a:gd name="T2" fmla="*/ 0 w 92"/>
              <a:gd name="T3" fmla="*/ 148 h 166"/>
              <a:gd name="T4" fmla="*/ 5 w 92"/>
              <a:gd name="T5" fmla="*/ 144 h 166"/>
              <a:gd name="T6" fmla="*/ 12 w 92"/>
              <a:gd name="T7" fmla="*/ 139 h 166"/>
              <a:gd name="T8" fmla="*/ 14 w 92"/>
              <a:gd name="T9" fmla="*/ 137 h 166"/>
              <a:gd name="T10" fmla="*/ 17 w 92"/>
              <a:gd name="T11" fmla="*/ 135 h 166"/>
              <a:gd name="T12" fmla="*/ 18 w 92"/>
              <a:gd name="T13" fmla="*/ 132 h 166"/>
              <a:gd name="T14" fmla="*/ 19 w 92"/>
              <a:gd name="T15" fmla="*/ 130 h 166"/>
              <a:gd name="T16" fmla="*/ 20 w 92"/>
              <a:gd name="T17" fmla="*/ 138 h 166"/>
              <a:gd name="T18" fmla="*/ 24 w 92"/>
              <a:gd name="T19" fmla="*/ 148 h 166"/>
              <a:gd name="T20" fmla="*/ 27 w 92"/>
              <a:gd name="T21" fmla="*/ 154 h 166"/>
              <a:gd name="T22" fmla="*/ 30 w 92"/>
              <a:gd name="T23" fmla="*/ 159 h 166"/>
              <a:gd name="T24" fmla="*/ 35 w 92"/>
              <a:gd name="T25" fmla="*/ 163 h 166"/>
              <a:gd name="T26" fmla="*/ 39 w 92"/>
              <a:gd name="T27" fmla="*/ 166 h 166"/>
              <a:gd name="T28" fmla="*/ 41 w 92"/>
              <a:gd name="T29" fmla="*/ 158 h 166"/>
              <a:gd name="T30" fmla="*/ 41 w 92"/>
              <a:gd name="T31" fmla="*/ 148 h 166"/>
              <a:gd name="T32" fmla="*/ 41 w 92"/>
              <a:gd name="T33" fmla="*/ 137 h 166"/>
              <a:gd name="T34" fmla="*/ 41 w 92"/>
              <a:gd name="T35" fmla="*/ 126 h 166"/>
              <a:gd name="T36" fmla="*/ 40 w 92"/>
              <a:gd name="T37" fmla="*/ 107 h 166"/>
              <a:gd name="T38" fmla="*/ 39 w 92"/>
              <a:gd name="T39" fmla="*/ 99 h 166"/>
              <a:gd name="T40" fmla="*/ 48 w 92"/>
              <a:gd name="T41" fmla="*/ 100 h 166"/>
              <a:gd name="T42" fmla="*/ 57 w 92"/>
              <a:gd name="T43" fmla="*/ 102 h 166"/>
              <a:gd name="T44" fmla="*/ 64 w 92"/>
              <a:gd name="T45" fmla="*/ 105 h 166"/>
              <a:gd name="T46" fmla="*/ 71 w 92"/>
              <a:gd name="T47" fmla="*/ 108 h 166"/>
              <a:gd name="T48" fmla="*/ 76 w 92"/>
              <a:gd name="T49" fmla="*/ 111 h 166"/>
              <a:gd name="T50" fmla="*/ 82 w 92"/>
              <a:gd name="T51" fmla="*/ 114 h 166"/>
              <a:gd name="T52" fmla="*/ 87 w 92"/>
              <a:gd name="T53" fmla="*/ 116 h 166"/>
              <a:gd name="T54" fmla="*/ 92 w 92"/>
              <a:gd name="T55" fmla="*/ 118 h 166"/>
              <a:gd name="T56" fmla="*/ 85 w 92"/>
              <a:gd name="T57" fmla="*/ 103 h 166"/>
              <a:gd name="T58" fmla="*/ 81 w 92"/>
              <a:gd name="T59" fmla="*/ 89 h 166"/>
              <a:gd name="T60" fmla="*/ 76 w 92"/>
              <a:gd name="T61" fmla="*/ 75 h 166"/>
              <a:gd name="T62" fmla="*/ 73 w 92"/>
              <a:gd name="T63" fmla="*/ 60 h 166"/>
              <a:gd name="T64" fmla="*/ 70 w 92"/>
              <a:gd name="T65" fmla="*/ 47 h 166"/>
              <a:gd name="T66" fmla="*/ 67 w 92"/>
              <a:gd name="T67" fmla="*/ 34 h 166"/>
              <a:gd name="T68" fmla="*/ 63 w 92"/>
              <a:gd name="T69" fmla="*/ 23 h 166"/>
              <a:gd name="T70" fmla="*/ 59 w 92"/>
              <a:gd name="T71" fmla="*/ 13 h 166"/>
              <a:gd name="T72" fmla="*/ 59 w 92"/>
              <a:gd name="T73" fmla="*/ 19 h 166"/>
              <a:gd name="T74" fmla="*/ 59 w 92"/>
              <a:gd name="T75" fmla="*/ 25 h 166"/>
              <a:gd name="T76" fmla="*/ 50 w 92"/>
              <a:gd name="T77" fmla="*/ 23 h 166"/>
              <a:gd name="T78" fmla="*/ 42 w 92"/>
              <a:gd name="T79" fmla="*/ 19 h 166"/>
              <a:gd name="T80" fmla="*/ 35 w 92"/>
              <a:gd name="T81" fmla="*/ 15 h 166"/>
              <a:gd name="T82" fmla="*/ 29 w 92"/>
              <a:gd name="T83" fmla="*/ 11 h 166"/>
              <a:gd name="T84" fmla="*/ 23 w 92"/>
              <a:gd name="T85" fmla="*/ 7 h 166"/>
              <a:gd name="T86" fmla="*/ 16 w 92"/>
              <a:gd name="T87" fmla="*/ 3 h 166"/>
              <a:gd name="T88" fmla="*/ 8 w 92"/>
              <a:gd name="T89" fmla="*/ 1 h 166"/>
              <a:gd name="T90" fmla="*/ 0 w 92"/>
              <a:gd name="T91" fmla="*/ 0 h 166"/>
              <a:gd name="T92" fmla="*/ 0 w 92"/>
              <a:gd name="T93" fmla="*/ 10 h 166"/>
              <a:gd name="T94" fmla="*/ 0 w 92"/>
              <a:gd name="T95" fmla="*/ 19 h 166"/>
              <a:gd name="T96" fmla="*/ 0 w 92"/>
              <a:gd name="T97" fmla="*/ 33 h 166"/>
              <a:gd name="T98" fmla="*/ 0 w 92"/>
              <a:gd name="T99" fmla="*/ 52 h 166"/>
              <a:gd name="T100" fmla="*/ 0 w 92"/>
              <a:gd name="T101" fmla="*/ 70 h 166"/>
              <a:gd name="T102" fmla="*/ 0 w 92"/>
              <a:gd name="T103" fmla="*/ 8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5" name="Freeform 336">
            <a:extLst>
              <a:ext uri="{FF2B5EF4-FFF2-40B4-BE49-F238E27FC236}">
                <a16:creationId xmlns:a16="http://schemas.microsoft.com/office/drawing/2014/main" id="{FE7D1E2A-B6EA-CE41-879A-9DE4858223F7}"/>
              </a:ext>
            </a:extLst>
          </p:cNvPr>
          <p:cNvSpPr>
            <a:spLocks/>
          </p:cNvSpPr>
          <p:nvPr userDrawn="1">
            <p:custDataLst>
              <p:tags r:id="rId237"/>
            </p:custDataLst>
          </p:nvPr>
        </p:nvSpPr>
        <p:spPr bwMode="auto">
          <a:xfrm>
            <a:off x="10625356" y="3815792"/>
            <a:ext cx="73200" cy="50383"/>
          </a:xfrm>
          <a:custGeom>
            <a:avLst/>
            <a:gdLst>
              <a:gd name="T0" fmla="*/ 7 w 166"/>
              <a:gd name="T1" fmla="*/ 0 h 62"/>
              <a:gd name="T2" fmla="*/ 14 w 166"/>
              <a:gd name="T3" fmla="*/ 3 h 62"/>
              <a:gd name="T4" fmla="*/ 22 w 166"/>
              <a:gd name="T5" fmla="*/ 6 h 62"/>
              <a:gd name="T6" fmla="*/ 30 w 166"/>
              <a:gd name="T7" fmla="*/ 7 h 62"/>
              <a:gd name="T8" fmla="*/ 36 w 166"/>
              <a:gd name="T9" fmla="*/ 8 h 62"/>
              <a:gd name="T10" fmla="*/ 48 w 166"/>
              <a:gd name="T11" fmla="*/ 8 h 62"/>
              <a:gd name="T12" fmla="*/ 58 w 166"/>
              <a:gd name="T13" fmla="*/ 7 h 62"/>
              <a:gd name="T14" fmla="*/ 69 w 166"/>
              <a:gd name="T15" fmla="*/ 5 h 62"/>
              <a:gd name="T16" fmla="*/ 80 w 166"/>
              <a:gd name="T17" fmla="*/ 3 h 62"/>
              <a:gd name="T18" fmla="*/ 92 w 166"/>
              <a:gd name="T19" fmla="*/ 1 h 62"/>
              <a:gd name="T20" fmla="*/ 106 w 166"/>
              <a:gd name="T21" fmla="*/ 0 h 62"/>
              <a:gd name="T22" fmla="*/ 111 w 166"/>
              <a:gd name="T23" fmla="*/ 1 h 62"/>
              <a:gd name="T24" fmla="*/ 115 w 166"/>
              <a:gd name="T25" fmla="*/ 2 h 62"/>
              <a:gd name="T26" fmla="*/ 120 w 166"/>
              <a:gd name="T27" fmla="*/ 5 h 62"/>
              <a:gd name="T28" fmla="*/ 124 w 166"/>
              <a:gd name="T29" fmla="*/ 8 h 62"/>
              <a:gd name="T30" fmla="*/ 132 w 166"/>
              <a:gd name="T31" fmla="*/ 17 h 62"/>
              <a:gd name="T32" fmla="*/ 138 w 166"/>
              <a:gd name="T33" fmla="*/ 26 h 62"/>
              <a:gd name="T34" fmla="*/ 145 w 166"/>
              <a:gd name="T35" fmla="*/ 36 h 62"/>
              <a:gd name="T36" fmla="*/ 151 w 166"/>
              <a:gd name="T37" fmla="*/ 45 h 62"/>
              <a:gd name="T38" fmla="*/ 155 w 166"/>
              <a:gd name="T39" fmla="*/ 49 h 62"/>
              <a:gd name="T40" fmla="*/ 158 w 166"/>
              <a:gd name="T41" fmla="*/ 52 h 62"/>
              <a:gd name="T42" fmla="*/ 162 w 166"/>
              <a:gd name="T43" fmla="*/ 54 h 62"/>
              <a:gd name="T44" fmla="*/ 166 w 166"/>
              <a:gd name="T45" fmla="*/ 56 h 62"/>
              <a:gd name="T46" fmla="*/ 159 w 166"/>
              <a:gd name="T47" fmla="*/ 57 h 62"/>
              <a:gd name="T48" fmla="*/ 151 w 166"/>
              <a:gd name="T49" fmla="*/ 59 h 62"/>
              <a:gd name="T50" fmla="*/ 143 w 166"/>
              <a:gd name="T51" fmla="*/ 61 h 62"/>
              <a:gd name="T52" fmla="*/ 133 w 166"/>
              <a:gd name="T53" fmla="*/ 62 h 62"/>
              <a:gd name="T54" fmla="*/ 125 w 166"/>
              <a:gd name="T55" fmla="*/ 61 h 62"/>
              <a:gd name="T56" fmla="*/ 119 w 166"/>
              <a:gd name="T57" fmla="*/ 58 h 62"/>
              <a:gd name="T58" fmla="*/ 112 w 166"/>
              <a:gd name="T59" fmla="*/ 54 h 62"/>
              <a:gd name="T60" fmla="*/ 106 w 166"/>
              <a:gd name="T61" fmla="*/ 50 h 62"/>
              <a:gd name="T62" fmla="*/ 100 w 166"/>
              <a:gd name="T63" fmla="*/ 45 h 62"/>
              <a:gd name="T64" fmla="*/ 93 w 166"/>
              <a:gd name="T65" fmla="*/ 41 h 62"/>
              <a:gd name="T66" fmla="*/ 87 w 166"/>
              <a:gd name="T67" fmla="*/ 39 h 62"/>
              <a:gd name="T68" fmla="*/ 79 w 166"/>
              <a:gd name="T69" fmla="*/ 38 h 62"/>
              <a:gd name="T70" fmla="*/ 56 w 166"/>
              <a:gd name="T71" fmla="*/ 38 h 62"/>
              <a:gd name="T72" fmla="*/ 35 w 166"/>
              <a:gd name="T73" fmla="*/ 39 h 62"/>
              <a:gd name="T74" fmla="*/ 26 w 166"/>
              <a:gd name="T75" fmla="*/ 41 h 62"/>
              <a:gd name="T76" fmla="*/ 19 w 166"/>
              <a:gd name="T77" fmla="*/ 43 h 62"/>
              <a:gd name="T78" fmla="*/ 12 w 166"/>
              <a:gd name="T79" fmla="*/ 46 h 62"/>
              <a:gd name="T80" fmla="*/ 7 w 166"/>
              <a:gd name="T81" fmla="*/ 50 h 62"/>
              <a:gd name="T82" fmla="*/ 2 w 166"/>
              <a:gd name="T83" fmla="*/ 45 h 62"/>
              <a:gd name="T84" fmla="*/ 1 w 166"/>
              <a:gd name="T85" fmla="*/ 40 h 62"/>
              <a:gd name="T86" fmla="*/ 0 w 166"/>
              <a:gd name="T87" fmla="*/ 34 h 62"/>
              <a:gd name="T88" fmla="*/ 1 w 166"/>
              <a:gd name="T89" fmla="*/ 28 h 62"/>
              <a:gd name="T90" fmla="*/ 4 w 166"/>
              <a:gd name="T91" fmla="*/ 15 h 62"/>
              <a:gd name="T92" fmla="*/ 7 w 166"/>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6" name="Freeform 337">
            <a:extLst>
              <a:ext uri="{FF2B5EF4-FFF2-40B4-BE49-F238E27FC236}">
                <a16:creationId xmlns:a16="http://schemas.microsoft.com/office/drawing/2014/main" id="{467B27E7-5BA3-714D-87F4-8D18C62E9AFE}"/>
              </a:ext>
            </a:extLst>
          </p:cNvPr>
          <p:cNvSpPr>
            <a:spLocks/>
          </p:cNvSpPr>
          <p:nvPr userDrawn="1">
            <p:custDataLst>
              <p:tags r:id="rId238"/>
            </p:custDataLst>
          </p:nvPr>
        </p:nvSpPr>
        <p:spPr bwMode="auto">
          <a:xfrm>
            <a:off x="10703437" y="3746695"/>
            <a:ext cx="87842" cy="57581"/>
          </a:xfrm>
          <a:custGeom>
            <a:avLst/>
            <a:gdLst>
              <a:gd name="T0" fmla="*/ 33 w 193"/>
              <a:gd name="T1" fmla="*/ 35 h 121"/>
              <a:gd name="T2" fmla="*/ 48 w 193"/>
              <a:gd name="T3" fmla="*/ 25 h 121"/>
              <a:gd name="T4" fmla="*/ 68 w 193"/>
              <a:gd name="T5" fmla="*/ 12 h 121"/>
              <a:gd name="T6" fmla="*/ 84 w 193"/>
              <a:gd name="T7" fmla="*/ 4 h 121"/>
              <a:gd name="T8" fmla="*/ 94 w 193"/>
              <a:gd name="T9" fmla="*/ 1 h 121"/>
              <a:gd name="T10" fmla="*/ 105 w 193"/>
              <a:gd name="T11" fmla="*/ 1 h 121"/>
              <a:gd name="T12" fmla="*/ 116 w 193"/>
              <a:gd name="T13" fmla="*/ 3 h 121"/>
              <a:gd name="T14" fmla="*/ 131 w 193"/>
              <a:gd name="T15" fmla="*/ 10 h 121"/>
              <a:gd name="T16" fmla="*/ 148 w 193"/>
              <a:gd name="T17" fmla="*/ 21 h 121"/>
              <a:gd name="T18" fmla="*/ 162 w 193"/>
              <a:gd name="T19" fmla="*/ 28 h 121"/>
              <a:gd name="T20" fmla="*/ 173 w 193"/>
              <a:gd name="T21" fmla="*/ 30 h 121"/>
              <a:gd name="T22" fmla="*/ 179 w 193"/>
              <a:gd name="T23" fmla="*/ 48 h 121"/>
              <a:gd name="T24" fmla="*/ 178 w 193"/>
              <a:gd name="T25" fmla="*/ 66 h 121"/>
              <a:gd name="T26" fmla="*/ 182 w 193"/>
              <a:gd name="T27" fmla="*/ 75 h 121"/>
              <a:gd name="T28" fmla="*/ 187 w 193"/>
              <a:gd name="T29" fmla="*/ 89 h 121"/>
              <a:gd name="T30" fmla="*/ 188 w 193"/>
              <a:gd name="T31" fmla="*/ 102 h 121"/>
              <a:gd name="T32" fmla="*/ 191 w 193"/>
              <a:gd name="T33" fmla="*/ 109 h 121"/>
              <a:gd name="T34" fmla="*/ 188 w 193"/>
              <a:gd name="T35" fmla="*/ 114 h 121"/>
              <a:gd name="T36" fmla="*/ 177 w 193"/>
              <a:gd name="T37" fmla="*/ 118 h 121"/>
              <a:gd name="T38" fmla="*/ 159 w 193"/>
              <a:gd name="T39" fmla="*/ 121 h 121"/>
              <a:gd name="T40" fmla="*/ 116 w 193"/>
              <a:gd name="T41" fmla="*/ 119 h 121"/>
              <a:gd name="T42" fmla="*/ 72 w 193"/>
              <a:gd name="T43" fmla="*/ 116 h 121"/>
              <a:gd name="T44" fmla="*/ 63 w 193"/>
              <a:gd name="T45" fmla="*/ 110 h 121"/>
              <a:gd name="T46" fmla="*/ 56 w 193"/>
              <a:gd name="T47" fmla="*/ 100 h 121"/>
              <a:gd name="T48" fmla="*/ 54 w 193"/>
              <a:gd name="T49" fmla="*/ 87 h 121"/>
              <a:gd name="T50" fmla="*/ 47 w 193"/>
              <a:gd name="T51" fmla="*/ 79 h 121"/>
              <a:gd name="T52" fmla="*/ 31 w 193"/>
              <a:gd name="T53" fmla="*/ 75 h 121"/>
              <a:gd name="T54" fmla="*/ 13 w 193"/>
              <a:gd name="T55" fmla="*/ 69 h 121"/>
              <a:gd name="T56" fmla="*/ 3 w 193"/>
              <a:gd name="T57" fmla="*/ 62 h 121"/>
              <a:gd name="T58" fmla="*/ 0 w 193"/>
              <a:gd name="T59" fmla="*/ 58 h 121"/>
              <a:gd name="T60" fmla="*/ 1 w 193"/>
              <a:gd name="T61" fmla="*/ 51 h 121"/>
              <a:gd name="T62" fmla="*/ 7 w 193"/>
              <a:gd name="T63" fmla="*/ 45 h 121"/>
              <a:gd name="T64" fmla="*/ 20 w 193"/>
              <a:gd name="T6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7" name="Freeform 338">
            <a:extLst>
              <a:ext uri="{FF2B5EF4-FFF2-40B4-BE49-F238E27FC236}">
                <a16:creationId xmlns:a16="http://schemas.microsoft.com/office/drawing/2014/main" id="{124A42F4-31C5-004A-8172-B8B70EAEFFA4}"/>
              </a:ext>
            </a:extLst>
          </p:cNvPr>
          <p:cNvSpPr>
            <a:spLocks/>
          </p:cNvSpPr>
          <p:nvPr userDrawn="1">
            <p:custDataLst>
              <p:tags r:id="rId239"/>
            </p:custDataLst>
          </p:nvPr>
        </p:nvSpPr>
        <p:spPr bwMode="auto">
          <a:xfrm>
            <a:off x="10384605" y="3690554"/>
            <a:ext cx="170803" cy="208731"/>
          </a:xfrm>
          <a:custGeom>
            <a:avLst/>
            <a:gdLst>
              <a:gd name="T0" fmla="*/ 37 w 379"/>
              <a:gd name="T1" fmla="*/ 419 h 437"/>
              <a:gd name="T2" fmla="*/ 46 w 379"/>
              <a:gd name="T3" fmla="*/ 407 h 437"/>
              <a:gd name="T4" fmla="*/ 24 w 379"/>
              <a:gd name="T5" fmla="*/ 311 h 437"/>
              <a:gd name="T6" fmla="*/ 2 w 379"/>
              <a:gd name="T7" fmla="*/ 294 h 437"/>
              <a:gd name="T8" fmla="*/ 15 w 379"/>
              <a:gd name="T9" fmla="*/ 270 h 437"/>
              <a:gd name="T10" fmla="*/ 31 w 379"/>
              <a:gd name="T11" fmla="*/ 221 h 437"/>
              <a:gd name="T12" fmla="*/ 39 w 379"/>
              <a:gd name="T13" fmla="*/ 172 h 437"/>
              <a:gd name="T14" fmla="*/ 57 w 379"/>
              <a:gd name="T15" fmla="*/ 159 h 437"/>
              <a:gd name="T16" fmla="*/ 65 w 379"/>
              <a:gd name="T17" fmla="*/ 130 h 437"/>
              <a:gd name="T18" fmla="*/ 76 w 379"/>
              <a:gd name="T19" fmla="*/ 78 h 437"/>
              <a:gd name="T20" fmla="*/ 90 w 379"/>
              <a:gd name="T21" fmla="*/ 51 h 437"/>
              <a:gd name="T22" fmla="*/ 115 w 379"/>
              <a:gd name="T23" fmla="*/ 31 h 437"/>
              <a:gd name="T24" fmla="*/ 153 w 379"/>
              <a:gd name="T25" fmla="*/ 25 h 437"/>
              <a:gd name="T26" fmla="*/ 217 w 379"/>
              <a:gd name="T27" fmla="*/ 38 h 437"/>
              <a:gd name="T28" fmla="*/ 262 w 379"/>
              <a:gd name="T29" fmla="*/ 48 h 437"/>
              <a:gd name="T30" fmla="*/ 303 w 379"/>
              <a:gd name="T31" fmla="*/ 45 h 437"/>
              <a:gd name="T32" fmla="*/ 329 w 379"/>
              <a:gd name="T33" fmla="*/ 31 h 437"/>
              <a:gd name="T34" fmla="*/ 356 w 379"/>
              <a:gd name="T35" fmla="*/ 7 h 437"/>
              <a:gd name="T36" fmla="*/ 374 w 379"/>
              <a:gd name="T37" fmla="*/ 9 h 437"/>
              <a:gd name="T38" fmla="*/ 372 w 379"/>
              <a:gd name="T39" fmla="*/ 35 h 437"/>
              <a:gd name="T40" fmla="*/ 329 w 379"/>
              <a:gd name="T41" fmla="*/ 80 h 437"/>
              <a:gd name="T42" fmla="*/ 292 w 379"/>
              <a:gd name="T43" fmla="*/ 97 h 437"/>
              <a:gd name="T44" fmla="*/ 271 w 379"/>
              <a:gd name="T45" fmla="*/ 94 h 437"/>
              <a:gd name="T46" fmla="*/ 238 w 379"/>
              <a:gd name="T47" fmla="*/ 69 h 437"/>
              <a:gd name="T48" fmla="*/ 212 w 379"/>
              <a:gd name="T49" fmla="*/ 56 h 437"/>
              <a:gd name="T50" fmla="*/ 177 w 379"/>
              <a:gd name="T51" fmla="*/ 56 h 437"/>
              <a:gd name="T52" fmla="*/ 138 w 379"/>
              <a:gd name="T53" fmla="*/ 61 h 437"/>
              <a:gd name="T54" fmla="*/ 114 w 379"/>
              <a:gd name="T55" fmla="*/ 79 h 437"/>
              <a:gd name="T56" fmla="*/ 79 w 379"/>
              <a:gd name="T57" fmla="*/ 161 h 437"/>
              <a:gd name="T58" fmla="*/ 119 w 379"/>
              <a:gd name="T59" fmla="*/ 169 h 437"/>
              <a:gd name="T60" fmla="*/ 133 w 379"/>
              <a:gd name="T61" fmla="*/ 191 h 437"/>
              <a:gd name="T62" fmla="*/ 155 w 379"/>
              <a:gd name="T63" fmla="*/ 168 h 437"/>
              <a:gd name="T64" fmla="*/ 172 w 379"/>
              <a:gd name="T65" fmla="*/ 153 h 437"/>
              <a:gd name="T66" fmla="*/ 221 w 379"/>
              <a:gd name="T67" fmla="*/ 150 h 437"/>
              <a:gd name="T68" fmla="*/ 250 w 379"/>
              <a:gd name="T69" fmla="*/ 147 h 437"/>
              <a:gd name="T70" fmla="*/ 273 w 379"/>
              <a:gd name="T71" fmla="*/ 173 h 437"/>
              <a:gd name="T72" fmla="*/ 279 w 379"/>
              <a:gd name="T73" fmla="*/ 203 h 437"/>
              <a:gd name="T74" fmla="*/ 246 w 379"/>
              <a:gd name="T75" fmla="*/ 192 h 437"/>
              <a:gd name="T76" fmla="*/ 218 w 379"/>
              <a:gd name="T77" fmla="*/ 185 h 437"/>
              <a:gd name="T78" fmla="*/ 192 w 379"/>
              <a:gd name="T79" fmla="*/ 195 h 437"/>
              <a:gd name="T80" fmla="*/ 186 w 379"/>
              <a:gd name="T81" fmla="*/ 209 h 437"/>
              <a:gd name="T82" fmla="*/ 192 w 379"/>
              <a:gd name="T83" fmla="*/ 233 h 437"/>
              <a:gd name="T84" fmla="*/ 220 w 379"/>
              <a:gd name="T85" fmla="*/ 272 h 437"/>
              <a:gd name="T86" fmla="*/ 225 w 379"/>
              <a:gd name="T87" fmla="*/ 296 h 437"/>
              <a:gd name="T88" fmla="*/ 215 w 379"/>
              <a:gd name="T89" fmla="*/ 322 h 437"/>
              <a:gd name="T90" fmla="*/ 205 w 379"/>
              <a:gd name="T91" fmla="*/ 345 h 437"/>
              <a:gd name="T92" fmla="*/ 210 w 379"/>
              <a:gd name="T93" fmla="*/ 356 h 437"/>
              <a:gd name="T94" fmla="*/ 236 w 379"/>
              <a:gd name="T95" fmla="*/ 368 h 437"/>
              <a:gd name="T96" fmla="*/ 252 w 379"/>
              <a:gd name="T97" fmla="*/ 400 h 437"/>
              <a:gd name="T98" fmla="*/ 239 w 379"/>
              <a:gd name="T99" fmla="*/ 429 h 437"/>
              <a:gd name="T100" fmla="*/ 221 w 379"/>
              <a:gd name="T101" fmla="*/ 421 h 437"/>
              <a:gd name="T102" fmla="*/ 202 w 379"/>
              <a:gd name="T103" fmla="*/ 417 h 437"/>
              <a:gd name="T104" fmla="*/ 177 w 379"/>
              <a:gd name="T105" fmla="*/ 400 h 437"/>
              <a:gd name="T106" fmla="*/ 153 w 379"/>
              <a:gd name="T107" fmla="*/ 356 h 437"/>
              <a:gd name="T108" fmla="*/ 137 w 379"/>
              <a:gd name="T109" fmla="*/ 304 h 437"/>
              <a:gd name="T110" fmla="*/ 114 w 379"/>
              <a:gd name="T111" fmla="*/ 263 h 437"/>
              <a:gd name="T112" fmla="*/ 97 w 379"/>
              <a:gd name="T113" fmla="*/ 259 h 437"/>
              <a:gd name="T114" fmla="*/ 105 w 379"/>
              <a:gd name="T115" fmla="*/ 381 h 437"/>
              <a:gd name="T116" fmla="*/ 93 w 379"/>
              <a:gd name="T117" fmla="*/ 404 h 437"/>
              <a:gd name="T118" fmla="*/ 57 w 379"/>
              <a:gd name="T119" fmla="*/ 426 h 437"/>
              <a:gd name="T120" fmla="*/ 59 w 379"/>
              <a:gd name="T121"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8" name="Freeform 339">
            <a:extLst>
              <a:ext uri="{FF2B5EF4-FFF2-40B4-BE49-F238E27FC236}">
                <a16:creationId xmlns:a16="http://schemas.microsoft.com/office/drawing/2014/main" id="{DA056B09-4439-504D-BAF5-B13B8ED0D19F}"/>
              </a:ext>
            </a:extLst>
          </p:cNvPr>
          <p:cNvSpPr>
            <a:spLocks/>
          </p:cNvSpPr>
          <p:nvPr userDrawn="1">
            <p:custDataLst>
              <p:tags r:id="rId240"/>
            </p:custDataLst>
          </p:nvPr>
        </p:nvSpPr>
        <p:spPr bwMode="auto">
          <a:xfrm>
            <a:off x="10041371" y="3909360"/>
            <a:ext cx="257018" cy="86371"/>
          </a:xfrm>
          <a:custGeom>
            <a:avLst/>
            <a:gdLst>
              <a:gd name="T0" fmla="*/ 11 w 578"/>
              <a:gd name="T1" fmla="*/ 50 h 184"/>
              <a:gd name="T2" fmla="*/ 24 w 578"/>
              <a:gd name="T3" fmla="*/ 32 h 184"/>
              <a:gd name="T4" fmla="*/ 41 w 578"/>
              <a:gd name="T5" fmla="*/ 7 h 184"/>
              <a:gd name="T6" fmla="*/ 54 w 578"/>
              <a:gd name="T7" fmla="*/ 0 h 184"/>
              <a:gd name="T8" fmla="*/ 79 w 578"/>
              <a:gd name="T9" fmla="*/ 2 h 184"/>
              <a:gd name="T10" fmla="*/ 95 w 578"/>
              <a:gd name="T11" fmla="*/ 2 h 184"/>
              <a:gd name="T12" fmla="*/ 101 w 578"/>
              <a:gd name="T13" fmla="*/ 5 h 184"/>
              <a:gd name="T14" fmla="*/ 115 w 578"/>
              <a:gd name="T15" fmla="*/ 15 h 184"/>
              <a:gd name="T16" fmla="*/ 147 w 578"/>
              <a:gd name="T17" fmla="*/ 27 h 184"/>
              <a:gd name="T18" fmla="*/ 168 w 578"/>
              <a:gd name="T19" fmla="*/ 37 h 184"/>
              <a:gd name="T20" fmla="*/ 178 w 578"/>
              <a:gd name="T21" fmla="*/ 53 h 184"/>
              <a:gd name="T22" fmla="*/ 192 w 578"/>
              <a:gd name="T23" fmla="*/ 61 h 184"/>
              <a:gd name="T24" fmla="*/ 231 w 578"/>
              <a:gd name="T25" fmla="*/ 60 h 184"/>
              <a:gd name="T26" fmla="*/ 277 w 578"/>
              <a:gd name="T27" fmla="*/ 51 h 184"/>
              <a:gd name="T28" fmla="*/ 299 w 578"/>
              <a:gd name="T29" fmla="*/ 39 h 184"/>
              <a:gd name="T30" fmla="*/ 314 w 578"/>
              <a:gd name="T31" fmla="*/ 34 h 184"/>
              <a:gd name="T32" fmla="*/ 327 w 578"/>
              <a:gd name="T33" fmla="*/ 35 h 184"/>
              <a:gd name="T34" fmla="*/ 339 w 578"/>
              <a:gd name="T35" fmla="*/ 31 h 184"/>
              <a:gd name="T36" fmla="*/ 366 w 578"/>
              <a:gd name="T37" fmla="*/ 34 h 184"/>
              <a:gd name="T38" fmla="*/ 399 w 578"/>
              <a:gd name="T39" fmla="*/ 59 h 184"/>
              <a:gd name="T40" fmla="*/ 428 w 578"/>
              <a:gd name="T41" fmla="*/ 89 h 184"/>
              <a:gd name="T42" fmla="*/ 456 w 578"/>
              <a:gd name="T43" fmla="*/ 105 h 184"/>
              <a:gd name="T44" fmla="*/ 479 w 578"/>
              <a:gd name="T45" fmla="*/ 107 h 184"/>
              <a:gd name="T46" fmla="*/ 493 w 578"/>
              <a:gd name="T47" fmla="*/ 108 h 184"/>
              <a:gd name="T48" fmla="*/ 505 w 578"/>
              <a:gd name="T49" fmla="*/ 125 h 184"/>
              <a:gd name="T50" fmla="*/ 522 w 578"/>
              <a:gd name="T51" fmla="*/ 140 h 184"/>
              <a:gd name="T52" fmla="*/ 534 w 578"/>
              <a:gd name="T53" fmla="*/ 139 h 184"/>
              <a:gd name="T54" fmla="*/ 546 w 578"/>
              <a:gd name="T55" fmla="*/ 128 h 184"/>
              <a:gd name="T56" fmla="*/ 558 w 578"/>
              <a:gd name="T57" fmla="*/ 134 h 184"/>
              <a:gd name="T58" fmla="*/ 571 w 578"/>
              <a:gd name="T59" fmla="*/ 145 h 184"/>
              <a:gd name="T60" fmla="*/ 578 w 578"/>
              <a:gd name="T61" fmla="*/ 160 h 184"/>
              <a:gd name="T62" fmla="*/ 575 w 578"/>
              <a:gd name="T63" fmla="*/ 173 h 184"/>
              <a:gd name="T64" fmla="*/ 567 w 578"/>
              <a:gd name="T65" fmla="*/ 182 h 184"/>
              <a:gd name="T66" fmla="*/ 551 w 578"/>
              <a:gd name="T67" fmla="*/ 178 h 184"/>
              <a:gd name="T68" fmla="*/ 526 w 578"/>
              <a:gd name="T69" fmla="*/ 170 h 184"/>
              <a:gd name="T70" fmla="*/ 491 w 578"/>
              <a:gd name="T71" fmla="*/ 172 h 184"/>
              <a:gd name="T72" fmla="*/ 462 w 578"/>
              <a:gd name="T73" fmla="*/ 170 h 184"/>
              <a:gd name="T74" fmla="*/ 451 w 578"/>
              <a:gd name="T75" fmla="*/ 160 h 184"/>
              <a:gd name="T76" fmla="*/ 438 w 578"/>
              <a:gd name="T77" fmla="*/ 154 h 184"/>
              <a:gd name="T78" fmla="*/ 426 w 578"/>
              <a:gd name="T79" fmla="*/ 160 h 184"/>
              <a:gd name="T80" fmla="*/ 416 w 578"/>
              <a:gd name="T81" fmla="*/ 170 h 184"/>
              <a:gd name="T82" fmla="*/ 398 w 578"/>
              <a:gd name="T83" fmla="*/ 171 h 184"/>
              <a:gd name="T84" fmla="*/ 328 w 578"/>
              <a:gd name="T85" fmla="*/ 153 h 184"/>
              <a:gd name="T86" fmla="*/ 277 w 578"/>
              <a:gd name="T87" fmla="*/ 132 h 184"/>
              <a:gd name="T88" fmla="*/ 266 w 578"/>
              <a:gd name="T89" fmla="*/ 123 h 184"/>
              <a:gd name="T90" fmla="*/ 230 w 578"/>
              <a:gd name="T91" fmla="*/ 119 h 184"/>
              <a:gd name="T92" fmla="*/ 201 w 578"/>
              <a:gd name="T93" fmla="*/ 113 h 184"/>
              <a:gd name="T94" fmla="*/ 168 w 578"/>
              <a:gd name="T95" fmla="*/ 111 h 184"/>
              <a:gd name="T96" fmla="*/ 146 w 578"/>
              <a:gd name="T97" fmla="*/ 111 h 184"/>
              <a:gd name="T98" fmla="*/ 124 w 578"/>
              <a:gd name="T99" fmla="*/ 105 h 184"/>
              <a:gd name="T100" fmla="*/ 120 w 578"/>
              <a:gd name="T101" fmla="*/ 99 h 184"/>
              <a:gd name="T102" fmla="*/ 69 w 578"/>
              <a:gd name="T103" fmla="*/ 97 h 184"/>
              <a:gd name="T104" fmla="*/ 46 w 578"/>
              <a:gd name="T105" fmla="*/ 88 h 184"/>
              <a:gd name="T106" fmla="*/ 0 w 578"/>
              <a:gd name="T107"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39" name="Freeform 340">
            <a:extLst>
              <a:ext uri="{FF2B5EF4-FFF2-40B4-BE49-F238E27FC236}">
                <a16:creationId xmlns:a16="http://schemas.microsoft.com/office/drawing/2014/main" id="{C79255A8-0CAD-8943-813F-45DDD5BF9961}"/>
              </a:ext>
            </a:extLst>
          </p:cNvPr>
          <p:cNvSpPr>
            <a:spLocks/>
          </p:cNvSpPr>
          <p:nvPr userDrawn="1">
            <p:custDataLst>
              <p:tags r:id="rId241"/>
            </p:custDataLst>
          </p:nvPr>
        </p:nvSpPr>
        <p:spPr bwMode="auto">
          <a:xfrm>
            <a:off x="10739224" y="3779804"/>
            <a:ext cx="219603" cy="228884"/>
          </a:xfrm>
          <a:custGeom>
            <a:avLst/>
            <a:gdLst>
              <a:gd name="T0" fmla="*/ 482 w 491"/>
              <a:gd name="T1" fmla="*/ 479 h 481"/>
              <a:gd name="T2" fmla="*/ 457 w 491"/>
              <a:gd name="T3" fmla="*/ 465 h 481"/>
              <a:gd name="T4" fmla="*/ 422 w 491"/>
              <a:gd name="T5" fmla="*/ 434 h 481"/>
              <a:gd name="T6" fmla="*/ 412 w 491"/>
              <a:gd name="T7" fmla="*/ 417 h 481"/>
              <a:gd name="T8" fmla="*/ 376 w 491"/>
              <a:gd name="T9" fmla="*/ 410 h 481"/>
              <a:gd name="T10" fmla="*/ 360 w 491"/>
              <a:gd name="T11" fmla="*/ 406 h 481"/>
              <a:gd name="T12" fmla="*/ 350 w 491"/>
              <a:gd name="T13" fmla="*/ 396 h 481"/>
              <a:gd name="T14" fmla="*/ 346 w 491"/>
              <a:gd name="T15" fmla="*/ 374 h 481"/>
              <a:gd name="T16" fmla="*/ 342 w 491"/>
              <a:gd name="T17" fmla="*/ 332 h 481"/>
              <a:gd name="T18" fmla="*/ 327 w 491"/>
              <a:gd name="T19" fmla="*/ 303 h 481"/>
              <a:gd name="T20" fmla="*/ 319 w 491"/>
              <a:gd name="T21" fmla="*/ 277 h 481"/>
              <a:gd name="T22" fmla="*/ 314 w 491"/>
              <a:gd name="T23" fmla="*/ 244 h 481"/>
              <a:gd name="T24" fmla="*/ 292 w 491"/>
              <a:gd name="T25" fmla="*/ 223 h 481"/>
              <a:gd name="T26" fmla="*/ 260 w 491"/>
              <a:gd name="T27" fmla="*/ 205 h 481"/>
              <a:gd name="T28" fmla="*/ 221 w 491"/>
              <a:gd name="T29" fmla="*/ 190 h 481"/>
              <a:gd name="T30" fmla="*/ 178 w 491"/>
              <a:gd name="T31" fmla="*/ 181 h 481"/>
              <a:gd name="T32" fmla="*/ 133 w 491"/>
              <a:gd name="T33" fmla="*/ 178 h 481"/>
              <a:gd name="T34" fmla="*/ 133 w 491"/>
              <a:gd name="T35" fmla="*/ 156 h 481"/>
              <a:gd name="T36" fmla="*/ 110 w 491"/>
              <a:gd name="T37" fmla="*/ 145 h 481"/>
              <a:gd name="T38" fmla="*/ 85 w 491"/>
              <a:gd name="T39" fmla="*/ 130 h 481"/>
              <a:gd name="T40" fmla="*/ 66 w 491"/>
              <a:gd name="T41" fmla="*/ 111 h 481"/>
              <a:gd name="T42" fmla="*/ 73 w 491"/>
              <a:gd name="T43" fmla="*/ 133 h 481"/>
              <a:gd name="T44" fmla="*/ 54 w 491"/>
              <a:gd name="T45" fmla="*/ 147 h 481"/>
              <a:gd name="T46" fmla="*/ 40 w 491"/>
              <a:gd name="T47" fmla="*/ 178 h 481"/>
              <a:gd name="T48" fmla="*/ 24 w 491"/>
              <a:gd name="T49" fmla="*/ 220 h 481"/>
              <a:gd name="T50" fmla="*/ 13 w 491"/>
              <a:gd name="T51" fmla="*/ 265 h 481"/>
              <a:gd name="T52" fmla="*/ 14 w 491"/>
              <a:gd name="T53" fmla="*/ 237 h 481"/>
              <a:gd name="T54" fmla="*/ 23 w 491"/>
              <a:gd name="T55" fmla="*/ 209 h 481"/>
              <a:gd name="T56" fmla="*/ 32 w 491"/>
              <a:gd name="T57" fmla="*/ 181 h 481"/>
              <a:gd name="T58" fmla="*/ 30 w 491"/>
              <a:gd name="T59" fmla="*/ 143 h 481"/>
              <a:gd name="T60" fmla="*/ 17 w 491"/>
              <a:gd name="T61" fmla="*/ 111 h 481"/>
              <a:gd name="T62" fmla="*/ 0 w 491"/>
              <a:gd name="T63" fmla="*/ 73 h 481"/>
              <a:gd name="T64" fmla="*/ 34 w 491"/>
              <a:gd name="T65" fmla="*/ 59 h 481"/>
              <a:gd name="T66" fmla="*/ 59 w 491"/>
              <a:gd name="T67" fmla="*/ 55 h 481"/>
              <a:gd name="T68" fmla="*/ 84 w 491"/>
              <a:gd name="T69" fmla="*/ 58 h 481"/>
              <a:gd name="T70" fmla="*/ 102 w 491"/>
              <a:gd name="T71" fmla="*/ 66 h 481"/>
              <a:gd name="T72" fmla="*/ 121 w 491"/>
              <a:gd name="T73" fmla="*/ 82 h 481"/>
              <a:gd name="T74" fmla="*/ 140 w 491"/>
              <a:gd name="T75" fmla="*/ 111 h 481"/>
              <a:gd name="T76" fmla="*/ 183 w 491"/>
              <a:gd name="T77" fmla="*/ 103 h 481"/>
              <a:gd name="T78" fmla="*/ 196 w 491"/>
              <a:gd name="T79" fmla="*/ 96 h 481"/>
              <a:gd name="T80" fmla="*/ 200 w 491"/>
              <a:gd name="T81" fmla="*/ 90 h 481"/>
              <a:gd name="T82" fmla="*/ 207 w 491"/>
              <a:gd name="T83" fmla="*/ 73 h 481"/>
              <a:gd name="T84" fmla="*/ 232 w 491"/>
              <a:gd name="T85" fmla="*/ 54 h 481"/>
              <a:gd name="T86" fmla="*/ 254 w 491"/>
              <a:gd name="T87" fmla="*/ 49 h 481"/>
              <a:gd name="T88" fmla="*/ 263 w 491"/>
              <a:gd name="T89" fmla="*/ 30 h 481"/>
              <a:gd name="T90" fmla="*/ 280 w 491"/>
              <a:gd name="T91" fmla="*/ 9 h 481"/>
              <a:gd name="T92" fmla="*/ 300 w 491"/>
              <a:gd name="T93" fmla="*/ 1 h 481"/>
              <a:gd name="T94" fmla="*/ 323 w 491"/>
              <a:gd name="T95" fmla="*/ 0 h 481"/>
              <a:gd name="T96" fmla="*/ 351 w 491"/>
              <a:gd name="T97" fmla="*/ 8 h 481"/>
              <a:gd name="T98" fmla="*/ 399 w 491"/>
              <a:gd name="T99" fmla="*/ 38 h 481"/>
              <a:gd name="T100" fmla="*/ 428 w 491"/>
              <a:gd name="T101" fmla="*/ 53 h 481"/>
              <a:gd name="T102" fmla="*/ 459 w 491"/>
              <a:gd name="T103" fmla="*/ 60 h 481"/>
              <a:gd name="T104" fmla="*/ 491 w 491"/>
              <a:gd name="T105" fmla="*/ 67 h 481"/>
              <a:gd name="T106" fmla="*/ 491 w 491"/>
              <a:gd name="T107" fmla="*/ 32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0" name="Freeform 341">
            <a:extLst>
              <a:ext uri="{FF2B5EF4-FFF2-40B4-BE49-F238E27FC236}">
                <a16:creationId xmlns:a16="http://schemas.microsoft.com/office/drawing/2014/main" id="{8A06A89C-6414-D040-8E18-82D737379871}"/>
              </a:ext>
            </a:extLst>
          </p:cNvPr>
          <p:cNvSpPr>
            <a:spLocks/>
          </p:cNvSpPr>
          <p:nvPr userDrawn="1">
            <p:custDataLst>
              <p:tags r:id="rId242"/>
            </p:custDataLst>
          </p:nvPr>
        </p:nvSpPr>
        <p:spPr bwMode="auto">
          <a:xfrm>
            <a:off x="9234529" y="2720320"/>
            <a:ext cx="55308" cy="54702"/>
          </a:xfrm>
          <a:custGeom>
            <a:avLst/>
            <a:gdLst>
              <a:gd name="T0" fmla="*/ 0 w 133"/>
              <a:gd name="T1" fmla="*/ 19 h 117"/>
              <a:gd name="T2" fmla="*/ 72 w 133"/>
              <a:gd name="T3" fmla="*/ 0 h 117"/>
              <a:gd name="T4" fmla="*/ 81 w 133"/>
              <a:gd name="T5" fmla="*/ 6 h 117"/>
              <a:gd name="T6" fmla="*/ 91 w 133"/>
              <a:gd name="T7" fmla="*/ 14 h 117"/>
              <a:gd name="T8" fmla="*/ 101 w 133"/>
              <a:gd name="T9" fmla="*/ 25 h 117"/>
              <a:gd name="T10" fmla="*/ 109 w 133"/>
              <a:gd name="T11" fmla="*/ 37 h 117"/>
              <a:gd name="T12" fmla="*/ 118 w 133"/>
              <a:gd name="T13" fmla="*/ 49 h 117"/>
              <a:gd name="T14" fmla="*/ 126 w 133"/>
              <a:gd name="T15" fmla="*/ 62 h 117"/>
              <a:gd name="T16" fmla="*/ 128 w 133"/>
              <a:gd name="T17" fmla="*/ 68 h 117"/>
              <a:gd name="T18" fmla="*/ 130 w 133"/>
              <a:gd name="T19" fmla="*/ 74 h 117"/>
              <a:gd name="T20" fmla="*/ 131 w 133"/>
              <a:gd name="T21" fmla="*/ 80 h 117"/>
              <a:gd name="T22" fmla="*/ 133 w 133"/>
              <a:gd name="T23" fmla="*/ 86 h 117"/>
              <a:gd name="T24" fmla="*/ 131 w 133"/>
              <a:gd name="T25" fmla="*/ 92 h 117"/>
              <a:gd name="T26" fmla="*/ 128 w 133"/>
              <a:gd name="T27" fmla="*/ 97 h 117"/>
              <a:gd name="T28" fmla="*/ 124 w 133"/>
              <a:gd name="T29" fmla="*/ 102 h 117"/>
              <a:gd name="T30" fmla="*/ 118 w 133"/>
              <a:gd name="T31" fmla="*/ 107 h 117"/>
              <a:gd name="T32" fmla="*/ 113 w 133"/>
              <a:gd name="T33" fmla="*/ 111 h 117"/>
              <a:gd name="T34" fmla="*/ 107 w 133"/>
              <a:gd name="T35" fmla="*/ 114 h 117"/>
              <a:gd name="T36" fmla="*/ 103 w 133"/>
              <a:gd name="T37" fmla="*/ 117 h 117"/>
              <a:gd name="T38" fmla="*/ 100 w 133"/>
              <a:gd name="T39" fmla="*/ 117 h 117"/>
              <a:gd name="T40" fmla="*/ 72 w 133"/>
              <a:gd name="T41" fmla="*/ 95 h 117"/>
              <a:gd name="T42" fmla="*/ 45 w 133"/>
              <a:gd name="T43" fmla="*/ 70 h 117"/>
              <a:gd name="T44" fmla="*/ 32 w 133"/>
              <a:gd name="T45" fmla="*/ 58 h 117"/>
              <a:gd name="T46" fmla="*/ 18 w 133"/>
              <a:gd name="T47" fmla="*/ 46 h 117"/>
              <a:gd name="T48" fmla="*/ 8 w 133"/>
              <a:gd name="T49" fmla="*/ 33 h 117"/>
              <a:gd name="T50" fmla="*/ 0 w 133"/>
              <a:gd name="T5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1" name="Freeform 342">
            <a:extLst>
              <a:ext uri="{FF2B5EF4-FFF2-40B4-BE49-F238E27FC236}">
                <a16:creationId xmlns:a16="http://schemas.microsoft.com/office/drawing/2014/main" id="{B5654FFB-247C-164D-8C20-FCC064DAD5A6}"/>
              </a:ext>
            </a:extLst>
          </p:cNvPr>
          <p:cNvSpPr>
            <a:spLocks/>
          </p:cNvSpPr>
          <p:nvPr userDrawn="1">
            <p:custDataLst>
              <p:tags r:id="rId243"/>
            </p:custDataLst>
          </p:nvPr>
        </p:nvSpPr>
        <p:spPr bwMode="auto">
          <a:xfrm>
            <a:off x="7653378" y="2180501"/>
            <a:ext cx="226112" cy="161226"/>
          </a:xfrm>
          <a:custGeom>
            <a:avLst/>
            <a:gdLst>
              <a:gd name="T0" fmla="*/ 272 w 505"/>
              <a:gd name="T1" fmla="*/ 36 h 339"/>
              <a:gd name="T2" fmla="*/ 484 w 505"/>
              <a:gd name="T3" fmla="*/ 86 h 339"/>
              <a:gd name="T4" fmla="*/ 478 w 505"/>
              <a:gd name="T5" fmla="*/ 109 h 339"/>
              <a:gd name="T6" fmla="*/ 471 w 505"/>
              <a:gd name="T7" fmla="*/ 129 h 339"/>
              <a:gd name="T8" fmla="*/ 461 w 505"/>
              <a:gd name="T9" fmla="*/ 145 h 339"/>
              <a:gd name="T10" fmla="*/ 451 w 505"/>
              <a:gd name="T11" fmla="*/ 153 h 339"/>
              <a:gd name="T12" fmla="*/ 461 w 505"/>
              <a:gd name="T13" fmla="*/ 184 h 339"/>
              <a:gd name="T14" fmla="*/ 477 w 505"/>
              <a:gd name="T15" fmla="*/ 215 h 339"/>
              <a:gd name="T16" fmla="*/ 505 w 505"/>
              <a:gd name="T17" fmla="*/ 258 h 339"/>
              <a:gd name="T18" fmla="*/ 493 w 505"/>
              <a:gd name="T19" fmla="*/ 271 h 339"/>
              <a:gd name="T20" fmla="*/ 479 w 505"/>
              <a:gd name="T21" fmla="*/ 292 h 339"/>
              <a:gd name="T22" fmla="*/ 468 w 505"/>
              <a:gd name="T23" fmla="*/ 314 h 339"/>
              <a:gd name="T24" fmla="*/ 464 w 505"/>
              <a:gd name="T25" fmla="*/ 339 h 339"/>
              <a:gd name="T26" fmla="*/ 443 w 505"/>
              <a:gd name="T27" fmla="*/ 338 h 339"/>
              <a:gd name="T28" fmla="*/ 414 w 505"/>
              <a:gd name="T29" fmla="*/ 335 h 339"/>
              <a:gd name="T30" fmla="*/ 385 w 505"/>
              <a:gd name="T31" fmla="*/ 331 h 339"/>
              <a:gd name="T32" fmla="*/ 358 w 505"/>
              <a:gd name="T33" fmla="*/ 326 h 339"/>
              <a:gd name="T34" fmla="*/ 304 w 505"/>
              <a:gd name="T35" fmla="*/ 325 h 339"/>
              <a:gd name="T36" fmla="*/ 264 w 505"/>
              <a:gd name="T37" fmla="*/ 321 h 339"/>
              <a:gd name="T38" fmla="*/ 248 w 505"/>
              <a:gd name="T39" fmla="*/ 317 h 339"/>
              <a:gd name="T40" fmla="*/ 232 w 505"/>
              <a:gd name="T41" fmla="*/ 310 h 339"/>
              <a:gd name="T42" fmla="*/ 213 w 505"/>
              <a:gd name="T43" fmla="*/ 300 h 339"/>
              <a:gd name="T44" fmla="*/ 180 w 505"/>
              <a:gd name="T45" fmla="*/ 289 h 339"/>
              <a:gd name="T46" fmla="*/ 146 w 505"/>
              <a:gd name="T47" fmla="*/ 273 h 339"/>
              <a:gd name="T48" fmla="*/ 98 w 505"/>
              <a:gd name="T49" fmla="*/ 249 h 339"/>
              <a:gd name="T50" fmla="*/ 62 w 505"/>
              <a:gd name="T51" fmla="*/ 206 h 339"/>
              <a:gd name="T52" fmla="*/ 52 w 505"/>
              <a:gd name="T53" fmla="*/ 169 h 339"/>
              <a:gd name="T54" fmla="*/ 36 w 505"/>
              <a:gd name="T55" fmla="*/ 124 h 339"/>
              <a:gd name="T56" fmla="*/ 15 w 505"/>
              <a:gd name="T57" fmla="*/ 83 h 339"/>
              <a:gd name="T58" fmla="*/ 2 w 505"/>
              <a:gd name="T59" fmla="*/ 64 h 339"/>
              <a:gd name="T60" fmla="*/ 5 w 505"/>
              <a:gd name="T61" fmla="*/ 61 h 339"/>
              <a:gd name="T62" fmla="*/ 11 w 505"/>
              <a:gd name="T63" fmla="*/ 56 h 339"/>
              <a:gd name="T64" fmla="*/ 11 w 505"/>
              <a:gd name="T65" fmla="*/ 48 h 339"/>
              <a:gd name="T66" fmla="*/ 11 w 505"/>
              <a:gd name="T67" fmla="*/ 43 h 339"/>
              <a:gd name="T68" fmla="*/ 34 w 505"/>
              <a:gd name="T69" fmla="*/ 34 h 339"/>
              <a:gd name="T70" fmla="*/ 73 w 505"/>
              <a:gd name="T71" fmla="*/ 22 h 339"/>
              <a:gd name="T72" fmla="*/ 128 w 505"/>
              <a:gd name="T73" fmla="*/ 8 h 339"/>
              <a:gd name="T74" fmla="*/ 173 w 505"/>
              <a:gd name="T75" fmla="*/ 11 h 339"/>
              <a:gd name="T76" fmla="*/ 188 w 505"/>
              <a:gd name="T77" fmla="*/ 28 h 339"/>
              <a:gd name="T78" fmla="*/ 201 w 505"/>
              <a:gd name="T79" fmla="*/ 35 h 339"/>
              <a:gd name="T80" fmla="*/ 219 w 505"/>
              <a:gd name="T81" fmla="*/ 36 h 339"/>
              <a:gd name="T82" fmla="*/ 239 w 505"/>
              <a:gd name="T83" fmla="*/ 36 h 339"/>
              <a:gd name="T84" fmla="*/ 259 w 505"/>
              <a:gd name="T85" fmla="*/ 2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2" name="Freeform 343">
            <a:extLst>
              <a:ext uri="{FF2B5EF4-FFF2-40B4-BE49-F238E27FC236}">
                <a16:creationId xmlns:a16="http://schemas.microsoft.com/office/drawing/2014/main" id="{038CC4C9-CA78-9E4A-BDA7-C002C5055465}"/>
              </a:ext>
            </a:extLst>
          </p:cNvPr>
          <p:cNvSpPr>
            <a:spLocks/>
          </p:cNvSpPr>
          <p:nvPr userDrawn="1">
            <p:custDataLst>
              <p:tags r:id="rId244"/>
            </p:custDataLst>
          </p:nvPr>
        </p:nvSpPr>
        <p:spPr bwMode="auto">
          <a:xfrm>
            <a:off x="7718445" y="2366198"/>
            <a:ext cx="149657" cy="64779"/>
          </a:xfrm>
          <a:custGeom>
            <a:avLst/>
            <a:gdLst>
              <a:gd name="T0" fmla="*/ 312 w 338"/>
              <a:gd name="T1" fmla="*/ 0 h 141"/>
              <a:gd name="T2" fmla="*/ 186 w 338"/>
              <a:gd name="T3" fmla="*/ 0 h 141"/>
              <a:gd name="T4" fmla="*/ 168 w 338"/>
              <a:gd name="T5" fmla="*/ 8 h 141"/>
              <a:gd name="T6" fmla="*/ 144 w 338"/>
              <a:gd name="T7" fmla="*/ 21 h 141"/>
              <a:gd name="T8" fmla="*/ 132 w 338"/>
              <a:gd name="T9" fmla="*/ 27 h 141"/>
              <a:gd name="T10" fmla="*/ 119 w 338"/>
              <a:gd name="T11" fmla="*/ 32 h 141"/>
              <a:gd name="T12" fmla="*/ 112 w 338"/>
              <a:gd name="T13" fmla="*/ 34 h 141"/>
              <a:gd name="T14" fmla="*/ 105 w 338"/>
              <a:gd name="T15" fmla="*/ 35 h 141"/>
              <a:gd name="T16" fmla="*/ 99 w 338"/>
              <a:gd name="T17" fmla="*/ 36 h 141"/>
              <a:gd name="T18" fmla="*/ 93 w 338"/>
              <a:gd name="T19" fmla="*/ 37 h 141"/>
              <a:gd name="T20" fmla="*/ 88 w 338"/>
              <a:gd name="T21" fmla="*/ 36 h 141"/>
              <a:gd name="T22" fmla="*/ 84 w 338"/>
              <a:gd name="T23" fmla="*/ 35 h 141"/>
              <a:gd name="T24" fmla="*/ 78 w 338"/>
              <a:gd name="T25" fmla="*/ 32 h 141"/>
              <a:gd name="T26" fmla="*/ 74 w 338"/>
              <a:gd name="T27" fmla="*/ 30 h 141"/>
              <a:gd name="T28" fmla="*/ 66 w 338"/>
              <a:gd name="T29" fmla="*/ 24 h 141"/>
              <a:gd name="T30" fmla="*/ 59 w 338"/>
              <a:gd name="T31" fmla="*/ 18 h 141"/>
              <a:gd name="T32" fmla="*/ 49 w 338"/>
              <a:gd name="T33" fmla="*/ 34 h 141"/>
              <a:gd name="T34" fmla="*/ 37 w 338"/>
              <a:gd name="T35" fmla="*/ 51 h 141"/>
              <a:gd name="T36" fmla="*/ 30 w 338"/>
              <a:gd name="T37" fmla="*/ 60 h 141"/>
              <a:gd name="T38" fmla="*/ 21 w 338"/>
              <a:gd name="T39" fmla="*/ 68 h 141"/>
              <a:gd name="T40" fmla="*/ 11 w 338"/>
              <a:gd name="T41" fmla="*/ 75 h 141"/>
              <a:gd name="T42" fmla="*/ 0 w 338"/>
              <a:gd name="T43" fmla="*/ 80 h 141"/>
              <a:gd name="T44" fmla="*/ 12 w 338"/>
              <a:gd name="T45" fmla="*/ 90 h 141"/>
              <a:gd name="T46" fmla="*/ 23 w 338"/>
              <a:gd name="T47" fmla="*/ 100 h 141"/>
              <a:gd name="T48" fmla="*/ 33 w 338"/>
              <a:gd name="T49" fmla="*/ 108 h 141"/>
              <a:gd name="T50" fmla="*/ 44 w 338"/>
              <a:gd name="T51" fmla="*/ 116 h 141"/>
              <a:gd name="T52" fmla="*/ 55 w 338"/>
              <a:gd name="T53" fmla="*/ 122 h 141"/>
              <a:gd name="T54" fmla="*/ 66 w 338"/>
              <a:gd name="T55" fmla="*/ 129 h 141"/>
              <a:gd name="T56" fmla="*/ 79 w 338"/>
              <a:gd name="T57" fmla="*/ 135 h 141"/>
              <a:gd name="T58" fmla="*/ 93 w 338"/>
              <a:gd name="T59" fmla="*/ 141 h 141"/>
              <a:gd name="T60" fmla="*/ 259 w 338"/>
              <a:gd name="T61" fmla="*/ 141 h 141"/>
              <a:gd name="T62" fmla="*/ 269 w 338"/>
              <a:gd name="T63" fmla="*/ 124 h 141"/>
              <a:gd name="T64" fmla="*/ 281 w 338"/>
              <a:gd name="T65" fmla="*/ 107 h 141"/>
              <a:gd name="T66" fmla="*/ 292 w 338"/>
              <a:gd name="T67" fmla="*/ 92 h 141"/>
              <a:gd name="T68" fmla="*/ 304 w 338"/>
              <a:gd name="T69" fmla="*/ 78 h 141"/>
              <a:gd name="T70" fmla="*/ 315 w 338"/>
              <a:gd name="T71" fmla="*/ 64 h 141"/>
              <a:gd name="T72" fmla="*/ 324 w 338"/>
              <a:gd name="T73" fmla="*/ 48 h 141"/>
              <a:gd name="T74" fmla="*/ 333 w 338"/>
              <a:gd name="T75" fmla="*/ 34 h 141"/>
              <a:gd name="T76" fmla="*/ 338 w 338"/>
              <a:gd name="T77" fmla="*/ 18 h 141"/>
              <a:gd name="T78" fmla="*/ 312 w 338"/>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3" name="Freeform 344">
            <a:extLst>
              <a:ext uri="{FF2B5EF4-FFF2-40B4-BE49-F238E27FC236}">
                <a16:creationId xmlns:a16="http://schemas.microsoft.com/office/drawing/2014/main" id="{E6104B54-5C06-BF47-8D7F-8D5D65BB6160}"/>
              </a:ext>
            </a:extLst>
          </p:cNvPr>
          <p:cNvSpPr>
            <a:spLocks/>
          </p:cNvSpPr>
          <p:nvPr userDrawn="1">
            <p:custDataLst>
              <p:tags r:id="rId245"/>
            </p:custDataLst>
          </p:nvPr>
        </p:nvSpPr>
        <p:spPr bwMode="auto">
          <a:xfrm>
            <a:off x="7820929" y="2053824"/>
            <a:ext cx="113869" cy="59020"/>
          </a:xfrm>
          <a:custGeom>
            <a:avLst/>
            <a:gdLst>
              <a:gd name="T0" fmla="*/ 259 w 259"/>
              <a:gd name="T1" fmla="*/ 129 h 129"/>
              <a:gd name="T2" fmla="*/ 255 w 259"/>
              <a:gd name="T3" fmla="*/ 102 h 129"/>
              <a:gd name="T4" fmla="*/ 252 w 259"/>
              <a:gd name="T5" fmla="*/ 80 h 129"/>
              <a:gd name="T6" fmla="*/ 252 w 259"/>
              <a:gd name="T7" fmla="*/ 63 h 129"/>
              <a:gd name="T8" fmla="*/ 253 w 259"/>
              <a:gd name="T9" fmla="*/ 50 h 129"/>
              <a:gd name="T10" fmla="*/ 257 w 259"/>
              <a:gd name="T11" fmla="*/ 29 h 129"/>
              <a:gd name="T12" fmla="*/ 259 w 259"/>
              <a:gd name="T13" fmla="*/ 12 h 129"/>
              <a:gd name="T14" fmla="*/ 258 w 259"/>
              <a:gd name="T15" fmla="*/ 14 h 129"/>
              <a:gd name="T16" fmla="*/ 256 w 259"/>
              <a:gd name="T17" fmla="*/ 16 h 129"/>
              <a:gd name="T18" fmla="*/ 253 w 259"/>
              <a:gd name="T19" fmla="*/ 17 h 129"/>
              <a:gd name="T20" fmla="*/ 249 w 259"/>
              <a:gd name="T21" fmla="*/ 18 h 129"/>
              <a:gd name="T22" fmla="*/ 239 w 259"/>
              <a:gd name="T23" fmla="*/ 19 h 129"/>
              <a:gd name="T24" fmla="*/ 228 w 259"/>
              <a:gd name="T25" fmla="*/ 19 h 129"/>
              <a:gd name="T26" fmla="*/ 205 w 259"/>
              <a:gd name="T27" fmla="*/ 19 h 129"/>
              <a:gd name="T28" fmla="*/ 192 w 259"/>
              <a:gd name="T29" fmla="*/ 18 h 129"/>
              <a:gd name="T30" fmla="*/ 181 w 259"/>
              <a:gd name="T31" fmla="*/ 17 h 129"/>
              <a:gd name="T32" fmla="*/ 172 w 259"/>
              <a:gd name="T33" fmla="*/ 15 h 129"/>
              <a:gd name="T34" fmla="*/ 163 w 259"/>
              <a:gd name="T35" fmla="*/ 12 h 129"/>
              <a:gd name="T36" fmla="*/ 156 w 259"/>
              <a:gd name="T37" fmla="*/ 9 h 129"/>
              <a:gd name="T38" fmla="*/ 146 w 259"/>
              <a:gd name="T39" fmla="*/ 6 h 129"/>
              <a:gd name="T40" fmla="*/ 134 w 259"/>
              <a:gd name="T41" fmla="*/ 3 h 129"/>
              <a:gd name="T42" fmla="*/ 118 w 259"/>
              <a:gd name="T43" fmla="*/ 1 h 129"/>
              <a:gd name="T44" fmla="*/ 99 w 259"/>
              <a:gd name="T45" fmla="*/ 0 h 129"/>
              <a:gd name="T46" fmla="*/ 83 w 259"/>
              <a:gd name="T47" fmla="*/ 0 h 129"/>
              <a:gd name="T48" fmla="*/ 67 w 259"/>
              <a:gd name="T49" fmla="*/ 0 h 129"/>
              <a:gd name="T50" fmla="*/ 50 w 259"/>
              <a:gd name="T51" fmla="*/ 0 h 129"/>
              <a:gd name="T52" fmla="*/ 34 w 259"/>
              <a:gd name="T53" fmla="*/ 2 h 129"/>
              <a:gd name="T54" fmla="*/ 27 w 259"/>
              <a:gd name="T55" fmla="*/ 4 h 129"/>
              <a:gd name="T56" fmla="*/ 21 w 259"/>
              <a:gd name="T57" fmla="*/ 6 h 129"/>
              <a:gd name="T58" fmla="*/ 14 w 259"/>
              <a:gd name="T59" fmla="*/ 9 h 129"/>
              <a:gd name="T60" fmla="*/ 10 w 259"/>
              <a:gd name="T61" fmla="*/ 13 h 129"/>
              <a:gd name="T62" fmla="*/ 5 w 259"/>
              <a:gd name="T63" fmla="*/ 17 h 129"/>
              <a:gd name="T64" fmla="*/ 2 w 259"/>
              <a:gd name="T65" fmla="*/ 22 h 129"/>
              <a:gd name="T66" fmla="*/ 0 w 259"/>
              <a:gd name="T67" fmla="*/ 29 h 129"/>
              <a:gd name="T68" fmla="*/ 0 w 259"/>
              <a:gd name="T69" fmla="*/ 36 h 129"/>
              <a:gd name="T70" fmla="*/ 0 w 259"/>
              <a:gd name="T71" fmla="*/ 48 h 129"/>
              <a:gd name="T72" fmla="*/ 3 w 259"/>
              <a:gd name="T73" fmla="*/ 58 h 129"/>
              <a:gd name="T74" fmla="*/ 6 w 259"/>
              <a:gd name="T75" fmla="*/ 65 h 129"/>
              <a:gd name="T76" fmla="*/ 12 w 259"/>
              <a:gd name="T77" fmla="*/ 71 h 129"/>
              <a:gd name="T78" fmla="*/ 17 w 259"/>
              <a:gd name="T79" fmla="*/ 76 h 129"/>
              <a:gd name="T80" fmla="*/ 24 w 259"/>
              <a:gd name="T81" fmla="*/ 80 h 129"/>
              <a:gd name="T82" fmla="*/ 31 w 259"/>
              <a:gd name="T83" fmla="*/ 83 h 129"/>
              <a:gd name="T84" fmla="*/ 37 w 259"/>
              <a:gd name="T85" fmla="*/ 85 h 129"/>
              <a:gd name="T86" fmla="*/ 50 w 259"/>
              <a:gd name="T87" fmla="*/ 88 h 129"/>
              <a:gd name="T88" fmla="*/ 61 w 259"/>
              <a:gd name="T89" fmla="*/ 92 h 129"/>
              <a:gd name="T90" fmla="*/ 65 w 259"/>
              <a:gd name="T91" fmla="*/ 95 h 129"/>
              <a:gd name="T92" fmla="*/ 67 w 259"/>
              <a:gd name="T93" fmla="*/ 99 h 129"/>
              <a:gd name="T94" fmla="*/ 67 w 259"/>
              <a:gd name="T95" fmla="*/ 105 h 129"/>
              <a:gd name="T96" fmla="*/ 66 w 259"/>
              <a:gd name="T97" fmla="*/ 111 h 129"/>
              <a:gd name="T98" fmla="*/ 81 w 259"/>
              <a:gd name="T99" fmla="*/ 110 h 129"/>
              <a:gd name="T100" fmla="*/ 91 w 259"/>
              <a:gd name="T101" fmla="*/ 108 h 129"/>
              <a:gd name="T102" fmla="*/ 98 w 259"/>
              <a:gd name="T103" fmla="*/ 106 h 129"/>
              <a:gd name="T104" fmla="*/ 105 w 259"/>
              <a:gd name="T105" fmla="*/ 105 h 129"/>
              <a:gd name="T106" fmla="*/ 120 w 259"/>
              <a:gd name="T107" fmla="*/ 106 h 129"/>
              <a:gd name="T108" fmla="*/ 140 w 259"/>
              <a:gd name="T109" fmla="*/ 108 h 129"/>
              <a:gd name="T110" fmla="*/ 166 w 259"/>
              <a:gd name="T111" fmla="*/ 112 h 129"/>
              <a:gd name="T112" fmla="*/ 192 w 259"/>
              <a:gd name="T113" fmla="*/ 117 h 129"/>
              <a:gd name="T114" fmla="*/ 238 w 259"/>
              <a:gd name="T115" fmla="*/ 125 h 129"/>
              <a:gd name="T116" fmla="*/ 259 w 259"/>
              <a:gd name="T1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4" name="Freeform 345">
            <a:extLst>
              <a:ext uri="{FF2B5EF4-FFF2-40B4-BE49-F238E27FC236}">
                <a16:creationId xmlns:a16="http://schemas.microsoft.com/office/drawing/2014/main" id="{BD4E83EA-518A-9C42-BA91-D8FD093D80CD}"/>
              </a:ext>
            </a:extLst>
          </p:cNvPr>
          <p:cNvSpPr>
            <a:spLocks/>
          </p:cNvSpPr>
          <p:nvPr userDrawn="1">
            <p:custDataLst>
              <p:tags r:id="rId246"/>
            </p:custDataLst>
          </p:nvPr>
        </p:nvSpPr>
        <p:spPr bwMode="auto">
          <a:xfrm>
            <a:off x="7833943" y="2369079"/>
            <a:ext cx="183817" cy="129557"/>
          </a:xfrm>
          <a:custGeom>
            <a:avLst/>
            <a:gdLst>
              <a:gd name="T0" fmla="*/ 418 w 425"/>
              <a:gd name="T1" fmla="*/ 170 h 272"/>
              <a:gd name="T2" fmla="*/ 398 w 425"/>
              <a:gd name="T3" fmla="*/ 188 h 272"/>
              <a:gd name="T4" fmla="*/ 383 w 425"/>
              <a:gd name="T5" fmla="*/ 206 h 272"/>
              <a:gd name="T6" fmla="*/ 384 w 425"/>
              <a:gd name="T7" fmla="*/ 221 h 272"/>
              <a:gd name="T8" fmla="*/ 389 w 425"/>
              <a:gd name="T9" fmla="*/ 237 h 272"/>
              <a:gd name="T10" fmla="*/ 375 w 425"/>
              <a:gd name="T11" fmla="*/ 244 h 272"/>
              <a:gd name="T12" fmla="*/ 347 w 425"/>
              <a:gd name="T13" fmla="*/ 238 h 272"/>
              <a:gd name="T14" fmla="*/ 324 w 425"/>
              <a:gd name="T15" fmla="*/ 235 h 272"/>
              <a:gd name="T16" fmla="*/ 295 w 425"/>
              <a:gd name="T17" fmla="*/ 235 h 272"/>
              <a:gd name="T18" fmla="*/ 263 w 425"/>
              <a:gd name="T19" fmla="*/ 243 h 272"/>
              <a:gd name="T20" fmla="*/ 232 w 425"/>
              <a:gd name="T21" fmla="*/ 254 h 272"/>
              <a:gd name="T22" fmla="*/ 197 w 425"/>
              <a:gd name="T23" fmla="*/ 267 h 272"/>
              <a:gd name="T24" fmla="*/ 100 w 425"/>
              <a:gd name="T25" fmla="*/ 240 h 272"/>
              <a:gd name="T26" fmla="*/ 85 w 425"/>
              <a:gd name="T27" fmla="*/ 226 h 272"/>
              <a:gd name="T28" fmla="*/ 70 w 425"/>
              <a:gd name="T29" fmla="*/ 214 h 272"/>
              <a:gd name="T30" fmla="*/ 37 w 425"/>
              <a:gd name="T31" fmla="*/ 192 h 272"/>
              <a:gd name="T32" fmla="*/ 22 w 425"/>
              <a:gd name="T33" fmla="*/ 180 h 272"/>
              <a:gd name="T34" fmla="*/ 11 w 425"/>
              <a:gd name="T35" fmla="*/ 167 h 272"/>
              <a:gd name="T36" fmla="*/ 2 w 425"/>
              <a:gd name="T37" fmla="*/ 150 h 272"/>
              <a:gd name="T38" fmla="*/ 0 w 425"/>
              <a:gd name="T39" fmla="*/ 129 h 272"/>
              <a:gd name="T40" fmla="*/ 50 w 425"/>
              <a:gd name="T41" fmla="*/ 66 h 272"/>
              <a:gd name="T42" fmla="*/ 71 w 425"/>
              <a:gd name="T43" fmla="*/ 36 h 272"/>
              <a:gd name="T44" fmla="*/ 80 w 425"/>
              <a:gd name="T45" fmla="*/ 22 h 272"/>
              <a:gd name="T46" fmla="*/ 85 w 425"/>
              <a:gd name="T47" fmla="*/ 6 h 272"/>
              <a:gd name="T48" fmla="*/ 123 w 425"/>
              <a:gd name="T49" fmla="*/ 10 h 272"/>
              <a:gd name="T50" fmla="*/ 153 w 425"/>
              <a:gd name="T51" fmla="*/ 18 h 272"/>
              <a:gd name="T52" fmla="*/ 180 w 425"/>
              <a:gd name="T53" fmla="*/ 27 h 272"/>
              <a:gd name="T54" fmla="*/ 205 w 425"/>
              <a:gd name="T55" fmla="*/ 31 h 272"/>
              <a:gd name="T56" fmla="*/ 214 w 425"/>
              <a:gd name="T57" fmla="*/ 29 h 272"/>
              <a:gd name="T58" fmla="*/ 221 w 425"/>
              <a:gd name="T59" fmla="*/ 26 h 272"/>
              <a:gd name="T60" fmla="*/ 232 w 425"/>
              <a:gd name="T61" fmla="*/ 15 h 272"/>
              <a:gd name="T62" fmla="*/ 242 w 425"/>
              <a:gd name="T63" fmla="*/ 5 h 272"/>
              <a:gd name="T64" fmla="*/ 250 w 425"/>
              <a:gd name="T65" fmla="*/ 2 h 272"/>
              <a:gd name="T66" fmla="*/ 259 w 425"/>
              <a:gd name="T67" fmla="*/ 0 h 272"/>
              <a:gd name="T68" fmla="*/ 275 w 425"/>
              <a:gd name="T69" fmla="*/ 2 h 272"/>
              <a:gd name="T70" fmla="*/ 289 w 425"/>
              <a:gd name="T71" fmla="*/ 7 h 272"/>
              <a:gd name="T72" fmla="*/ 302 w 425"/>
              <a:gd name="T73" fmla="*/ 15 h 272"/>
              <a:gd name="T74" fmla="*/ 310 w 425"/>
              <a:gd name="T75" fmla="*/ 26 h 272"/>
              <a:gd name="T76" fmla="*/ 325 w 425"/>
              <a:gd name="T77" fmla="*/ 53 h 272"/>
              <a:gd name="T78" fmla="*/ 337 w 425"/>
              <a:gd name="T79" fmla="*/ 82 h 272"/>
              <a:gd name="T80" fmla="*/ 349 w 425"/>
              <a:gd name="T81" fmla="*/ 113 h 272"/>
              <a:gd name="T82" fmla="*/ 356 w 425"/>
              <a:gd name="T83" fmla="*/ 126 h 272"/>
              <a:gd name="T84" fmla="*/ 365 w 425"/>
              <a:gd name="T85" fmla="*/ 138 h 272"/>
              <a:gd name="T86" fmla="*/ 376 w 425"/>
              <a:gd name="T87" fmla="*/ 147 h 272"/>
              <a:gd name="T88" fmla="*/ 389 w 425"/>
              <a:gd name="T89" fmla="*/ 156 h 272"/>
              <a:gd name="T90" fmla="*/ 405 w 425"/>
              <a:gd name="T91" fmla="*/ 160 h 272"/>
              <a:gd name="T92" fmla="*/ 425 w 425"/>
              <a:gd name="T93" fmla="*/ 16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5" name="Freeform 346">
            <a:extLst>
              <a:ext uri="{FF2B5EF4-FFF2-40B4-BE49-F238E27FC236}">
                <a16:creationId xmlns:a16="http://schemas.microsoft.com/office/drawing/2014/main" id="{ED6AFE38-42F6-1545-BBA2-04CDF70D4B82}"/>
              </a:ext>
            </a:extLst>
          </p:cNvPr>
          <p:cNvSpPr>
            <a:spLocks/>
          </p:cNvSpPr>
          <p:nvPr userDrawn="1">
            <p:custDataLst>
              <p:tags r:id="rId247"/>
            </p:custDataLst>
          </p:nvPr>
        </p:nvSpPr>
        <p:spPr bwMode="auto">
          <a:xfrm>
            <a:off x="5784304" y="3310522"/>
            <a:ext cx="14640" cy="50383"/>
          </a:xfrm>
          <a:custGeom>
            <a:avLst/>
            <a:gdLst>
              <a:gd name="T0" fmla="*/ 13 w 33"/>
              <a:gd name="T1" fmla="*/ 6 h 31"/>
              <a:gd name="T2" fmla="*/ 0 w 33"/>
              <a:gd name="T3" fmla="*/ 19 h 31"/>
              <a:gd name="T4" fmla="*/ 5 w 33"/>
              <a:gd name="T5" fmla="*/ 21 h 31"/>
              <a:gd name="T6" fmla="*/ 14 w 33"/>
              <a:gd name="T7" fmla="*/ 25 h 31"/>
              <a:gd name="T8" fmla="*/ 19 w 33"/>
              <a:gd name="T9" fmla="*/ 27 h 31"/>
              <a:gd name="T10" fmla="*/ 23 w 33"/>
              <a:gd name="T11" fmla="*/ 29 h 31"/>
              <a:gd name="T12" fmla="*/ 27 w 33"/>
              <a:gd name="T13" fmla="*/ 30 h 31"/>
              <a:gd name="T14" fmla="*/ 33 w 33"/>
              <a:gd name="T15" fmla="*/ 31 h 31"/>
              <a:gd name="T16" fmla="*/ 33 w 33"/>
              <a:gd name="T17" fmla="*/ 0 h 31"/>
              <a:gd name="T18" fmla="*/ 20 w 33"/>
              <a:gd name="T19" fmla="*/ 0 h 31"/>
              <a:gd name="T20" fmla="*/ 13 w 33"/>
              <a:gd name="T2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6" name="Freeform 347">
            <a:extLst>
              <a:ext uri="{FF2B5EF4-FFF2-40B4-BE49-F238E27FC236}">
                <a16:creationId xmlns:a16="http://schemas.microsoft.com/office/drawing/2014/main" id="{3EC97BF0-E0A9-D04C-9110-AF2057AF4A29}"/>
              </a:ext>
            </a:extLst>
          </p:cNvPr>
          <p:cNvSpPr>
            <a:spLocks/>
          </p:cNvSpPr>
          <p:nvPr userDrawn="1">
            <p:custDataLst>
              <p:tags r:id="rId248"/>
            </p:custDataLst>
          </p:nvPr>
        </p:nvSpPr>
        <p:spPr bwMode="auto">
          <a:xfrm>
            <a:off x="7941304" y="2361881"/>
            <a:ext cx="87842" cy="71975"/>
          </a:xfrm>
          <a:custGeom>
            <a:avLst/>
            <a:gdLst>
              <a:gd name="T0" fmla="*/ 6 w 192"/>
              <a:gd name="T1" fmla="*/ 19 h 154"/>
              <a:gd name="T2" fmla="*/ 52 w 192"/>
              <a:gd name="T3" fmla="*/ 0 h 154"/>
              <a:gd name="T4" fmla="*/ 92 w 192"/>
              <a:gd name="T5" fmla="*/ 19 h 154"/>
              <a:gd name="T6" fmla="*/ 119 w 192"/>
              <a:gd name="T7" fmla="*/ 31 h 154"/>
              <a:gd name="T8" fmla="*/ 146 w 192"/>
              <a:gd name="T9" fmla="*/ 63 h 154"/>
              <a:gd name="T10" fmla="*/ 166 w 192"/>
              <a:gd name="T11" fmla="*/ 93 h 154"/>
              <a:gd name="T12" fmla="*/ 192 w 192"/>
              <a:gd name="T13" fmla="*/ 118 h 154"/>
              <a:gd name="T14" fmla="*/ 152 w 192"/>
              <a:gd name="T15" fmla="*/ 124 h 154"/>
              <a:gd name="T16" fmla="*/ 126 w 192"/>
              <a:gd name="T17" fmla="*/ 130 h 154"/>
              <a:gd name="T18" fmla="*/ 126 w 192"/>
              <a:gd name="T19" fmla="*/ 154 h 154"/>
              <a:gd name="T20" fmla="*/ 106 w 192"/>
              <a:gd name="T21" fmla="*/ 154 h 154"/>
              <a:gd name="T22" fmla="*/ 99 w 192"/>
              <a:gd name="T23" fmla="*/ 146 h 154"/>
              <a:gd name="T24" fmla="*/ 93 w 192"/>
              <a:gd name="T25" fmla="*/ 137 h 154"/>
              <a:gd name="T26" fmla="*/ 88 w 192"/>
              <a:gd name="T27" fmla="*/ 126 h 154"/>
              <a:gd name="T28" fmla="*/ 82 w 192"/>
              <a:gd name="T29" fmla="*/ 115 h 154"/>
              <a:gd name="T30" fmla="*/ 74 w 192"/>
              <a:gd name="T31" fmla="*/ 93 h 154"/>
              <a:gd name="T32" fmla="*/ 65 w 192"/>
              <a:gd name="T33" fmla="*/ 71 h 154"/>
              <a:gd name="T34" fmla="*/ 60 w 192"/>
              <a:gd name="T35" fmla="*/ 61 h 154"/>
              <a:gd name="T36" fmla="*/ 55 w 192"/>
              <a:gd name="T37" fmla="*/ 50 h 154"/>
              <a:gd name="T38" fmla="*/ 48 w 192"/>
              <a:gd name="T39" fmla="*/ 42 h 154"/>
              <a:gd name="T40" fmla="*/ 41 w 192"/>
              <a:gd name="T41" fmla="*/ 34 h 154"/>
              <a:gd name="T42" fmla="*/ 33 w 192"/>
              <a:gd name="T43" fmla="*/ 28 h 154"/>
              <a:gd name="T44" fmla="*/ 24 w 192"/>
              <a:gd name="T45" fmla="*/ 23 h 154"/>
              <a:gd name="T46" fmla="*/ 18 w 192"/>
              <a:gd name="T47" fmla="*/ 22 h 154"/>
              <a:gd name="T48" fmla="*/ 12 w 192"/>
              <a:gd name="T49" fmla="*/ 20 h 154"/>
              <a:gd name="T50" fmla="*/ 6 w 192"/>
              <a:gd name="T51" fmla="*/ 20 h 154"/>
              <a:gd name="T52" fmla="*/ 0 w 192"/>
              <a:gd name="T53" fmla="*/ 19 h 154"/>
              <a:gd name="T54" fmla="*/ 6 w 192"/>
              <a:gd name="T55" fmla="*/ 1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7" name="Freeform 348">
            <a:extLst>
              <a:ext uri="{FF2B5EF4-FFF2-40B4-BE49-F238E27FC236}">
                <a16:creationId xmlns:a16="http://schemas.microsoft.com/office/drawing/2014/main" id="{49675032-AE16-9E4F-86F6-90B278EB1B79}"/>
              </a:ext>
            </a:extLst>
          </p:cNvPr>
          <p:cNvSpPr>
            <a:spLocks/>
          </p:cNvSpPr>
          <p:nvPr userDrawn="1">
            <p:custDataLst>
              <p:tags r:id="rId249"/>
            </p:custDataLst>
          </p:nvPr>
        </p:nvSpPr>
        <p:spPr bwMode="auto">
          <a:xfrm>
            <a:off x="7856715" y="2255356"/>
            <a:ext cx="390407" cy="224565"/>
          </a:xfrm>
          <a:custGeom>
            <a:avLst/>
            <a:gdLst>
              <a:gd name="T0" fmla="*/ 392 w 877"/>
              <a:gd name="T1" fmla="*/ 340 h 469"/>
              <a:gd name="T2" fmla="*/ 319 w 877"/>
              <a:gd name="T3" fmla="*/ 253 h 469"/>
              <a:gd name="T4" fmla="*/ 206 w 877"/>
              <a:gd name="T5" fmla="*/ 241 h 469"/>
              <a:gd name="T6" fmla="*/ 191 w 877"/>
              <a:gd name="T7" fmla="*/ 243 h 469"/>
              <a:gd name="T8" fmla="*/ 178 w 877"/>
              <a:gd name="T9" fmla="*/ 251 h 469"/>
              <a:gd name="T10" fmla="*/ 162 w 877"/>
              <a:gd name="T11" fmla="*/ 267 h 469"/>
              <a:gd name="T12" fmla="*/ 151 w 877"/>
              <a:gd name="T13" fmla="*/ 271 h 469"/>
              <a:gd name="T14" fmla="*/ 121 w 877"/>
              <a:gd name="T15" fmla="*/ 268 h 469"/>
              <a:gd name="T16" fmla="*/ 79 w 877"/>
              <a:gd name="T17" fmla="*/ 255 h 469"/>
              <a:gd name="T18" fmla="*/ 26 w 877"/>
              <a:gd name="T19" fmla="*/ 247 h 469"/>
              <a:gd name="T20" fmla="*/ 8 w 877"/>
              <a:gd name="T21" fmla="*/ 212 h 469"/>
              <a:gd name="T22" fmla="*/ 13 w 877"/>
              <a:gd name="T23" fmla="*/ 187 h 469"/>
              <a:gd name="T24" fmla="*/ 13 w 877"/>
              <a:gd name="T25" fmla="*/ 180 h 469"/>
              <a:gd name="T26" fmla="*/ 23 w 877"/>
              <a:gd name="T27" fmla="*/ 144 h 469"/>
              <a:gd name="T28" fmla="*/ 44 w 877"/>
              <a:gd name="T29" fmla="*/ 112 h 469"/>
              <a:gd name="T30" fmla="*/ 54 w 877"/>
              <a:gd name="T31" fmla="*/ 92 h 469"/>
              <a:gd name="T32" fmla="*/ 26 w 877"/>
              <a:gd name="T33" fmla="*/ 50 h 469"/>
              <a:gd name="T34" fmla="*/ 173 w 877"/>
              <a:gd name="T35" fmla="*/ 26 h 469"/>
              <a:gd name="T36" fmla="*/ 339 w 877"/>
              <a:gd name="T37" fmla="*/ 50 h 469"/>
              <a:gd name="T38" fmla="*/ 392 w 877"/>
              <a:gd name="T39" fmla="*/ 13 h 469"/>
              <a:gd name="T40" fmla="*/ 485 w 877"/>
              <a:gd name="T41" fmla="*/ 0 h 469"/>
              <a:gd name="T42" fmla="*/ 579 w 877"/>
              <a:gd name="T43" fmla="*/ 38 h 469"/>
              <a:gd name="T44" fmla="*/ 638 w 877"/>
              <a:gd name="T45" fmla="*/ 111 h 469"/>
              <a:gd name="T46" fmla="*/ 725 w 877"/>
              <a:gd name="T47" fmla="*/ 111 h 469"/>
              <a:gd name="T48" fmla="*/ 838 w 877"/>
              <a:gd name="T49" fmla="*/ 155 h 469"/>
              <a:gd name="T50" fmla="*/ 864 w 877"/>
              <a:gd name="T51" fmla="*/ 235 h 469"/>
              <a:gd name="T52" fmla="*/ 804 w 877"/>
              <a:gd name="T53" fmla="*/ 272 h 469"/>
              <a:gd name="T54" fmla="*/ 754 w 877"/>
              <a:gd name="T55" fmla="*/ 313 h 469"/>
              <a:gd name="T56" fmla="*/ 688 w 877"/>
              <a:gd name="T57" fmla="*/ 330 h 469"/>
              <a:gd name="T58" fmla="*/ 663 w 877"/>
              <a:gd name="T59" fmla="*/ 343 h 469"/>
              <a:gd name="T60" fmla="*/ 648 w 877"/>
              <a:gd name="T61" fmla="*/ 358 h 469"/>
              <a:gd name="T62" fmla="*/ 646 w 877"/>
              <a:gd name="T63" fmla="*/ 375 h 469"/>
              <a:gd name="T64" fmla="*/ 653 w 877"/>
              <a:gd name="T65" fmla="*/ 390 h 469"/>
              <a:gd name="T66" fmla="*/ 666 w 877"/>
              <a:gd name="T67" fmla="*/ 401 h 469"/>
              <a:gd name="T68" fmla="*/ 711 w 877"/>
              <a:gd name="T69" fmla="*/ 396 h 469"/>
              <a:gd name="T70" fmla="*/ 741 w 877"/>
              <a:gd name="T71" fmla="*/ 394 h 469"/>
              <a:gd name="T72" fmla="*/ 734 w 877"/>
              <a:gd name="T73" fmla="*/ 403 h 469"/>
              <a:gd name="T74" fmla="*/ 716 w 877"/>
              <a:gd name="T75" fmla="*/ 421 h 469"/>
              <a:gd name="T76" fmla="*/ 698 w 877"/>
              <a:gd name="T77" fmla="*/ 438 h 469"/>
              <a:gd name="T78" fmla="*/ 689 w 877"/>
              <a:gd name="T79" fmla="*/ 419 h 469"/>
              <a:gd name="T80" fmla="*/ 671 w 877"/>
              <a:gd name="T81" fmla="*/ 408 h 469"/>
              <a:gd name="T82" fmla="*/ 666 w 877"/>
              <a:gd name="T83" fmla="*/ 423 h 469"/>
              <a:gd name="T84" fmla="*/ 643 w 877"/>
              <a:gd name="T85" fmla="*/ 442 h 469"/>
              <a:gd name="T86" fmla="*/ 619 w 877"/>
              <a:gd name="T87" fmla="*/ 460 h 469"/>
              <a:gd name="T88" fmla="*/ 611 w 877"/>
              <a:gd name="T89" fmla="*/ 469 h 469"/>
              <a:gd name="T90" fmla="*/ 595 w 877"/>
              <a:gd name="T91" fmla="*/ 464 h 469"/>
              <a:gd name="T92" fmla="*/ 584 w 877"/>
              <a:gd name="T93" fmla="*/ 455 h 469"/>
              <a:gd name="T94" fmla="*/ 575 w 877"/>
              <a:gd name="T95" fmla="*/ 439 h 469"/>
              <a:gd name="T96" fmla="*/ 572 w 877"/>
              <a:gd name="T97" fmla="*/ 408 h 469"/>
              <a:gd name="T98" fmla="*/ 548 w 877"/>
              <a:gd name="T99" fmla="*/ 404 h 469"/>
              <a:gd name="T100" fmla="*/ 518 w 877"/>
              <a:gd name="T101" fmla="*/ 389 h 469"/>
              <a:gd name="T102" fmla="*/ 559 w 877"/>
              <a:gd name="T103" fmla="*/ 379 h 469"/>
              <a:gd name="T104" fmla="*/ 625 w 877"/>
              <a:gd name="T105" fmla="*/ 370 h 469"/>
              <a:gd name="T106" fmla="*/ 493 w 877"/>
              <a:gd name="T107" fmla="*/ 354 h 469"/>
              <a:gd name="T108" fmla="*/ 445 w 877"/>
              <a:gd name="T109" fmla="*/ 333 h 469"/>
              <a:gd name="T110" fmla="*/ 398 w 877"/>
              <a:gd name="T111" fmla="*/ 369 h 469"/>
              <a:gd name="T112" fmla="*/ 380 w 877"/>
              <a:gd name="T113" fmla="*/ 395 h 469"/>
              <a:gd name="T114" fmla="*/ 353 w 877"/>
              <a:gd name="T115" fmla="*/ 400 h 469"/>
              <a:gd name="T116" fmla="*/ 328 w 877"/>
              <a:gd name="T117" fmla="*/ 392 h 469"/>
              <a:gd name="T118" fmla="*/ 306 w 877"/>
              <a:gd name="T119" fmla="*/ 376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8" name="Freeform 349">
            <a:extLst>
              <a:ext uri="{FF2B5EF4-FFF2-40B4-BE49-F238E27FC236}">
                <a16:creationId xmlns:a16="http://schemas.microsoft.com/office/drawing/2014/main" id="{7793B396-0A84-D842-AF12-552E067D30B7}"/>
              </a:ext>
            </a:extLst>
          </p:cNvPr>
          <p:cNvSpPr>
            <a:spLocks/>
          </p:cNvSpPr>
          <p:nvPr userDrawn="1">
            <p:custDataLst>
              <p:tags r:id="rId250"/>
            </p:custDataLst>
          </p:nvPr>
        </p:nvSpPr>
        <p:spPr bwMode="auto">
          <a:xfrm>
            <a:off x="8380513" y="2566291"/>
            <a:ext cx="48801" cy="57581"/>
          </a:xfrm>
          <a:custGeom>
            <a:avLst/>
            <a:gdLst>
              <a:gd name="T0" fmla="*/ 48 w 107"/>
              <a:gd name="T1" fmla="*/ 0 h 123"/>
              <a:gd name="T2" fmla="*/ 81 w 107"/>
              <a:gd name="T3" fmla="*/ 31 h 123"/>
              <a:gd name="T4" fmla="*/ 94 w 107"/>
              <a:gd name="T5" fmla="*/ 67 h 123"/>
              <a:gd name="T6" fmla="*/ 107 w 107"/>
              <a:gd name="T7" fmla="*/ 86 h 123"/>
              <a:gd name="T8" fmla="*/ 107 w 107"/>
              <a:gd name="T9" fmla="*/ 117 h 123"/>
              <a:gd name="T10" fmla="*/ 107 w 107"/>
              <a:gd name="T11" fmla="*/ 123 h 123"/>
              <a:gd name="T12" fmla="*/ 88 w 107"/>
              <a:gd name="T13" fmla="*/ 114 h 123"/>
              <a:gd name="T14" fmla="*/ 73 w 107"/>
              <a:gd name="T15" fmla="*/ 105 h 123"/>
              <a:gd name="T16" fmla="*/ 61 w 107"/>
              <a:gd name="T17" fmla="*/ 98 h 123"/>
              <a:gd name="T18" fmla="*/ 54 w 107"/>
              <a:gd name="T19" fmla="*/ 92 h 123"/>
              <a:gd name="T20" fmla="*/ 51 w 107"/>
              <a:gd name="T21" fmla="*/ 83 h 123"/>
              <a:gd name="T22" fmla="*/ 48 w 107"/>
              <a:gd name="T23" fmla="*/ 73 h 123"/>
              <a:gd name="T24" fmla="*/ 39 w 107"/>
              <a:gd name="T25" fmla="*/ 74 h 123"/>
              <a:gd name="T26" fmla="*/ 32 w 107"/>
              <a:gd name="T27" fmla="*/ 73 h 123"/>
              <a:gd name="T28" fmla="*/ 26 w 107"/>
              <a:gd name="T29" fmla="*/ 72 h 123"/>
              <a:gd name="T30" fmla="*/ 21 w 107"/>
              <a:gd name="T31" fmla="*/ 70 h 123"/>
              <a:gd name="T32" fmla="*/ 17 w 107"/>
              <a:gd name="T33" fmla="*/ 67 h 123"/>
              <a:gd name="T34" fmla="*/ 14 w 107"/>
              <a:gd name="T35" fmla="*/ 63 h 123"/>
              <a:gd name="T36" fmla="*/ 11 w 107"/>
              <a:gd name="T37" fmla="*/ 59 h 123"/>
              <a:gd name="T38" fmla="*/ 9 w 107"/>
              <a:gd name="T39" fmla="*/ 54 h 123"/>
              <a:gd name="T40" fmla="*/ 4 w 107"/>
              <a:gd name="T41" fmla="*/ 31 h 123"/>
              <a:gd name="T42" fmla="*/ 0 w 107"/>
              <a:gd name="T43" fmla="*/ 6 h 123"/>
              <a:gd name="T44" fmla="*/ 34 w 107"/>
              <a:gd name="T45" fmla="*/ 0 h 123"/>
              <a:gd name="T46" fmla="*/ 48 w 107"/>
              <a:gd name="T4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49" name="Freeform 350">
            <a:extLst>
              <a:ext uri="{FF2B5EF4-FFF2-40B4-BE49-F238E27FC236}">
                <a16:creationId xmlns:a16="http://schemas.microsoft.com/office/drawing/2014/main" id="{28BBD8DF-76D7-A14C-835B-073B1CABBF4B}"/>
              </a:ext>
            </a:extLst>
          </p:cNvPr>
          <p:cNvSpPr>
            <a:spLocks/>
          </p:cNvSpPr>
          <p:nvPr userDrawn="1">
            <p:custDataLst>
              <p:tags r:id="rId251"/>
            </p:custDataLst>
          </p:nvPr>
        </p:nvSpPr>
        <p:spPr bwMode="auto">
          <a:xfrm>
            <a:off x="8936843" y="2579247"/>
            <a:ext cx="213097" cy="110843"/>
          </a:xfrm>
          <a:custGeom>
            <a:avLst/>
            <a:gdLst>
              <a:gd name="T0" fmla="*/ 106 w 471"/>
              <a:gd name="T1" fmla="*/ 67 h 234"/>
              <a:gd name="T2" fmla="*/ 166 w 471"/>
              <a:gd name="T3" fmla="*/ 86 h 234"/>
              <a:gd name="T4" fmla="*/ 272 w 471"/>
              <a:gd name="T5" fmla="*/ 105 h 234"/>
              <a:gd name="T6" fmla="*/ 372 w 471"/>
              <a:gd name="T7" fmla="*/ 86 h 234"/>
              <a:gd name="T8" fmla="*/ 383 w 471"/>
              <a:gd name="T9" fmla="*/ 95 h 234"/>
              <a:gd name="T10" fmla="*/ 391 w 471"/>
              <a:gd name="T11" fmla="*/ 114 h 234"/>
              <a:gd name="T12" fmla="*/ 406 w 471"/>
              <a:gd name="T13" fmla="*/ 124 h 234"/>
              <a:gd name="T14" fmla="*/ 424 w 471"/>
              <a:gd name="T15" fmla="*/ 129 h 234"/>
              <a:gd name="T16" fmla="*/ 433 w 471"/>
              <a:gd name="T17" fmla="*/ 134 h 234"/>
              <a:gd name="T18" fmla="*/ 441 w 471"/>
              <a:gd name="T19" fmla="*/ 141 h 234"/>
              <a:gd name="T20" fmla="*/ 448 w 471"/>
              <a:gd name="T21" fmla="*/ 151 h 234"/>
              <a:gd name="T22" fmla="*/ 455 w 471"/>
              <a:gd name="T23" fmla="*/ 170 h 234"/>
              <a:gd name="T24" fmla="*/ 471 w 471"/>
              <a:gd name="T25" fmla="*/ 190 h 234"/>
              <a:gd name="T26" fmla="*/ 350 w 471"/>
              <a:gd name="T27" fmla="*/ 202 h 234"/>
              <a:gd name="T28" fmla="*/ 330 w 471"/>
              <a:gd name="T29" fmla="*/ 224 h 234"/>
              <a:gd name="T30" fmla="*/ 317 w 471"/>
              <a:gd name="T31" fmla="*/ 233 h 234"/>
              <a:gd name="T32" fmla="*/ 306 w 471"/>
              <a:gd name="T33" fmla="*/ 233 h 234"/>
              <a:gd name="T34" fmla="*/ 298 w 471"/>
              <a:gd name="T35" fmla="*/ 230 h 234"/>
              <a:gd name="T36" fmla="*/ 292 w 471"/>
              <a:gd name="T37" fmla="*/ 224 h 234"/>
              <a:gd name="T38" fmla="*/ 289 w 471"/>
              <a:gd name="T39" fmla="*/ 216 h 234"/>
              <a:gd name="T40" fmla="*/ 284 w 471"/>
              <a:gd name="T41" fmla="*/ 199 h 234"/>
              <a:gd name="T42" fmla="*/ 278 w 471"/>
              <a:gd name="T43" fmla="*/ 174 h 234"/>
              <a:gd name="T44" fmla="*/ 269 w 471"/>
              <a:gd name="T45" fmla="*/ 155 h 234"/>
              <a:gd name="T46" fmla="*/ 258 w 471"/>
              <a:gd name="T47" fmla="*/ 148 h 234"/>
              <a:gd name="T48" fmla="*/ 246 w 471"/>
              <a:gd name="T49" fmla="*/ 141 h 234"/>
              <a:gd name="T50" fmla="*/ 236 w 471"/>
              <a:gd name="T51" fmla="*/ 133 h 234"/>
              <a:gd name="T52" fmla="*/ 224 w 471"/>
              <a:gd name="T53" fmla="*/ 140 h 234"/>
              <a:gd name="T54" fmla="*/ 207 w 471"/>
              <a:gd name="T55" fmla="*/ 162 h 234"/>
              <a:gd name="T56" fmla="*/ 200 w 471"/>
              <a:gd name="T57" fmla="*/ 177 h 234"/>
              <a:gd name="T58" fmla="*/ 188 w 471"/>
              <a:gd name="T59" fmla="*/ 190 h 234"/>
              <a:gd name="T60" fmla="*/ 167 w 471"/>
              <a:gd name="T61" fmla="*/ 201 h 234"/>
              <a:gd name="T62" fmla="*/ 147 w 471"/>
              <a:gd name="T63" fmla="*/ 213 h 234"/>
              <a:gd name="T64" fmla="*/ 130 w 471"/>
              <a:gd name="T65" fmla="*/ 219 h 234"/>
              <a:gd name="T66" fmla="*/ 114 w 471"/>
              <a:gd name="T67" fmla="*/ 222 h 234"/>
              <a:gd name="T68" fmla="*/ 97 w 471"/>
              <a:gd name="T69" fmla="*/ 221 h 234"/>
              <a:gd name="T70" fmla="*/ 82 w 471"/>
              <a:gd name="T71" fmla="*/ 217 h 234"/>
              <a:gd name="T72" fmla="*/ 63 w 471"/>
              <a:gd name="T73" fmla="*/ 205 h 234"/>
              <a:gd name="T74" fmla="*/ 59 w 471"/>
              <a:gd name="T75" fmla="*/ 197 h 234"/>
              <a:gd name="T76" fmla="*/ 59 w 471"/>
              <a:gd name="T77" fmla="*/ 135 h 234"/>
              <a:gd name="T78" fmla="*/ 0 w 471"/>
              <a:gd name="T79" fmla="*/ 98 h 234"/>
              <a:gd name="T80" fmla="*/ 53 w 471"/>
              <a:gd name="T81" fmla="*/ 80 h 234"/>
              <a:gd name="T82" fmla="*/ 86 w 471"/>
              <a:gd name="T83" fmla="*/ 30 h 234"/>
              <a:gd name="T84" fmla="*/ 133 w 471"/>
              <a:gd name="T85" fmla="*/ 0 h 234"/>
              <a:gd name="T86" fmla="*/ 166 w 471"/>
              <a:gd name="T87" fmla="*/ 4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0" name="Freeform 351">
            <a:extLst>
              <a:ext uri="{FF2B5EF4-FFF2-40B4-BE49-F238E27FC236}">
                <a16:creationId xmlns:a16="http://schemas.microsoft.com/office/drawing/2014/main" id="{64F0A17A-21BC-C44B-9F82-38CC5C7B7EE7}"/>
              </a:ext>
            </a:extLst>
          </p:cNvPr>
          <p:cNvSpPr>
            <a:spLocks/>
          </p:cNvSpPr>
          <p:nvPr userDrawn="1">
            <p:custDataLst>
              <p:tags r:id="rId252"/>
            </p:custDataLst>
          </p:nvPr>
        </p:nvSpPr>
        <p:spPr bwMode="auto">
          <a:xfrm>
            <a:off x="8987271" y="2514469"/>
            <a:ext cx="230991" cy="113722"/>
          </a:xfrm>
          <a:custGeom>
            <a:avLst/>
            <a:gdLst>
              <a:gd name="T0" fmla="*/ 106 w 525"/>
              <a:gd name="T1" fmla="*/ 185 h 241"/>
              <a:gd name="T2" fmla="*/ 173 w 525"/>
              <a:gd name="T3" fmla="*/ 148 h 241"/>
              <a:gd name="T4" fmla="*/ 93 w 525"/>
              <a:gd name="T5" fmla="*/ 105 h 241"/>
              <a:gd name="T6" fmla="*/ 47 w 525"/>
              <a:gd name="T7" fmla="*/ 117 h 241"/>
              <a:gd name="T8" fmla="*/ 66 w 525"/>
              <a:gd name="T9" fmla="*/ 61 h 241"/>
              <a:gd name="T10" fmla="*/ 40 w 525"/>
              <a:gd name="T11" fmla="*/ 43 h 241"/>
              <a:gd name="T12" fmla="*/ 112 w 525"/>
              <a:gd name="T13" fmla="*/ 25 h 241"/>
              <a:gd name="T14" fmla="*/ 186 w 525"/>
              <a:gd name="T15" fmla="*/ 0 h 241"/>
              <a:gd name="T16" fmla="*/ 312 w 525"/>
              <a:gd name="T17" fmla="*/ 19 h 241"/>
              <a:gd name="T18" fmla="*/ 439 w 525"/>
              <a:gd name="T19" fmla="*/ 25 h 241"/>
              <a:gd name="T20" fmla="*/ 525 w 525"/>
              <a:gd name="T21" fmla="*/ 55 h 241"/>
              <a:gd name="T22" fmla="*/ 519 w 525"/>
              <a:gd name="T23" fmla="*/ 69 h 241"/>
              <a:gd name="T24" fmla="*/ 510 w 525"/>
              <a:gd name="T25" fmla="*/ 82 h 241"/>
              <a:gd name="T26" fmla="*/ 499 w 525"/>
              <a:gd name="T27" fmla="*/ 92 h 241"/>
              <a:gd name="T28" fmla="*/ 485 w 525"/>
              <a:gd name="T29" fmla="*/ 99 h 241"/>
              <a:gd name="T30" fmla="*/ 442 w 525"/>
              <a:gd name="T31" fmla="*/ 103 h 241"/>
              <a:gd name="T32" fmla="*/ 418 w 525"/>
              <a:gd name="T33" fmla="*/ 107 h 241"/>
              <a:gd name="T34" fmla="*/ 407 w 525"/>
              <a:gd name="T35" fmla="*/ 111 h 241"/>
              <a:gd name="T36" fmla="*/ 399 w 525"/>
              <a:gd name="T37" fmla="*/ 117 h 241"/>
              <a:gd name="T38" fmla="*/ 387 w 525"/>
              <a:gd name="T39" fmla="*/ 136 h 241"/>
              <a:gd name="T40" fmla="*/ 378 w 525"/>
              <a:gd name="T41" fmla="*/ 147 h 241"/>
              <a:gd name="T42" fmla="*/ 365 w 525"/>
              <a:gd name="T43" fmla="*/ 154 h 241"/>
              <a:gd name="T44" fmla="*/ 305 w 525"/>
              <a:gd name="T45" fmla="*/ 166 h 241"/>
              <a:gd name="T46" fmla="*/ 273 w 525"/>
              <a:gd name="T47" fmla="*/ 173 h 241"/>
              <a:gd name="T48" fmla="*/ 260 w 525"/>
              <a:gd name="T49" fmla="*/ 178 h 241"/>
              <a:gd name="T50" fmla="*/ 261 w 525"/>
              <a:gd name="T51" fmla="*/ 192 h 241"/>
              <a:gd name="T52" fmla="*/ 263 w 525"/>
              <a:gd name="T53" fmla="*/ 203 h 241"/>
              <a:gd name="T54" fmla="*/ 273 w 525"/>
              <a:gd name="T55" fmla="*/ 222 h 241"/>
              <a:gd name="T56" fmla="*/ 219 w 525"/>
              <a:gd name="T57" fmla="*/ 228 h 241"/>
              <a:gd name="T58" fmla="*/ 112 w 525"/>
              <a:gd name="T59" fmla="*/ 234 h 241"/>
              <a:gd name="T60" fmla="*/ 20 w 525"/>
              <a:gd name="T61" fmla="*/ 222 h 241"/>
              <a:gd name="T62" fmla="*/ 53 w 525"/>
              <a:gd name="T63" fmla="*/ 16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1" name="Freeform 352">
            <a:extLst>
              <a:ext uri="{FF2B5EF4-FFF2-40B4-BE49-F238E27FC236}">
                <a16:creationId xmlns:a16="http://schemas.microsoft.com/office/drawing/2014/main" id="{9EE10B17-5436-A34D-B231-FDF358B5AD0E}"/>
              </a:ext>
            </a:extLst>
          </p:cNvPr>
          <p:cNvSpPr>
            <a:spLocks/>
          </p:cNvSpPr>
          <p:nvPr userDrawn="1">
            <p:custDataLst>
              <p:tags r:id="rId253"/>
            </p:custDataLst>
          </p:nvPr>
        </p:nvSpPr>
        <p:spPr bwMode="auto">
          <a:xfrm>
            <a:off x="8583849" y="2528864"/>
            <a:ext cx="351367" cy="205850"/>
          </a:xfrm>
          <a:custGeom>
            <a:avLst/>
            <a:gdLst>
              <a:gd name="T0" fmla="*/ 768 w 784"/>
              <a:gd name="T1" fmla="*/ 292 h 430"/>
              <a:gd name="T2" fmla="*/ 751 w 784"/>
              <a:gd name="T3" fmla="*/ 293 h 430"/>
              <a:gd name="T4" fmla="*/ 731 w 784"/>
              <a:gd name="T5" fmla="*/ 302 h 430"/>
              <a:gd name="T6" fmla="*/ 723 w 784"/>
              <a:gd name="T7" fmla="*/ 308 h 430"/>
              <a:gd name="T8" fmla="*/ 717 w 784"/>
              <a:gd name="T9" fmla="*/ 332 h 430"/>
              <a:gd name="T10" fmla="*/ 713 w 784"/>
              <a:gd name="T11" fmla="*/ 360 h 430"/>
              <a:gd name="T12" fmla="*/ 704 w 784"/>
              <a:gd name="T13" fmla="*/ 376 h 430"/>
              <a:gd name="T14" fmla="*/ 671 w 784"/>
              <a:gd name="T15" fmla="*/ 402 h 430"/>
              <a:gd name="T16" fmla="*/ 633 w 784"/>
              <a:gd name="T17" fmla="*/ 420 h 430"/>
              <a:gd name="T18" fmla="*/ 612 w 784"/>
              <a:gd name="T19" fmla="*/ 424 h 430"/>
              <a:gd name="T20" fmla="*/ 587 w 784"/>
              <a:gd name="T21" fmla="*/ 429 h 430"/>
              <a:gd name="T22" fmla="*/ 567 w 784"/>
              <a:gd name="T23" fmla="*/ 428 h 430"/>
              <a:gd name="T24" fmla="*/ 545 w 784"/>
              <a:gd name="T25" fmla="*/ 388 h 430"/>
              <a:gd name="T26" fmla="*/ 515 w 784"/>
              <a:gd name="T27" fmla="*/ 344 h 430"/>
              <a:gd name="T28" fmla="*/ 478 w 784"/>
              <a:gd name="T29" fmla="*/ 334 h 430"/>
              <a:gd name="T30" fmla="*/ 448 w 784"/>
              <a:gd name="T31" fmla="*/ 315 h 430"/>
              <a:gd name="T32" fmla="*/ 417 w 784"/>
              <a:gd name="T33" fmla="*/ 294 h 430"/>
              <a:gd name="T34" fmla="*/ 373 w 784"/>
              <a:gd name="T35" fmla="*/ 274 h 430"/>
              <a:gd name="T36" fmla="*/ 306 w 784"/>
              <a:gd name="T37" fmla="*/ 258 h 430"/>
              <a:gd name="T38" fmla="*/ 182 w 784"/>
              <a:gd name="T39" fmla="*/ 283 h 430"/>
              <a:gd name="T40" fmla="*/ 151 w 784"/>
              <a:gd name="T41" fmla="*/ 306 h 430"/>
              <a:gd name="T42" fmla="*/ 127 w 784"/>
              <a:gd name="T43" fmla="*/ 308 h 430"/>
              <a:gd name="T44" fmla="*/ 66 w 784"/>
              <a:gd name="T45" fmla="*/ 252 h 430"/>
              <a:gd name="T46" fmla="*/ 66 w 784"/>
              <a:gd name="T47" fmla="*/ 204 h 430"/>
              <a:gd name="T48" fmla="*/ 40 w 784"/>
              <a:gd name="T49" fmla="*/ 179 h 430"/>
              <a:gd name="T50" fmla="*/ 42 w 784"/>
              <a:gd name="T51" fmla="*/ 199 h 430"/>
              <a:gd name="T52" fmla="*/ 36 w 784"/>
              <a:gd name="T53" fmla="*/ 218 h 430"/>
              <a:gd name="T54" fmla="*/ 30 w 784"/>
              <a:gd name="T55" fmla="*/ 221 h 430"/>
              <a:gd name="T56" fmla="*/ 31 w 784"/>
              <a:gd name="T57" fmla="*/ 203 h 430"/>
              <a:gd name="T58" fmla="*/ 27 w 784"/>
              <a:gd name="T59" fmla="*/ 174 h 430"/>
              <a:gd name="T60" fmla="*/ 33 w 784"/>
              <a:gd name="T61" fmla="*/ 163 h 430"/>
              <a:gd name="T62" fmla="*/ 40 w 784"/>
              <a:gd name="T63" fmla="*/ 152 h 430"/>
              <a:gd name="T64" fmla="*/ 27 w 784"/>
              <a:gd name="T65" fmla="*/ 129 h 430"/>
              <a:gd name="T66" fmla="*/ 7 w 784"/>
              <a:gd name="T67" fmla="*/ 126 h 430"/>
              <a:gd name="T68" fmla="*/ 0 w 784"/>
              <a:gd name="T69" fmla="*/ 117 h 430"/>
              <a:gd name="T70" fmla="*/ 3 w 784"/>
              <a:gd name="T71" fmla="*/ 104 h 430"/>
              <a:gd name="T72" fmla="*/ 11 w 784"/>
              <a:gd name="T73" fmla="*/ 94 h 430"/>
              <a:gd name="T74" fmla="*/ 27 w 784"/>
              <a:gd name="T75" fmla="*/ 92 h 430"/>
              <a:gd name="T76" fmla="*/ 41 w 784"/>
              <a:gd name="T77" fmla="*/ 99 h 430"/>
              <a:gd name="T78" fmla="*/ 57 w 784"/>
              <a:gd name="T79" fmla="*/ 104 h 430"/>
              <a:gd name="T80" fmla="*/ 71 w 784"/>
              <a:gd name="T81" fmla="*/ 92 h 430"/>
              <a:gd name="T82" fmla="*/ 83 w 784"/>
              <a:gd name="T83" fmla="*/ 77 h 430"/>
              <a:gd name="T84" fmla="*/ 87 w 784"/>
              <a:gd name="T85" fmla="*/ 64 h 430"/>
              <a:gd name="T86" fmla="*/ 78 w 784"/>
              <a:gd name="T87" fmla="*/ 55 h 430"/>
              <a:gd name="T88" fmla="*/ 55 w 784"/>
              <a:gd name="T89" fmla="*/ 49 h 430"/>
              <a:gd name="T90" fmla="*/ 47 w 784"/>
              <a:gd name="T91" fmla="*/ 40 h 430"/>
              <a:gd name="T92" fmla="*/ 41 w 784"/>
              <a:gd name="T93" fmla="*/ 28 h 430"/>
              <a:gd name="T94" fmla="*/ 107 w 784"/>
              <a:gd name="T95" fmla="*/ 43 h 430"/>
              <a:gd name="T96" fmla="*/ 219 w 784"/>
              <a:gd name="T97" fmla="*/ 74 h 430"/>
              <a:gd name="T98" fmla="*/ 273 w 784"/>
              <a:gd name="T99" fmla="*/ 0 h 430"/>
              <a:gd name="T100" fmla="*/ 373 w 784"/>
              <a:gd name="T101" fmla="*/ 43 h 430"/>
              <a:gd name="T102" fmla="*/ 465 w 784"/>
              <a:gd name="T103" fmla="*/ 92 h 430"/>
              <a:gd name="T104" fmla="*/ 591 w 784"/>
              <a:gd name="T105" fmla="*/ 210 h 430"/>
              <a:gd name="T106" fmla="*/ 724 w 784"/>
              <a:gd name="T107" fmla="*/ 265 h 430"/>
              <a:gd name="T108" fmla="*/ 778 w 784"/>
              <a:gd name="T109" fmla="*/ 29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2" name="Freeform 353">
            <a:extLst>
              <a:ext uri="{FF2B5EF4-FFF2-40B4-BE49-F238E27FC236}">
                <a16:creationId xmlns:a16="http://schemas.microsoft.com/office/drawing/2014/main" id="{2A5112D0-002C-9646-82BF-702D91A9BCAD}"/>
              </a:ext>
            </a:extLst>
          </p:cNvPr>
          <p:cNvSpPr>
            <a:spLocks/>
          </p:cNvSpPr>
          <p:nvPr userDrawn="1">
            <p:custDataLst>
              <p:tags r:id="rId254"/>
            </p:custDataLst>
          </p:nvPr>
        </p:nvSpPr>
        <p:spPr bwMode="auto">
          <a:xfrm>
            <a:off x="7773753" y="2426659"/>
            <a:ext cx="110615" cy="135315"/>
          </a:xfrm>
          <a:custGeom>
            <a:avLst/>
            <a:gdLst>
              <a:gd name="T0" fmla="*/ 30 w 246"/>
              <a:gd name="T1" fmla="*/ 27 h 284"/>
              <a:gd name="T2" fmla="*/ 28 w 246"/>
              <a:gd name="T3" fmla="*/ 24 h 284"/>
              <a:gd name="T4" fmla="*/ 24 w 246"/>
              <a:gd name="T5" fmla="*/ 17 h 284"/>
              <a:gd name="T6" fmla="*/ 35 w 246"/>
              <a:gd name="T7" fmla="*/ 5 h 284"/>
              <a:gd name="T8" fmla="*/ 67 w 246"/>
              <a:gd name="T9" fmla="*/ 1 h 284"/>
              <a:gd name="T10" fmla="*/ 126 w 246"/>
              <a:gd name="T11" fmla="*/ 12 h 284"/>
              <a:gd name="T12" fmla="*/ 131 w 246"/>
              <a:gd name="T13" fmla="*/ 30 h 284"/>
              <a:gd name="T14" fmla="*/ 139 w 246"/>
              <a:gd name="T15" fmla="*/ 46 h 284"/>
              <a:gd name="T16" fmla="*/ 151 w 246"/>
              <a:gd name="T17" fmla="*/ 57 h 284"/>
              <a:gd name="T18" fmla="*/ 165 w 246"/>
              <a:gd name="T19" fmla="*/ 67 h 284"/>
              <a:gd name="T20" fmla="*/ 191 w 246"/>
              <a:gd name="T21" fmla="*/ 87 h 284"/>
              <a:gd name="T22" fmla="*/ 203 w 246"/>
              <a:gd name="T23" fmla="*/ 101 h 284"/>
              <a:gd name="T24" fmla="*/ 212 w 246"/>
              <a:gd name="T25" fmla="*/ 117 h 284"/>
              <a:gd name="T26" fmla="*/ 226 w 246"/>
              <a:gd name="T27" fmla="*/ 117 h 284"/>
              <a:gd name="T28" fmla="*/ 221 w 246"/>
              <a:gd name="T29" fmla="*/ 124 h 284"/>
              <a:gd name="T30" fmla="*/ 221 w 246"/>
              <a:gd name="T31" fmla="*/ 129 h 284"/>
              <a:gd name="T32" fmla="*/ 228 w 246"/>
              <a:gd name="T33" fmla="*/ 140 h 284"/>
              <a:gd name="T34" fmla="*/ 239 w 246"/>
              <a:gd name="T35" fmla="*/ 154 h 284"/>
              <a:gd name="T36" fmla="*/ 244 w 246"/>
              <a:gd name="T37" fmla="*/ 162 h 284"/>
              <a:gd name="T38" fmla="*/ 246 w 246"/>
              <a:gd name="T39" fmla="*/ 173 h 284"/>
              <a:gd name="T40" fmla="*/ 241 w 246"/>
              <a:gd name="T41" fmla="*/ 184 h 284"/>
              <a:gd name="T42" fmla="*/ 233 w 246"/>
              <a:gd name="T43" fmla="*/ 192 h 284"/>
              <a:gd name="T44" fmla="*/ 223 w 246"/>
              <a:gd name="T45" fmla="*/ 198 h 284"/>
              <a:gd name="T46" fmla="*/ 220 w 246"/>
              <a:gd name="T47" fmla="*/ 204 h 284"/>
              <a:gd name="T48" fmla="*/ 189 w 246"/>
              <a:gd name="T49" fmla="*/ 215 h 284"/>
              <a:gd name="T50" fmla="*/ 164 w 246"/>
              <a:gd name="T51" fmla="*/ 230 h 284"/>
              <a:gd name="T52" fmla="*/ 113 w 246"/>
              <a:gd name="T53" fmla="*/ 265 h 284"/>
              <a:gd name="T54" fmla="*/ 88 w 246"/>
              <a:gd name="T55" fmla="*/ 231 h 284"/>
              <a:gd name="T56" fmla="*/ 79 w 246"/>
              <a:gd name="T57" fmla="*/ 220 h 284"/>
              <a:gd name="T58" fmla="*/ 72 w 246"/>
              <a:gd name="T59" fmla="*/ 216 h 284"/>
              <a:gd name="T60" fmla="*/ 60 w 246"/>
              <a:gd name="T61" fmla="*/ 217 h 284"/>
              <a:gd name="T62" fmla="*/ 54 w 246"/>
              <a:gd name="T63" fmla="*/ 221 h 284"/>
              <a:gd name="T64" fmla="*/ 49 w 246"/>
              <a:gd name="T65" fmla="*/ 228 h 284"/>
              <a:gd name="T66" fmla="*/ 48 w 246"/>
              <a:gd name="T67" fmla="*/ 236 h 284"/>
              <a:gd name="T68" fmla="*/ 45 w 246"/>
              <a:gd name="T69" fmla="*/ 257 h 284"/>
              <a:gd name="T70" fmla="*/ 41 w 246"/>
              <a:gd name="T71" fmla="*/ 270 h 284"/>
              <a:gd name="T72" fmla="*/ 33 w 246"/>
              <a:gd name="T73" fmla="*/ 284 h 284"/>
              <a:gd name="T74" fmla="*/ 26 w 246"/>
              <a:gd name="T75" fmla="*/ 243 h 284"/>
              <a:gd name="T76" fmla="*/ 17 w 246"/>
              <a:gd name="T77" fmla="*/ 227 h 284"/>
              <a:gd name="T78" fmla="*/ 11 w 246"/>
              <a:gd name="T79" fmla="*/ 221 h 284"/>
              <a:gd name="T80" fmla="*/ 0 w 246"/>
              <a:gd name="T81" fmla="*/ 216 h 284"/>
              <a:gd name="T82" fmla="*/ 1 w 246"/>
              <a:gd name="T83" fmla="*/ 204 h 284"/>
              <a:gd name="T84" fmla="*/ 4 w 246"/>
              <a:gd name="T85" fmla="*/ 193 h 284"/>
              <a:gd name="T86" fmla="*/ 15 w 246"/>
              <a:gd name="T87" fmla="*/ 176 h 284"/>
              <a:gd name="T88" fmla="*/ 31 w 246"/>
              <a:gd name="T89" fmla="*/ 161 h 284"/>
              <a:gd name="T90" fmla="*/ 46 w 246"/>
              <a:gd name="T91" fmla="*/ 141 h 284"/>
              <a:gd name="T92" fmla="*/ 33 w 246"/>
              <a:gd name="T93" fmla="*/ 4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84">
                <a:moveTo>
                  <a:pt x="33" y="44"/>
                </a:moveTo>
                <a:lnTo>
                  <a:pt x="30" y="27"/>
                </a:lnTo>
                <a:lnTo>
                  <a:pt x="28" y="24"/>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3" name="Freeform 354">
            <a:extLst>
              <a:ext uri="{FF2B5EF4-FFF2-40B4-BE49-F238E27FC236}">
                <a16:creationId xmlns:a16="http://schemas.microsoft.com/office/drawing/2014/main" id="{6D1E7F85-4986-B44B-ABDB-F9CCBED8E168}"/>
              </a:ext>
            </a:extLst>
          </p:cNvPr>
          <p:cNvSpPr>
            <a:spLocks/>
          </p:cNvSpPr>
          <p:nvPr userDrawn="1">
            <p:custDataLst>
              <p:tags r:id="rId255"/>
            </p:custDataLst>
          </p:nvPr>
        </p:nvSpPr>
        <p:spPr bwMode="auto">
          <a:xfrm>
            <a:off x="7822555" y="2524546"/>
            <a:ext cx="69948" cy="54702"/>
          </a:xfrm>
          <a:custGeom>
            <a:avLst/>
            <a:gdLst>
              <a:gd name="T0" fmla="*/ 114 w 160"/>
              <a:gd name="T1" fmla="*/ 0 h 117"/>
              <a:gd name="T2" fmla="*/ 114 w 160"/>
              <a:gd name="T3" fmla="*/ 9 h 117"/>
              <a:gd name="T4" fmla="*/ 114 w 160"/>
              <a:gd name="T5" fmla="*/ 18 h 117"/>
              <a:gd name="T6" fmla="*/ 115 w 160"/>
              <a:gd name="T7" fmla="*/ 25 h 117"/>
              <a:gd name="T8" fmla="*/ 117 w 160"/>
              <a:gd name="T9" fmla="*/ 32 h 117"/>
              <a:gd name="T10" fmla="*/ 119 w 160"/>
              <a:gd name="T11" fmla="*/ 34 h 117"/>
              <a:gd name="T12" fmla="*/ 121 w 160"/>
              <a:gd name="T13" fmla="*/ 37 h 117"/>
              <a:gd name="T14" fmla="*/ 123 w 160"/>
              <a:gd name="T15" fmla="*/ 38 h 117"/>
              <a:gd name="T16" fmla="*/ 127 w 160"/>
              <a:gd name="T17" fmla="*/ 39 h 117"/>
              <a:gd name="T18" fmla="*/ 131 w 160"/>
              <a:gd name="T19" fmla="*/ 40 h 117"/>
              <a:gd name="T20" fmla="*/ 135 w 160"/>
              <a:gd name="T21" fmla="*/ 39 h 117"/>
              <a:gd name="T22" fmla="*/ 140 w 160"/>
              <a:gd name="T23" fmla="*/ 38 h 117"/>
              <a:gd name="T24" fmla="*/ 146 w 160"/>
              <a:gd name="T25" fmla="*/ 36 h 117"/>
              <a:gd name="T26" fmla="*/ 149 w 160"/>
              <a:gd name="T27" fmla="*/ 43 h 117"/>
              <a:gd name="T28" fmla="*/ 153 w 160"/>
              <a:gd name="T29" fmla="*/ 52 h 117"/>
              <a:gd name="T30" fmla="*/ 157 w 160"/>
              <a:gd name="T31" fmla="*/ 64 h 117"/>
              <a:gd name="T32" fmla="*/ 160 w 160"/>
              <a:gd name="T33" fmla="*/ 74 h 117"/>
              <a:gd name="T34" fmla="*/ 133 w 160"/>
              <a:gd name="T35" fmla="*/ 88 h 117"/>
              <a:gd name="T36" fmla="*/ 106 w 160"/>
              <a:gd name="T37" fmla="*/ 102 h 117"/>
              <a:gd name="T38" fmla="*/ 92 w 160"/>
              <a:gd name="T39" fmla="*/ 107 h 117"/>
              <a:gd name="T40" fmla="*/ 76 w 160"/>
              <a:gd name="T41" fmla="*/ 113 h 117"/>
              <a:gd name="T42" fmla="*/ 62 w 160"/>
              <a:gd name="T43" fmla="*/ 116 h 117"/>
              <a:gd name="T44" fmla="*/ 47 w 160"/>
              <a:gd name="T45" fmla="*/ 117 h 117"/>
              <a:gd name="T46" fmla="*/ 32 w 160"/>
              <a:gd name="T47" fmla="*/ 99 h 117"/>
              <a:gd name="T48" fmla="*/ 21 w 160"/>
              <a:gd name="T49" fmla="*/ 83 h 117"/>
              <a:gd name="T50" fmla="*/ 10 w 160"/>
              <a:gd name="T51" fmla="*/ 69 h 117"/>
              <a:gd name="T52" fmla="*/ 0 w 160"/>
              <a:gd name="T53" fmla="*/ 55 h 117"/>
              <a:gd name="T54" fmla="*/ 13 w 160"/>
              <a:gd name="T55" fmla="*/ 48 h 117"/>
              <a:gd name="T56" fmla="*/ 41 w 160"/>
              <a:gd name="T57" fmla="*/ 32 h 117"/>
              <a:gd name="T58" fmla="*/ 60 w 160"/>
              <a:gd name="T59" fmla="*/ 23 h 117"/>
              <a:gd name="T60" fmla="*/ 78 w 160"/>
              <a:gd name="T61" fmla="*/ 14 h 117"/>
              <a:gd name="T62" fmla="*/ 97 w 160"/>
              <a:gd name="T63" fmla="*/ 6 h 117"/>
              <a:gd name="T64" fmla="*/ 114 w 160"/>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4" name="Freeform 355">
            <a:extLst>
              <a:ext uri="{FF2B5EF4-FFF2-40B4-BE49-F238E27FC236}">
                <a16:creationId xmlns:a16="http://schemas.microsoft.com/office/drawing/2014/main" id="{BD84AF57-BA62-6346-9163-0BE7D48B6110}"/>
              </a:ext>
            </a:extLst>
          </p:cNvPr>
          <p:cNvSpPr>
            <a:spLocks/>
          </p:cNvSpPr>
          <p:nvPr userDrawn="1">
            <p:custDataLst>
              <p:tags r:id="rId256"/>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5" name="Freeform 356">
            <a:extLst>
              <a:ext uri="{FF2B5EF4-FFF2-40B4-BE49-F238E27FC236}">
                <a16:creationId xmlns:a16="http://schemas.microsoft.com/office/drawing/2014/main" id="{6D70030B-0B6D-9747-AC71-5198E2075291}"/>
              </a:ext>
            </a:extLst>
          </p:cNvPr>
          <p:cNvSpPr>
            <a:spLocks/>
          </p:cNvSpPr>
          <p:nvPr userDrawn="1">
            <p:custDataLst>
              <p:tags r:id="rId257"/>
            </p:custDataLst>
          </p:nvPr>
        </p:nvSpPr>
        <p:spPr bwMode="auto">
          <a:xfrm>
            <a:off x="8404913" y="3398332"/>
            <a:ext cx="250511" cy="391549"/>
          </a:xfrm>
          <a:custGeom>
            <a:avLst/>
            <a:gdLst>
              <a:gd name="T0" fmla="*/ 98 w 556"/>
              <a:gd name="T1" fmla="*/ 62 h 819"/>
              <a:gd name="T2" fmla="*/ 112 w 556"/>
              <a:gd name="T3" fmla="*/ 56 h 819"/>
              <a:gd name="T4" fmla="*/ 129 w 556"/>
              <a:gd name="T5" fmla="*/ 69 h 819"/>
              <a:gd name="T6" fmla="*/ 149 w 556"/>
              <a:gd name="T7" fmla="*/ 85 h 819"/>
              <a:gd name="T8" fmla="*/ 171 w 556"/>
              <a:gd name="T9" fmla="*/ 92 h 819"/>
              <a:gd name="T10" fmla="*/ 215 w 556"/>
              <a:gd name="T11" fmla="*/ 88 h 819"/>
              <a:gd name="T12" fmla="*/ 257 w 556"/>
              <a:gd name="T13" fmla="*/ 82 h 819"/>
              <a:gd name="T14" fmla="*/ 291 w 556"/>
              <a:gd name="T15" fmla="*/ 79 h 819"/>
              <a:gd name="T16" fmla="*/ 301 w 556"/>
              <a:gd name="T17" fmla="*/ 74 h 819"/>
              <a:gd name="T18" fmla="*/ 301 w 556"/>
              <a:gd name="T19" fmla="*/ 68 h 819"/>
              <a:gd name="T20" fmla="*/ 355 w 556"/>
              <a:gd name="T21" fmla="*/ 63 h 819"/>
              <a:gd name="T22" fmla="*/ 434 w 556"/>
              <a:gd name="T23" fmla="*/ 45 h 819"/>
              <a:gd name="T24" fmla="*/ 479 w 556"/>
              <a:gd name="T25" fmla="*/ 28 h 819"/>
              <a:gd name="T26" fmla="*/ 514 w 556"/>
              <a:gd name="T27" fmla="*/ 8 h 819"/>
              <a:gd name="T28" fmla="*/ 547 w 556"/>
              <a:gd name="T29" fmla="*/ 31 h 819"/>
              <a:gd name="T30" fmla="*/ 555 w 556"/>
              <a:gd name="T31" fmla="*/ 57 h 819"/>
              <a:gd name="T32" fmla="*/ 552 w 556"/>
              <a:gd name="T33" fmla="*/ 113 h 819"/>
              <a:gd name="T34" fmla="*/ 532 w 556"/>
              <a:gd name="T35" fmla="*/ 174 h 819"/>
              <a:gd name="T36" fmla="*/ 502 w 556"/>
              <a:gd name="T37" fmla="*/ 231 h 819"/>
              <a:gd name="T38" fmla="*/ 447 w 556"/>
              <a:gd name="T39" fmla="*/ 321 h 819"/>
              <a:gd name="T40" fmla="*/ 423 w 556"/>
              <a:gd name="T41" fmla="*/ 375 h 819"/>
              <a:gd name="T42" fmla="*/ 410 w 556"/>
              <a:gd name="T43" fmla="*/ 415 h 819"/>
              <a:gd name="T44" fmla="*/ 379 w 556"/>
              <a:gd name="T45" fmla="*/ 473 h 819"/>
              <a:gd name="T46" fmla="*/ 330 w 556"/>
              <a:gd name="T47" fmla="*/ 531 h 819"/>
              <a:gd name="T48" fmla="*/ 288 w 556"/>
              <a:gd name="T49" fmla="*/ 566 h 819"/>
              <a:gd name="T50" fmla="*/ 239 w 556"/>
              <a:gd name="T51" fmla="*/ 600 h 819"/>
              <a:gd name="T52" fmla="*/ 168 w 556"/>
              <a:gd name="T53" fmla="*/ 651 h 819"/>
              <a:gd name="T54" fmla="*/ 143 w 556"/>
              <a:gd name="T55" fmla="*/ 680 h 819"/>
              <a:gd name="T56" fmla="*/ 131 w 556"/>
              <a:gd name="T57" fmla="*/ 700 h 819"/>
              <a:gd name="T58" fmla="*/ 116 w 556"/>
              <a:gd name="T59" fmla="*/ 717 h 819"/>
              <a:gd name="T60" fmla="*/ 71 w 556"/>
              <a:gd name="T61" fmla="*/ 745 h 819"/>
              <a:gd name="T62" fmla="*/ 19 w 556"/>
              <a:gd name="T63" fmla="*/ 801 h 819"/>
              <a:gd name="T64" fmla="*/ 2 w 556"/>
              <a:gd name="T65" fmla="*/ 564 h 819"/>
              <a:gd name="T66" fmla="*/ 3 w 556"/>
              <a:gd name="T67" fmla="*/ 554 h 819"/>
              <a:gd name="T68" fmla="*/ 27 w 556"/>
              <a:gd name="T69" fmla="*/ 533 h 819"/>
              <a:gd name="T70" fmla="*/ 42 w 556"/>
              <a:gd name="T71" fmla="*/ 516 h 819"/>
              <a:gd name="T72" fmla="*/ 60 w 556"/>
              <a:gd name="T73" fmla="*/ 497 h 819"/>
              <a:gd name="T74" fmla="*/ 111 w 556"/>
              <a:gd name="T75" fmla="*/ 480 h 819"/>
              <a:gd name="T76" fmla="*/ 119 w 556"/>
              <a:gd name="T77" fmla="*/ 470 h 819"/>
              <a:gd name="T78" fmla="*/ 129 w 556"/>
              <a:gd name="T79" fmla="*/ 452 h 819"/>
              <a:gd name="T80" fmla="*/ 152 w 556"/>
              <a:gd name="T81" fmla="*/ 440 h 819"/>
              <a:gd name="T82" fmla="*/ 174 w 556"/>
              <a:gd name="T83" fmla="*/ 439 h 819"/>
              <a:gd name="T84" fmla="*/ 196 w 556"/>
              <a:gd name="T85" fmla="*/ 439 h 819"/>
              <a:gd name="T86" fmla="*/ 228 w 556"/>
              <a:gd name="T87" fmla="*/ 429 h 819"/>
              <a:gd name="T88" fmla="*/ 251 w 556"/>
              <a:gd name="T89" fmla="*/ 405 h 819"/>
              <a:gd name="T90" fmla="*/ 265 w 556"/>
              <a:gd name="T91" fmla="*/ 379 h 819"/>
              <a:gd name="T92" fmla="*/ 296 w 556"/>
              <a:gd name="T93" fmla="*/ 347 h 819"/>
              <a:gd name="T94" fmla="*/ 354 w 556"/>
              <a:gd name="T95" fmla="*/ 293 h 819"/>
              <a:gd name="T96" fmla="*/ 377 w 556"/>
              <a:gd name="T97" fmla="*/ 266 h 819"/>
              <a:gd name="T98" fmla="*/ 324 w 556"/>
              <a:gd name="T99" fmla="*/ 246 h 819"/>
              <a:gd name="T100" fmla="*/ 257 w 556"/>
              <a:gd name="T101" fmla="*/ 228 h 819"/>
              <a:gd name="T102" fmla="*/ 184 w 556"/>
              <a:gd name="T103" fmla="*/ 209 h 819"/>
              <a:gd name="T104" fmla="*/ 149 w 556"/>
              <a:gd name="T105" fmla="*/ 187 h 819"/>
              <a:gd name="T106" fmla="*/ 112 w 556"/>
              <a:gd name="T107" fmla="*/ 154 h 819"/>
              <a:gd name="T108" fmla="*/ 89 w 556"/>
              <a:gd name="T109" fmla="*/ 121 h 819"/>
              <a:gd name="T110" fmla="*/ 77 w 556"/>
              <a:gd name="T111" fmla="*/ 80 h 819"/>
              <a:gd name="T112" fmla="*/ 65 w 556"/>
              <a:gd name="T113" fmla="*/ 87 h 819"/>
              <a:gd name="T114" fmla="*/ 84 w 556"/>
              <a:gd name="T115" fmla="*/ 68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6" name="Freeform 357">
            <a:extLst>
              <a:ext uri="{FF2B5EF4-FFF2-40B4-BE49-F238E27FC236}">
                <a16:creationId xmlns:a16="http://schemas.microsoft.com/office/drawing/2014/main" id="{8A4980B5-7FF3-A649-9B0F-A581B19191B4}"/>
              </a:ext>
            </a:extLst>
          </p:cNvPr>
          <p:cNvSpPr>
            <a:spLocks/>
          </p:cNvSpPr>
          <p:nvPr userDrawn="1">
            <p:custDataLst>
              <p:tags r:id="rId258"/>
            </p:custDataLst>
          </p:nvPr>
        </p:nvSpPr>
        <p:spPr bwMode="auto">
          <a:xfrm>
            <a:off x="8413046" y="3386816"/>
            <a:ext cx="39041" cy="53261"/>
          </a:xfrm>
          <a:custGeom>
            <a:avLst/>
            <a:gdLst>
              <a:gd name="T0" fmla="*/ 59 w 86"/>
              <a:gd name="T1" fmla="*/ 0 h 97"/>
              <a:gd name="T2" fmla="*/ 56 w 86"/>
              <a:gd name="T3" fmla="*/ 2 h 97"/>
              <a:gd name="T4" fmla="*/ 52 w 86"/>
              <a:gd name="T5" fmla="*/ 3 h 97"/>
              <a:gd name="T6" fmla="*/ 46 w 86"/>
              <a:gd name="T7" fmla="*/ 3 h 97"/>
              <a:gd name="T8" fmla="*/ 40 w 86"/>
              <a:gd name="T9" fmla="*/ 3 h 97"/>
              <a:gd name="T10" fmla="*/ 33 w 86"/>
              <a:gd name="T11" fmla="*/ 3 h 97"/>
              <a:gd name="T12" fmla="*/ 27 w 86"/>
              <a:gd name="T13" fmla="*/ 3 h 97"/>
              <a:gd name="T14" fmla="*/ 23 w 86"/>
              <a:gd name="T15" fmla="*/ 4 h 97"/>
              <a:gd name="T16" fmla="*/ 20 w 86"/>
              <a:gd name="T17" fmla="*/ 6 h 97"/>
              <a:gd name="T18" fmla="*/ 16 w 86"/>
              <a:gd name="T19" fmla="*/ 9 h 97"/>
              <a:gd name="T20" fmla="*/ 13 w 86"/>
              <a:gd name="T21" fmla="*/ 12 h 97"/>
              <a:gd name="T22" fmla="*/ 11 w 86"/>
              <a:gd name="T23" fmla="*/ 15 h 97"/>
              <a:gd name="T24" fmla="*/ 8 w 86"/>
              <a:gd name="T25" fmla="*/ 20 h 97"/>
              <a:gd name="T26" fmla="*/ 4 w 86"/>
              <a:gd name="T27" fmla="*/ 29 h 97"/>
              <a:gd name="T28" fmla="*/ 2 w 86"/>
              <a:gd name="T29" fmla="*/ 38 h 97"/>
              <a:gd name="T30" fmla="*/ 0 w 86"/>
              <a:gd name="T31" fmla="*/ 57 h 97"/>
              <a:gd name="T32" fmla="*/ 0 w 86"/>
              <a:gd name="T33" fmla="*/ 75 h 97"/>
              <a:gd name="T34" fmla="*/ 0 w 86"/>
              <a:gd name="T35" fmla="*/ 81 h 97"/>
              <a:gd name="T36" fmla="*/ 1 w 86"/>
              <a:gd name="T37" fmla="*/ 86 h 97"/>
              <a:gd name="T38" fmla="*/ 3 w 86"/>
              <a:gd name="T39" fmla="*/ 90 h 97"/>
              <a:gd name="T40" fmla="*/ 7 w 86"/>
              <a:gd name="T41" fmla="*/ 93 h 97"/>
              <a:gd name="T42" fmla="*/ 10 w 86"/>
              <a:gd name="T43" fmla="*/ 95 h 97"/>
              <a:gd name="T44" fmla="*/ 13 w 86"/>
              <a:gd name="T45" fmla="*/ 96 h 97"/>
              <a:gd name="T46" fmla="*/ 18 w 86"/>
              <a:gd name="T47" fmla="*/ 97 h 97"/>
              <a:gd name="T48" fmla="*/ 21 w 86"/>
              <a:gd name="T49" fmla="*/ 97 h 97"/>
              <a:gd name="T50" fmla="*/ 40 w 86"/>
              <a:gd name="T51" fmla="*/ 95 h 97"/>
              <a:gd name="T52" fmla="*/ 53 w 86"/>
              <a:gd name="T53" fmla="*/ 93 h 97"/>
              <a:gd name="T54" fmla="*/ 86 w 86"/>
              <a:gd name="T55" fmla="*/ 68 h 97"/>
              <a:gd name="T56" fmla="*/ 59 w 86"/>
              <a:gd name="T5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7" name="Freeform 358">
            <a:extLst>
              <a:ext uri="{FF2B5EF4-FFF2-40B4-BE49-F238E27FC236}">
                <a16:creationId xmlns:a16="http://schemas.microsoft.com/office/drawing/2014/main" id="{D54E5B7B-DE17-8342-A081-4D4D62B9269E}"/>
              </a:ext>
            </a:extLst>
          </p:cNvPr>
          <p:cNvSpPr>
            <a:spLocks/>
          </p:cNvSpPr>
          <p:nvPr userDrawn="1">
            <p:custDataLst>
              <p:tags r:id="rId259"/>
            </p:custDataLst>
          </p:nvPr>
        </p:nvSpPr>
        <p:spPr bwMode="auto">
          <a:xfrm>
            <a:off x="8206455" y="3306204"/>
            <a:ext cx="372515" cy="341165"/>
          </a:xfrm>
          <a:custGeom>
            <a:avLst/>
            <a:gdLst>
              <a:gd name="T0" fmla="*/ 182 w 845"/>
              <a:gd name="T1" fmla="*/ 36 h 720"/>
              <a:gd name="T2" fmla="*/ 205 w 845"/>
              <a:gd name="T3" fmla="*/ 28 h 720"/>
              <a:gd name="T4" fmla="*/ 247 w 845"/>
              <a:gd name="T5" fmla="*/ 0 h 720"/>
              <a:gd name="T6" fmla="*/ 273 w 845"/>
              <a:gd name="T7" fmla="*/ 12 h 720"/>
              <a:gd name="T8" fmla="*/ 327 w 845"/>
              <a:gd name="T9" fmla="*/ 37 h 720"/>
              <a:gd name="T10" fmla="*/ 380 w 845"/>
              <a:gd name="T11" fmla="*/ 67 h 720"/>
              <a:gd name="T12" fmla="*/ 426 w 845"/>
              <a:gd name="T13" fmla="*/ 98 h 720"/>
              <a:gd name="T14" fmla="*/ 442 w 845"/>
              <a:gd name="T15" fmla="*/ 125 h 720"/>
              <a:gd name="T16" fmla="*/ 443 w 845"/>
              <a:gd name="T17" fmla="*/ 140 h 720"/>
              <a:gd name="T18" fmla="*/ 458 w 845"/>
              <a:gd name="T19" fmla="*/ 147 h 720"/>
              <a:gd name="T20" fmla="*/ 499 w 845"/>
              <a:gd name="T21" fmla="*/ 178 h 720"/>
              <a:gd name="T22" fmla="*/ 506 w 845"/>
              <a:gd name="T23" fmla="*/ 172 h 720"/>
              <a:gd name="T24" fmla="*/ 488 w 845"/>
              <a:gd name="T25" fmla="*/ 184 h 720"/>
              <a:gd name="T26" fmla="*/ 481 w 845"/>
              <a:gd name="T27" fmla="*/ 202 h 720"/>
              <a:gd name="T28" fmla="*/ 481 w 845"/>
              <a:gd name="T29" fmla="*/ 252 h 720"/>
              <a:gd name="T30" fmla="*/ 493 w 845"/>
              <a:gd name="T31" fmla="*/ 264 h 720"/>
              <a:gd name="T32" fmla="*/ 526 w 845"/>
              <a:gd name="T33" fmla="*/ 265 h 720"/>
              <a:gd name="T34" fmla="*/ 545 w 845"/>
              <a:gd name="T35" fmla="*/ 319 h 720"/>
              <a:gd name="T36" fmla="*/ 583 w 845"/>
              <a:gd name="T37" fmla="*/ 361 h 720"/>
              <a:gd name="T38" fmla="*/ 645 w 845"/>
              <a:gd name="T39" fmla="*/ 400 h 720"/>
              <a:gd name="T40" fmla="*/ 738 w 845"/>
              <a:gd name="T41" fmla="*/ 430 h 720"/>
              <a:gd name="T42" fmla="*/ 845 w 845"/>
              <a:gd name="T43" fmla="*/ 449 h 720"/>
              <a:gd name="T44" fmla="*/ 811 w 845"/>
              <a:gd name="T45" fmla="*/ 482 h 720"/>
              <a:gd name="T46" fmla="*/ 731 w 845"/>
              <a:gd name="T47" fmla="*/ 547 h 720"/>
              <a:gd name="T48" fmla="*/ 712 w 845"/>
              <a:gd name="T49" fmla="*/ 579 h 720"/>
              <a:gd name="T50" fmla="*/ 697 w 845"/>
              <a:gd name="T51" fmla="*/ 617 h 720"/>
              <a:gd name="T52" fmla="*/ 674 w 845"/>
              <a:gd name="T53" fmla="*/ 629 h 720"/>
              <a:gd name="T54" fmla="*/ 580 w 845"/>
              <a:gd name="T55" fmla="*/ 655 h 720"/>
              <a:gd name="T56" fmla="*/ 559 w 845"/>
              <a:gd name="T57" fmla="*/ 671 h 720"/>
              <a:gd name="T58" fmla="*/ 525 w 845"/>
              <a:gd name="T59" fmla="*/ 681 h 720"/>
              <a:gd name="T60" fmla="*/ 482 w 845"/>
              <a:gd name="T61" fmla="*/ 693 h 720"/>
              <a:gd name="T62" fmla="*/ 461 w 845"/>
              <a:gd name="T63" fmla="*/ 680 h 720"/>
              <a:gd name="T64" fmla="*/ 427 w 845"/>
              <a:gd name="T65" fmla="*/ 679 h 720"/>
              <a:gd name="T66" fmla="*/ 405 w 845"/>
              <a:gd name="T67" fmla="*/ 699 h 720"/>
              <a:gd name="T68" fmla="*/ 390 w 845"/>
              <a:gd name="T69" fmla="*/ 714 h 720"/>
              <a:gd name="T70" fmla="*/ 360 w 845"/>
              <a:gd name="T71" fmla="*/ 720 h 720"/>
              <a:gd name="T72" fmla="*/ 318 w 845"/>
              <a:gd name="T73" fmla="*/ 714 h 720"/>
              <a:gd name="T74" fmla="*/ 289 w 845"/>
              <a:gd name="T75" fmla="*/ 698 h 720"/>
              <a:gd name="T76" fmla="*/ 246 w 845"/>
              <a:gd name="T77" fmla="*/ 671 h 720"/>
              <a:gd name="T78" fmla="*/ 181 w 845"/>
              <a:gd name="T79" fmla="*/ 661 h 720"/>
              <a:gd name="T80" fmla="*/ 140 w 845"/>
              <a:gd name="T81" fmla="*/ 653 h 720"/>
              <a:gd name="T82" fmla="*/ 151 w 845"/>
              <a:gd name="T83" fmla="*/ 614 h 720"/>
              <a:gd name="T84" fmla="*/ 127 w 845"/>
              <a:gd name="T85" fmla="*/ 596 h 720"/>
              <a:gd name="T86" fmla="*/ 108 w 845"/>
              <a:gd name="T87" fmla="*/ 583 h 720"/>
              <a:gd name="T88" fmla="*/ 93 w 845"/>
              <a:gd name="T89" fmla="*/ 551 h 720"/>
              <a:gd name="T90" fmla="*/ 77 w 845"/>
              <a:gd name="T91" fmla="*/ 511 h 720"/>
              <a:gd name="T92" fmla="*/ 49 w 845"/>
              <a:gd name="T93" fmla="*/ 489 h 720"/>
              <a:gd name="T94" fmla="*/ 16 w 845"/>
              <a:gd name="T95" fmla="*/ 477 h 720"/>
              <a:gd name="T96" fmla="*/ 5 w 845"/>
              <a:gd name="T97" fmla="*/ 472 h 720"/>
              <a:gd name="T98" fmla="*/ 2 w 845"/>
              <a:gd name="T99" fmla="*/ 448 h 720"/>
              <a:gd name="T100" fmla="*/ 21 w 845"/>
              <a:gd name="T101" fmla="*/ 422 h 720"/>
              <a:gd name="T102" fmla="*/ 55 w 845"/>
              <a:gd name="T103" fmla="*/ 413 h 720"/>
              <a:gd name="T104" fmla="*/ 67 w 845"/>
              <a:gd name="T105" fmla="*/ 321 h 720"/>
              <a:gd name="T106" fmla="*/ 82 w 845"/>
              <a:gd name="T107" fmla="*/ 275 h 720"/>
              <a:gd name="T108" fmla="*/ 95 w 845"/>
              <a:gd name="T109" fmla="*/ 260 h 720"/>
              <a:gd name="T110" fmla="*/ 103 w 845"/>
              <a:gd name="T111" fmla="*/ 236 h 720"/>
              <a:gd name="T112" fmla="*/ 116 w 845"/>
              <a:gd name="T113" fmla="*/ 206 h 720"/>
              <a:gd name="T114" fmla="*/ 148 w 845"/>
              <a:gd name="T115" fmla="*/ 178 h 720"/>
              <a:gd name="T116" fmla="*/ 167 w 845"/>
              <a:gd name="T117" fmla="*/ 1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8" name="Line 359">
            <a:extLst>
              <a:ext uri="{FF2B5EF4-FFF2-40B4-BE49-F238E27FC236}">
                <a16:creationId xmlns:a16="http://schemas.microsoft.com/office/drawing/2014/main" id="{3599E953-C673-2C42-A0CB-951D21CC24AF}"/>
              </a:ext>
            </a:extLst>
          </p:cNvPr>
          <p:cNvSpPr>
            <a:spLocks noChangeShapeType="1"/>
          </p:cNvSpPr>
          <p:nvPr userDrawn="1">
            <p:custDataLst>
              <p:tags r:id="rId260"/>
            </p:custDataLst>
          </p:nvPr>
        </p:nvSpPr>
        <p:spPr bwMode="auto">
          <a:xfrm flipH="1">
            <a:off x="4988848" y="3776925"/>
            <a:ext cx="4881" cy="7199"/>
          </a:xfrm>
          <a:prstGeom prst="line">
            <a:avLst/>
          </a:prstGeom>
          <a:noFill/>
          <a:ln w="9525">
            <a:solidFill>
              <a:srgbClr val="FFFF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59" name="Freeform 360">
            <a:extLst>
              <a:ext uri="{FF2B5EF4-FFF2-40B4-BE49-F238E27FC236}">
                <a16:creationId xmlns:a16="http://schemas.microsoft.com/office/drawing/2014/main" id="{6A1CA5D0-B1B3-2247-AB31-38FBC7DEB836}"/>
              </a:ext>
            </a:extLst>
          </p:cNvPr>
          <p:cNvSpPr>
            <a:spLocks/>
          </p:cNvSpPr>
          <p:nvPr userDrawn="1">
            <p:custDataLst>
              <p:tags r:id="rId261"/>
            </p:custDataLst>
          </p:nvPr>
        </p:nvSpPr>
        <p:spPr bwMode="auto">
          <a:xfrm>
            <a:off x="4988847" y="3784124"/>
            <a:ext cx="13014" cy="53261"/>
          </a:xfrm>
          <a:custGeom>
            <a:avLst/>
            <a:gdLst>
              <a:gd name="T0" fmla="*/ 0 w 33"/>
              <a:gd name="T1" fmla="*/ 0 h 6"/>
              <a:gd name="T2" fmla="*/ 7 w 33"/>
              <a:gd name="T3" fmla="*/ 1 h 6"/>
              <a:gd name="T4" fmla="*/ 15 w 33"/>
              <a:gd name="T5" fmla="*/ 3 h 6"/>
              <a:gd name="T6" fmla="*/ 23 w 33"/>
              <a:gd name="T7" fmla="*/ 5 h 6"/>
              <a:gd name="T8" fmla="*/ 33 w 33"/>
              <a:gd name="T9" fmla="*/ 6 h 6"/>
            </a:gdLst>
            <a:ahLst/>
            <a:cxnLst>
              <a:cxn ang="0">
                <a:pos x="T0" y="T1"/>
              </a:cxn>
              <a:cxn ang="0">
                <a:pos x="T2" y="T3"/>
              </a:cxn>
              <a:cxn ang="0">
                <a:pos x="T4" y="T5"/>
              </a:cxn>
              <a:cxn ang="0">
                <a:pos x="T6" y="T7"/>
              </a:cxn>
              <a:cxn ang="0">
                <a:pos x="T8" y="T9"/>
              </a:cxn>
            </a:cxnLst>
            <a:rect l="0" t="0" r="r" b="b"/>
            <a:pathLst>
              <a:path w="33" h="6">
                <a:moveTo>
                  <a:pt x="0" y="0"/>
                </a:moveTo>
                <a:lnTo>
                  <a:pt x="7" y="1"/>
                </a:lnTo>
                <a:lnTo>
                  <a:pt x="15" y="3"/>
                </a:lnTo>
                <a:lnTo>
                  <a:pt x="23" y="5"/>
                </a:lnTo>
                <a:lnTo>
                  <a:pt x="33"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0" name="Freeform 361">
            <a:extLst>
              <a:ext uri="{FF2B5EF4-FFF2-40B4-BE49-F238E27FC236}">
                <a16:creationId xmlns:a16="http://schemas.microsoft.com/office/drawing/2014/main" id="{91986C9D-EADC-0C42-B3F9-19C36437700F}"/>
              </a:ext>
            </a:extLst>
          </p:cNvPr>
          <p:cNvSpPr>
            <a:spLocks/>
          </p:cNvSpPr>
          <p:nvPr userDrawn="1">
            <p:custDataLst>
              <p:tags r:id="rId262"/>
            </p:custDataLst>
          </p:nvPr>
        </p:nvSpPr>
        <p:spPr bwMode="auto">
          <a:xfrm>
            <a:off x="4996981" y="3772607"/>
            <a:ext cx="4880" cy="51823"/>
          </a:xfrm>
          <a:custGeom>
            <a:avLst/>
            <a:gdLst>
              <a:gd name="T0" fmla="*/ 13 w 13"/>
              <a:gd name="T1" fmla="*/ 30 h 30"/>
              <a:gd name="T2" fmla="*/ 13 w 13"/>
              <a:gd name="T3" fmla="*/ 0 h 30"/>
              <a:gd name="T4" fmla="*/ 0 w 13"/>
              <a:gd name="T5" fmla="*/ 0 h 30"/>
            </a:gdLst>
            <a:ahLst/>
            <a:cxnLst>
              <a:cxn ang="0">
                <a:pos x="T0" y="T1"/>
              </a:cxn>
              <a:cxn ang="0">
                <a:pos x="T2" y="T3"/>
              </a:cxn>
              <a:cxn ang="0">
                <a:pos x="T4" y="T5"/>
              </a:cxn>
            </a:cxnLst>
            <a:rect l="0" t="0" r="r" b="b"/>
            <a:pathLst>
              <a:path w="13" h="30">
                <a:moveTo>
                  <a:pt x="13" y="30"/>
                </a:moveTo>
                <a:lnTo>
                  <a:pt x="13" y="0"/>
                </a:lnTo>
                <a:lnTo>
                  <a:pt x="0"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61" name="Group 362">
            <a:extLst>
              <a:ext uri="{FF2B5EF4-FFF2-40B4-BE49-F238E27FC236}">
                <a16:creationId xmlns:a16="http://schemas.microsoft.com/office/drawing/2014/main" id="{830965CF-EFE1-D94C-B2E8-615795D3A042}"/>
              </a:ext>
            </a:extLst>
          </p:cNvPr>
          <p:cNvGrpSpPr>
            <a:grpSpLocks/>
          </p:cNvGrpSpPr>
          <p:nvPr userDrawn="1">
            <p:custDataLst>
              <p:tags r:id="rId263"/>
            </p:custDataLst>
          </p:nvPr>
        </p:nvGrpSpPr>
        <p:grpSpPr bwMode="auto">
          <a:xfrm>
            <a:off x="4988848" y="3713587"/>
            <a:ext cx="427822" cy="182819"/>
            <a:chOff x="912" y="2626"/>
            <a:chExt cx="311" cy="127"/>
          </a:xfrm>
          <a:solidFill>
            <a:srgbClr val="DADADA"/>
          </a:solidFill>
        </p:grpSpPr>
        <p:sp>
          <p:nvSpPr>
            <p:cNvPr id="962" name="Freeform 363">
              <a:extLst>
                <a:ext uri="{FF2B5EF4-FFF2-40B4-BE49-F238E27FC236}">
                  <a16:creationId xmlns:a16="http://schemas.microsoft.com/office/drawing/2014/main" id="{7B92667F-055C-614E-9563-765ECABA0257}"/>
                </a:ext>
              </a:extLst>
            </p:cNvPr>
            <p:cNvSpPr>
              <a:spLocks/>
            </p:cNvSpPr>
            <p:nvPr/>
          </p:nvSpPr>
          <p:spPr bwMode="auto">
            <a:xfrm>
              <a:off x="1110" y="2626"/>
              <a:ext cx="113" cy="127"/>
            </a:xfrm>
            <a:custGeom>
              <a:avLst/>
              <a:gdLst>
                <a:gd name="T0" fmla="*/ 312 w 352"/>
                <a:gd name="T1" fmla="*/ 79 h 387"/>
                <a:gd name="T2" fmla="*/ 286 w 352"/>
                <a:gd name="T3" fmla="*/ 79 h 387"/>
                <a:gd name="T4" fmla="*/ 265 w 352"/>
                <a:gd name="T5" fmla="*/ 79 h 387"/>
                <a:gd name="T6" fmla="*/ 249 w 352"/>
                <a:gd name="T7" fmla="*/ 74 h 387"/>
                <a:gd name="T8" fmla="*/ 222 w 352"/>
                <a:gd name="T9" fmla="*/ 59 h 387"/>
                <a:gd name="T10" fmla="*/ 168 w 352"/>
                <a:gd name="T11" fmla="*/ 20 h 387"/>
                <a:gd name="T12" fmla="*/ 137 w 352"/>
                <a:gd name="T13" fmla="*/ 6 h 387"/>
                <a:gd name="T14" fmla="*/ 129 w 352"/>
                <a:gd name="T15" fmla="*/ 19 h 387"/>
                <a:gd name="T16" fmla="*/ 119 w 352"/>
                <a:gd name="T17" fmla="*/ 29 h 387"/>
                <a:gd name="T18" fmla="*/ 107 w 352"/>
                <a:gd name="T19" fmla="*/ 35 h 387"/>
                <a:gd name="T20" fmla="*/ 86 w 352"/>
                <a:gd name="T21" fmla="*/ 56 h 387"/>
                <a:gd name="T22" fmla="*/ 53 w 352"/>
                <a:gd name="T23" fmla="*/ 97 h 387"/>
                <a:gd name="T24" fmla="*/ 30 w 352"/>
                <a:gd name="T25" fmla="*/ 131 h 387"/>
                <a:gd name="T26" fmla="*/ 17 w 352"/>
                <a:gd name="T27" fmla="*/ 154 h 387"/>
                <a:gd name="T28" fmla="*/ 7 w 352"/>
                <a:gd name="T29" fmla="*/ 177 h 387"/>
                <a:gd name="T30" fmla="*/ 0 w 352"/>
                <a:gd name="T31" fmla="*/ 198 h 387"/>
                <a:gd name="T32" fmla="*/ 0 w 352"/>
                <a:gd name="T33" fmla="*/ 213 h 387"/>
                <a:gd name="T34" fmla="*/ 3 w 352"/>
                <a:gd name="T35" fmla="*/ 222 h 387"/>
                <a:gd name="T36" fmla="*/ 9 w 352"/>
                <a:gd name="T37" fmla="*/ 231 h 387"/>
                <a:gd name="T38" fmla="*/ 24 w 352"/>
                <a:gd name="T39" fmla="*/ 241 h 387"/>
                <a:gd name="T40" fmla="*/ 39 w 352"/>
                <a:gd name="T41" fmla="*/ 245 h 387"/>
                <a:gd name="T42" fmla="*/ 52 w 352"/>
                <a:gd name="T43" fmla="*/ 245 h 387"/>
                <a:gd name="T44" fmla="*/ 63 w 352"/>
                <a:gd name="T45" fmla="*/ 241 h 387"/>
                <a:gd name="T46" fmla="*/ 73 w 352"/>
                <a:gd name="T47" fmla="*/ 236 h 387"/>
                <a:gd name="T48" fmla="*/ 78 w 352"/>
                <a:gd name="T49" fmla="*/ 236 h 387"/>
                <a:gd name="T50" fmla="*/ 80 w 352"/>
                <a:gd name="T51" fmla="*/ 238 h 387"/>
                <a:gd name="T52" fmla="*/ 80 w 352"/>
                <a:gd name="T53" fmla="*/ 257 h 387"/>
                <a:gd name="T54" fmla="*/ 76 w 352"/>
                <a:gd name="T55" fmla="*/ 279 h 387"/>
                <a:gd name="T56" fmla="*/ 71 w 352"/>
                <a:gd name="T57" fmla="*/ 290 h 387"/>
                <a:gd name="T58" fmla="*/ 73 w 352"/>
                <a:gd name="T59" fmla="*/ 307 h 387"/>
                <a:gd name="T60" fmla="*/ 80 w 352"/>
                <a:gd name="T61" fmla="*/ 331 h 387"/>
                <a:gd name="T62" fmla="*/ 89 w 352"/>
                <a:gd name="T63" fmla="*/ 351 h 387"/>
                <a:gd name="T64" fmla="*/ 122 w 352"/>
                <a:gd name="T65" fmla="*/ 373 h 387"/>
                <a:gd name="T66" fmla="*/ 142 w 352"/>
                <a:gd name="T67" fmla="*/ 385 h 387"/>
                <a:gd name="T68" fmla="*/ 152 w 352"/>
                <a:gd name="T69" fmla="*/ 386 h 387"/>
                <a:gd name="T70" fmla="*/ 163 w 352"/>
                <a:gd name="T71" fmla="*/ 377 h 387"/>
                <a:gd name="T72" fmla="*/ 173 w 352"/>
                <a:gd name="T73" fmla="*/ 363 h 387"/>
                <a:gd name="T74" fmla="*/ 178 w 352"/>
                <a:gd name="T75" fmla="*/ 350 h 387"/>
                <a:gd name="T76" fmla="*/ 181 w 352"/>
                <a:gd name="T77" fmla="*/ 338 h 387"/>
                <a:gd name="T78" fmla="*/ 184 w 352"/>
                <a:gd name="T79" fmla="*/ 323 h 387"/>
                <a:gd name="T80" fmla="*/ 195 w 352"/>
                <a:gd name="T81" fmla="*/ 304 h 387"/>
                <a:gd name="T82" fmla="*/ 216 w 352"/>
                <a:gd name="T83" fmla="*/ 281 h 387"/>
                <a:gd name="T84" fmla="*/ 238 w 352"/>
                <a:gd name="T85" fmla="*/ 263 h 387"/>
                <a:gd name="T86" fmla="*/ 264 w 352"/>
                <a:gd name="T87" fmla="*/ 249 h 387"/>
                <a:gd name="T88" fmla="*/ 300 w 352"/>
                <a:gd name="T89" fmla="*/ 229 h 387"/>
                <a:gd name="T90" fmla="*/ 324 w 352"/>
                <a:gd name="T91" fmla="*/ 212 h 387"/>
                <a:gd name="T92" fmla="*/ 338 w 352"/>
                <a:gd name="T93" fmla="*/ 199 h 387"/>
                <a:gd name="T94" fmla="*/ 346 w 352"/>
                <a:gd name="T95" fmla="*/ 185 h 387"/>
                <a:gd name="T96" fmla="*/ 352 w 352"/>
                <a:gd name="T97" fmla="*/ 169 h 387"/>
                <a:gd name="T98" fmla="*/ 351 w 352"/>
                <a:gd name="T99" fmla="*/ 149 h 387"/>
                <a:gd name="T100" fmla="*/ 344 w 352"/>
                <a:gd name="T101" fmla="*/ 125 h 387"/>
                <a:gd name="T102" fmla="*/ 330 w 352"/>
                <a:gd name="T103" fmla="*/ 9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3" name="Freeform 364">
              <a:extLst>
                <a:ext uri="{FF2B5EF4-FFF2-40B4-BE49-F238E27FC236}">
                  <a16:creationId xmlns:a16="http://schemas.microsoft.com/office/drawing/2014/main" id="{7A07CAB7-4672-6443-8A3D-BD3CB281D7C9}"/>
                </a:ext>
              </a:extLst>
            </p:cNvPr>
            <p:cNvSpPr>
              <a:spLocks/>
            </p:cNvSpPr>
            <p:nvPr/>
          </p:nvSpPr>
          <p:spPr bwMode="auto">
            <a:xfrm>
              <a:off x="923" y="2662"/>
              <a:ext cx="17" cy="26"/>
            </a:xfrm>
            <a:custGeom>
              <a:avLst/>
              <a:gdLst>
                <a:gd name="T0" fmla="*/ 14 w 52"/>
                <a:gd name="T1" fmla="*/ 0 h 78"/>
                <a:gd name="T2" fmla="*/ 20 w 52"/>
                <a:gd name="T3" fmla="*/ 0 h 78"/>
                <a:gd name="T4" fmla="*/ 25 w 52"/>
                <a:gd name="T5" fmla="*/ 2 h 78"/>
                <a:gd name="T6" fmla="*/ 30 w 52"/>
                <a:gd name="T7" fmla="*/ 6 h 78"/>
                <a:gd name="T8" fmla="*/ 36 w 52"/>
                <a:gd name="T9" fmla="*/ 9 h 78"/>
                <a:gd name="T10" fmla="*/ 40 w 52"/>
                <a:gd name="T11" fmla="*/ 13 h 78"/>
                <a:gd name="T12" fmla="*/ 45 w 52"/>
                <a:gd name="T13" fmla="*/ 17 h 78"/>
                <a:gd name="T14" fmla="*/ 47 w 52"/>
                <a:gd name="T15" fmla="*/ 21 h 78"/>
                <a:gd name="T16" fmla="*/ 48 w 52"/>
                <a:gd name="T17" fmla="*/ 24 h 78"/>
                <a:gd name="T18" fmla="*/ 51 w 52"/>
                <a:gd name="T19" fmla="*/ 34 h 78"/>
                <a:gd name="T20" fmla="*/ 52 w 52"/>
                <a:gd name="T21" fmla="*/ 41 h 78"/>
                <a:gd name="T22" fmla="*/ 51 w 52"/>
                <a:gd name="T23" fmla="*/ 46 h 78"/>
                <a:gd name="T24" fmla="*/ 49 w 52"/>
                <a:gd name="T25" fmla="*/ 50 h 78"/>
                <a:gd name="T26" fmla="*/ 47 w 52"/>
                <a:gd name="T27" fmla="*/ 54 h 78"/>
                <a:gd name="T28" fmla="*/ 44 w 52"/>
                <a:gd name="T29" fmla="*/ 60 h 78"/>
                <a:gd name="T30" fmla="*/ 41 w 52"/>
                <a:gd name="T31" fmla="*/ 65 h 78"/>
                <a:gd name="T32" fmla="*/ 41 w 52"/>
                <a:gd name="T33" fmla="*/ 73 h 78"/>
                <a:gd name="T34" fmla="*/ 29 w 52"/>
                <a:gd name="T35" fmla="*/ 75 h 78"/>
                <a:gd name="T36" fmla="*/ 16 w 52"/>
                <a:gd name="T37" fmla="*/ 78 h 78"/>
                <a:gd name="T38" fmla="*/ 11 w 52"/>
                <a:gd name="T39" fmla="*/ 78 h 78"/>
                <a:gd name="T40" fmla="*/ 5 w 52"/>
                <a:gd name="T41" fmla="*/ 78 h 78"/>
                <a:gd name="T42" fmla="*/ 4 w 52"/>
                <a:gd name="T43" fmla="*/ 78 h 78"/>
                <a:gd name="T44" fmla="*/ 2 w 52"/>
                <a:gd name="T45" fmla="*/ 77 h 78"/>
                <a:gd name="T46" fmla="*/ 2 w 52"/>
                <a:gd name="T47" fmla="*/ 75 h 78"/>
                <a:gd name="T48" fmla="*/ 1 w 52"/>
                <a:gd name="T49" fmla="*/ 73 h 78"/>
                <a:gd name="T50" fmla="*/ 0 w 52"/>
                <a:gd name="T51" fmla="*/ 69 h 78"/>
                <a:gd name="T52" fmla="*/ 1 w 52"/>
                <a:gd name="T53" fmla="*/ 64 h 78"/>
                <a:gd name="T54" fmla="*/ 3 w 52"/>
                <a:gd name="T55" fmla="*/ 60 h 78"/>
                <a:gd name="T56" fmla="*/ 7 w 52"/>
                <a:gd name="T57" fmla="*/ 56 h 78"/>
                <a:gd name="T58" fmla="*/ 17 w 52"/>
                <a:gd name="T59" fmla="*/ 47 h 78"/>
                <a:gd name="T60" fmla="*/ 28 w 52"/>
                <a:gd name="T61" fmla="*/ 42 h 78"/>
                <a:gd name="T62" fmla="*/ 24 w 52"/>
                <a:gd name="T63" fmla="*/ 32 h 78"/>
                <a:gd name="T64" fmla="*/ 21 w 52"/>
                <a:gd name="T65" fmla="*/ 21 h 78"/>
                <a:gd name="T66" fmla="*/ 18 w 52"/>
                <a:gd name="T67" fmla="*/ 10 h 78"/>
                <a:gd name="T68" fmla="*/ 14 w 52"/>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4" name="Freeform 365">
              <a:extLst>
                <a:ext uri="{FF2B5EF4-FFF2-40B4-BE49-F238E27FC236}">
                  <a16:creationId xmlns:a16="http://schemas.microsoft.com/office/drawing/2014/main" id="{5F1E11D3-8C53-5640-8E2A-B05774AA6DE4}"/>
                </a:ext>
              </a:extLst>
            </p:cNvPr>
            <p:cNvSpPr>
              <a:spLocks/>
            </p:cNvSpPr>
            <p:nvPr/>
          </p:nvSpPr>
          <p:spPr bwMode="auto">
            <a:xfrm>
              <a:off x="912" y="2666"/>
              <a:ext cx="9" cy="10"/>
            </a:xfrm>
            <a:custGeom>
              <a:avLst/>
              <a:gdLst>
                <a:gd name="T0" fmla="*/ 13 w 33"/>
                <a:gd name="T1" fmla="*/ 6 h 30"/>
                <a:gd name="T2" fmla="*/ 0 w 33"/>
                <a:gd name="T3" fmla="*/ 24 h 30"/>
                <a:gd name="T4" fmla="*/ 7 w 33"/>
                <a:gd name="T5" fmla="*/ 25 h 30"/>
                <a:gd name="T6" fmla="*/ 15 w 33"/>
                <a:gd name="T7" fmla="*/ 27 h 30"/>
                <a:gd name="T8" fmla="*/ 23 w 33"/>
                <a:gd name="T9" fmla="*/ 29 h 30"/>
                <a:gd name="T10" fmla="*/ 33 w 33"/>
                <a:gd name="T11" fmla="*/ 30 h 30"/>
                <a:gd name="T12" fmla="*/ 33 w 33"/>
                <a:gd name="T13" fmla="*/ 0 h 30"/>
                <a:gd name="T14" fmla="*/ 20 w 33"/>
                <a:gd name="T15" fmla="*/ 0 h 30"/>
                <a:gd name="T16" fmla="*/ 13 w 33"/>
                <a:gd name="T1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65" name="Freeform 366">
            <a:extLst>
              <a:ext uri="{FF2B5EF4-FFF2-40B4-BE49-F238E27FC236}">
                <a16:creationId xmlns:a16="http://schemas.microsoft.com/office/drawing/2014/main" id="{C63DAAF6-D1DA-4942-B350-C5A3A4D6F96E}"/>
              </a:ext>
            </a:extLst>
          </p:cNvPr>
          <p:cNvSpPr>
            <a:spLocks/>
          </p:cNvSpPr>
          <p:nvPr userDrawn="1">
            <p:custDataLst>
              <p:tags r:id="rId264"/>
            </p:custDataLst>
          </p:nvPr>
        </p:nvSpPr>
        <p:spPr bwMode="auto">
          <a:xfrm>
            <a:off x="8726999" y="4364248"/>
            <a:ext cx="19520" cy="53262"/>
          </a:xfrm>
          <a:custGeom>
            <a:avLst/>
            <a:gdLst>
              <a:gd name="T0" fmla="*/ 13 w 47"/>
              <a:gd name="T1" fmla="*/ 0 h 28"/>
              <a:gd name="T2" fmla="*/ 25 w 47"/>
              <a:gd name="T3" fmla="*/ 0 h 28"/>
              <a:gd name="T4" fmla="*/ 31 w 47"/>
              <a:gd name="T5" fmla="*/ 2 h 28"/>
              <a:gd name="T6" fmla="*/ 33 w 47"/>
              <a:gd name="T7" fmla="*/ 4 h 28"/>
              <a:gd name="T8" fmla="*/ 33 w 47"/>
              <a:gd name="T9" fmla="*/ 6 h 28"/>
              <a:gd name="T10" fmla="*/ 32 w 47"/>
              <a:gd name="T11" fmla="*/ 8 h 28"/>
              <a:gd name="T12" fmla="*/ 33 w 47"/>
              <a:gd name="T13" fmla="*/ 10 h 28"/>
              <a:gd name="T14" fmla="*/ 37 w 47"/>
              <a:gd name="T15" fmla="*/ 12 h 28"/>
              <a:gd name="T16" fmla="*/ 47 w 47"/>
              <a:gd name="T17" fmla="*/ 12 h 28"/>
              <a:gd name="T18" fmla="*/ 42 w 47"/>
              <a:gd name="T19" fmla="*/ 19 h 28"/>
              <a:gd name="T20" fmla="*/ 37 w 47"/>
              <a:gd name="T21" fmla="*/ 25 h 28"/>
              <a:gd name="T22" fmla="*/ 33 w 47"/>
              <a:gd name="T23" fmla="*/ 27 h 28"/>
              <a:gd name="T24" fmla="*/ 28 w 47"/>
              <a:gd name="T25" fmla="*/ 28 h 28"/>
              <a:gd name="T26" fmla="*/ 16 w 47"/>
              <a:gd name="T27" fmla="*/ 27 h 28"/>
              <a:gd name="T28" fmla="*/ 0 w 47"/>
              <a:gd name="T29" fmla="*/ 25 h 28"/>
              <a:gd name="T30" fmla="*/ 1 w 47"/>
              <a:gd name="T31" fmla="*/ 19 h 28"/>
              <a:gd name="T32" fmla="*/ 2 w 47"/>
              <a:gd name="T33" fmla="*/ 15 h 28"/>
              <a:gd name="T34" fmla="*/ 4 w 47"/>
              <a:gd name="T35" fmla="*/ 13 h 28"/>
              <a:gd name="T36" fmla="*/ 6 w 47"/>
              <a:gd name="T37" fmla="*/ 12 h 28"/>
              <a:gd name="T38" fmla="*/ 9 w 47"/>
              <a:gd name="T39" fmla="*/ 11 h 28"/>
              <a:gd name="T40" fmla="*/ 11 w 47"/>
              <a:gd name="T41" fmla="*/ 9 h 28"/>
              <a:gd name="T42" fmla="*/ 13 w 47"/>
              <a:gd name="T43" fmla="*/ 5 h 28"/>
              <a:gd name="T44" fmla="*/ 13 w 47"/>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6" name="Freeform 367">
            <a:extLst>
              <a:ext uri="{FF2B5EF4-FFF2-40B4-BE49-F238E27FC236}">
                <a16:creationId xmlns:a16="http://schemas.microsoft.com/office/drawing/2014/main" id="{C27FD26E-AF2A-7A42-AF6C-5D6FD7390949}"/>
              </a:ext>
            </a:extLst>
          </p:cNvPr>
          <p:cNvSpPr>
            <a:spLocks/>
          </p:cNvSpPr>
          <p:nvPr userDrawn="1">
            <p:custDataLst>
              <p:tags r:id="rId265"/>
            </p:custDataLst>
          </p:nvPr>
        </p:nvSpPr>
        <p:spPr bwMode="auto">
          <a:xfrm>
            <a:off x="8697718" y="4388720"/>
            <a:ext cx="24401" cy="51823"/>
          </a:xfrm>
          <a:custGeom>
            <a:avLst/>
            <a:gdLst>
              <a:gd name="T0" fmla="*/ 13 w 53"/>
              <a:gd name="T1" fmla="*/ 0 h 33"/>
              <a:gd name="T2" fmla="*/ 26 w 53"/>
              <a:gd name="T3" fmla="*/ 1 h 33"/>
              <a:gd name="T4" fmla="*/ 34 w 53"/>
              <a:gd name="T5" fmla="*/ 1 h 33"/>
              <a:gd name="T6" fmla="*/ 37 w 53"/>
              <a:gd name="T7" fmla="*/ 3 h 33"/>
              <a:gd name="T8" fmla="*/ 37 w 53"/>
              <a:gd name="T9" fmla="*/ 4 h 33"/>
              <a:gd name="T10" fmla="*/ 37 w 53"/>
              <a:gd name="T11" fmla="*/ 6 h 33"/>
              <a:gd name="T12" fmla="*/ 39 w 53"/>
              <a:gd name="T13" fmla="*/ 8 h 33"/>
              <a:gd name="T14" fmla="*/ 44 w 53"/>
              <a:gd name="T15" fmla="*/ 10 h 33"/>
              <a:gd name="T16" fmla="*/ 53 w 53"/>
              <a:gd name="T17" fmla="*/ 12 h 33"/>
              <a:gd name="T18" fmla="*/ 48 w 53"/>
              <a:gd name="T19" fmla="*/ 22 h 33"/>
              <a:gd name="T20" fmla="*/ 44 w 53"/>
              <a:gd name="T21" fmla="*/ 28 h 33"/>
              <a:gd name="T22" fmla="*/ 42 w 53"/>
              <a:gd name="T23" fmla="*/ 31 h 33"/>
              <a:gd name="T24" fmla="*/ 38 w 53"/>
              <a:gd name="T25" fmla="*/ 32 h 33"/>
              <a:gd name="T26" fmla="*/ 36 w 53"/>
              <a:gd name="T27" fmla="*/ 33 h 33"/>
              <a:gd name="T28" fmla="*/ 34 w 53"/>
              <a:gd name="T29" fmla="*/ 33 h 33"/>
              <a:gd name="T30" fmla="*/ 20 w 53"/>
              <a:gd name="T31" fmla="*/ 30 h 33"/>
              <a:gd name="T32" fmla="*/ 0 w 53"/>
              <a:gd name="T33" fmla="*/ 24 h 33"/>
              <a:gd name="T34" fmla="*/ 0 w 53"/>
              <a:gd name="T35" fmla="*/ 19 h 33"/>
              <a:gd name="T36" fmla="*/ 2 w 53"/>
              <a:gd name="T37" fmla="*/ 16 h 33"/>
              <a:gd name="T38" fmla="*/ 4 w 53"/>
              <a:gd name="T39" fmla="*/ 14 h 33"/>
              <a:gd name="T40" fmla="*/ 7 w 53"/>
              <a:gd name="T41" fmla="*/ 12 h 33"/>
              <a:gd name="T42" fmla="*/ 9 w 53"/>
              <a:gd name="T43" fmla="*/ 11 h 33"/>
              <a:gd name="T44" fmla="*/ 11 w 53"/>
              <a:gd name="T45" fmla="*/ 9 h 33"/>
              <a:gd name="T46" fmla="*/ 12 w 53"/>
              <a:gd name="T47" fmla="*/ 6 h 33"/>
              <a:gd name="T48" fmla="*/ 13 w 5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67" name="Group 368">
            <a:extLst>
              <a:ext uri="{FF2B5EF4-FFF2-40B4-BE49-F238E27FC236}">
                <a16:creationId xmlns:a16="http://schemas.microsoft.com/office/drawing/2014/main" id="{F0F71A23-5799-864E-9308-616817E5A635}"/>
              </a:ext>
            </a:extLst>
          </p:cNvPr>
          <p:cNvGrpSpPr>
            <a:grpSpLocks/>
          </p:cNvGrpSpPr>
          <p:nvPr userDrawn="1">
            <p:custDataLst>
              <p:tags r:id="rId266"/>
            </p:custDataLst>
          </p:nvPr>
        </p:nvGrpSpPr>
        <p:grpSpPr bwMode="auto">
          <a:xfrm>
            <a:off x="8535049" y="3928075"/>
            <a:ext cx="172430" cy="93567"/>
            <a:chOff x="3481" y="2773"/>
            <a:chExt cx="125" cy="65"/>
          </a:xfrm>
          <a:solidFill>
            <a:srgbClr val="DADADA"/>
          </a:solidFill>
        </p:grpSpPr>
        <p:sp>
          <p:nvSpPr>
            <p:cNvPr id="968" name="Freeform 369">
              <a:extLst>
                <a:ext uri="{FF2B5EF4-FFF2-40B4-BE49-F238E27FC236}">
                  <a16:creationId xmlns:a16="http://schemas.microsoft.com/office/drawing/2014/main" id="{2C9B3823-5EBA-0A4D-9A64-0D14C75BBD7B}"/>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69" name="Line 370">
              <a:extLst>
                <a:ext uri="{FF2B5EF4-FFF2-40B4-BE49-F238E27FC236}">
                  <a16:creationId xmlns:a16="http://schemas.microsoft.com/office/drawing/2014/main" id="{90FC918D-3398-184E-90FA-EE92A20E197E}"/>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0" name="Freeform 371">
              <a:extLst>
                <a:ext uri="{FF2B5EF4-FFF2-40B4-BE49-F238E27FC236}">
                  <a16:creationId xmlns:a16="http://schemas.microsoft.com/office/drawing/2014/main" id="{1DF404DA-60D9-3C42-9E42-1C8FF577AAD3}"/>
                </a:ext>
              </a:extLst>
            </p:cNvPr>
            <p:cNvSpPr>
              <a:spLocks/>
            </p:cNvSpPr>
            <p:nvPr/>
          </p:nvSpPr>
          <p:spPr bwMode="auto">
            <a:xfrm>
              <a:off x="3554" y="2819"/>
              <a:ext cx="5" cy="6"/>
            </a:xfrm>
            <a:custGeom>
              <a:avLst/>
              <a:gdLst>
                <a:gd name="T0" fmla="*/ 14 w 14"/>
                <a:gd name="T1" fmla="*/ 19 h 19"/>
                <a:gd name="T2" fmla="*/ 0 w 14"/>
                <a:gd name="T3" fmla="*/ 0 h 19"/>
                <a:gd name="T4" fmla="*/ 14 w 14"/>
                <a:gd name="T5" fmla="*/ 19 h 19"/>
              </a:gdLst>
              <a:ahLst/>
              <a:cxnLst>
                <a:cxn ang="0">
                  <a:pos x="T0" y="T1"/>
                </a:cxn>
                <a:cxn ang="0">
                  <a:pos x="T2" y="T3"/>
                </a:cxn>
                <a:cxn ang="0">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1" name="Freeform 372">
              <a:extLst>
                <a:ext uri="{FF2B5EF4-FFF2-40B4-BE49-F238E27FC236}">
                  <a16:creationId xmlns:a16="http://schemas.microsoft.com/office/drawing/2014/main" id="{CFEE3506-9BE1-E545-9C7D-3BD575B24F2C}"/>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Lst>
              <a:ahLst/>
              <a:cxnLst>
                <a:cxn ang="0">
                  <a:pos x="T0" y="T1"/>
                </a:cxn>
                <a:cxn ang="0">
                  <a:pos x="T2" y="T3"/>
                </a:cxn>
                <a:cxn ang="0">
                  <a:pos x="T4" y="T5"/>
                </a:cxn>
                <a:cxn ang="0">
                  <a:pos x="T6" y="T7"/>
                </a:cxn>
                <a:cxn ang="0">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2" name="Freeform 373">
              <a:extLst>
                <a:ext uri="{FF2B5EF4-FFF2-40B4-BE49-F238E27FC236}">
                  <a16:creationId xmlns:a16="http://schemas.microsoft.com/office/drawing/2014/main" id="{111D0D8D-2BEA-BC4A-B6A0-285B2E7D0A90}"/>
                </a:ext>
              </a:extLst>
            </p:cNvPr>
            <p:cNvSpPr>
              <a:spLocks/>
            </p:cNvSpPr>
            <p:nvPr/>
          </p:nvSpPr>
          <p:spPr bwMode="auto">
            <a:xfrm>
              <a:off x="3599" y="2773"/>
              <a:ext cx="7" cy="4"/>
            </a:xfrm>
            <a:custGeom>
              <a:avLst/>
              <a:gdLst>
                <a:gd name="T0" fmla="*/ 20 w 20"/>
                <a:gd name="T1" fmla="*/ 12 h 12"/>
                <a:gd name="T2" fmla="*/ 10 w 20"/>
                <a:gd name="T3" fmla="*/ 9 h 12"/>
                <a:gd name="T4" fmla="*/ 0 w 20"/>
                <a:gd name="T5" fmla="*/ 6 h 12"/>
                <a:gd name="T6" fmla="*/ 1 w 20"/>
                <a:gd name="T7" fmla="*/ 5 h 12"/>
                <a:gd name="T8" fmla="*/ 3 w 20"/>
                <a:gd name="T9" fmla="*/ 3 h 12"/>
                <a:gd name="T10" fmla="*/ 8 w 20"/>
                <a:gd name="T11" fmla="*/ 1 h 12"/>
                <a:gd name="T12" fmla="*/ 13 w 2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3" name="Line 374">
              <a:extLst>
                <a:ext uri="{FF2B5EF4-FFF2-40B4-BE49-F238E27FC236}">
                  <a16:creationId xmlns:a16="http://schemas.microsoft.com/office/drawing/2014/main" id="{AE0716EE-9A7F-9643-8F3A-8197F33ED08D}"/>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4" name="Freeform 375">
              <a:extLst>
                <a:ext uri="{FF2B5EF4-FFF2-40B4-BE49-F238E27FC236}">
                  <a16:creationId xmlns:a16="http://schemas.microsoft.com/office/drawing/2014/main" id="{3343A152-CEE1-214F-96D8-B371A4551854}"/>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Lst>
              <a:ahLst/>
              <a:cxnLst>
                <a:cxn ang="0">
                  <a:pos x="T0" y="T1"/>
                </a:cxn>
                <a:cxn ang="0">
                  <a:pos x="T2" y="T3"/>
                </a:cxn>
                <a:cxn ang="0">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5" name="Freeform 376">
              <a:extLst>
                <a:ext uri="{FF2B5EF4-FFF2-40B4-BE49-F238E27FC236}">
                  <a16:creationId xmlns:a16="http://schemas.microsoft.com/office/drawing/2014/main" id="{F3651446-4F65-B241-8C84-E923CA4AC28A}"/>
                </a:ext>
              </a:extLst>
            </p:cNvPr>
            <p:cNvSpPr>
              <a:spLocks/>
            </p:cNvSpPr>
            <p:nvPr/>
          </p:nvSpPr>
          <p:spPr bwMode="auto">
            <a:xfrm>
              <a:off x="3485" y="2830"/>
              <a:ext cx="3" cy="4"/>
            </a:xfrm>
            <a:custGeom>
              <a:avLst/>
              <a:gdLst>
                <a:gd name="T0" fmla="*/ 7 w 7"/>
                <a:gd name="T1" fmla="*/ 12 h 12"/>
                <a:gd name="T2" fmla="*/ 4 w 7"/>
                <a:gd name="T3" fmla="*/ 6 h 12"/>
                <a:gd name="T4" fmla="*/ 0 w 7"/>
                <a:gd name="T5" fmla="*/ 0 h 12"/>
              </a:gdLst>
              <a:ahLst/>
              <a:cxnLst>
                <a:cxn ang="0">
                  <a:pos x="T0" y="T1"/>
                </a:cxn>
                <a:cxn ang="0">
                  <a:pos x="T2" y="T3"/>
                </a:cxn>
                <a:cxn ang="0">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6" name="Freeform 377">
              <a:extLst>
                <a:ext uri="{FF2B5EF4-FFF2-40B4-BE49-F238E27FC236}">
                  <a16:creationId xmlns:a16="http://schemas.microsoft.com/office/drawing/2014/main" id="{A5EDDC20-DFB7-D14A-AD67-B8EE63E3E1C5}"/>
                </a:ext>
              </a:extLst>
            </p:cNvPr>
            <p:cNvSpPr>
              <a:spLocks/>
            </p:cNvSpPr>
            <p:nvPr/>
          </p:nvSpPr>
          <p:spPr bwMode="auto">
            <a:xfrm>
              <a:off x="3481" y="2828"/>
              <a:ext cx="7" cy="6"/>
            </a:xfrm>
            <a:custGeom>
              <a:avLst/>
              <a:gdLst>
                <a:gd name="T0" fmla="*/ 0 w 20"/>
                <a:gd name="T1" fmla="*/ 0 h 18"/>
                <a:gd name="T2" fmla="*/ 0 w 20"/>
                <a:gd name="T3" fmla="*/ 18 h 18"/>
                <a:gd name="T4" fmla="*/ 20 w 20"/>
                <a:gd name="T5" fmla="*/ 18 h 18"/>
                <a:gd name="T6" fmla="*/ 17 w 20"/>
                <a:gd name="T7" fmla="*/ 12 h 18"/>
                <a:gd name="T8" fmla="*/ 13 w 20"/>
                <a:gd name="T9" fmla="*/ 6 h 18"/>
                <a:gd name="T10" fmla="*/ 0 w 20"/>
                <a:gd name="T11" fmla="*/ 0 h 18"/>
              </a:gdLst>
              <a:ahLst/>
              <a:cxnLst>
                <a:cxn ang="0">
                  <a:pos x="T0" y="T1"/>
                </a:cxn>
                <a:cxn ang="0">
                  <a:pos x="T2" y="T3"/>
                </a:cxn>
                <a:cxn ang="0">
                  <a:pos x="T4" y="T5"/>
                </a:cxn>
                <a:cxn ang="0">
                  <a:pos x="T6" y="T7"/>
                </a:cxn>
                <a:cxn ang="0">
                  <a:pos x="T8" y="T9"/>
                </a:cxn>
                <a:cxn ang="0">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7" name="Freeform 378">
              <a:extLst>
                <a:ext uri="{FF2B5EF4-FFF2-40B4-BE49-F238E27FC236}">
                  <a16:creationId xmlns:a16="http://schemas.microsoft.com/office/drawing/2014/main" id="{FD58C31E-6A0F-6846-84CC-625E3520B582}"/>
                </a:ext>
              </a:extLst>
            </p:cNvPr>
            <p:cNvSpPr>
              <a:spLocks/>
            </p:cNvSpPr>
            <p:nvPr/>
          </p:nvSpPr>
          <p:spPr bwMode="auto">
            <a:xfrm>
              <a:off x="3528" y="2832"/>
              <a:ext cx="2" cy="6"/>
            </a:xfrm>
            <a:custGeom>
              <a:avLst/>
              <a:gdLst>
                <a:gd name="T0" fmla="*/ 0 w 7"/>
                <a:gd name="T1" fmla="*/ 6 h 18"/>
                <a:gd name="T2" fmla="*/ 7 w 7"/>
                <a:gd name="T3" fmla="*/ 18 h 18"/>
                <a:gd name="T4" fmla="*/ 0 w 7"/>
                <a:gd name="T5" fmla="*/ 18 h 18"/>
                <a:gd name="T6" fmla="*/ 0 w 7"/>
                <a:gd name="T7" fmla="*/ 0 h 18"/>
                <a:gd name="T8" fmla="*/ 7 w 7"/>
                <a:gd name="T9" fmla="*/ 0 h 18"/>
                <a:gd name="T10" fmla="*/ 0 w 7"/>
                <a:gd name="T11" fmla="*/ 6 h 18"/>
              </a:gdLst>
              <a:ahLst/>
              <a:cxnLst>
                <a:cxn ang="0">
                  <a:pos x="T0" y="T1"/>
                </a:cxn>
                <a:cxn ang="0">
                  <a:pos x="T2" y="T3"/>
                </a:cxn>
                <a:cxn ang="0">
                  <a:pos x="T4" y="T5"/>
                </a:cxn>
                <a:cxn ang="0">
                  <a:pos x="T6" y="T7"/>
                </a:cxn>
                <a:cxn ang="0">
                  <a:pos x="T8" y="T9"/>
                </a:cxn>
                <a:cxn ang="0">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78" name="Freeform 379">
              <a:extLst>
                <a:ext uri="{FF2B5EF4-FFF2-40B4-BE49-F238E27FC236}">
                  <a16:creationId xmlns:a16="http://schemas.microsoft.com/office/drawing/2014/main" id="{56CF7460-9EC5-AC49-88E5-EC4E16F7FE09}"/>
                </a:ext>
              </a:extLst>
            </p:cNvPr>
            <p:cNvSpPr>
              <a:spLocks/>
            </p:cNvSpPr>
            <p:nvPr/>
          </p:nvSpPr>
          <p:spPr bwMode="auto">
            <a:xfrm>
              <a:off x="3583" y="2798"/>
              <a:ext cx="5" cy="6"/>
            </a:xfrm>
            <a:custGeom>
              <a:avLst/>
              <a:gdLst>
                <a:gd name="T0" fmla="*/ 13 w 13"/>
                <a:gd name="T1" fmla="*/ 0 h 18"/>
                <a:gd name="T2" fmla="*/ 10 w 13"/>
                <a:gd name="T3" fmla="*/ 9 h 18"/>
                <a:gd name="T4" fmla="*/ 6 w 13"/>
                <a:gd name="T5" fmla="*/ 18 h 18"/>
                <a:gd name="T6" fmla="*/ 5 w 13"/>
                <a:gd name="T7" fmla="*/ 17 h 18"/>
                <a:gd name="T8" fmla="*/ 3 w 13"/>
                <a:gd name="T9" fmla="*/ 14 h 18"/>
                <a:gd name="T10" fmla="*/ 1 w 13"/>
                <a:gd name="T11" fmla="*/ 10 h 18"/>
                <a:gd name="T12" fmla="*/ 0 w 13"/>
                <a:gd name="T13" fmla="*/ 6 h 18"/>
                <a:gd name="T14" fmla="*/ 6 w 13"/>
                <a:gd name="T15" fmla="*/ 6 h 18"/>
                <a:gd name="T16" fmla="*/ 13 w 1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979" name="Freeform 380">
            <a:extLst>
              <a:ext uri="{FF2B5EF4-FFF2-40B4-BE49-F238E27FC236}">
                <a16:creationId xmlns:a16="http://schemas.microsoft.com/office/drawing/2014/main" id="{C07FB4F7-C849-7E4F-91ED-6B09B65C7A18}"/>
              </a:ext>
            </a:extLst>
          </p:cNvPr>
          <p:cNvSpPr>
            <a:spLocks/>
          </p:cNvSpPr>
          <p:nvPr userDrawn="1">
            <p:custDataLst>
              <p:tags r:id="rId267"/>
            </p:custDataLst>
          </p:nvPr>
        </p:nvSpPr>
        <p:spPr bwMode="auto">
          <a:xfrm>
            <a:off x="7641992" y="3920878"/>
            <a:ext cx="326965" cy="344045"/>
          </a:xfrm>
          <a:custGeom>
            <a:avLst/>
            <a:gdLst>
              <a:gd name="T0" fmla="*/ 60 w 736"/>
              <a:gd name="T1" fmla="*/ 685 h 721"/>
              <a:gd name="T2" fmla="*/ 91 w 736"/>
              <a:gd name="T3" fmla="*/ 668 h 721"/>
              <a:gd name="T4" fmla="*/ 126 w 736"/>
              <a:gd name="T5" fmla="*/ 668 h 721"/>
              <a:gd name="T6" fmla="*/ 196 w 736"/>
              <a:gd name="T7" fmla="*/ 692 h 721"/>
              <a:gd name="T8" fmla="*/ 245 w 736"/>
              <a:gd name="T9" fmla="*/ 705 h 721"/>
              <a:gd name="T10" fmla="*/ 292 w 736"/>
              <a:gd name="T11" fmla="*/ 703 h 721"/>
              <a:gd name="T12" fmla="*/ 611 w 736"/>
              <a:gd name="T13" fmla="*/ 717 h 721"/>
              <a:gd name="T14" fmla="*/ 651 w 736"/>
              <a:gd name="T15" fmla="*/ 707 h 721"/>
              <a:gd name="T16" fmla="*/ 627 w 736"/>
              <a:gd name="T17" fmla="*/ 657 h 721"/>
              <a:gd name="T18" fmla="*/ 664 w 736"/>
              <a:gd name="T19" fmla="*/ 433 h 721"/>
              <a:gd name="T20" fmla="*/ 709 w 736"/>
              <a:gd name="T21" fmla="*/ 429 h 721"/>
              <a:gd name="T22" fmla="*/ 723 w 736"/>
              <a:gd name="T23" fmla="*/ 416 h 721"/>
              <a:gd name="T24" fmla="*/ 734 w 736"/>
              <a:gd name="T25" fmla="*/ 360 h 721"/>
              <a:gd name="T26" fmla="*/ 722 w 736"/>
              <a:gd name="T27" fmla="*/ 302 h 721"/>
              <a:gd name="T28" fmla="*/ 708 w 736"/>
              <a:gd name="T29" fmla="*/ 304 h 721"/>
              <a:gd name="T30" fmla="*/ 676 w 736"/>
              <a:gd name="T31" fmla="*/ 300 h 721"/>
              <a:gd name="T32" fmla="*/ 634 w 736"/>
              <a:gd name="T33" fmla="*/ 299 h 721"/>
              <a:gd name="T34" fmla="*/ 623 w 736"/>
              <a:gd name="T35" fmla="*/ 290 h 721"/>
              <a:gd name="T36" fmla="*/ 617 w 736"/>
              <a:gd name="T37" fmla="*/ 253 h 721"/>
              <a:gd name="T38" fmla="*/ 607 w 736"/>
              <a:gd name="T39" fmla="*/ 219 h 721"/>
              <a:gd name="T40" fmla="*/ 597 w 736"/>
              <a:gd name="T41" fmla="*/ 186 h 721"/>
              <a:gd name="T42" fmla="*/ 607 w 736"/>
              <a:gd name="T43" fmla="*/ 167 h 721"/>
              <a:gd name="T44" fmla="*/ 617 w 736"/>
              <a:gd name="T45" fmla="*/ 148 h 721"/>
              <a:gd name="T46" fmla="*/ 611 w 736"/>
              <a:gd name="T47" fmla="*/ 100 h 721"/>
              <a:gd name="T48" fmla="*/ 544 w 736"/>
              <a:gd name="T49" fmla="*/ 70 h 721"/>
              <a:gd name="T50" fmla="*/ 477 w 736"/>
              <a:gd name="T51" fmla="*/ 66 h 721"/>
              <a:gd name="T52" fmla="*/ 471 w 736"/>
              <a:gd name="T53" fmla="*/ 81 h 721"/>
              <a:gd name="T54" fmla="*/ 463 w 736"/>
              <a:gd name="T55" fmla="*/ 101 h 721"/>
              <a:gd name="T56" fmla="*/ 440 w 736"/>
              <a:gd name="T57" fmla="*/ 122 h 721"/>
              <a:gd name="T58" fmla="*/ 392 w 736"/>
              <a:gd name="T59" fmla="*/ 130 h 721"/>
              <a:gd name="T60" fmla="*/ 364 w 736"/>
              <a:gd name="T61" fmla="*/ 115 h 721"/>
              <a:gd name="T62" fmla="*/ 339 w 736"/>
              <a:gd name="T63" fmla="*/ 82 h 721"/>
              <a:gd name="T64" fmla="*/ 319 w 736"/>
              <a:gd name="T65" fmla="*/ 39 h 721"/>
              <a:gd name="T66" fmla="*/ 312 w 736"/>
              <a:gd name="T67" fmla="*/ 0 h 721"/>
              <a:gd name="T68" fmla="*/ 30 w 736"/>
              <a:gd name="T69" fmla="*/ 15 h 721"/>
              <a:gd name="T70" fmla="*/ 47 w 736"/>
              <a:gd name="T71" fmla="*/ 29 h 721"/>
              <a:gd name="T72" fmla="*/ 75 w 736"/>
              <a:gd name="T73" fmla="*/ 75 h 721"/>
              <a:gd name="T74" fmla="*/ 102 w 736"/>
              <a:gd name="T75" fmla="*/ 130 h 721"/>
              <a:gd name="T76" fmla="*/ 103 w 736"/>
              <a:gd name="T77" fmla="*/ 171 h 721"/>
              <a:gd name="T78" fmla="*/ 93 w 736"/>
              <a:gd name="T79" fmla="*/ 203 h 721"/>
              <a:gd name="T80" fmla="*/ 96 w 736"/>
              <a:gd name="T81" fmla="*/ 229 h 721"/>
              <a:gd name="T82" fmla="*/ 119 w 736"/>
              <a:gd name="T83" fmla="*/ 272 h 721"/>
              <a:gd name="T84" fmla="*/ 131 w 736"/>
              <a:gd name="T85" fmla="*/ 307 h 721"/>
              <a:gd name="T86" fmla="*/ 127 w 736"/>
              <a:gd name="T87" fmla="*/ 352 h 721"/>
              <a:gd name="T88" fmla="*/ 106 w 736"/>
              <a:gd name="T89" fmla="*/ 403 h 721"/>
              <a:gd name="T90" fmla="*/ 77 w 736"/>
              <a:gd name="T91" fmla="*/ 446 h 721"/>
              <a:gd name="T92" fmla="*/ 41 w 736"/>
              <a:gd name="T93" fmla="*/ 477 h 721"/>
              <a:gd name="T94" fmla="*/ 25 w 736"/>
              <a:gd name="T95" fmla="*/ 591 h 721"/>
              <a:gd name="T96" fmla="*/ 11 w 736"/>
              <a:gd name="T97" fmla="*/ 627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0" name="Freeform 381">
            <a:extLst>
              <a:ext uri="{FF2B5EF4-FFF2-40B4-BE49-F238E27FC236}">
                <a16:creationId xmlns:a16="http://schemas.microsoft.com/office/drawing/2014/main" id="{1B3E99DB-7A92-E743-8968-303C95B7FF14}"/>
              </a:ext>
            </a:extLst>
          </p:cNvPr>
          <p:cNvSpPr>
            <a:spLocks/>
          </p:cNvSpPr>
          <p:nvPr userDrawn="1">
            <p:custDataLst>
              <p:tags r:id="rId268"/>
            </p:custDataLst>
          </p:nvPr>
        </p:nvSpPr>
        <p:spPr bwMode="auto">
          <a:xfrm>
            <a:off x="7653378" y="3896406"/>
            <a:ext cx="16267" cy="54702"/>
          </a:xfrm>
          <a:custGeom>
            <a:avLst/>
            <a:gdLst>
              <a:gd name="T0" fmla="*/ 0 w 39"/>
              <a:gd name="T1" fmla="*/ 31 h 31"/>
              <a:gd name="T2" fmla="*/ 12 w 39"/>
              <a:gd name="T3" fmla="*/ 28 h 31"/>
              <a:gd name="T4" fmla="*/ 22 w 39"/>
              <a:gd name="T5" fmla="*/ 28 h 31"/>
              <a:gd name="T6" fmla="*/ 26 w 39"/>
              <a:gd name="T7" fmla="*/ 28 h 31"/>
              <a:gd name="T8" fmla="*/ 30 w 39"/>
              <a:gd name="T9" fmla="*/ 28 h 31"/>
              <a:gd name="T10" fmla="*/ 35 w 39"/>
              <a:gd name="T11" fmla="*/ 27 h 31"/>
              <a:gd name="T12" fmla="*/ 39 w 39"/>
              <a:gd name="T13" fmla="*/ 25 h 31"/>
              <a:gd name="T14" fmla="*/ 39 w 39"/>
              <a:gd name="T15" fmla="*/ 0 h 31"/>
              <a:gd name="T16" fmla="*/ 26 w 39"/>
              <a:gd name="T17" fmla="*/ 0 h 31"/>
              <a:gd name="T18" fmla="*/ 17 w 39"/>
              <a:gd name="T19" fmla="*/ 0 h 31"/>
              <a:gd name="T20" fmla="*/ 8 w 39"/>
              <a:gd name="T21" fmla="*/ 0 h 31"/>
              <a:gd name="T22" fmla="*/ 0 w 39"/>
              <a:gd name="T23" fmla="*/ 0 h 31"/>
              <a:gd name="T24" fmla="*/ 0 w 39"/>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1" name="Freeform 382">
            <a:extLst>
              <a:ext uri="{FF2B5EF4-FFF2-40B4-BE49-F238E27FC236}">
                <a16:creationId xmlns:a16="http://schemas.microsoft.com/office/drawing/2014/main" id="{C14EC8B6-5F66-E24E-B761-23BD8AC342C0}"/>
              </a:ext>
            </a:extLst>
          </p:cNvPr>
          <p:cNvSpPr>
            <a:spLocks/>
          </p:cNvSpPr>
          <p:nvPr userDrawn="1">
            <p:custDataLst>
              <p:tags r:id="rId269"/>
            </p:custDataLst>
          </p:nvPr>
        </p:nvSpPr>
        <p:spPr bwMode="auto">
          <a:xfrm>
            <a:off x="7757488" y="4388720"/>
            <a:ext cx="406675" cy="361318"/>
          </a:xfrm>
          <a:custGeom>
            <a:avLst/>
            <a:gdLst>
              <a:gd name="T0" fmla="*/ 899 w 903"/>
              <a:gd name="T1" fmla="*/ 291 h 759"/>
              <a:gd name="T2" fmla="*/ 863 w 903"/>
              <a:gd name="T3" fmla="*/ 388 h 759"/>
              <a:gd name="T4" fmla="*/ 832 w 903"/>
              <a:gd name="T5" fmla="*/ 414 h 759"/>
              <a:gd name="T6" fmla="*/ 761 w 903"/>
              <a:gd name="T7" fmla="*/ 507 h 759"/>
              <a:gd name="T8" fmla="*/ 720 w 903"/>
              <a:gd name="T9" fmla="*/ 561 h 759"/>
              <a:gd name="T10" fmla="*/ 647 w 903"/>
              <a:gd name="T11" fmla="*/ 613 h 759"/>
              <a:gd name="T12" fmla="*/ 583 w 903"/>
              <a:gd name="T13" fmla="*/ 666 h 759"/>
              <a:gd name="T14" fmla="*/ 557 w 903"/>
              <a:gd name="T15" fmla="*/ 698 h 759"/>
              <a:gd name="T16" fmla="*/ 520 w 903"/>
              <a:gd name="T17" fmla="*/ 705 h 759"/>
              <a:gd name="T18" fmla="*/ 496 w 903"/>
              <a:gd name="T19" fmla="*/ 710 h 759"/>
              <a:gd name="T20" fmla="*/ 485 w 903"/>
              <a:gd name="T21" fmla="*/ 727 h 759"/>
              <a:gd name="T22" fmla="*/ 372 w 903"/>
              <a:gd name="T23" fmla="*/ 727 h 759"/>
              <a:gd name="T24" fmla="*/ 339 w 903"/>
              <a:gd name="T25" fmla="*/ 732 h 759"/>
              <a:gd name="T26" fmla="*/ 316 w 903"/>
              <a:gd name="T27" fmla="*/ 732 h 759"/>
              <a:gd name="T28" fmla="*/ 286 w 903"/>
              <a:gd name="T29" fmla="*/ 727 h 759"/>
              <a:gd name="T30" fmla="*/ 263 w 903"/>
              <a:gd name="T31" fmla="*/ 737 h 759"/>
              <a:gd name="T32" fmla="*/ 146 w 903"/>
              <a:gd name="T33" fmla="*/ 759 h 759"/>
              <a:gd name="T34" fmla="*/ 116 w 903"/>
              <a:gd name="T35" fmla="*/ 753 h 759"/>
              <a:gd name="T36" fmla="*/ 90 w 903"/>
              <a:gd name="T37" fmla="*/ 739 h 759"/>
              <a:gd name="T38" fmla="*/ 76 w 903"/>
              <a:gd name="T39" fmla="*/ 719 h 759"/>
              <a:gd name="T40" fmla="*/ 79 w 903"/>
              <a:gd name="T41" fmla="*/ 697 h 759"/>
              <a:gd name="T42" fmla="*/ 75 w 903"/>
              <a:gd name="T43" fmla="*/ 628 h 759"/>
              <a:gd name="T44" fmla="*/ 79 w 903"/>
              <a:gd name="T45" fmla="*/ 608 h 759"/>
              <a:gd name="T46" fmla="*/ 68 w 903"/>
              <a:gd name="T47" fmla="*/ 572 h 759"/>
              <a:gd name="T48" fmla="*/ 22 w 903"/>
              <a:gd name="T49" fmla="*/ 516 h 759"/>
              <a:gd name="T50" fmla="*/ 12 w 903"/>
              <a:gd name="T51" fmla="*/ 484 h 759"/>
              <a:gd name="T52" fmla="*/ 10 w 903"/>
              <a:gd name="T53" fmla="*/ 439 h 759"/>
              <a:gd name="T54" fmla="*/ 0 w 903"/>
              <a:gd name="T55" fmla="*/ 377 h 759"/>
              <a:gd name="T56" fmla="*/ 39 w 903"/>
              <a:gd name="T57" fmla="*/ 377 h 759"/>
              <a:gd name="T58" fmla="*/ 57 w 903"/>
              <a:gd name="T59" fmla="*/ 396 h 759"/>
              <a:gd name="T60" fmla="*/ 94 w 903"/>
              <a:gd name="T61" fmla="*/ 410 h 759"/>
              <a:gd name="T62" fmla="*/ 135 w 903"/>
              <a:gd name="T63" fmla="*/ 411 h 759"/>
              <a:gd name="T64" fmla="*/ 160 w 903"/>
              <a:gd name="T65" fmla="*/ 400 h 759"/>
              <a:gd name="T66" fmla="*/ 182 w 903"/>
              <a:gd name="T67" fmla="*/ 372 h 759"/>
              <a:gd name="T68" fmla="*/ 197 w 903"/>
              <a:gd name="T69" fmla="*/ 229 h 759"/>
              <a:gd name="T70" fmla="*/ 204 w 903"/>
              <a:gd name="T71" fmla="*/ 184 h 759"/>
              <a:gd name="T72" fmla="*/ 210 w 903"/>
              <a:gd name="T73" fmla="*/ 168 h 759"/>
              <a:gd name="T74" fmla="*/ 239 w 903"/>
              <a:gd name="T75" fmla="*/ 178 h 759"/>
              <a:gd name="T76" fmla="*/ 245 w 903"/>
              <a:gd name="T77" fmla="*/ 238 h 759"/>
              <a:gd name="T78" fmla="*/ 247 w 903"/>
              <a:gd name="T79" fmla="*/ 274 h 759"/>
              <a:gd name="T80" fmla="*/ 256 w 903"/>
              <a:gd name="T81" fmla="*/ 287 h 759"/>
              <a:gd name="T82" fmla="*/ 287 w 903"/>
              <a:gd name="T83" fmla="*/ 295 h 759"/>
              <a:gd name="T84" fmla="*/ 312 w 903"/>
              <a:gd name="T85" fmla="*/ 293 h 759"/>
              <a:gd name="T86" fmla="*/ 333 w 903"/>
              <a:gd name="T87" fmla="*/ 272 h 759"/>
              <a:gd name="T88" fmla="*/ 350 w 903"/>
              <a:gd name="T89" fmla="*/ 234 h 759"/>
              <a:gd name="T90" fmla="*/ 368 w 903"/>
              <a:gd name="T91" fmla="*/ 201 h 759"/>
              <a:gd name="T92" fmla="*/ 387 w 903"/>
              <a:gd name="T93" fmla="*/ 191 h 759"/>
              <a:gd name="T94" fmla="*/ 414 w 903"/>
              <a:gd name="T95" fmla="*/ 193 h 759"/>
              <a:gd name="T96" fmla="*/ 451 w 903"/>
              <a:gd name="T97" fmla="*/ 208 h 759"/>
              <a:gd name="T98" fmla="*/ 478 w 903"/>
              <a:gd name="T99" fmla="*/ 216 h 759"/>
              <a:gd name="T100" fmla="*/ 512 w 903"/>
              <a:gd name="T101" fmla="*/ 213 h 759"/>
              <a:gd name="T102" fmla="*/ 531 w 903"/>
              <a:gd name="T103" fmla="*/ 200 h 759"/>
              <a:gd name="T104" fmla="*/ 564 w 903"/>
              <a:gd name="T105" fmla="*/ 127 h 759"/>
              <a:gd name="T106" fmla="*/ 620 w 903"/>
              <a:gd name="T107" fmla="*/ 80 h 759"/>
              <a:gd name="T108" fmla="*/ 732 w 903"/>
              <a:gd name="T109" fmla="*/ 11 h 759"/>
              <a:gd name="T110" fmla="*/ 806 w 903"/>
              <a:gd name="T111" fmla="*/ 3 h 759"/>
              <a:gd name="T112" fmla="*/ 830 w 903"/>
              <a:gd name="T113" fmla="*/ 6 h 759"/>
              <a:gd name="T114" fmla="*/ 854 w 903"/>
              <a:gd name="T115" fmla="*/ 35 h 759"/>
              <a:gd name="T116" fmla="*/ 873 w 903"/>
              <a:gd name="T117" fmla="*/ 71 h 759"/>
              <a:gd name="T118" fmla="*/ 883 w 903"/>
              <a:gd name="T119" fmla="*/ 107 h 759"/>
              <a:gd name="T120" fmla="*/ 868 w 903"/>
              <a:gd name="T121" fmla="*/ 207 h 759"/>
              <a:gd name="T122" fmla="*/ 830 w 903"/>
              <a:gd name="T123" fmla="*/ 204 h 759"/>
              <a:gd name="T124" fmla="*/ 826 w 903"/>
              <a:gd name="T125" fmla="*/ 2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2" name="Freeform 383">
            <a:extLst>
              <a:ext uri="{FF2B5EF4-FFF2-40B4-BE49-F238E27FC236}">
                <a16:creationId xmlns:a16="http://schemas.microsoft.com/office/drawing/2014/main" id="{DD710A7C-3519-6D42-B368-175FA783D3EB}"/>
              </a:ext>
            </a:extLst>
          </p:cNvPr>
          <p:cNvSpPr>
            <a:spLocks/>
          </p:cNvSpPr>
          <p:nvPr userDrawn="1">
            <p:custDataLst>
              <p:tags r:id="rId270"/>
            </p:custDataLst>
          </p:nvPr>
        </p:nvSpPr>
        <p:spPr bwMode="auto">
          <a:xfrm>
            <a:off x="7908769" y="3090277"/>
            <a:ext cx="421314" cy="554214"/>
          </a:xfrm>
          <a:custGeom>
            <a:avLst/>
            <a:gdLst>
              <a:gd name="T0" fmla="*/ 742 w 943"/>
              <a:gd name="T1" fmla="*/ 5 h 1172"/>
              <a:gd name="T2" fmla="*/ 765 w 943"/>
              <a:gd name="T3" fmla="*/ 23 h 1172"/>
              <a:gd name="T4" fmla="*/ 803 w 943"/>
              <a:gd name="T5" fmla="*/ 30 h 1172"/>
              <a:gd name="T6" fmla="*/ 814 w 943"/>
              <a:gd name="T7" fmla="*/ 55 h 1172"/>
              <a:gd name="T8" fmla="*/ 835 w 943"/>
              <a:gd name="T9" fmla="*/ 109 h 1172"/>
              <a:gd name="T10" fmla="*/ 837 w 943"/>
              <a:gd name="T11" fmla="*/ 187 h 1172"/>
              <a:gd name="T12" fmla="*/ 857 w 943"/>
              <a:gd name="T13" fmla="*/ 243 h 1172"/>
              <a:gd name="T14" fmla="*/ 922 w 943"/>
              <a:gd name="T15" fmla="*/ 292 h 1172"/>
              <a:gd name="T16" fmla="*/ 879 w 943"/>
              <a:gd name="T17" fmla="*/ 361 h 1172"/>
              <a:gd name="T18" fmla="*/ 851 w 943"/>
              <a:gd name="T19" fmla="*/ 410 h 1172"/>
              <a:gd name="T20" fmla="*/ 809 w 943"/>
              <a:gd name="T21" fmla="*/ 635 h 1172"/>
              <a:gd name="T22" fmla="*/ 770 w 943"/>
              <a:gd name="T23" fmla="*/ 677 h 1172"/>
              <a:gd name="T24" fmla="*/ 763 w 943"/>
              <a:gd name="T25" fmla="*/ 721 h 1172"/>
              <a:gd name="T26" fmla="*/ 745 w 943"/>
              <a:gd name="T27" fmla="*/ 735 h 1172"/>
              <a:gd name="T28" fmla="*/ 723 w 943"/>
              <a:gd name="T29" fmla="*/ 798 h 1172"/>
              <a:gd name="T30" fmla="*/ 692 w 943"/>
              <a:gd name="T31" fmla="*/ 877 h 1172"/>
              <a:gd name="T32" fmla="*/ 662 w 943"/>
              <a:gd name="T33" fmla="*/ 903 h 1172"/>
              <a:gd name="T34" fmla="*/ 664 w 943"/>
              <a:gd name="T35" fmla="*/ 934 h 1172"/>
              <a:gd name="T36" fmla="*/ 686 w 943"/>
              <a:gd name="T37" fmla="*/ 939 h 1172"/>
              <a:gd name="T38" fmla="*/ 709 w 943"/>
              <a:gd name="T39" fmla="*/ 950 h 1172"/>
              <a:gd name="T40" fmla="*/ 742 w 943"/>
              <a:gd name="T41" fmla="*/ 971 h 1172"/>
              <a:gd name="T42" fmla="*/ 756 w 943"/>
              <a:gd name="T43" fmla="*/ 1007 h 1172"/>
              <a:gd name="T44" fmla="*/ 775 w 943"/>
              <a:gd name="T45" fmla="*/ 1043 h 1172"/>
              <a:gd name="T46" fmla="*/ 803 w 943"/>
              <a:gd name="T47" fmla="*/ 1053 h 1172"/>
              <a:gd name="T48" fmla="*/ 809 w 943"/>
              <a:gd name="T49" fmla="*/ 1094 h 1172"/>
              <a:gd name="T50" fmla="*/ 718 w 943"/>
              <a:gd name="T51" fmla="*/ 1115 h 1172"/>
              <a:gd name="T52" fmla="*/ 687 w 943"/>
              <a:gd name="T53" fmla="*/ 1157 h 1172"/>
              <a:gd name="T54" fmla="*/ 598 w 943"/>
              <a:gd name="T55" fmla="*/ 1170 h 1172"/>
              <a:gd name="T56" fmla="*/ 515 w 943"/>
              <a:gd name="T57" fmla="*/ 1158 h 1172"/>
              <a:gd name="T58" fmla="*/ 464 w 943"/>
              <a:gd name="T59" fmla="*/ 1123 h 1172"/>
              <a:gd name="T60" fmla="*/ 390 w 943"/>
              <a:gd name="T61" fmla="*/ 1125 h 1172"/>
              <a:gd name="T62" fmla="*/ 319 w 943"/>
              <a:gd name="T63" fmla="*/ 1120 h 1172"/>
              <a:gd name="T64" fmla="*/ 297 w 943"/>
              <a:gd name="T65" fmla="*/ 1104 h 1172"/>
              <a:gd name="T66" fmla="*/ 294 w 943"/>
              <a:gd name="T67" fmla="*/ 1075 h 1172"/>
              <a:gd name="T68" fmla="*/ 274 w 943"/>
              <a:gd name="T69" fmla="*/ 1029 h 1172"/>
              <a:gd name="T70" fmla="*/ 216 w 943"/>
              <a:gd name="T71" fmla="*/ 974 h 1172"/>
              <a:gd name="T72" fmla="*/ 193 w 943"/>
              <a:gd name="T73" fmla="*/ 925 h 1172"/>
              <a:gd name="T74" fmla="*/ 152 w 943"/>
              <a:gd name="T75" fmla="*/ 903 h 1172"/>
              <a:gd name="T76" fmla="*/ 120 w 943"/>
              <a:gd name="T77" fmla="*/ 846 h 1172"/>
              <a:gd name="T78" fmla="*/ 97 w 943"/>
              <a:gd name="T79" fmla="*/ 788 h 1172"/>
              <a:gd name="T80" fmla="*/ 65 w 943"/>
              <a:gd name="T81" fmla="*/ 758 h 1172"/>
              <a:gd name="T82" fmla="*/ 33 w 943"/>
              <a:gd name="T83" fmla="*/ 676 h 1172"/>
              <a:gd name="T84" fmla="*/ 4 w 943"/>
              <a:gd name="T85" fmla="*/ 611 h 1172"/>
              <a:gd name="T86" fmla="*/ 18 w 943"/>
              <a:gd name="T87" fmla="*/ 577 h 1172"/>
              <a:gd name="T88" fmla="*/ 29 w 943"/>
              <a:gd name="T89" fmla="*/ 521 h 1172"/>
              <a:gd name="T90" fmla="*/ 64 w 943"/>
              <a:gd name="T91" fmla="*/ 474 h 1172"/>
              <a:gd name="T92" fmla="*/ 113 w 943"/>
              <a:gd name="T93" fmla="*/ 222 h 1172"/>
              <a:gd name="T94" fmla="*/ 123 w 943"/>
              <a:gd name="T95" fmla="*/ 179 h 1172"/>
              <a:gd name="T96" fmla="*/ 153 w 943"/>
              <a:gd name="T97" fmla="*/ 171 h 1172"/>
              <a:gd name="T98" fmla="*/ 160 w 943"/>
              <a:gd name="T99" fmla="*/ 122 h 1172"/>
              <a:gd name="T100" fmla="*/ 159 w 943"/>
              <a:gd name="T101" fmla="*/ 67 h 1172"/>
              <a:gd name="T102" fmla="*/ 679 w 943"/>
              <a:gd name="T103" fmla="*/ 69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983" name="Group 384">
            <a:extLst>
              <a:ext uri="{FF2B5EF4-FFF2-40B4-BE49-F238E27FC236}">
                <a16:creationId xmlns:a16="http://schemas.microsoft.com/office/drawing/2014/main" id="{91ABF4D6-97C2-D54F-A4A8-AD53C361CA5E}"/>
              </a:ext>
            </a:extLst>
          </p:cNvPr>
          <p:cNvGrpSpPr>
            <a:grpSpLocks/>
          </p:cNvGrpSpPr>
          <p:nvPr userDrawn="1">
            <p:custDataLst>
              <p:tags r:id="rId271"/>
            </p:custDataLst>
          </p:nvPr>
        </p:nvGrpSpPr>
        <p:grpSpPr bwMode="auto">
          <a:xfrm>
            <a:off x="6662720" y="3273095"/>
            <a:ext cx="82961" cy="74855"/>
            <a:chOff x="2352" y="2343"/>
            <a:chExt cx="65" cy="53"/>
          </a:xfrm>
          <a:solidFill>
            <a:srgbClr val="DADADA"/>
          </a:solidFill>
        </p:grpSpPr>
        <p:sp>
          <p:nvSpPr>
            <p:cNvPr id="984" name="Freeform 385">
              <a:extLst>
                <a:ext uri="{FF2B5EF4-FFF2-40B4-BE49-F238E27FC236}">
                  <a16:creationId xmlns:a16="http://schemas.microsoft.com/office/drawing/2014/main" id="{8C446D04-0596-2C41-985D-A5B6D5EE92DB}"/>
                </a:ext>
              </a:extLst>
            </p:cNvPr>
            <p:cNvSpPr>
              <a:spLocks/>
            </p:cNvSpPr>
            <p:nvPr/>
          </p:nvSpPr>
          <p:spPr bwMode="auto">
            <a:xfrm>
              <a:off x="2352" y="2343"/>
              <a:ext cx="16" cy="11"/>
            </a:xfrm>
            <a:custGeom>
              <a:avLst/>
              <a:gdLst>
                <a:gd name="T0" fmla="*/ 46 w 51"/>
                <a:gd name="T1" fmla="*/ 0 h 33"/>
                <a:gd name="T2" fmla="*/ 0 w 51"/>
                <a:gd name="T3" fmla="*/ 5 h 33"/>
                <a:gd name="T4" fmla="*/ 4 w 51"/>
                <a:gd name="T5" fmla="*/ 28 h 33"/>
                <a:gd name="T6" fmla="*/ 10 w 51"/>
                <a:gd name="T7" fmla="*/ 33 h 33"/>
                <a:gd name="T8" fmla="*/ 35 w 51"/>
                <a:gd name="T9" fmla="*/ 25 h 33"/>
                <a:gd name="T10" fmla="*/ 48 w 51"/>
                <a:gd name="T11" fmla="*/ 15 h 33"/>
                <a:gd name="T12" fmla="*/ 51 w 51"/>
                <a:gd name="T13" fmla="*/ 8 h 33"/>
                <a:gd name="T14" fmla="*/ 46 w 51"/>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5" name="Freeform 386">
              <a:extLst>
                <a:ext uri="{FF2B5EF4-FFF2-40B4-BE49-F238E27FC236}">
                  <a16:creationId xmlns:a16="http://schemas.microsoft.com/office/drawing/2014/main" id="{854EBE74-2CB4-CB48-984A-0920A8C7AE80}"/>
                </a:ext>
              </a:extLst>
            </p:cNvPr>
            <p:cNvSpPr>
              <a:spLocks/>
            </p:cNvSpPr>
            <p:nvPr/>
          </p:nvSpPr>
          <p:spPr bwMode="auto">
            <a:xfrm>
              <a:off x="2372" y="2354"/>
              <a:ext cx="20" cy="7"/>
            </a:xfrm>
            <a:custGeom>
              <a:avLst/>
              <a:gdLst>
                <a:gd name="T0" fmla="*/ 61 w 61"/>
                <a:gd name="T1" fmla="*/ 6 h 20"/>
                <a:gd name="T2" fmla="*/ 53 w 61"/>
                <a:gd name="T3" fmla="*/ 2 h 20"/>
                <a:gd name="T4" fmla="*/ 0 w 61"/>
                <a:gd name="T5" fmla="*/ 0 h 20"/>
                <a:gd name="T6" fmla="*/ 2 w 61"/>
                <a:gd name="T7" fmla="*/ 14 h 20"/>
                <a:gd name="T8" fmla="*/ 7 w 61"/>
                <a:gd name="T9" fmla="*/ 20 h 20"/>
                <a:gd name="T10" fmla="*/ 18 w 61"/>
                <a:gd name="T11" fmla="*/ 13 h 20"/>
                <a:gd name="T12" fmla="*/ 61 w 61"/>
                <a:gd name="T13" fmla="*/ 6 h 20"/>
              </a:gdLst>
              <a:ahLst/>
              <a:cxnLst>
                <a:cxn ang="0">
                  <a:pos x="T0" y="T1"/>
                </a:cxn>
                <a:cxn ang="0">
                  <a:pos x="T2" y="T3"/>
                </a:cxn>
                <a:cxn ang="0">
                  <a:pos x="T4" y="T5"/>
                </a:cxn>
                <a:cxn ang="0">
                  <a:pos x="T6" y="T7"/>
                </a:cxn>
                <a:cxn ang="0">
                  <a:pos x="T8" y="T9"/>
                </a:cxn>
                <a:cxn ang="0">
                  <a:pos x="T10" y="T11"/>
                </a:cxn>
                <a:cxn ang="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6" name="Freeform 387">
              <a:extLst>
                <a:ext uri="{FF2B5EF4-FFF2-40B4-BE49-F238E27FC236}">
                  <a16:creationId xmlns:a16="http://schemas.microsoft.com/office/drawing/2014/main" id="{8D5197B3-2AB0-424B-A9E6-76726543E589}"/>
                </a:ext>
              </a:extLst>
            </p:cNvPr>
            <p:cNvSpPr>
              <a:spLocks/>
            </p:cNvSpPr>
            <p:nvPr/>
          </p:nvSpPr>
          <p:spPr bwMode="auto">
            <a:xfrm>
              <a:off x="2407" y="2346"/>
              <a:ext cx="5" cy="12"/>
            </a:xfrm>
            <a:custGeom>
              <a:avLst/>
              <a:gdLst>
                <a:gd name="T0" fmla="*/ 2 w 15"/>
                <a:gd name="T1" fmla="*/ 0 h 36"/>
                <a:gd name="T2" fmla="*/ 0 w 15"/>
                <a:gd name="T3" fmla="*/ 20 h 36"/>
                <a:gd name="T4" fmla="*/ 0 w 15"/>
                <a:gd name="T5" fmla="*/ 36 h 36"/>
                <a:gd name="T6" fmla="*/ 11 w 15"/>
                <a:gd name="T7" fmla="*/ 35 h 36"/>
                <a:gd name="T8" fmla="*/ 15 w 15"/>
                <a:gd name="T9" fmla="*/ 14 h 36"/>
                <a:gd name="T10" fmla="*/ 2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7" name="Freeform 388">
              <a:extLst>
                <a:ext uri="{FF2B5EF4-FFF2-40B4-BE49-F238E27FC236}">
                  <a16:creationId xmlns:a16="http://schemas.microsoft.com/office/drawing/2014/main" id="{C99CEB4E-BD23-B442-B0FF-5C0D3EA0E03F}"/>
                </a:ext>
              </a:extLst>
            </p:cNvPr>
            <p:cNvSpPr>
              <a:spLocks/>
            </p:cNvSpPr>
            <p:nvPr/>
          </p:nvSpPr>
          <p:spPr bwMode="auto">
            <a:xfrm>
              <a:off x="2406" y="2361"/>
              <a:ext cx="11" cy="11"/>
            </a:xfrm>
            <a:custGeom>
              <a:avLst/>
              <a:gdLst>
                <a:gd name="T0" fmla="*/ 4 w 37"/>
                <a:gd name="T1" fmla="*/ 4 h 33"/>
                <a:gd name="T2" fmla="*/ 22 w 37"/>
                <a:gd name="T3" fmla="*/ 0 h 33"/>
                <a:gd name="T4" fmla="*/ 35 w 37"/>
                <a:gd name="T5" fmla="*/ 6 h 33"/>
                <a:gd name="T6" fmla="*/ 37 w 37"/>
                <a:gd name="T7" fmla="*/ 22 h 33"/>
                <a:gd name="T8" fmla="*/ 24 w 37"/>
                <a:gd name="T9" fmla="*/ 33 h 33"/>
                <a:gd name="T10" fmla="*/ 11 w 37"/>
                <a:gd name="T11" fmla="*/ 33 h 33"/>
                <a:gd name="T12" fmla="*/ 2 w 37"/>
                <a:gd name="T13" fmla="*/ 24 h 33"/>
                <a:gd name="T14" fmla="*/ 0 w 37"/>
                <a:gd name="T15" fmla="*/ 16 h 33"/>
                <a:gd name="T16" fmla="*/ 4 w 37"/>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8" name="Freeform 389">
              <a:extLst>
                <a:ext uri="{FF2B5EF4-FFF2-40B4-BE49-F238E27FC236}">
                  <a16:creationId xmlns:a16="http://schemas.microsoft.com/office/drawing/2014/main" id="{DAC77D8E-CA7A-C448-AB97-BCB1EDC636EF}"/>
                </a:ext>
              </a:extLst>
            </p:cNvPr>
            <p:cNvSpPr>
              <a:spLocks/>
            </p:cNvSpPr>
            <p:nvPr/>
          </p:nvSpPr>
          <p:spPr bwMode="auto">
            <a:xfrm>
              <a:off x="2388" y="2378"/>
              <a:ext cx="16" cy="18"/>
            </a:xfrm>
            <a:custGeom>
              <a:avLst/>
              <a:gdLst>
                <a:gd name="T0" fmla="*/ 2 w 49"/>
                <a:gd name="T1" fmla="*/ 0 h 54"/>
                <a:gd name="T2" fmla="*/ 0 w 49"/>
                <a:gd name="T3" fmla="*/ 0 h 54"/>
                <a:gd name="T4" fmla="*/ 2 w 49"/>
                <a:gd name="T5" fmla="*/ 50 h 54"/>
                <a:gd name="T6" fmla="*/ 18 w 49"/>
                <a:gd name="T7" fmla="*/ 54 h 54"/>
                <a:gd name="T8" fmla="*/ 44 w 49"/>
                <a:gd name="T9" fmla="*/ 45 h 54"/>
                <a:gd name="T10" fmla="*/ 49 w 49"/>
                <a:gd name="T11" fmla="*/ 31 h 54"/>
                <a:gd name="T12" fmla="*/ 40 w 49"/>
                <a:gd name="T13" fmla="*/ 21 h 54"/>
                <a:gd name="T14" fmla="*/ 19 w 49"/>
                <a:gd name="T15" fmla="*/ 8 h 54"/>
                <a:gd name="T16" fmla="*/ 2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89" name="Freeform 390">
              <a:extLst>
                <a:ext uri="{FF2B5EF4-FFF2-40B4-BE49-F238E27FC236}">
                  <a16:creationId xmlns:a16="http://schemas.microsoft.com/office/drawing/2014/main" id="{07771C32-491F-B140-A213-9687DF3CAB39}"/>
                </a:ext>
              </a:extLst>
            </p:cNvPr>
            <p:cNvSpPr>
              <a:spLocks/>
            </p:cNvSpPr>
            <p:nvPr/>
          </p:nvSpPr>
          <p:spPr bwMode="auto">
            <a:xfrm>
              <a:off x="2374" y="2388"/>
              <a:ext cx="9" cy="7"/>
            </a:xfrm>
            <a:custGeom>
              <a:avLst/>
              <a:gdLst>
                <a:gd name="T0" fmla="*/ 18 w 26"/>
                <a:gd name="T1" fmla="*/ 0 h 22"/>
                <a:gd name="T2" fmla="*/ 3 w 26"/>
                <a:gd name="T3" fmla="*/ 2 h 22"/>
                <a:gd name="T4" fmla="*/ 0 w 26"/>
                <a:gd name="T5" fmla="*/ 15 h 22"/>
                <a:gd name="T6" fmla="*/ 6 w 26"/>
                <a:gd name="T7" fmla="*/ 21 h 22"/>
                <a:gd name="T8" fmla="*/ 19 w 26"/>
                <a:gd name="T9" fmla="*/ 22 h 22"/>
                <a:gd name="T10" fmla="*/ 26 w 26"/>
                <a:gd name="T11" fmla="*/ 11 h 22"/>
                <a:gd name="T12" fmla="*/ 18 w 2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990" name="Group 391">
            <a:extLst>
              <a:ext uri="{FF2B5EF4-FFF2-40B4-BE49-F238E27FC236}">
                <a16:creationId xmlns:a16="http://schemas.microsoft.com/office/drawing/2014/main" id="{AAA1E8B3-D50C-A74B-8B71-52024697BE92}"/>
              </a:ext>
            </a:extLst>
          </p:cNvPr>
          <p:cNvGrpSpPr>
            <a:grpSpLocks/>
          </p:cNvGrpSpPr>
          <p:nvPr userDrawn="1">
            <p:custDataLst>
              <p:tags r:id="rId272"/>
            </p:custDataLst>
          </p:nvPr>
        </p:nvGrpSpPr>
        <p:grpSpPr bwMode="auto">
          <a:xfrm>
            <a:off x="4455291" y="1514005"/>
            <a:ext cx="1943904" cy="1027815"/>
            <a:chOff x="527" y="1110"/>
            <a:chExt cx="1410" cy="709"/>
          </a:xfrm>
          <a:solidFill>
            <a:srgbClr val="DADADA"/>
          </a:solidFill>
        </p:grpSpPr>
        <p:sp>
          <p:nvSpPr>
            <p:cNvPr id="991" name="Freeform 392">
              <a:extLst>
                <a:ext uri="{FF2B5EF4-FFF2-40B4-BE49-F238E27FC236}">
                  <a16:creationId xmlns:a16="http://schemas.microsoft.com/office/drawing/2014/main" id="{6708350A-92E3-D14C-901F-56162949CBB6}"/>
                </a:ext>
              </a:extLst>
            </p:cNvPr>
            <p:cNvSpPr>
              <a:spLocks/>
            </p:cNvSpPr>
            <p:nvPr/>
          </p:nvSpPr>
          <p:spPr bwMode="auto">
            <a:xfrm>
              <a:off x="1401" y="1427"/>
              <a:ext cx="31" cy="17"/>
            </a:xfrm>
            <a:custGeom>
              <a:avLst/>
              <a:gdLst>
                <a:gd name="T0" fmla="*/ 0 w 98"/>
                <a:gd name="T1" fmla="*/ 41 h 54"/>
                <a:gd name="T2" fmla="*/ 5 w 98"/>
                <a:gd name="T3" fmla="*/ 46 h 54"/>
                <a:gd name="T4" fmla="*/ 13 w 98"/>
                <a:gd name="T5" fmla="*/ 50 h 54"/>
                <a:gd name="T6" fmla="*/ 23 w 98"/>
                <a:gd name="T7" fmla="*/ 53 h 54"/>
                <a:gd name="T8" fmla="*/ 32 w 98"/>
                <a:gd name="T9" fmla="*/ 54 h 54"/>
                <a:gd name="T10" fmla="*/ 38 w 98"/>
                <a:gd name="T11" fmla="*/ 54 h 54"/>
                <a:gd name="T12" fmla="*/ 45 w 98"/>
                <a:gd name="T13" fmla="*/ 53 h 54"/>
                <a:gd name="T14" fmla="*/ 50 w 98"/>
                <a:gd name="T15" fmla="*/ 51 h 54"/>
                <a:gd name="T16" fmla="*/ 56 w 98"/>
                <a:gd name="T17" fmla="*/ 49 h 54"/>
                <a:gd name="T18" fmla="*/ 67 w 98"/>
                <a:gd name="T19" fmla="*/ 42 h 54"/>
                <a:gd name="T20" fmla="*/ 75 w 98"/>
                <a:gd name="T21" fmla="*/ 35 h 54"/>
                <a:gd name="T22" fmla="*/ 84 w 98"/>
                <a:gd name="T23" fmla="*/ 28 h 54"/>
                <a:gd name="T24" fmla="*/ 91 w 98"/>
                <a:gd name="T25" fmla="*/ 20 h 54"/>
                <a:gd name="T26" fmla="*/ 95 w 98"/>
                <a:gd name="T27" fmla="*/ 12 h 54"/>
                <a:gd name="T28" fmla="*/ 98 w 98"/>
                <a:gd name="T29" fmla="*/ 4 h 54"/>
                <a:gd name="T30" fmla="*/ 91 w 98"/>
                <a:gd name="T31" fmla="*/ 2 h 54"/>
                <a:gd name="T32" fmla="*/ 83 w 98"/>
                <a:gd name="T33" fmla="*/ 0 h 54"/>
                <a:gd name="T34" fmla="*/ 75 w 98"/>
                <a:gd name="T35" fmla="*/ 0 h 54"/>
                <a:gd name="T36" fmla="*/ 68 w 98"/>
                <a:gd name="T37" fmla="*/ 0 h 54"/>
                <a:gd name="T38" fmla="*/ 59 w 98"/>
                <a:gd name="T39" fmla="*/ 1 h 54"/>
                <a:gd name="T40" fmla="*/ 51 w 98"/>
                <a:gd name="T41" fmla="*/ 3 h 54"/>
                <a:gd name="T42" fmla="*/ 43 w 98"/>
                <a:gd name="T43" fmla="*/ 6 h 54"/>
                <a:gd name="T44" fmla="*/ 37 w 98"/>
                <a:gd name="T45" fmla="*/ 9 h 54"/>
                <a:gd name="T46" fmla="*/ 23 w 98"/>
                <a:gd name="T47" fmla="*/ 17 h 54"/>
                <a:gd name="T48" fmla="*/ 12 w 98"/>
                <a:gd name="T49" fmla="*/ 25 h 54"/>
                <a:gd name="T50" fmla="*/ 7 w 98"/>
                <a:gd name="T51" fmla="*/ 29 h 54"/>
                <a:gd name="T52" fmla="*/ 4 w 98"/>
                <a:gd name="T53" fmla="*/ 33 h 54"/>
                <a:gd name="T54" fmla="*/ 1 w 98"/>
                <a:gd name="T55" fmla="*/ 37 h 54"/>
                <a:gd name="T56" fmla="*/ 0 w 98"/>
                <a:gd name="T57"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2" name="Freeform 393">
              <a:extLst>
                <a:ext uri="{FF2B5EF4-FFF2-40B4-BE49-F238E27FC236}">
                  <a16:creationId xmlns:a16="http://schemas.microsoft.com/office/drawing/2014/main" id="{56166376-2961-AA47-B4DF-F37714AA6014}"/>
                </a:ext>
              </a:extLst>
            </p:cNvPr>
            <p:cNvSpPr>
              <a:spLocks/>
            </p:cNvSpPr>
            <p:nvPr/>
          </p:nvSpPr>
          <p:spPr bwMode="auto">
            <a:xfrm>
              <a:off x="1387" y="1551"/>
              <a:ext cx="21" cy="8"/>
            </a:xfrm>
            <a:custGeom>
              <a:avLst/>
              <a:gdLst>
                <a:gd name="T0" fmla="*/ 0 w 67"/>
                <a:gd name="T1" fmla="*/ 27 h 28"/>
                <a:gd name="T2" fmla="*/ 11 w 67"/>
                <a:gd name="T3" fmla="*/ 28 h 28"/>
                <a:gd name="T4" fmla="*/ 21 w 67"/>
                <a:gd name="T5" fmla="*/ 27 h 28"/>
                <a:gd name="T6" fmla="*/ 31 w 67"/>
                <a:gd name="T7" fmla="*/ 25 h 28"/>
                <a:gd name="T8" fmla="*/ 41 w 67"/>
                <a:gd name="T9" fmla="*/ 21 h 28"/>
                <a:gd name="T10" fmla="*/ 49 w 67"/>
                <a:gd name="T11" fmla="*/ 17 h 28"/>
                <a:gd name="T12" fmla="*/ 57 w 67"/>
                <a:gd name="T13" fmla="*/ 12 h 28"/>
                <a:gd name="T14" fmla="*/ 63 w 67"/>
                <a:gd name="T15" fmla="*/ 7 h 28"/>
                <a:gd name="T16" fmla="*/ 67 w 67"/>
                <a:gd name="T17" fmla="*/ 3 h 28"/>
                <a:gd name="T18" fmla="*/ 57 w 67"/>
                <a:gd name="T19" fmla="*/ 1 h 28"/>
                <a:gd name="T20" fmla="*/ 46 w 67"/>
                <a:gd name="T21" fmla="*/ 0 h 28"/>
                <a:gd name="T22" fmla="*/ 36 w 67"/>
                <a:gd name="T23" fmla="*/ 1 h 28"/>
                <a:gd name="T24" fmla="*/ 26 w 67"/>
                <a:gd name="T25" fmla="*/ 3 h 28"/>
                <a:gd name="T26" fmla="*/ 17 w 67"/>
                <a:gd name="T27" fmla="*/ 7 h 28"/>
                <a:gd name="T28" fmla="*/ 10 w 67"/>
                <a:gd name="T29" fmla="*/ 12 h 28"/>
                <a:gd name="T30" fmla="*/ 7 w 67"/>
                <a:gd name="T31" fmla="*/ 15 h 28"/>
                <a:gd name="T32" fmla="*/ 4 w 67"/>
                <a:gd name="T33" fmla="*/ 19 h 28"/>
                <a:gd name="T34" fmla="*/ 2 w 67"/>
                <a:gd name="T35" fmla="*/ 22 h 28"/>
                <a:gd name="T36" fmla="*/ 0 w 67"/>
                <a:gd name="T3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3" name="Freeform 394">
              <a:extLst>
                <a:ext uri="{FF2B5EF4-FFF2-40B4-BE49-F238E27FC236}">
                  <a16:creationId xmlns:a16="http://schemas.microsoft.com/office/drawing/2014/main" id="{890F83AC-08F5-5040-B66F-A3154FA867A9}"/>
                </a:ext>
              </a:extLst>
            </p:cNvPr>
            <p:cNvSpPr>
              <a:spLocks/>
            </p:cNvSpPr>
            <p:nvPr/>
          </p:nvSpPr>
          <p:spPr bwMode="auto">
            <a:xfrm>
              <a:off x="1332" y="1608"/>
              <a:ext cx="11" cy="11"/>
            </a:xfrm>
            <a:custGeom>
              <a:avLst/>
              <a:gdLst>
                <a:gd name="T0" fmla="*/ 0 w 32"/>
                <a:gd name="T1" fmla="*/ 18 h 36"/>
                <a:gd name="T2" fmla="*/ 1 w 32"/>
                <a:gd name="T3" fmla="*/ 24 h 36"/>
                <a:gd name="T4" fmla="*/ 4 w 32"/>
                <a:gd name="T5" fmla="*/ 29 h 36"/>
                <a:gd name="T6" fmla="*/ 6 w 32"/>
                <a:gd name="T7" fmla="*/ 32 h 36"/>
                <a:gd name="T8" fmla="*/ 8 w 32"/>
                <a:gd name="T9" fmla="*/ 34 h 36"/>
                <a:gd name="T10" fmla="*/ 11 w 32"/>
                <a:gd name="T11" fmla="*/ 36 h 36"/>
                <a:gd name="T12" fmla="*/ 13 w 32"/>
                <a:gd name="T13" fmla="*/ 36 h 36"/>
                <a:gd name="T14" fmla="*/ 32 w 32"/>
                <a:gd name="T15" fmla="*/ 36 h 36"/>
                <a:gd name="T16" fmla="*/ 32 w 32"/>
                <a:gd name="T17" fmla="*/ 22 h 36"/>
                <a:gd name="T18" fmla="*/ 31 w 32"/>
                <a:gd name="T19" fmla="*/ 14 h 36"/>
                <a:gd name="T20" fmla="*/ 30 w 32"/>
                <a:gd name="T21" fmla="*/ 7 h 36"/>
                <a:gd name="T22" fmla="*/ 26 w 32"/>
                <a:gd name="T23" fmla="*/ 0 h 36"/>
                <a:gd name="T24" fmla="*/ 19 w 32"/>
                <a:gd name="T25" fmla="*/ 2 h 36"/>
                <a:gd name="T26" fmla="*/ 11 w 32"/>
                <a:gd name="T27" fmla="*/ 7 h 36"/>
                <a:gd name="T28" fmla="*/ 6 w 32"/>
                <a:gd name="T29" fmla="*/ 10 h 36"/>
                <a:gd name="T30" fmla="*/ 3 w 32"/>
                <a:gd name="T31" fmla="*/ 13 h 36"/>
                <a:gd name="T32" fmla="*/ 1 w 32"/>
                <a:gd name="T33" fmla="*/ 16 h 36"/>
                <a:gd name="T34" fmla="*/ 0 w 32"/>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4" name="Freeform 395">
              <a:extLst>
                <a:ext uri="{FF2B5EF4-FFF2-40B4-BE49-F238E27FC236}">
                  <a16:creationId xmlns:a16="http://schemas.microsoft.com/office/drawing/2014/main" id="{2C8BD07B-68A7-3745-8BEB-F227C454597D}"/>
                </a:ext>
              </a:extLst>
            </p:cNvPr>
            <p:cNvSpPr>
              <a:spLocks/>
            </p:cNvSpPr>
            <p:nvPr/>
          </p:nvSpPr>
          <p:spPr bwMode="auto">
            <a:xfrm>
              <a:off x="1279" y="1314"/>
              <a:ext cx="46" cy="17"/>
            </a:xfrm>
            <a:custGeom>
              <a:avLst/>
              <a:gdLst>
                <a:gd name="T0" fmla="*/ 0 w 146"/>
                <a:gd name="T1" fmla="*/ 43 h 52"/>
                <a:gd name="T2" fmla="*/ 11 w 146"/>
                <a:gd name="T3" fmla="*/ 46 h 52"/>
                <a:gd name="T4" fmla="*/ 22 w 146"/>
                <a:gd name="T5" fmla="*/ 48 h 52"/>
                <a:gd name="T6" fmla="*/ 33 w 146"/>
                <a:gd name="T7" fmla="*/ 51 h 52"/>
                <a:gd name="T8" fmla="*/ 43 w 146"/>
                <a:gd name="T9" fmla="*/ 52 h 52"/>
                <a:gd name="T10" fmla="*/ 63 w 146"/>
                <a:gd name="T11" fmla="*/ 52 h 52"/>
                <a:gd name="T12" fmla="*/ 82 w 146"/>
                <a:gd name="T13" fmla="*/ 51 h 52"/>
                <a:gd name="T14" fmla="*/ 117 w 146"/>
                <a:gd name="T15" fmla="*/ 46 h 52"/>
                <a:gd name="T16" fmla="*/ 146 w 146"/>
                <a:gd name="T17" fmla="*/ 43 h 52"/>
                <a:gd name="T18" fmla="*/ 144 w 146"/>
                <a:gd name="T19" fmla="*/ 36 h 52"/>
                <a:gd name="T20" fmla="*/ 142 w 146"/>
                <a:gd name="T21" fmla="*/ 30 h 52"/>
                <a:gd name="T22" fmla="*/ 139 w 146"/>
                <a:gd name="T23" fmla="*/ 24 h 52"/>
                <a:gd name="T24" fmla="*/ 137 w 146"/>
                <a:gd name="T25" fmla="*/ 19 h 52"/>
                <a:gd name="T26" fmla="*/ 134 w 146"/>
                <a:gd name="T27" fmla="*/ 15 h 52"/>
                <a:gd name="T28" fmla="*/ 129 w 146"/>
                <a:gd name="T29" fmla="*/ 11 h 52"/>
                <a:gd name="T30" fmla="*/ 125 w 146"/>
                <a:gd name="T31" fmla="*/ 8 h 52"/>
                <a:gd name="T32" fmla="*/ 121 w 146"/>
                <a:gd name="T33" fmla="*/ 6 h 52"/>
                <a:gd name="T34" fmla="*/ 111 w 146"/>
                <a:gd name="T35" fmla="*/ 2 h 52"/>
                <a:gd name="T36" fmla="*/ 101 w 146"/>
                <a:gd name="T37" fmla="*/ 0 h 52"/>
                <a:gd name="T38" fmla="*/ 89 w 146"/>
                <a:gd name="T39" fmla="*/ 1 h 52"/>
                <a:gd name="T40" fmla="*/ 78 w 146"/>
                <a:gd name="T41" fmla="*/ 2 h 52"/>
                <a:gd name="T42" fmla="*/ 66 w 146"/>
                <a:gd name="T43" fmla="*/ 5 h 52"/>
                <a:gd name="T44" fmla="*/ 54 w 146"/>
                <a:gd name="T45" fmla="*/ 9 h 52"/>
                <a:gd name="T46" fmla="*/ 43 w 146"/>
                <a:gd name="T47" fmla="*/ 14 h 52"/>
                <a:gd name="T48" fmla="*/ 32 w 146"/>
                <a:gd name="T49" fmla="*/ 19 h 52"/>
                <a:gd name="T50" fmla="*/ 22 w 146"/>
                <a:gd name="T51" fmla="*/ 25 h 52"/>
                <a:gd name="T52" fmla="*/ 13 w 146"/>
                <a:gd name="T53" fmla="*/ 31 h 52"/>
                <a:gd name="T54" fmla="*/ 5 w 146"/>
                <a:gd name="T55" fmla="*/ 37 h 52"/>
                <a:gd name="T56" fmla="*/ 0 w 146"/>
                <a:gd name="T5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5" name="Freeform 396">
              <a:extLst>
                <a:ext uri="{FF2B5EF4-FFF2-40B4-BE49-F238E27FC236}">
                  <a16:creationId xmlns:a16="http://schemas.microsoft.com/office/drawing/2014/main" id="{6A9F2050-5B5F-AA47-8084-B6233B2F1783}"/>
                </a:ext>
              </a:extLst>
            </p:cNvPr>
            <p:cNvSpPr>
              <a:spLocks/>
            </p:cNvSpPr>
            <p:nvPr/>
          </p:nvSpPr>
          <p:spPr bwMode="auto">
            <a:xfrm>
              <a:off x="1261" y="1252"/>
              <a:ext cx="20" cy="10"/>
            </a:xfrm>
            <a:custGeom>
              <a:avLst/>
              <a:gdLst>
                <a:gd name="T0" fmla="*/ 60 w 60"/>
                <a:gd name="T1" fmla="*/ 0 h 31"/>
                <a:gd name="T2" fmla="*/ 49 w 60"/>
                <a:gd name="T3" fmla="*/ 0 h 31"/>
                <a:gd name="T4" fmla="*/ 38 w 60"/>
                <a:gd name="T5" fmla="*/ 0 h 31"/>
                <a:gd name="T6" fmla="*/ 31 w 60"/>
                <a:gd name="T7" fmla="*/ 0 h 31"/>
                <a:gd name="T8" fmla="*/ 27 w 60"/>
                <a:gd name="T9" fmla="*/ 0 h 31"/>
                <a:gd name="T10" fmla="*/ 18 w 60"/>
                <a:gd name="T11" fmla="*/ 0 h 31"/>
                <a:gd name="T12" fmla="*/ 9 w 60"/>
                <a:gd name="T13" fmla="*/ 2 h 31"/>
                <a:gd name="T14" fmla="*/ 5 w 60"/>
                <a:gd name="T15" fmla="*/ 3 h 31"/>
                <a:gd name="T16" fmla="*/ 2 w 60"/>
                <a:gd name="T17" fmla="*/ 5 h 31"/>
                <a:gd name="T18" fmla="*/ 1 w 60"/>
                <a:gd name="T19" fmla="*/ 8 h 31"/>
                <a:gd name="T20" fmla="*/ 0 w 60"/>
                <a:gd name="T21" fmla="*/ 12 h 31"/>
                <a:gd name="T22" fmla="*/ 1 w 60"/>
                <a:gd name="T23" fmla="*/ 15 h 31"/>
                <a:gd name="T24" fmla="*/ 2 w 60"/>
                <a:gd name="T25" fmla="*/ 18 h 31"/>
                <a:gd name="T26" fmla="*/ 5 w 60"/>
                <a:gd name="T27" fmla="*/ 22 h 31"/>
                <a:gd name="T28" fmla="*/ 9 w 60"/>
                <a:gd name="T29" fmla="*/ 24 h 31"/>
                <a:gd name="T30" fmla="*/ 12 w 60"/>
                <a:gd name="T31" fmla="*/ 27 h 31"/>
                <a:gd name="T32" fmla="*/ 18 w 60"/>
                <a:gd name="T33" fmla="*/ 29 h 31"/>
                <a:gd name="T34" fmla="*/ 22 w 60"/>
                <a:gd name="T35" fmla="*/ 31 h 31"/>
                <a:gd name="T36" fmla="*/ 27 w 60"/>
                <a:gd name="T37" fmla="*/ 31 h 31"/>
                <a:gd name="T38" fmla="*/ 32 w 60"/>
                <a:gd name="T39" fmla="*/ 30 h 31"/>
                <a:gd name="T40" fmla="*/ 37 w 60"/>
                <a:gd name="T41" fmla="*/ 28 h 31"/>
                <a:gd name="T42" fmla="*/ 43 w 60"/>
                <a:gd name="T43" fmla="*/ 24 h 31"/>
                <a:gd name="T44" fmla="*/ 48 w 60"/>
                <a:gd name="T45" fmla="*/ 18 h 31"/>
                <a:gd name="T46" fmla="*/ 57 w 60"/>
                <a:gd name="T47" fmla="*/ 10 h 31"/>
                <a:gd name="T48" fmla="*/ 60 w 60"/>
                <a:gd name="T49" fmla="*/ 6 h 31"/>
                <a:gd name="T50" fmla="*/ 60 w 60"/>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6" name="Freeform 397">
              <a:extLst>
                <a:ext uri="{FF2B5EF4-FFF2-40B4-BE49-F238E27FC236}">
                  <a16:creationId xmlns:a16="http://schemas.microsoft.com/office/drawing/2014/main" id="{BEE448A0-C273-BD4E-9B37-620DDB87790A}"/>
                </a:ext>
              </a:extLst>
            </p:cNvPr>
            <p:cNvSpPr>
              <a:spLocks/>
            </p:cNvSpPr>
            <p:nvPr/>
          </p:nvSpPr>
          <p:spPr bwMode="auto">
            <a:xfrm>
              <a:off x="1730" y="1713"/>
              <a:ext cx="26" cy="20"/>
            </a:xfrm>
            <a:custGeom>
              <a:avLst/>
              <a:gdLst>
                <a:gd name="T0" fmla="*/ 0 w 80"/>
                <a:gd name="T1" fmla="*/ 43 h 62"/>
                <a:gd name="T2" fmla="*/ 1 w 80"/>
                <a:gd name="T3" fmla="*/ 46 h 62"/>
                <a:gd name="T4" fmla="*/ 1 w 80"/>
                <a:gd name="T5" fmla="*/ 49 h 62"/>
                <a:gd name="T6" fmla="*/ 3 w 80"/>
                <a:gd name="T7" fmla="*/ 51 h 62"/>
                <a:gd name="T8" fmla="*/ 4 w 80"/>
                <a:gd name="T9" fmla="*/ 53 h 62"/>
                <a:gd name="T10" fmla="*/ 10 w 80"/>
                <a:gd name="T11" fmla="*/ 57 h 62"/>
                <a:gd name="T12" fmla="*/ 15 w 80"/>
                <a:gd name="T13" fmla="*/ 59 h 62"/>
                <a:gd name="T14" fmla="*/ 28 w 80"/>
                <a:gd name="T15" fmla="*/ 62 h 62"/>
                <a:gd name="T16" fmla="*/ 40 w 80"/>
                <a:gd name="T17" fmla="*/ 62 h 62"/>
                <a:gd name="T18" fmla="*/ 45 w 80"/>
                <a:gd name="T19" fmla="*/ 62 h 62"/>
                <a:gd name="T20" fmla="*/ 49 w 80"/>
                <a:gd name="T21" fmla="*/ 59 h 62"/>
                <a:gd name="T22" fmla="*/ 54 w 80"/>
                <a:gd name="T23" fmla="*/ 57 h 62"/>
                <a:gd name="T24" fmla="*/ 58 w 80"/>
                <a:gd name="T25" fmla="*/ 54 h 62"/>
                <a:gd name="T26" fmla="*/ 65 w 80"/>
                <a:gd name="T27" fmla="*/ 47 h 62"/>
                <a:gd name="T28" fmla="*/ 70 w 80"/>
                <a:gd name="T29" fmla="*/ 38 h 62"/>
                <a:gd name="T30" fmla="*/ 74 w 80"/>
                <a:gd name="T31" fmla="*/ 28 h 62"/>
                <a:gd name="T32" fmla="*/ 78 w 80"/>
                <a:gd name="T33" fmla="*/ 18 h 62"/>
                <a:gd name="T34" fmla="*/ 79 w 80"/>
                <a:gd name="T35" fmla="*/ 8 h 62"/>
                <a:gd name="T36" fmla="*/ 80 w 80"/>
                <a:gd name="T37" fmla="*/ 0 h 62"/>
                <a:gd name="T38" fmla="*/ 71 w 80"/>
                <a:gd name="T39" fmla="*/ 0 h 62"/>
                <a:gd name="T40" fmla="*/ 59 w 80"/>
                <a:gd name="T41" fmla="*/ 3 h 62"/>
                <a:gd name="T42" fmla="*/ 46 w 80"/>
                <a:gd name="T43" fmla="*/ 8 h 62"/>
                <a:gd name="T44" fmla="*/ 33 w 80"/>
                <a:gd name="T45" fmla="*/ 13 h 62"/>
                <a:gd name="T46" fmla="*/ 21 w 80"/>
                <a:gd name="T47" fmla="*/ 19 h 62"/>
                <a:gd name="T48" fmla="*/ 10 w 80"/>
                <a:gd name="T49" fmla="*/ 26 h 62"/>
                <a:gd name="T50" fmla="*/ 6 w 80"/>
                <a:gd name="T51" fmla="*/ 30 h 62"/>
                <a:gd name="T52" fmla="*/ 3 w 80"/>
                <a:gd name="T53" fmla="*/ 34 h 62"/>
                <a:gd name="T54" fmla="*/ 1 w 80"/>
                <a:gd name="T55" fmla="*/ 39 h 62"/>
                <a:gd name="T56" fmla="*/ 0 w 80"/>
                <a:gd name="T57" fmla="*/ 4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7" name="Freeform 398">
              <a:extLst>
                <a:ext uri="{FF2B5EF4-FFF2-40B4-BE49-F238E27FC236}">
                  <a16:creationId xmlns:a16="http://schemas.microsoft.com/office/drawing/2014/main" id="{4708FC2C-B135-D141-B090-2FF348189255}"/>
                </a:ext>
              </a:extLst>
            </p:cNvPr>
            <p:cNvSpPr>
              <a:spLocks/>
            </p:cNvSpPr>
            <p:nvPr/>
          </p:nvSpPr>
          <p:spPr bwMode="auto">
            <a:xfrm>
              <a:off x="1583" y="1674"/>
              <a:ext cx="33" cy="16"/>
            </a:xfrm>
            <a:custGeom>
              <a:avLst/>
              <a:gdLst>
                <a:gd name="T0" fmla="*/ 80 w 106"/>
                <a:gd name="T1" fmla="*/ 13 h 49"/>
                <a:gd name="T2" fmla="*/ 72 w 106"/>
                <a:gd name="T3" fmla="*/ 12 h 49"/>
                <a:gd name="T4" fmla="*/ 66 w 106"/>
                <a:gd name="T5" fmla="*/ 11 h 49"/>
                <a:gd name="T6" fmla="*/ 59 w 106"/>
                <a:gd name="T7" fmla="*/ 8 h 49"/>
                <a:gd name="T8" fmla="*/ 53 w 106"/>
                <a:gd name="T9" fmla="*/ 6 h 49"/>
                <a:gd name="T10" fmla="*/ 47 w 106"/>
                <a:gd name="T11" fmla="*/ 4 h 49"/>
                <a:gd name="T12" fmla="*/ 41 w 106"/>
                <a:gd name="T13" fmla="*/ 2 h 49"/>
                <a:gd name="T14" fmla="*/ 34 w 106"/>
                <a:gd name="T15" fmla="*/ 0 h 49"/>
                <a:gd name="T16" fmla="*/ 26 w 106"/>
                <a:gd name="T17" fmla="*/ 0 h 49"/>
                <a:gd name="T18" fmla="*/ 15 w 106"/>
                <a:gd name="T19" fmla="*/ 0 h 49"/>
                <a:gd name="T20" fmla="*/ 0 w 106"/>
                <a:gd name="T21" fmla="*/ 0 h 49"/>
                <a:gd name="T22" fmla="*/ 9 w 106"/>
                <a:gd name="T23" fmla="*/ 11 h 49"/>
                <a:gd name="T24" fmla="*/ 17 w 106"/>
                <a:gd name="T25" fmla="*/ 21 h 49"/>
                <a:gd name="T26" fmla="*/ 26 w 106"/>
                <a:gd name="T27" fmla="*/ 29 h 49"/>
                <a:gd name="T28" fmla="*/ 34 w 106"/>
                <a:gd name="T29" fmla="*/ 36 h 49"/>
                <a:gd name="T30" fmla="*/ 42 w 106"/>
                <a:gd name="T31" fmla="*/ 42 h 49"/>
                <a:gd name="T32" fmla="*/ 52 w 106"/>
                <a:gd name="T33" fmla="*/ 46 h 49"/>
                <a:gd name="T34" fmla="*/ 61 w 106"/>
                <a:gd name="T35" fmla="*/ 48 h 49"/>
                <a:gd name="T36" fmla="*/ 72 w 106"/>
                <a:gd name="T37" fmla="*/ 49 h 49"/>
                <a:gd name="T38" fmla="*/ 79 w 106"/>
                <a:gd name="T39" fmla="*/ 48 h 49"/>
                <a:gd name="T40" fmla="*/ 87 w 106"/>
                <a:gd name="T41" fmla="*/ 45 h 49"/>
                <a:gd name="T42" fmla="*/ 97 w 106"/>
                <a:gd name="T43" fmla="*/ 39 h 49"/>
                <a:gd name="T44" fmla="*/ 106 w 106"/>
                <a:gd name="T45" fmla="*/ 31 h 49"/>
                <a:gd name="T46" fmla="*/ 101 w 106"/>
                <a:gd name="T47" fmla="*/ 30 h 49"/>
                <a:gd name="T48" fmla="*/ 98 w 106"/>
                <a:gd name="T49" fmla="*/ 28 h 49"/>
                <a:gd name="T50" fmla="*/ 93 w 106"/>
                <a:gd name="T51" fmla="*/ 25 h 49"/>
                <a:gd name="T52" fmla="*/ 90 w 106"/>
                <a:gd name="T53" fmla="*/ 22 h 49"/>
                <a:gd name="T54" fmla="*/ 88 w 106"/>
                <a:gd name="T55" fmla="*/ 19 h 49"/>
                <a:gd name="T56" fmla="*/ 84 w 106"/>
                <a:gd name="T57" fmla="*/ 16 h 49"/>
                <a:gd name="T58" fmla="*/ 82 w 106"/>
                <a:gd name="T59" fmla="*/ 14 h 49"/>
                <a:gd name="T60" fmla="*/ 80 w 106"/>
                <a:gd name="T6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8" name="Freeform 399">
              <a:extLst>
                <a:ext uri="{FF2B5EF4-FFF2-40B4-BE49-F238E27FC236}">
                  <a16:creationId xmlns:a16="http://schemas.microsoft.com/office/drawing/2014/main" id="{1CEFCC3F-78DD-6C41-B124-2C1445988C52}"/>
                </a:ext>
              </a:extLst>
            </p:cNvPr>
            <p:cNvSpPr>
              <a:spLocks/>
            </p:cNvSpPr>
            <p:nvPr/>
          </p:nvSpPr>
          <p:spPr bwMode="auto">
            <a:xfrm>
              <a:off x="1599" y="1713"/>
              <a:ext cx="15" cy="7"/>
            </a:xfrm>
            <a:custGeom>
              <a:avLst/>
              <a:gdLst>
                <a:gd name="T0" fmla="*/ 0 w 47"/>
                <a:gd name="T1" fmla="*/ 19 h 22"/>
                <a:gd name="T2" fmla="*/ 5 w 47"/>
                <a:gd name="T3" fmla="*/ 21 h 22"/>
                <a:gd name="T4" fmla="*/ 12 w 47"/>
                <a:gd name="T5" fmla="*/ 22 h 22"/>
                <a:gd name="T6" fmla="*/ 18 w 47"/>
                <a:gd name="T7" fmla="*/ 22 h 22"/>
                <a:gd name="T8" fmla="*/ 26 w 47"/>
                <a:gd name="T9" fmla="*/ 21 h 22"/>
                <a:gd name="T10" fmla="*/ 33 w 47"/>
                <a:gd name="T11" fmla="*/ 19 h 22"/>
                <a:gd name="T12" fmla="*/ 38 w 47"/>
                <a:gd name="T13" fmla="*/ 15 h 22"/>
                <a:gd name="T14" fmla="*/ 41 w 47"/>
                <a:gd name="T15" fmla="*/ 12 h 22"/>
                <a:gd name="T16" fmla="*/ 44 w 47"/>
                <a:gd name="T17" fmla="*/ 9 h 22"/>
                <a:gd name="T18" fmla="*/ 45 w 47"/>
                <a:gd name="T19" fmla="*/ 5 h 22"/>
                <a:gd name="T20" fmla="*/ 47 w 47"/>
                <a:gd name="T21" fmla="*/ 0 h 22"/>
                <a:gd name="T22" fmla="*/ 0 w 47"/>
                <a:gd name="T2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999" name="Freeform 400">
              <a:extLst>
                <a:ext uri="{FF2B5EF4-FFF2-40B4-BE49-F238E27FC236}">
                  <a16:creationId xmlns:a16="http://schemas.microsoft.com/office/drawing/2014/main" id="{DD3E00A8-B234-5A4C-950C-0F8136474F6B}"/>
                </a:ext>
              </a:extLst>
            </p:cNvPr>
            <p:cNvSpPr>
              <a:spLocks/>
            </p:cNvSpPr>
            <p:nvPr/>
          </p:nvSpPr>
          <p:spPr bwMode="auto">
            <a:xfrm>
              <a:off x="1608" y="1742"/>
              <a:ext cx="17" cy="11"/>
            </a:xfrm>
            <a:custGeom>
              <a:avLst/>
              <a:gdLst>
                <a:gd name="T0" fmla="*/ 53 w 53"/>
                <a:gd name="T1" fmla="*/ 0 h 32"/>
                <a:gd name="T2" fmla="*/ 37 w 53"/>
                <a:gd name="T3" fmla="*/ 9 h 32"/>
                <a:gd name="T4" fmla="*/ 23 w 53"/>
                <a:gd name="T5" fmla="*/ 18 h 32"/>
                <a:gd name="T6" fmla="*/ 11 w 53"/>
                <a:gd name="T7" fmla="*/ 26 h 32"/>
                <a:gd name="T8" fmla="*/ 0 w 53"/>
                <a:gd name="T9" fmla="*/ 32 h 32"/>
                <a:gd name="T10" fmla="*/ 13 w 53"/>
                <a:gd name="T11" fmla="*/ 32 h 32"/>
                <a:gd name="T12" fmla="*/ 26 w 53"/>
                <a:gd name="T13" fmla="*/ 32 h 32"/>
                <a:gd name="T14" fmla="*/ 39 w 53"/>
                <a:gd name="T15" fmla="*/ 32 h 32"/>
                <a:gd name="T16" fmla="*/ 53 w 53"/>
                <a:gd name="T17" fmla="*/ 32 h 32"/>
                <a:gd name="T18" fmla="*/ 53 w 53"/>
                <a:gd name="T19" fmla="*/ 24 h 32"/>
                <a:gd name="T20" fmla="*/ 53 w 53"/>
                <a:gd name="T21" fmla="*/ 16 h 32"/>
                <a:gd name="T22" fmla="*/ 53 w 53"/>
                <a:gd name="T23" fmla="*/ 9 h 32"/>
                <a:gd name="T24" fmla="*/ 53 w 5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0" name="Freeform 401">
              <a:extLst>
                <a:ext uri="{FF2B5EF4-FFF2-40B4-BE49-F238E27FC236}">
                  <a16:creationId xmlns:a16="http://schemas.microsoft.com/office/drawing/2014/main" id="{BE12F052-A628-6047-99AC-1BB32B70AF69}"/>
                </a:ext>
              </a:extLst>
            </p:cNvPr>
            <p:cNvSpPr>
              <a:spLocks/>
            </p:cNvSpPr>
            <p:nvPr/>
          </p:nvSpPr>
          <p:spPr bwMode="auto">
            <a:xfrm>
              <a:off x="1450" y="1438"/>
              <a:ext cx="14" cy="12"/>
            </a:xfrm>
            <a:custGeom>
              <a:avLst/>
              <a:gdLst>
                <a:gd name="T0" fmla="*/ 27 w 46"/>
                <a:gd name="T1" fmla="*/ 3 h 34"/>
                <a:gd name="T2" fmla="*/ 0 w 46"/>
                <a:gd name="T3" fmla="*/ 16 h 34"/>
                <a:gd name="T4" fmla="*/ 0 w 46"/>
                <a:gd name="T5" fmla="*/ 34 h 34"/>
                <a:gd name="T6" fmla="*/ 27 w 46"/>
                <a:gd name="T7" fmla="*/ 34 h 34"/>
                <a:gd name="T8" fmla="*/ 31 w 46"/>
                <a:gd name="T9" fmla="*/ 32 h 34"/>
                <a:gd name="T10" fmla="*/ 35 w 46"/>
                <a:gd name="T11" fmla="*/ 28 h 34"/>
                <a:gd name="T12" fmla="*/ 39 w 46"/>
                <a:gd name="T13" fmla="*/ 25 h 34"/>
                <a:gd name="T14" fmla="*/ 42 w 46"/>
                <a:gd name="T15" fmla="*/ 21 h 34"/>
                <a:gd name="T16" fmla="*/ 44 w 46"/>
                <a:gd name="T17" fmla="*/ 17 h 34"/>
                <a:gd name="T18" fmla="*/ 45 w 46"/>
                <a:gd name="T19" fmla="*/ 13 h 34"/>
                <a:gd name="T20" fmla="*/ 46 w 46"/>
                <a:gd name="T21" fmla="*/ 8 h 34"/>
                <a:gd name="T22" fmla="*/ 46 w 46"/>
                <a:gd name="T23" fmla="*/ 3 h 34"/>
                <a:gd name="T24" fmla="*/ 46 w 46"/>
                <a:gd name="T25" fmla="*/ 1 h 34"/>
                <a:gd name="T26" fmla="*/ 44 w 46"/>
                <a:gd name="T27" fmla="*/ 0 h 34"/>
                <a:gd name="T28" fmla="*/ 42 w 46"/>
                <a:gd name="T29" fmla="*/ 0 h 34"/>
                <a:gd name="T30" fmla="*/ 39 w 46"/>
                <a:gd name="T31" fmla="*/ 0 h 34"/>
                <a:gd name="T32" fmla="*/ 32 w 46"/>
                <a:gd name="T33" fmla="*/ 2 h 34"/>
                <a:gd name="T34" fmla="*/ 27 w 46"/>
                <a:gd name="T3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1" name="Freeform 402">
              <a:extLst>
                <a:ext uri="{FF2B5EF4-FFF2-40B4-BE49-F238E27FC236}">
                  <a16:creationId xmlns:a16="http://schemas.microsoft.com/office/drawing/2014/main" id="{CB1CDC35-06E3-BF4D-AEDD-3FC668A7F74E}"/>
                </a:ext>
              </a:extLst>
            </p:cNvPr>
            <p:cNvSpPr>
              <a:spLocks/>
            </p:cNvSpPr>
            <p:nvPr/>
          </p:nvSpPr>
          <p:spPr bwMode="auto">
            <a:xfrm>
              <a:off x="1305" y="1224"/>
              <a:ext cx="16" cy="8"/>
            </a:xfrm>
            <a:custGeom>
              <a:avLst/>
              <a:gdLst>
                <a:gd name="T0" fmla="*/ 0 w 48"/>
                <a:gd name="T1" fmla="*/ 25 h 25"/>
                <a:gd name="T2" fmla="*/ 14 w 48"/>
                <a:gd name="T3" fmla="*/ 25 h 25"/>
                <a:gd name="T4" fmla="*/ 28 w 48"/>
                <a:gd name="T5" fmla="*/ 25 h 25"/>
                <a:gd name="T6" fmla="*/ 30 w 48"/>
                <a:gd name="T7" fmla="*/ 24 h 25"/>
                <a:gd name="T8" fmla="*/ 33 w 48"/>
                <a:gd name="T9" fmla="*/ 22 h 25"/>
                <a:gd name="T10" fmla="*/ 37 w 48"/>
                <a:gd name="T11" fmla="*/ 18 h 25"/>
                <a:gd name="T12" fmla="*/ 40 w 48"/>
                <a:gd name="T13" fmla="*/ 15 h 25"/>
                <a:gd name="T14" fmla="*/ 45 w 48"/>
                <a:gd name="T15" fmla="*/ 7 h 25"/>
                <a:gd name="T16" fmla="*/ 48 w 48"/>
                <a:gd name="T17" fmla="*/ 0 h 25"/>
                <a:gd name="T18" fmla="*/ 40 w 48"/>
                <a:gd name="T19" fmla="*/ 1 h 25"/>
                <a:gd name="T20" fmla="*/ 33 w 48"/>
                <a:gd name="T21" fmla="*/ 2 h 25"/>
                <a:gd name="T22" fmla="*/ 28 w 48"/>
                <a:gd name="T23" fmla="*/ 5 h 25"/>
                <a:gd name="T24" fmla="*/ 21 w 48"/>
                <a:gd name="T25" fmla="*/ 8 h 25"/>
                <a:gd name="T26" fmla="*/ 11 w 48"/>
                <a:gd name="T27" fmla="*/ 16 h 25"/>
                <a:gd name="T28" fmla="*/ 0 w 48"/>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2" name="Freeform 403">
              <a:extLst>
                <a:ext uri="{FF2B5EF4-FFF2-40B4-BE49-F238E27FC236}">
                  <a16:creationId xmlns:a16="http://schemas.microsoft.com/office/drawing/2014/main" id="{0834103E-EF27-EC4B-8F32-E93DC36DADC8}"/>
                </a:ext>
              </a:extLst>
            </p:cNvPr>
            <p:cNvSpPr>
              <a:spLocks/>
            </p:cNvSpPr>
            <p:nvPr/>
          </p:nvSpPr>
          <p:spPr bwMode="auto">
            <a:xfrm>
              <a:off x="1343" y="1188"/>
              <a:ext cx="8" cy="11"/>
            </a:xfrm>
            <a:custGeom>
              <a:avLst/>
              <a:gdLst>
                <a:gd name="T0" fmla="*/ 0 w 30"/>
                <a:gd name="T1" fmla="*/ 0 h 37"/>
                <a:gd name="T2" fmla="*/ 0 w 30"/>
                <a:gd name="T3" fmla="*/ 37 h 37"/>
                <a:gd name="T4" fmla="*/ 11 w 30"/>
                <a:gd name="T5" fmla="*/ 36 h 37"/>
                <a:gd name="T6" fmla="*/ 20 w 30"/>
                <a:gd name="T7" fmla="*/ 34 h 37"/>
                <a:gd name="T8" fmla="*/ 22 w 30"/>
                <a:gd name="T9" fmla="*/ 33 h 37"/>
                <a:gd name="T10" fmla="*/ 26 w 30"/>
                <a:gd name="T11" fmla="*/ 32 h 37"/>
                <a:gd name="T12" fmla="*/ 28 w 30"/>
                <a:gd name="T13" fmla="*/ 30 h 37"/>
                <a:gd name="T14" fmla="*/ 29 w 30"/>
                <a:gd name="T15" fmla="*/ 28 h 37"/>
                <a:gd name="T16" fmla="*/ 30 w 30"/>
                <a:gd name="T17" fmla="*/ 23 h 37"/>
                <a:gd name="T18" fmla="*/ 30 w 30"/>
                <a:gd name="T19" fmla="*/ 16 h 37"/>
                <a:gd name="T20" fmla="*/ 29 w 30"/>
                <a:gd name="T21" fmla="*/ 9 h 37"/>
                <a:gd name="T22" fmla="*/ 27 w 30"/>
                <a:gd name="T23" fmla="*/ 0 h 37"/>
                <a:gd name="T24" fmla="*/ 0 w 30"/>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3" name="Freeform 404">
              <a:extLst>
                <a:ext uri="{FF2B5EF4-FFF2-40B4-BE49-F238E27FC236}">
                  <a16:creationId xmlns:a16="http://schemas.microsoft.com/office/drawing/2014/main" id="{7A5595D0-7EA5-A149-B0E4-3FB3F054A6F3}"/>
                </a:ext>
              </a:extLst>
            </p:cNvPr>
            <p:cNvSpPr>
              <a:spLocks/>
            </p:cNvSpPr>
            <p:nvPr/>
          </p:nvSpPr>
          <p:spPr bwMode="auto">
            <a:xfrm>
              <a:off x="1334" y="1208"/>
              <a:ext cx="36" cy="16"/>
            </a:xfrm>
            <a:custGeom>
              <a:avLst/>
              <a:gdLst>
                <a:gd name="T0" fmla="*/ 33 w 113"/>
                <a:gd name="T1" fmla="*/ 3 h 46"/>
                <a:gd name="T2" fmla="*/ 22 w 113"/>
                <a:gd name="T3" fmla="*/ 3 h 46"/>
                <a:gd name="T4" fmla="*/ 12 w 113"/>
                <a:gd name="T5" fmla="*/ 5 h 46"/>
                <a:gd name="T6" fmla="*/ 7 w 113"/>
                <a:gd name="T7" fmla="*/ 7 h 46"/>
                <a:gd name="T8" fmla="*/ 3 w 113"/>
                <a:gd name="T9" fmla="*/ 11 h 46"/>
                <a:gd name="T10" fmla="*/ 1 w 113"/>
                <a:gd name="T11" fmla="*/ 15 h 46"/>
                <a:gd name="T12" fmla="*/ 0 w 113"/>
                <a:gd name="T13" fmla="*/ 21 h 46"/>
                <a:gd name="T14" fmla="*/ 6 w 113"/>
                <a:gd name="T15" fmla="*/ 27 h 46"/>
                <a:gd name="T16" fmla="*/ 10 w 113"/>
                <a:gd name="T17" fmla="*/ 33 h 46"/>
                <a:gd name="T18" fmla="*/ 16 w 113"/>
                <a:gd name="T19" fmla="*/ 37 h 46"/>
                <a:gd name="T20" fmla="*/ 20 w 113"/>
                <a:gd name="T21" fmla="*/ 41 h 46"/>
                <a:gd name="T22" fmla="*/ 25 w 113"/>
                <a:gd name="T23" fmla="*/ 43 h 46"/>
                <a:gd name="T24" fmla="*/ 30 w 113"/>
                <a:gd name="T25" fmla="*/ 45 h 46"/>
                <a:gd name="T26" fmla="*/ 35 w 113"/>
                <a:gd name="T27" fmla="*/ 46 h 46"/>
                <a:gd name="T28" fmla="*/ 40 w 113"/>
                <a:gd name="T29" fmla="*/ 46 h 46"/>
                <a:gd name="T30" fmla="*/ 56 w 113"/>
                <a:gd name="T31" fmla="*/ 46 h 46"/>
                <a:gd name="T32" fmla="*/ 70 w 113"/>
                <a:gd name="T33" fmla="*/ 43 h 46"/>
                <a:gd name="T34" fmla="*/ 76 w 113"/>
                <a:gd name="T35" fmla="*/ 41 h 46"/>
                <a:gd name="T36" fmla="*/ 81 w 113"/>
                <a:gd name="T37" fmla="*/ 38 h 46"/>
                <a:gd name="T38" fmla="*/ 87 w 113"/>
                <a:gd name="T39" fmla="*/ 36 h 46"/>
                <a:gd name="T40" fmla="*/ 91 w 113"/>
                <a:gd name="T41" fmla="*/ 33 h 46"/>
                <a:gd name="T42" fmla="*/ 99 w 113"/>
                <a:gd name="T43" fmla="*/ 27 h 46"/>
                <a:gd name="T44" fmla="*/ 106 w 113"/>
                <a:gd name="T45" fmla="*/ 20 h 46"/>
                <a:gd name="T46" fmla="*/ 110 w 113"/>
                <a:gd name="T47" fmla="*/ 12 h 46"/>
                <a:gd name="T48" fmla="*/ 113 w 113"/>
                <a:gd name="T49" fmla="*/ 3 h 46"/>
                <a:gd name="T50" fmla="*/ 99 w 113"/>
                <a:gd name="T51" fmla="*/ 1 h 46"/>
                <a:gd name="T52" fmla="*/ 87 w 113"/>
                <a:gd name="T53" fmla="*/ 0 h 46"/>
                <a:gd name="T54" fmla="*/ 76 w 113"/>
                <a:gd name="T55" fmla="*/ 0 h 46"/>
                <a:gd name="T56" fmla="*/ 66 w 113"/>
                <a:gd name="T57" fmla="*/ 1 h 46"/>
                <a:gd name="T58" fmla="*/ 48 w 113"/>
                <a:gd name="T59" fmla="*/ 2 h 46"/>
                <a:gd name="T60" fmla="*/ 33 w 113"/>
                <a:gd name="T61"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4" name="Freeform 405">
              <a:extLst>
                <a:ext uri="{FF2B5EF4-FFF2-40B4-BE49-F238E27FC236}">
                  <a16:creationId xmlns:a16="http://schemas.microsoft.com/office/drawing/2014/main" id="{4FC94934-4A80-0C42-8A05-FA3C18D01959}"/>
                </a:ext>
              </a:extLst>
            </p:cNvPr>
            <p:cNvSpPr>
              <a:spLocks/>
            </p:cNvSpPr>
            <p:nvPr/>
          </p:nvSpPr>
          <p:spPr bwMode="auto">
            <a:xfrm>
              <a:off x="1365" y="1201"/>
              <a:ext cx="49" cy="28"/>
            </a:xfrm>
            <a:custGeom>
              <a:avLst/>
              <a:gdLst>
                <a:gd name="T0" fmla="*/ 0 w 153"/>
                <a:gd name="T1" fmla="*/ 79 h 82"/>
                <a:gd name="T2" fmla="*/ 2 w 153"/>
                <a:gd name="T3" fmla="*/ 81 h 82"/>
                <a:gd name="T4" fmla="*/ 6 w 153"/>
                <a:gd name="T5" fmla="*/ 82 h 82"/>
                <a:gd name="T6" fmla="*/ 10 w 153"/>
                <a:gd name="T7" fmla="*/ 82 h 82"/>
                <a:gd name="T8" fmla="*/ 14 w 153"/>
                <a:gd name="T9" fmla="*/ 82 h 82"/>
                <a:gd name="T10" fmla="*/ 23 w 153"/>
                <a:gd name="T11" fmla="*/ 80 h 82"/>
                <a:gd name="T12" fmla="*/ 33 w 153"/>
                <a:gd name="T13" fmla="*/ 79 h 82"/>
                <a:gd name="T14" fmla="*/ 40 w 153"/>
                <a:gd name="T15" fmla="*/ 79 h 82"/>
                <a:gd name="T16" fmla="*/ 47 w 153"/>
                <a:gd name="T17" fmla="*/ 78 h 82"/>
                <a:gd name="T18" fmla="*/ 56 w 153"/>
                <a:gd name="T19" fmla="*/ 76 h 82"/>
                <a:gd name="T20" fmla="*/ 65 w 153"/>
                <a:gd name="T21" fmla="*/ 74 h 82"/>
                <a:gd name="T22" fmla="*/ 83 w 153"/>
                <a:gd name="T23" fmla="*/ 68 h 82"/>
                <a:gd name="T24" fmla="*/ 103 w 153"/>
                <a:gd name="T25" fmla="*/ 59 h 82"/>
                <a:gd name="T26" fmla="*/ 112 w 153"/>
                <a:gd name="T27" fmla="*/ 54 h 82"/>
                <a:gd name="T28" fmla="*/ 121 w 153"/>
                <a:gd name="T29" fmla="*/ 49 h 82"/>
                <a:gd name="T30" fmla="*/ 129 w 153"/>
                <a:gd name="T31" fmla="*/ 43 h 82"/>
                <a:gd name="T32" fmla="*/ 136 w 153"/>
                <a:gd name="T33" fmla="*/ 38 h 82"/>
                <a:gd name="T34" fmla="*/ 142 w 153"/>
                <a:gd name="T35" fmla="*/ 32 h 82"/>
                <a:gd name="T36" fmla="*/ 147 w 153"/>
                <a:gd name="T37" fmla="*/ 25 h 82"/>
                <a:gd name="T38" fmla="*/ 150 w 153"/>
                <a:gd name="T39" fmla="*/ 19 h 82"/>
                <a:gd name="T40" fmla="*/ 153 w 153"/>
                <a:gd name="T41" fmla="*/ 12 h 82"/>
                <a:gd name="T42" fmla="*/ 134 w 153"/>
                <a:gd name="T43" fmla="*/ 8 h 82"/>
                <a:gd name="T44" fmla="*/ 115 w 153"/>
                <a:gd name="T45" fmla="*/ 3 h 82"/>
                <a:gd name="T46" fmla="*/ 96 w 153"/>
                <a:gd name="T47" fmla="*/ 1 h 82"/>
                <a:gd name="T48" fmla="*/ 77 w 153"/>
                <a:gd name="T49" fmla="*/ 0 h 82"/>
                <a:gd name="T50" fmla="*/ 68 w 153"/>
                <a:gd name="T51" fmla="*/ 1 h 82"/>
                <a:gd name="T52" fmla="*/ 60 w 153"/>
                <a:gd name="T53" fmla="*/ 1 h 82"/>
                <a:gd name="T54" fmla="*/ 52 w 153"/>
                <a:gd name="T55" fmla="*/ 2 h 82"/>
                <a:gd name="T56" fmla="*/ 45 w 153"/>
                <a:gd name="T57" fmla="*/ 4 h 82"/>
                <a:gd name="T58" fmla="*/ 38 w 153"/>
                <a:gd name="T59" fmla="*/ 7 h 82"/>
                <a:gd name="T60" fmla="*/ 34 w 153"/>
                <a:gd name="T61" fmla="*/ 10 h 82"/>
                <a:gd name="T62" fmla="*/ 30 w 153"/>
                <a:gd name="T63" fmla="*/ 14 h 82"/>
                <a:gd name="T64" fmla="*/ 26 w 153"/>
                <a:gd name="T65" fmla="*/ 18 h 82"/>
                <a:gd name="T66" fmla="*/ 32 w 153"/>
                <a:gd name="T67" fmla="*/ 23 h 82"/>
                <a:gd name="T68" fmla="*/ 36 w 153"/>
                <a:gd name="T69" fmla="*/ 29 h 82"/>
                <a:gd name="T70" fmla="*/ 38 w 153"/>
                <a:gd name="T71" fmla="*/ 32 h 82"/>
                <a:gd name="T72" fmla="*/ 42 w 153"/>
                <a:gd name="T73" fmla="*/ 34 h 82"/>
                <a:gd name="T74" fmla="*/ 44 w 153"/>
                <a:gd name="T75" fmla="*/ 36 h 82"/>
                <a:gd name="T76" fmla="*/ 46 w 153"/>
                <a:gd name="T77" fmla="*/ 36 h 82"/>
                <a:gd name="T78" fmla="*/ 40 w 153"/>
                <a:gd name="T79" fmla="*/ 41 h 82"/>
                <a:gd name="T80" fmla="*/ 33 w 153"/>
                <a:gd name="T81" fmla="*/ 46 h 82"/>
                <a:gd name="T82" fmla="*/ 29 w 153"/>
                <a:gd name="T83" fmla="*/ 52 h 82"/>
                <a:gd name="T84" fmla="*/ 23 w 153"/>
                <a:gd name="T85" fmla="*/ 57 h 82"/>
                <a:gd name="T86" fmla="*/ 18 w 153"/>
                <a:gd name="T87" fmla="*/ 64 h 82"/>
                <a:gd name="T88" fmla="*/ 13 w 153"/>
                <a:gd name="T89" fmla="*/ 69 h 82"/>
                <a:gd name="T90" fmla="*/ 7 w 153"/>
                <a:gd name="T91" fmla="*/ 75 h 82"/>
                <a:gd name="T92" fmla="*/ 0 w 153"/>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5" name="Freeform 406">
              <a:extLst>
                <a:ext uri="{FF2B5EF4-FFF2-40B4-BE49-F238E27FC236}">
                  <a16:creationId xmlns:a16="http://schemas.microsoft.com/office/drawing/2014/main" id="{B05DC4B2-689E-F94E-BBEA-6D059245C565}"/>
                </a:ext>
              </a:extLst>
            </p:cNvPr>
            <p:cNvSpPr>
              <a:spLocks/>
            </p:cNvSpPr>
            <p:nvPr/>
          </p:nvSpPr>
          <p:spPr bwMode="auto">
            <a:xfrm>
              <a:off x="1414" y="1217"/>
              <a:ext cx="29" cy="17"/>
            </a:xfrm>
            <a:custGeom>
              <a:avLst/>
              <a:gdLst>
                <a:gd name="T0" fmla="*/ 0 w 86"/>
                <a:gd name="T1" fmla="*/ 37 h 50"/>
                <a:gd name="T2" fmla="*/ 5 w 86"/>
                <a:gd name="T3" fmla="*/ 41 h 50"/>
                <a:gd name="T4" fmla="*/ 11 w 86"/>
                <a:gd name="T5" fmla="*/ 44 h 50"/>
                <a:gd name="T6" fmla="*/ 16 w 86"/>
                <a:gd name="T7" fmla="*/ 47 h 50"/>
                <a:gd name="T8" fmla="*/ 23 w 86"/>
                <a:gd name="T9" fmla="*/ 48 h 50"/>
                <a:gd name="T10" fmla="*/ 35 w 86"/>
                <a:gd name="T11" fmla="*/ 49 h 50"/>
                <a:gd name="T12" fmla="*/ 46 w 86"/>
                <a:gd name="T13" fmla="*/ 50 h 50"/>
                <a:gd name="T14" fmla="*/ 58 w 86"/>
                <a:gd name="T15" fmla="*/ 49 h 50"/>
                <a:gd name="T16" fmla="*/ 67 w 86"/>
                <a:gd name="T17" fmla="*/ 48 h 50"/>
                <a:gd name="T18" fmla="*/ 73 w 86"/>
                <a:gd name="T19" fmla="*/ 47 h 50"/>
                <a:gd name="T20" fmla="*/ 79 w 86"/>
                <a:gd name="T21" fmla="*/ 44 h 50"/>
                <a:gd name="T22" fmla="*/ 82 w 86"/>
                <a:gd name="T23" fmla="*/ 41 h 50"/>
                <a:gd name="T24" fmla="*/ 84 w 86"/>
                <a:gd name="T25" fmla="*/ 37 h 50"/>
                <a:gd name="T26" fmla="*/ 85 w 86"/>
                <a:gd name="T27" fmla="*/ 32 h 50"/>
                <a:gd name="T28" fmla="*/ 86 w 86"/>
                <a:gd name="T29" fmla="*/ 25 h 50"/>
                <a:gd name="T30" fmla="*/ 85 w 86"/>
                <a:gd name="T31" fmla="*/ 17 h 50"/>
                <a:gd name="T32" fmla="*/ 84 w 86"/>
                <a:gd name="T33" fmla="*/ 10 h 50"/>
                <a:gd name="T34" fmla="*/ 83 w 86"/>
                <a:gd name="T35" fmla="*/ 7 h 50"/>
                <a:gd name="T36" fmla="*/ 81 w 86"/>
                <a:gd name="T37" fmla="*/ 5 h 50"/>
                <a:gd name="T38" fmla="*/ 77 w 86"/>
                <a:gd name="T39" fmla="*/ 2 h 50"/>
                <a:gd name="T40" fmla="*/ 73 w 86"/>
                <a:gd name="T41" fmla="*/ 0 h 50"/>
                <a:gd name="T42" fmla="*/ 0 w 86"/>
                <a:gd name="T4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6" name="Freeform 407">
              <a:extLst>
                <a:ext uri="{FF2B5EF4-FFF2-40B4-BE49-F238E27FC236}">
                  <a16:creationId xmlns:a16="http://schemas.microsoft.com/office/drawing/2014/main" id="{D563C32D-4C7B-3E47-80E2-A6700BDC6D0B}"/>
                </a:ext>
              </a:extLst>
            </p:cNvPr>
            <p:cNvSpPr>
              <a:spLocks/>
            </p:cNvSpPr>
            <p:nvPr/>
          </p:nvSpPr>
          <p:spPr bwMode="auto">
            <a:xfrm>
              <a:off x="1379" y="1163"/>
              <a:ext cx="55" cy="25"/>
            </a:xfrm>
            <a:custGeom>
              <a:avLst/>
              <a:gdLst>
                <a:gd name="T0" fmla="*/ 119 w 172"/>
                <a:gd name="T1" fmla="*/ 61 h 74"/>
                <a:gd name="T2" fmla="*/ 109 w 172"/>
                <a:gd name="T3" fmla="*/ 61 h 74"/>
                <a:gd name="T4" fmla="*/ 99 w 172"/>
                <a:gd name="T5" fmla="*/ 61 h 74"/>
                <a:gd name="T6" fmla="*/ 90 w 172"/>
                <a:gd name="T7" fmla="*/ 61 h 74"/>
                <a:gd name="T8" fmla="*/ 80 w 172"/>
                <a:gd name="T9" fmla="*/ 61 h 74"/>
                <a:gd name="T10" fmla="*/ 60 w 172"/>
                <a:gd name="T11" fmla="*/ 74 h 74"/>
                <a:gd name="T12" fmla="*/ 33 w 172"/>
                <a:gd name="T13" fmla="*/ 74 h 74"/>
                <a:gd name="T14" fmla="*/ 36 w 172"/>
                <a:gd name="T15" fmla="*/ 61 h 74"/>
                <a:gd name="T16" fmla="*/ 39 w 172"/>
                <a:gd name="T17" fmla="*/ 49 h 74"/>
                <a:gd name="T18" fmla="*/ 30 w 172"/>
                <a:gd name="T19" fmla="*/ 49 h 74"/>
                <a:gd name="T20" fmla="*/ 23 w 172"/>
                <a:gd name="T21" fmla="*/ 48 h 74"/>
                <a:gd name="T22" fmla="*/ 15 w 172"/>
                <a:gd name="T23" fmla="*/ 47 h 74"/>
                <a:gd name="T24" fmla="*/ 9 w 172"/>
                <a:gd name="T25" fmla="*/ 45 h 74"/>
                <a:gd name="T26" fmla="*/ 5 w 172"/>
                <a:gd name="T27" fmla="*/ 42 h 74"/>
                <a:gd name="T28" fmla="*/ 2 w 172"/>
                <a:gd name="T29" fmla="*/ 39 h 74"/>
                <a:gd name="T30" fmla="*/ 1 w 172"/>
                <a:gd name="T31" fmla="*/ 35 h 74"/>
                <a:gd name="T32" fmla="*/ 0 w 172"/>
                <a:gd name="T33" fmla="*/ 31 h 74"/>
                <a:gd name="T34" fmla="*/ 1 w 172"/>
                <a:gd name="T35" fmla="*/ 26 h 74"/>
                <a:gd name="T36" fmla="*/ 2 w 172"/>
                <a:gd name="T37" fmla="*/ 21 h 74"/>
                <a:gd name="T38" fmla="*/ 5 w 172"/>
                <a:gd name="T39" fmla="*/ 17 h 74"/>
                <a:gd name="T40" fmla="*/ 8 w 172"/>
                <a:gd name="T41" fmla="*/ 14 h 74"/>
                <a:gd name="T42" fmla="*/ 13 w 172"/>
                <a:gd name="T43" fmla="*/ 10 h 74"/>
                <a:gd name="T44" fmla="*/ 18 w 172"/>
                <a:gd name="T45" fmla="*/ 7 h 74"/>
                <a:gd name="T46" fmla="*/ 24 w 172"/>
                <a:gd name="T47" fmla="*/ 5 h 74"/>
                <a:gd name="T48" fmla="*/ 29 w 172"/>
                <a:gd name="T49" fmla="*/ 4 h 74"/>
                <a:gd name="T50" fmla="*/ 42 w 172"/>
                <a:gd name="T51" fmla="*/ 1 h 74"/>
                <a:gd name="T52" fmla="*/ 56 w 172"/>
                <a:gd name="T53" fmla="*/ 0 h 74"/>
                <a:gd name="T54" fmla="*/ 69 w 172"/>
                <a:gd name="T55" fmla="*/ 0 h 74"/>
                <a:gd name="T56" fmla="*/ 80 w 172"/>
                <a:gd name="T57" fmla="*/ 0 h 74"/>
                <a:gd name="T58" fmla="*/ 94 w 172"/>
                <a:gd name="T59" fmla="*/ 1 h 74"/>
                <a:gd name="T60" fmla="*/ 106 w 172"/>
                <a:gd name="T61" fmla="*/ 4 h 74"/>
                <a:gd name="T62" fmla="*/ 117 w 172"/>
                <a:gd name="T63" fmla="*/ 7 h 74"/>
                <a:gd name="T64" fmla="*/ 128 w 172"/>
                <a:gd name="T65" fmla="*/ 13 h 74"/>
                <a:gd name="T66" fmla="*/ 139 w 172"/>
                <a:gd name="T67" fmla="*/ 17 h 74"/>
                <a:gd name="T68" fmla="*/ 150 w 172"/>
                <a:gd name="T69" fmla="*/ 21 h 74"/>
                <a:gd name="T70" fmla="*/ 161 w 172"/>
                <a:gd name="T71" fmla="*/ 24 h 74"/>
                <a:gd name="T72" fmla="*/ 172 w 172"/>
                <a:gd name="T73" fmla="*/ 25 h 74"/>
                <a:gd name="T74" fmla="*/ 172 w 172"/>
                <a:gd name="T75" fmla="*/ 43 h 74"/>
                <a:gd name="T76" fmla="*/ 169 w 172"/>
                <a:gd name="T77" fmla="*/ 48 h 74"/>
                <a:gd name="T78" fmla="*/ 165 w 172"/>
                <a:gd name="T79" fmla="*/ 53 h 74"/>
                <a:gd name="T80" fmla="*/ 161 w 172"/>
                <a:gd name="T81" fmla="*/ 57 h 74"/>
                <a:gd name="T82" fmla="*/ 158 w 172"/>
                <a:gd name="T83" fmla="*/ 60 h 74"/>
                <a:gd name="T84" fmla="*/ 153 w 172"/>
                <a:gd name="T85" fmla="*/ 62 h 74"/>
                <a:gd name="T86" fmla="*/ 149 w 172"/>
                <a:gd name="T87" fmla="*/ 63 h 74"/>
                <a:gd name="T88" fmla="*/ 146 w 172"/>
                <a:gd name="T89" fmla="*/ 65 h 74"/>
                <a:gd name="T90" fmla="*/ 141 w 172"/>
                <a:gd name="T91" fmla="*/ 65 h 74"/>
                <a:gd name="T92" fmla="*/ 131 w 172"/>
                <a:gd name="T93" fmla="*/ 65 h 74"/>
                <a:gd name="T94" fmla="*/ 121 w 172"/>
                <a:gd name="T95" fmla="*/ 63 h 74"/>
                <a:gd name="T96" fmla="*/ 112 w 172"/>
                <a:gd name="T97" fmla="*/ 59 h 74"/>
                <a:gd name="T98" fmla="*/ 99 w 172"/>
                <a:gd name="T99" fmla="*/ 55 h 74"/>
                <a:gd name="T100" fmla="*/ 106 w 172"/>
                <a:gd name="T101" fmla="*/ 55 h 74"/>
                <a:gd name="T102" fmla="*/ 119 w 172"/>
                <a:gd name="T10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7" name="Freeform 408">
              <a:extLst>
                <a:ext uri="{FF2B5EF4-FFF2-40B4-BE49-F238E27FC236}">
                  <a16:creationId xmlns:a16="http://schemas.microsoft.com/office/drawing/2014/main" id="{297A5B9D-A482-A840-BFD9-425716AE855E}"/>
                </a:ext>
              </a:extLst>
            </p:cNvPr>
            <p:cNvSpPr>
              <a:spLocks/>
            </p:cNvSpPr>
            <p:nvPr/>
          </p:nvSpPr>
          <p:spPr bwMode="auto">
            <a:xfrm>
              <a:off x="1450" y="1171"/>
              <a:ext cx="38" cy="17"/>
            </a:xfrm>
            <a:custGeom>
              <a:avLst/>
              <a:gdLst>
                <a:gd name="T0" fmla="*/ 27 w 120"/>
                <a:gd name="T1" fmla="*/ 49 h 49"/>
                <a:gd name="T2" fmla="*/ 47 w 120"/>
                <a:gd name="T3" fmla="*/ 49 h 49"/>
                <a:gd name="T4" fmla="*/ 64 w 120"/>
                <a:gd name="T5" fmla="*/ 48 h 49"/>
                <a:gd name="T6" fmla="*/ 78 w 120"/>
                <a:gd name="T7" fmla="*/ 46 h 49"/>
                <a:gd name="T8" fmla="*/ 90 w 120"/>
                <a:gd name="T9" fmla="*/ 43 h 49"/>
                <a:gd name="T10" fmla="*/ 96 w 120"/>
                <a:gd name="T11" fmla="*/ 39 h 49"/>
                <a:gd name="T12" fmla="*/ 100 w 120"/>
                <a:gd name="T13" fmla="*/ 37 h 49"/>
                <a:gd name="T14" fmla="*/ 104 w 120"/>
                <a:gd name="T15" fmla="*/ 34 h 49"/>
                <a:gd name="T16" fmla="*/ 108 w 120"/>
                <a:gd name="T17" fmla="*/ 31 h 49"/>
                <a:gd name="T18" fmla="*/ 114 w 120"/>
                <a:gd name="T19" fmla="*/ 22 h 49"/>
                <a:gd name="T20" fmla="*/ 120 w 120"/>
                <a:gd name="T21" fmla="*/ 12 h 49"/>
                <a:gd name="T22" fmla="*/ 102 w 120"/>
                <a:gd name="T23" fmla="*/ 6 h 49"/>
                <a:gd name="T24" fmla="*/ 84 w 120"/>
                <a:gd name="T25" fmla="*/ 3 h 49"/>
                <a:gd name="T26" fmla="*/ 66 w 120"/>
                <a:gd name="T27" fmla="*/ 1 h 49"/>
                <a:gd name="T28" fmla="*/ 50 w 120"/>
                <a:gd name="T29" fmla="*/ 0 h 49"/>
                <a:gd name="T30" fmla="*/ 34 w 120"/>
                <a:gd name="T31" fmla="*/ 1 h 49"/>
                <a:gd name="T32" fmla="*/ 20 w 120"/>
                <a:gd name="T33" fmla="*/ 2 h 49"/>
                <a:gd name="T34" fmla="*/ 9 w 120"/>
                <a:gd name="T35" fmla="*/ 4 h 49"/>
                <a:gd name="T36" fmla="*/ 0 w 120"/>
                <a:gd name="T37" fmla="*/ 6 h 49"/>
                <a:gd name="T38" fmla="*/ 0 w 120"/>
                <a:gd name="T39" fmla="*/ 30 h 49"/>
                <a:gd name="T40" fmla="*/ 2 w 120"/>
                <a:gd name="T41" fmla="*/ 35 h 49"/>
                <a:gd name="T42" fmla="*/ 6 w 120"/>
                <a:gd name="T43" fmla="*/ 38 h 49"/>
                <a:gd name="T44" fmla="*/ 9 w 120"/>
                <a:gd name="T45" fmla="*/ 41 h 49"/>
                <a:gd name="T46" fmla="*/ 13 w 120"/>
                <a:gd name="T47" fmla="*/ 45 h 49"/>
                <a:gd name="T48" fmla="*/ 20 w 120"/>
                <a:gd name="T49" fmla="*/ 48 h 49"/>
                <a:gd name="T50" fmla="*/ 27 w 120"/>
                <a:gd name="T5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8" name="Freeform 409">
              <a:extLst>
                <a:ext uri="{FF2B5EF4-FFF2-40B4-BE49-F238E27FC236}">
                  <a16:creationId xmlns:a16="http://schemas.microsoft.com/office/drawing/2014/main" id="{63E1F3F1-7406-C542-A4D7-73479D50F076}"/>
                </a:ext>
              </a:extLst>
            </p:cNvPr>
            <p:cNvSpPr>
              <a:spLocks/>
            </p:cNvSpPr>
            <p:nvPr/>
          </p:nvSpPr>
          <p:spPr bwMode="auto">
            <a:xfrm>
              <a:off x="1441" y="1194"/>
              <a:ext cx="26" cy="19"/>
            </a:xfrm>
            <a:custGeom>
              <a:avLst/>
              <a:gdLst>
                <a:gd name="T0" fmla="*/ 33 w 85"/>
                <a:gd name="T1" fmla="*/ 0 h 61"/>
                <a:gd name="T2" fmla="*/ 22 w 85"/>
                <a:gd name="T3" fmla="*/ 5 h 61"/>
                <a:gd name="T4" fmla="*/ 11 w 85"/>
                <a:gd name="T5" fmla="*/ 12 h 61"/>
                <a:gd name="T6" fmla="*/ 6 w 85"/>
                <a:gd name="T7" fmla="*/ 17 h 61"/>
                <a:gd name="T8" fmla="*/ 3 w 85"/>
                <a:gd name="T9" fmla="*/ 21 h 61"/>
                <a:gd name="T10" fmla="*/ 0 w 85"/>
                <a:gd name="T11" fmla="*/ 25 h 61"/>
                <a:gd name="T12" fmla="*/ 0 w 85"/>
                <a:gd name="T13" fmla="*/ 31 h 61"/>
                <a:gd name="T14" fmla="*/ 0 w 85"/>
                <a:gd name="T15" fmla="*/ 34 h 61"/>
                <a:gd name="T16" fmla="*/ 1 w 85"/>
                <a:gd name="T17" fmla="*/ 37 h 61"/>
                <a:gd name="T18" fmla="*/ 2 w 85"/>
                <a:gd name="T19" fmla="*/ 40 h 61"/>
                <a:gd name="T20" fmla="*/ 5 w 85"/>
                <a:gd name="T21" fmla="*/ 43 h 61"/>
                <a:gd name="T22" fmla="*/ 11 w 85"/>
                <a:gd name="T23" fmla="*/ 48 h 61"/>
                <a:gd name="T24" fmla="*/ 18 w 85"/>
                <a:gd name="T25" fmla="*/ 53 h 61"/>
                <a:gd name="T26" fmla="*/ 27 w 85"/>
                <a:gd name="T27" fmla="*/ 56 h 61"/>
                <a:gd name="T28" fmla="*/ 36 w 85"/>
                <a:gd name="T29" fmla="*/ 59 h 61"/>
                <a:gd name="T30" fmla="*/ 45 w 85"/>
                <a:gd name="T31" fmla="*/ 61 h 61"/>
                <a:gd name="T32" fmla="*/ 53 w 85"/>
                <a:gd name="T33" fmla="*/ 61 h 61"/>
                <a:gd name="T34" fmla="*/ 56 w 85"/>
                <a:gd name="T35" fmla="*/ 61 h 61"/>
                <a:gd name="T36" fmla="*/ 59 w 85"/>
                <a:gd name="T37" fmla="*/ 60 h 61"/>
                <a:gd name="T38" fmla="*/ 62 w 85"/>
                <a:gd name="T39" fmla="*/ 59 h 61"/>
                <a:gd name="T40" fmla="*/ 66 w 85"/>
                <a:gd name="T41" fmla="*/ 57 h 61"/>
                <a:gd name="T42" fmla="*/ 72 w 85"/>
                <a:gd name="T43" fmla="*/ 52 h 61"/>
                <a:gd name="T44" fmla="*/ 77 w 85"/>
                <a:gd name="T45" fmla="*/ 47 h 61"/>
                <a:gd name="T46" fmla="*/ 80 w 85"/>
                <a:gd name="T47" fmla="*/ 40 h 61"/>
                <a:gd name="T48" fmla="*/ 83 w 85"/>
                <a:gd name="T49" fmla="*/ 33 h 61"/>
                <a:gd name="T50" fmla="*/ 85 w 85"/>
                <a:gd name="T51" fmla="*/ 25 h 61"/>
                <a:gd name="T52" fmla="*/ 85 w 85"/>
                <a:gd name="T53" fmla="*/ 18 h 61"/>
                <a:gd name="T54" fmla="*/ 33 w 85"/>
                <a:gd name="T5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09" name="Freeform 410">
              <a:extLst>
                <a:ext uri="{FF2B5EF4-FFF2-40B4-BE49-F238E27FC236}">
                  <a16:creationId xmlns:a16="http://schemas.microsoft.com/office/drawing/2014/main" id="{A48C6A5E-C801-4542-A720-93465B0539D9}"/>
                </a:ext>
              </a:extLst>
            </p:cNvPr>
            <p:cNvSpPr>
              <a:spLocks/>
            </p:cNvSpPr>
            <p:nvPr/>
          </p:nvSpPr>
          <p:spPr bwMode="auto">
            <a:xfrm>
              <a:off x="1254" y="1188"/>
              <a:ext cx="31" cy="6"/>
            </a:xfrm>
            <a:custGeom>
              <a:avLst/>
              <a:gdLst>
                <a:gd name="T0" fmla="*/ 0 w 100"/>
                <a:gd name="T1" fmla="*/ 6 h 19"/>
                <a:gd name="T2" fmla="*/ 7 w 100"/>
                <a:gd name="T3" fmla="*/ 11 h 19"/>
                <a:gd name="T4" fmla="*/ 13 w 100"/>
                <a:gd name="T5" fmla="*/ 15 h 19"/>
                <a:gd name="T6" fmla="*/ 21 w 100"/>
                <a:gd name="T7" fmla="*/ 18 h 19"/>
                <a:gd name="T8" fmla="*/ 27 w 100"/>
                <a:gd name="T9" fmla="*/ 19 h 19"/>
                <a:gd name="T10" fmla="*/ 100 w 100"/>
                <a:gd name="T11" fmla="*/ 6 h 19"/>
                <a:gd name="T12" fmla="*/ 73 w 100"/>
                <a:gd name="T13" fmla="*/ 2 h 19"/>
                <a:gd name="T14" fmla="*/ 47 w 100"/>
                <a:gd name="T15" fmla="*/ 0 h 19"/>
                <a:gd name="T16" fmla="*/ 36 w 100"/>
                <a:gd name="T17" fmla="*/ 0 h 19"/>
                <a:gd name="T18" fmla="*/ 24 w 100"/>
                <a:gd name="T19" fmla="*/ 1 h 19"/>
                <a:gd name="T20" fmla="*/ 12 w 100"/>
                <a:gd name="T21" fmla="*/ 3 h 19"/>
                <a:gd name="T22" fmla="*/ 0 w 100"/>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0" name="Freeform 411">
              <a:extLst>
                <a:ext uri="{FF2B5EF4-FFF2-40B4-BE49-F238E27FC236}">
                  <a16:creationId xmlns:a16="http://schemas.microsoft.com/office/drawing/2014/main" id="{217BC867-6EBB-1A4B-A287-2483A840E335}"/>
                </a:ext>
              </a:extLst>
            </p:cNvPr>
            <p:cNvSpPr>
              <a:spLocks/>
            </p:cNvSpPr>
            <p:nvPr/>
          </p:nvSpPr>
          <p:spPr bwMode="auto">
            <a:xfrm>
              <a:off x="1272" y="1168"/>
              <a:ext cx="53" cy="15"/>
            </a:xfrm>
            <a:custGeom>
              <a:avLst/>
              <a:gdLst>
                <a:gd name="T0" fmla="*/ 0 w 166"/>
                <a:gd name="T1" fmla="*/ 27 h 45"/>
                <a:gd name="T2" fmla="*/ 0 w 166"/>
                <a:gd name="T3" fmla="*/ 29 h 45"/>
                <a:gd name="T4" fmla="*/ 3 w 166"/>
                <a:gd name="T5" fmla="*/ 31 h 45"/>
                <a:gd name="T6" fmla="*/ 8 w 166"/>
                <a:gd name="T7" fmla="*/ 33 h 45"/>
                <a:gd name="T8" fmla="*/ 13 w 166"/>
                <a:gd name="T9" fmla="*/ 35 h 45"/>
                <a:gd name="T10" fmla="*/ 27 w 166"/>
                <a:gd name="T11" fmla="*/ 38 h 45"/>
                <a:gd name="T12" fmla="*/ 44 w 166"/>
                <a:gd name="T13" fmla="*/ 41 h 45"/>
                <a:gd name="T14" fmla="*/ 75 w 166"/>
                <a:gd name="T15" fmla="*/ 44 h 45"/>
                <a:gd name="T16" fmla="*/ 92 w 166"/>
                <a:gd name="T17" fmla="*/ 45 h 45"/>
                <a:gd name="T18" fmla="*/ 166 w 166"/>
                <a:gd name="T19" fmla="*/ 27 h 45"/>
                <a:gd name="T20" fmla="*/ 157 w 166"/>
                <a:gd name="T21" fmla="*/ 25 h 45"/>
                <a:gd name="T22" fmla="*/ 137 w 166"/>
                <a:gd name="T23" fmla="*/ 19 h 45"/>
                <a:gd name="T24" fmla="*/ 110 w 166"/>
                <a:gd name="T25" fmla="*/ 11 h 45"/>
                <a:gd name="T26" fmla="*/ 80 w 166"/>
                <a:gd name="T27" fmla="*/ 4 h 45"/>
                <a:gd name="T28" fmla="*/ 65 w 166"/>
                <a:gd name="T29" fmla="*/ 2 h 45"/>
                <a:gd name="T30" fmla="*/ 50 w 166"/>
                <a:gd name="T31" fmla="*/ 1 h 45"/>
                <a:gd name="T32" fmla="*/ 36 w 166"/>
                <a:gd name="T33" fmla="*/ 0 h 45"/>
                <a:gd name="T34" fmla="*/ 24 w 166"/>
                <a:gd name="T35" fmla="*/ 2 h 45"/>
                <a:gd name="T36" fmla="*/ 19 w 166"/>
                <a:gd name="T37" fmla="*/ 3 h 45"/>
                <a:gd name="T38" fmla="*/ 14 w 166"/>
                <a:gd name="T39" fmla="*/ 5 h 45"/>
                <a:gd name="T40" fmla="*/ 10 w 166"/>
                <a:gd name="T41" fmla="*/ 7 h 45"/>
                <a:gd name="T42" fmla="*/ 7 w 166"/>
                <a:gd name="T43" fmla="*/ 10 h 45"/>
                <a:gd name="T44" fmla="*/ 3 w 166"/>
                <a:gd name="T45" fmla="*/ 13 h 45"/>
                <a:gd name="T46" fmla="*/ 1 w 166"/>
                <a:gd name="T47" fmla="*/ 17 h 45"/>
                <a:gd name="T48" fmla="*/ 0 w 166"/>
                <a:gd name="T49" fmla="*/ 22 h 45"/>
                <a:gd name="T50" fmla="*/ 0 w 166"/>
                <a:gd name="T51"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1" name="Freeform 412">
              <a:extLst>
                <a:ext uri="{FF2B5EF4-FFF2-40B4-BE49-F238E27FC236}">
                  <a16:creationId xmlns:a16="http://schemas.microsoft.com/office/drawing/2014/main" id="{6FAABB58-AE93-4C45-8955-97ED6BBC714A}"/>
                </a:ext>
              </a:extLst>
            </p:cNvPr>
            <p:cNvSpPr>
              <a:spLocks/>
            </p:cNvSpPr>
            <p:nvPr/>
          </p:nvSpPr>
          <p:spPr bwMode="auto">
            <a:xfrm>
              <a:off x="1488" y="1422"/>
              <a:ext cx="11" cy="8"/>
            </a:xfrm>
            <a:custGeom>
              <a:avLst/>
              <a:gdLst>
                <a:gd name="T0" fmla="*/ 0 w 33"/>
                <a:gd name="T1" fmla="*/ 0 h 25"/>
                <a:gd name="T2" fmla="*/ 0 w 33"/>
                <a:gd name="T3" fmla="*/ 9 h 25"/>
                <a:gd name="T4" fmla="*/ 3 w 33"/>
                <a:gd name="T5" fmla="*/ 15 h 25"/>
                <a:gd name="T6" fmla="*/ 6 w 33"/>
                <a:gd name="T7" fmla="*/ 20 h 25"/>
                <a:gd name="T8" fmla="*/ 11 w 33"/>
                <a:gd name="T9" fmla="*/ 22 h 25"/>
                <a:gd name="T10" fmla="*/ 16 w 33"/>
                <a:gd name="T11" fmla="*/ 24 h 25"/>
                <a:gd name="T12" fmla="*/ 22 w 33"/>
                <a:gd name="T13" fmla="*/ 25 h 25"/>
                <a:gd name="T14" fmla="*/ 27 w 33"/>
                <a:gd name="T15" fmla="*/ 25 h 25"/>
                <a:gd name="T16" fmla="*/ 33 w 33"/>
                <a:gd name="T17" fmla="*/ 25 h 25"/>
                <a:gd name="T18" fmla="*/ 33 w 33"/>
                <a:gd name="T19" fmla="*/ 0 h 25"/>
                <a:gd name="T20" fmla="*/ 24 w 33"/>
                <a:gd name="T21" fmla="*/ 0 h 25"/>
                <a:gd name="T22" fmla="*/ 16 w 33"/>
                <a:gd name="T23" fmla="*/ 0 h 25"/>
                <a:gd name="T24" fmla="*/ 9 w 33"/>
                <a:gd name="T25" fmla="*/ 0 h 25"/>
                <a:gd name="T26" fmla="*/ 0 w 3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2" name="Freeform 413">
              <a:extLst>
                <a:ext uri="{FF2B5EF4-FFF2-40B4-BE49-F238E27FC236}">
                  <a16:creationId xmlns:a16="http://schemas.microsoft.com/office/drawing/2014/main" id="{85F88906-C349-CE40-A4C5-45520ED2144D}"/>
                </a:ext>
              </a:extLst>
            </p:cNvPr>
            <p:cNvSpPr>
              <a:spLocks/>
            </p:cNvSpPr>
            <p:nvPr/>
          </p:nvSpPr>
          <p:spPr bwMode="auto">
            <a:xfrm>
              <a:off x="1605" y="1729"/>
              <a:ext cx="16" cy="20"/>
            </a:xfrm>
            <a:custGeom>
              <a:avLst/>
              <a:gdLst>
                <a:gd name="T0" fmla="*/ 0 w 48"/>
                <a:gd name="T1" fmla="*/ 62 h 62"/>
                <a:gd name="T2" fmla="*/ 12 w 48"/>
                <a:gd name="T3" fmla="*/ 56 h 62"/>
                <a:gd name="T4" fmla="*/ 22 w 48"/>
                <a:gd name="T5" fmla="*/ 50 h 62"/>
                <a:gd name="T6" fmla="*/ 30 w 48"/>
                <a:gd name="T7" fmla="*/ 43 h 62"/>
                <a:gd name="T8" fmla="*/ 37 w 48"/>
                <a:gd name="T9" fmla="*/ 36 h 62"/>
                <a:gd name="T10" fmla="*/ 41 w 48"/>
                <a:gd name="T11" fmla="*/ 28 h 62"/>
                <a:gd name="T12" fmla="*/ 44 w 48"/>
                <a:gd name="T13" fmla="*/ 19 h 62"/>
                <a:gd name="T14" fmla="*/ 47 w 48"/>
                <a:gd name="T15" fmla="*/ 9 h 62"/>
                <a:gd name="T16" fmla="*/ 48 w 48"/>
                <a:gd name="T17" fmla="*/ 0 h 62"/>
                <a:gd name="T18" fmla="*/ 40 w 48"/>
                <a:gd name="T19" fmla="*/ 3 h 62"/>
                <a:gd name="T20" fmla="*/ 32 w 48"/>
                <a:gd name="T21" fmla="*/ 6 h 62"/>
                <a:gd name="T22" fmla="*/ 23 w 48"/>
                <a:gd name="T23" fmla="*/ 10 h 62"/>
                <a:gd name="T24" fmla="*/ 17 w 48"/>
                <a:gd name="T25" fmla="*/ 15 h 62"/>
                <a:gd name="T26" fmla="*/ 10 w 48"/>
                <a:gd name="T27" fmla="*/ 21 h 62"/>
                <a:gd name="T28" fmla="*/ 6 w 48"/>
                <a:gd name="T29" fmla="*/ 27 h 62"/>
                <a:gd name="T30" fmla="*/ 4 w 48"/>
                <a:gd name="T31" fmla="*/ 31 h 62"/>
                <a:gd name="T32" fmla="*/ 3 w 48"/>
                <a:gd name="T33" fmla="*/ 35 h 62"/>
                <a:gd name="T34" fmla="*/ 1 w 48"/>
                <a:gd name="T35" fmla="*/ 39 h 62"/>
                <a:gd name="T36" fmla="*/ 0 w 48"/>
                <a:gd name="T37" fmla="*/ 43 h 62"/>
                <a:gd name="T38" fmla="*/ 0 w 48"/>
                <a:gd name="T39" fmla="*/ 52 h 62"/>
                <a:gd name="T40" fmla="*/ 0 w 48"/>
                <a:gd name="T4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3" name="Freeform 414">
              <a:extLst>
                <a:ext uri="{FF2B5EF4-FFF2-40B4-BE49-F238E27FC236}">
                  <a16:creationId xmlns:a16="http://schemas.microsoft.com/office/drawing/2014/main" id="{ECBC0AEA-C1C6-E54C-880E-098C300B0AF5}"/>
                </a:ext>
              </a:extLst>
            </p:cNvPr>
            <p:cNvSpPr>
              <a:spLocks/>
            </p:cNvSpPr>
            <p:nvPr/>
          </p:nvSpPr>
          <p:spPr bwMode="auto">
            <a:xfrm>
              <a:off x="1554" y="1729"/>
              <a:ext cx="36" cy="20"/>
            </a:xfrm>
            <a:custGeom>
              <a:avLst/>
              <a:gdLst>
                <a:gd name="T0" fmla="*/ 47 w 113"/>
                <a:gd name="T1" fmla="*/ 0 h 62"/>
                <a:gd name="T2" fmla="*/ 36 w 113"/>
                <a:gd name="T3" fmla="*/ 7 h 62"/>
                <a:gd name="T4" fmla="*/ 23 w 113"/>
                <a:gd name="T5" fmla="*/ 17 h 62"/>
                <a:gd name="T6" fmla="*/ 11 w 113"/>
                <a:gd name="T7" fmla="*/ 27 h 62"/>
                <a:gd name="T8" fmla="*/ 0 w 113"/>
                <a:gd name="T9" fmla="*/ 37 h 62"/>
                <a:gd name="T10" fmla="*/ 22 w 113"/>
                <a:gd name="T11" fmla="*/ 46 h 62"/>
                <a:gd name="T12" fmla="*/ 41 w 113"/>
                <a:gd name="T13" fmla="*/ 54 h 62"/>
                <a:gd name="T14" fmla="*/ 51 w 113"/>
                <a:gd name="T15" fmla="*/ 57 h 62"/>
                <a:gd name="T16" fmla="*/ 62 w 113"/>
                <a:gd name="T17" fmla="*/ 59 h 62"/>
                <a:gd name="T18" fmla="*/ 73 w 113"/>
                <a:gd name="T19" fmla="*/ 61 h 62"/>
                <a:gd name="T20" fmla="*/ 87 w 113"/>
                <a:gd name="T21" fmla="*/ 62 h 62"/>
                <a:gd name="T22" fmla="*/ 97 w 113"/>
                <a:gd name="T23" fmla="*/ 61 h 62"/>
                <a:gd name="T24" fmla="*/ 106 w 113"/>
                <a:gd name="T25" fmla="*/ 58 h 62"/>
                <a:gd name="T26" fmla="*/ 109 w 113"/>
                <a:gd name="T27" fmla="*/ 56 h 62"/>
                <a:gd name="T28" fmla="*/ 111 w 113"/>
                <a:gd name="T29" fmla="*/ 54 h 62"/>
                <a:gd name="T30" fmla="*/ 113 w 113"/>
                <a:gd name="T31" fmla="*/ 52 h 62"/>
                <a:gd name="T32" fmla="*/ 113 w 113"/>
                <a:gd name="T33" fmla="*/ 49 h 62"/>
                <a:gd name="T34" fmla="*/ 91 w 113"/>
                <a:gd name="T35" fmla="*/ 41 h 62"/>
                <a:gd name="T36" fmla="*/ 70 w 113"/>
                <a:gd name="T37" fmla="*/ 32 h 62"/>
                <a:gd name="T38" fmla="*/ 65 w 113"/>
                <a:gd name="T39" fmla="*/ 29 h 62"/>
                <a:gd name="T40" fmla="*/ 61 w 113"/>
                <a:gd name="T41" fmla="*/ 26 h 62"/>
                <a:gd name="T42" fmla="*/ 57 w 113"/>
                <a:gd name="T43" fmla="*/ 23 h 62"/>
                <a:gd name="T44" fmla="*/ 54 w 113"/>
                <a:gd name="T45" fmla="*/ 20 h 62"/>
                <a:gd name="T46" fmla="*/ 51 w 113"/>
                <a:gd name="T47" fmla="*/ 16 h 62"/>
                <a:gd name="T48" fmla="*/ 48 w 113"/>
                <a:gd name="T49" fmla="*/ 10 h 62"/>
                <a:gd name="T50" fmla="*/ 47 w 113"/>
                <a:gd name="T51" fmla="*/ 5 h 62"/>
                <a:gd name="T52" fmla="*/ 47 w 113"/>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4" name="Freeform 415">
              <a:extLst>
                <a:ext uri="{FF2B5EF4-FFF2-40B4-BE49-F238E27FC236}">
                  <a16:creationId xmlns:a16="http://schemas.microsoft.com/office/drawing/2014/main" id="{82A23C60-5929-A446-9924-F7F6A558A1CF}"/>
                </a:ext>
              </a:extLst>
            </p:cNvPr>
            <p:cNvSpPr>
              <a:spLocks/>
            </p:cNvSpPr>
            <p:nvPr/>
          </p:nvSpPr>
          <p:spPr bwMode="auto">
            <a:xfrm>
              <a:off x="1748" y="1188"/>
              <a:ext cx="29" cy="15"/>
            </a:xfrm>
            <a:custGeom>
              <a:avLst/>
              <a:gdLst>
                <a:gd name="T0" fmla="*/ 0 w 93"/>
                <a:gd name="T1" fmla="*/ 0 h 50"/>
                <a:gd name="T2" fmla="*/ 15 w 93"/>
                <a:gd name="T3" fmla="*/ 0 h 50"/>
                <a:gd name="T4" fmla="*/ 30 w 93"/>
                <a:gd name="T5" fmla="*/ 1 h 50"/>
                <a:gd name="T6" fmla="*/ 45 w 93"/>
                <a:gd name="T7" fmla="*/ 2 h 50"/>
                <a:gd name="T8" fmla="*/ 59 w 93"/>
                <a:gd name="T9" fmla="*/ 5 h 50"/>
                <a:gd name="T10" fmla="*/ 64 w 93"/>
                <a:gd name="T11" fmla="*/ 7 h 50"/>
                <a:gd name="T12" fmla="*/ 71 w 93"/>
                <a:gd name="T13" fmla="*/ 9 h 50"/>
                <a:gd name="T14" fmla="*/ 75 w 93"/>
                <a:gd name="T15" fmla="*/ 12 h 50"/>
                <a:gd name="T16" fmla="*/ 81 w 93"/>
                <a:gd name="T17" fmla="*/ 16 h 50"/>
                <a:gd name="T18" fmla="*/ 85 w 93"/>
                <a:gd name="T19" fmla="*/ 20 h 50"/>
                <a:gd name="T20" fmla="*/ 89 w 93"/>
                <a:gd name="T21" fmla="*/ 25 h 50"/>
                <a:gd name="T22" fmla="*/ 91 w 93"/>
                <a:gd name="T23" fmla="*/ 30 h 50"/>
                <a:gd name="T24" fmla="*/ 93 w 93"/>
                <a:gd name="T25" fmla="*/ 37 h 50"/>
                <a:gd name="T26" fmla="*/ 79 w 93"/>
                <a:gd name="T27" fmla="*/ 37 h 50"/>
                <a:gd name="T28" fmla="*/ 68 w 93"/>
                <a:gd name="T29" fmla="*/ 39 h 50"/>
                <a:gd name="T30" fmla="*/ 60 w 93"/>
                <a:gd name="T31" fmla="*/ 41 h 50"/>
                <a:gd name="T32" fmla="*/ 52 w 93"/>
                <a:gd name="T33" fmla="*/ 43 h 50"/>
                <a:gd name="T34" fmla="*/ 42 w 93"/>
                <a:gd name="T35" fmla="*/ 47 h 50"/>
                <a:gd name="T36" fmla="*/ 33 w 93"/>
                <a:gd name="T37" fmla="*/ 50 h 50"/>
                <a:gd name="T38" fmla="*/ 30 w 93"/>
                <a:gd name="T39" fmla="*/ 50 h 50"/>
                <a:gd name="T40" fmla="*/ 28 w 93"/>
                <a:gd name="T41" fmla="*/ 48 h 50"/>
                <a:gd name="T42" fmla="*/ 26 w 93"/>
                <a:gd name="T43" fmla="*/ 47 h 50"/>
                <a:gd name="T44" fmla="*/ 25 w 93"/>
                <a:gd name="T45" fmla="*/ 45 h 50"/>
                <a:gd name="T46" fmla="*/ 23 w 93"/>
                <a:gd name="T47" fmla="*/ 41 h 50"/>
                <a:gd name="T48" fmla="*/ 22 w 93"/>
                <a:gd name="T49" fmla="*/ 36 h 50"/>
                <a:gd name="T50" fmla="*/ 22 w 93"/>
                <a:gd name="T51" fmla="*/ 31 h 50"/>
                <a:gd name="T52" fmla="*/ 23 w 93"/>
                <a:gd name="T53" fmla="*/ 26 h 50"/>
                <a:gd name="T54" fmla="*/ 24 w 93"/>
                <a:gd name="T55" fmla="*/ 22 h 50"/>
                <a:gd name="T56" fmla="*/ 26 w 93"/>
                <a:gd name="T57" fmla="*/ 19 h 50"/>
                <a:gd name="T58" fmla="*/ 0 w 93"/>
                <a:gd name="T59" fmla="*/ 19 h 50"/>
                <a:gd name="T60" fmla="*/ 0 w 9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5" name="Freeform 416">
              <a:extLst>
                <a:ext uri="{FF2B5EF4-FFF2-40B4-BE49-F238E27FC236}">
                  <a16:creationId xmlns:a16="http://schemas.microsoft.com/office/drawing/2014/main" id="{73E4E02F-7507-CA44-96D3-EDB1A37FCF0F}"/>
                </a:ext>
              </a:extLst>
            </p:cNvPr>
            <p:cNvSpPr>
              <a:spLocks/>
            </p:cNvSpPr>
            <p:nvPr/>
          </p:nvSpPr>
          <p:spPr bwMode="auto">
            <a:xfrm>
              <a:off x="1436" y="1246"/>
              <a:ext cx="331" cy="198"/>
            </a:xfrm>
            <a:custGeom>
              <a:avLst/>
              <a:gdLst>
                <a:gd name="T0" fmla="*/ 20 w 1029"/>
                <a:gd name="T1" fmla="*/ 112 h 604"/>
                <a:gd name="T2" fmla="*/ 67 w 1029"/>
                <a:gd name="T3" fmla="*/ 60 h 604"/>
                <a:gd name="T4" fmla="*/ 266 w 1029"/>
                <a:gd name="T5" fmla="*/ 0 h 604"/>
                <a:gd name="T6" fmla="*/ 205 w 1029"/>
                <a:gd name="T7" fmla="*/ 47 h 604"/>
                <a:gd name="T8" fmla="*/ 180 w 1029"/>
                <a:gd name="T9" fmla="*/ 105 h 604"/>
                <a:gd name="T10" fmla="*/ 274 w 1029"/>
                <a:gd name="T11" fmla="*/ 60 h 604"/>
                <a:gd name="T12" fmla="*/ 397 w 1029"/>
                <a:gd name="T13" fmla="*/ 14 h 604"/>
                <a:gd name="T14" fmla="*/ 438 w 1029"/>
                <a:gd name="T15" fmla="*/ 23 h 604"/>
                <a:gd name="T16" fmla="*/ 433 w 1029"/>
                <a:gd name="T17" fmla="*/ 71 h 604"/>
                <a:gd name="T18" fmla="*/ 581 w 1029"/>
                <a:gd name="T19" fmla="*/ 80 h 604"/>
                <a:gd name="T20" fmla="*/ 675 w 1029"/>
                <a:gd name="T21" fmla="*/ 89 h 604"/>
                <a:gd name="T22" fmla="*/ 749 w 1029"/>
                <a:gd name="T23" fmla="*/ 111 h 604"/>
                <a:gd name="T24" fmla="*/ 749 w 1029"/>
                <a:gd name="T25" fmla="*/ 134 h 604"/>
                <a:gd name="T26" fmla="*/ 711 w 1029"/>
                <a:gd name="T27" fmla="*/ 184 h 604"/>
                <a:gd name="T28" fmla="*/ 799 w 1029"/>
                <a:gd name="T29" fmla="*/ 168 h 604"/>
                <a:gd name="T30" fmla="*/ 866 w 1029"/>
                <a:gd name="T31" fmla="*/ 191 h 604"/>
                <a:gd name="T32" fmla="*/ 856 w 1029"/>
                <a:gd name="T33" fmla="*/ 239 h 604"/>
                <a:gd name="T34" fmla="*/ 788 w 1029"/>
                <a:gd name="T35" fmla="*/ 248 h 604"/>
                <a:gd name="T36" fmla="*/ 859 w 1029"/>
                <a:gd name="T37" fmla="*/ 284 h 604"/>
                <a:gd name="T38" fmla="*/ 903 w 1029"/>
                <a:gd name="T39" fmla="*/ 327 h 604"/>
                <a:gd name="T40" fmla="*/ 977 w 1029"/>
                <a:gd name="T41" fmla="*/ 329 h 604"/>
                <a:gd name="T42" fmla="*/ 1029 w 1029"/>
                <a:gd name="T43" fmla="*/ 351 h 604"/>
                <a:gd name="T44" fmla="*/ 939 w 1029"/>
                <a:gd name="T45" fmla="*/ 409 h 604"/>
                <a:gd name="T46" fmla="*/ 899 w 1029"/>
                <a:gd name="T47" fmla="*/ 417 h 604"/>
                <a:gd name="T48" fmla="*/ 874 w 1029"/>
                <a:gd name="T49" fmla="*/ 443 h 604"/>
                <a:gd name="T50" fmla="*/ 830 w 1029"/>
                <a:gd name="T51" fmla="*/ 414 h 604"/>
                <a:gd name="T52" fmla="*/ 851 w 1029"/>
                <a:gd name="T53" fmla="*/ 393 h 604"/>
                <a:gd name="T54" fmla="*/ 792 w 1029"/>
                <a:gd name="T55" fmla="*/ 379 h 604"/>
                <a:gd name="T56" fmla="*/ 759 w 1029"/>
                <a:gd name="T57" fmla="*/ 364 h 604"/>
                <a:gd name="T58" fmla="*/ 744 w 1029"/>
                <a:gd name="T59" fmla="*/ 394 h 604"/>
                <a:gd name="T60" fmla="*/ 747 w 1029"/>
                <a:gd name="T61" fmla="*/ 445 h 604"/>
                <a:gd name="T62" fmla="*/ 795 w 1029"/>
                <a:gd name="T63" fmla="*/ 523 h 604"/>
                <a:gd name="T64" fmla="*/ 771 w 1029"/>
                <a:gd name="T65" fmla="*/ 547 h 604"/>
                <a:gd name="T66" fmla="*/ 708 w 1029"/>
                <a:gd name="T67" fmla="*/ 556 h 604"/>
                <a:gd name="T68" fmla="*/ 618 w 1029"/>
                <a:gd name="T69" fmla="*/ 517 h 604"/>
                <a:gd name="T70" fmla="*/ 668 w 1029"/>
                <a:gd name="T71" fmla="*/ 567 h 604"/>
                <a:gd name="T72" fmla="*/ 665 w 1029"/>
                <a:gd name="T73" fmla="*/ 604 h 604"/>
                <a:gd name="T74" fmla="*/ 518 w 1029"/>
                <a:gd name="T75" fmla="*/ 570 h 604"/>
                <a:gd name="T76" fmla="*/ 471 w 1029"/>
                <a:gd name="T77" fmla="*/ 523 h 604"/>
                <a:gd name="T78" fmla="*/ 410 w 1029"/>
                <a:gd name="T79" fmla="*/ 473 h 604"/>
                <a:gd name="T80" fmla="*/ 367 w 1029"/>
                <a:gd name="T81" fmla="*/ 453 h 604"/>
                <a:gd name="T82" fmla="*/ 392 w 1029"/>
                <a:gd name="T83" fmla="*/ 433 h 604"/>
                <a:gd name="T84" fmla="*/ 459 w 1029"/>
                <a:gd name="T85" fmla="*/ 399 h 604"/>
                <a:gd name="T86" fmla="*/ 500 w 1029"/>
                <a:gd name="T87" fmla="*/ 378 h 604"/>
                <a:gd name="T88" fmla="*/ 577 w 1029"/>
                <a:gd name="T89" fmla="*/ 380 h 604"/>
                <a:gd name="T90" fmla="*/ 614 w 1029"/>
                <a:gd name="T91" fmla="*/ 395 h 604"/>
                <a:gd name="T92" fmla="*/ 687 w 1029"/>
                <a:gd name="T93" fmla="*/ 387 h 604"/>
                <a:gd name="T94" fmla="*/ 581 w 1029"/>
                <a:gd name="T95" fmla="*/ 355 h 604"/>
                <a:gd name="T96" fmla="*/ 542 w 1029"/>
                <a:gd name="T97" fmla="*/ 361 h 604"/>
                <a:gd name="T98" fmla="*/ 539 w 1029"/>
                <a:gd name="T99" fmla="*/ 350 h 604"/>
                <a:gd name="T100" fmla="*/ 576 w 1029"/>
                <a:gd name="T101" fmla="*/ 306 h 604"/>
                <a:gd name="T102" fmla="*/ 576 w 1029"/>
                <a:gd name="T103" fmla="*/ 274 h 604"/>
                <a:gd name="T104" fmla="*/ 524 w 1029"/>
                <a:gd name="T105" fmla="*/ 254 h 604"/>
                <a:gd name="T106" fmla="*/ 473 w 1029"/>
                <a:gd name="T107" fmla="*/ 198 h 604"/>
                <a:gd name="T108" fmla="*/ 434 w 1029"/>
                <a:gd name="T109" fmla="*/ 168 h 604"/>
                <a:gd name="T110" fmla="*/ 408 w 1029"/>
                <a:gd name="T111" fmla="*/ 163 h 604"/>
                <a:gd name="T112" fmla="*/ 378 w 1029"/>
                <a:gd name="T113" fmla="*/ 203 h 604"/>
                <a:gd name="T114" fmla="*/ 207 w 1029"/>
                <a:gd name="T115" fmla="*/ 174 h 604"/>
                <a:gd name="T116" fmla="*/ 114 w 1029"/>
                <a:gd name="T117" fmla="*/ 189 h 604"/>
                <a:gd name="T118" fmla="*/ 79 w 1029"/>
                <a:gd name="T119" fmla="*/ 187 h 604"/>
                <a:gd name="T120" fmla="*/ 16 w 1029"/>
                <a:gd name="T121" fmla="*/ 180 h 604"/>
                <a:gd name="T122" fmla="*/ 9 w 1029"/>
                <a:gd name="T123" fmla="*/ 158 h 604"/>
                <a:gd name="T124" fmla="*/ 75 w 1029"/>
                <a:gd name="T125" fmla="*/ 14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6" name="Freeform 417">
              <a:extLst>
                <a:ext uri="{FF2B5EF4-FFF2-40B4-BE49-F238E27FC236}">
                  <a16:creationId xmlns:a16="http://schemas.microsoft.com/office/drawing/2014/main" id="{E2A7655D-0DA6-5940-A6BE-53438EF1703E}"/>
                </a:ext>
              </a:extLst>
            </p:cNvPr>
            <p:cNvSpPr>
              <a:spLocks/>
            </p:cNvSpPr>
            <p:nvPr/>
          </p:nvSpPr>
          <p:spPr bwMode="auto">
            <a:xfrm>
              <a:off x="1528" y="1110"/>
              <a:ext cx="409" cy="105"/>
            </a:xfrm>
            <a:custGeom>
              <a:avLst/>
              <a:gdLst>
                <a:gd name="T0" fmla="*/ 797 w 1268"/>
                <a:gd name="T1" fmla="*/ 38 h 321"/>
                <a:gd name="T2" fmla="*/ 813 w 1268"/>
                <a:gd name="T3" fmla="*/ 16 h 321"/>
                <a:gd name="T4" fmla="*/ 846 w 1268"/>
                <a:gd name="T5" fmla="*/ 10 h 321"/>
                <a:gd name="T6" fmla="*/ 865 w 1268"/>
                <a:gd name="T7" fmla="*/ 25 h 321"/>
                <a:gd name="T8" fmla="*/ 938 w 1268"/>
                <a:gd name="T9" fmla="*/ 14 h 321"/>
                <a:gd name="T10" fmla="*/ 1020 w 1268"/>
                <a:gd name="T11" fmla="*/ 1 h 321"/>
                <a:gd name="T12" fmla="*/ 1084 w 1268"/>
                <a:gd name="T13" fmla="*/ 17 h 321"/>
                <a:gd name="T14" fmla="*/ 1133 w 1268"/>
                <a:gd name="T15" fmla="*/ 20 h 321"/>
                <a:gd name="T16" fmla="*/ 1268 w 1268"/>
                <a:gd name="T17" fmla="*/ 32 h 321"/>
                <a:gd name="T18" fmla="*/ 1242 w 1268"/>
                <a:gd name="T19" fmla="*/ 50 h 321"/>
                <a:gd name="T20" fmla="*/ 1163 w 1268"/>
                <a:gd name="T21" fmla="*/ 64 h 321"/>
                <a:gd name="T22" fmla="*/ 1053 w 1268"/>
                <a:gd name="T23" fmla="*/ 77 h 321"/>
                <a:gd name="T24" fmla="*/ 1029 w 1268"/>
                <a:gd name="T25" fmla="*/ 96 h 321"/>
                <a:gd name="T26" fmla="*/ 999 w 1268"/>
                <a:gd name="T27" fmla="*/ 104 h 321"/>
                <a:gd name="T28" fmla="*/ 942 w 1268"/>
                <a:gd name="T29" fmla="*/ 102 h 321"/>
                <a:gd name="T30" fmla="*/ 930 w 1268"/>
                <a:gd name="T31" fmla="*/ 118 h 321"/>
                <a:gd name="T32" fmla="*/ 747 w 1268"/>
                <a:gd name="T33" fmla="*/ 133 h 321"/>
                <a:gd name="T34" fmla="*/ 666 w 1268"/>
                <a:gd name="T35" fmla="*/ 156 h 321"/>
                <a:gd name="T36" fmla="*/ 635 w 1268"/>
                <a:gd name="T37" fmla="*/ 181 h 321"/>
                <a:gd name="T38" fmla="*/ 591 w 1268"/>
                <a:gd name="T39" fmla="*/ 167 h 321"/>
                <a:gd name="T40" fmla="*/ 570 w 1268"/>
                <a:gd name="T41" fmla="*/ 181 h 321"/>
                <a:gd name="T42" fmla="*/ 590 w 1268"/>
                <a:gd name="T43" fmla="*/ 207 h 321"/>
                <a:gd name="T44" fmla="*/ 545 w 1268"/>
                <a:gd name="T45" fmla="*/ 237 h 321"/>
                <a:gd name="T46" fmla="*/ 483 w 1268"/>
                <a:gd name="T47" fmla="*/ 236 h 321"/>
                <a:gd name="T48" fmla="*/ 404 w 1268"/>
                <a:gd name="T49" fmla="*/ 242 h 321"/>
                <a:gd name="T50" fmla="*/ 405 w 1268"/>
                <a:gd name="T51" fmla="*/ 257 h 321"/>
                <a:gd name="T52" fmla="*/ 392 w 1268"/>
                <a:gd name="T53" fmla="*/ 293 h 321"/>
                <a:gd name="T54" fmla="*/ 333 w 1268"/>
                <a:gd name="T55" fmla="*/ 320 h 321"/>
                <a:gd name="T56" fmla="*/ 290 w 1268"/>
                <a:gd name="T57" fmla="*/ 296 h 321"/>
                <a:gd name="T58" fmla="*/ 253 w 1268"/>
                <a:gd name="T59" fmla="*/ 285 h 321"/>
                <a:gd name="T60" fmla="*/ 96 w 1268"/>
                <a:gd name="T61" fmla="*/ 276 h 321"/>
                <a:gd name="T62" fmla="*/ 0 w 1268"/>
                <a:gd name="T63" fmla="*/ 285 h 321"/>
                <a:gd name="T64" fmla="*/ 10 w 1268"/>
                <a:gd name="T65" fmla="*/ 266 h 321"/>
                <a:gd name="T66" fmla="*/ 56 w 1268"/>
                <a:gd name="T67" fmla="*/ 246 h 321"/>
                <a:gd name="T68" fmla="*/ 143 w 1268"/>
                <a:gd name="T69" fmla="*/ 235 h 321"/>
                <a:gd name="T70" fmla="*/ 170 w 1268"/>
                <a:gd name="T71" fmla="*/ 225 h 321"/>
                <a:gd name="T72" fmla="*/ 190 w 1268"/>
                <a:gd name="T73" fmla="*/ 217 h 321"/>
                <a:gd name="T74" fmla="*/ 219 w 1268"/>
                <a:gd name="T75" fmla="*/ 232 h 321"/>
                <a:gd name="T76" fmla="*/ 247 w 1268"/>
                <a:gd name="T77" fmla="*/ 247 h 321"/>
                <a:gd name="T78" fmla="*/ 208 w 1268"/>
                <a:gd name="T79" fmla="*/ 207 h 321"/>
                <a:gd name="T80" fmla="*/ 193 w 1268"/>
                <a:gd name="T81" fmla="*/ 200 h 321"/>
                <a:gd name="T82" fmla="*/ 197 w 1268"/>
                <a:gd name="T83" fmla="*/ 181 h 321"/>
                <a:gd name="T84" fmla="*/ 246 w 1268"/>
                <a:gd name="T85" fmla="*/ 174 h 321"/>
                <a:gd name="T86" fmla="*/ 365 w 1268"/>
                <a:gd name="T87" fmla="*/ 186 h 321"/>
                <a:gd name="T88" fmla="*/ 418 w 1268"/>
                <a:gd name="T89" fmla="*/ 174 h 321"/>
                <a:gd name="T90" fmla="*/ 322 w 1268"/>
                <a:gd name="T91" fmla="*/ 169 h 321"/>
                <a:gd name="T92" fmla="*/ 299 w 1268"/>
                <a:gd name="T93" fmla="*/ 149 h 321"/>
                <a:gd name="T94" fmla="*/ 378 w 1268"/>
                <a:gd name="T95" fmla="*/ 137 h 321"/>
                <a:gd name="T96" fmla="*/ 438 w 1268"/>
                <a:gd name="T97" fmla="*/ 155 h 321"/>
                <a:gd name="T98" fmla="*/ 478 w 1268"/>
                <a:gd name="T99" fmla="*/ 124 h 321"/>
                <a:gd name="T100" fmla="*/ 664 w 1268"/>
                <a:gd name="T101" fmla="*/ 87 h 321"/>
                <a:gd name="T102" fmla="*/ 589 w 1268"/>
                <a:gd name="T103" fmla="*/ 110 h 321"/>
                <a:gd name="T104" fmla="*/ 449 w 1268"/>
                <a:gd name="T105" fmla="*/ 111 h 321"/>
                <a:gd name="T106" fmla="*/ 312 w 1268"/>
                <a:gd name="T107" fmla="*/ 116 h 321"/>
                <a:gd name="T108" fmla="*/ 253 w 1268"/>
                <a:gd name="T109" fmla="*/ 101 h 321"/>
                <a:gd name="T110" fmla="*/ 219 w 1268"/>
                <a:gd name="T111" fmla="*/ 80 h 321"/>
                <a:gd name="T112" fmla="*/ 253 w 1268"/>
                <a:gd name="T113" fmla="*/ 71 h 321"/>
                <a:gd name="T114" fmla="*/ 446 w 1268"/>
                <a:gd name="T115" fmla="*/ 47 h 321"/>
                <a:gd name="T116" fmla="*/ 618 w 1268"/>
                <a:gd name="T117" fmla="*/ 32 h 321"/>
                <a:gd name="T118" fmla="*/ 674 w 1268"/>
                <a:gd name="T119" fmla="*/ 20 h 321"/>
                <a:gd name="T120" fmla="*/ 757 w 1268"/>
                <a:gd name="T121" fmla="*/ 2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7" name="Freeform 418">
              <a:extLst>
                <a:ext uri="{FF2B5EF4-FFF2-40B4-BE49-F238E27FC236}">
                  <a16:creationId xmlns:a16="http://schemas.microsoft.com/office/drawing/2014/main" id="{9FF39E98-F629-4640-806B-7DBA4D5A05C0}"/>
                </a:ext>
              </a:extLst>
            </p:cNvPr>
            <p:cNvSpPr>
              <a:spLocks/>
            </p:cNvSpPr>
            <p:nvPr/>
          </p:nvSpPr>
          <p:spPr bwMode="auto">
            <a:xfrm>
              <a:off x="553" y="1660"/>
              <a:ext cx="51" cy="38"/>
            </a:xfrm>
            <a:custGeom>
              <a:avLst/>
              <a:gdLst>
                <a:gd name="T0" fmla="*/ 0 w 160"/>
                <a:gd name="T1" fmla="*/ 0 h 117"/>
                <a:gd name="T2" fmla="*/ 1 w 160"/>
                <a:gd name="T3" fmla="*/ 10 h 117"/>
                <a:gd name="T4" fmla="*/ 4 w 160"/>
                <a:gd name="T5" fmla="*/ 19 h 117"/>
                <a:gd name="T6" fmla="*/ 9 w 160"/>
                <a:gd name="T7" fmla="*/ 29 h 117"/>
                <a:gd name="T8" fmla="*/ 15 w 160"/>
                <a:gd name="T9" fmla="*/ 39 h 117"/>
                <a:gd name="T10" fmla="*/ 22 w 160"/>
                <a:gd name="T11" fmla="*/ 48 h 117"/>
                <a:gd name="T12" fmla="*/ 31 w 160"/>
                <a:gd name="T13" fmla="*/ 59 h 117"/>
                <a:gd name="T14" fmla="*/ 41 w 160"/>
                <a:gd name="T15" fmla="*/ 68 h 117"/>
                <a:gd name="T16" fmla="*/ 51 w 160"/>
                <a:gd name="T17" fmla="*/ 77 h 117"/>
                <a:gd name="T18" fmla="*/ 62 w 160"/>
                <a:gd name="T19" fmla="*/ 85 h 117"/>
                <a:gd name="T20" fmla="*/ 73 w 160"/>
                <a:gd name="T21" fmla="*/ 93 h 117"/>
                <a:gd name="T22" fmla="*/ 84 w 160"/>
                <a:gd name="T23" fmla="*/ 99 h 117"/>
                <a:gd name="T24" fmla="*/ 95 w 160"/>
                <a:gd name="T25" fmla="*/ 105 h 117"/>
                <a:gd name="T26" fmla="*/ 106 w 160"/>
                <a:gd name="T27" fmla="*/ 111 h 117"/>
                <a:gd name="T28" fmla="*/ 116 w 160"/>
                <a:gd name="T29" fmla="*/ 114 h 117"/>
                <a:gd name="T30" fmla="*/ 124 w 160"/>
                <a:gd name="T31" fmla="*/ 117 h 117"/>
                <a:gd name="T32" fmla="*/ 133 w 160"/>
                <a:gd name="T33" fmla="*/ 117 h 117"/>
                <a:gd name="T34" fmla="*/ 139 w 160"/>
                <a:gd name="T35" fmla="*/ 116 h 117"/>
                <a:gd name="T36" fmla="*/ 146 w 160"/>
                <a:gd name="T37" fmla="*/ 113 h 117"/>
                <a:gd name="T38" fmla="*/ 153 w 160"/>
                <a:gd name="T39" fmla="*/ 110 h 117"/>
                <a:gd name="T40" fmla="*/ 160 w 160"/>
                <a:gd name="T41" fmla="*/ 104 h 117"/>
                <a:gd name="T42" fmla="*/ 150 w 160"/>
                <a:gd name="T43" fmla="*/ 91 h 117"/>
                <a:gd name="T44" fmla="*/ 141 w 160"/>
                <a:gd name="T45" fmla="*/ 79 h 117"/>
                <a:gd name="T46" fmla="*/ 138 w 160"/>
                <a:gd name="T47" fmla="*/ 73 h 117"/>
                <a:gd name="T48" fmla="*/ 135 w 160"/>
                <a:gd name="T49" fmla="*/ 66 h 117"/>
                <a:gd name="T50" fmla="*/ 133 w 160"/>
                <a:gd name="T51" fmla="*/ 58 h 117"/>
                <a:gd name="T52" fmla="*/ 133 w 160"/>
                <a:gd name="T53" fmla="*/ 49 h 117"/>
                <a:gd name="T54" fmla="*/ 127 w 160"/>
                <a:gd name="T55" fmla="*/ 48 h 117"/>
                <a:gd name="T56" fmla="*/ 118 w 160"/>
                <a:gd name="T57" fmla="*/ 45 h 117"/>
                <a:gd name="T58" fmla="*/ 108 w 160"/>
                <a:gd name="T59" fmla="*/ 40 h 117"/>
                <a:gd name="T60" fmla="*/ 97 w 160"/>
                <a:gd name="T61" fmla="*/ 34 h 117"/>
                <a:gd name="T62" fmla="*/ 87 w 160"/>
                <a:gd name="T63" fmla="*/ 28 h 117"/>
                <a:gd name="T64" fmla="*/ 77 w 160"/>
                <a:gd name="T65" fmla="*/ 21 h 117"/>
                <a:gd name="T66" fmla="*/ 74 w 160"/>
                <a:gd name="T67" fmla="*/ 17 h 117"/>
                <a:gd name="T68" fmla="*/ 71 w 160"/>
                <a:gd name="T69" fmla="*/ 13 h 117"/>
                <a:gd name="T70" fmla="*/ 68 w 160"/>
                <a:gd name="T71" fmla="*/ 10 h 117"/>
                <a:gd name="T72" fmla="*/ 66 w 160"/>
                <a:gd name="T73" fmla="*/ 6 h 117"/>
                <a:gd name="T74" fmla="*/ 60 w 160"/>
                <a:gd name="T75" fmla="*/ 6 h 117"/>
                <a:gd name="T76" fmla="*/ 52 w 160"/>
                <a:gd name="T77" fmla="*/ 6 h 117"/>
                <a:gd name="T78" fmla="*/ 43 w 160"/>
                <a:gd name="T79" fmla="*/ 4 h 117"/>
                <a:gd name="T80" fmla="*/ 33 w 160"/>
                <a:gd name="T81" fmla="*/ 0 h 117"/>
                <a:gd name="T82" fmla="*/ 0 w 160"/>
                <a:gd name="T8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8" name="Freeform 419">
              <a:extLst>
                <a:ext uri="{FF2B5EF4-FFF2-40B4-BE49-F238E27FC236}">
                  <a16:creationId xmlns:a16="http://schemas.microsoft.com/office/drawing/2014/main" id="{CA7F2FBA-3E9A-0744-921F-E700684BD2C1}"/>
                </a:ext>
              </a:extLst>
            </p:cNvPr>
            <p:cNvSpPr>
              <a:spLocks/>
            </p:cNvSpPr>
            <p:nvPr/>
          </p:nvSpPr>
          <p:spPr bwMode="auto">
            <a:xfrm>
              <a:off x="527" y="1592"/>
              <a:ext cx="26" cy="46"/>
            </a:xfrm>
            <a:custGeom>
              <a:avLst/>
              <a:gdLst>
                <a:gd name="T0" fmla="*/ 40 w 80"/>
                <a:gd name="T1" fmla="*/ 123 h 141"/>
                <a:gd name="T2" fmla="*/ 80 w 80"/>
                <a:gd name="T3" fmla="*/ 36 h 141"/>
                <a:gd name="T4" fmla="*/ 80 w 80"/>
                <a:gd name="T5" fmla="*/ 18 h 141"/>
                <a:gd name="T6" fmla="*/ 68 w 80"/>
                <a:gd name="T7" fmla="*/ 17 h 141"/>
                <a:gd name="T8" fmla="*/ 59 w 80"/>
                <a:gd name="T9" fmla="*/ 16 h 141"/>
                <a:gd name="T10" fmla="*/ 53 w 80"/>
                <a:gd name="T11" fmla="*/ 14 h 141"/>
                <a:gd name="T12" fmla="*/ 47 w 80"/>
                <a:gd name="T13" fmla="*/ 11 h 141"/>
                <a:gd name="T14" fmla="*/ 44 w 80"/>
                <a:gd name="T15" fmla="*/ 8 h 141"/>
                <a:gd name="T16" fmla="*/ 42 w 80"/>
                <a:gd name="T17" fmla="*/ 5 h 141"/>
                <a:gd name="T18" fmla="*/ 41 w 80"/>
                <a:gd name="T19" fmla="*/ 2 h 141"/>
                <a:gd name="T20" fmla="*/ 40 w 80"/>
                <a:gd name="T21" fmla="*/ 0 h 141"/>
                <a:gd name="T22" fmla="*/ 0 w 80"/>
                <a:gd name="T23" fmla="*/ 0 h 141"/>
                <a:gd name="T24" fmla="*/ 0 w 80"/>
                <a:gd name="T25" fmla="*/ 23 h 141"/>
                <a:gd name="T26" fmla="*/ 0 w 80"/>
                <a:gd name="T27" fmla="*/ 40 h 141"/>
                <a:gd name="T28" fmla="*/ 0 w 80"/>
                <a:gd name="T29" fmla="*/ 52 h 141"/>
                <a:gd name="T30" fmla="*/ 0 w 80"/>
                <a:gd name="T31" fmla="*/ 61 h 141"/>
                <a:gd name="T32" fmla="*/ 1 w 80"/>
                <a:gd name="T33" fmla="*/ 69 h 141"/>
                <a:gd name="T34" fmla="*/ 3 w 80"/>
                <a:gd name="T35" fmla="*/ 78 h 141"/>
                <a:gd name="T36" fmla="*/ 7 w 80"/>
                <a:gd name="T37" fmla="*/ 88 h 141"/>
                <a:gd name="T38" fmla="*/ 11 w 80"/>
                <a:gd name="T39" fmla="*/ 99 h 141"/>
                <a:gd name="T40" fmla="*/ 20 w 80"/>
                <a:gd name="T41" fmla="*/ 121 h 141"/>
                <a:gd name="T42" fmla="*/ 27 w 80"/>
                <a:gd name="T43" fmla="*/ 141 h 141"/>
                <a:gd name="T44" fmla="*/ 31 w 80"/>
                <a:gd name="T45" fmla="*/ 135 h 141"/>
                <a:gd name="T46" fmla="*/ 33 w 80"/>
                <a:gd name="T47" fmla="*/ 129 h 141"/>
                <a:gd name="T48" fmla="*/ 34 w 80"/>
                <a:gd name="T49" fmla="*/ 127 h 141"/>
                <a:gd name="T50" fmla="*/ 36 w 80"/>
                <a:gd name="T51" fmla="*/ 125 h 141"/>
                <a:gd name="T52" fmla="*/ 38 w 80"/>
                <a:gd name="T53" fmla="*/ 123 h 141"/>
                <a:gd name="T54" fmla="*/ 40 w 80"/>
                <a:gd name="T55" fmla="*/ 12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19" name="Freeform 420">
              <a:extLst>
                <a:ext uri="{FF2B5EF4-FFF2-40B4-BE49-F238E27FC236}">
                  <a16:creationId xmlns:a16="http://schemas.microsoft.com/office/drawing/2014/main" id="{D4C81046-A450-C343-AB62-B474B5B19595}"/>
                </a:ext>
              </a:extLst>
            </p:cNvPr>
            <p:cNvSpPr>
              <a:spLocks/>
            </p:cNvSpPr>
            <p:nvPr/>
          </p:nvSpPr>
          <p:spPr bwMode="auto">
            <a:xfrm>
              <a:off x="1379" y="1383"/>
              <a:ext cx="83" cy="41"/>
            </a:xfrm>
            <a:custGeom>
              <a:avLst/>
              <a:gdLst>
                <a:gd name="T0" fmla="*/ 0 w 259"/>
                <a:gd name="T1" fmla="*/ 93 h 124"/>
                <a:gd name="T2" fmla="*/ 0 w 259"/>
                <a:gd name="T3" fmla="*/ 96 h 124"/>
                <a:gd name="T4" fmla="*/ 2 w 259"/>
                <a:gd name="T5" fmla="*/ 100 h 124"/>
                <a:gd name="T6" fmla="*/ 4 w 259"/>
                <a:gd name="T7" fmla="*/ 103 h 124"/>
                <a:gd name="T8" fmla="*/ 6 w 259"/>
                <a:gd name="T9" fmla="*/ 106 h 124"/>
                <a:gd name="T10" fmla="*/ 14 w 259"/>
                <a:gd name="T11" fmla="*/ 111 h 124"/>
                <a:gd name="T12" fmla="*/ 23 w 259"/>
                <a:gd name="T13" fmla="*/ 115 h 124"/>
                <a:gd name="T14" fmla="*/ 31 w 259"/>
                <a:gd name="T15" fmla="*/ 120 h 124"/>
                <a:gd name="T16" fmla="*/ 41 w 259"/>
                <a:gd name="T17" fmla="*/ 122 h 124"/>
                <a:gd name="T18" fmla="*/ 51 w 259"/>
                <a:gd name="T19" fmla="*/ 124 h 124"/>
                <a:gd name="T20" fmla="*/ 60 w 259"/>
                <a:gd name="T21" fmla="*/ 124 h 124"/>
                <a:gd name="T22" fmla="*/ 68 w 259"/>
                <a:gd name="T23" fmla="*/ 124 h 124"/>
                <a:gd name="T24" fmla="*/ 75 w 259"/>
                <a:gd name="T25" fmla="*/ 123 h 124"/>
                <a:gd name="T26" fmla="*/ 81 w 259"/>
                <a:gd name="T27" fmla="*/ 122 h 124"/>
                <a:gd name="T28" fmla="*/ 87 w 259"/>
                <a:gd name="T29" fmla="*/ 120 h 124"/>
                <a:gd name="T30" fmla="*/ 97 w 259"/>
                <a:gd name="T31" fmla="*/ 114 h 124"/>
                <a:gd name="T32" fmla="*/ 106 w 259"/>
                <a:gd name="T33" fmla="*/ 108 h 124"/>
                <a:gd name="T34" fmla="*/ 115 w 259"/>
                <a:gd name="T35" fmla="*/ 103 h 124"/>
                <a:gd name="T36" fmla="*/ 125 w 259"/>
                <a:gd name="T37" fmla="*/ 98 h 124"/>
                <a:gd name="T38" fmla="*/ 130 w 259"/>
                <a:gd name="T39" fmla="*/ 96 h 124"/>
                <a:gd name="T40" fmla="*/ 137 w 259"/>
                <a:gd name="T41" fmla="*/ 94 h 124"/>
                <a:gd name="T42" fmla="*/ 145 w 259"/>
                <a:gd name="T43" fmla="*/ 93 h 124"/>
                <a:gd name="T44" fmla="*/ 152 w 259"/>
                <a:gd name="T45" fmla="*/ 93 h 124"/>
                <a:gd name="T46" fmla="*/ 162 w 259"/>
                <a:gd name="T47" fmla="*/ 94 h 124"/>
                <a:gd name="T48" fmla="*/ 171 w 259"/>
                <a:gd name="T49" fmla="*/ 96 h 124"/>
                <a:gd name="T50" fmla="*/ 180 w 259"/>
                <a:gd name="T51" fmla="*/ 99 h 124"/>
                <a:gd name="T52" fmla="*/ 188 w 259"/>
                <a:gd name="T53" fmla="*/ 103 h 124"/>
                <a:gd name="T54" fmla="*/ 204 w 259"/>
                <a:gd name="T55" fmla="*/ 111 h 124"/>
                <a:gd name="T56" fmla="*/ 219 w 259"/>
                <a:gd name="T57" fmla="*/ 117 h 124"/>
                <a:gd name="T58" fmla="*/ 259 w 259"/>
                <a:gd name="T59" fmla="*/ 117 h 124"/>
                <a:gd name="T60" fmla="*/ 259 w 259"/>
                <a:gd name="T61" fmla="*/ 99 h 124"/>
                <a:gd name="T62" fmla="*/ 252 w 259"/>
                <a:gd name="T63" fmla="*/ 98 h 124"/>
                <a:gd name="T64" fmla="*/ 244 w 259"/>
                <a:gd name="T65" fmla="*/ 96 h 124"/>
                <a:gd name="T66" fmla="*/ 236 w 259"/>
                <a:gd name="T67" fmla="*/ 94 h 124"/>
                <a:gd name="T68" fmla="*/ 226 w 259"/>
                <a:gd name="T69" fmla="*/ 93 h 124"/>
                <a:gd name="T70" fmla="*/ 230 w 259"/>
                <a:gd name="T71" fmla="*/ 85 h 124"/>
                <a:gd name="T72" fmla="*/ 236 w 259"/>
                <a:gd name="T73" fmla="*/ 79 h 124"/>
                <a:gd name="T74" fmla="*/ 240 w 259"/>
                <a:gd name="T75" fmla="*/ 74 h 124"/>
                <a:gd name="T76" fmla="*/ 246 w 259"/>
                <a:gd name="T77" fmla="*/ 69 h 124"/>
                <a:gd name="T78" fmla="*/ 238 w 259"/>
                <a:gd name="T79" fmla="*/ 61 h 124"/>
                <a:gd name="T80" fmla="*/ 230 w 259"/>
                <a:gd name="T81" fmla="*/ 56 h 124"/>
                <a:gd name="T82" fmla="*/ 222 w 259"/>
                <a:gd name="T83" fmla="*/ 50 h 124"/>
                <a:gd name="T84" fmla="*/ 214 w 259"/>
                <a:gd name="T85" fmla="*/ 46 h 124"/>
                <a:gd name="T86" fmla="*/ 197 w 259"/>
                <a:gd name="T87" fmla="*/ 37 h 124"/>
                <a:gd name="T88" fmla="*/ 182 w 259"/>
                <a:gd name="T89" fmla="*/ 30 h 124"/>
                <a:gd name="T90" fmla="*/ 166 w 259"/>
                <a:gd name="T91" fmla="*/ 23 h 124"/>
                <a:gd name="T92" fmla="*/ 153 w 259"/>
                <a:gd name="T93" fmla="*/ 17 h 124"/>
                <a:gd name="T94" fmla="*/ 147 w 259"/>
                <a:gd name="T95" fmla="*/ 13 h 124"/>
                <a:gd name="T96" fmla="*/ 141 w 259"/>
                <a:gd name="T97" fmla="*/ 10 h 124"/>
                <a:gd name="T98" fmla="*/ 137 w 259"/>
                <a:gd name="T99" fmla="*/ 5 h 124"/>
                <a:gd name="T100" fmla="*/ 132 w 259"/>
                <a:gd name="T101" fmla="*/ 0 h 124"/>
                <a:gd name="T102" fmla="*/ 124 w 259"/>
                <a:gd name="T103" fmla="*/ 3 h 124"/>
                <a:gd name="T104" fmla="*/ 114 w 259"/>
                <a:gd name="T105" fmla="*/ 7 h 124"/>
                <a:gd name="T106" fmla="*/ 105 w 259"/>
                <a:gd name="T107" fmla="*/ 12 h 124"/>
                <a:gd name="T108" fmla="*/ 95 w 259"/>
                <a:gd name="T109" fmla="*/ 17 h 124"/>
                <a:gd name="T110" fmla="*/ 75 w 259"/>
                <a:gd name="T111" fmla="*/ 29 h 124"/>
                <a:gd name="T112" fmla="*/ 57 w 259"/>
                <a:gd name="T113" fmla="*/ 42 h 124"/>
                <a:gd name="T114" fmla="*/ 38 w 259"/>
                <a:gd name="T115" fmla="*/ 56 h 124"/>
                <a:gd name="T116" fmla="*/ 23 w 259"/>
                <a:gd name="T117" fmla="*/ 70 h 124"/>
                <a:gd name="T118" fmla="*/ 9 w 259"/>
                <a:gd name="T119" fmla="*/ 83 h 124"/>
                <a:gd name="T120" fmla="*/ 0 w 259"/>
                <a:gd name="T12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0" name="Freeform 421">
              <a:extLst>
                <a:ext uri="{FF2B5EF4-FFF2-40B4-BE49-F238E27FC236}">
                  <a16:creationId xmlns:a16="http://schemas.microsoft.com/office/drawing/2014/main" id="{776C345E-391C-3444-A1E5-1A68E703AF3A}"/>
                </a:ext>
              </a:extLst>
            </p:cNvPr>
            <p:cNvSpPr>
              <a:spLocks/>
            </p:cNvSpPr>
            <p:nvPr/>
          </p:nvSpPr>
          <p:spPr bwMode="auto">
            <a:xfrm>
              <a:off x="1509" y="1389"/>
              <a:ext cx="38" cy="19"/>
            </a:xfrm>
            <a:custGeom>
              <a:avLst/>
              <a:gdLst>
                <a:gd name="T0" fmla="*/ 0 w 119"/>
                <a:gd name="T1" fmla="*/ 32 h 57"/>
                <a:gd name="T2" fmla="*/ 7 w 119"/>
                <a:gd name="T3" fmla="*/ 35 h 57"/>
                <a:gd name="T4" fmla="*/ 14 w 119"/>
                <a:gd name="T5" fmla="*/ 38 h 57"/>
                <a:gd name="T6" fmla="*/ 20 w 119"/>
                <a:gd name="T7" fmla="*/ 42 h 57"/>
                <a:gd name="T8" fmla="*/ 26 w 119"/>
                <a:gd name="T9" fmla="*/ 47 h 57"/>
                <a:gd name="T10" fmla="*/ 32 w 119"/>
                <a:gd name="T11" fmla="*/ 51 h 57"/>
                <a:gd name="T12" fmla="*/ 36 w 119"/>
                <a:gd name="T13" fmla="*/ 54 h 57"/>
                <a:gd name="T14" fmla="*/ 41 w 119"/>
                <a:gd name="T15" fmla="*/ 56 h 57"/>
                <a:gd name="T16" fmla="*/ 47 w 119"/>
                <a:gd name="T17" fmla="*/ 57 h 57"/>
                <a:gd name="T18" fmla="*/ 55 w 119"/>
                <a:gd name="T19" fmla="*/ 57 h 57"/>
                <a:gd name="T20" fmla="*/ 62 w 119"/>
                <a:gd name="T21" fmla="*/ 56 h 57"/>
                <a:gd name="T22" fmla="*/ 70 w 119"/>
                <a:gd name="T23" fmla="*/ 55 h 57"/>
                <a:gd name="T24" fmla="*/ 77 w 119"/>
                <a:gd name="T25" fmla="*/ 53 h 57"/>
                <a:gd name="T26" fmla="*/ 83 w 119"/>
                <a:gd name="T27" fmla="*/ 50 h 57"/>
                <a:gd name="T28" fmla="*/ 89 w 119"/>
                <a:gd name="T29" fmla="*/ 48 h 57"/>
                <a:gd name="T30" fmla="*/ 93 w 119"/>
                <a:gd name="T31" fmla="*/ 44 h 57"/>
                <a:gd name="T32" fmla="*/ 97 w 119"/>
                <a:gd name="T33" fmla="*/ 40 h 57"/>
                <a:gd name="T34" fmla="*/ 106 w 119"/>
                <a:gd name="T35" fmla="*/ 32 h 57"/>
                <a:gd name="T36" fmla="*/ 112 w 119"/>
                <a:gd name="T37" fmla="*/ 23 h 57"/>
                <a:gd name="T38" fmla="*/ 116 w 119"/>
                <a:gd name="T39" fmla="*/ 13 h 57"/>
                <a:gd name="T40" fmla="*/ 119 w 119"/>
                <a:gd name="T41" fmla="*/ 1 h 57"/>
                <a:gd name="T42" fmla="*/ 101 w 119"/>
                <a:gd name="T43" fmla="*/ 0 h 57"/>
                <a:gd name="T44" fmla="*/ 82 w 119"/>
                <a:gd name="T45" fmla="*/ 0 h 57"/>
                <a:gd name="T46" fmla="*/ 63 w 119"/>
                <a:gd name="T47" fmla="*/ 2 h 57"/>
                <a:gd name="T48" fmla="*/ 45 w 119"/>
                <a:gd name="T49" fmla="*/ 5 h 57"/>
                <a:gd name="T50" fmla="*/ 36 w 119"/>
                <a:gd name="T51" fmla="*/ 7 h 57"/>
                <a:gd name="T52" fmla="*/ 28 w 119"/>
                <a:gd name="T53" fmla="*/ 10 h 57"/>
                <a:gd name="T54" fmla="*/ 22 w 119"/>
                <a:gd name="T55" fmla="*/ 13 h 57"/>
                <a:gd name="T56" fmla="*/ 15 w 119"/>
                <a:gd name="T57" fmla="*/ 16 h 57"/>
                <a:gd name="T58" fmla="*/ 10 w 119"/>
                <a:gd name="T59" fmla="*/ 19 h 57"/>
                <a:gd name="T60" fmla="*/ 5 w 119"/>
                <a:gd name="T61" fmla="*/ 23 h 57"/>
                <a:gd name="T62" fmla="*/ 2 w 119"/>
                <a:gd name="T63" fmla="*/ 27 h 57"/>
                <a:gd name="T64" fmla="*/ 0 w 119"/>
                <a:gd name="T6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1" name="Freeform 422">
              <a:extLst>
                <a:ext uri="{FF2B5EF4-FFF2-40B4-BE49-F238E27FC236}">
                  <a16:creationId xmlns:a16="http://schemas.microsoft.com/office/drawing/2014/main" id="{D5C6CD5D-E517-5D4A-BA25-0DFBE2722652}"/>
                </a:ext>
              </a:extLst>
            </p:cNvPr>
            <p:cNvSpPr>
              <a:spLocks/>
            </p:cNvSpPr>
            <p:nvPr/>
          </p:nvSpPr>
          <p:spPr bwMode="auto">
            <a:xfrm>
              <a:off x="1554" y="1335"/>
              <a:ext cx="34" cy="17"/>
            </a:xfrm>
            <a:custGeom>
              <a:avLst/>
              <a:gdLst>
                <a:gd name="T0" fmla="*/ 0 w 107"/>
                <a:gd name="T1" fmla="*/ 50 h 52"/>
                <a:gd name="T2" fmla="*/ 6 w 107"/>
                <a:gd name="T3" fmla="*/ 51 h 52"/>
                <a:gd name="T4" fmla="*/ 9 w 107"/>
                <a:gd name="T5" fmla="*/ 52 h 52"/>
                <a:gd name="T6" fmla="*/ 13 w 107"/>
                <a:gd name="T7" fmla="*/ 52 h 52"/>
                <a:gd name="T8" fmla="*/ 17 w 107"/>
                <a:gd name="T9" fmla="*/ 52 h 52"/>
                <a:gd name="T10" fmla="*/ 24 w 107"/>
                <a:gd name="T11" fmla="*/ 50 h 52"/>
                <a:gd name="T12" fmla="*/ 34 w 107"/>
                <a:gd name="T13" fmla="*/ 50 h 52"/>
                <a:gd name="T14" fmla="*/ 43 w 107"/>
                <a:gd name="T15" fmla="*/ 49 h 52"/>
                <a:gd name="T16" fmla="*/ 53 w 107"/>
                <a:gd name="T17" fmla="*/ 48 h 52"/>
                <a:gd name="T18" fmla="*/ 62 w 107"/>
                <a:gd name="T19" fmla="*/ 47 h 52"/>
                <a:gd name="T20" fmla="*/ 70 w 107"/>
                <a:gd name="T21" fmla="*/ 43 h 52"/>
                <a:gd name="T22" fmla="*/ 79 w 107"/>
                <a:gd name="T23" fmla="*/ 40 h 52"/>
                <a:gd name="T24" fmla="*/ 88 w 107"/>
                <a:gd name="T25" fmla="*/ 36 h 52"/>
                <a:gd name="T26" fmla="*/ 97 w 107"/>
                <a:gd name="T27" fmla="*/ 31 h 52"/>
                <a:gd name="T28" fmla="*/ 107 w 107"/>
                <a:gd name="T29" fmla="*/ 24 h 52"/>
                <a:gd name="T30" fmla="*/ 107 w 107"/>
                <a:gd name="T31" fmla="*/ 0 h 52"/>
                <a:gd name="T32" fmla="*/ 98 w 107"/>
                <a:gd name="T33" fmla="*/ 1 h 52"/>
                <a:gd name="T34" fmla="*/ 86 w 107"/>
                <a:gd name="T35" fmla="*/ 3 h 52"/>
                <a:gd name="T36" fmla="*/ 72 w 107"/>
                <a:gd name="T37" fmla="*/ 7 h 52"/>
                <a:gd name="T38" fmla="*/ 56 w 107"/>
                <a:gd name="T39" fmla="*/ 13 h 52"/>
                <a:gd name="T40" fmla="*/ 41 w 107"/>
                <a:gd name="T41" fmla="*/ 20 h 52"/>
                <a:gd name="T42" fmla="*/ 25 w 107"/>
                <a:gd name="T43" fmla="*/ 28 h 52"/>
                <a:gd name="T44" fmla="*/ 19 w 107"/>
                <a:gd name="T45" fmla="*/ 33 h 52"/>
                <a:gd name="T46" fmla="*/ 12 w 107"/>
                <a:gd name="T47" fmla="*/ 38 h 52"/>
                <a:gd name="T48" fmla="*/ 6 w 107"/>
                <a:gd name="T49" fmla="*/ 43 h 52"/>
                <a:gd name="T50" fmla="*/ 0 w 107"/>
                <a:gd name="T5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2" name="Freeform 423">
              <a:extLst>
                <a:ext uri="{FF2B5EF4-FFF2-40B4-BE49-F238E27FC236}">
                  <a16:creationId xmlns:a16="http://schemas.microsoft.com/office/drawing/2014/main" id="{99D30BC1-3529-6942-B922-0CA766FE2A33}"/>
                </a:ext>
              </a:extLst>
            </p:cNvPr>
            <p:cNvSpPr>
              <a:spLocks/>
            </p:cNvSpPr>
            <p:nvPr/>
          </p:nvSpPr>
          <p:spPr bwMode="auto">
            <a:xfrm>
              <a:off x="1381" y="1244"/>
              <a:ext cx="79" cy="32"/>
            </a:xfrm>
            <a:custGeom>
              <a:avLst/>
              <a:gdLst>
                <a:gd name="T0" fmla="*/ 27 w 246"/>
                <a:gd name="T1" fmla="*/ 99 h 99"/>
                <a:gd name="T2" fmla="*/ 22 w 246"/>
                <a:gd name="T3" fmla="*/ 97 h 99"/>
                <a:gd name="T4" fmla="*/ 17 w 246"/>
                <a:gd name="T5" fmla="*/ 96 h 99"/>
                <a:gd name="T6" fmla="*/ 12 w 246"/>
                <a:gd name="T7" fmla="*/ 93 h 99"/>
                <a:gd name="T8" fmla="*/ 9 w 246"/>
                <a:gd name="T9" fmla="*/ 90 h 99"/>
                <a:gd name="T10" fmla="*/ 6 w 246"/>
                <a:gd name="T11" fmla="*/ 86 h 99"/>
                <a:gd name="T12" fmla="*/ 2 w 246"/>
                <a:gd name="T13" fmla="*/ 82 h 99"/>
                <a:gd name="T14" fmla="*/ 1 w 246"/>
                <a:gd name="T15" fmla="*/ 78 h 99"/>
                <a:gd name="T16" fmla="*/ 0 w 246"/>
                <a:gd name="T17" fmla="*/ 73 h 99"/>
                <a:gd name="T18" fmla="*/ 0 w 246"/>
                <a:gd name="T19" fmla="*/ 69 h 99"/>
                <a:gd name="T20" fmla="*/ 1 w 246"/>
                <a:gd name="T21" fmla="*/ 65 h 99"/>
                <a:gd name="T22" fmla="*/ 3 w 246"/>
                <a:gd name="T23" fmla="*/ 60 h 99"/>
                <a:gd name="T24" fmla="*/ 5 w 246"/>
                <a:gd name="T25" fmla="*/ 56 h 99"/>
                <a:gd name="T26" fmla="*/ 10 w 246"/>
                <a:gd name="T27" fmla="*/ 49 h 99"/>
                <a:gd name="T28" fmla="*/ 18 w 246"/>
                <a:gd name="T29" fmla="*/ 41 h 99"/>
                <a:gd name="T30" fmla="*/ 25 w 246"/>
                <a:gd name="T31" fmla="*/ 34 h 99"/>
                <a:gd name="T32" fmla="*/ 35 w 246"/>
                <a:gd name="T33" fmla="*/ 28 h 99"/>
                <a:gd name="T34" fmla="*/ 46 w 246"/>
                <a:gd name="T35" fmla="*/ 23 h 99"/>
                <a:gd name="T36" fmla="*/ 57 w 246"/>
                <a:gd name="T37" fmla="*/ 18 h 99"/>
                <a:gd name="T38" fmla="*/ 69 w 246"/>
                <a:gd name="T39" fmla="*/ 14 h 99"/>
                <a:gd name="T40" fmla="*/ 81 w 246"/>
                <a:gd name="T41" fmla="*/ 10 h 99"/>
                <a:gd name="T42" fmla="*/ 92 w 246"/>
                <a:gd name="T43" fmla="*/ 7 h 99"/>
                <a:gd name="T44" fmla="*/ 104 w 246"/>
                <a:gd name="T45" fmla="*/ 4 h 99"/>
                <a:gd name="T46" fmla="*/ 124 w 246"/>
                <a:gd name="T47" fmla="*/ 1 h 99"/>
                <a:gd name="T48" fmla="*/ 140 w 246"/>
                <a:gd name="T49" fmla="*/ 0 h 99"/>
                <a:gd name="T50" fmla="*/ 168 w 246"/>
                <a:gd name="T51" fmla="*/ 0 h 99"/>
                <a:gd name="T52" fmla="*/ 193 w 246"/>
                <a:gd name="T53" fmla="*/ 1 h 99"/>
                <a:gd name="T54" fmla="*/ 219 w 246"/>
                <a:gd name="T55" fmla="*/ 2 h 99"/>
                <a:gd name="T56" fmla="*/ 246 w 246"/>
                <a:gd name="T57" fmla="*/ 6 h 99"/>
                <a:gd name="T58" fmla="*/ 244 w 246"/>
                <a:gd name="T59" fmla="*/ 11 h 99"/>
                <a:gd name="T60" fmla="*/ 241 w 246"/>
                <a:gd name="T61" fmla="*/ 15 h 99"/>
                <a:gd name="T62" fmla="*/ 236 w 246"/>
                <a:gd name="T63" fmla="*/ 20 h 99"/>
                <a:gd name="T64" fmla="*/ 231 w 246"/>
                <a:gd name="T65" fmla="*/ 26 h 99"/>
                <a:gd name="T66" fmla="*/ 215 w 246"/>
                <a:gd name="T67" fmla="*/ 36 h 99"/>
                <a:gd name="T68" fmla="*/ 199 w 246"/>
                <a:gd name="T69" fmla="*/ 46 h 99"/>
                <a:gd name="T70" fmla="*/ 180 w 246"/>
                <a:gd name="T71" fmla="*/ 55 h 99"/>
                <a:gd name="T72" fmla="*/ 162 w 246"/>
                <a:gd name="T73" fmla="*/ 61 h 99"/>
                <a:gd name="T74" fmla="*/ 152 w 246"/>
                <a:gd name="T75" fmla="*/ 64 h 99"/>
                <a:gd name="T76" fmla="*/ 143 w 246"/>
                <a:gd name="T77" fmla="*/ 66 h 99"/>
                <a:gd name="T78" fmla="*/ 134 w 246"/>
                <a:gd name="T79" fmla="*/ 67 h 99"/>
                <a:gd name="T80" fmla="*/ 126 w 246"/>
                <a:gd name="T81" fmla="*/ 67 h 99"/>
                <a:gd name="T82" fmla="*/ 120 w 246"/>
                <a:gd name="T83" fmla="*/ 67 h 99"/>
                <a:gd name="T84" fmla="*/ 110 w 246"/>
                <a:gd name="T85" fmla="*/ 67 h 99"/>
                <a:gd name="T86" fmla="*/ 100 w 246"/>
                <a:gd name="T87" fmla="*/ 67 h 99"/>
                <a:gd name="T88" fmla="*/ 93 w 246"/>
                <a:gd name="T89" fmla="*/ 67 h 99"/>
                <a:gd name="T90" fmla="*/ 88 w 246"/>
                <a:gd name="T91" fmla="*/ 69 h 99"/>
                <a:gd name="T92" fmla="*/ 80 w 246"/>
                <a:gd name="T93" fmla="*/ 72 h 99"/>
                <a:gd name="T94" fmla="*/ 72 w 246"/>
                <a:gd name="T95" fmla="*/ 77 h 99"/>
                <a:gd name="T96" fmla="*/ 63 w 246"/>
                <a:gd name="T97" fmla="*/ 83 h 99"/>
                <a:gd name="T98" fmla="*/ 53 w 246"/>
                <a:gd name="T99" fmla="*/ 88 h 99"/>
                <a:gd name="T100" fmla="*/ 44 w 246"/>
                <a:gd name="T101" fmla="*/ 93 h 99"/>
                <a:gd name="T102" fmla="*/ 35 w 246"/>
                <a:gd name="T103" fmla="*/ 96 h 99"/>
                <a:gd name="T104" fmla="*/ 27 w 246"/>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3" name="Freeform 424">
              <a:extLst>
                <a:ext uri="{FF2B5EF4-FFF2-40B4-BE49-F238E27FC236}">
                  <a16:creationId xmlns:a16="http://schemas.microsoft.com/office/drawing/2014/main" id="{F7FCA5C9-F1D2-CF4F-9701-EED75E027501}"/>
                </a:ext>
              </a:extLst>
            </p:cNvPr>
            <p:cNvSpPr>
              <a:spLocks/>
            </p:cNvSpPr>
            <p:nvPr/>
          </p:nvSpPr>
          <p:spPr bwMode="auto">
            <a:xfrm>
              <a:off x="1294" y="1248"/>
              <a:ext cx="76" cy="40"/>
            </a:xfrm>
            <a:custGeom>
              <a:avLst/>
              <a:gdLst>
                <a:gd name="T0" fmla="*/ 33 w 233"/>
                <a:gd name="T1" fmla="*/ 88 h 123"/>
                <a:gd name="T2" fmla="*/ 10 w 233"/>
                <a:gd name="T3" fmla="*/ 78 h 123"/>
                <a:gd name="T4" fmla="*/ 0 w 233"/>
                <a:gd name="T5" fmla="*/ 55 h 123"/>
                <a:gd name="T6" fmla="*/ 20 w 233"/>
                <a:gd name="T7" fmla="*/ 37 h 123"/>
                <a:gd name="T8" fmla="*/ 40 w 233"/>
                <a:gd name="T9" fmla="*/ 37 h 123"/>
                <a:gd name="T10" fmla="*/ 61 w 233"/>
                <a:gd name="T11" fmla="*/ 37 h 123"/>
                <a:gd name="T12" fmla="*/ 72 w 233"/>
                <a:gd name="T13" fmla="*/ 36 h 123"/>
                <a:gd name="T14" fmla="*/ 83 w 233"/>
                <a:gd name="T15" fmla="*/ 33 h 123"/>
                <a:gd name="T16" fmla="*/ 104 w 233"/>
                <a:gd name="T17" fmla="*/ 23 h 123"/>
                <a:gd name="T18" fmla="*/ 123 w 233"/>
                <a:gd name="T19" fmla="*/ 11 h 123"/>
                <a:gd name="T20" fmla="*/ 146 w 233"/>
                <a:gd name="T21" fmla="*/ 0 h 123"/>
                <a:gd name="T22" fmla="*/ 161 w 233"/>
                <a:gd name="T23" fmla="*/ 8 h 123"/>
                <a:gd name="T24" fmla="*/ 181 w 233"/>
                <a:gd name="T25" fmla="*/ 12 h 123"/>
                <a:gd name="T26" fmla="*/ 190 w 233"/>
                <a:gd name="T27" fmla="*/ 10 h 123"/>
                <a:gd name="T28" fmla="*/ 201 w 233"/>
                <a:gd name="T29" fmla="*/ 6 h 123"/>
                <a:gd name="T30" fmla="*/ 213 w 233"/>
                <a:gd name="T31" fmla="*/ 0 h 123"/>
                <a:gd name="T32" fmla="*/ 232 w 233"/>
                <a:gd name="T33" fmla="*/ 6 h 123"/>
                <a:gd name="T34" fmla="*/ 228 w 233"/>
                <a:gd name="T35" fmla="*/ 18 h 123"/>
                <a:gd name="T36" fmla="*/ 219 w 233"/>
                <a:gd name="T37" fmla="*/ 25 h 123"/>
                <a:gd name="T38" fmla="*/ 207 w 233"/>
                <a:gd name="T39" fmla="*/ 30 h 123"/>
                <a:gd name="T40" fmla="*/ 201 w 233"/>
                <a:gd name="T41" fmla="*/ 43 h 123"/>
                <a:gd name="T42" fmla="*/ 206 w 233"/>
                <a:gd name="T43" fmla="*/ 62 h 123"/>
                <a:gd name="T44" fmla="*/ 185 w 233"/>
                <a:gd name="T45" fmla="*/ 85 h 123"/>
                <a:gd name="T46" fmla="*/ 157 w 233"/>
                <a:gd name="T47" fmla="*/ 96 h 123"/>
                <a:gd name="T48" fmla="*/ 139 w 233"/>
                <a:gd name="T49" fmla="*/ 98 h 123"/>
                <a:gd name="T50" fmla="*/ 116 w 233"/>
                <a:gd name="T51" fmla="*/ 100 h 123"/>
                <a:gd name="T52" fmla="*/ 96 w 233"/>
                <a:gd name="T53" fmla="*/ 106 h 123"/>
                <a:gd name="T54" fmla="*/ 82 w 233"/>
                <a:gd name="T55" fmla="*/ 115 h 123"/>
                <a:gd name="T56" fmla="*/ 67 w 233"/>
                <a:gd name="T57" fmla="*/ 122 h 123"/>
                <a:gd name="T58" fmla="*/ 58 w 233"/>
                <a:gd name="T59" fmla="*/ 122 h 123"/>
                <a:gd name="T60" fmla="*/ 53 w 233"/>
                <a:gd name="T61" fmla="*/ 115 h 123"/>
                <a:gd name="T62" fmla="*/ 48 w 233"/>
                <a:gd name="T63"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4" name="Freeform 425">
              <a:extLst>
                <a:ext uri="{FF2B5EF4-FFF2-40B4-BE49-F238E27FC236}">
                  <a16:creationId xmlns:a16="http://schemas.microsoft.com/office/drawing/2014/main" id="{8B968235-3FE8-FE48-9913-75BCEA8EE3E1}"/>
                </a:ext>
              </a:extLst>
            </p:cNvPr>
            <p:cNvSpPr>
              <a:spLocks/>
            </p:cNvSpPr>
            <p:nvPr/>
          </p:nvSpPr>
          <p:spPr bwMode="auto">
            <a:xfrm>
              <a:off x="983" y="1236"/>
              <a:ext cx="157" cy="56"/>
            </a:xfrm>
            <a:custGeom>
              <a:avLst/>
              <a:gdLst>
                <a:gd name="T0" fmla="*/ 0 w 484"/>
                <a:gd name="T1" fmla="*/ 147 h 172"/>
                <a:gd name="T2" fmla="*/ 3 w 484"/>
                <a:gd name="T3" fmla="*/ 156 h 172"/>
                <a:gd name="T4" fmla="*/ 9 w 484"/>
                <a:gd name="T5" fmla="*/ 162 h 172"/>
                <a:gd name="T6" fmla="*/ 17 w 484"/>
                <a:gd name="T7" fmla="*/ 167 h 172"/>
                <a:gd name="T8" fmla="*/ 31 w 484"/>
                <a:gd name="T9" fmla="*/ 170 h 172"/>
                <a:gd name="T10" fmla="*/ 51 w 484"/>
                <a:gd name="T11" fmla="*/ 172 h 172"/>
                <a:gd name="T12" fmla="*/ 73 w 484"/>
                <a:gd name="T13" fmla="*/ 172 h 172"/>
                <a:gd name="T14" fmla="*/ 99 w 484"/>
                <a:gd name="T15" fmla="*/ 167 h 172"/>
                <a:gd name="T16" fmla="*/ 139 w 484"/>
                <a:gd name="T17" fmla="*/ 156 h 172"/>
                <a:gd name="T18" fmla="*/ 189 w 484"/>
                <a:gd name="T19" fmla="*/ 135 h 172"/>
                <a:gd name="T20" fmla="*/ 240 w 484"/>
                <a:gd name="T21" fmla="*/ 113 h 172"/>
                <a:gd name="T22" fmla="*/ 287 w 484"/>
                <a:gd name="T23" fmla="*/ 100 h 172"/>
                <a:gd name="T24" fmla="*/ 350 w 484"/>
                <a:gd name="T25" fmla="*/ 87 h 172"/>
                <a:gd name="T26" fmla="*/ 401 w 484"/>
                <a:gd name="T27" fmla="*/ 75 h 172"/>
                <a:gd name="T28" fmla="*/ 434 w 484"/>
                <a:gd name="T29" fmla="*/ 64 h 172"/>
                <a:gd name="T30" fmla="*/ 461 w 484"/>
                <a:gd name="T31" fmla="*/ 52 h 172"/>
                <a:gd name="T32" fmla="*/ 475 w 484"/>
                <a:gd name="T33" fmla="*/ 42 h 172"/>
                <a:gd name="T34" fmla="*/ 482 w 484"/>
                <a:gd name="T35" fmla="*/ 35 h 172"/>
                <a:gd name="T36" fmla="*/ 449 w 484"/>
                <a:gd name="T37" fmla="*/ 26 h 172"/>
                <a:gd name="T38" fmla="*/ 387 w 484"/>
                <a:gd name="T39" fmla="*/ 16 h 172"/>
                <a:gd name="T40" fmla="*/ 331 w 484"/>
                <a:gd name="T41" fmla="*/ 6 h 172"/>
                <a:gd name="T42" fmla="*/ 272 w 484"/>
                <a:gd name="T43" fmla="*/ 0 h 172"/>
                <a:gd name="T44" fmla="*/ 225 w 484"/>
                <a:gd name="T45" fmla="*/ 0 h 172"/>
                <a:gd name="T46" fmla="*/ 203 w 484"/>
                <a:gd name="T47" fmla="*/ 4 h 172"/>
                <a:gd name="T48" fmla="*/ 186 w 484"/>
                <a:gd name="T49" fmla="*/ 8 h 172"/>
                <a:gd name="T50" fmla="*/ 176 w 484"/>
                <a:gd name="T51" fmla="*/ 6 h 172"/>
                <a:gd name="T52" fmla="*/ 169 w 484"/>
                <a:gd name="T53" fmla="*/ 3 h 172"/>
                <a:gd name="T54" fmla="*/ 165 w 484"/>
                <a:gd name="T55" fmla="*/ 8 h 172"/>
                <a:gd name="T56" fmla="*/ 161 w 484"/>
                <a:gd name="T57" fmla="*/ 24 h 172"/>
                <a:gd name="T58" fmla="*/ 154 w 484"/>
                <a:gd name="T59" fmla="*/ 36 h 172"/>
                <a:gd name="T60" fmla="*/ 144 w 484"/>
                <a:gd name="T61" fmla="*/ 46 h 172"/>
                <a:gd name="T62" fmla="*/ 127 w 484"/>
                <a:gd name="T63" fmla="*/ 58 h 172"/>
                <a:gd name="T64" fmla="*/ 97 w 484"/>
                <a:gd name="T65" fmla="*/ 69 h 172"/>
                <a:gd name="T66" fmla="*/ 66 w 484"/>
                <a:gd name="T67" fmla="*/ 78 h 172"/>
                <a:gd name="T68" fmla="*/ 38 w 484"/>
                <a:gd name="T69" fmla="*/ 88 h 172"/>
                <a:gd name="T70" fmla="*/ 19 w 484"/>
                <a:gd name="T71" fmla="*/ 98 h 172"/>
                <a:gd name="T72" fmla="*/ 10 w 484"/>
                <a:gd name="T73" fmla="*/ 107 h 172"/>
                <a:gd name="T74" fmla="*/ 3 w 484"/>
                <a:gd name="T75" fmla="*/ 119 h 172"/>
                <a:gd name="T76" fmla="*/ 0 w 484"/>
                <a:gd name="T77" fmla="*/ 13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5" name="Freeform 426">
              <a:extLst>
                <a:ext uri="{FF2B5EF4-FFF2-40B4-BE49-F238E27FC236}">
                  <a16:creationId xmlns:a16="http://schemas.microsoft.com/office/drawing/2014/main" id="{B2579FA5-001B-F746-B292-A465455EBF61}"/>
                </a:ext>
              </a:extLst>
            </p:cNvPr>
            <p:cNvSpPr>
              <a:spLocks/>
            </p:cNvSpPr>
            <p:nvPr/>
          </p:nvSpPr>
          <p:spPr bwMode="auto">
            <a:xfrm>
              <a:off x="1043" y="1255"/>
              <a:ext cx="221" cy="79"/>
            </a:xfrm>
            <a:custGeom>
              <a:avLst/>
              <a:gdLst>
                <a:gd name="T0" fmla="*/ 317 w 684"/>
                <a:gd name="T1" fmla="*/ 5 h 240"/>
                <a:gd name="T2" fmla="*/ 304 w 684"/>
                <a:gd name="T3" fmla="*/ 27 h 240"/>
                <a:gd name="T4" fmla="*/ 297 w 684"/>
                <a:gd name="T5" fmla="*/ 41 h 240"/>
                <a:gd name="T6" fmla="*/ 299 w 684"/>
                <a:gd name="T7" fmla="*/ 43 h 240"/>
                <a:gd name="T8" fmla="*/ 337 w 684"/>
                <a:gd name="T9" fmla="*/ 39 h 240"/>
                <a:gd name="T10" fmla="*/ 372 w 684"/>
                <a:gd name="T11" fmla="*/ 19 h 240"/>
                <a:gd name="T12" fmla="*/ 379 w 684"/>
                <a:gd name="T13" fmla="*/ 38 h 240"/>
                <a:gd name="T14" fmla="*/ 377 w 684"/>
                <a:gd name="T15" fmla="*/ 55 h 240"/>
                <a:gd name="T16" fmla="*/ 405 w 684"/>
                <a:gd name="T17" fmla="*/ 69 h 240"/>
                <a:gd name="T18" fmla="*/ 511 w 684"/>
                <a:gd name="T19" fmla="*/ 51 h 240"/>
                <a:gd name="T20" fmla="*/ 514 w 684"/>
                <a:gd name="T21" fmla="*/ 70 h 240"/>
                <a:gd name="T22" fmla="*/ 541 w 684"/>
                <a:gd name="T23" fmla="*/ 63 h 240"/>
                <a:gd name="T24" fmla="*/ 557 w 684"/>
                <a:gd name="T25" fmla="*/ 45 h 240"/>
                <a:gd name="T26" fmla="*/ 558 w 684"/>
                <a:gd name="T27" fmla="*/ 19 h 240"/>
                <a:gd name="T28" fmla="*/ 563 w 684"/>
                <a:gd name="T29" fmla="*/ 8 h 240"/>
                <a:gd name="T30" fmla="*/ 579 w 684"/>
                <a:gd name="T31" fmla="*/ 0 h 240"/>
                <a:gd name="T32" fmla="*/ 624 w 684"/>
                <a:gd name="T33" fmla="*/ 3 h 240"/>
                <a:gd name="T34" fmla="*/ 645 w 684"/>
                <a:gd name="T35" fmla="*/ 0 h 240"/>
                <a:gd name="T36" fmla="*/ 657 w 684"/>
                <a:gd name="T37" fmla="*/ 39 h 240"/>
                <a:gd name="T38" fmla="*/ 653 w 684"/>
                <a:gd name="T39" fmla="*/ 70 h 240"/>
                <a:gd name="T40" fmla="*/ 637 w 684"/>
                <a:gd name="T41" fmla="*/ 101 h 240"/>
                <a:gd name="T42" fmla="*/ 618 w 684"/>
                <a:gd name="T43" fmla="*/ 124 h 240"/>
                <a:gd name="T44" fmla="*/ 648 w 684"/>
                <a:gd name="T45" fmla="*/ 137 h 240"/>
                <a:gd name="T46" fmla="*/ 672 w 684"/>
                <a:gd name="T47" fmla="*/ 145 h 240"/>
                <a:gd name="T48" fmla="*/ 684 w 684"/>
                <a:gd name="T49" fmla="*/ 180 h 240"/>
                <a:gd name="T50" fmla="*/ 639 w 684"/>
                <a:gd name="T51" fmla="*/ 185 h 240"/>
                <a:gd name="T52" fmla="*/ 608 w 684"/>
                <a:gd name="T53" fmla="*/ 181 h 240"/>
                <a:gd name="T54" fmla="*/ 574 w 684"/>
                <a:gd name="T55" fmla="*/ 180 h 240"/>
                <a:gd name="T56" fmla="*/ 564 w 684"/>
                <a:gd name="T57" fmla="*/ 184 h 240"/>
                <a:gd name="T58" fmla="*/ 542 w 684"/>
                <a:gd name="T59" fmla="*/ 200 h 240"/>
                <a:gd name="T60" fmla="*/ 524 w 684"/>
                <a:gd name="T61" fmla="*/ 209 h 240"/>
                <a:gd name="T62" fmla="*/ 493 w 684"/>
                <a:gd name="T63" fmla="*/ 209 h 240"/>
                <a:gd name="T64" fmla="*/ 452 w 684"/>
                <a:gd name="T65" fmla="*/ 204 h 240"/>
                <a:gd name="T66" fmla="*/ 422 w 684"/>
                <a:gd name="T67" fmla="*/ 198 h 240"/>
                <a:gd name="T68" fmla="*/ 337 w 684"/>
                <a:gd name="T69" fmla="*/ 211 h 240"/>
                <a:gd name="T70" fmla="*/ 231 w 684"/>
                <a:gd name="T71" fmla="*/ 230 h 240"/>
                <a:gd name="T72" fmla="*/ 169 w 684"/>
                <a:gd name="T73" fmla="*/ 238 h 240"/>
                <a:gd name="T74" fmla="*/ 124 w 684"/>
                <a:gd name="T75" fmla="*/ 238 h 240"/>
                <a:gd name="T76" fmla="*/ 100 w 684"/>
                <a:gd name="T77" fmla="*/ 228 h 240"/>
                <a:gd name="T78" fmla="*/ 67 w 684"/>
                <a:gd name="T79" fmla="*/ 208 h 240"/>
                <a:gd name="T80" fmla="*/ 29 w 684"/>
                <a:gd name="T81" fmla="*/ 196 h 240"/>
                <a:gd name="T82" fmla="*/ 0 w 684"/>
                <a:gd name="T83" fmla="*/ 173 h 240"/>
                <a:gd name="T84" fmla="*/ 64 w 684"/>
                <a:gd name="T85" fmla="*/ 159 h 240"/>
                <a:gd name="T86" fmla="*/ 100 w 684"/>
                <a:gd name="T87" fmla="*/ 154 h 240"/>
                <a:gd name="T88" fmla="*/ 156 w 684"/>
                <a:gd name="T89" fmla="*/ 160 h 240"/>
                <a:gd name="T90" fmla="*/ 201 w 684"/>
                <a:gd name="T91" fmla="*/ 165 h 240"/>
                <a:gd name="T92" fmla="*/ 224 w 684"/>
                <a:gd name="T93" fmla="*/ 162 h 240"/>
                <a:gd name="T94" fmla="*/ 26 w 684"/>
                <a:gd name="T95" fmla="*/ 136 h 240"/>
                <a:gd name="T96" fmla="*/ 52 w 684"/>
                <a:gd name="T97" fmla="*/ 128 h 240"/>
                <a:gd name="T98" fmla="*/ 109 w 684"/>
                <a:gd name="T99" fmla="*/ 117 h 240"/>
                <a:gd name="T100" fmla="*/ 165 w 684"/>
                <a:gd name="T101" fmla="*/ 108 h 240"/>
                <a:gd name="T102" fmla="*/ 187 w 684"/>
                <a:gd name="T103" fmla="*/ 99 h 240"/>
                <a:gd name="T104" fmla="*/ 166 w 684"/>
                <a:gd name="T105" fmla="*/ 93 h 240"/>
                <a:gd name="T106" fmla="*/ 125 w 684"/>
                <a:gd name="T107" fmla="*/ 98 h 240"/>
                <a:gd name="T108" fmla="*/ 71 w 684"/>
                <a:gd name="T109" fmla="*/ 110 h 240"/>
                <a:gd name="T110" fmla="*/ 52 w 684"/>
                <a:gd name="T111" fmla="*/ 106 h 240"/>
                <a:gd name="T112" fmla="*/ 55 w 684"/>
                <a:gd name="T113" fmla="*/ 90 h 240"/>
                <a:gd name="T114" fmla="*/ 54 w 684"/>
                <a:gd name="T115" fmla="*/ 81 h 240"/>
                <a:gd name="T116" fmla="*/ 59 w 684"/>
                <a:gd name="T117"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6" name="Freeform 427">
              <a:extLst>
                <a:ext uri="{FF2B5EF4-FFF2-40B4-BE49-F238E27FC236}">
                  <a16:creationId xmlns:a16="http://schemas.microsoft.com/office/drawing/2014/main" id="{0B0D9A30-5605-414C-BF35-A2ABEFE36119}"/>
                </a:ext>
              </a:extLst>
            </p:cNvPr>
            <p:cNvSpPr>
              <a:spLocks/>
            </p:cNvSpPr>
            <p:nvPr/>
          </p:nvSpPr>
          <p:spPr bwMode="auto">
            <a:xfrm>
              <a:off x="1645" y="1643"/>
              <a:ext cx="108" cy="93"/>
            </a:xfrm>
            <a:custGeom>
              <a:avLst/>
              <a:gdLst>
                <a:gd name="T0" fmla="*/ 180 w 332"/>
                <a:gd name="T1" fmla="*/ 38 h 287"/>
                <a:gd name="T2" fmla="*/ 202 w 332"/>
                <a:gd name="T3" fmla="*/ 24 h 287"/>
                <a:gd name="T4" fmla="*/ 226 w 332"/>
                <a:gd name="T5" fmla="*/ 7 h 287"/>
                <a:gd name="T6" fmla="*/ 240 w 332"/>
                <a:gd name="T7" fmla="*/ 1 h 287"/>
                <a:gd name="T8" fmla="*/ 246 w 332"/>
                <a:gd name="T9" fmla="*/ 1 h 287"/>
                <a:gd name="T10" fmla="*/ 245 w 332"/>
                <a:gd name="T11" fmla="*/ 12 h 287"/>
                <a:gd name="T12" fmla="*/ 234 w 332"/>
                <a:gd name="T13" fmla="*/ 33 h 287"/>
                <a:gd name="T14" fmla="*/ 217 w 332"/>
                <a:gd name="T15" fmla="*/ 55 h 287"/>
                <a:gd name="T16" fmla="*/ 202 w 332"/>
                <a:gd name="T17" fmla="*/ 67 h 287"/>
                <a:gd name="T18" fmla="*/ 191 w 332"/>
                <a:gd name="T19" fmla="*/ 71 h 287"/>
                <a:gd name="T20" fmla="*/ 191 w 332"/>
                <a:gd name="T21" fmla="*/ 73 h 287"/>
                <a:gd name="T22" fmla="*/ 201 w 332"/>
                <a:gd name="T23" fmla="*/ 74 h 287"/>
                <a:gd name="T24" fmla="*/ 216 w 332"/>
                <a:gd name="T25" fmla="*/ 72 h 287"/>
                <a:gd name="T26" fmla="*/ 224 w 332"/>
                <a:gd name="T27" fmla="*/ 77 h 287"/>
                <a:gd name="T28" fmla="*/ 217 w 332"/>
                <a:gd name="T29" fmla="*/ 88 h 287"/>
                <a:gd name="T30" fmla="*/ 214 w 332"/>
                <a:gd name="T31" fmla="*/ 97 h 287"/>
                <a:gd name="T32" fmla="*/ 217 w 332"/>
                <a:gd name="T33" fmla="*/ 105 h 287"/>
                <a:gd name="T34" fmla="*/ 249 w 332"/>
                <a:gd name="T35" fmla="*/ 113 h 287"/>
                <a:gd name="T36" fmla="*/ 308 w 332"/>
                <a:gd name="T37" fmla="*/ 124 h 287"/>
                <a:gd name="T38" fmla="*/ 322 w 332"/>
                <a:gd name="T39" fmla="*/ 131 h 287"/>
                <a:gd name="T40" fmla="*/ 315 w 332"/>
                <a:gd name="T41" fmla="*/ 140 h 287"/>
                <a:gd name="T42" fmla="*/ 303 w 332"/>
                <a:gd name="T43" fmla="*/ 149 h 287"/>
                <a:gd name="T44" fmla="*/ 299 w 332"/>
                <a:gd name="T45" fmla="*/ 154 h 287"/>
                <a:gd name="T46" fmla="*/ 302 w 332"/>
                <a:gd name="T47" fmla="*/ 160 h 287"/>
                <a:gd name="T48" fmla="*/ 308 w 332"/>
                <a:gd name="T49" fmla="*/ 168 h 287"/>
                <a:gd name="T50" fmla="*/ 319 w 332"/>
                <a:gd name="T51" fmla="*/ 176 h 287"/>
                <a:gd name="T52" fmla="*/ 329 w 332"/>
                <a:gd name="T53" fmla="*/ 184 h 287"/>
                <a:gd name="T54" fmla="*/ 290 w 332"/>
                <a:gd name="T55" fmla="*/ 211 h 287"/>
                <a:gd name="T56" fmla="*/ 241 w 332"/>
                <a:gd name="T57" fmla="*/ 241 h 287"/>
                <a:gd name="T58" fmla="*/ 207 w 332"/>
                <a:gd name="T59" fmla="*/ 268 h 287"/>
                <a:gd name="T60" fmla="*/ 173 w 332"/>
                <a:gd name="T61" fmla="*/ 244 h 287"/>
                <a:gd name="T62" fmla="*/ 182 w 332"/>
                <a:gd name="T63" fmla="*/ 243 h 287"/>
                <a:gd name="T64" fmla="*/ 189 w 332"/>
                <a:gd name="T65" fmla="*/ 240 h 287"/>
                <a:gd name="T66" fmla="*/ 200 w 332"/>
                <a:gd name="T67" fmla="*/ 232 h 287"/>
                <a:gd name="T68" fmla="*/ 149 w 332"/>
                <a:gd name="T69" fmla="*/ 232 h 287"/>
                <a:gd name="T70" fmla="*/ 101 w 332"/>
                <a:gd name="T71" fmla="*/ 232 h 287"/>
                <a:gd name="T72" fmla="*/ 58 w 332"/>
                <a:gd name="T73" fmla="*/ 232 h 287"/>
                <a:gd name="T74" fmla="*/ 27 w 332"/>
                <a:gd name="T75" fmla="*/ 232 h 287"/>
                <a:gd name="T76" fmla="*/ 11 w 332"/>
                <a:gd name="T77" fmla="*/ 227 h 287"/>
                <a:gd name="T78" fmla="*/ 3 w 332"/>
                <a:gd name="T79" fmla="*/ 222 h 287"/>
                <a:gd name="T80" fmla="*/ 0 w 332"/>
                <a:gd name="T81" fmla="*/ 213 h 287"/>
                <a:gd name="T82" fmla="*/ 4 w 332"/>
                <a:gd name="T83" fmla="*/ 205 h 287"/>
                <a:gd name="T84" fmla="*/ 13 w 332"/>
                <a:gd name="T85" fmla="*/ 197 h 287"/>
                <a:gd name="T86" fmla="*/ 41 w 332"/>
                <a:gd name="T87" fmla="*/ 179 h 287"/>
                <a:gd name="T88" fmla="*/ 73 w 332"/>
                <a:gd name="T89" fmla="*/ 162 h 287"/>
                <a:gd name="T90" fmla="*/ 85 w 332"/>
                <a:gd name="T91" fmla="*/ 152 h 287"/>
                <a:gd name="T92" fmla="*/ 93 w 332"/>
                <a:gd name="T93" fmla="*/ 145 h 287"/>
                <a:gd name="T94" fmla="*/ 106 w 332"/>
                <a:gd name="T95" fmla="*/ 130 h 287"/>
                <a:gd name="T96" fmla="*/ 116 w 332"/>
                <a:gd name="T97" fmla="*/ 114 h 287"/>
                <a:gd name="T98" fmla="*/ 130 w 332"/>
                <a:gd name="T99" fmla="*/ 79 h 287"/>
                <a:gd name="T100" fmla="*/ 138 w 332"/>
                <a:gd name="T101" fmla="*/ 64 h 287"/>
                <a:gd name="T102" fmla="*/ 147 w 332"/>
                <a:gd name="T103" fmla="*/ 52 h 287"/>
                <a:gd name="T104" fmla="*/ 158 w 332"/>
                <a:gd name="T105" fmla="*/ 43 h 287"/>
                <a:gd name="T106" fmla="*/ 173 w 332"/>
                <a:gd name="T107" fmla="*/ 4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7" name="Freeform 428">
              <a:extLst>
                <a:ext uri="{FF2B5EF4-FFF2-40B4-BE49-F238E27FC236}">
                  <a16:creationId xmlns:a16="http://schemas.microsoft.com/office/drawing/2014/main" id="{96350680-0049-264E-ABB1-36CBAAE93128}"/>
                </a:ext>
              </a:extLst>
            </p:cNvPr>
            <p:cNvSpPr>
              <a:spLocks/>
            </p:cNvSpPr>
            <p:nvPr/>
          </p:nvSpPr>
          <p:spPr bwMode="auto">
            <a:xfrm>
              <a:off x="1102" y="1190"/>
              <a:ext cx="111" cy="27"/>
            </a:xfrm>
            <a:custGeom>
              <a:avLst/>
              <a:gdLst>
                <a:gd name="T0" fmla="*/ 106 w 345"/>
                <a:gd name="T1" fmla="*/ 86 h 86"/>
                <a:gd name="T2" fmla="*/ 119 w 345"/>
                <a:gd name="T3" fmla="*/ 81 h 86"/>
                <a:gd name="T4" fmla="*/ 133 w 345"/>
                <a:gd name="T5" fmla="*/ 76 h 86"/>
                <a:gd name="T6" fmla="*/ 148 w 345"/>
                <a:gd name="T7" fmla="*/ 72 h 86"/>
                <a:gd name="T8" fmla="*/ 164 w 345"/>
                <a:gd name="T9" fmla="*/ 69 h 86"/>
                <a:gd name="T10" fmla="*/ 197 w 345"/>
                <a:gd name="T11" fmla="*/ 63 h 86"/>
                <a:gd name="T12" fmla="*/ 231 w 345"/>
                <a:gd name="T13" fmla="*/ 57 h 86"/>
                <a:gd name="T14" fmla="*/ 247 w 345"/>
                <a:gd name="T15" fmla="*/ 53 h 86"/>
                <a:gd name="T16" fmla="*/ 264 w 345"/>
                <a:gd name="T17" fmla="*/ 50 h 86"/>
                <a:gd name="T18" fmla="*/ 279 w 345"/>
                <a:gd name="T19" fmla="*/ 46 h 86"/>
                <a:gd name="T20" fmla="*/ 294 w 345"/>
                <a:gd name="T21" fmla="*/ 40 h 86"/>
                <a:gd name="T22" fmla="*/ 309 w 345"/>
                <a:gd name="T23" fmla="*/ 35 h 86"/>
                <a:gd name="T24" fmla="*/ 322 w 345"/>
                <a:gd name="T25" fmla="*/ 28 h 86"/>
                <a:gd name="T26" fmla="*/ 334 w 345"/>
                <a:gd name="T27" fmla="*/ 21 h 86"/>
                <a:gd name="T28" fmla="*/ 345 w 345"/>
                <a:gd name="T29" fmla="*/ 13 h 86"/>
                <a:gd name="T30" fmla="*/ 335 w 345"/>
                <a:gd name="T31" fmla="*/ 12 h 86"/>
                <a:gd name="T32" fmla="*/ 326 w 345"/>
                <a:gd name="T33" fmla="*/ 11 h 86"/>
                <a:gd name="T34" fmla="*/ 317 w 345"/>
                <a:gd name="T35" fmla="*/ 9 h 86"/>
                <a:gd name="T36" fmla="*/ 309 w 345"/>
                <a:gd name="T37" fmla="*/ 6 h 86"/>
                <a:gd name="T38" fmla="*/ 300 w 345"/>
                <a:gd name="T39" fmla="*/ 4 h 86"/>
                <a:gd name="T40" fmla="*/ 291 w 345"/>
                <a:gd name="T41" fmla="*/ 2 h 86"/>
                <a:gd name="T42" fmla="*/ 281 w 345"/>
                <a:gd name="T43" fmla="*/ 1 h 86"/>
                <a:gd name="T44" fmla="*/ 272 w 345"/>
                <a:gd name="T45" fmla="*/ 0 h 86"/>
                <a:gd name="T46" fmla="*/ 259 w 345"/>
                <a:gd name="T47" fmla="*/ 1 h 86"/>
                <a:gd name="T48" fmla="*/ 245 w 345"/>
                <a:gd name="T49" fmla="*/ 3 h 86"/>
                <a:gd name="T50" fmla="*/ 227 w 345"/>
                <a:gd name="T51" fmla="*/ 5 h 86"/>
                <a:gd name="T52" fmla="*/ 209 w 345"/>
                <a:gd name="T53" fmla="*/ 9 h 86"/>
                <a:gd name="T54" fmla="*/ 168 w 345"/>
                <a:gd name="T55" fmla="*/ 18 h 86"/>
                <a:gd name="T56" fmla="*/ 126 w 345"/>
                <a:gd name="T57" fmla="*/ 29 h 86"/>
                <a:gd name="T58" fmla="*/ 104 w 345"/>
                <a:gd name="T59" fmla="*/ 36 h 86"/>
                <a:gd name="T60" fmla="*/ 85 w 345"/>
                <a:gd name="T61" fmla="*/ 42 h 86"/>
                <a:gd name="T62" fmla="*/ 66 w 345"/>
                <a:gd name="T63" fmla="*/ 50 h 86"/>
                <a:gd name="T64" fmla="*/ 47 w 345"/>
                <a:gd name="T65" fmla="*/ 58 h 86"/>
                <a:gd name="T66" fmla="*/ 32 w 345"/>
                <a:gd name="T67" fmla="*/ 65 h 86"/>
                <a:gd name="T68" fmla="*/ 19 w 345"/>
                <a:gd name="T69" fmla="*/ 72 h 86"/>
                <a:gd name="T70" fmla="*/ 8 w 345"/>
                <a:gd name="T71" fmla="*/ 79 h 86"/>
                <a:gd name="T72" fmla="*/ 0 w 345"/>
                <a:gd name="T73" fmla="*/ 86 h 86"/>
                <a:gd name="T74" fmla="*/ 106 w 345"/>
                <a:gd name="T7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8" name="Freeform 429">
              <a:extLst>
                <a:ext uri="{FF2B5EF4-FFF2-40B4-BE49-F238E27FC236}">
                  <a16:creationId xmlns:a16="http://schemas.microsoft.com/office/drawing/2014/main" id="{AB7CCCD6-66AA-034A-ADFF-1DBD89AA83E2}"/>
                </a:ext>
              </a:extLst>
            </p:cNvPr>
            <p:cNvSpPr>
              <a:spLocks/>
            </p:cNvSpPr>
            <p:nvPr/>
          </p:nvSpPr>
          <p:spPr bwMode="auto">
            <a:xfrm>
              <a:off x="1158" y="1199"/>
              <a:ext cx="149" cy="43"/>
            </a:xfrm>
            <a:custGeom>
              <a:avLst/>
              <a:gdLst>
                <a:gd name="T0" fmla="*/ 19 w 464"/>
                <a:gd name="T1" fmla="*/ 86 h 130"/>
                <a:gd name="T2" fmla="*/ 77 w 464"/>
                <a:gd name="T3" fmla="*/ 81 h 130"/>
                <a:gd name="T4" fmla="*/ 103 w 464"/>
                <a:gd name="T5" fmla="*/ 81 h 130"/>
                <a:gd name="T6" fmla="*/ 92 w 464"/>
                <a:gd name="T7" fmla="*/ 89 h 130"/>
                <a:gd name="T8" fmla="*/ 81 w 464"/>
                <a:gd name="T9" fmla="*/ 100 h 130"/>
                <a:gd name="T10" fmla="*/ 73 w 464"/>
                <a:gd name="T11" fmla="*/ 112 h 130"/>
                <a:gd name="T12" fmla="*/ 73 w 464"/>
                <a:gd name="T13" fmla="*/ 119 h 130"/>
                <a:gd name="T14" fmla="*/ 79 w 464"/>
                <a:gd name="T15" fmla="*/ 124 h 130"/>
                <a:gd name="T16" fmla="*/ 92 w 464"/>
                <a:gd name="T17" fmla="*/ 129 h 130"/>
                <a:gd name="T18" fmla="*/ 109 w 464"/>
                <a:gd name="T19" fmla="*/ 129 h 130"/>
                <a:gd name="T20" fmla="*/ 128 w 464"/>
                <a:gd name="T21" fmla="*/ 127 h 130"/>
                <a:gd name="T22" fmla="*/ 157 w 464"/>
                <a:gd name="T23" fmla="*/ 119 h 130"/>
                <a:gd name="T24" fmla="*/ 196 w 464"/>
                <a:gd name="T25" fmla="*/ 108 h 130"/>
                <a:gd name="T26" fmla="*/ 226 w 464"/>
                <a:gd name="T27" fmla="*/ 101 h 130"/>
                <a:gd name="T28" fmla="*/ 248 w 464"/>
                <a:gd name="T29" fmla="*/ 99 h 130"/>
                <a:gd name="T30" fmla="*/ 266 w 464"/>
                <a:gd name="T31" fmla="*/ 99 h 130"/>
                <a:gd name="T32" fmla="*/ 304 w 464"/>
                <a:gd name="T33" fmla="*/ 99 h 130"/>
                <a:gd name="T34" fmla="*/ 333 w 464"/>
                <a:gd name="T35" fmla="*/ 98 h 130"/>
                <a:gd name="T36" fmla="*/ 376 w 464"/>
                <a:gd name="T37" fmla="*/ 93 h 130"/>
                <a:gd name="T38" fmla="*/ 415 w 464"/>
                <a:gd name="T39" fmla="*/ 83 h 130"/>
                <a:gd name="T40" fmla="*/ 449 w 464"/>
                <a:gd name="T41" fmla="*/ 66 h 130"/>
                <a:gd name="T42" fmla="*/ 455 w 464"/>
                <a:gd name="T43" fmla="*/ 51 h 130"/>
                <a:gd name="T44" fmla="*/ 439 w 464"/>
                <a:gd name="T45" fmla="*/ 48 h 130"/>
                <a:gd name="T46" fmla="*/ 413 w 464"/>
                <a:gd name="T47" fmla="*/ 48 h 130"/>
                <a:gd name="T48" fmla="*/ 396 w 464"/>
                <a:gd name="T49" fmla="*/ 46 h 130"/>
                <a:gd name="T50" fmla="*/ 406 w 464"/>
                <a:gd name="T51" fmla="*/ 36 h 130"/>
                <a:gd name="T52" fmla="*/ 413 w 464"/>
                <a:gd name="T53" fmla="*/ 22 h 130"/>
                <a:gd name="T54" fmla="*/ 418 w 464"/>
                <a:gd name="T55" fmla="*/ 7 h 130"/>
                <a:gd name="T56" fmla="*/ 378 w 464"/>
                <a:gd name="T57" fmla="*/ 0 h 130"/>
                <a:gd name="T58" fmla="*/ 360 w 464"/>
                <a:gd name="T59" fmla="*/ 19 h 130"/>
                <a:gd name="T60" fmla="*/ 343 w 464"/>
                <a:gd name="T61" fmla="*/ 41 h 130"/>
                <a:gd name="T62" fmla="*/ 323 w 464"/>
                <a:gd name="T63" fmla="*/ 59 h 130"/>
                <a:gd name="T64" fmla="*/ 312 w 464"/>
                <a:gd name="T65" fmla="*/ 65 h 130"/>
                <a:gd name="T66" fmla="*/ 298 w 464"/>
                <a:gd name="T67" fmla="*/ 68 h 130"/>
                <a:gd name="T68" fmla="*/ 278 w 464"/>
                <a:gd name="T69" fmla="*/ 66 h 130"/>
                <a:gd name="T70" fmla="*/ 262 w 464"/>
                <a:gd name="T71" fmla="*/ 63 h 130"/>
                <a:gd name="T72" fmla="*/ 239 w 464"/>
                <a:gd name="T73" fmla="*/ 54 h 130"/>
                <a:gd name="T74" fmla="*/ 205 w 464"/>
                <a:gd name="T75" fmla="*/ 31 h 130"/>
                <a:gd name="T76" fmla="*/ 180 w 464"/>
                <a:gd name="T77" fmla="*/ 29 h 130"/>
                <a:gd name="T78" fmla="*/ 150 w 464"/>
                <a:gd name="T79" fmla="*/ 31 h 130"/>
                <a:gd name="T80" fmla="*/ 117 w 464"/>
                <a:gd name="T81" fmla="*/ 37 h 130"/>
                <a:gd name="T82" fmla="*/ 85 w 464"/>
                <a:gd name="T83" fmla="*/ 45 h 130"/>
                <a:gd name="T84" fmla="*/ 54 w 464"/>
                <a:gd name="T85" fmla="*/ 54 h 130"/>
                <a:gd name="T86" fmla="*/ 29 w 464"/>
                <a:gd name="T87" fmla="*/ 65 h 130"/>
                <a:gd name="T88" fmla="*/ 9 w 464"/>
                <a:gd name="T89" fmla="*/ 77 h 130"/>
                <a:gd name="T90" fmla="*/ 0 w 464"/>
                <a:gd name="T91" fmla="*/ 8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29" name="Freeform 430">
              <a:extLst>
                <a:ext uri="{FF2B5EF4-FFF2-40B4-BE49-F238E27FC236}">
                  <a16:creationId xmlns:a16="http://schemas.microsoft.com/office/drawing/2014/main" id="{FA894639-D2D2-B34F-A782-DF252B9B1955}"/>
                </a:ext>
              </a:extLst>
            </p:cNvPr>
            <p:cNvSpPr>
              <a:spLocks/>
            </p:cNvSpPr>
            <p:nvPr/>
          </p:nvSpPr>
          <p:spPr bwMode="auto">
            <a:xfrm>
              <a:off x="1472" y="1205"/>
              <a:ext cx="153" cy="31"/>
            </a:xfrm>
            <a:custGeom>
              <a:avLst/>
              <a:gdLst>
                <a:gd name="T0" fmla="*/ 63 w 472"/>
                <a:gd name="T1" fmla="*/ 0 h 92"/>
                <a:gd name="T2" fmla="*/ 44 w 472"/>
                <a:gd name="T3" fmla="*/ 0 h 92"/>
                <a:gd name="T4" fmla="*/ 24 w 472"/>
                <a:gd name="T5" fmla="*/ 0 h 92"/>
                <a:gd name="T6" fmla="*/ 12 w 472"/>
                <a:gd name="T7" fmla="*/ 3 h 92"/>
                <a:gd name="T8" fmla="*/ 7 w 472"/>
                <a:gd name="T9" fmla="*/ 8 h 92"/>
                <a:gd name="T10" fmla="*/ 7 w 472"/>
                <a:gd name="T11" fmla="*/ 16 h 92"/>
                <a:gd name="T12" fmla="*/ 10 w 472"/>
                <a:gd name="T13" fmla="*/ 23 h 92"/>
                <a:gd name="T14" fmla="*/ 15 w 472"/>
                <a:gd name="T15" fmla="*/ 32 h 92"/>
                <a:gd name="T16" fmla="*/ 14 w 472"/>
                <a:gd name="T17" fmla="*/ 41 h 92"/>
                <a:gd name="T18" fmla="*/ 4 w 472"/>
                <a:gd name="T19" fmla="*/ 50 h 92"/>
                <a:gd name="T20" fmla="*/ 1 w 472"/>
                <a:gd name="T21" fmla="*/ 57 h 92"/>
                <a:gd name="T22" fmla="*/ 2 w 472"/>
                <a:gd name="T23" fmla="*/ 64 h 92"/>
                <a:gd name="T24" fmla="*/ 14 w 472"/>
                <a:gd name="T25" fmla="*/ 69 h 92"/>
                <a:gd name="T26" fmla="*/ 48 w 472"/>
                <a:gd name="T27" fmla="*/ 76 h 92"/>
                <a:gd name="T28" fmla="*/ 109 w 472"/>
                <a:gd name="T29" fmla="*/ 85 h 92"/>
                <a:gd name="T30" fmla="*/ 167 w 472"/>
                <a:gd name="T31" fmla="*/ 91 h 92"/>
                <a:gd name="T32" fmla="*/ 365 w 472"/>
                <a:gd name="T33" fmla="*/ 92 h 92"/>
                <a:gd name="T34" fmla="*/ 374 w 472"/>
                <a:gd name="T35" fmla="*/ 81 h 92"/>
                <a:gd name="T36" fmla="*/ 385 w 472"/>
                <a:gd name="T37" fmla="*/ 75 h 92"/>
                <a:gd name="T38" fmla="*/ 397 w 472"/>
                <a:gd name="T39" fmla="*/ 73 h 92"/>
                <a:gd name="T40" fmla="*/ 411 w 472"/>
                <a:gd name="T41" fmla="*/ 73 h 92"/>
                <a:gd name="T42" fmla="*/ 441 w 472"/>
                <a:gd name="T43" fmla="*/ 76 h 92"/>
                <a:gd name="T44" fmla="*/ 456 w 472"/>
                <a:gd name="T45" fmla="*/ 76 h 92"/>
                <a:gd name="T46" fmla="*/ 472 w 472"/>
                <a:gd name="T47" fmla="*/ 73 h 92"/>
                <a:gd name="T48" fmla="*/ 465 w 472"/>
                <a:gd name="T49" fmla="*/ 33 h 92"/>
                <a:gd name="T50" fmla="*/ 453 w 472"/>
                <a:gd name="T51" fmla="*/ 26 h 92"/>
                <a:gd name="T52" fmla="*/ 443 w 472"/>
                <a:gd name="T53" fmla="*/ 18 h 92"/>
                <a:gd name="T54" fmla="*/ 432 w 472"/>
                <a:gd name="T55" fmla="*/ 13 h 92"/>
                <a:gd name="T56" fmla="*/ 416 w 472"/>
                <a:gd name="T57" fmla="*/ 12 h 92"/>
                <a:gd name="T58" fmla="*/ 396 w 472"/>
                <a:gd name="T59" fmla="*/ 15 h 92"/>
                <a:gd name="T60" fmla="*/ 367 w 472"/>
                <a:gd name="T61" fmla="*/ 22 h 92"/>
                <a:gd name="T62" fmla="*/ 328 w 472"/>
                <a:gd name="T63" fmla="*/ 33 h 92"/>
                <a:gd name="T64" fmla="*/ 298 w 472"/>
                <a:gd name="T65" fmla="*/ 39 h 92"/>
                <a:gd name="T66" fmla="*/ 276 w 472"/>
                <a:gd name="T67" fmla="*/ 42 h 92"/>
                <a:gd name="T68" fmla="*/ 236 w 472"/>
                <a:gd name="T69" fmla="*/ 42 h 92"/>
                <a:gd name="T70" fmla="*/ 191 w 472"/>
                <a:gd name="T71" fmla="*/ 42 h 92"/>
                <a:gd name="T72" fmla="*/ 156 w 472"/>
                <a:gd name="T73" fmla="*/ 42 h 92"/>
                <a:gd name="T74" fmla="*/ 120 w 472"/>
                <a:gd name="T75" fmla="*/ 42 h 92"/>
                <a:gd name="T76" fmla="*/ 91 w 472"/>
                <a:gd name="T77" fmla="*/ 41 h 92"/>
                <a:gd name="T78" fmla="*/ 78 w 472"/>
                <a:gd name="T79" fmla="*/ 36 h 92"/>
                <a:gd name="T80" fmla="*/ 70 w 472"/>
                <a:gd name="T81" fmla="*/ 27 h 92"/>
                <a:gd name="T82" fmla="*/ 67 w 472"/>
                <a:gd name="T83" fmla="*/ 17 h 92"/>
                <a:gd name="T84" fmla="*/ 69 w 472"/>
                <a:gd name="T85" fmla="*/ 8 h 92"/>
                <a:gd name="T86" fmla="*/ 74 w 472"/>
                <a:gd name="T87" fmla="*/ 2 h 92"/>
                <a:gd name="T88" fmla="*/ 74 w 4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0" name="Freeform 431">
              <a:extLst>
                <a:ext uri="{FF2B5EF4-FFF2-40B4-BE49-F238E27FC236}">
                  <a16:creationId xmlns:a16="http://schemas.microsoft.com/office/drawing/2014/main" id="{7A41D90E-6FD3-4F46-A74B-C08FD860A5AE}"/>
                </a:ext>
              </a:extLst>
            </p:cNvPr>
            <p:cNvSpPr>
              <a:spLocks/>
            </p:cNvSpPr>
            <p:nvPr/>
          </p:nvSpPr>
          <p:spPr bwMode="auto">
            <a:xfrm>
              <a:off x="1513" y="1136"/>
              <a:ext cx="106" cy="45"/>
            </a:xfrm>
            <a:custGeom>
              <a:avLst/>
              <a:gdLst>
                <a:gd name="T0" fmla="*/ 145 w 326"/>
                <a:gd name="T1" fmla="*/ 107 h 135"/>
                <a:gd name="T2" fmla="*/ 203 w 326"/>
                <a:gd name="T3" fmla="*/ 97 h 135"/>
                <a:gd name="T4" fmla="*/ 262 w 326"/>
                <a:gd name="T5" fmla="*/ 84 h 135"/>
                <a:gd name="T6" fmla="*/ 300 w 326"/>
                <a:gd name="T7" fmla="*/ 74 h 135"/>
                <a:gd name="T8" fmla="*/ 318 w 326"/>
                <a:gd name="T9" fmla="*/ 66 h 135"/>
                <a:gd name="T10" fmla="*/ 322 w 326"/>
                <a:gd name="T11" fmla="*/ 56 h 135"/>
                <a:gd name="T12" fmla="*/ 312 w 326"/>
                <a:gd name="T13" fmla="*/ 48 h 135"/>
                <a:gd name="T14" fmla="*/ 300 w 326"/>
                <a:gd name="T15" fmla="*/ 41 h 135"/>
                <a:gd name="T16" fmla="*/ 286 w 326"/>
                <a:gd name="T17" fmla="*/ 37 h 135"/>
                <a:gd name="T18" fmla="*/ 263 w 326"/>
                <a:gd name="T19" fmla="*/ 32 h 135"/>
                <a:gd name="T20" fmla="*/ 230 w 326"/>
                <a:gd name="T21" fmla="*/ 30 h 135"/>
                <a:gd name="T22" fmla="*/ 209 w 326"/>
                <a:gd name="T23" fmla="*/ 30 h 135"/>
                <a:gd name="T24" fmla="*/ 202 w 326"/>
                <a:gd name="T25" fmla="*/ 24 h 135"/>
                <a:gd name="T26" fmla="*/ 196 w 326"/>
                <a:gd name="T27" fmla="*/ 17 h 135"/>
                <a:gd name="T28" fmla="*/ 191 w 326"/>
                <a:gd name="T29" fmla="*/ 9 h 135"/>
                <a:gd name="T30" fmla="*/ 180 w 326"/>
                <a:gd name="T31" fmla="*/ 5 h 135"/>
                <a:gd name="T32" fmla="*/ 162 w 326"/>
                <a:gd name="T33" fmla="*/ 1 h 135"/>
                <a:gd name="T34" fmla="*/ 135 w 326"/>
                <a:gd name="T35" fmla="*/ 1 h 135"/>
                <a:gd name="T36" fmla="*/ 87 w 326"/>
                <a:gd name="T37" fmla="*/ 8 h 135"/>
                <a:gd name="T38" fmla="*/ 49 w 326"/>
                <a:gd name="T39" fmla="*/ 17 h 135"/>
                <a:gd name="T40" fmla="*/ 27 w 326"/>
                <a:gd name="T41" fmla="*/ 26 h 135"/>
                <a:gd name="T42" fmla="*/ 11 w 326"/>
                <a:gd name="T43" fmla="*/ 37 h 135"/>
                <a:gd name="T44" fmla="*/ 3 w 326"/>
                <a:gd name="T45" fmla="*/ 46 h 135"/>
                <a:gd name="T46" fmla="*/ 1 w 326"/>
                <a:gd name="T47" fmla="*/ 52 h 135"/>
                <a:gd name="T48" fmla="*/ 34 w 326"/>
                <a:gd name="T49" fmla="*/ 74 h 135"/>
                <a:gd name="T50" fmla="*/ 56 w 326"/>
                <a:gd name="T51" fmla="*/ 81 h 135"/>
                <a:gd name="T52" fmla="*/ 41 w 326"/>
                <a:gd name="T53" fmla="*/ 90 h 135"/>
                <a:gd name="T54" fmla="*/ 38 w 326"/>
                <a:gd name="T55" fmla="*/ 99 h 135"/>
                <a:gd name="T56" fmla="*/ 44 w 326"/>
                <a:gd name="T57" fmla="*/ 114 h 135"/>
                <a:gd name="T58" fmla="*/ 48 w 326"/>
                <a:gd name="T59" fmla="*/ 128 h 135"/>
                <a:gd name="T60" fmla="*/ 55 w 326"/>
                <a:gd name="T61" fmla="*/ 134 h 135"/>
                <a:gd name="T62" fmla="*/ 69 w 326"/>
                <a:gd name="T63" fmla="*/ 135 h 135"/>
                <a:gd name="T64" fmla="*/ 86 w 326"/>
                <a:gd name="T65" fmla="*/ 131 h 135"/>
                <a:gd name="T66" fmla="*/ 101 w 326"/>
                <a:gd name="T67" fmla="*/ 127 h 135"/>
                <a:gd name="T68" fmla="*/ 117 w 326"/>
                <a:gd name="T69" fmla="*/ 124 h 135"/>
                <a:gd name="T70" fmla="*/ 120 w 326"/>
                <a:gd name="T71"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1" name="Freeform 432">
              <a:extLst>
                <a:ext uri="{FF2B5EF4-FFF2-40B4-BE49-F238E27FC236}">
                  <a16:creationId xmlns:a16="http://schemas.microsoft.com/office/drawing/2014/main" id="{F204F016-3A00-C740-890D-0988D2D76FA4}"/>
                </a:ext>
              </a:extLst>
            </p:cNvPr>
            <p:cNvSpPr>
              <a:spLocks/>
            </p:cNvSpPr>
            <p:nvPr/>
          </p:nvSpPr>
          <p:spPr bwMode="auto">
            <a:xfrm>
              <a:off x="1584" y="1245"/>
              <a:ext cx="51" cy="18"/>
            </a:xfrm>
            <a:custGeom>
              <a:avLst/>
              <a:gdLst>
                <a:gd name="T0" fmla="*/ 46 w 159"/>
                <a:gd name="T1" fmla="*/ 53 h 56"/>
                <a:gd name="T2" fmla="*/ 40 w 159"/>
                <a:gd name="T3" fmla="*/ 52 h 56"/>
                <a:gd name="T4" fmla="*/ 34 w 159"/>
                <a:gd name="T5" fmla="*/ 49 h 56"/>
                <a:gd name="T6" fmla="*/ 26 w 159"/>
                <a:gd name="T7" fmla="*/ 45 h 56"/>
                <a:gd name="T8" fmla="*/ 18 w 159"/>
                <a:gd name="T9" fmla="*/ 38 h 56"/>
                <a:gd name="T10" fmla="*/ 10 w 159"/>
                <a:gd name="T11" fmla="*/ 31 h 56"/>
                <a:gd name="T12" fmla="*/ 5 w 159"/>
                <a:gd name="T13" fmla="*/ 24 h 56"/>
                <a:gd name="T14" fmla="*/ 3 w 159"/>
                <a:gd name="T15" fmla="*/ 21 h 56"/>
                <a:gd name="T16" fmla="*/ 1 w 159"/>
                <a:gd name="T17" fmla="*/ 17 h 56"/>
                <a:gd name="T18" fmla="*/ 0 w 159"/>
                <a:gd name="T19" fmla="*/ 13 h 56"/>
                <a:gd name="T20" fmla="*/ 0 w 159"/>
                <a:gd name="T21" fmla="*/ 10 h 56"/>
                <a:gd name="T22" fmla="*/ 21 w 159"/>
                <a:gd name="T23" fmla="*/ 10 h 56"/>
                <a:gd name="T24" fmla="*/ 39 w 159"/>
                <a:gd name="T25" fmla="*/ 10 h 56"/>
                <a:gd name="T26" fmla="*/ 52 w 159"/>
                <a:gd name="T27" fmla="*/ 10 h 56"/>
                <a:gd name="T28" fmla="*/ 59 w 159"/>
                <a:gd name="T29" fmla="*/ 10 h 56"/>
                <a:gd name="T30" fmla="*/ 83 w 159"/>
                <a:gd name="T31" fmla="*/ 6 h 56"/>
                <a:gd name="T32" fmla="*/ 117 w 159"/>
                <a:gd name="T33" fmla="*/ 0 h 56"/>
                <a:gd name="T34" fmla="*/ 125 w 159"/>
                <a:gd name="T35" fmla="*/ 0 h 56"/>
                <a:gd name="T36" fmla="*/ 132 w 159"/>
                <a:gd name="T37" fmla="*/ 0 h 56"/>
                <a:gd name="T38" fmla="*/ 140 w 159"/>
                <a:gd name="T39" fmla="*/ 0 h 56"/>
                <a:gd name="T40" fmla="*/ 147 w 159"/>
                <a:gd name="T41" fmla="*/ 2 h 56"/>
                <a:gd name="T42" fmla="*/ 151 w 159"/>
                <a:gd name="T43" fmla="*/ 5 h 56"/>
                <a:gd name="T44" fmla="*/ 155 w 159"/>
                <a:gd name="T45" fmla="*/ 9 h 56"/>
                <a:gd name="T46" fmla="*/ 158 w 159"/>
                <a:gd name="T47" fmla="*/ 15 h 56"/>
                <a:gd name="T48" fmla="*/ 159 w 159"/>
                <a:gd name="T49" fmla="*/ 22 h 56"/>
                <a:gd name="T50" fmla="*/ 158 w 159"/>
                <a:gd name="T51" fmla="*/ 30 h 56"/>
                <a:gd name="T52" fmla="*/ 155 w 159"/>
                <a:gd name="T53" fmla="*/ 37 h 56"/>
                <a:gd name="T54" fmla="*/ 151 w 159"/>
                <a:gd name="T55" fmla="*/ 44 h 56"/>
                <a:gd name="T56" fmla="*/ 146 w 159"/>
                <a:gd name="T57" fmla="*/ 48 h 56"/>
                <a:gd name="T58" fmla="*/ 139 w 159"/>
                <a:gd name="T59" fmla="*/ 52 h 56"/>
                <a:gd name="T60" fmla="*/ 132 w 159"/>
                <a:gd name="T61" fmla="*/ 54 h 56"/>
                <a:gd name="T62" fmla="*/ 124 w 159"/>
                <a:gd name="T63" fmla="*/ 55 h 56"/>
                <a:gd name="T64" fmla="*/ 115 w 159"/>
                <a:gd name="T65" fmla="*/ 56 h 56"/>
                <a:gd name="T66" fmla="*/ 77 w 159"/>
                <a:gd name="T67" fmla="*/ 55 h 56"/>
                <a:gd name="T68" fmla="*/ 46 w 159"/>
                <a:gd name="T6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2" name="Freeform 433">
              <a:extLst>
                <a:ext uri="{FF2B5EF4-FFF2-40B4-BE49-F238E27FC236}">
                  <a16:creationId xmlns:a16="http://schemas.microsoft.com/office/drawing/2014/main" id="{C0F34762-644D-5E4B-98C2-C78B453E5597}"/>
                </a:ext>
              </a:extLst>
            </p:cNvPr>
            <p:cNvSpPr>
              <a:spLocks/>
            </p:cNvSpPr>
            <p:nvPr/>
          </p:nvSpPr>
          <p:spPr bwMode="auto">
            <a:xfrm>
              <a:off x="534" y="1280"/>
              <a:ext cx="1205" cy="539"/>
            </a:xfrm>
            <a:custGeom>
              <a:avLst/>
              <a:gdLst>
                <a:gd name="T0" fmla="*/ 2931 w 3734"/>
                <a:gd name="T1" fmla="*/ 1362 h 1644"/>
                <a:gd name="T2" fmla="*/ 2556 w 3734"/>
                <a:gd name="T3" fmla="*/ 1522 h 1644"/>
                <a:gd name="T4" fmla="*/ 2312 w 3734"/>
                <a:gd name="T5" fmla="*/ 1592 h 1644"/>
                <a:gd name="T6" fmla="*/ 2294 w 3734"/>
                <a:gd name="T7" fmla="*/ 1634 h 1644"/>
                <a:gd name="T8" fmla="*/ 2177 w 3734"/>
                <a:gd name="T9" fmla="*/ 1607 h 1644"/>
                <a:gd name="T10" fmla="*/ 2279 w 3734"/>
                <a:gd name="T11" fmla="*/ 1512 h 1644"/>
                <a:gd name="T12" fmla="*/ 2166 w 3734"/>
                <a:gd name="T13" fmla="*/ 1416 h 1644"/>
                <a:gd name="T14" fmla="*/ 2094 w 3734"/>
                <a:gd name="T15" fmla="*/ 1295 h 1644"/>
                <a:gd name="T16" fmla="*/ 1947 w 3734"/>
                <a:gd name="T17" fmla="*/ 1317 h 1644"/>
                <a:gd name="T18" fmla="*/ 1771 w 3734"/>
                <a:gd name="T19" fmla="*/ 1281 h 1644"/>
                <a:gd name="T20" fmla="*/ 261 w 3734"/>
                <a:gd name="T21" fmla="*/ 1235 h 1644"/>
                <a:gd name="T22" fmla="*/ 127 w 3734"/>
                <a:gd name="T23" fmla="*/ 1125 h 1644"/>
                <a:gd name="T24" fmla="*/ 151 w 3734"/>
                <a:gd name="T25" fmla="*/ 1040 h 1644"/>
                <a:gd name="T26" fmla="*/ 147 w 3734"/>
                <a:gd name="T27" fmla="*/ 927 h 1644"/>
                <a:gd name="T28" fmla="*/ 259 w 3734"/>
                <a:gd name="T29" fmla="*/ 859 h 1644"/>
                <a:gd name="T30" fmla="*/ 250 w 3734"/>
                <a:gd name="T31" fmla="*/ 747 h 1644"/>
                <a:gd name="T32" fmla="*/ 128 w 3734"/>
                <a:gd name="T33" fmla="*/ 665 h 1644"/>
                <a:gd name="T34" fmla="*/ 602 w 3734"/>
                <a:gd name="T35" fmla="*/ 114 h 1644"/>
                <a:gd name="T36" fmla="*/ 1146 w 3734"/>
                <a:gd name="T37" fmla="*/ 105 h 1644"/>
                <a:gd name="T38" fmla="*/ 1296 w 3734"/>
                <a:gd name="T39" fmla="*/ 117 h 1644"/>
                <a:gd name="T40" fmla="*/ 1641 w 3734"/>
                <a:gd name="T41" fmla="*/ 166 h 1644"/>
                <a:gd name="T42" fmla="*/ 1771 w 3734"/>
                <a:gd name="T43" fmla="*/ 206 h 1644"/>
                <a:gd name="T44" fmla="*/ 2076 w 3734"/>
                <a:gd name="T45" fmla="*/ 193 h 1644"/>
                <a:gd name="T46" fmla="*/ 2286 w 3734"/>
                <a:gd name="T47" fmla="*/ 216 h 1644"/>
                <a:gd name="T48" fmla="*/ 2365 w 3734"/>
                <a:gd name="T49" fmla="*/ 216 h 1644"/>
                <a:gd name="T50" fmla="*/ 2518 w 3734"/>
                <a:gd name="T51" fmla="*/ 123 h 1644"/>
                <a:gd name="T52" fmla="*/ 2587 w 3734"/>
                <a:gd name="T53" fmla="*/ 2 h 1644"/>
                <a:gd name="T54" fmla="*/ 2644 w 3734"/>
                <a:gd name="T55" fmla="*/ 105 h 1644"/>
                <a:gd name="T56" fmla="*/ 2664 w 3734"/>
                <a:gd name="T57" fmla="*/ 166 h 1644"/>
                <a:gd name="T58" fmla="*/ 2716 w 3734"/>
                <a:gd name="T59" fmla="*/ 196 h 1644"/>
                <a:gd name="T60" fmla="*/ 2891 w 3734"/>
                <a:gd name="T61" fmla="*/ 121 h 1644"/>
                <a:gd name="T62" fmla="*/ 3036 w 3734"/>
                <a:gd name="T63" fmla="*/ 135 h 1644"/>
                <a:gd name="T64" fmla="*/ 2883 w 3734"/>
                <a:gd name="T65" fmla="*/ 271 h 1644"/>
                <a:gd name="T66" fmla="*/ 2790 w 3734"/>
                <a:gd name="T67" fmla="*/ 289 h 1644"/>
                <a:gd name="T68" fmla="*/ 2569 w 3734"/>
                <a:gd name="T69" fmla="*/ 304 h 1644"/>
                <a:gd name="T70" fmla="*/ 2501 w 3734"/>
                <a:gd name="T71" fmla="*/ 402 h 1644"/>
                <a:gd name="T72" fmla="*/ 2333 w 3734"/>
                <a:gd name="T73" fmla="*/ 471 h 1644"/>
                <a:gd name="T74" fmla="*/ 2087 w 3734"/>
                <a:gd name="T75" fmla="*/ 625 h 1644"/>
                <a:gd name="T76" fmla="*/ 2106 w 3734"/>
                <a:gd name="T77" fmla="*/ 793 h 1644"/>
                <a:gd name="T78" fmla="*/ 2360 w 3734"/>
                <a:gd name="T79" fmla="*/ 907 h 1644"/>
                <a:gd name="T80" fmla="*/ 2443 w 3734"/>
                <a:gd name="T81" fmla="*/ 1059 h 1644"/>
                <a:gd name="T82" fmla="*/ 2614 w 3734"/>
                <a:gd name="T83" fmla="*/ 987 h 1644"/>
                <a:gd name="T84" fmla="*/ 2848 w 3734"/>
                <a:gd name="T85" fmla="*/ 785 h 1644"/>
                <a:gd name="T86" fmla="*/ 2896 w 3734"/>
                <a:gd name="T87" fmla="*/ 597 h 1644"/>
                <a:gd name="T88" fmla="*/ 3156 w 3734"/>
                <a:gd name="T89" fmla="*/ 500 h 1644"/>
                <a:gd name="T90" fmla="*/ 3276 w 3734"/>
                <a:gd name="T91" fmla="*/ 592 h 1644"/>
                <a:gd name="T92" fmla="*/ 3226 w 3734"/>
                <a:gd name="T93" fmla="*/ 736 h 1644"/>
                <a:gd name="T94" fmla="*/ 3492 w 3734"/>
                <a:gd name="T95" fmla="*/ 613 h 1644"/>
                <a:gd name="T96" fmla="*/ 3545 w 3734"/>
                <a:gd name="T97" fmla="*/ 774 h 1644"/>
                <a:gd name="T98" fmla="*/ 3662 w 3734"/>
                <a:gd name="T99" fmla="*/ 924 h 1644"/>
                <a:gd name="T100" fmla="*/ 3616 w 3734"/>
                <a:gd name="T101" fmla="*/ 961 h 1644"/>
                <a:gd name="T102" fmla="*/ 3694 w 3734"/>
                <a:gd name="T103" fmla="*/ 1028 h 1644"/>
                <a:gd name="T104" fmla="*/ 3556 w 3734"/>
                <a:gd name="T105" fmla="*/ 1108 h 1644"/>
                <a:gd name="T106" fmla="*/ 3151 w 3734"/>
                <a:gd name="T107" fmla="*/ 1168 h 1644"/>
                <a:gd name="T108" fmla="*/ 2853 w 3734"/>
                <a:gd name="T109" fmla="*/ 1335 h 1644"/>
                <a:gd name="T110" fmla="*/ 2905 w 3734"/>
                <a:gd name="T111" fmla="*/ 1337 h 1644"/>
                <a:gd name="T112" fmla="*/ 3216 w 3734"/>
                <a:gd name="T113" fmla="*/ 1256 h 1644"/>
                <a:gd name="T114" fmla="*/ 3066 w 3734"/>
                <a:gd name="T115" fmla="*/ 1298 h 1644"/>
                <a:gd name="T116" fmla="*/ 3138 w 3734"/>
                <a:gd name="T117" fmla="*/ 1391 h 1644"/>
                <a:gd name="T118" fmla="*/ 3248 w 3734"/>
                <a:gd name="T119" fmla="*/ 1473 h 1644"/>
                <a:gd name="T120" fmla="*/ 3018 w 3734"/>
                <a:gd name="T121" fmla="*/ 1564 h 1644"/>
                <a:gd name="T122" fmla="*/ 3189 w 3734"/>
                <a:gd name="T123" fmla="*/ 1466 h 1644"/>
                <a:gd name="T124" fmla="*/ 3016 w 3734"/>
                <a:gd name="T125" fmla="*/ 1484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033" name="Freeform 434">
            <a:extLst>
              <a:ext uri="{FF2B5EF4-FFF2-40B4-BE49-F238E27FC236}">
                <a16:creationId xmlns:a16="http://schemas.microsoft.com/office/drawing/2014/main" id="{F33A9E70-618C-FE40-8084-17171AE39A2C}"/>
              </a:ext>
            </a:extLst>
          </p:cNvPr>
          <p:cNvSpPr>
            <a:spLocks/>
          </p:cNvSpPr>
          <p:nvPr userDrawn="1">
            <p:custDataLst>
              <p:tags r:id="rId273"/>
            </p:custDataLst>
          </p:nvPr>
        </p:nvSpPr>
        <p:spPr bwMode="auto">
          <a:xfrm>
            <a:off x="8113733" y="3640170"/>
            <a:ext cx="130135" cy="143951"/>
          </a:xfrm>
          <a:custGeom>
            <a:avLst/>
            <a:gdLst>
              <a:gd name="T0" fmla="*/ 265 w 292"/>
              <a:gd name="T1" fmla="*/ 10 h 308"/>
              <a:gd name="T2" fmla="*/ 276 w 292"/>
              <a:gd name="T3" fmla="*/ 37 h 308"/>
              <a:gd name="T4" fmla="*/ 286 w 292"/>
              <a:gd name="T5" fmla="*/ 91 h 308"/>
              <a:gd name="T6" fmla="*/ 292 w 292"/>
              <a:gd name="T7" fmla="*/ 144 h 308"/>
              <a:gd name="T8" fmla="*/ 291 w 292"/>
              <a:gd name="T9" fmla="*/ 161 h 308"/>
              <a:gd name="T10" fmla="*/ 286 w 292"/>
              <a:gd name="T11" fmla="*/ 179 h 308"/>
              <a:gd name="T12" fmla="*/ 269 w 292"/>
              <a:gd name="T13" fmla="*/ 206 h 308"/>
              <a:gd name="T14" fmla="*/ 231 w 292"/>
              <a:gd name="T15" fmla="*/ 185 h 308"/>
              <a:gd name="T16" fmla="*/ 165 w 292"/>
              <a:gd name="T17" fmla="*/ 258 h 308"/>
              <a:gd name="T18" fmla="*/ 132 w 292"/>
              <a:gd name="T19" fmla="*/ 278 h 308"/>
              <a:gd name="T20" fmla="*/ 59 w 292"/>
              <a:gd name="T21" fmla="*/ 296 h 308"/>
              <a:gd name="T22" fmla="*/ 32 w 292"/>
              <a:gd name="T23" fmla="*/ 308 h 308"/>
              <a:gd name="T24" fmla="*/ 6 w 292"/>
              <a:gd name="T25" fmla="*/ 308 h 308"/>
              <a:gd name="T26" fmla="*/ 9 w 292"/>
              <a:gd name="T27" fmla="*/ 297 h 308"/>
              <a:gd name="T28" fmla="*/ 11 w 292"/>
              <a:gd name="T29" fmla="*/ 286 h 308"/>
              <a:gd name="T30" fmla="*/ 7 w 292"/>
              <a:gd name="T31" fmla="*/ 265 h 308"/>
              <a:gd name="T32" fmla="*/ 2 w 292"/>
              <a:gd name="T33" fmla="*/ 246 h 308"/>
              <a:gd name="T34" fmla="*/ 0 w 292"/>
              <a:gd name="T35" fmla="*/ 228 h 308"/>
              <a:gd name="T36" fmla="*/ 3 w 292"/>
              <a:gd name="T37" fmla="*/ 205 h 308"/>
              <a:gd name="T38" fmla="*/ 12 w 292"/>
              <a:gd name="T39" fmla="*/ 188 h 308"/>
              <a:gd name="T40" fmla="*/ 26 w 292"/>
              <a:gd name="T41" fmla="*/ 174 h 308"/>
              <a:gd name="T42" fmla="*/ 42 w 292"/>
              <a:gd name="T43" fmla="*/ 161 h 308"/>
              <a:gd name="T44" fmla="*/ 77 w 292"/>
              <a:gd name="T45" fmla="*/ 135 h 308"/>
              <a:gd name="T46" fmla="*/ 93 w 292"/>
              <a:gd name="T47" fmla="*/ 119 h 308"/>
              <a:gd name="T48" fmla="*/ 105 w 292"/>
              <a:gd name="T49" fmla="*/ 98 h 308"/>
              <a:gd name="T50" fmla="*/ 98 w 292"/>
              <a:gd name="T51" fmla="*/ 96 h 308"/>
              <a:gd name="T52" fmla="*/ 92 w 292"/>
              <a:gd name="T53" fmla="*/ 91 h 308"/>
              <a:gd name="T54" fmla="*/ 82 w 292"/>
              <a:gd name="T55" fmla="*/ 73 h 308"/>
              <a:gd name="T56" fmla="*/ 74 w 292"/>
              <a:gd name="T57" fmla="*/ 50 h 308"/>
              <a:gd name="T58" fmla="*/ 72 w 292"/>
              <a:gd name="T59" fmla="*/ 24 h 308"/>
              <a:gd name="T60" fmla="*/ 90 w 292"/>
              <a:gd name="T61" fmla="*/ 19 h 308"/>
              <a:gd name="T62" fmla="*/ 105 w 292"/>
              <a:gd name="T63" fmla="*/ 20 h 308"/>
              <a:gd name="T64" fmla="*/ 132 w 292"/>
              <a:gd name="T65" fmla="*/ 24 h 308"/>
              <a:gd name="T66" fmla="*/ 169 w 292"/>
              <a:gd name="T67" fmla="*/ 21 h 308"/>
              <a:gd name="T68" fmla="*/ 210 w 292"/>
              <a:gd name="T69" fmla="*/ 12 h 308"/>
              <a:gd name="T70" fmla="*/ 259 w 292"/>
              <a:gd name="T7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4" name="Freeform 435">
            <a:extLst>
              <a:ext uri="{FF2B5EF4-FFF2-40B4-BE49-F238E27FC236}">
                <a16:creationId xmlns:a16="http://schemas.microsoft.com/office/drawing/2014/main" id="{F6976853-BCBF-8240-A5B8-D9AD624D16F4}"/>
              </a:ext>
            </a:extLst>
          </p:cNvPr>
          <p:cNvSpPr>
            <a:spLocks/>
          </p:cNvSpPr>
          <p:nvPr userDrawn="1">
            <p:custDataLst>
              <p:tags r:id="rId274"/>
            </p:custDataLst>
          </p:nvPr>
        </p:nvSpPr>
        <p:spPr bwMode="auto">
          <a:xfrm>
            <a:off x="8222721" y="3776925"/>
            <a:ext cx="6507" cy="51823"/>
          </a:xfrm>
          <a:custGeom>
            <a:avLst/>
            <a:gdLst>
              <a:gd name="T0" fmla="*/ 11 w 14"/>
              <a:gd name="T1" fmla="*/ 0 h 7"/>
              <a:gd name="T2" fmla="*/ 13 w 14"/>
              <a:gd name="T3" fmla="*/ 3 h 7"/>
              <a:gd name="T4" fmla="*/ 14 w 14"/>
              <a:gd name="T5" fmla="*/ 7 h 7"/>
              <a:gd name="T6" fmla="*/ 0 w 14"/>
              <a:gd name="T7" fmla="*/ 7 h 7"/>
              <a:gd name="T8" fmla="*/ 11 w 14"/>
              <a:gd name="T9" fmla="*/ 0 h 7"/>
            </a:gdLst>
            <a:ahLst/>
            <a:cxnLst>
              <a:cxn ang="0">
                <a:pos x="T0" y="T1"/>
              </a:cxn>
              <a:cxn ang="0">
                <a:pos x="T2" y="T3"/>
              </a:cxn>
              <a:cxn ang="0">
                <a:pos x="T4" y="T5"/>
              </a:cxn>
              <a:cxn ang="0">
                <a:pos x="T6" y="T7"/>
              </a:cxn>
              <a:cxn ang="0">
                <a:pos x="T8" y="T9"/>
              </a:cxn>
            </a:cxnLst>
            <a:rect l="0" t="0" r="r" b="b"/>
            <a:pathLst>
              <a:path w="14" h="7">
                <a:moveTo>
                  <a:pt x="11" y="0"/>
                </a:moveTo>
                <a:lnTo>
                  <a:pt x="13" y="3"/>
                </a:lnTo>
                <a:lnTo>
                  <a:pt x="14" y="7"/>
                </a:lnTo>
                <a:lnTo>
                  <a:pt x="0" y="7"/>
                </a:lnTo>
                <a:lnTo>
                  <a:pt x="11"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5" name="Freeform 436">
            <a:extLst>
              <a:ext uri="{FF2B5EF4-FFF2-40B4-BE49-F238E27FC236}">
                <a16:creationId xmlns:a16="http://schemas.microsoft.com/office/drawing/2014/main" id="{E92F70D8-04F3-0446-B31E-3017A562DDE3}"/>
              </a:ext>
            </a:extLst>
          </p:cNvPr>
          <p:cNvSpPr>
            <a:spLocks/>
          </p:cNvSpPr>
          <p:nvPr userDrawn="1">
            <p:custDataLst>
              <p:tags r:id="rId275"/>
            </p:custDataLst>
          </p:nvPr>
        </p:nvSpPr>
        <p:spPr bwMode="auto">
          <a:xfrm>
            <a:off x="7700554" y="3084517"/>
            <a:ext cx="255391" cy="453447"/>
          </a:xfrm>
          <a:custGeom>
            <a:avLst/>
            <a:gdLst>
              <a:gd name="T0" fmla="*/ 81 w 581"/>
              <a:gd name="T1" fmla="*/ 115 h 955"/>
              <a:gd name="T2" fmla="*/ 104 w 581"/>
              <a:gd name="T3" fmla="*/ 152 h 955"/>
              <a:gd name="T4" fmla="*/ 111 w 581"/>
              <a:gd name="T5" fmla="*/ 180 h 955"/>
              <a:gd name="T6" fmla="*/ 95 w 581"/>
              <a:gd name="T7" fmla="*/ 234 h 955"/>
              <a:gd name="T8" fmla="*/ 96 w 581"/>
              <a:gd name="T9" fmla="*/ 325 h 955"/>
              <a:gd name="T10" fmla="*/ 93 w 581"/>
              <a:gd name="T11" fmla="*/ 363 h 955"/>
              <a:gd name="T12" fmla="*/ 82 w 581"/>
              <a:gd name="T13" fmla="*/ 396 h 955"/>
              <a:gd name="T14" fmla="*/ 59 w 581"/>
              <a:gd name="T15" fmla="*/ 429 h 955"/>
              <a:gd name="T16" fmla="*/ 31 w 581"/>
              <a:gd name="T17" fmla="*/ 461 h 955"/>
              <a:gd name="T18" fmla="*/ 17 w 581"/>
              <a:gd name="T19" fmla="*/ 481 h 955"/>
              <a:gd name="T20" fmla="*/ 2 w 581"/>
              <a:gd name="T21" fmla="*/ 542 h 955"/>
              <a:gd name="T22" fmla="*/ 69 w 581"/>
              <a:gd name="T23" fmla="*/ 616 h 955"/>
              <a:gd name="T24" fmla="*/ 69 w 581"/>
              <a:gd name="T25" fmla="*/ 634 h 955"/>
              <a:gd name="T26" fmla="*/ 74 w 581"/>
              <a:gd name="T27" fmla="*/ 665 h 955"/>
              <a:gd name="T28" fmla="*/ 74 w 581"/>
              <a:gd name="T29" fmla="*/ 696 h 955"/>
              <a:gd name="T30" fmla="*/ 78 w 581"/>
              <a:gd name="T31" fmla="*/ 733 h 955"/>
              <a:gd name="T32" fmla="*/ 94 w 581"/>
              <a:gd name="T33" fmla="*/ 778 h 955"/>
              <a:gd name="T34" fmla="*/ 105 w 581"/>
              <a:gd name="T35" fmla="*/ 792 h 955"/>
              <a:gd name="T36" fmla="*/ 68 w 581"/>
              <a:gd name="T37" fmla="*/ 794 h 955"/>
              <a:gd name="T38" fmla="*/ 42 w 581"/>
              <a:gd name="T39" fmla="*/ 802 h 955"/>
              <a:gd name="T40" fmla="*/ 36 w 581"/>
              <a:gd name="T41" fmla="*/ 812 h 955"/>
              <a:gd name="T42" fmla="*/ 42 w 581"/>
              <a:gd name="T43" fmla="*/ 842 h 955"/>
              <a:gd name="T44" fmla="*/ 69 w 581"/>
              <a:gd name="T45" fmla="*/ 876 h 955"/>
              <a:gd name="T46" fmla="*/ 87 w 581"/>
              <a:gd name="T47" fmla="*/ 899 h 955"/>
              <a:gd name="T48" fmla="*/ 100 w 581"/>
              <a:gd name="T49" fmla="*/ 927 h 955"/>
              <a:gd name="T50" fmla="*/ 156 w 581"/>
              <a:gd name="T51" fmla="*/ 955 h 955"/>
              <a:gd name="T52" fmla="*/ 189 w 581"/>
              <a:gd name="T53" fmla="*/ 942 h 955"/>
              <a:gd name="T54" fmla="*/ 248 w 581"/>
              <a:gd name="T55" fmla="*/ 929 h 955"/>
              <a:gd name="T56" fmla="*/ 279 w 581"/>
              <a:gd name="T57" fmla="*/ 921 h 955"/>
              <a:gd name="T58" fmla="*/ 297 w 581"/>
              <a:gd name="T59" fmla="*/ 904 h 955"/>
              <a:gd name="T60" fmla="*/ 302 w 581"/>
              <a:gd name="T61" fmla="*/ 892 h 955"/>
              <a:gd name="T62" fmla="*/ 302 w 581"/>
              <a:gd name="T63" fmla="*/ 868 h 955"/>
              <a:gd name="T64" fmla="*/ 338 w 581"/>
              <a:gd name="T65" fmla="*/ 871 h 955"/>
              <a:gd name="T66" fmla="*/ 367 w 581"/>
              <a:gd name="T67" fmla="*/ 866 h 955"/>
              <a:gd name="T68" fmla="*/ 389 w 581"/>
              <a:gd name="T69" fmla="*/ 856 h 955"/>
              <a:gd name="T70" fmla="*/ 405 w 581"/>
              <a:gd name="T71" fmla="*/ 842 h 955"/>
              <a:gd name="T72" fmla="*/ 432 w 581"/>
              <a:gd name="T73" fmla="*/ 807 h 955"/>
              <a:gd name="T74" fmla="*/ 460 w 581"/>
              <a:gd name="T75" fmla="*/ 773 h 955"/>
              <a:gd name="T76" fmla="*/ 477 w 581"/>
              <a:gd name="T77" fmla="*/ 760 h 955"/>
              <a:gd name="T78" fmla="*/ 502 w 581"/>
              <a:gd name="T79" fmla="*/ 752 h 955"/>
              <a:gd name="T80" fmla="*/ 521 w 581"/>
              <a:gd name="T81" fmla="*/ 745 h 955"/>
              <a:gd name="T82" fmla="*/ 499 w 581"/>
              <a:gd name="T83" fmla="*/ 697 h 955"/>
              <a:gd name="T84" fmla="*/ 484 w 581"/>
              <a:gd name="T85" fmla="*/ 653 h 955"/>
              <a:gd name="T86" fmla="*/ 472 w 581"/>
              <a:gd name="T87" fmla="*/ 623 h 955"/>
              <a:gd name="T88" fmla="*/ 481 w 581"/>
              <a:gd name="T89" fmla="*/ 610 h 955"/>
              <a:gd name="T90" fmla="*/ 487 w 581"/>
              <a:gd name="T91" fmla="*/ 579 h 955"/>
              <a:gd name="T92" fmla="*/ 494 w 581"/>
              <a:gd name="T93" fmla="*/ 541 h 955"/>
              <a:gd name="T94" fmla="*/ 505 w 581"/>
              <a:gd name="T95" fmla="*/ 519 h 955"/>
              <a:gd name="T96" fmla="*/ 532 w 581"/>
              <a:gd name="T97" fmla="*/ 486 h 955"/>
              <a:gd name="T98" fmla="*/ 570 w 581"/>
              <a:gd name="T99" fmla="*/ 461 h 955"/>
              <a:gd name="T100" fmla="*/ 129 w 581"/>
              <a:gd name="T101" fmla="*/ 0 h 955"/>
              <a:gd name="T102" fmla="*/ 98 w 581"/>
              <a:gd name="T103" fmla="*/ 5 h 955"/>
              <a:gd name="T104" fmla="*/ 69 w 581"/>
              <a:gd name="T105" fmla="*/ 24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6" name="Freeform 437">
            <a:extLst>
              <a:ext uri="{FF2B5EF4-FFF2-40B4-BE49-F238E27FC236}">
                <a16:creationId xmlns:a16="http://schemas.microsoft.com/office/drawing/2014/main" id="{2A77D44A-51E9-CF4E-9FF6-1CB176CC6769}"/>
              </a:ext>
            </a:extLst>
          </p:cNvPr>
          <p:cNvSpPr>
            <a:spLocks/>
          </p:cNvSpPr>
          <p:nvPr userDrawn="1">
            <p:custDataLst>
              <p:tags r:id="rId276"/>
            </p:custDataLst>
          </p:nvPr>
        </p:nvSpPr>
        <p:spPr bwMode="auto">
          <a:xfrm>
            <a:off x="7368707" y="2524545"/>
            <a:ext cx="16267" cy="51823"/>
          </a:xfrm>
          <a:custGeom>
            <a:avLst/>
            <a:gdLst>
              <a:gd name="T0" fmla="*/ 26 w 45"/>
              <a:gd name="T1" fmla="*/ 0 h 36"/>
              <a:gd name="T2" fmla="*/ 0 w 45"/>
              <a:gd name="T3" fmla="*/ 18 h 36"/>
              <a:gd name="T4" fmla="*/ 23 w 45"/>
              <a:gd name="T5" fmla="*/ 36 h 36"/>
              <a:gd name="T6" fmla="*/ 45 w 45"/>
              <a:gd name="T7" fmla="*/ 15 h 36"/>
              <a:gd name="T8" fmla="*/ 26 w 45"/>
              <a:gd name="T9" fmla="*/ 0 h 36"/>
            </a:gdLst>
            <a:ahLst/>
            <a:cxnLst>
              <a:cxn ang="0">
                <a:pos x="T0" y="T1"/>
              </a:cxn>
              <a:cxn ang="0">
                <a:pos x="T2" y="T3"/>
              </a:cxn>
              <a:cxn ang="0">
                <a:pos x="T4" y="T5"/>
              </a:cxn>
              <a:cxn ang="0">
                <a:pos x="T6" y="T7"/>
              </a:cxn>
              <a:cxn ang="0">
                <a:pos x="T8" y="T9"/>
              </a:cxn>
            </a:cxnLst>
            <a:rect l="0" t="0" r="r" b="b"/>
            <a:pathLst>
              <a:path w="45" h="36">
                <a:moveTo>
                  <a:pt x="26" y="0"/>
                </a:moveTo>
                <a:lnTo>
                  <a:pt x="0" y="18"/>
                </a:lnTo>
                <a:lnTo>
                  <a:pt x="23" y="36"/>
                </a:lnTo>
                <a:lnTo>
                  <a:pt x="45" y="15"/>
                </a:lnTo>
                <a:lnTo>
                  <a:pt x="26" y="0"/>
                </a:lnTo>
                <a:close/>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7" name="Freeform 1036">
            <a:extLst>
              <a:ext uri="{FF2B5EF4-FFF2-40B4-BE49-F238E27FC236}">
                <a16:creationId xmlns:a16="http://schemas.microsoft.com/office/drawing/2014/main" id="{CCD2259D-BCF2-6E41-ABCC-60FC495E0CF4}"/>
              </a:ext>
            </a:extLst>
          </p:cNvPr>
          <p:cNvSpPr>
            <a:spLocks/>
          </p:cNvSpPr>
          <p:nvPr userDrawn="1">
            <p:custDataLst>
              <p:tags r:id="rId277"/>
            </p:custDataLst>
          </p:nvPr>
        </p:nvSpPr>
        <p:spPr bwMode="auto">
          <a:xfrm>
            <a:off x="8403287" y="2536061"/>
            <a:ext cx="126882" cy="99327"/>
          </a:xfrm>
          <a:custGeom>
            <a:avLst/>
            <a:gdLst>
              <a:gd name="T0" fmla="*/ 33 w 279"/>
              <a:gd name="T1" fmla="*/ 87 h 204"/>
              <a:gd name="T2" fmla="*/ 59 w 279"/>
              <a:gd name="T3" fmla="*/ 142 h 204"/>
              <a:gd name="T4" fmla="*/ 59 w 279"/>
              <a:gd name="T5" fmla="*/ 179 h 204"/>
              <a:gd name="T6" fmla="*/ 102 w 279"/>
              <a:gd name="T7" fmla="*/ 196 h 204"/>
              <a:gd name="T8" fmla="*/ 122 w 279"/>
              <a:gd name="T9" fmla="*/ 202 h 204"/>
              <a:gd name="T10" fmla="*/ 139 w 279"/>
              <a:gd name="T11" fmla="*/ 204 h 204"/>
              <a:gd name="T12" fmla="*/ 146 w 279"/>
              <a:gd name="T13" fmla="*/ 201 h 204"/>
              <a:gd name="T14" fmla="*/ 151 w 279"/>
              <a:gd name="T15" fmla="*/ 194 h 204"/>
              <a:gd name="T16" fmla="*/ 160 w 279"/>
              <a:gd name="T17" fmla="*/ 172 h 204"/>
              <a:gd name="T18" fmla="*/ 172 w 279"/>
              <a:gd name="T19" fmla="*/ 149 h 204"/>
              <a:gd name="T20" fmla="*/ 181 w 279"/>
              <a:gd name="T21" fmla="*/ 141 h 204"/>
              <a:gd name="T22" fmla="*/ 192 w 279"/>
              <a:gd name="T23" fmla="*/ 136 h 204"/>
              <a:gd name="T24" fmla="*/ 209 w 279"/>
              <a:gd name="T25" fmla="*/ 138 h 204"/>
              <a:gd name="T26" fmla="*/ 220 w 279"/>
              <a:gd name="T27" fmla="*/ 142 h 204"/>
              <a:gd name="T28" fmla="*/ 228 w 279"/>
              <a:gd name="T29" fmla="*/ 148 h 204"/>
              <a:gd name="T30" fmla="*/ 231 w 279"/>
              <a:gd name="T31" fmla="*/ 154 h 204"/>
              <a:gd name="T32" fmla="*/ 234 w 279"/>
              <a:gd name="T33" fmla="*/ 164 h 204"/>
              <a:gd name="T34" fmla="*/ 231 w 279"/>
              <a:gd name="T35" fmla="*/ 167 h 204"/>
              <a:gd name="T36" fmla="*/ 234 w 279"/>
              <a:gd name="T37" fmla="*/ 153 h 204"/>
              <a:gd name="T38" fmla="*/ 238 w 279"/>
              <a:gd name="T39" fmla="*/ 140 h 204"/>
              <a:gd name="T40" fmla="*/ 245 w 279"/>
              <a:gd name="T41" fmla="*/ 117 h 204"/>
              <a:gd name="T42" fmla="*/ 254 w 279"/>
              <a:gd name="T43" fmla="*/ 115 h 204"/>
              <a:gd name="T44" fmla="*/ 264 w 279"/>
              <a:gd name="T45" fmla="*/ 110 h 204"/>
              <a:gd name="T46" fmla="*/ 279 w 279"/>
              <a:gd name="T47" fmla="*/ 99 h 204"/>
              <a:gd name="T48" fmla="*/ 252 w 279"/>
              <a:gd name="T49" fmla="*/ 75 h 204"/>
              <a:gd name="T50" fmla="*/ 227 w 279"/>
              <a:gd name="T51" fmla="*/ 58 h 204"/>
              <a:gd name="T52" fmla="*/ 204 w 279"/>
              <a:gd name="T53" fmla="*/ 44 h 204"/>
              <a:gd name="T54" fmla="*/ 185 w 279"/>
              <a:gd name="T55" fmla="*/ 31 h 204"/>
              <a:gd name="T56" fmla="*/ 146 w 279"/>
              <a:gd name="T57" fmla="*/ 68 h 204"/>
              <a:gd name="T58" fmla="*/ 79 w 279"/>
              <a:gd name="T59" fmla="*/ 25 h 204"/>
              <a:gd name="T60" fmla="*/ 52 w 279"/>
              <a:gd name="T61" fmla="*/ 12 h 204"/>
              <a:gd name="T62" fmla="*/ 46 w 279"/>
              <a:gd name="T63" fmla="*/ 62 h 204"/>
              <a:gd name="T64" fmla="*/ 0 w 279"/>
              <a:gd name="T65" fmla="*/ 5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8" name="Freeform 1037">
            <a:extLst>
              <a:ext uri="{FF2B5EF4-FFF2-40B4-BE49-F238E27FC236}">
                <a16:creationId xmlns:a16="http://schemas.microsoft.com/office/drawing/2014/main" id="{C6DAB633-4067-784D-A4FF-652EA9E26559}"/>
              </a:ext>
            </a:extLst>
          </p:cNvPr>
          <p:cNvSpPr>
            <a:spLocks/>
          </p:cNvSpPr>
          <p:nvPr userDrawn="1">
            <p:custDataLst>
              <p:tags r:id="rId278"/>
            </p:custDataLst>
          </p:nvPr>
        </p:nvSpPr>
        <p:spPr bwMode="auto">
          <a:xfrm>
            <a:off x="7856715" y="2148831"/>
            <a:ext cx="214724" cy="136753"/>
          </a:xfrm>
          <a:custGeom>
            <a:avLst/>
            <a:gdLst>
              <a:gd name="T0" fmla="*/ 252 w 485"/>
              <a:gd name="T1" fmla="*/ 20 h 291"/>
              <a:gd name="T2" fmla="*/ 300 w 485"/>
              <a:gd name="T3" fmla="*/ 44 h 291"/>
              <a:gd name="T4" fmla="*/ 372 w 485"/>
              <a:gd name="T5" fmla="*/ 44 h 291"/>
              <a:gd name="T6" fmla="*/ 425 w 485"/>
              <a:gd name="T7" fmla="*/ 131 h 291"/>
              <a:gd name="T8" fmla="*/ 485 w 485"/>
              <a:gd name="T9" fmla="*/ 167 h 291"/>
              <a:gd name="T10" fmla="*/ 412 w 485"/>
              <a:gd name="T11" fmla="*/ 173 h 291"/>
              <a:gd name="T12" fmla="*/ 433 w 485"/>
              <a:gd name="T13" fmla="*/ 210 h 291"/>
              <a:gd name="T14" fmla="*/ 392 w 485"/>
              <a:gd name="T15" fmla="*/ 241 h 291"/>
              <a:gd name="T16" fmla="*/ 385 w 485"/>
              <a:gd name="T17" fmla="*/ 291 h 291"/>
              <a:gd name="T18" fmla="*/ 285 w 485"/>
              <a:gd name="T19" fmla="*/ 266 h 291"/>
              <a:gd name="T20" fmla="*/ 173 w 485"/>
              <a:gd name="T21" fmla="*/ 254 h 291"/>
              <a:gd name="T22" fmla="*/ 60 w 485"/>
              <a:gd name="T23" fmla="*/ 266 h 291"/>
              <a:gd name="T24" fmla="*/ 15 w 485"/>
              <a:gd name="T25" fmla="*/ 271 h 291"/>
              <a:gd name="T26" fmla="*/ 8 w 485"/>
              <a:gd name="T27" fmla="*/ 257 h 291"/>
              <a:gd name="T28" fmla="*/ 3 w 485"/>
              <a:gd name="T29" fmla="*/ 244 h 291"/>
              <a:gd name="T30" fmla="*/ 0 w 485"/>
              <a:gd name="T31" fmla="*/ 229 h 291"/>
              <a:gd name="T32" fmla="*/ 5 w 485"/>
              <a:gd name="T33" fmla="*/ 219 h 291"/>
              <a:gd name="T34" fmla="*/ 14 w 485"/>
              <a:gd name="T35" fmla="*/ 207 h 291"/>
              <a:gd name="T36" fmla="*/ 23 w 485"/>
              <a:gd name="T37" fmla="*/ 189 h 291"/>
              <a:gd name="T38" fmla="*/ 31 w 485"/>
              <a:gd name="T39" fmla="*/ 166 h 291"/>
              <a:gd name="T40" fmla="*/ 41 w 485"/>
              <a:gd name="T41" fmla="*/ 137 h 291"/>
              <a:gd name="T42" fmla="*/ 48 w 485"/>
              <a:gd name="T43" fmla="*/ 126 h 291"/>
              <a:gd name="T44" fmla="*/ 60 w 485"/>
              <a:gd name="T45" fmla="*/ 119 h 291"/>
              <a:gd name="T46" fmla="*/ 87 w 485"/>
              <a:gd name="T47" fmla="*/ 111 h 291"/>
              <a:gd name="T48" fmla="*/ 89 w 485"/>
              <a:gd name="T49" fmla="*/ 106 h 291"/>
              <a:gd name="T50" fmla="*/ 94 w 485"/>
              <a:gd name="T51" fmla="*/ 100 h 291"/>
              <a:gd name="T52" fmla="*/ 101 w 485"/>
              <a:gd name="T53" fmla="*/ 95 h 291"/>
              <a:gd name="T54" fmla="*/ 106 w 485"/>
              <a:gd name="T55" fmla="*/ 93 h 291"/>
              <a:gd name="T56" fmla="*/ 106 w 485"/>
              <a:gd name="T57" fmla="*/ 76 h 291"/>
              <a:gd name="T58" fmla="*/ 109 w 485"/>
              <a:gd name="T59" fmla="*/ 70 h 291"/>
              <a:gd name="T60" fmla="*/ 113 w 485"/>
              <a:gd name="T61" fmla="*/ 67 h 291"/>
              <a:gd name="T62" fmla="*/ 122 w 485"/>
              <a:gd name="T63" fmla="*/ 69 h 291"/>
              <a:gd name="T64" fmla="*/ 128 w 485"/>
              <a:gd name="T65" fmla="*/ 69 h 291"/>
              <a:gd name="T66" fmla="*/ 132 w 485"/>
              <a:gd name="T67" fmla="*/ 66 h 291"/>
              <a:gd name="T68" fmla="*/ 134 w 485"/>
              <a:gd name="T69" fmla="*/ 56 h 291"/>
              <a:gd name="T70" fmla="*/ 139 w 485"/>
              <a:gd name="T71" fmla="*/ 44 h 291"/>
              <a:gd name="T72" fmla="*/ 144 w 485"/>
              <a:gd name="T73" fmla="*/ 39 h 291"/>
              <a:gd name="T74" fmla="*/ 213 w 485"/>
              <a:gd name="T7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39" name="Freeform 1038">
            <a:extLst>
              <a:ext uri="{FF2B5EF4-FFF2-40B4-BE49-F238E27FC236}">
                <a16:creationId xmlns:a16="http://schemas.microsoft.com/office/drawing/2014/main" id="{7BAAE51A-E594-8E46-BA54-A7ED935C8666}"/>
              </a:ext>
            </a:extLst>
          </p:cNvPr>
          <p:cNvSpPr>
            <a:spLocks/>
          </p:cNvSpPr>
          <p:nvPr userDrawn="1">
            <p:custDataLst>
              <p:tags r:id="rId279"/>
            </p:custDataLst>
          </p:nvPr>
        </p:nvSpPr>
        <p:spPr bwMode="auto">
          <a:xfrm>
            <a:off x="7710313" y="2449691"/>
            <a:ext cx="84588" cy="79174"/>
          </a:xfrm>
          <a:custGeom>
            <a:avLst/>
            <a:gdLst>
              <a:gd name="T0" fmla="*/ 86 w 186"/>
              <a:gd name="T1" fmla="*/ 147 h 166"/>
              <a:gd name="T2" fmla="*/ 83 w 186"/>
              <a:gd name="T3" fmla="*/ 136 h 166"/>
              <a:gd name="T4" fmla="*/ 78 w 186"/>
              <a:gd name="T5" fmla="*/ 127 h 166"/>
              <a:gd name="T6" fmla="*/ 74 w 186"/>
              <a:gd name="T7" fmla="*/ 118 h 166"/>
              <a:gd name="T8" fmla="*/ 70 w 186"/>
              <a:gd name="T9" fmla="*/ 110 h 166"/>
              <a:gd name="T10" fmla="*/ 60 w 186"/>
              <a:gd name="T11" fmla="*/ 95 h 166"/>
              <a:gd name="T12" fmla="*/ 49 w 186"/>
              <a:gd name="T13" fmla="*/ 82 h 166"/>
              <a:gd name="T14" fmla="*/ 37 w 186"/>
              <a:gd name="T15" fmla="*/ 70 h 166"/>
              <a:gd name="T16" fmla="*/ 25 w 186"/>
              <a:gd name="T17" fmla="*/ 56 h 166"/>
              <a:gd name="T18" fmla="*/ 13 w 186"/>
              <a:gd name="T19" fmla="*/ 38 h 166"/>
              <a:gd name="T20" fmla="*/ 0 w 186"/>
              <a:gd name="T21" fmla="*/ 18 h 166"/>
              <a:gd name="T22" fmla="*/ 0 w 186"/>
              <a:gd name="T23" fmla="*/ 0 h 166"/>
              <a:gd name="T24" fmla="*/ 7 w 186"/>
              <a:gd name="T25" fmla="*/ 2 h 166"/>
              <a:gd name="T26" fmla="*/ 14 w 186"/>
              <a:gd name="T27" fmla="*/ 3 h 166"/>
              <a:gd name="T28" fmla="*/ 20 w 186"/>
              <a:gd name="T29" fmla="*/ 4 h 166"/>
              <a:gd name="T30" fmla="*/ 27 w 186"/>
              <a:gd name="T31" fmla="*/ 4 h 166"/>
              <a:gd name="T32" fmla="*/ 33 w 186"/>
              <a:gd name="T33" fmla="*/ 4 h 166"/>
              <a:gd name="T34" fmla="*/ 40 w 186"/>
              <a:gd name="T35" fmla="*/ 3 h 166"/>
              <a:gd name="T36" fmla="*/ 47 w 186"/>
              <a:gd name="T37" fmla="*/ 2 h 166"/>
              <a:gd name="T38" fmla="*/ 53 w 186"/>
              <a:gd name="T39" fmla="*/ 0 h 166"/>
              <a:gd name="T40" fmla="*/ 140 w 186"/>
              <a:gd name="T41" fmla="*/ 12 h 166"/>
              <a:gd name="T42" fmla="*/ 186 w 186"/>
              <a:gd name="T43" fmla="*/ 91 h 166"/>
              <a:gd name="T44" fmla="*/ 171 w 186"/>
              <a:gd name="T45" fmla="*/ 112 h 166"/>
              <a:gd name="T46" fmla="*/ 155 w 186"/>
              <a:gd name="T47" fmla="*/ 129 h 166"/>
              <a:gd name="T48" fmla="*/ 149 w 186"/>
              <a:gd name="T49" fmla="*/ 137 h 166"/>
              <a:gd name="T50" fmla="*/ 144 w 186"/>
              <a:gd name="T51" fmla="*/ 145 h 166"/>
              <a:gd name="T52" fmla="*/ 142 w 186"/>
              <a:gd name="T53" fmla="*/ 150 h 166"/>
              <a:gd name="T54" fmla="*/ 141 w 186"/>
              <a:gd name="T55" fmla="*/ 156 h 166"/>
              <a:gd name="T56" fmla="*/ 140 w 186"/>
              <a:gd name="T57" fmla="*/ 161 h 166"/>
              <a:gd name="T58" fmla="*/ 140 w 186"/>
              <a:gd name="T59" fmla="*/ 166 h 166"/>
              <a:gd name="T60" fmla="*/ 86 w 186"/>
              <a:gd name="T61" fmla="*/ 14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0" name="Freeform 1039">
            <a:extLst>
              <a:ext uri="{FF2B5EF4-FFF2-40B4-BE49-F238E27FC236}">
                <a16:creationId xmlns:a16="http://schemas.microsoft.com/office/drawing/2014/main" id="{1D93F2AD-BB99-7943-B3EA-4303D8AD687C}"/>
              </a:ext>
            </a:extLst>
          </p:cNvPr>
          <p:cNvSpPr>
            <a:spLocks/>
          </p:cNvSpPr>
          <p:nvPr userDrawn="1">
            <p:custDataLst>
              <p:tags r:id="rId280"/>
            </p:custDataLst>
          </p:nvPr>
        </p:nvSpPr>
        <p:spPr bwMode="auto">
          <a:xfrm>
            <a:off x="6034814" y="3752453"/>
            <a:ext cx="84588" cy="51823"/>
          </a:xfrm>
          <a:custGeom>
            <a:avLst/>
            <a:gdLst>
              <a:gd name="T0" fmla="*/ 153 w 186"/>
              <a:gd name="T1" fmla="*/ 21 h 104"/>
              <a:gd name="T2" fmla="*/ 146 w 186"/>
              <a:gd name="T3" fmla="*/ 21 h 104"/>
              <a:gd name="T4" fmla="*/ 141 w 186"/>
              <a:gd name="T5" fmla="*/ 20 h 104"/>
              <a:gd name="T6" fmla="*/ 136 w 186"/>
              <a:gd name="T7" fmla="*/ 18 h 104"/>
              <a:gd name="T8" fmla="*/ 133 w 186"/>
              <a:gd name="T9" fmla="*/ 15 h 104"/>
              <a:gd name="T10" fmla="*/ 130 w 186"/>
              <a:gd name="T11" fmla="*/ 13 h 104"/>
              <a:gd name="T12" fmla="*/ 125 w 186"/>
              <a:gd name="T13" fmla="*/ 11 h 104"/>
              <a:gd name="T14" fmla="*/ 120 w 186"/>
              <a:gd name="T15" fmla="*/ 10 h 104"/>
              <a:gd name="T16" fmla="*/ 113 w 186"/>
              <a:gd name="T17" fmla="*/ 9 h 104"/>
              <a:gd name="T18" fmla="*/ 100 w 186"/>
              <a:gd name="T19" fmla="*/ 8 h 104"/>
              <a:gd name="T20" fmla="*/ 88 w 186"/>
              <a:gd name="T21" fmla="*/ 6 h 104"/>
              <a:gd name="T22" fmla="*/ 75 w 186"/>
              <a:gd name="T23" fmla="*/ 3 h 104"/>
              <a:gd name="T24" fmla="*/ 64 w 186"/>
              <a:gd name="T25" fmla="*/ 1 h 104"/>
              <a:gd name="T26" fmla="*/ 60 w 186"/>
              <a:gd name="T27" fmla="*/ 0 h 104"/>
              <a:gd name="T28" fmla="*/ 54 w 186"/>
              <a:gd name="T29" fmla="*/ 0 h 104"/>
              <a:gd name="T30" fmla="*/ 51 w 186"/>
              <a:gd name="T31" fmla="*/ 1 h 104"/>
              <a:gd name="T32" fmla="*/ 46 w 186"/>
              <a:gd name="T33" fmla="*/ 2 h 104"/>
              <a:gd name="T34" fmla="*/ 44 w 186"/>
              <a:gd name="T35" fmla="*/ 4 h 104"/>
              <a:gd name="T36" fmla="*/ 42 w 186"/>
              <a:gd name="T37" fmla="*/ 6 h 104"/>
              <a:gd name="T38" fmla="*/ 41 w 186"/>
              <a:gd name="T39" fmla="*/ 10 h 104"/>
              <a:gd name="T40" fmla="*/ 40 w 186"/>
              <a:gd name="T41" fmla="*/ 15 h 104"/>
              <a:gd name="T42" fmla="*/ 34 w 186"/>
              <a:gd name="T43" fmla="*/ 27 h 104"/>
              <a:gd name="T44" fmla="*/ 20 w 186"/>
              <a:gd name="T45" fmla="*/ 47 h 104"/>
              <a:gd name="T46" fmla="*/ 7 w 186"/>
              <a:gd name="T47" fmla="*/ 66 h 104"/>
              <a:gd name="T48" fmla="*/ 0 w 186"/>
              <a:gd name="T49" fmla="*/ 77 h 104"/>
              <a:gd name="T50" fmla="*/ 8 w 186"/>
              <a:gd name="T51" fmla="*/ 77 h 104"/>
              <a:gd name="T52" fmla="*/ 16 w 186"/>
              <a:gd name="T53" fmla="*/ 78 h 104"/>
              <a:gd name="T54" fmla="*/ 21 w 186"/>
              <a:gd name="T55" fmla="*/ 79 h 104"/>
              <a:gd name="T56" fmla="*/ 25 w 186"/>
              <a:gd name="T57" fmla="*/ 81 h 104"/>
              <a:gd name="T58" fmla="*/ 33 w 186"/>
              <a:gd name="T59" fmla="*/ 85 h 104"/>
              <a:gd name="T60" fmla="*/ 40 w 186"/>
              <a:gd name="T61" fmla="*/ 89 h 104"/>
              <a:gd name="T62" fmla="*/ 45 w 186"/>
              <a:gd name="T63" fmla="*/ 94 h 104"/>
              <a:gd name="T64" fmla="*/ 52 w 186"/>
              <a:gd name="T65" fmla="*/ 98 h 104"/>
              <a:gd name="T66" fmla="*/ 56 w 186"/>
              <a:gd name="T67" fmla="*/ 100 h 104"/>
              <a:gd name="T68" fmla="*/ 61 w 186"/>
              <a:gd name="T69" fmla="*/ 101 h 104"/>
              <a:gd name="T70" fmla="*/ 66 w 186"/>
              <a:gd name="T71" fmla="*/ 102 h 104"/>
              <a:gd name="T72" fmla="*/ 74 w 186"/>
              <a:gd name="T73" fmla="*/ 102 h 104"/>
              <a:gd name="T74" fmla="*/ 107 w 186"/>
              <a:gd name="T75" fmla="*/ 103 h 104"/>
              <a:gd name="T76" fmla="*/ 131 w 186"/>
              <a:gd name="T77" fmla="*/ 104 h 104"/>
              <a:gd name="T78" fmla="*/ 135 w 186"/>
              <a:gd name="T79" fmla="*/ 103 h 104"/>
              <a:gd name="T80" fmla="*/ 139 w 186"/>
              <a:gd name="T81" fmla="*/ 102 h 104"/>
              <a:gd name="T82" fmla="*/ 142 w 186"/>
              <a:gd name="T83" fmla="*/ 100 h 104"/>
              <a:gd name="T84" fmla="*/ 145 w 186"/>
              <a:gd name="T85" fmla="*/ 97 h 104"/>
              <a:gd name="T86" fmla="*/ 147 w 186"/>
              <a:gd name="T87" fmla="*/ 94 h 104"/>
              <a:gd name="T88" fmla="*/ 150 w 186"/>
              <a:gd name="T89" fmla="*/ 88 h 104"/>
              <a:gd name="T90" fmla="*/ 152 w 186"/>
              <a:gd name="T91" fmla="*/ 83 h 104"/>
              <a:gd name="T92" fmla="*/ 153 w 186"/>
              <a:gd name="T93" fmla="*/ 77 h 104"/>
              <a:gd name="T94" fmla="*/ 186 w 186"/>
              <a:gd name="T95" fmla="*/ 27 h 104"/>
              <a:gd name="T96" fmla="*/ 153 w 186"/>
              <a:gd name="T97" fmla="*/ 2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1" name="Freeform 1040">
            <a:extLst>
              <a:ext uri="{FF2B5EF4-FFF2-40B4-BE49-F238E27FC236}">
                <a16:creationId xmlns:a16="http://schemas.microsoft.com/office/drawing/2014/main" id="{D866F0C8-71B0-A144-B0D2-F61AC43F911A}"/>
              </a:ext>
            </a:extLst>
          </p:cNvPr>
          <p:cNvSpPr>
            <a:spLocks/>
          </p:cNvSpPr>
          <p:nvPr userDrawn="1">
            <p:custDataLst>
              <p:tags r:id="rId281"/>
            </p:custDataLst>
          </p:nvPr>
        </p:nvSpPr>
        <p:spPr bwMode="auto">
          <a:xfrm>
            <a:off x="7872983" y="2481359"/>
            <a:ext cx="136642" cy="87811"/>
          </a:xfrm>
          <a:custGeom>
            <a:avLst/>
            <a:gdLst>
              <a:gd name="T0" fmla="*/ 79 w 311"/>
              <a:gd name="T1" fmla="*/ 38 h 179"/>
              <a:gd name="T2" fmla="*/ 115 w 311"/>
              <a:gd name="T3" fmla="*/ 26 h 179"/>
              <a:gd name="T4" fmla="*/ 148 w 311"/>
              <a:gd name="T5" fmla="*/ 14 h 179"/>
              <a:gd name="T6" fmla="*/ 178 w 311"/>
              <a:gd name="T7" fmla="*/ 4 h 179"/>
              <a:gd name="T8" fmla="*/ 211 w 311"/>
              <a:gd name="T9" fmla="*/ 0 h 179"/>
              <a:gd name="T10" fmla="*/ 236 w 311"/>
              <a:gd name="T11" fmla="*/ 2 h 179"/>
              <a:gd name="T12" fmla="*/ 256 w 311"/>
              <a:gd name="T13" fmla="*/ 6 h 179"/>
              <a:gd name="T14" fmla="*/ 292 w 311"/>
              <a:gd name="T15" fmla="*/ 12 h 179"/>
              <a:gd name="T16" fmla="*/ 287 w 311"/>
              <a:gd name="T17" fmla="*/ 28 h 179"/>
              <a:gd name="T18" fmla="*/ 278 w 311"/>
              <a:gd name="T19" fmla="*/ 42 h 179"/>
              <a:gd name="T20" fmla="*/ 269 w 311"/>
              <a:gd name="T21" fmla="*/ 53 h 179"/>
              <a:gd name="T22" fmla="*/ 265 w 311"/>
              <a:gd name="T23" fmla="*/ 62 h 179"/>
              <a:gd name="T24" fmla="*/ 266 w 311"/>
              <a:gd name="T25" fmla="*/ 66 h 179"/>
              <a:gd name="T26" fmla="*/ 271 w 311"/>
              <a:gd name="T27" fmla="*/ 71 h 179"/>
              <a:gd name="T28" fmla="*/ 285 w 311"/>
              <a:gd name="T29" fmla="*/ 79 h 179"/>
              <a:gd name="T30" fmla="*/ 311 w 311"/>
              <a:gd name="T31" fmla="*/ 93 h 179"/>
              <a:gd name="T32" fmla="*/ 287 w 311"/>
              <a:gd name="T33" fmla="*/ 107 h 179"/>
              <a:gd name="T34" fmla="*/ 281 w 311"/>
              <a:gd name="T35" fmla="*/ 115 h 179"/>
              <a:gd name="T36" fmla="*/ 278 w 311"/>
              <a:gd name="T37" fmla="*/ 129 h 179"/>
              <a:gd name="T38" fmla="*/ 252 w 311"/>
              <a:gd name="T39" fmla="*/ 136 h 179"/>
              <a:gd name="T40" fmla="*/ 211 w 311"/>
              <a:gd name="T41" fmla="*/ 148 h 179"/>
              <a:gd name="T42" fmla="*/ 191 w 311"/>
              <a:gd name="T43" fmla="*/ 168 h 179"/>
              <a:gd name="T44" fmla="*/ 178 w 311"/>
              <a:gd name="T45" fmla="*/ 176 h 179"/>
              <a:gd name="T46" fmla="*/ 165 w 311"/>
              <a:gd name="T47" fmla="*/ 179 h 179"/>
              <a:gd name="T48" fmla="*/ 151 w 311"/>
              <a:gd name="T49" fmla="*/ 175 h 179"/>
              <a:gd name="T50" fmla="*/ 137 w 311"/>
              <a:gd name="T51" fmla="*/ 167 h 179"/>
              <a:gd name="T52" fmla="*/ 120 w 311"/>
              <a:gd name="T53" fmla="*/ 158 h 179"/>
              <a:gd name="T54" fmla="*/ 98 w 311"/>
              <a:gd name="T55" fmla="*/ 155 h 179"/>
              <a:gd name="T56" fmla="*/ 66 w 311"/>
              <a:gd name="T57" fmla="*/ 155 h 179"/>
              <a:gd name="T58" fmla="*/ 51 w 311"/>
              <a:gd name="T59" fmla="*/ 157 h 179"/>
              <a:gd name="T60" fmla="*/ 39 w 311"/>
              <a:gd name="T61" fmla="*/ 161 h 179"/>
              <a:gd name="T62" fmla="*/ 36 w 311"/>
              <a:gd name="T63" fmla="*/ 142 h 179"/>
              <a:gd name="T64" fmla="*/ 32 w 311"/>
              <a:gd name="T65" fmla="*/ 123 h 179"/>
              <a:gd name="T66" fmla="*/ 21 w 311"/>
              <a:gd name="T67" fmla="*/ 128 h 179"/>
              <a:gd name="T68" fmla="*/ 13 w 311"/>
              <a:gd name="T69" fmla="*/ 129 h 179"/>
              <a:gd name="T70" fmla="*/ 7 w 311"/>
              <a:gd name="T71" fmla="*/ 126 h 179"/>
              <a:gd name="T72" fmla="*/ 3 w 311"/>
              <a:gd name="T73" fmla="*/ 121 h 179"/>
              <a:gd name="T74" fmla="*/ 0 w 311"/>
              <a:gd name="T75" fmla="*/ 105 h 179"/>
              <a:gd name="T76" fmla="*/ 0 w 311"/>
              <a:gd name="T77" fmla="*/ 87 h 179"/>
              <a:gd name="T78" fmla="*/ 3 w 311"/>
              <a:gd name="T79" fmla="*/ 82 h 179"/>
              <a:gd name="T80" fmla="*/ 13 w 311"/>
              <a:gd name="T81" fmla="*/ 78 h 179"/>
              <a:gd name="T82" fmla="*/ 21 w 311"/>
              <a:gd name="T83" fmla="*/ 72 h 179"/>
              <a:gd name="T84" fmla="*/ 25 w 311"/>
              <a:gd name="T85" fmla="*/ 68 h 179"/>
              <a:gd name="T86" fmla="*/ 26 w 311"/>
              <a:gd name="T87" fmla="*/ 62 h 179"/>
              <a:gd name="T88" fmla="*/ 24 w 311"/>
              <a:gd name="T89" fmla="*/ 51 h 179"/>
              <a:gd name="T90" fmla="*/ 19 w 311"/>
              <a:gd name="T91" fmla="*/ 43 h 179"/>
              <a:gd name="T92" fmla="*/ 8 w 311"/>
              <a:gd name="T93" fmla="*/ 29 h 179"/>
              <a:gd name="T94" fmla="*/ 1 w 311"/>
              <a:gd name="T95" fmla="*/ 18 h 179"/>
              <a:gd name="T96" fmla="*/ 1 w 311"/>
              <a:gd name="T97" fmla="*/ 13 h 179"/>
              <a:gd name="T98" fmla="*/ 6 w 311"/>
              <a:gd name="T99" fmla="*/ 6 h 179"/>
              <a:gd name="T100" fmla="*/ 0 w 311"/>
              <a:gd name="T101"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2" name="Freeform 1041">
            <a:extLst>
              <a:ext uri="{FF2B5EF4-FFF2-40B4-BE49-F238E27FC236}">
                <a16:creationId xmlns:a16="http://schemas.microsoft.com/office/drawing/2014/main" id="{4B0742ED-976A-4C48-B44A-070E35670116}"/>
              </a:ext>
            </a:extLst>
          </p:cNvPr>
          <p:cNvSpPr>
            <a:spLocks/>
          </p:cNvSpPr>
          <p:nvPr userDrawn="1">
            <p:custDataLst>
              <p:tags r:id="rId282"/>
            </p:custDataLst>
          </p:nvPr>
        </p:nvSpPr>
        <p:spPr bwMode="auto">
          <a:xfrm>
            <a:off x="7212543" y="3322038"/>
            <a:ext cx="182191" cy="149710"/>
          </a:xfrm>
          <a:custGeom>
            <a:avLst/>
            <a:gdLst>
              <a:gd name="T0" fmla="*/ 6 w 405"/>
              <a:gd name="T1" fmla="*/ 260 h 314"/>
              <a:gd name="T2" fmla="*/ 13 w 405"/>
              <a:gd name="T3" fmla="*/ 237 h 314"/>
              <a:gd name="T4" fmla="*/ 17 w 405"/>
              <a:gd name="T5" fmla="*/ 202 h 314"/>
              <a:gd name="T6" fmla="*/ 23 w 405"/>
              <a:gd name="T7" fmla="*/ 173 h 314"/>
              <a:gd name="T8" fmla="*/ 32 w 405"/>
              <a:gd name="T9" fmla="*/ 162 h 314"/>
              <a:gd name="T10" fmla="*/ 48 w 405"/>
              <a:gd name="T11" fmla="*/ 150 h 314"/>
              <a:gd name="T12" fmla="*/ 72 w 405"/>
              <a:gd name="T13" fmla="*/ 141 h 314"/>
              <a:gd name="T14" fmla="*/ 93 w 405"/>
              <a:gd name="T15" fmla="*/ 134 h 314"/>
              <a:gd name="T16" fmla="*/ 104 w 405"/>
              <a:gd name="T17" fmla="*/ 125 h 314"/>
              <a:gd name="T18" fmla="*/ 113 w 405"/>
              <a:gd name="T19" fmla="*/ 114 h 314"/>
              <a:gd name="T20" fmla="*/ 123 w 405"/>
              <a:gd name="T21" fmla="*/ 93 h 314"/>
              <a:gd name="T22" fmla="*/ 136 w 405"/>
              <a:gd name="T23" fmla="*/ 69 h 314"/>
              <a:gd name="T24" fmla="*/ 147 w 405"/>
              <a:gd name="T25" fmla="*/ 55 h 314"/>
              <a:gd name="T26" fmla="*/ 155 w 405"/>
              <a:gd name="T27" fmla="*/ 51 h 314"/>
              <a:gd name="T28" fmla="*/ 170 w 405"/>
              <a:gd name="T29" fmla="*/ 51 h 314"/>
              <a:gd name="T30" fmla="*/ 189 w 405"/>
              <a:gd name="T31" fmla="*/ 48 h 314"/>
              <a:gd name="T32" fmla="*/ 213 w 405"/>
              <a:gd name="T33" fmla="*/ 35 h 314"/>
              <a:gd name="T34" fmla="*/ 237 w 405"/>
              <a:gd name="T35" fmla="*/ 20 h 314"/>
              <a:gd name="T36" fmla="*/ 257 w 405"/>
              <a:gd name="T37" fmla="*/ 11 h 314"/>
              <a:gd name="T38" fmla="*/ 282 w 405"/>
              <a:gd name="T39" fmla="*/ 4 h 314"/>
              <a:gd name="T40" fmla="*/ 314 w 405"/>
              <a:gd name="T41" fmla="*/ 0 h 314"/>
              <a:gd name="T42" fmla="*/ 332 w 405"/>
              <a:gd name="T43" fmla="*/ 14 h 314"/>
              <a:gd name="T44" fmla="*/ 337 w 405"/>
              <a:gd name="T45" fmla="*/ 34 h 314"/>
              <a:gd name="T46" fmla="*/ 343 w 405"/>
              <a:gd name="T47" fmla="*/ 50 h 314"/>
              <a:gd name="T48" fmla="*/ 352 w 405"/>
              <a:gd name="T49" fmla="*/ 62 h 314"/>
              <a:gd name="T50" fmla="*/ 368 w 405"/>
              <a:gd name="T51" fmla="*/ 74 h 314"/>
              <a:gd name="T52" fmla="*/ 382 w 405"/>
              <a:gd name="T53" fmla="*/ 85 h 314"/>
              <a:gd name="T54" fmla="*/ 390 w 405"/>
              <a:gd name="T55" fmla="*/ 93 h 314"/>
              <a:gd name="T56" fmla="*/ 396 w 405"/>
              <a:gd name="T57" fmla="*/ 115 h 314"/>
              <a:gd name="T58" fmla="*/ 398 w 405"/>
              <a:gd name="T59" fmla="*/ 143 h 314"/>
              <a:gd name="T60" fmla="*/ 398 w 405"/>
              <a:gd name="T61" fmla="*/ 170 h 314"/>
              <a:gd name="T62" fmla="*/ 402 w 405"/>
              <a:gd name="T63" fmla="*/ 196 h 314"/>
              <a:gd name="T64" fmla="*/ 398 w 405"/>
              <a:gd name="T65" fmla="*/ 217 h 314"/>
              <a:gd name="T66" fmla="*/ 382 w 405"/>
              <a:gd name="T67" fmla="*/ 226 h 314"/>
              <a:gd name="T68" fmla="*/ 365 w 405"/>
              <a:gd name="T69" fmla="*/ 241 h 314"/>
              <a:gd name="T70" fmla="*/ 363 w 405"/>
              <a:gd name="T71" fmla="*/ 237 h 314"/>
              <a:gd name="T72" fmla="*/ 358 w 405"/>
              <a:gd name="T73" fmla="*/ 233 h 314"/>
              <a:gd name="T74" fmla="*/ 342 w 405"/>
              <a:gd name="T75" fmla="*/ 227 h 314"/>
              <a:gd name="T76" fmla="*/ 319 w 405"/>
              <a:gd name="T77" fmla="*/ 223 h 314"/>
              <a:gd name="T78" fmla="*/ 152 w 405"/>
              <a:gd name="T79" fmla="*/ 241 h 314"/>
              <a:gd name="T80" fmla="*/ 150 w 405"/>
              <a:gd name="T81" fmla="*/ 257 h 314"/>
              <a:gd name="T82" fmla="*/ 150 w 405"/>
              <a:gd name="T83" fmla="*/ 274 h 314"/>
              <a:gd name="T84" fmla="*/ 152 w 405"/>
              <a:gd name="T85" fmla="*/ 314 h 314"/>
              <a:gd name="T86" fmla="*/ 139 w 405"/>
              <a:gd name="T87" fmla="*/ 312 h 314"/>
              <a:gd name="T88" fmla="*/ 126 w 405"/>
              <a:gd name="T89" fmla="*/ 305 h 314"/>
              <a:gd name="T90" fmla="*/ 100 w 405"/>
              <a:gd name="T91" fmla="*/ 290 h 314"/>
              <a:gd name="T92" fmla="*/ 89 w 405"/>
              <a:gd name="T93" fmla="*/ 307 h 314"/>
              <a:gd name="T94" fmla="*/ 82 w 405"/>
              <a:gd name="T95" fmla="*/ 312 h 314"/>
              <a:gd name="T96" fmla="*/ 73 w 405"/>
              <a:gd name="T97" fmla="*/ 314 h 314"/>
              <a:gd name="T98" fmla="*/ 60 w 405"/>
              <a:gd name="T99" fmla="*/ 311 h 314"/>
              <a:gd name="T100" fmla="*/ 47 w 405"/>
              <a:gd name="T101" fmla="*/ 302 h 314"/>
              <a:gd name="T102" fmla="*/ 28 w 405"/>
              <a:gd name="T103" fmla="*/ 291 h 314"/>
              <a:gd name="T104" fmla="*/ 0 w 405"/>
              <a:gd name="T105" fmla="*/ 28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3" name="Freeform 1042">
            <a:extLst>
              <a:ext uri="{FF2B5EF4-FFF2-40B4-BE49-F238E27FC236}">
                <a16:creationId xmlns:a16="http://schemas.microsoft.com/office/drawing/2014/main" id="{D2865AC5-6C4A-E64C-B452-BEDE14EF42A9}"/>
              </a:ext>
            </a:extLst>
          </p:cNvPr>
          <p:cNvSpPr>
            <a:spLocks/>
          </p:cNvSpPr>
          <p:nvPr userDrawn="1">
            <p:custDataLst>
              <p:tags r:id="rId283"/>
            </p:custDataLst>
          </p:nvPr>
        </p:nvSpPr>
        <p:spPr bwMode="auto">
          <a:xfrm>
            <a:off x="7568790" y="3383938"/>
            <a:ext cx="198457" cy="316693"/>
          </a:xfrm>
          <a:custGeom>
            <a:avLst/>
            <a:gdLst>
              <a:gd name="T0" fmla="*/ 335 w 453"/>
              <a:gd name="T1" fmla="*/ 36 h 661"/>
              <a:gd name="T2" fmla="*/ 321 w 453"/>
              <a:gd name="T3" fmla="*/ 98 h 661"/>
              <a:gd name="T4" fmla="*/ 277 w 453"/>
              <a:gd name="T5" fmla="*/ 162 h 661"/>
              <a:gd name="T6" fmla="*/ 253 w 453"/>
              <a:gd name="T7" fmla="*/ 219 h 661"/>
              <a:gd name="T8" fmla="*/ 232 w 453"/>
              <a:gd name="T9" fmla="*/ 272 h 661"/>
              <a:gd name="T10" fmla="*/ 209 w 453"/>
              <a:gd name="T11" fmla="*/ 329 h 661"/>
              <a:gd name="T12" fmla="*/ 196 w 453"/>
              <a:gd name="T13" fmla="*/ 362 h 661"/>
              <a:gd name="T14" fmla="*/ 180 w 453"/>
              <a:gd name="T15" fmla="*/ 380 h 661"/>
              <a:gd name="T16" fmla="*/ 167 w 453"/>
              <a:gd name="T17" fmla="*/ 390 h 661"/>
              <a:gd name="T18" fmla="*/ 141 w 453"/>
              <a:gd name="T19" fmla="*/ 382 h 661"/>
              <a:gd name="T20" fmla="*/ 121 w 453"/>
              <a:gd name="T21" fmla="*/ 370 h 661"/>
              <a:gd name="T22" fmla="*/ 94 w 453"/>
              <a:gd name="T23" fmla="*/ 367 h 661"/>
              <a:gd name="T24" fmla="*/ 64 w 453"/>
              <a:gd name="T25" fmla="*/ 380 h 661"/>
              <a:gd name="T26" fmla="*/ 44 w 453"/>
              <a:gd name="T27" fmla="*/ 403 h 661"/>
              <a:gd name="T28" fmla="*/ 21 w 453"/>
              <a:gd name="T29" fmla="*/ 454 h 661"/>
              <a:gd name="T30" fmla="*/ 7 w 453"/>
              <a:gd name="T31" fmla="*/ 482 h 661"/>
              <a:gd name="T32" fmla="*/ 1 w 453"/>
              <a:gd name="T33" fmla="*/ 500 h 661"/>
              <a:gd name="T34" fmla="*/ 8 w 453"/>
              <a:gd name="T35" fmla="*/ 517 h 661"/>
              <a:gd name="T36" fmla="*/ 20 w 453"/>
              <a:gd name="T37" fmla="*/ 526 h 661"/>
              <a:gd name="T38" fmla="*/ 55 w 453"/>
              <a:gd name="T39" fmla="*/ 526 h 661"/>
              <a:gd name="T40" fmla="*/ 71 w 453"/>
              <a:gd name="T41" fmla="*/ 548 h 661"/>
              <a:gd name="T42" fmla="*/ 73 w 453"/>
              <a:gd name="T43" fmla="*/ 590 h 661"/>
              <a:gd name="T44" fmla="*/ 67 w 453"/>
              <a:gd name="T45" fmla="*/ 630 h 661"/>
              <a:gd name="T46" fmla="*/ 433 w 453"/>
              <a:gd name="T47" fmla="*/ 661 h 661"/>
              <a:gd name="T48" fmla="*/ 442 w 453"/>
              <a:gd name="T49" fmla="*/ 582 h 661"/>
              <a:gd name="T50" fmla="*/ 415 w 453"/>
              <a:gd name="T51" fmla="*/ 568 h 661"/>
              <a:gd name="T52" fmla="*/ 373 w 453"/>
              <a:gd name="T53" fmla="*/ 557 h 661"/>
              <a:gd name="T54" fmla="*/ 353 w 453"/>
              <a:gd name="T55" fmla="*/ 549 h 661"/>
              <a:gd name="T56" fmla="*/ 340 w 453"/>
              <a:gd name="T57" fmla="*/ 537 h 661"/>
              <a:gd name="T58" fmla="*/ 333 w 453"/>
              <a:gd name="T59" fmla="*/ 515 h 661"/>
              <a:gd name="T60" fmla="*/ 333 w 453"/>
              <a:gd name="T61" fmla="*/ 464 h 661"/>
              <a:gd name="T62" fmla="*/ 337 w 453"/>
              <a:gd name="T63" fmla="*/ 428 h 661"/>
              <a:gd name="T64" fmla="*/ 351 w 453"/>
              <a:gd name="T65" fmla="*/ 397 h 661"/>
              <a:gd name="T66" fmla="*/ 373 w 453"/>
              <a:gd name="T67" fmla="*/ 364 h 661"/>
              <a:gd name="T68" fmla="*/ 392 w 453"/>
              <a:gd name="T69" fmla="*/ 330 h 661"/>
              <a:gd name="T70" fmla="*/ 399 w 453"/>
              <a:gd name="T71" fmla="*/ 297 h 661"/>
              <a:gd name="T72" fmla="*/ 389 w 453"/>
              <a:gd name="T73" fmla="*/ 267 h 661"/>
              <a:gd name="T74" fmla="*/ 373 w 453"/>
              <a:gd name="T75" fmla="*/ 246 h 661"/>
              <a:gd name="T76" fmla="*/ 343 w 453"/>
              <a:gd name="T77" fmla="*/ 217 h 661"/>
              <a:gd name="T78" fmla="*/ 333 w 453"/>
              <a:gd name="T79" fmla="*/ 192 h 661"/>
              <a:gd name="T80" fmla="*/ 335 w 453"/>
              <a:gd name="T81" fmla="*/ 173 h 661"/>
              <a:gd name="T82" fmla="*/ 353 w 453"/>
              <a:gd name="T83" fmla="*/ 164 h 661"/>
              <a:gd name="T84" fmla="*/ 406 w 453"/>
              <a:gd name="T85" fmla="*/ 162 h 661"/>
              <a:gd name="T86" fmla="*/ 395 w 453"/>
              <a:gd name="T87" fmla="*/ 151 h 661"/>
              <a:gd name="T88" fmla="*/ 379 w 453"/>
              <a:gd name="T89" fmla="*/ 117 h 661"/>
              <a:gd name="T90" fmla="*/ 371 w 453"/>
              <a:gd name="T91" fmla="*/ 73 h 661"/>
              <a:gd name="T92" fmla="*/ 373 w 453"/>
              <a:gd name="T93" fmla="*/ 45 h 661"/>
              <a:gd name="T94" fmla="*/ 367 w 453"/>
              <a:gd name="T95" fmla="*/ 11 h 661"/>
              <a:gd name="T96" fmla="*/ 347 w 453"/>
              <a:gd name="T97"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4" name="Freeform 1043">
            <a:extLst>
              <a:ext uri="{FF2B5EF4-FFF2-40B4-BE49-F238E27FC236}">
                <a16:creationId xmlns:a16="http://schemas.microsoft.com/office/drawing/2014/main" id="{4F51F2F7-9392-5047-803F-8BDE6C271897}"/>
              </a:ext>
            </a:extLst>
          </p:cNvPr>
          <p:cNvSpPr>
            <a:spLocks/>
          </p:cNvSpPr>
          <p:nvPr userDrawn="1">
            <p:custDataLst>
              <p:tags r:id="rId284"/>
            </p:custDataLst>
          </p:nvPr>
        </p:nvSpPr>
        <p:spPr bwMode="auto">
          <a:xfrm>
            <a:off x="10077972" y="3155054"/>
            <a:ext cx="56935" cy="51823"/>
          </a:xfrm>
          <a:custGeom>
            <a:avLst/>
            <a:gdLst>
              <a:gd name="T0" fmla="*/ 0 w 126"/>
              <a:gd name="T1" fmla="*/ 56 h 105"/>
              <a:gd name="T2" fmla="*/ 4 w 126"/>
              <a:gd name="T3" fmla="*/ 49 h 105"/>
              <a:gd name="T4" fmla="*/ 10 w 126"/>
              <a:gd name="T5" fmla="*/ 41 h 105"/>
              <a:gd name="T6" fmla="*/ 16 w 126"/>
              <a:gd name="T7" fmla="*/ 33 h 105"/>
              <a:gd name="T8" fmla="*/ 24 w 126"/>
              <a:gd name="T9" fmla="*/ 25 h 105"/>
              <a:gd name="T10" fmla="*/ 37 w 126"/>
              <a:gd name="T11" fmla="*/ 11 h 105"/>
              <a:gd name="T12" fmla="*/ 47 w 126"/>
              <a:gd name="T13" fmla="*/ 0 h 105"/>
              <a:gd name="T14" fmla="*/ 113 w 126"/>
              <a:gd name="T15" fmla="*/ 0 h 105"/>
              <a:gd name="T16" fmla="*/ 114 w 126"/>
              <a:gd name="T17" fmla="*/ 4 h 105"/>
              <a:gd name="T18" fmla="*/ 115 w 126"/>
              <a:gd name="T19" fmla="*/ 8 h 105"/>
              <a:gd name="T20" fmla="*/ 117 w 126"/>
              <a:gd name="T21" fmla="*/ 12 h 105"/>
              <a:gd name="T22" fmla="*/ 119 w 126"/>
              <a:gd name="T23" fmla="*/ 14 h 105"/>
              <a:gd name="T24" fmla="*/ 124 w 126"/>
              <a:gd name="T25" fmla="*/ 20 h 105"/>
              <a:gd name="T26" fmla="*/ 126 w 126"/>
              <a:gd name="T27" fmla="*/ 24 h 105"/>
              <a:gd name="T28" fmla="*/ 126 w 126"/>
              <a:gd name="T29" fmla="*/ 32 h 105"/>
              <a:gd name="T30" fmla="*/ 125 w 126"/>
              <a:gd name="T31" fmla="*/ 41 h 105"/>
              <a:gd name="T32" fmla="*/ 124 w 126"/>
              <a:gd name="T33" fmla="*/ 48 h 105"/>
              <a:gd name="T34" fmla="*/ 122 w 126"/>
              <a:gd name="T35" fmla="*/ 55 h 105"/>
              <a:gd name="T36" fmla="*/ 119 w 126"/>
              <a:gd name="T37" fmla="*/ 62 h 105"/>
              <a:gd name="T38" fmla="*/ 116 w 126"/>
              <a:gd name="T39" fmla="*/ 69 h 105"/>
              <a:gd name="T40" fmla="*/ 112 w 126"/>
              <a:gd name="T41" fmla="*/ 75 h 105"/>
              <a:gd name="T42" fmla="*/ 108 w 126"/>
              <a:gd name="T43" fmla="*/ 81 h 105"/>
              <a:gd name="T44" fmla="*/ 104 w 126"/>
              <a:gd name="T45" fmla="*/ 86 h 105"/>
              <a:gd name="T46" fmla="*/ 99 w 126"/>
              <a:gd name="T47" fmla="*/ 90 h 105"/>
              <a:gd name="T48" fmla="*/ 93 w 126"/>
              <a:gd name="T49" fmla="*/ 94 h 105"/>
              <a:gd name="T50" fmla="*/ 88 w 126"/>
              <a:gd name="T51" fmla="*/ 99 h 105"/>
              <a:gd name="T52" fmla="*/ 81 w 126"/>
              <a:gd name="T53" fmla="*/ 101 h 105"/>
              <a:gd name="T54" fmla="*/ 74 w 126"/>
              <a:gd name="T55" fmla="*/ 103 h 105"/>
              <a:gd name="T56" fmla="*/ 67 w 126"/>
              <a:gd name="T57" fmla="*/ 105 h 105"/>
              <a:gd name="T58" fmla="*/ 60 w 126"/>
              <a:gd name="T59" fmla="*/ 105 h 105"/>
              <a:gd name="T60" fmla="*/ 48 w 126"/>
              <a:gd name="T61" fmla="*/ 104 h 105"/>
              <a:gd name="T62" fmla="*/ 38 w 126"/>
              <a:gd name="T63" fmla="*/ 102 h 105"/>
              <a:gd name="T64" fmla="*/ 31 w 126"/>
              <a:gd name="T65" fmla="*/ 98 h 105"/>
              <a:gd name="T66" fmla="*/ 24 w 126"/>
              <a:gd name="T67" fmla="*/ 92 h 105"/>
              <a:gd name="T68" fmla="*/ 20 w 126"/>
              <a:gd name="T69" fmla="*/ 86 h 105"/>
              <a:gd name="T70" fmla="*/ 16 w 126"/>
              <a:gd name="T71" fmla="*/ 78 h 105"/>
              <a:gd name="T72" fmla="*/ 14 w 126"/>
              <a:gd name="T73" fmla="*/ 70 h 105"/>
              <a:gd name="T74" fmla="*/ 13 w 126"/>
              <a:gd name="T75" fmla="*/ 62 h 105"/>
              <a:gd name="T76" fmla="*/ 0 w 126"/>
              <a:gd name="T77"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5" name="Freeform 1044">
            <a:extLst>
              <a:ext uri="{FF2B5EF4-FFF2-40B4-BE49-F238E27FC236}">
                <a16:creationId xmlns:a16="http://schemas.microsoft.com/office/drawing/2014/main" id="{C0004EF2-42D8-2C4D-8731-B69023939BDC}"/>
              </a:ext>
            </a:extLst>
          </p:cNvPr>
          <p:cNvSpPr>
            <a:spLocks/>
          </p:cNvSpPr>
          <p:nvPr userDrawn="1">
            <p:custDataLst>
              <p:tags r:id="rId285"/>
            </p:custDataLst>
          </p:nvPr>
        </p:nvSpPr>
        <p:spPr bwMode="auto">
          <a:xfrm>
            <a:off x="5320693" y="3404091"/>
            <a:ext cx="305819" cy="475041"/>
          </a:xfrm>
          <a:custGeom>
            <a:avLst/>
            <a:gdLst>
              <a:gd name="T0" fmla="*/ 671 w 684"/>
              <a:gd name="T1" fmla="*/ 573 h 998"/>
              <a:gd name="T2" fmla="*/ 680 w 684"/>
              <a:gd name="T3" fmla="*/ 550 h 998"/>
              <a:gd name="T4" fmla="*/ 671 w 684"/>
              <a:gd name="T5" fmla="*/ 491 h 998"/>
              <a:gd name="T6" fmla="*/ 659 w 684"/>
              <a:gd name="T7" fmla="*/ 423 h 998"/>
              <a:gd name="T8" fmla="*/ 678 w 684"/>
              <a:gd name="T9" fmla="*/ 389 h 998"/>
              <a:gd name="T10" fmla="*/ 557 w 684"/>
              <a:gd name="T11" fmla="*/ 361 h 998"/>
              <a:gd name="T12" fmla="*/ 533 w 684"/>
              <a:gd name="T13" fmla="*/ 326 h 998"/>
              <a:gd name="T14" fmla="*/ 462 w 684"/>
              <a:gd name="T15" fmla="*/ 310 h 998"/>
              <a:gd name="T16" fmla="*/ 402 w 684"/>
              <a:gd name="T17" fmla="*/ 270 h 998"/>
              <a:gd name="T18" fmla="*/ 375 w 684"/>
              <a:gd name="T19" fmla="*/ 201 h 998"/>
              <a:gd name="T20" fmla="*/ 375 w 684"/>
              <a:gd name="T21" fmla="*/ 133 h 998"/>
              <a:gd name="T22" fmla="*/ 395 w 684"/>
              <a:gd name="T23" fmla="*/ 84 h 998"/>
              <a:gd name="T24" fmla="*/ 435 w 684"/>
              <a:gd name="T25" fmla="*/ 48 h 998"/>
              <a:gd name="T26" fmla="*/ 463 w 684"/>
              <a:gd name="T27" fmla="*/ 11 h 998"/>
              <a:gd name="T28" fmla="*/ 389 w 684"/>
              <a:gd name="T29" fmla="*/ 39 h 998"/>
              <a:gd name="T30" fmla="*/ 335 w 684"/>
              <a:gd name="T31" fmla="*/ 68 h 998"/>
              <a:gd name="T32" fmla="*/ 304 w 684"/>
              <a:gd name="T33" fmla="*/ 78 h 998"/>
              <a:gd name="T34" fmla="*/ 278 w 684"/>
              <a:gd name="T35" fmla="*/ 84 h 998"/>
              <a:gd name="T36" fmla="*/ 241 w 684"/>
              <a:gd name="T37" fmla="*/ 81 h 998"/>
              <a:gd name="T38" fmla="*/ 217 w 684"/>
              <a:gd name="T39" fmla="*/ 108 h 998"/>
              <a:gd name="T40" fmla="*/ 196 w 684"/>
              <a:gd name="T41" fmla="*/ 175 h 998"/>
              <a:gd name="T42" fmla="*/ 157 w 684"/>
              <a:gd name="T43" fmla="*/ 227 h 998"/>
              <a:gd name="T44" fmla="*/ 107 w 684"/>
              <a:gd name="T45" fmla="*/ 284 h 998"/>
              <a:gd name="T46" fmla="*/ 90 w 684"/>
              <a:gd name="T47" fmla="*/ 317 h 998"/>
              <a:gd name="T48" fmla="*/ 86 w 684"/>
              <a:gd name="T49" fmla="*/ 356 h 998"/>
              <a:gd name="T50" fmla="*/ 97 w 684"/>
              <a:gd name="T51" fmla="*/ 382 h 998"/>
              <a:gd name="T52" fmla="*/ 97 w 684"/>
              <a:gd name="T53" fmla="*/ 451 h 998"/>
              <a:gd name="T54" fmla="*/ 95 w 684"/>
              <a:gd name="T55" fmla="*/ 525 h 998"/>
              <a:gd name="T56" fmla="*/ 72 w 684"/>
              <a:gd name="T57" fmla="*/ 563 h 998"/>
              <a:gd name="T58" fmla="*/ 37 w 684"/>
              <a:gd name="T59" fmla="*/ 592 h 998"/>
              <a:gd name="T60" fmla="*/ 11 w 684"/>
              <a:gd name="T61" fmla="*/ 612 h 998"/>
              <a:gd name="T62" fmla="*/ 30 w 684"/>
              <a:gd name="T63" fmla="*/ 668 h 998"/>
              <a:gd name="T64" fmla="*/ 123 w 684"/>
              <a:gd name="T65" fmla="*/ 725 h 998"/>
              <a:gd name="T66" fmla="*/ 175 w 684"/>
              <a:gd name="T67" fmla="*/ 728 h 998"/>
              <a:gd name="T68" fmla="*/ 234 w 684"/>
              <a:gd name="T69" fmla="*/ 746 h 998"/>
              <a:gd name="T70" fmla="*/ 299 w 684"/>
              <a:gd name="T71" fmla="*/ 795 h 998"/>
              <a:gd name="T72" fmla="*/ 337 w 684"/>
              <a:gd name="T73" fmla="*/ 850 h 998"/>
              <a:gd name="T74" fmla="*/ 367 w 684"/>
              <a:gd name="T75" fmla="*/ 881 h 998"/>
              <a:gd name="T76" fmla="*/ 412 w 684"/>
              <a:gd name="T77" fmla="*/ 886 h 998"/>
              <a:gd name="T78" fmla="*/ 462 w 684"/>
              <a:gd name="T79" fmla="*/ 876 h 998"/>
              <a:gd name="T80" fmla="*/ 492 w 684"/>
              <a:gd name="T81" fmla="*/ 878 h 998"/>
              <a:gd name="T82" fmla="*/ 515 w 684"/>
              <a:gd name="T83" fmla="*/ 904 h 998"/>
              <a:gd name="T84" fmla="*/ 513 w 684"/>
              <a:gd name="T85" fmla="*/ 922 h 998"/>
              <a:gd name="T86" fmla="*/ 488 w 684"/>
              <a:gd name="T87" fmla="*/ 937 h 998"/>
              <a:gd name="T88" fmla="*/ 488 w 684"/>
              <a:gd name="T89" fmla="*/ 963 h 998"/>
              <a:gd name="T90" fmla="*/ 511 w 684"/>
              <a:gd name="T91" fmla="*/ 994 h 998"/>
              <a:gd name="T92" fmla="*/ 542 w 684"/>
              <a:gd name="T93" fmla="*/ 962 h 998"/>
              <a:gd name="T94" fmla="*/ 566 w 684"/>
              <a:gd name="T95" fmla="*/ 861 h 998"/>
              <a:gd name="T96" fmla="*/ 571 w 684"/>
              <a:gd name="T97" fmla="*/ 803 h 998"/>
              <a:gd name="T98" fmla="*/ 555 w 684"/>
              <a:gd name="T99" fmla="*/ 771 h 998"/>
              <a:gd name="T100" fmla="*/ 523 w 684"/>
              <a:gd name="T101" fmla="*/ 749 h 998"/>
              <a:gd name="T102" fmla="*/ 521 w 684"/>
              <a:gd name="T103" fmla="*/ 723 h 998"/>
              <a:gd name="T104" fmla="*/ 566 w 684"/>
              <a:gd name="T105" fmla="*/ 700 h 998"/>
              <a:gd name="T106" fmla="*/ 556 w 684"/>
              <a:gd name="T107" fmla="*/ 665 h 998"/>
              <a:gd name="T108" fmla="*/ 556 w 684"/>
              <a:gd name="T109" fmla="*/ 649 h 998"/>
              <a:gd name="T110" fmla="*/ 655 w 684"/>
              <a:gd name="T111" fmla="*/ 62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6" name="Freeform 1045">
            <a:extLst>
              <a:ext uri="{FF2B5EF4-FFF2-40B4-BE49-F238E27FC236}">
                <a16:creationId xmlns:a16="http://schemas.microsoft.com/office/drawing/2014/main" id="{0300D386-88FA-E04A-9F62-65052B767C1E}"/>
              </a:ext>
            </a:extLst>
          </p:cNvPr>
          <p:cNvSpPr>
            <a:spLocks/>
          </p:cNvSpPr>
          <p:nvPr userDrawn="1">
            <p:custDataLst>
              <p:tags r:id="rId286"/>
            </p:custDataLst>
          </p:nvPr>
        </p:nvSpPr>
        <p:spPr bwMode="auto">
          <a:xfrm>
            <a:off x="7628978" y="3647368"/>
            <a:ext cx="191950" cy="249037"/>
          </a:xfrm>
          <a:custGeom>
            <a:avLst/>
            <a:gdLst>
              <a:gd name="T0" fmla="*/ 429 w 429"/>
              <a:gd name="T1" fmla="*/ 22 h 524"/>
              <a:gd name="T2" fmla="*/ 428 w 429"/>
              <a:gd name="T3" fmla="*/ 43 h 524"/>
              <a:gd name="T4" fmla="*/ 424 w 429"/>
              <a:gd name="T5" fmla="*/ 54 h 524"/>
              <a:gd name="T6" fmla="*/ 415 w 429"/>
              <a:gd name="T7" fmla="*/ 67 h 524"/>
              <a:gd name="T8" fmla="*/ 413 w 429"/>
              <a:gd name="T9" fmla="*/ 81 h 524"/>
              <a:gd name="T10" fmla="*/ 414 w 429"/>
              <a:gd name="T11" fmla="*/ 160 h 524"/>
              <a:gd name="T12" fmla="*/ 408 w 429"/>
              <a:gd name="T13" fmla="*/ 207 h 524"/>
              <a:gd name="T14" fmla="*/ 396 w 429"/>
              <a:gd name="T15" fmla="*/ 241 h 524"/>
              <a:gd name="T16" fmla="*/ 372 w 429"/>
              <a:gd name="T17" fmla="*/ 278 h 524"/>
              <a:gd name="T18" fmla="*/ 338 w 429"/>
              <a:gd name="T19" fmla="*/ 309 h 524"/>
              <a:gd name="T20" fmla="*/ 319 w 429"/>
              <a:gd name="T21" fmla="*/ 333 h 524"/>
              <a:gd name="T22" fmla="*/ 312 w 429"/>
              <a:gd name="T23" fmla="*/ 412 h 524"/>
              <a:gd name="T24" fmla="*/ 304 w 429"/>
              <a:gd name="T25" fmla="*/ 439 h 524"/>
              <a:gd name="T26" fmla="*/ 290 w 429"/>
              <a:gd name="T27" fmla="*/ 448 h 524"/>
              <a:gd name="T28" fmla="*/ 269 w 429"/>
              <a:gd name="T29" fmla="*/ 455 h 524"/>
              <a:gd name="T30" fmla="*/ 253 w 429"/>
              <a:gd name="T31" fmla="*/ 472 h 524"/>
              <a:gd name="T32" fmla="*/ 234 w 429"/>
              <a:gd name="T33" fmla="*/ 500 h 524"/>
              <a:gd name="T34" fmla="*/ 223 w 429"/>
              <a:gd name="T35" fmla="*/ 505 h 524"/>
              <a:gd name="T36" fmla="*/ 201 w 429"/>
              <a:gd name="T37" fmla="*/ 504 h 524"/>
              <a:gd name="T38" fmla="*/ 189 w 429"/>
              <a:gd name="T39" fmla="*/ 498 h 524"/>
              <a:gd name="T40" fmla="*/ 145 w 429"/>
              <a:gd name="T41" fmla="*/ 500 h 524"/>
              <a:gd name="T42" fmla="*/ 123 w 429"/>
              <a:gd name="T43" fmla="*/ 500 h 524"/>
              <a:gd name="T44" fmla="*/ 113 w 429"/>
              <a:gd name="T45" fmla="*/ 494 h 524"/>
              <a:gd name="T46" fmla="*/ 95 w 429"/>
              <a:gd name="T47" fmla="*/ 493 h 524"/>
              <a:gd name="T48" fmla="*/ 78 w 429"/>
              <a:gd name="T49" fmla="*/ 502 h 524"/>
              <a:gd name="T50" fmla="*/ 62 w 429"/>
              <a:gd name="T51" fmla="*/ 519 h 524"/>
              <a:gd name="T52" fmla="*/ 27 w 429"/>
              <a:gd name="T53" fmla="*/ 491 h 524"/>
              <a:gd name="T54" fmla="*/ 6 w 429"/>
              <a:gd name="T55" fmla="*/ 447 h 524"/>
              <a:gd name="T56" fmla="*/ 25 w 429"/>
              <a:gd name="T57" fmla="*/ 430 h 524"/>
              <a:gd name="T58" fmla="*/ 42 w 429"/>
              <a:gd name="T59" fmla="*/ 424 h 524"/>
              <a:gd name="T60" fmla="*/ 61 w 429"/>
              <a:gd name="T61" fmla="*/ 428 h 524"/>
              <a:gd name="T62" fmla="*/ 58 w 429"/>
              <a:gd name="T63" fmla="*/ 418 h 524"/>
              <a:gd name="T64" fmla="*/ 45 w 429"/>
              <a:gd name="T65" fmla="*/ 386 h 524"/>
              <a:gd name="T66" fmla="*/ 47 w 429"/>
              <a:gd name="T67" fmla="*/ 366 h 524"/>
              <a:gd name="T68" fmla="*/ 57 w 429"/>
              <a:gd name="T69" fmla="*/ 356 h 524"/>
              <a:gd name="T70" fmla="*/ 71 w 429"/>
              <a:gd name="T71" fmla="*/ 352 h 524"/>
              <a:gd name="T72" fmla="*/ 89 w 429"/>
              <a:gd name="T73" fmla="*/ 337 h 524"/>
              <a:gd name="T74" fmla="*/ 104 w 429"/>
              <a:gd name="T75" fmla="*/ 333 h 524"/>
              <a:gd name="T76" fmla="*/ 115 w 429"/>
              <a:gd name="T77" fmla="*/ 342 h 524"/>
              <a:gd name="T78" fmla="*/ 135 w 429"/>
              <a:gd name="T79" fmla="*/ 359 h 524"/>
              <a:gd name="T80" fmla="*/ 154 w 429"/>
              <a:gd name="T81" fmla="*/ 351 h 524"/>
              <a:gd name="T82" fmla="*/ 181 w 429"/>
              <a:gd name="T83" fmla="*/ 353 h 524"/>
              <a:gd name="T84" fmla="*/ 199 w 429"/>
              <a:gd name="T85" fmla="*/ 340 h 524"/>
              <a:gd name="T86" fmla="*/ 210 w 429"/>
              <a:gd name="T87" fmla="*/ 315 h 524"/>
              <a:gd name="T88" fmla="*/ 213 w 429"/>
              <a:gd name="T89" fmla="*/ 290 h 524"/>
              <a:gd name="T90" fmla="*/ 215 w 429"/>
              <a:gd name="T91" fmla="*/ 269 h 524"/>
              <a:gd name="T92" fmla="*/ 201 w 429"/>
              <a:gd name="T93" fmla="*/ 236 h 524"/>
              <a:gd name="T94" fmla="*/ 188 w 429"/>
              <a:gd name="T95" fmla="*/ 203 h 524"/>
              <a:gd name="T96" fmla="*/ 207 w 429"/>
              <a:gd name="T97" fmla="*/ 177 h 524"/>
              <a:gd name="T98" fmla="*/ 210 w 429"/>
              <a:gd name="T99" fmla="*/ 164 h 524"/>
              <a:gd name="T100" fmla="*/ 200 w 429"/>
              <a:gd name="T101" fmla="*/ 155 h 524"/>
              <a:gd name="T102" fmla="*/ 197 w 429"/>
              <a:gd name="T103" fmla="*/ 137 h 524"/>
              <a:gd name="T104" fmla="*/ 188 w 429"/>
              <a:gd name="T105" fmla="*/ 129 h 524"/>
              <a:gd name="T106" fmla="*/ 161 w 429"/>
              <a:gd name="T107" fmla="*/ 132 h 524"/>
              <a:gd name="T108" fmla="*/ 137 w 429"/>
              <a:gd name="T109" fmla="*/ 131 h 524"/>
              <a:gd name="T110" fmla="*/ 125 w 429"/>
              <a:gd name="T111" fmla="*/ 119 h 524"/>
              <a:gd name="T112" fmla="*/ 123 w 429"/>
              <a:gd name="T113" fmla="*/ 103 h 524"/>
              <a:gd name="T114" fmla="*/ 132 w 429"/>
              <a:gd name="T115" fmla="*/ 76 h 524"/>
              <a:gd name="T116" fmla="*/ 306 w 429"/>
              <a:gd name="T117" fmla="*/ 38 h 524"/>
              <a:gd name="T118" fmla="*/ 323 w 429"/>
              <a:gd name="T119" fmla="*/ 17 h 524"/>
              <a:gd name="T120" fmla="*/ 343 w 429"/>
              <a:gd name="T121" fmla="*/ 7 h 524"/>
              <a:gd name="T122" fmla="*/ 374 w 429"/>
              <a:gd name="T123" fmla="*/ 5 h 524"/>
              <a:gd name="T124" fmla="*/ 408 w 429"/>
              <a:gd name="T125" fmla="*/ 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7" name="Freeform 1046">
            <a:extLst>
              <a:ext uri="{FF2B5EF4-FFF2-40B4-BE49-F238E27FC236}">
                <a16:creationId xmlns:a16="http://schemas.microsoft.com/office/drawing/2014/main" id="{ABE3FE09-7C4E-4A48-9F26-1716300645E0}"/>
              </a:ext>
            </a:extLst>
          </p:cNvPr>
          <p:cNvSpPr>
            <a:spLocks/>
          </p:cNvSpPr>
          <p:nvPr userDrawn="1">
            <p:custDataLst>
              <p:tags r:id="rId287"/>
            </p:custDataLst>
          </p:nvPr>
        </p:nvSpPr>
        <p:spPr bwMode="auto">
          <a:xfrm>
            <a:off x="7661511" y="2416582"/>
            <a:ext cx="130135" cy="103645"/>
          </a:xfrm>
          <a:custGeom>
            <a:avLst/>
            <a:gdLst>
              <a:gd name="T0" fmla="*/ 259 w 292"/>
              <a:gd name="T1" fmla="*/ 93 h 223"/>
              <a:gd name="T2" fmla="*/ 166 w 292"/>
              <a:gd name="T3" fmla="*/ 77 h 223"/>
              <a:gd name="T4" fmla="*/ 152 w 292"/>
              <a:gd name="T5" fmla="*/ 79 h 223"/>
              <a:gd name="T6" fmla="*/ 139 w 292"/>
              <a:gd name="T7" fmla="*/ 79 h 223"/>
              <a:gd name="T8" fmla="*/ 126 w 292"/>
              <a:gd name="T9" fmla="*/ 77 h 223"/>
              <a:gd name="T10" fmla="*/ 119 w 292"/>
              <a:gd name="T11" fmla="*/ 93 h 223"/>
              <a:gd name="T12" fmla="*/ 144 w 292"/>
              <a:gd name="T13" fmla="*/ 131 h 223"/>
              <a:gd name="T14" fmla="*/ 168 w 292"/>
              <a:gd name="T15" fmla="*/ 157 h 223"/>
              <a:gd name="T16" fmla="*/ 189 w 292"/>
              <a:gd name="T17" fmla="*/ 185 h 223"/>
              <a:gd name="T18" fmla="*/ 197 w 292"/>
              <a:gd name="T19" fmla="*/ 202 h 223"/>
              <a:gd name="T20" fmla="*/ 205 w 292"/>
              <a:gd name="T21" fmla="*/ 222 h 223"/>
              <a:gd name="T22" fmla="*/ 175 w 292"/>
              <a:gd name="T23" fmla="*/ 223 h 223"/>
              <a:gd name="T24" fmla="*/ 161 w 292"/>
              <a:gd name="T25" fmla="*/ 222 h 223"/>
              <a:gd name="T26" fmla="*/ 146 w 292"/>
              <a:gd name="T27" fmla="*/ 216 h 223"/>
              <a:gd name="T28" fmla="*/ 134 w 292"/>
              <a:gd name="T29" fmla="*/ 209 h 223"/>
              <a:gd name="T30" fmla="*/ 127 w 292"/>
              <a:gd name="T31" fmla="*/ 198 h 223"/>
              <a:gd name="T32" fmla="*/ 121 w 292"/>
              <a:gd name="T33" fmla="*/ 187 h 223"/>
              <a:gd name="T34" fmla="*/ 113 w 292"/>
              <a:gd name="T35" fmla="*/ 180 h 223"/>
              <a:gd name="T36" fmla="*/ 91 w 292"/>
              <a:gd name="T37" fmla="*/ 145 h 223"/>
              <a:gd name="T38" fmla="*/ 68 w 292"/>
              <a:gd name="T39" fmla="*/ 113 h 223"/>
              <a:gd name="T40" fmla="*/ 55 w 292"/>
              <a:gd name="T41" fmla="*/ 99 h 223"/>
              <a:gd name="T42" fmla="*/ 42 w 292"/>
              <a:gd name="T43" fmla="*/ 87 h 223"/>
              <a:gd name="T44" fmla="*/ 27 w 292"/>
              <a:gd name="T45" fmla="*/ 79 h 223"/>
              <a:gd name="T46" fmla="*/ 13 w 292"/>
              <a:gd name="T47" fmla="*/ 75 h 223"/>
              <a:gd name="T48" fmla="*/ 4 w 292"/>
              <a:gd name="T49" fmla="*/ 65 h 223"/>
              <a:gd name="T50" fmla="*/ 1 w 292"/>
              <a:gd name="T51" fmla="*/ 58 h 223"/>
              <a:gd name="T52" fmla="*/ 0 w 292"/>
              <a:gd name="T53" fmla="*/ 49 h 223"/>
              <a:gd name="T54" fmla="*/ 40 w 292"/>
              <a:gd name="T55" fmla="*/ 55 h 223"/>
              <a:gd name="T56" fmla="*/ 70 w 292"/>
              <a:gd name="T57" fmla="*/ 55 h 223"/>
              <a:gd name="T58" fmla="*/ 91 w 292"/>
              <a:gd name="T59" fmla="*/ 50 h 223"/>
              <a:gd name="T60" fmla="*/ 106 w 292"/>
              <a:gd name="T61" fmla="*/ 41 h 223"/>
              <a:gd name="T62" fmla="*/ 127 w 292"/>
              <a:gd name="T63" fmla="*/ 20 h 223"/>
              <a:gd name="T64" fmla="*/ 138 w 292"/>
              <a:gd name="T65" fmla="*/ 9 h 223"/>
              <a:gd name="T66" fmla="*/ 152 w 292"/>
              <a:gd name="T67" fmla="*/ 0 h 223"/>
              <a:gd name="T68" fmla="*/ 172 w 292"/>
              <a:gd name="T69" fmla="*/ 14 h 223"/>
              <a:gd name="T70" fmla="*/ 194 w 292"/>
              <a:gd name="T71" fmla="*/ 26 h 223"/>
              <a:gd name="T72" fmla="*/ 218 w 292"/>
              <a:gd name="T73" fmla="*/ 34 h 223"/>
              <a:gd name="T74" fmla="*/ 246 w 292"/>
              <a:gd name="T75" fmla="*/ 37 h 223"/>
              <a:gd name="T76" fmla="*/ 262 w 292"/>
              <a:gd name="T77" fmla="*/ 34 h 223"/>
              <a:gd name="T78" fmla="*/ 279 w 292"/>
              <a:gd name="T79" fmla="*/ 31 h 223"/>
              <a:gd name="T80" fmla="*/ 285 w 292"/>
              <a:gd name="T81" fmla="*/ 47 h 223"/>
              <a:gd name="T82" fmla="*/ 287 w 292"/>
              <a:gd name="T83" fmla="*/ 49 h 223"/>
              <a:gd name="T84" fmla="*/ 292 w 292"/>
              <a:gd name="T85"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7" y="49"/>
                </a:lnTo>
                <a:lnTo>
                  <a:pt x="289" y="52"/>
                </a:lnTo>
                <a:lnTo>
                  <a:pt x="292" y="6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8" name="Freeform 1047">
            <a:extLst>
              <a:ext uri="{FF2B5EF4-FFF2-40B4-BE49-F238E27FC236}">
                <a16:creationId xmlns:a16="http://schemas.microsoft.com/office/drawing/2014/main" id="{8E98EB3F-60A3-3B4C-969A-EF5F733F449B}"/>
              </a:ext>
            </a:extLst>
          </p:cNvPr>
          <p:cNvSpPr>
            <a:spLocks/>
          </p:cNvSpPr>
          <p:nvPr userDrawn="1">
            <p:custDataLst>
              <p:tags r:id="rId288"/>
            </p:custDataLst>
          </p:nvPr>
        </p:nvSpPr>
        <p:spPr bwMode="auto">
          <a:xfrm>
            <a:off x="7611085" y="2288464"/>
            <a:ext cx="172430" cy="70537"/>
          </a:xfrm>
          <a:custGeom>
            <a:avLst/>
            <a:gdLst>
              <a:gd name="T0" fmla="*/ 375 w 379"/>
              <a:gd name="T1" fmla="*/ 94 h 147"/>
              <a:gd name="T2" fmla="*/ 360 w 379"/>
              <a:gd name="T3" fmla="*/ 101 h 147"/>
              <a:gd name="T4" fmla="*/ 354 w 379"/>
              <a:gd name="T5" fmla="*/ 108 h 147"/>
              <a:gd name="T6" fmla="*/ 347 w 379"/>
              <a:gd name="T7" fmla="*/ 117 h 147"/>
              <a:gd name="T8" fmla="*/ 333 w 379"/>
              <a:gd name="T9" fmla="*/ 127 h 147"/>
              <a:gd name="T10" fmla="*/ 320 w 379"/>
              <a:gd name="T11" fmla="*/ 131 h 147"/>
              <a:gd name="T12" fmla="*/ 311 w 379"/>
              <a:gd name="T13" fmla="*/ 132 h 147"/>
              <a:gd name="T14" fmla="*/ 301 w 379"/>
              <a:gd name="T15" fmla="*/ 130 h 147"/>
              <a:gd name="T16" fmla="*/ 291 w 379"/>
              <a:gd name="T17" fmla="*/ 126 h 147"/>
              <a:gd name="T18" fmla="*/ 281 w 379"/>
              <a:gd name="T19" fmla="*/ 119 h 147"/>
              <a:gd name="T20" fmla="*/ 275 w 379"/>
              <a:gd name="T21" fmla="*/ 116 h 147"/>
              <a:gd name="T22" fmla="*/ 269 w 379"/>
              <a:gd name="T23" fmla="*/ 118 h 147"/>
              <a:gd name="T24" fmla="*/ 267 w 379"/>
              <a:gd name="T25" fmla="*/ 123 h 147"/>
              <a:gd name="T26" fmla="*/ 266 w 379"/>
              <a:gd name="T27" fmla="*/ 140 h 147"/>
              <a:gd name="T28" fmla="*/ 257 w 379"/>
              <a:gd name="T29" fmla="*/ 145 h 147"/>
              <a:gd name="T30" fmla="*/ 244 w 379"/>
              <a:gd name="T31" fmla="*/ 140 h 147"/>
              <a:gd name="T32" fmla="*/ 229 w 379"/>
              <a:gd name="T33" fmla="*/ 131 h 147"/>
              <a:gd name="T34" fmla="*/ 113 w 379"/>
              <a:gd name="T35" fmla="*/ 141 h 147"/>
              <a:gd name="T36" fmla="*/ 80 w 379"/>
              <a:gd name="T37" fmla="*/ 124 h 147"/>
              <a:gd name="T38" fmla="*/ 58 w 379"/>
              <a:gd name="T39" fmla="*/ 109 h 147"/>
              <a:gd name="T40" fmla="*/ 45 w 379"/>
              <a:gd name="T41" fmla="*/ 94 h 147"/>
              <a:gd name="T42" fmla="*/ 37 w 379"/>
              <a:gd name="T43" fmla="*/ 82 h 147"/>
              <a:gd name="T44" fmla="*/ 26 w 379"/>
              <a:gd name="T45" fmla="*/ 59 h 147"/>
              <a:gd name="T46" fmla="*/ 16 w 379"/>
              <a:gd name="T47" fmla="*/ 48 h 147"/>
              <a:gd name="T48" fmla="*/ 0 w 379"/>
              <a:gd name="T49" fmla="*/ 36 h 147"/>
              <a:gd name="T50" fmla="*/ 29 w 379"/>
              <a:gd name="T51" fmla="*/ 40 h 147"/>
              <a:gd name="T52" fmla="*/ 52 w 379"/>
              <a:gd name="T53" fmla="*/ 38 h 147"/>
              <a:gd name="T54" fmla="*/ 72 w 379"/>
              <a:gd name="T55" fmla="*/ 33 h 147"/>
              <a:gd name="T56" fmla="*/ 87 w 379"/>
              <a:gd name="T57" fmla="*/ 25 h 147"/>
              <a:gd name="T58" fmla="*/ 119 w 379"/>
              <a:gd name="T59" fmla="*/ 8 h 147"/>
              <a:gd name="T60" fmla="*/ 138 w 379"/>
              <a:gd name="T61" fmla="*/ 2 h 147"/>
              <a:gd name="T62" fmla="*/ 159 w 379"/>
              <a:gd name="T63" fmla="*/ 0 h 147"/>
              <a:gd name="T64" fmla="*/ 200 w 379"/>
              <a:gd name="T65" fmla="*/ 23 h 147"/>
              <a:gd name="T66" fmla="*/ 244 w 379"/>
              <a:gd name="T67" fmla="*/ 45 h 147"/>
              <a:gd name="T68" fmla="*/ 292 w 379"/>
              <a:gd name="T69" fmla="*/ 67 h 147"/>
              <a:gd name="T70" fmla="*/ 333 w 379"/>
              <a:gd name="T71" fmla="*/ 80 h 147"/>
              <a:gd name="T72" fmla="*/ 354 w 379"/>
              <a:gd name="T73" fmla="*/ 86 h 147"/>
              <a:gd name="T74" fmla="*/ 379 w 379"/>
              <a:gd name="T75"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49" name="Freeform 1048">
            <a:extLst>
              <a:ext uri="{FF2B5EF4-FFF2-40B4-BE49-F238E27FC236}">
                <a16:creationId xmlns:a16="http://schemas.microsoft.com/office/drawing/2014/main" id="{AEE7994F-0E24-F24C-ACC2-434EC52D8B07}"/>
              </a:ext>
            </a:extLst>
          </p:cNvPr>
          <p:cNvSpPr>
            <a:spLocks/>
          </p:cNvSpPr>
          <p:nvPr userDrawn="1">
            <p:custDataLst>
              <p:tags r:id="rId289"/>
            </p:custDataLst>
          </p:nvPr>
        </p:nvSpPr>
        <p:spPr bwMode="auto">
          <a:xfrm>
            <a:off x="7573670" y="2157469"/>
            <a:ext cx="30907" cy="54702"/>
          </a:xfrm>
          <a:custGeom>
            <a:avLst/>
            <a:gdLst>
              <a:gd name="T0" fmla="*/ 0 w 61"/>
              <a:gd name="T1" fmla="*/ 0 h 67"/>
              <a:gd name="T2" fmla="*/ 0 w 61"/>
              <a:gd name="T3" fmla="*/ 9 h 67"/>
              <a:gd name="T4" fmla="*/ 0 w 61"/>
              <a:gd name="T5" fmla="*/ 18 h 67"/>
              <a:gd name="T6" fmla="*/ 1 w 61"/>
              <a:gd name="T7" fmla="*/ 24 h 67"/>
              <a:gd name="T8" fmla="*/ 2 w 61"/>
              <a:gd name="T9" fmla="*/ 30 h 67"/>
              <a:gd name="T10" fmla="*/ 3 w 61"/>
              <a:gd name="T11" fmla="*/ 36 h 67"/>
              <a:gd name="T12" fmla="*/ 6 w 61"/>
              <a:gd name="T13" fmla="*/ 42 h 67"/>
              <a:gd name="T14" fmla="*/ 12 w 61"/>
              <a:gd name="T15" fmla="*/ 55 h 67"/>
              <a:gd name="T16" fmla="*/ 21 w 61"/>
              <a:gd name="T17" fmla="*/ 67 h 67"/>
              <a:gd name="T18" fmla="*/ 28 w 61"/>
              <a:gd name="T19" fmla="*/ 65 h 67"/>
              <a:gd name="T20" fmla="*/ 35 w 61"/>
              <a:gd name="T21" fmla="*/ 61 h 67"/>
              <a:gd name="T22" fmla="*/ 42 w 61"/>
              <a:gd name="T23" fmla="*/ 58 h 67"/>
              <a:gd name="T24" fmla="*/ 48 w 61"/>
              <a:gd name="T25" fmla="*/ 53 h 67"/>
              <a:gd name="T26" fmla="*/ 53 w 61"/>
              <a:gd name="T27" fmla="*/ 47 h 67"/>
              <a:gd name="T28" fmla="*/ 57 w 61"/>
              <a:gd name="T29" fmla="*/ 40 h 67"/>
              <a:gd name="T30" fmla="*/ 59 w 61"/>
              <a:gd name="T31" fmla="*/ 32 h 67"/>
              <a:gd name="T32" fmla="*/ 61 w 61"/>
              <a:gd name="T33" fmla="*/ 24 h 67"/>
              <a:gd name="T34" fmla="*/ 53 w 61"/>
              <a:gd name="T35" fmla="*/ 14 h 67"/>
              <a:gd name="T36" fmla="*/ 41 w 61"/>
              <a:gd name="T37" fmla="*/ 0 h 67"/>
              <a:gd name="T38" fmla="*/ 28 w 61"/>
              <a:gd name="T39" fmla="*/ 3 h 67"/>
              <a:gd name="T40" fmla="*/ 18 w 61"/>
              <a:gd name="T41" fmla="*/ 4 h 67"/>
              <a:gd name="T42" fmla="*/ 13 w 61"/>
              <a:gd name="T43" fmla="*/ 4 h 67"/>
              <a:gd name="T44" fmla="*/ 10 w 61"/>
              <a:gd name="T45" fmla="*/ 3 h 67"/>
              <a:gd name="T46" fmla="*/ 6 w 61"/>
              <a:gd name="T47" fmla="*/ 2 h 67"/>
              <a:gd name="T48" fmla="*/ 0 w 61"/>
              <a:gd name="T4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0" name="Freeform 1049">
            <a:extLst>
              <a:ext uri="{FF2B5EF4-FFF2-40B4-BE49-F238E27FC236}">
                <a16:creationId xmlns:a16="http://schemas.microsoft.com/office/drawing/2014/main" id="{DB1E0A16-0082-ED4D-9C1E-2A190CE8036A}"/>
              </a:ext>
            </a:extLst>
          </p:cNvPr>
          <p:cNvSpPr>
            <a:spLocks/>
          </p:cNvSpPr>
          <p:nvPr userDrawn="1">
            <p:custDataLst>
              <p:tags r:id="rId290"/>
            </p:custDataLst>
          </p:nvPr>
        </p:nvSpPr>
        <p:spPr bwMode="auto">
          <a:xfrm>
            <a:off x="7544389" y="2161786"/>
            <a:ext cx="26027" cy="53262"/>
          </a:xfrm>
          <a:custGeom>
            <a:avLst/>
            <a:gdLst>
              <a:gd name="T0" fmla="*/ 0 w 60"/>
              <a:gd name="T1" fmla="*/ 6 h 55"/>
              <a:gd name="T2" fmla="*/ 0 w 60"/>
              <a:gd name="T3" fmla="*/ 24 h 55"/>
              <a:gd name="T4" fmla="*/ 5 w 60"/>
              <a:gd name="T5" fmla="*/ 32 h 55"/>
              <a:gd name="T6" fmla="*/ 10 w 60"/>
              <a:gd name="T7" fmla="*/ 40 h 55"/>
              <a:gd name="T8" fmla="*/ 16 w 60"/>
              <a:gd name="T9" fmla="*/ 45 h 55"/>
              <a:gd name="T10" fmla="*/ 21 w 60"/>
              <a:gd name="T11" fmla="*/ 49 h 55"/>
              <a:gd name="T12" fmla="*/ 27 w 60"/>
              <a:gd name="T13" fmla="*/ 52 h 55"/>
              <a:gd name="T14" fmla="*/ 33 w 60"/>
              <a:gd name="T15" fmla="*/ 54 h 55"/>
              <a:gd name="T16" fmla="*/ 40 w 60"/>
              <a:gd name="T17" fmla="*/ 55 h 55"/>
              <a:gd name="T18" fmla="*/ 46 w 60"/>
              <a:gd name="T19" fmla="*/ 55 h 55"/>
              <a:gd name="T20" fmla="*/ 53 w 60"/>
              <a:gd name="T21" fmla="*/ 52 h 55"/>
              <a:gd name="T22" fmla="*/ 60 w 60"/>
              <a:gd name="T23" fmla="*/ 49 h 55"/>
              <a:gd name="T24" fmla="*/ 50 w 60"/>
              <a:gd name="T25" fmla="*/ 34 h 55"/>
              <a:gd name="T26" fmla="*/ 42 w 60"/>
              <a:gd name="T27" fmla="*/ 22 h 55"/>
              <a:gd name="T28" fmla="*/ 39 w 60"/>
              <a:gd name="T29" fmla="*/ 17 h 55"/>
              <a:gd name="T30" fmla="*/ 35 w 60"/>
              <a:gd name="T31" fmla="*/ 12 h 55"/>
              <a:gd name="T32" fmla="*/ 34 w 60"/>
              <a:gd name="T33" fmla="*/ 6 h 55"/>
              <a:gd name="T34" fmla="*/ 33 w 60"/>
              <a:gd name="T35" fmla="*/ 0 h 55"/>
              <a:gd name="T36" fmla="*/ 23 w 60"/>
              <a:gd name="T37" fmla="*/ 1 h 55"/>
              <a:gd name="T38" fmla="*/ 15 w 60"/>
              <a:gd name="T39" fmla="*/ 3 h 55"/>
              <a:gd name="T40" fmla="*/ 7 w 60"/>
              <a:gd name="T41" fmla="*/ 5 h 55"/>
              <a:gd name="T42" fmla="*/ 0 w 60"/>
              <a:gd name="T43"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1" name="Freeform 1050">
            <a:extLst>
              <a:ext uri="{FF2B5EF4-FFF2-40B4-BE49-F238E27FC236}">
                <a16:creationId xmlns:a16="http://schemas.microsoft.com/office/drawing/2014/main" id="{9FB17685-259F-5A4E-80D8-C93916CEF42A}"/>
              </a:ext>
            </a:extLst>
          </p:cNvPr>
          <p:cNvSpPr>
            <a:spLocks/>
          </p:cNvSpPr>
          <p:nvPr userDrawn="1">
            <p:custDataLst>
              <p:tags r:id="rId291"/>
            </p:custDataLst>
          </p:nvPr>
        </p:nvSpPr>
        <p:spPr bwMode="auto">
          <a:xfrm>
            <a:off x="7513482" y="2112843"/>
            <a:ext cx="53681" cy="70537"/>
          </a:xfrm>
          <a:custGeom>
            <a:avLst/>
            <a:gdLst>
              <a:gd name="T0" fmla="*/ 74 w 120"/>
              <a:gd name="T1" fmla="*/ 129 h 148"/>
              <a:gd name="T2" fmla="*/ 70 w 120"/>
              <a:gd name="T3" fmla="*/ 131 h 148"/>
              <a:gd name="T4" fmla="*/ 67 w 120"/>
              <a:gd name="T5" fmla="*/ 132 h 148"/>
              <a:gd name="T6" fmla="*/ 64 w 120"/>
              <a:gd name="T7" fmla="*/ 133 h 148"/>
              <a:gd name="T8" fmla="*/ 60 w 120"/>
              <a:gd name="T9" fmla="*/ 133 h 148"/>
              <a:gd name="T10" fmla="*/ 56 w 120"/>
              <a:gd name="T11" fmla="*/ 133 h 148"/>
              <a:gd name="T12" fmla="*/ 53 w 120"/>
              <a:gd name="T13" fmla="*/ 132 h 148"/>
              <a:gd name="T14" fmla="*/ 50 w 120"/>
              <a:gd name="T15" fmla="*/ 131 h 148"/>
              <a:gd name="T16" fmla="*/ 47 w 120"/>
              <a:gd name="T17" fmla="*/ 129 h 148"/>
              <a:gd name="T18" fmla="*/ 41 w 120"/>
              <a:gd name="T19" fmla="*/ 128 h 148"/>
              <a:gd name="T20" fmla="*/ 34 w 120"/>
              <a:gd name="T21" fmla="*/ 125 h 148"/>
              <a:gd name="T22" fmla="*/ 26 w 120"/>
              <a:gd name="T23" fmla="*/ 120 h 148"/>
              <a:gd name="T24" fmla="*/ 19 w 120"/>
              <a:gd name="T25" fmla="*/ 115 h 148"/>
              <a:gd name="T26" fmla="*/ 11 w 120"/>
              <a:gd name="T27" fmla="*/ 108 h 148"/>
              <a:gd name="T28" fmla="*/ 6 w 120"/>
              <a:gd name="T29" fmla="*/ 101 h 148"/>
              <a:gd name="T30" fmla="*/ 3 w 120"/>
              <a:gd name="T31" fmla="*/ 97 h 148"/>
              <a:gd name="T32" fmla="*/ 2 w 120"/>
              <a:gd name="T33" fmla="*/ 94 h 148"/>
              <a:gd name="T34" fmla="*/ 1 w 120"/>
              <a:gd name="T35" fmla="*/ 90 h 148"/>
              <a:gd name="T36" fmla="*/ 0 w 120"/>
              <a:gd name="T37" fmla="*/ 87 h 148"/>
              <a:gd name="T38" fmla="*/ 2 w 120"/>
              <a:gd name="T39" fmla="*/ 73 h 148"/>
              <a:gd name="T40" fmla="*/ 8 w 120"/>
              <a:gd name="T41" fmla="*/ 55 h 148"/>
              <a:gd name="T42" fmla="*/ 14 w 120"/>
              <a:gd name="T43" fmla="*/ 35 h 148"/>
              <a:gd name="T44" fmla="*/ 20 w 120"/>
              <a:gd name="T45" fmla="*/ 18 h 148"/>
              <a:gd name="T46" fmla="*/ 32 w 120"/>
              <a:gd name="T47" fmla="*/ 17 h 148"/>
              <a:gd name="T48" fmla="*/ 42 w 120"/>
              <a:gd name="T49" fmla="*/ 16 h 148"/>
              <a:gd name="T50" fmla="*/ 51 w 120"/>
              <a:gd name="T51" fmla="*/ 14 h 148"/>
              <a:gd name="T52" fmla="*/ 58 w 120"/>
              <a:gd name="T53" fmla="*/ 11 h 148"/>
              <a:gd name="T54" fmla="*/ 70 w 120"/>
              <a:gd name="T55" fmla="*/ 5 h 148"/>
              <a:gd name="T56" fmla="*/ 80 w 120"/>
              <a:gd name="T57" fmla="*/ 0 h 148"/>
              <a:gd name="T58" fmla="*/ 85 w 120"/>
              <a:gd name="T59" fmla="*/ 2 h 148"/>
              <a:gd name="T60" fmla="*/ 93 w 120"/>
              <a:gd name="T61" fmla="*/ 7 h 148"/>
              <a:gd name="T62" fmla="*/ 98 w 120"/>
              <a:gd name="T63" fmla="*/ 10 h 148"/>
              <a:gd name="T64" fmla="*/ 102 w 120"/>
              <a:gd name="T65" fmla="*/ 13 h 148"/>
              <a:gd name="T66" fmla="*/ 106 w 120"/>
              <a:gd name="T67" fmla="*/ 16 h 148"/>
              <a:gd name="T68" fmla="*/ 107 w 120"/>
              <a:gd name="T69" fmla="*/ 18 h 148"/>
              <a:gd name="T70" fmla="*/ 100 w 120"/>
              <a:gd name="T71" fmla="*/ 28 h 148"/>
              <a:gd name="T72" fmla="*/ 93 w 120"/>
              <a:gd name="T73" fmla="*/ 37 h 148"/>
              <a:gd name="T74" fmla="*/ 95 w 120"/>
              <a:gd name="T75" fmla="*/ 42 h 148"/>
              <a:gd name="T76" fmla="*/ 98 w 120"/>
              <a:gd name="T77" fmla="*/ 49 h 148"/>
              <a:gd name="T78" fmla="*/ 102 w 120"/>
              <a:gd name="T79" fmla="*/ 56 h 148"/>
              <a:gd name="T80" fmla="*/ 107 w 120"/>
              <a:gd name="T81" fmla="*/ 63 h 148"/>
              <a:gd name="T82" fmla="*/ 115 w 120"/>
              <a:gd name="T83" fmla="*/ 75 h 148"/>
              <a:gd name="T84" fmla="*/ 120 w 120"/>
              <a:gd name="T85" fmla="*/ 79 h 148"/>
              <a:gd name="T86" fmla="*/ 113 w 120"/>
              <a:gd name="T87" fmla="*/ 81 h 148"/>
              <a:gd name="T88" fmla="*/ 107 w 120"/>
              <a:gd name="T89" fmla="*/ 84 h 148"/>
              <a:gd name="T90" fmla="*/ 100 w 120"/>
              <a:gd name="T91" fmla="*/ 87 h 148"/>
              <a:gd name="T92" fmla="*/ 96 w 120"/>
              <a:gd name="T93" fmla="*/ 91 h 148"/>
              <a:gd name="T94" fmla="*/ 90 w 120"/>
              <a:gd name="T95" fmla="*/ 95 h 148"/>
              <a:gd name="T96" fmla="*/ 87 w 120"/>
              <a:gd name="T97" fmla="*/ 99 h 148"/>
              <a:gd name="T98" fmla="*/ 82 w 120"/>
              <a:gd name="T99" fmla="*/ 104 h 148"/>
              <a:gd name="T100" fmla="*/ 80 w 120"/>
              <a:gd name="T101" fmla="*/ 109 h 148"/>
              <a:gd name="T102" fmla="*/ 78 w 120"/>
              <a:gd name="T103" fmla="*/ 114 h 148"/>
              <a:gd name="T104" fmla="*/ 77 w 120"/>
              <a:gd name="T105" fmla="*/ 120 h 148"/>
              <a:gd name="T106" fmla="*/ 76 w 120"/>
              <a:gd name="T107" fmla="*/ 125 h 148"/>
              <a:gd name="T108" fmla="*/ 75 w 120"/>
              <a:gd name="T109" fmla="*/ 130 h 148"/>
              <a:gd name="T110" fmla="*/ 76 w 120"/>
              <a:gd name="T111" fmla="*/ 135 h 148"/>
              <a:gd name="T112" fmla="*/ 77 w 120"/>
              <a:gd name="T113" fmla="*/ 140 h 148"/>
              <a:gd name="T114" fmla="*/ 78 w 120"/>
              <a:gd name="T115" fmla="*/ 144 h 148"/>
              <a:gd name="T116" fmla="*/ 80 w 120"/>
              <a:gd name="T117" fmla="*/ 148 h 148"/>
              <a:gd name="T118" fmla="*/ 74 w 120"/>
              <a:gd name="T119" fmla="*/ 12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2" name="Freeform 1051">
            <a:extLst>
              <a:ext uri="{FF2B5EF4-FFF2-40B4-BE49-F238E27FC236}">
                <a16:creationId xmlns:a16="http://schemas.microsoft.com/office/drawing/2014/main" id="{774FFE55-66B9-DD4E-9CB9-2A627E42C76D}"/>
              </a:ext>
            </a:extLst>
          </p:cNvPr>
          <p:cNvSpPr>
            <a:spLocks/>
          </p:cNvSpPr>
          <p:nvPr userDrawn="1">
            <p:custDataLst>
              <p:tags r:id="rId292"/>
            </p:custDataLst>
          </p:nvPr>
        </p:nvSpPr>
        <p:spPr bwMode="auto">
          <a:xfrm>
            <a:off x="7955944" y="2842680"/>
            <a:ext cx="279792" cy="279266"/>
          </a:xfrm>
          <a:custGeom>
            <a:avLst/>
            <a:gdLst>
              <a:gd name="T0" fmla="*/ 21 w 631"/>
              <a:gd name="T1" fmla="*/ 2 h 592"/>
              <a:gd name="T2" fmla="*/ 32 w 631"/>
              <a:gd name="T3" fmla="*/ 4 h 592"/>
              <a:gd name="T4" fmla="*/ 54 w 631"/>
              <a:gd name="T5" fmla="*/ 8 h 592"/>
              <a:gd name="T6" fmla="*/ 78 w 631"/>
              <a:gd name="T7" fmla="*/ 11 h 592"/>
              <a:gd name="T8" fmla="*/ 104 w 631"/>
              <a:gd name="T9" fmla="*/ 19 h 592"/>
              <a:gd name="T10" fmla="*/ 130 w 631"/>
              <a:gd name="T11" fmla="*/ 32 h 592"/>
              <a:gd name="T12" fmla="*/ 146 w 631"/>
              <a:gd name="T13" fmla="*/ 40 h 592"/>
              <a:gd name="T14" fmla="*/ 159 w 631"/>
              <a:gd name="T15" fmla="*/ 43 h 592"/>
              <a:gd name="T16" fmla="*/ 189 w 631"/>
              <a:gd name="T17" fmla="*/ 43 h 592"/>
              <a:gd name="T18" fmla="*/ 227 w 631"/>
              <a:gd name="T19" fmla="*/ 37 h 592"/>
              <a:gd name="T20" fmla="*/ 277 w 631"/>
              <a:gd name="T21" fmla="*/ 23 h 592"/>
              <a:gd name="T22" fmla="*/ 399 w 631"/>
              <a:gd name="T23" fmla="*/ 38 h 592"/>
              <a:gd name="T24" fmla="*/ 403 w 631"/>
              <a:gd name="T25" fmla="*/ 69 h 592"/>
              <a:gd name="T26" fmla="*/ 410 w 631"/>
              <a:gd name="T27" fmla="*/ 95 h 592"/>
              <a:gd name="T28" fmla="*/ 417 w 631"/>
              <a:gd name="T29" fmla="*/ 119 h 592"/>
              <a:gd name="T30" fmla="*/ 427 w 631"/>
              <a:gd name="T31" fmla="*/ 140 h 592"/>
              <a:gd name="T32" fmla="*/ 450 w 631"/>
              <a:gd name="T33" fmla="*/ 175 h 592"/>
              <a:gd name="T34" fmla="*/ 472 w 631"/>
              <a:gd name="T35" fmla="*/ 204 h 592"/>
              <a:gd name="T36" fmla="*/ 482 w 631"/>
              <a:gd name="T37" fmla="*/ 222 h 592"/>
              <a:gd name="T38" fmla="*/ 485 w 631"/>
              <a:gd name="T39" fmla="*/ 240 h 592"/>
              <a:gd name="T40" fmla="*/ 491 w 631"/>
              <a:gd name="T41" fmla="*/ 255 h 592"/>
              <a:gd name="T42" fmla="*/ 496 w 631"/>
              <a:gd name="T43" fmla="*/ 261 h 592"/>
              <a:gd name="T44" fmla="*/ 505 w 631"/>
              <a:gd name="T45" fmla="*/ 266 h 592"/>
              <a:gd name="T46" fmla="*/ 513 w 631"/>
              <a:gd name="T47" fmla="*/ 270 h 592"/>
              <a:gd name="T48" fmla="*/ 519 w 631"/>
              <a:gd name="T49" fmla="*/ 278 h 592"/>
              <a:gd name="T50" fmla="*/ 533 w 631"/>
              <a:gd name="T51" fmla="*/ 303 h 592"/>
              <a:gd name="T52" fmla="*/ 541 w 631"/>
              <a:gd name="T53" fmla="*/ 331 h 592"/>
              <a:gd name="T54" fmla="*/ 545 w 631"/>
              <a:gd name="T55" fmla="*/ 358 h 592"/>
              <a:gd name="T56" fmla="*/ 548 w 631"/>
              <a:gd name="T57" fmla="*/ 368 h 592"/>
              <a:gd name="T58" fmla="*/ 557 w 631"/>
              <a:gd name="T59" fmla="*/ 381 h 592"/>
              <a:gd name="T60" fmla="*/ 583 w 631"/>
              <a:gd name="T61" fmla="*/ 415 h 592"/>
              <a:gd name="T62" fmla="*/ 612 w 631"/>
              <a:gd name="T63" fmla="*/ 447 h 592"/>
              <a:gd name="T64" fmla="*/ 631 w 631"/>
              <a:gd name="T65" fmla="*/ 463 h 592"/>
              <a:gd name="T66" fmla="*/ 612 w 631"/>
              <a:gd name="T67" fmla="*/ 481 h 592"/>
              <a:gd name="T68" fmla="*/ 624 w 631"/>
              <a:gd name="T69" fmla="*/ 496 h 592"/>
              <a:gd name="T70" fmla="*/ 626 w 631"/>
              <a:gd name="T71" fmla="*/ 507 h 592"/>
              <a:gd name="T72" fmla="*/ 626 w 631"/>
              <a:gd name="T73" fmla="*/ 516 h 592"/>
              <a:gd name="T74" fmla="*/ 631 w 631"/>
              <a:gd name="T75" fmla="*/ 531 h 592"/>
              <a:gd name="T76" fmla="*/ 626 w 631"/>
              <a:gd name="T77" fmla="*/ 539 h 592"/>
              <a:gd name="T78" fmla="*/ 617 w 631"/>
              <a:gd name="T79" fmla="*/ 548 h 592"/>
              <a:gd name="T80" fmla="*/ 592 w 631"/>
              <a:gd name="T81" fmla="*/ 569 h 592"/>
              <a:gd name="T82" fmla="*/ 558 w 631"/>
              <a:gd name="T83" fmla="*/ 592 h 592"/>
              <a:gd name="T84" fmla="*/ 46 w 631"/>
              <a:gd name="T85" fmla="*/ 174 h 592"/>
              <a:gd name="T86" fmla="*/ 25 w 631"/>
              <a:gd name="T87" fmla="*/ 157 h 592"/>
              <a:gd name="T88" fmla="*/ 11 w 631"/>
              <a:gd name="T89" fmla="*/ 138 h 592"/>
              <a:gd name="T90" fmla="*/ 2 w 631"/>
              <a:gd name="T91" fmla="*/ 117 h 592"/>
              <a:gd name="T92" fmla="*/ 0 w 631"/>
              <a:gd name="T93" fmla="*/ 93 h 592"/>
              <a:gd name="T94" fmla="*/ 3 w 631"/>
              <a:gd name="T95" fmla="*/ 89 h 592"/>
              <a:gd name="T96" fmla="*/ 10 w 631"/>
              <a:gd name="T97" fmla="*/ 83 h 592"/>
              <a:gd name="T98" fmla="*/ 17 w 631"/>
              <a:gd name="T99" fmla="*/ 77 h 592"/>
              <a:gd name="T100" fmla="*/ 20 w 631"/>
              <a:gd name="T101" fmla="*/ 69 h 592"/>
              <a:gd name="T102" fmla="*/ 18 w 631"/>
              <a:gd name="T103" fmla="*/ 53 h 592"/>
              <a:gd name="T104" fmla="*/ 13 w 631"/>
              <a:gd name="T105" fmla="*/ 42 h 592"/>
              <a:gd name="T106" fmla="*/ 9 w 631"/>
              <a:gd name="T107" fmla="*/ 34 h 592"/>
              <a:gd name="T108" fmla="*/ 7 w 631"/>
              <a:gd name="T109" fmla="*/ 26 h 592"/>
              <a:gd name="T110" fmla="*/ 13 w 631"/>
              <a:gd name="T11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3" name="Freeform 1052">
            <a:extLst>
              <a:ext uri="{FF2B5EF4-FFF2-40B4-BE49-F238E27FC236}">
                <a16:creationId xmlns:a16="http://schemas.microsoft.com/office/drawing/2014/main" id="{E2337EB4-3714-ED46-8C75-3AED317543EA}"/>
              </a:ext>
            </a:extLst>
          </p:cNvPr>
          <p:cNvSpPr>
            <a:spLocks/>
          </p:cNvSpPr>
          <p:nvPr userDrawn="1">
            <p:custDataLst>
              <p:tags r:id="rId293"/>
            </p:custDataLst>
          </p:nvPr>
        </p:nvSpPr>
        <p:spPr bwMode="auto">
          <a:xfrm>
            <a:off x="7541136" y="2511589"/>
            <a:ext cx="17893" cy="51823"/>
          </a:xfrm>
          <a:custGeom>
            <a:avLst/>
            <a:gdLst>
              <a:gd name="T0" fmla="*/ 7 w 40"/>
              <a:gd name="T1" fmla="*/ 31 h 93"/>
              <a:gd name="T2" fmla="*/ 10 w 40"/>
              <a:gd name="T3" fmla="*/ 30 h 93"/>
              <a:gd name="T4" fmla="*/ 14 w 40"/>
              <a:gd name="T5" fmla="*/ 26 h 93"/>
              <a:gd name="T6" fmla="*/ 20 w 40"/>
              <a:gd name="T7" fmla="*/ 20 h 93"/>
              <a:gd name="T8" fmla="*/ 25 w 40"/>
              <a:gd name="T9" fmla="*/ 15 h 93"/>
              <a:gd name="T10" fmla="*/ 35 w 40"/>
              <a:gd name="T11" fmla="*/ 4 h 93"/>
              <a:gd name="T12" fmla="*/ 40 w 40"/>
              <a:gd name="T13" fmla="*/ 0 h 93"/>
              <a:gd name="T14" fmla="*/ 37 w 40"/>
              <a:gd name="T15" fmla="*/ 26 h 93"/>
              <a:gd name="T16" fmla="*/ 35 w 40"/>
              <a:gd name="T17" fmla="*/ 53 h 93"/>
              <a:gd name="T18" fmla="*/ 34 w 40"/>
              <a:gd name="T19" fmla="*/ 65 h 93"/>
              <a:gd name="T20" fmla="*/ 34 w 40"/>
              <a:gd name="T21" fmla="*/ 77 h 93"/>
              <a:gd name="T22" fmla="*/ 35 w 40"/>
              <a:gd name="T23" fmla="*/ 82 h 93"/>
              <a:gd name="T24" fmla="*/ 36 w 40"/>
              <a:gd name="T25" fmla="*/ 86 h 93"/>
              <a:gd name="T26" fmla="*/ 37 w 40"/>
              <a:gd name="T27" fmla="*/ 90 h 93"/>
              <a:gd name="T28" fmla="*/ 40 w 40"/>
              <a:gd name="T29" fmla="*/ 93 h 93"/>
              <a:gd name="T30" fmla="*/ 26 w 40"/>
              <a:gd name="T31" fmla="*/ 93 h 93"/>
              <a:gd name="T32" fmla="*/ 13 w 40"/>
              <a:gd name="T33" fmla="*/ 93 h 93"/>
              <a:gd name="T34" fmla="*/ 11 w 40"/>
              <a:gd name="T35" fmla="*/ 92 h 93"/>
              <a:gd name="T36" fmla="*/ 8 w 40"/>
              <a:gd name="T37" fmla="*/ 91 h 93"/>
              <a:gd name="T38" fmla="*/ 6 w 40"/>
              <a:gd name="T39" fmla="*/ 88 h 93"/>
              <a:gd name="T40" fmla="*/ 4 w 40"/>
              <a:gd name="T41" fmla="*/ 86 h 93"/>
              <a:gd name="T42" fmla="*/ 1 w 40"/>
              <a:gd name="T43" fmla="*/ 80 h 93"/>
              <a:gd name="T44" fmla="*/ 0 w 40"/>
              <a:gd name="T45" fmla="*/ 73 h 93"/>
              <a:gd name="T46" fmla="*/ 1 w 40"/>
              <a:gd name="T47" fmla="*/ 64 h 93"/>
              <a:gd name="T48" fmla="*/ 3 w 40"/>
              <a:gd name="T49" fmla="*/ 50 h 93"/>
              <a:gd name="T50" fmla="*/ 6 w 40"/>
              <a:gd name="T51" fmla="*/ 37 h 93"/>
              <a:gd name="T52" fmla="*/ 7 w 40"/>
              <a:gd name="T53"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4" name="Freeform 1053">
            <a:extLst>
              <a:ext uri="{FF2B5EF4-FFF2-40B4-BE49-F238E27FC236}">
                <a16:creationId xmlns:a16="http://schemas.microsoft.com/office/drawing/2014/main" id="{B9149AA7-8376-AB40-9D52-F0F5EED8E241}"/>
              </a:ext>
            </a:extLst>
          </p:cNvPr>
          <p:cNvSpPr>
            <a:spLocks/>
          </p:cNvSpPr>
          <p:nvPr userDrawn="1">
            <p:custDataLst>
              <p:tags r:id="rId294"/>
            </p:custDataLst>
          </p:nvPr>
        </p:nvSpPr>
        <p:spPr bwMode="auto">
          <a:xfrm>
            <a:off x="7246704" y="2294681"/>
            <a:ext cx="302566" cy="247597"/>
          </a:xfrm>
          <a:custGeom>
            <a:avLst/>
            <a:gdLst>
              <a:gd name="T0" fmla="*/ 149 w 664"/>
              <a:gd name="T1" fmla="*/ 445 h 518"/>
              <a:gd name="T2" fmla="*/ 151 w 664"/>
              <a:gd name="T3" fmla="*/ 431 h 518"/>
              <a:gd name="T4" fmla="*/ 146 w 664"/>
              <a:gd name="T5" fmla="*/ 400 h 518"/>
              <a:gd name="T6" fmla="*/ 151 w 664"/>
              <a:gd name="T7" fmla="*/ 353 h 518"/>
              <a:gd name="T8" fmla="*/ 146 w 664"/>
              <a:gd name="T9" fmla="*/ 298 h 518"/>
              <a:gd name="T10" fmla="*/ 134 w 664"/>
              <a:gd name="T11" fmla="*/ 251 h 518"/>
              <a:gd name="T12" fmla="*/ 109 w 664"/>
              <a:gd name="T13" fmla="*/ 241 h 518"/>
              <a:gd name="T14" fmla="*/ 20 w 664"/>
              <a:gd name="T15" fmla="*/ 192 h 518"/>
              <a:gd name="T16" fmla="*/ 24 w 664"/>
              <a:gd name="T17" fmla="*/ 171 h 518"/>
              <a:gd name="T18" fmla="*/ 36 w 664"/>
              <a:gd name="T19" fmla="*/ 159 h 518"/>
              <a:gd name="T20" fmla="*/ 48 w 664"/>
              <a:gd name="T21" fmla="*/ 148 h 518"/>
              <a:gd name="T22" fmla="*/ 100 w 664"/>
              <a:gd name="T23" fmla="*/ 155 h 518"/>
              <a:gd name="T24" fmla="*/ 125 w 664"/>
              <a:gd name="T25" fmla="*/ 152 h 518"/>
              <a:gd name="T26" fmla="*/ 147 w 664"/>
              <a:gd name="T27" fmla="*/ 157 h 518"/>
              <a:gd name="T28" fmla="*/ 165 w 664"/>
              <a:gd name="T29" fmla="*/ 94 h 518"/>
              <a:gd name="T30" fmla="*/ 185 w 664"/>
              <a:gd name="T31" fmla="*/ 109 h 518"/>
              <a:gd name="T32" fmla="*/ 207 w 664"/>
              <a:gd name="T33" fmla="*/ 110 h 518"/>
              <a:gd name="T34" fmla="*/ 236 w 664"/>
              <a:gd name="T35" fmla="*/ 99 h 518"/>
              <a:gd name="T36" fmla="*/ 264 w 664"/>
              <a:gd name="T37" fmla="*/ 80 h 518"/>
              <a:gd name="T38" fmla="*/ 289 w 664"/>
              <a:gd name="T39" fmla="*/ 57 h 518"/>
              <a:gd name="T40" fmla="*/ 308 w 664"/>
              <a:gd name="T41" fmla="*/ 32 h 518"/>
              <a:gd name="T42" fmla="*/ 318 w 664"/>
              <a:gd name="T43" fmla="*/ 12 h 518"/>
              <a:gd name="T44" fmla="*/ 370 w 664"/>
              <a:gd name="T45" fmla="*/ 4 h 518"/>
              <a:gd name="T46" fmla="*/ 404 w 664"/>
              <a:gd name="T47" fmla="*/ 32 h 518"/>
              <a:gd name="T48" fmla="*/ 457 w 664"/>
              <a:gd name="T49" fmla="*/ 61 h 518"/>
              <a:gd name="T50" fmla="*/ 511 w 664"/>
              <a:gd name="T51" fmla="*/ 90 h 518"/>
              <a:gd name="T52" fmla="*/ 552 w 664"/>
              <a:gd name="T53" fmla="*/ 107 h 518"/>
              <a:gd name="T54" fmla="*/ 578 w 664"/>
              <a:gd name="T55" fmla="*/ 116 h 518"/>
              <a:gd name="T56" fmla="*/ 623 w 664"/>
              <a:gd name="T57" fmla="*/ 121 h 518"/>
              <a:gd name="T58" fmla="*/ 658 w 664"/>
              <a:gd name="T59" fmla="*/ 136 h 518"/>
              <a:gd name="T60" fmla="*/ 645 w 664"/>
              <a:gd name="T61" fmla="*/ 166 h 518"/>
              <a:gd name="T62" fmla="*/ 620 w 664"/>
              <a:gd name="T63" fmla="*/ 236 h 518"/>
              <a:gd name="T64" fmla="*/ 598 w 664"/>
              <a:gd name="T65" fmla="*/ 272 h 518"/>
              <a:gd name="T66" fmla="*/ 585 w 664"/>
              <a:gd name="T67" fmla="*/ 286 h 518"/>
              <a:gd name="T68" fmla="*/ 599 w 664"/>
              <a:gd name="T69" fmla="*/ 298 h 518"/>
              <a:gd name="T70" fmla="*/ 618 w 664"/>
              <a:gd name="T71" fmla="*/ 307 h 518"/>
              <a:gd name="T72" fmla="*/ 623 w 664"/>
              <a:gd name="T73" fmla="*/ 334 h 518"/>
              <a:gd name="T74" fmla="*/ 620 w 664"/>
              <a:gd name="T75" fmla="*/ 347 h 518"/>
              <a:gd name="T76" fmla="*/ 618 w 664"/>
              <a:gd name="T77" fmla="*/ 372 h 518"/>
              <a:gd name="T78" fmla="*/ 622 w 664"/>
              <a:gd name="T79" fmla="*/ 399 h 518"/>
              <a:gd name="T80" fmla="*/ 632 w 664"/>
              <a:gd name="T81" fmla="*/ 423 h 518"/>
              <a:gd name="T82" fmla="*/ 608 w 664"/>
              <a:gd name="T83" fmla="*/ 457 h 518"/>
              <a:gd name="T84" fmla="*/ 569 w 664"/>
              <a:gd name="T85" fmla="*/ 484 h 518"/>
              <a:gd name="T86" fmla="*/ 542 w 664"/>
              <a:gd name="T87" fmla="*/ 489 h 518"/>
              <a:gd name="T88" fmla="*/ 509 w 664"/>
              <a:gd name="T89" fmla="*/ 481 h 518"/>
              <a:gd name="T90" fmla="*/ 477 w 664"/>
              <a:gd name="T91" fmla="*/ 460 h 518"/>
              <a:gd name="T92" fmla="*/ 463 w 664"/>
              <a:gd name="T93" fmla="*/ 456 h 518"/>
              <a:gd name="T94" fmla="*/ 443 w 664"/>
              <a:gd name="T95" fmla="*/ 457 h 518"/>
              <a:gd name="T96" fmla="*/ 423 w 664"/>
              <a:gd name="T97" fmla="*/ 465 h 518"/>
              <a:gd name="T98" fmla="*/ 406 w 664"/>
              <a:gd name="T99" fmla="*/ 477 h 518"/>
              <a:gd name="T100" fmla="*/ 388 w 664"/>
              <a:gd name="T101" fmla="*/ 503 h 518"/>
              <a:gd name="T102" fmla="*/ 385 w 664"/>
              <a:gd name="T103" fmla="*/ 517 h 518"/>
              <a:gd name="T104" fmla="*/ 333 w 664"/>
              <a:gd name="T105" fmla="*/ 515 h 518"/>
              <a:gd name="T106" fmla="*/ 317 w 664"/>
              <a:gd name="T107" fmla="*/ 507 h 518"/>
              <a:gd name="T108" fmla="*/ 307 w 664"/>
              <a:gd name="T109" fmla="*/ 500 h 518"/>
              <a:gd name="T110" fmla="*/ 296 w 664"/>
              <a:gd name="T111" fmla="*/ 508 h 518"/>
              <a:gd name="T112" fmla="*/ 287 w 664"/>
              <a:gd name="T113" fmla="*/ 516 h 518"/>
              <a:gd name="T114" fmla="*/ 268 w 664"/>
              <a:gd name="T115" fmla="*/ 516 h 518"/>
              <a:gd name="T116" fmla="*/ 227 w 664"/>
              <a:gd name="T117" fmla="*/ 506 h 518"/>
              <a:gd name="T118" fmla="*/ 185 w 664"/>
              <a:gd name="T119" fmla="*/ 487 h 518"/>
              <a:gd name="T120" fmla="*/ 160 w 664"/>
              <a:gd name="T121" fmla="*/ 469 h 518"/>
              <a:gd name="T122" fmla="*/ 146 w 664"/>
              <a:gd name="T123" fmla="*/ 45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5" name="Freeform 1054">
            <a:extLst>
              <a:ext uri="{FF2B5EF4-FFF2-40B4-BE49-F238E27FC236}">
                <a16:creationId xmlns:a16="http://schemas.microsoft.com/office/drawing/2014/main" id="{22FB1ABF-381D-9F47-AF8C-9AA72495F592}"/>
              </a:ext>
            </a:extLst>
          </p:cNvPr>
          <p:cNvSpPr>
            <a:spLocks/>
          </p:cNvSpPr>
          <p:nvPr userDrawn="1">
            <p:custDataLst>
              <p:tags r:id="rId295"/>
            </p:custDataLst>
          </p:nvPr>
        </p:nvSpPr>
        <p:spPr bwMode="auto">
          <a:xfrm>
            <a:off x="8279656" y="2498633"/>
            <a:ext cx="154536" cy="74855"/>
          </a:xfrm>
          <a:custGeom>
            <a:avLst/>
            <a:gdLst>
              <a:gd name="T0" fmla="*/ 332 w 352"/>
              <a:gd name="T1" fmla="*/ 91 h 153"/>
              <a:gd name="T2" fmla="*/ 352 w 352"/>
              <a:gd name="T3" fmla="*/ 153 h 153"/>
              <a:gd name="T4" fmla="*/ 326 w 352"/>
              <a:gd name="T5" fmla="*/ 141 h 153"/>
              <a:gd name="T6" fmla="*/ 299 w 352"/>
              <a:gd name="T7" fmla="*/ 129 h 153"/>
              <a:gd name="T8" fmla="*/ 266 w 352"/>
              <a:gd name="T9" fmla="*/ 141 h 153"/>
              <a:gd name="T10" fmla="*/ 232 w 352"/>
              <a:gd name="T11" fmla="*/ 141 h 153"/>
              <a:gd name="T12" fmla="*/ 227 w 352"/>
              <a:gd name="T13" fmla="*/ 135 h 153"/>
              <a:gd name="T14" fmla="*/ 226 w 352"/>
              <a:gd name="T15" fmla="*/ 135 h 153"/>
              <a:gd name="T16" fmla="*/ 219 w 352"/>
              <a:gd name="T17" fmla="*/ 129 h 153"/>
              <a:gd name="T18" fmla="*/ 213 w 352"/>
              <a:gd name="T19" fmla="*/ 125 h 153"/>
              <a:gd name="T20" fmla="*/ 205 w 352"/>
              <a:gd name="T21" fmla="*/ 121 h 153"/>
              <a:gd name="T22" fmla="*/ 197 w 352"/>
              <a:gd name="T23" fmla="*/ 118 h 153"/>
              <a:gd name="T24" fmla="*/ 181 w 352"/>
              <a:gd name="T25" fmla="*/ 113 h 153"/>
              <a:gd name="T26" fmla="*/ 163 w 352"/>
              <a:gd name="T27" fmla="*/ 110 h 153"/>
              <a:gd name="T28" fmla="*/ 126 w 352"/>
              <a:gd name="T29" fmla="*/ 107 h 153"/>
              <a:gd name="T30" fmla="*/ 86 w 352"/>
              <a:gd name="T31" fmla="*/ 104 h 153"/>
              <a:gd name="T32" fmla="*/ 85 w 352"/>
              <a:gd name="T33" fmla="*/ 94 h 153"/>
              <a:gd name="T34" fmla="*/ 82 w 352"/>
              <a:gd name="T35" fmla="*/ 84 h 153"/>
              <a:gd name="T36" fmla="*/ 80 w 352"/>
              <a:gd name="T37" fmla="*/ 75 h 153"/>
              <a:gd name="T38" fmla="*/ 75 w 352"/>
              <a:gd name="T39" fmla="*/ 67 h 153"/>
              <a:gd name="T40" fmla="*/ 71 w 352"/>
              <a:gd name="T41" fmla="*/ 59 h 153"/>
              <a:gd name="T42" fmla="*/ 67 w 352"/>
              <a:gd name="T43" fmla="*/ 52 h 153"/>
              <a:gd name="T44" fmla="*/ 61 w 352"/>
              <a:gd name="T45" fmla="*/ 44 h 153"/>
              <a:gd name="T46" fmla="*/ 56 w 352"/>
              <a:gd name="T47" fmla="*/ 37 h 153"/>
              <a:gd name="T48" fmla="*/ 44 w 352"/>
              <a:gd name="T49" fmla="*/ 26 h 153"/>
              <a:gd name="T50" fmla="*/ 29 w 352"/>
              <a:gd name="T51" fmla="*/ 16 h 153"/>
              <a:gd name="T52" fmla="*/ 15 w 352"/>
              <a:gd name="T53" fmla="*/ 7 h 153"/>
              <a:gd name="T54" fmla="*/ 0 w 352"/>
              <a:gd name="T55" fmla="*/ 0 h 153"/>
              <a:gd name="T56" fmla="*/ 7 w 352"/>
              <a:gd name="T57" fmla="*/ 0 h 153"/>
              <a:gd name="T58" fmla="*/ 60 w 352"/>
              <a:gd name="T59" fmla="*/ 18 h 153"/>
              <a:gd name="T60" fmla="*/ 106 w 352"/>
              <a:gd name="T61" fmla="*/ 30 h 153"/>
              <a:gd name="T62" fmla="*/ 134 w 352"/>
              <a:gd name="T63" fmla="*/ 18 h 153"/>
              <a:gd name="T64" fmla="*/ 180 w 352"/>
              <a:gd name="T65" fmla="*/ 36 h 153"/>
              <a:gd name="T66" fmla="*/ 206 w 352"/>
              <a:gd name="T67" fmla="*/ 55 h 153"/>
              <a:gd name="T68" fmla="*/ 246 w 352"/>
              <a:gd name="T69" fmla="*/ 49 h 153"/>
              <a:gd name="T70" fmla="*/ 286 w 352"/>
              <a:gd name="T71" fmla="*/ 61 h 153"/>
              <a:gd name="T72" fmla="*/ 313 w 352"/>
              <a:gd name="T73" fmla="*/ 79 h 153"/>
              <a:gd name="T74" fmla="*/ 332 w 352"/>
              <a:gd name="T75" fmla="*/ 9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6" name="Freeform 1055">
            <a:extLst>
              <a:ext uri="{FF2B5EF4-FFF2-40B4-BE49-F238E27FC236}">
                <a16:creationId xmlns:a16="http://schemas.microsoft.com/office/drawing/2014/main" id="{6E5BDF0B-70CC-C64D-9A6D-E306D86B9A36}"/>
              </a:ext>
            </a:extLst>
          </p:cNvPr>
          <p:cNvSpPr>
            <a:spLocks/>
          </p:cNvSpPr>
          <p:nvPr userDrawn="1">
            <p:custDataLst>
              <p:tags r:id="rId296"/>
            </p:custDataLst>
          </p:nvPr>
        </p:nvSpPr>
        <p:spPr bwMode="auto">
          <a:xfrm>
            <a:off x="7817676" y="2553335"/>
            <a:ext cx="151283" cy="156908"/>
          </a:xfrm>
          <a:custGeom>
            <a:avLst/>
            <a:gdLst>
              <a:gd name="T0" fmla="*/ 230 w 331"/>
              <a:gd name="T1" fmla="*/ 40 h 327"/>
              <a:gd name="T2" fmla="*/ 193 w 331"/>
              <a:gd name="T3" fmla="*/ 56 h 327"/>
              <a:gd name="T4" fmla="*/ 182 w 331"/>
              <a:gd name="T5" fmla="*/ 67 h 327"/>
              <a:gd name="T6" fmla="*/ 181 w 331"/>
              <a:gd name="T7" fmla="*/ 81 h 327"/>
              <a:gd name="T8" fmla="*/ 184 w 331"/>
              <a:gd name="T9" fmla="*/ 94 h 327"/>
              <a:gd name="T10" fmla="*/ 177 w 331"/>
              <a:gd name="T11" fmla="*/ 102 h 327"/>
              <a:gd name="T12" fmla="*/ 168 w 331"/>
              <a:gd name="T13" fmla="*/ 105 h 327"/>
              <a:gd name="T14" fmla="*/ 160 w 331"/>
              <a:gd name="T15" fmla="*/ 98 h 327"/>
              <a:gd name="T16" fmla="*/ 149 w 331"/>
              <a:gd name="T17" fmla="*/ 85 h 327"/>
              <a:gd name="T18" fmla="*/ 126 w 331"/>
              <a:gd name="T19" fmla="*/ 74 h 327"/>
              <a:gd name="T20" fmla="*/ 127 w 331"/>
              <a:gd name="T21" fmla="*/ 96 h 327"/>
              <a:gd name="T22" fmla="*/ 139 w 331"/>
              <a:gd name="T23" fmla="*/ 116 h 327"/>
              <a:gd name="T24" fmla="*/ 154 w 331"/>
              <a:gd name="T25" fmla="*/ 129 h 327"/>
              <a:gd name="T26" fmla="*/ 159 w 331"/>
              <a:gd name="T27" fmla="*/ 130 h 327"/>
              <a:gd name="T28" fmla="*/ 159 w 331"/>
              <a:gd name="T29" fmla="*/ 177 h 327"/>
              <a:gd name="T30" fmla="*/ 159 w 331"/>
              <a:gd name="T31" fmla="*/ 237 h 327"/>
              <a:gd name="T32" fmla="*/ 156 w 331"/>
              <a:gd name="T33" fmla="*/ 251 h 327"/>
              <a:gd name="T34" fmla="*/ 147 w 331"/>
              <a:gd name="T35" fmla="*/ 259 h 327"/>
              <a:gd name="T36" fmla="*/ 145 w 331"/>
              <a:gd name="T37" fmla="*/ 264 h 327"/>
              <a:gd name="T38" fmla="*/ 162 w 331"/>
              <a:gd name="T39" fmla="*/ 276 h 327"/>
              <a:gd name="T40" fmla="*/ 167 w 331"/>
              <a:gd name="T41" fmla="*/ 286 h 327"/>
              <a:gd name="T42" fmla="*/ 155 w 331"/>
              <a:gd name="T43" fmla="*/ 295 h 327"/>
              <a:gd name="T44" fmla="*/ 140 w 331"/>
              <a:gd name="T45" fmla="*/ 297 h 327"/>
              <a:gd name="T46" fmla="*/ 130 w 331"/>
              <a:gd name="T47" fmla="*/ 307 h 327"/>
              <a:gd name="T48" fmla="*/ 126 w 331"/>
              <a:gd name="T49" fmla="*/ 321 h 327"/>
              <a:gd name="T50" fmla="*/ 121 w 331"/>
              <a:gd name="T51" fmla="*/ 300 h 327"/>
              <a:gd name="T52" fmla="*/ 124 w 331"/>
              <a:gd name="T53" fmla="*/ 288 h 327"/>
              <a:gd name="T54" fmla="*/ 109 w 331"/>
              <a:gd name="T55" fmla="*/ 286 h 327"/>
              <a:gd name="T56" fmla="*/ 93 w 331"/>
              <a:gd name="T57" fmla="*/ 292 h 327"/>
              <a:gd name="T58" fmla="*/ 79 w 331"/>
              <a:gd name="T59" fmla="*/ 296 h 327"/>
              <a:gd name="T60" fmla="*/ 73 w 331"/>
              <a:gd name="T61" fmla="*/ 242 h 327"/>
              <a:gd name="T62" fmla="*/ 79 w 331"/>
              <a:gd name="T63" fmla="*/ 216 h 327"/>
              <a:gd name="T64" fmla="*/ 48 w 331"/>
              <a:gd name="T65" fmla="*/ 211 h 327"/>
              <a:gd name="T66" fmla="*/ 28 w 331"/>
              <a:gd name="T67" fmla="*/ 198 h 327"/>
              <a:gd name="T68" fmla="*/ 13 w 331"/>
              <a:gd name="T69" fmla="*/ 173 h 327"/>
              <a:gd name="T70" fmla="*/ 0 w 331"/>
              <a:gd name="T71" fmla="*/ 130 h 327"/>
              <a:gd name="T72" fmla="*/ 28 w 331"/>
              <a:gd name="T73" fmla="*/ 111 h 327"/>
              <a:gd name="T74" fmla="*/ 50 w 331"/>
              <a:gd name="T75" fmla="*/ 81 h 327"/>
              <a:gd name="T76" fmla="*/ 73 w 331"/>
              <a:gd name="T77" fmla="*/ 55 h 327"/>
              <a:gd name="T78" fmla="*/ 115 w 331"/>
              <a:gd name="T79" fmla="*/ 41 h 327"/>
              <a:gd name="T80" fmla="*/ 180 w 331"/>
              <a:gd name="T81" fmla="*/ 14 h 327"/>
              <a:gd name="T82" fmla="*/ 218 w 331"/>
              <a:gd name="T83" fmla="*/ 7 h 327"/>
              <a:gd name="T84" fmla="*/ 249 w 331"/>
              <a:gd name="T85" fmla="*/ 14 h 327"/>
              <a:gd name="T86" fmla="*/ 271 w 331"/>
              <a:gd name="T87" fmla="*/ 27 h 327"/>
              <a:gd name="T88" fmla="*/ 292 w 331"/>
              <a:gd name="T89" fmla="*/ 30 h 327"/>
              <a:gd name="T90" fmla="*/ 307 w 331"/>
              <a:gd name="T91" fmla="*/ 20 h 327"/>
              <a:gd name="T92" fmla="*/ 327 w 331"/>
              <a:gd name="T93" fmla="*/ 6 h 327"/>
              <a:gd name="T94" fmla="*/ 330 w 331"/>
              <a:gd name="T95" fmla="*/ 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7" name="Freeform 1056">
            <a:extLst>
              <a:ext uri="{FF2B5EF4-FFF2-40B4-BE49-F238E27FC236}">
                <a16:creationId xmlns:a16="http://schemas.microsoft.com/office/drawing/2014/main" id="{C57A5C77-A5CF-6E41-8EE6-BA0A8EC431DA}"/>
              </a:ext>
            </a:extLst>
          </p:cNvPr>
          <p:cNvSpPr>
            <a:spLocks/>
          </p:cNvSpPr>
          <p:nvPr userDrawn="1">
            <p:custDataLst>
              <p:tags r:id="rId297"/>
            </p:custDataLst>
          </p:nvPr>
        </p:nvSpPr>
        <p:spPr bwMode="auto">
          <a:xfrm>
            <a:off x="7903889" y="2727518"/>
            <a:ext cx="71574" cy="51823"/>
          </a:xfrm>
          <a:custGeom>
            <a:avLst/>
            <a:gdLst>
              <a:gd name="T0" fmla="*/ 0 w 153"/>
              <a:gd name="T1" fmla="*/ 0 h 49"/>
              <a:gd name="T2" fmla="*/ 44 w 153"/>
              <a:gd name="T3" fmla="*/ 2 h 49"/>
              <a:gd name="T4" fmla="*/ 83 w 153"/>
              <a:gd name="T5" fmla="*/ 6 h 49"/>
              <a:gd name="T6" fmla="*/ 103 w 153"/>
              <a:gd name="T7" fmla="*/ 8 h 49"/>
              <a:gd name="T8" fmla="*/ 121 w 153"/>
              <a:gd name="T9" fmla="*/ 7 h 49"/>
              <a:gd name="T10" fmla="*/ 130 w 153"/>
              <a:gd name="T11" fmla="*/ 6 h 49"/>
              <a:gd name="T12" fmla="*/ 137 w 153"/>
              <a:gd name="T13" fmla="*/ 5 h 49"/>
              <a:gd name="T14" fmla="*/ 145 w 153"/>
              <a:gd name="T15" fmla="*/ 3 h 49"/>
              <a:gd name="T16" fmla="*/ 153 w 153"/>
              <a:gd name="T17" fmla="*/ 0 h 49"/>
              <a:gd name="T18" fmla="*/ 153 w 153"/>
              <a:gd name="T19" fmla="*/ 9 h 49"/>
              <a:gd name="T20" fmla="*/ 153 w 153"/>
              <a:gd name="T21" fmla="*/ 25 h 49"/>
              <a:gd name="T22" fmla="*/ 143 w 153"/>
              <a:gd name="T23" fmla="*/ 31 h 49"/>
              <a:gd name="T24" fmla="*/ 133 w 153"/>
              <a:gd name="T25" fmla="*/ 36 h 49"/>
              <a:gd name="T26" fmla="*/ 124 w 153"/>
              <a:gd name="T27" fmla="*/ 40 h 49"/>
              <a:gd name="T28" fmla="*/ 114 w 153"/>
              <a:gd name="T29" fmla="*/ 44 h 49"/>
              <a:gd name="T30" fmla="*/ 106 w 153"/>
              <a:gd name="T31" fmla="*/ 46 h 49"/>
              <a:gd name="T32" fmla="*/ 99 w 153"/>
              <a:gd name="T33" fmla="*/ 48 h 49"/>
              <a:gd name="T34" fmla="*/ 92 w 153"/>
              <a:gd name="T35" fmla="*/ 49 h 49"/>
              <a:gd name="T36" fmla="*/ 87 w 153"/>
              <a:gd name="T37" fmla="*/ 49 h 49"/>
              <a:gd name="T38" fmla="*/ 72 w 153"/>
              <a:gd name="T39" fmla="*/ 48 h 49"/>
              <a:gd name="T40" fmla="*/ 60 w 153"/>
              <a:gd name="T41" fmla="*/ 46 h 49"/>
              <a:gd name="T42" fmla="*/ 50 w 153"/>
              <a:gd name="T43" fmla="*/ 43 h 49"/>
              <a:gd name="T44" fmla="*/ 41 w 153"/>
              <a:gd name="T45" fmla="*/ 38 h 49"/>
              <a:gd name="T46" fmla="*/ 22 w 153"/>
              <a:gd name="T47" fmla="*/ 29 h 49"/>
              <a:gd name="T48" fmla="*/ 0 w 153"/>
              <a:gd name="T49" fmla="*/ 19 h 49"/>
              <a:gd name="T50" fmla="*/ 0 w 153"/>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8" name="Freeform 1057">
            <a:extLst>
              <a:ext uri="{FF2B5EF4-FFF2-40B4-BE49-F238E27FC236}">
                <a16:creationId xmlns:a16="http://schemas.microsoft.com/office/drawing/2014/main" id="{F1A1E938-1C4E-C941-AB63-753A744AD554}"/>
              </a:ext>
            </a:extLst>
          </p:cNvPr>
          <p:cNvSpPr>
            <a:spLocks/>
          </p:cNvSpPr>
          <p:nvPr userDrawn="1">
            <p:custDataLst>
              <p:tags r:id="rId298"/>
            </p:custDataLst>
          </p:nvPr>
        </p:nvSpPr>
        <p:spPr bwMode="auto">
          <a:xfrm>
            <a:off x="6960405" y="3391134"/>
            <a:ext cx="191950" cy="143951"/>
          </a:xfrm>
          <a:custGeom>
            <a:avLst/>
            <a:gdLst>
              <a:gd name="T0" fmla="*/ 194 w 426"/>
              <a:gd name="T1" fmla="*/ 16 h 299"/>
              <a:gd name="T2" fmla="*/ 216 w 426"/>
              <a:gd name="T3" fmla="*/ 22 h 299"/>
              <a:gd name="T4" fmla="*/ 230 w 426"/>
              <a:gd name="T5" fmla="*/ 29 h 299"/>
              <a:gd name="T6" fmla="*/ 253 w 426"/>
              <a:gd name="T7" fmla="*/ 35 h 299"/>
              <a:gd name="T8" fmla="*/ 279 w 426"/>
              <a:gd name="T9" fmla="*/ 37 h 299"/>
              <a:gd name="T10" fmla="*/ 300 w 426"/>
              <a:gd name="T11" fmla="*/ 37 h 299"/>
              <a:gd name="T12" fmla="*/ 319 w 426"/>
              <a:gd name="T13" fmla="*/ 34 h 299"/>
              <a:gd name="T14" fmla="*/ 329 w 426"/>
              <a:gd name="T15" fmla="*/ 29 h 299"/>
              <a:gd name="T16" fmla="*/ 365 w 426"/>
              <a:gd name="T17" fmla="*/ 25 h 299"/>
              <a:gd name="T18" fmla="*/ 372 w 426"/>
              <a:gd name="T19" fmla="*/ 49 h 299"/>
              <a:gd name="T20" fmla="*/ 383 w 426"/>
              <a:gd name="T21" fmla="*/ 74 h 299"/>
              <a:gd name="T22" fmla="*/ 391 w 426"/>
              <a:gd name="T23" fmla="*/ 84 h 299"/>
              <a:gd name="T24" fmla="*/ 400 w 426"/>
              <a:gd name="T25" fmla="*/ 92 h 299"/>
              <a:gd name="T26" fmla="*/ 412 w 426"/>
              <a:gd name="T27" fmla="*/ 97 h 299"/>
              <a:gd name="T28" fmla="*/ 425 w 426"/>
              <a:gd name="T29" fmla="*/ 99 h 299"/>
              <a:gd name="T30" fmla="*/ 425 w 426"/>
              <a:gd name="T31" fmla="*/ 120 h 299"/>
              <a:gd name="T32" fmla="*/ 425 w 426"/>
              <a:gd name="T33" fmla="*/ 142 h 299"/>
              <a:gd name="T34" fmla="*/ 416 w 426"/>
              <a:gd name="T35" fmla="*/ 158 h 299"/>
              <a:gd name="T36" fmla="*/ 412 w 426"/>
              <a:gd name="T37" fmla="*/ 170 h 299"/>
              <a:gd name="T38" fmla="*/ 412 w 426"/>
              <a:gd name="T39" fmla="*/ 181 h 299"/>
              <a:gd name="T40" fmla="*/ 415 w 426"/>
              <a:gd name="T41" fmla="*/ 190 h 299"/>
              <a:gd name="T42" fmla="*/ 423 w 426"/>
              <a:gd name="T43" fmla="*/ 211 h 299"/>
              <a:gd name="T44" fmla="*/ 426 w 426"/>
              <a:gd name="T45" fmla="*/ 226 h 299"/>
              <a:gd name="T46" fmla="*/ 425 w 426"/>
              <a:gd name="T47" fmla="*/ 247 h 299"/>
              <a:gd name="T48" fmla="*/ 426 w 426"/>
              <a:gd name="T49" fmla="*/ 274 h 299"/>
              <a:gd name="T50" fmla="*/ 423 w 426"/>
              <a:gd name="T51" fmla="*/ 285 h 299"/>
              <a:gd name="T52" fmla="*/ 412 w 426"/>
              <a:gd name="T53" fmla="*/ 296 h 299"/>
              <a:gd name="T54" fmla="*/ 380 w 426"/>
              <a:gd name="T55" fmla="*/ 298 h 299"/>
              <a:gd name="T56" fmla="*/ 370 w 426"/>
              <a:gd name="T57" fmla="*/ 299 h 299"/>
              <a:gd name="T58" fmla="*/ 360 w 426"/>
              <a:gd name="T59" fmla="*/ 296 h 299"/>
              <a:gd name="T60" fmla="*/ 351 w 426"/>
              <a:gd name="T61" fmla="*/ 290 h 299"/>
              <a:gd name="T62" fmla="*/ 338 w 426"/>
              <a:gd name="T63" fmla="*/ 278 h 299"/>
              <a:gd name="T64" fmla="*/ 324 w 426"/>
              <a:gd name="T65" fmla="*/ 261 h 299"/>
              <a:gd name="T66" fmla="*/ 311 w 426"/>
              <a:gd name="T67" fmla="*/ 253 h 299"/>
              <a:gd name="T68" fmla="*/ 294 w 426"/>
              <a:gd name="T69" fmla="*/ 251 h 299"/>
              <a:gd name="T70" fmla="*/ 278 w 426"/>
              <a:gd name="T71" fmla="*/ 232 h 299"/>
              <a:gd name="T72" fmla="*/ 274 w 426"/>
              <a:gd name="T73" fmla="*/ 210 h 299"/>
              <a:gd name="T74" fmla="*/ 269 w 426"/>
              <a:gd name="T75" fmla="*/ 197 h 299"/>
              <a:gd name="T76" fmla="*/ 261 w 426"/>
              <a:gd name="T77" fmla="*/ 184 h 299"/>
              <a:gd name="T78" fmla="*/ 251 w 426"/>
              <a:gd name="T79" fmla="*/ 173 h 299"/>
              <a:gd name="T80" fmla="*/ 238 w 426"/>
              <a:gd name="T81" fmla="*/ 165 h 299"/>
              <a:gd name="T82" fmla="*/ 222 w 426"/>
              <a:gd name="T83" fmla="*/ 161 h 299"/>
              <a:gd name="T84" fmla="*/ 204 w 426"/>
              <a:gd name="T85" fmla="*/ 161 h 299"/>
              <a:gd name="T86" fmla="*/ 188 w 426"/>
              <a:gd name="T87" fmla="*/ 163 h 299"/>
              <a:gd name="T88" fmla="*/ 173 w 426"/>
              <a:gd name="T89" fmla="*/ 168 h 299"/>
              <a:gd name="T90" fmla="*/ 160 w 426"/>
              <a:gd name="T91" fmla="*/ 176 h 299"/>
              <a:gd name="T92" fmla="*/ 141 w 426"/>
              <a:gd name="T93" fmla="*/ 191 h 299"/>
              <a:gd name="T94" fmla="*/ 118 w 426"/>
              <a:gd name="T95" fmla="*/ 215 h 299"/>
              <a:gd name="T96" fmla="*/ 105 w 426"/>
              <a:gd name="T97" fmla="*/ 218 h 299"/>
              <a:gd name="T98" fmla="*/ 100 w 426"/>
              <a:gd name="T99" fmla="*/ 201 h 299"/>
              <a:gd name="T100" fmla="*/ 90 w 426"/>
              <a:gd name="T101" fmla="*/ 186 h 299"/>
              <a:gd name="T102" fmla="*/ 76 w 426"/>
              <a:gd name="T103" fmla="*/ 171 h 299"/>
              <a:gd name="T104" fmla="*/ 50 w 426"/>
              <a:gd name="T105" fmla="*/ 153 h 299"/>
              <a:gd name="T106" fmla="*/ 24 w 426"/>
              <a:gd name="T107" fmla="*/ 134 h 299"/>
              <a:gd name="T108" fmla="*/ 8 w 426"/>
              <a:gd name="T109" fmla="*/ 119 h 299"/>
              <a:gd name="T110" fmla="*/ 15 w 426"/>
              <a:gd name="T111" fmla="*/ 101 h 299"/>
              <a:gd name="T112" fmla="*/ 46 w 426"/>
              <a:gd name="T113" fmla="*/ 77 h 299"/>
              <a:gd name="T114" fmla="*/ 75 w 426"/>
              <a:gd name="T115" fmla="*/ 48 h 299"/>
              <a:gd name="T116" fmla="*/ 98 w 426"/>
              <a:gd name="T117" fmla="*/ 17 h 299"/>
              <a:gd name="T118" fmla="*/ 179 w 426"/>
              <a:gd name="T119" fmla="*/ 1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59" name="Freeform 1058">
            <a:extLst>
              <a:ext uri="{FF2B5EF4-FFF2-40B4-BE49-F238E27FC236}">
                <a16:creationId xmlns:a16="http://schemas.microsoft.com/office/drawing/2014/main" id="{DCCEA7D6-A4B4-1F40-B179-E3E7AAA459DC}"/>
              </a:ext>
            </a:extLst>
          </p:cNvPr>
          <p:cNvSpPr>
            <a:spLocks/>
          </p:cNvSpPr>
          <p:nvPr userDrawn="1">
            <p:custDataLst>
              <p:tags r:id="rId299"/>
            </p:custDataLst>
          </p:nvPr>
        </p:nvSpPr>
        <p:spPr bwMode="auto">
          <a:xfrm>
            <a:off x="9055591" y="2723200"/>
            <a:ext cx="709240" cy="793174"/>
          </a:xfrm>
          <a:custGeom>
            <a:avLst/>
            <a:gdLst>
              <a:gd name="T0" fmla="*/ 477 w 1594"/>
              <a:gd name="T1" fmla="*/ 107 h 1670"/>
              <a:gd name="T2" fmla="*/ 485 w 1594"/>
              <a:gd name="T3" fmla="*/ 185 h 1670"/>
              <a:gd name="T4" fmla="*/ 578 w 1594"/>
              <a:gd name="T5" fmla="*/ 287 h 1670"/>
              <a:gd name="T6" fmla="*/ 701 w 1594"/>
              <a:gd name="T7" fmla="*/ 459 h 1670"/>
              <a:gd name="T8" fmla="*/ 795 w 1594"/>
              <a:gd name="T9" fmla="*/ 499 h 1670"/>
              <a:gd name="T10" fmla="*/ 877 w 1594"/>
              <a:gd name="T11" fmla="*/ 493 h 1670"/>
              <a:gd name="T12" fmla="*/ 930 w 1594"/>
              <a:gd name="T13" fmla="*/ 537 h 1670"/>
              <a:gd name="T14" fmla="*/ 1102 w 1594"/>
              <a:gd name="T15" fmla="*/ 567 h 1670"/>
              <a:gd name="T16" fmla="*/ 1121 w 1594"/>
              <a:gd name="T17" fmla="*/ 461 h 1670"/>
              <a:gd name="T18" fmla="*/ 1179 w 1594"/>
              <a:gd name="T19" fmla="*/ 539 h 1670"/>
              <a:gd name="T20" fmla="*/ 1243 w 1594"/>
              <a:gd name="T21" fmla="*/ 561 h 1670"/>
              <a:gd name="T22" fmla="*/ 1299 w 1594"/>
              <a:gd name="T23" fmla="*/ 498 h 1670"/>
              <a:gd name="T24" fmla="*/ 1404 w 1594"/>
              <a:gd name="T25" fmla="*/ 409 h 1670"/>
              <a:gd name="T26" fmla="*/ 1549 w 1594"/>
              <a:gd name="T27" fmla="*/ 428 h 1670"/>
              <a:gd name="T28" fmla="*/ 1579 w 1594"/>
              <a:gd name="T29" fmla="*/ 498 h 1670"/>
              <a:gd name="T30" fmla="*/ 1504 w 1594"/>
              <a:gd name="T31" fmla="*/ 542 h 1670"/>
              <a:gd name="T32" fmla="*/ 1485 w 1594"/>
              <a:gd name="T33" fmla="*/ 679 h 1670"/>
              <a:gd name="T34" fmla="*/ 1429 w 1594"/>
              <a:gd name="T35" fmla="*/ 704 h 1670"/>
              <a:gd name="T36" fmla="*/ 1408 w 1594"/>
              <a:gd name="T37" fmla="*/ 814 h 1670"/>
              <a:gd name="T38" fmla="*/ 1321 w 1594"/>
              <a:gd name="T39" fmla="*/ 754 h 1670"/>
              <a:gd name="T40" fmla="*/ 1323 w 1594"/>
              <a:gd name="T41" fmla="*/ 698 h 1670"/>
              <a:gd name="T42" fmla="*/ 1225 w 1594"/>
              <a:gd name="T43" fmla="*/ 638 h 1670"/>
              <a:gd name="T44" fmla="*/ 1187 w 1594"/>
              <a:gd name="T45" fmla="*/ 588 h 1670"/>
              <a:gd name="T46" fmla="*/ 1131 w 1594"/>
              <a:gd name="T47" fmla="*/ 575 h 1670"/>
              <a:gd name="T48" fmla="*/ 1127 w 1594"/>
              <a:gd name="T49" fmla="*/ 625 h 1670"/>
              <a:gd name="T50" fmla="*/ 1117 w 1594"/>
              <a:gd name="T51" fmla="*/ 683 h 1670"/>
              <a:gd name="T52" fmla="*/ 1160 w 1594"/>
              <a:gd name="T53" fmla="*/ 735 h 1670"/>
              <a:gd name="T54" fmla="*/ 1149 w 1594"/>
              <a:gd name="T55" fmla="*/ 843 h 1670"/>
              <a:gd name="T56" fmla="*/ 1075 w 1594"/>
              <a:gd name="T57" fmla="*/ 864 h 1670"/>
              <a:gd name="T58" fmla="*/ 1049 w 1594"/>
              <a:gd name="T59" fmla="*/ 937 h 1670"/>
              <a:gd name="T60" fmla="*/ 954 w 1594"/>
              <a:gd name="T61" fmla="*/ 1001 h 1670"/>
              <a:gd name="T62" fmla="*/ 912 w 1594"/>
              <a:gd name="T63" fmla="*/ 1050 h 1670"/>
              <a:gd name="T64" fmla="*/ 780 w 1594"/>
              <a:gd name="T65" fmla="*/ 1188 h 1670"/>
              <a:gd name="T66" fmla="*/ 723 w 1594"/>
              <a:gd name="T67" fmla="*/ 1233 h 1670"/>
              <a:gd name="T68" fmla="*/ 744 w 1594"/>
              <a:gd name="T69" fmla="*/ 1344 h 1670"/>
              <a:gd name="T70" fmla="*/ 712 w 1594"/>
              <a:gd name="T71" fmla="*/ 1445 h 1670"/>
              <a:gd name="T72" fmla="*/ 722 w 1594"/>
              <a:gd name="T73" fmla="*/ 1524 h 1670"/>
              <a:gd name="T74" fmla="*/ 693 w 1594"/>
              <a:gd name="T75" fmla="*/ 1576 h 1670"/>
              <a:gd name="T76" fmla="*/ 595 w 1594"/>
              <a:gd name="T77" fmla="*/ 1663 h 1670"/>
              <a:gd name="T78" fmla="*/ 516 w 1594"/>
              <a:gd name="T79" fmla="*/ 1529 h 1670"/>
              <a:gd name="T80" fmla="*/ 419 w 1594"/>
              <a:gd name="T81" fmla="*/ 1334 h 1670"/>
              <a:gd name="T82" fmla="*/ 301 w 1594"/>
              <a:gd name="T83" fmla="*/ 1114 h 1670"/>
              <a:gd name="T84" fmla="*/ 259 w 1594"/>
              <a:gd name="T85" fmla="*/ 861 h 1670"/>
              <a:gd name="T86" fmla="*/ 230 w 1594"/>
              <a:gd name="T87" fmla="*/ 814 h 1670"/>
              <a:gd name="T88" fmla="*/ 164 w 1594"/>
              <a:gd name="T89" fmla="*/ 900 h 1670"/>
              <a:gd name="T90" fmla="*/ 90 w 1594"/>
              <a:gd name="T91" fmla="*/ 876 h 1670"/>
              <a:gd name="T92" fmla="*/ 51 w 1594"/>
              <a:gd name="T93" fmla="*/ 798 h 1670"/>
              <a:gd name="T94" fmla="*/ 30 w 1594"/>
              <a:gd name="T95" fmla="*/ 771 h 1670"/>
              <a:gd name="T96" fmla="*/ 32 w 1594"/>
              <a:gd name="T97" fmla="*/ 708 h 1670"/>
              <a:gd name="T98" fmla="*/ 159 w 1594"/>
              <a:gd name="T99" fmla="*/ 659 h 1670"/>
              <a:gd name="T100" fmla="*/ 92 w 1594"/>
              <a:gd name="T101" fmla="*/ 569 h 1670"/>
              <a:gd name="T102" fmla="*/ 59 w 1594"/>
              <a:gd name="T103" fmla="*/ 500 h 1670"/>
              <a:gd name="T104" fmla="*/ 162 w 1594"/>
              <a:gd name="T105" fmla="*/ 459 h 1670"/>
              <a:gd name="T106" fmla="*/ 270 w 1594"/>
              <a:gd name="T107" fmla="*/ 294 h 1670"/>
              <a:gd name="T108" fmla="*/ 274 w 1594"/>
              <a:gd name="T109" fmla="*/ 230 h 1670"/>
              <a:gd name="T110" fmla="*/ 227 w 1594"/>
              <a:gd name="T111" fmla="*/ 142 h 1670"/>
              <a:gd name="T112" fmla="*/ 322 w 1594"/>
              <a:gd name="T113" fmla="*/ 54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chemeClr val="accent1"/>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0" name="Freeform 1059">
            <a:extLst>
              <a:ext uri="{FF2B5EF4-FFF2-40B4-BE49-F238E27FC236}">
                <a16:creationId xmlns:a16="http://schemas.microsoft.com/office/drawing/2014/main" id="{D6B6D974-B186-5247-994D-4FFC98A5F49A}"/>
              </a:ext>
            </a:extLst>
          </p:cNvPr>
          <p:cNvSpPr>
            <a:spLocks/>
          </p:cNvSpPr>
          <p:nvPr userDrawn="1">
            <p:custDataLst>
              <p:tags r:id="rId300"/>
            </p:custDataLst>
          </p:nvPr>
        </p:nvSpPr>
        <p:spPr bwMode="auto">
          <a:xfrm>
            <a:off x="7131208" y="3444398"/>
            <a:ext cx="162670" cy="187137"/>
          </a:xfrm>
          <a:custGeom>
            <a:avLst/>
            <a:gdLst>
              <a:gd name="T0" fmla="*/ 53 w 359"/>
              <a:gd name="T1" fmla="*/ 382 h 394"/>
              <a:gd name="T2" fmla="*/ 53 w 359"/>
              <a:gd name="T3" fmla="*/ 358 h 394"/>
              <a:gd name="T4" fmla="*/ 53 w 359"/>
              <a:gd name="T5" fmla="*/ 333 h 394"/>
              <a:gd name="T6" fmla="*/ 50 w 359"/>
              <a:gd name="T7" fmla="*/ 312 h 394"/>
              <a:gd name="T8" fmla="*/ 43 w 359"/>
              <a:gd name="T9" fmla="*/ 293 h 394"/>
              <a:gd name="T10" fmla="*/ 35 w 359"/>
              <a:gd name="T11" fmla="*/ 277 h 394"/>
              <a:gd name="T12" fmla="*/ 13 w 359"/>
              <a:gd name="T13" fmla="*/ 245 h 394"/>
              <a:gd name="T14" fmla="*/ 0 w 359"/>
              <a:gd name="T15" fmla="*/ 185 h 394"/>
              <a:gd name="T16" fmla="*/ 33 w 359"/>
              <a:gd name="T17" fmla="*/ 181 h 394"/>
              <a:gd name="T18" fmla="*/ 40 w 359"/>
              <a:gd name="T19" fmla="*/ 169 h 394"/>
              <a:gd name="T20" fmla="*/ 41 w 359"/>
              <a:gd name="T21" fmla="*/ 150 h 394"/>
              <a:gd name="T22" fmla="*/ 38 w 359"/>
              <a:gd name="T23" fmla="*/ 107 h 394"/>
              <a:gd name="T24" fmla="*/ 31 w 359"/>
              <a:gd name="T25" fmla="*/ 65 h 394"/>
              <a:gd name="T26" fmla="*/ 32 w 359"/>
              <a:gd name="T27" fmla="*/ 47 h 394"/>
              <a:gd name="T28" fmla="*/ 36 w 359"/>
              <a:gd name="T29" fmla="*/ 36 h 394"/>
              <a:gd name="T30" fmla="*/ 120 w 359"/>
              <a:gd name="T31" fmla="*/ 31 h 394"/>
              <a:gd name="T32" fmla="*/ 122 w 359"/>
              <a:gd name="T33" fmla="*/ 22 h 394"/>
              <a:gd name="T34" fmla="*/ 128 w 359"/>
              <a:gd name="T35" fmla="*/ 14 h 394"/>
              <a:gd name="T36" fmla="*/ 140 w 359"/>
              <a:gd name="T37" fmla="*/ 0 h 394"/>
              <a:gd name="T38" fmla="*/ 142 w 359"/>
              <a:gd name="T39" fmla="*/ 18 h 394"/>
              <a:gd name="T40" fmla="*/ 142 w 359"/>
              <a:gd name="T41" fmla="*/ 26 h 394"/>
              <a:gd name="T42" fmla="*/ 140 w 359"/>
              <a:gd name="T43" fmla="*/ 31 h 394"/>
              <a:gd name="T44" fmla="*/ 168 w 359"/>
              <a:gd name="T45" fmla="*/ 31 h 394"/>
              <a:gd name="T46" fmla="*/ 186 w 359"/>
              <a:gd name="T47" fmla="*/ 31 h 394"/>
              <a:gd name="T48" fmla="*/ 214 w 359"/>
              <a:gd name="T49" fmla="*/ 38 h 394"/>
              <a:gd name="T50" fmla="*/ 233 w 359"/>
              <a:gd name="T51" fmla="*/ 49 h 394"/>
              <a:gd name="T52" fmla="*/ 246 w 359"/>
              <a:gd name="T53" fmla="*/ 58 h 394"/>
              <a:gd name="T54" fmla="*/ 259 w 359"/>
              <a:gd name="T55" fmla="*/ 61 h 394"/>
              <a:gd name="T56" fmla="*/ 268 w 359"/>
              <a:gd name="T57" fmla="*/ 59 h 394"/>
              <a:gd name="T58" fmla="*/ 275 w 359"/>
              <a:gd name="T59" fmla="*/ 54 h 394"/>
              <a:gd name="T60" fmla="*/ 286 w 359"/>
              <a:gd name="T61" fmla="*/ 37 h 394"/>
              <a:gd name="T62" fmla="*/ 312 w 359"/>
              <a:gd name="T63" fmla="*/ 52 h 394"/>
              <a:gd name="T64" fmla="*/ 325 w 359"/>
              <a:gd name="T65" fmla="*/ 59 h 394"/>
              <a:gd name="T66" fmla="*/ 338 w 359"/>
              <a:gd name="T67" fmla="*/ 61 h 394"/>
              <a:gd name="T68" fmla="*/ 353 w 359"/>
              <a:gd name="T69" fmla="*/ 161 h 394"/>
              <a:gd name="T70" fmla="*/ 338 w 359"/>
              <a:gd name="T71" fmla="*/ 185 h 394"/>
              <a:gd name="T72" fmla="*/ 323 w 359"/>
              <a:gd name="T73" fmla="*/ 206 h 394"/>
              <a:gd name="T74" fmla="*/ 315 w 359"/>
              <a:gd name="T75" fmla="*/ 224 h 394"/>
              <a:gd name="T76" fmla="*/ 313 w 359"/>
              <a:gd name="T77" fmla="*/ 239 h 394"/>
              <a:gd name="T78" fmla="*/ 313 w 359"/>
              <a:gd name="T79" fmla="*/ 255 h 394"/>
              <a:gd name="T80" fmla="*/ 321 w 359"/>
              <a:gd name="T81" fmla="*/ 273 h 394"/>
              <a:gd name="T82" fmla="*/ 331 w 359"/>
              <a:gd name="T83" fmla="*/ 293 h 394"/>
              <a:gd name="T84" fmla="*/ 337 w 359"/>
              <a:gd name="T85" fmla="*/ 309 h 394"/>
              <a:gd name="T86" fmla="*/ 337 w 359"/>
              <a:gd name="T87" fmla="*/ 321 h 394"/>
              <a:gd name="T88" fmla="*/ 330 w 359"/>
              <a:gd name="T89" fmla="*/ 337 h 394"/>
              <a:gd name="T90" fmla="*/ 326 w 359"/>
              <a:gd name="T91" fmla="*/ 351 h 394"/>
              <a:gd name="T92" fmla="*/ 319 w 359"/>
              <a:gd name="T93" fmla="*/ 358 h 394"/>
              <a:gd name="T94" fmla="*/ 308 w 359"/>
              <a:gd name="T95" fmla="*/ 356 h 394"/>
              <a:gd name="T96" fmla="*/ 298 w 359"/>
              <a:gd name="T97" fmla="*/ 350 h 394"/>
              <a:gd name="T98" fmla="*/ 287 w 359"/>
              <a:gd name="T99" fmla="*/ 340 h 394"/>
              <a:gd name="T100" fmla="*/ 277 w 359"/>
              <a:gd name="T101" fmla="*/ 335 h 394"/>
              <a:gd name="T102" fmla="*/ 266 w 359"/>
              <a:gd name="T103" fmla="*/ 333 h 394"/>
              <a:gd name="T104" fmla="*/ 246 w 359"/>
              <a:gd name="T105" fmla="*/ 333 h 394"/>
              <a:gd name="T106" fmla="*/ 221 w 359"/>
              <a:gd name="T107" fmla="*/ 336 h 394"/>
              <a:gd name="T108" fmla="*/ 181 w 359"/>
              <a:gd name="T109" fmla="*/ 343 h 394"/>
              <a:gd name="T110" fmla="*/ 131 w 359"/>
              <a:gd name="T111" fmla="*/ 359 h 394"/>
              <a:gd name="T112" fmla="*/ 86 w 359"/>
              <a:gd name="T113" fmla="*/ 375 h 394"/>
              <a:gd name="T114" fmla="*/ 53 w 359"/>
              <a:gd name="T115"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1" name="Freeform 1060">
            <a:extLst>
              <a:ext uri="{FF2B5EF4-FFF2-40B4-BE49-F238E27FC236}">
                <a16:creationId xmlns:a16="http://schemas.microsoft.com/office/drawing/2014/main" id="{7BF5AFF9-D3F6-E145-AD9A-7A4CAB8CCCC7}"/>
              </a:ext>
            </a:extLst>
          </p:cNvPr>
          <p:cNvSpPr>
            <a:spLocks/>
          </p:cNvSpPr>
          <p:nvPr userDrawn="1">
            <p:custDataLst>
              <p:tags r:id="rId301"/>
            </p:custDataLst>
          </p:nvPr>
        </p:nvSpPr>
        <p:spPr bwMode="auto">
          <a:xfrm>
            <a:off x="8225975" y="3621457"/>
            <a:ext cx="196831" cy="246157"/>
          </a:xfrm>
          <a:custGeom>
            <a:avLst/>
            <a:gdLst>
              <a:gd name="T0" fmla="*/ 410 w 449"/>
              <a:gd name="T1" fmla="*/ 105 h 523"/>
              <a:gd name="T2" fmla="*/ 405 w 449"/>
              <a:gd name="T3" fmla="*/ 98 h 523"/>
              <a:gd name="T4" fmla="*/ 408 w 449"/>
              <a:gd name="T5" fmla="*/ 92 h 523"/>
              <a:gd name="T6" fmla="*/ 422 w 449"/>
              <a:gd name="T7" fmla="*/ 77 h 523"/>
              <a:gd name="T8" fmla="*/ 441 w 449"/>
              <a:gd name="T9" fmla="*/ 60 h 523"/>
              <a:gd name="T10" fmla="*/ 447 w 449"/>
              <a:gd name="T11" fmla="*/ 50 h 523"/>
              <a:gd name="T12" fmla="*/ 449 w 449"/>
              <a:gd name="T13" fmla="*/ 37 h 523"/>
              <a:gd name="T14" fmla="*/ 432 w 449"/>
              <a:gd name="T15" fmla="*/ 34 h 523"/>
              <a:gd name="T16" fmla="*/ 422 w 449"/>
              <a:gd name="T17" fmla="*/ 27 h 523"/>
              <a:gd name="T18" fmla="*/ 411 w 449"/>
              <a:gd name="T19" fmla="*/ 21 h 523"/>
              <a:gd name="T20" fmla="*/ 390 w 449"/>
              <a:gd name="T21" fmla="*/ 18 h 523"/>
              <a:gd name="T22" fmla="*/ 377 w 449"/>
              <a:gd name="T23" fmla="*/ 20 h 523"/>
              <a:gd name="T24" fmla="*/ 368 w 449"/>
              <a:gd name="T25" fmla="*/ 24 h 523"/>
              <a:gd name="T26" fmla="*/ 355 w 449"/>
              <a:gd name="T27" fmla="*/ 37 h 523"/>
              <a:gd name="T28" fmla="*/ 340 w 449"/>
              <a:gd name="T29" fmla="*/ 50 h 523"/>
              <a:gd name="T30" fmla="*/ 326 w 449"/>
              <a:gd name="T31" fmla="*/ 54 h 523"/>
              <a:gd name="T32" fmla="*/ 310 w 449"/>
              <a:gd name="T33" fmla="*/ 55 h 523"/>
              <a:gd name="T34" fmla="*/ 287 w 449"/>
              <a:gd name="T35" fmla="*/ 54 h 523"/>
              <a:gd name="T36" fmla="*/ 267 w 449"/>
              <a:gd name="T37" fmla="*/ 50 h 523"/>
              <a:gd name="T38" fmla="*/ 235 w 449"/>
              <a:gd name="T39" fmla="*/ 36 h 523"/>
              <a:gd name="T40" fmla="*/ 206 w 449"/>
              <a:gd name="T41" fmla="*/ 19 h 523"/>
              <a:gd name="T42" fmla="*/ 189 w 449"/>
              <a:gd name="T43" fmla="*/ 12 h 523"/>
              <a:gd name="T44" fmla="*/ 170 w 449"/>
              <a:gd name="T45" fmla="*/ 6 h 523"/>
              <a:gd name="T46" fmla="*/ 134 w 449"/>
              <a:gd name="T47" fmla="*/ 8 h 523"/>
              <a:gd name="T48" fmla="*/ 119 w 449"/>
              <a:gd name="T49" fmla="*/ 6 h 523"/>
              <a:gd name="T50" fmla="*/ 103 w 449"/>
              <a:gd name="T51" fmla="*/ 0 h 523"/>
              <a:gd name="T52" fmla="*/ 52 w 449"/>
              <a:gd name="T53" fmla="*/ 0 h 523"/>
              <a:gd name="T54" fmla="*/ 5 w 449"/>
              <a:gd name="T55" fmla="*/ 0 h 523"/>
              <a:gd name="T56" fmla="*/ 5 w 449"/>
              <a:gd name="T57" fmla="*/ 18 h 523"/>
              <a:gd name="T58" fmla="*/ 5 w 449"/>
              <a:gd name="T59" fmla="*/ 37 h 523"/>
              <a:gd name="T60" fmla="*/ 15 w 449"/>
              <a:gd name="T61" fmla="*/ 60 h 523"/>
              <a:gd name="T62" fmla="*/ 23 w 449"/>
              <a:gd name="T63" fmla="*/ 91 h 523"/>
              <a:gd name="T64" fmla="*/ 31 w 449"/>
              <a:gd name="T65" fmla="*/ 128 h 523"/>
              <a:gd name="T66" fmla="*/ 38 w 449"/>
              <a:gd name="T67" fmla="*/ 172 h 523"/>
              <a:gd name="T68" fmla="*/ 37 w 449"/>
              <a:gd name="T69" fmla="*/ 206 h 523"/>
              <a:gd name="T70" fmla="*/ 29 w 449"/>
              <a:gd name="T71" fmla="*/ 230 h 523"/>
              <a:gd name="T72" fmla="*/ 7 w 449"/>
              <a:gd name="T73" fmla="*/ 269 h 523"/>
              <a:gd name="T74" fmla="*/ 10 w 449"/>
              <a:gd name="T75" fmla="*/ 321 h 523"/>
              <a:gd name="T76" fmla="*/ 28 w 449"/>
              <a:gd name="T77" fmla="*/ 339 h 523"/>
              <a:gd name="T78" fmla="*/ 84 w 449"/>
              <a:gd name="T79" fmla="*/ 367 h 523"/>
              <a:gd name="T80" fmla="*/ 136 w 449"/>
              <a:gd name="T81" fmla="*/ 396 h 523"/>
              <a:gd name="T82" fmla="*/ 170 w 449"/>
              <a:gd name="T83" fmla="*/ 420 h 523"/>
              <a:gd name="T84" fmla="*/ 189 w 449"/>
              <a:gd name="T85" fmla="*/ 436 h 523"/>
              <a:gd name="T86" fmla="*/ 198 w 449"/>
              <a:gd name="T87" fmla="*/ 451 h 523"/>
              <a:gd name="T88" fmla="*/ 201 w 449"/>
              <a:gd name="T89" fmla="*/ 464 h 523"/>
              <a:gd name="T90" fmla="*/ 209 w 449"/>
              <a:gd name="T91" fmla="*/ 479 h 523"/>
              <a:gd name="T92" fmla="*/ 220 w 449"/>
              <a:gd name="T93" fmla="*/ 492 h 523"/>
              <a:gd name="T94" fmla="*/ 233 w 449"/>
              <a:gd name="T95" fmla="*/ 503 h 523"/>
              <a:gd name="T96" fmla="*/ 247 w 449"/>
              <a:gd name="T97" fmla="*/ 512 h 523"/>
              <a:gd name="T98" fmla="*/ 264 w 449"/>
              <a:gd name="T99" fmla="*/ 519 h 523"/>
              <a:gd name="T100" fmla="*/ 281 w 449"/>
              <a:gd name="T101" fmla="*/ 523 h 523"/>
              <a:gd name="T102" fmla="*/ 304 w 449"/>
              <a:gd name="T103" fmla="*/ 502 h 523"/>
              <a:gd name="T104" fmla="*/ 335 w 449"/>
              <a:gd name="T105" fmla="*/ 462 h 523"/>
              <a:gd name="T106" fmla="*/ 365 w 449"/>
              <a:gd name="T107" fmla="*/ 427 h 523"/>
              <a:gd name="T108" fmla="*/ 394 w 449"/>
              <a:gd name="T109" fmla="*/ 39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2" name="Freeform 1061">
            <a:extLst>
              <a:ext uri="{FF2B5EF4-FFF2-40B4-BE49-F238E27FC236}">
                <a16:creationId xmlns:a16="http://schemas.microsoft.com/office/drawing/2014/main" id="{FFE4A158-1340-184A-A0E5-FF0D6E9174C9}"/>
              </a:ext>
            </a:extLst>
          </p:cNvPr>
          <p:cNvSpPr>
            <a:spLocks/>
          </p:cNvSpPr>
          <p:nvPr userDrawn="1">
            <p:custDataLst>
              <p:tags r:id="rId302"/>
            </p:custDataLst>
          </p:nvPr>
        </p:nvSpPr>
        <p:spPr bwMode="auto">
          <a:xfrm>
            <a:off x="8208082" y="2792295"/>
            <a:ext cx="104108" cy="118041"/>
          </a:xfrm>
          <a:custGeom>
            <a:avLst/>
            <a:gdLst>
              <a:gd name="T0" fmla="*/ 12 w 226"/>
              <a:gd name="T1" fmla="*/ 228 h 246"/>
              <a:gd name="T2" fmla="*/ 36 w 226"/>
              <a:gd name="T3" fmla="*/ 240 h 246"/>
              <a:gd name="T4" fmla="*/ 53 w 226"/>
              <a:gd name="T5" fmla="*/ 245 h 246"/>
              <a:gd name="T6" fmla="*/ 68 w 226"/>
              <a:gd name="T7" fmla="*/ 245 h 246"/>
              <a:gd name="T8" fmla="*/ 85 w 226"/>
              <a:gd name="T9" fmla="*/ 241 h 246"/>
              <a:gd name="T10" fmla="*/ 110 w 226"/>
              <a:gd name="T11" fmla="*/ 228 h 246"/>
              <a:gd name="T12" fmla="*/ 141 w 226"/>
              <a:gd name="T13" fmla="*/ 205 h 246"/>
              <a:gd name="T14" fmla="*/ 161 w 226"/>
              <a:gd name="T15" fmla="*/ 184 h 246"/>
              <a:gd name="T16" fmla="*/ 159 w 226"/>
              <a:gd name="T17" fmla="*/ 173 h 246"/>
              <a:gd name="T18" fmla="*/ 149 w 226"/>
              <a:gd name="T19" fmla="*/ 160 h 246"/>
              <a:gd name="T20" fmla="*/ 143 w 226"/>
              <a:gd name="T21" fmla="*/ 145 h 246"/>
              <a:gd name="T22" fmla="*/ 141 w 226"/>
              <a:gd name="T23" fmla="*/ 130 h 246"/>
              <a:gd name="T24" fmla="*/ 141 w 226"/>
              <a:gd name="T25" fmla="*/ 116 h 246"/>
              <a:gd name="T26" fmla="*/ 146 w 226"/>
              <a:gd name="T27" fmla="*/ 105 h 246"/>
              <a:gd name="T28" fmla="*/ 156 w 226"/>
              <a:gd name="T29" fmla="*/ 94 h 246"/>
              <a:gd name="T30" fmla="*/ 168 w 226"/>
              <a:gd name="T31" fmla="*/ 86 h 246"/>
              <a:gd name="T32" fmla="*/ 204 w 226"/>
              <a:gd name="T33" fmla="*/ 71 h 246"/>
              <a:gd name="T34" fmla="*/ 225 w 226"/>
              <a:gd name="T35" fmla="*/ 49 h 246"/>
              <a:gd name="T36" fmla="*/ 221 w 226"/>
              <a:gd name="T37" fmla="*/ 30 h 246"/>
              <a:gd name="T38" fmla="*/ 214 w 226"/>
              <a:gd name="T39" fmla="*/ 17 h 246"/>
              <a:gd name="T40" fmla="*/ 212 w 226"/>
              <a:gd name="T41" fmla="*/ 6 h 246"/>
              <a:gd name="T42" fmla="*/ 202 w 226"/>
              <a:gd name="T43" fmla="*/ 1 h 246"/>
              <a:gd name="T44" fmla="*/ 181 w 226"/>
              <a:gd name="T45" fmla="*/ 7 h 246"/>
              <a:gd name="T46" fmla="*/ 154 w 226"/>
              <a:gd name="T47" fmla="*/ 20 h 246"/>
              <a:gd name="T48" fmla="*/ 121 w 226"/>
              <a:gd name="T49" fmla="*/ 38 h 246"/>
              <a:gd name="T50" fmla="*/ 100 w 226"/>
              <a:gd name="T51" fmla="*/ 51 h 246"/>
              <a:gd name="T52" fmla="*/ 87 w 226"/>
              <a:gd name="T53" fmla="*/ 55 h 246"/>
              <a:gd name="T54" fmla="*/ 75 w 226"/>
              <a:gd name="T55" fmla="*/ 54 h 246"/>
              <a:gd name="T56" fmla="*/ 59 w 226"/>
              <a:gd name="T57" fmla="*/ 47 h 246"/>
              <a:gd name="T58" fmla="*/ 36 w 226"/>
              <a:gd name="T59" fmla="*/ 31 h 246"/>
              <a:gd name="T60" fmla="*/ 24 w 226"/>
              <a:gd name="T61" fmla="*/ 39 h 246"/>
              <a:gd name="T62" fmla="*/ 18 w 226"/>
              <a:gd name="T63" fmla="*/ 95 h 246"/>
              <a:gd name="T64" fmla="*/ 10 w 226"/>
              <a:gd name="T65" fmla="*/ 163 h 246"/>
              <a:gd name="T66" fmla="*/ 3 w 226"/>
              <a:gd name="T67"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3" name="Freeform 1062">
            <a:extLst>
              <a:ext uri="{FF2B5EF4-FFF2-40B4-BE49-F238E27FC236}">
                <a16:creationId xmlns:a16="http://schemas.microsoft.com/office/drawing/2014/main" id="{C1B10316-11DE-BB44-B129-074586F515F3}"/>
              </a:ext>
            </a:extLst>
          </p:cNvPr>
          <p:cNvSpPr>
            <a:spLocks/>
          </p:cNvSpPr>
          <p:nvPr userDrawn="1">
            <p:custDataLst>
              <p:tags r:id="rId303"/>
            </p:custDataLst>
          </p:nvPr>
        </p:nvSpPr>
        <p:spPr bwMode="auto">
          <a:xfrm>
            <a:off x="8513902" y="2885864"/>
            <a:ext cx="22774" cy="50383"/>
          </a:xfrm>
          <a:custGeom>
            <a:avLst/>
            <a:gdLst>
              <a:gd name="T0" fmla="*/ 27 w 60"/>
              <a:gd name="T1" fmla="*/ 0 h 81"/>
              <a:gd name="T2" fmla="*/ 29 w 60"/>
              <a:gd name="T3" fmla="*/ 2 h 81"/>
              <a:gd name="T4" fmla="*/ 32 w 60"/>
              <a:gd name="T5" fmla="*/ 3 h 81"/>
              <a:gd name="T6" fmla="*/ 36 w 60"/>
              <a:gd name="T7" fmla="*/ 3 h 81"/>
              <a:gd name="T8" fmla="*/ 40 w 60"/>
              <a:gd name="T9" fmla="*/ 2 h 81"/>
              <a:gd name="T10" fmla="*/ 47 w 60"/>
              <a:gd name="T11" fmla="*/ 1 h 81"/>
              <a:gd name="T12" fmla="*/ 53 w 60"/>
              <a:gd name="T13" fmla="*/ 0 h 81"/>
              <a:gd name="T14" fmla="*/ 53 w 60"/>
              <a:gd name="T15" fmla="*/ 26 h 81"/>
              <a:gd name="T16" fmla="*/ 54 w 60"/>
              <a:gd name="T17" fmla="*/ 47 h 81"/>
              <a:gd name="T18" fmla="*/ 54 w 60"/>
              <a:gd name="T19" fmla="*/ 57 h 81"/>
              <a:gd name="T20" fmla="*/ 56 w 60"/>
              <a:gd name="T21" fmla="*/ 65 h 81"/>
              <a:gd name="T22" fmla="*/ 58 w 60"/>
              <a:gd name="T23" fmla="*/ 73 h 81"/>
              <a:gd name="T24" fmla="*/ 60 w 60"/>
              <a:gd name="T25" fmla="*/ 81 h 81"/>
              <a:gd name="T26" fmla="*/ 20 w 60"/>
              <a:gd name="T27" fmla="*/ 81 h 81"/>
              <a:gd name="T28" fmla="*/ 14 w 60"/>
              <a:gd name="T29" fmla="*/ 80 h 81"/>
              <a:gd name="T30" fmla="*/ 7 w 60"/>
              <a:gd name="T31" fmla="*/ 77 h 81"/>
              <a:gd name="T32" fmla="*/ 5 w 60"/>
              <a:gd name="T33" fmla="*/ 74 h 81"/>
              <a:gd name="T34" fmla="*/ 2 w 60"/>
              <a:gd name="T35" fmla="*/ 72 h 81"/>
              <a:gd name="T36" fmla="*/ 1 w 60"/>
              <a:gd name="T37" fmla="*/ 70 h 81"/>
              <a:gd name="T38" fmla="*/ 0 w 60"/>
              <a:gd name="T39" fmla="*/ 68 h 81"/>
              <a:gd name="T40" fmla="*/ 7 w 60"/>
              <a:gd name="T41" fmla="*/ 12 h 81"/>
              <a:gd name="T42" fmla="*/ 20 w 60"/>
              <a:gd name="T43" fmla="*/ 6 h 81"/>
              <a:gd name="T44" fmla="*/ 34 w 60"/>
              <a:gd name="T45" fmla="*/ 0 h 81"/>
              <a:gd name="T46" fmla="*/ 27 w 60"/>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4" name="Freeform 1063">
            <a:extLst>
              <a:ext uri="{FF2B5EF4-FFF2-40B4-BE49-F238E27FC236}">
                <a16:creationId xmlns:a16="http://schemas.microsoft.com/office/drawing/2014/main" id="{DA6FC56E-1E2B-FF4A-9AE4-D173F55E83BB}"/>
              </a:ext>
            </a:extLst>
          </p:cNvPr>
          <p:cNvSpPr>
            <a:spLocks/>
          </p:cNvSpPr>
          <p:nvPr userDrawn="1">
            <p:custDataLst>
              <p:tags r:id="rId304"/>
            </p:custDataLst>
          </p:nvPr>
        </p:nvSpPr>
        <p:spPr bwMode="auto">
          <a:xfrm>
            <a:off x="7783515" y="2101327"/>
            <a:ext cx="165923" cy="60460"/>
          </a:xfrm>
          <a:custGeom>
            <a:avLst/>
            <a:gdLst>
              <a:gd name="T0" fmla="*/ 250 w 370"/>
              <a:gd name="T1" fmla="*/ 117 h 129"/>
              <a:gd name="T2" fmla="*/ 258 w 370"/>
              <a:gd name="T3" fmla="*/ 119 h 129"/>
              <a:gd name="T4" fmla="*/ 277 w 370"/>
              <a:gd name="T5" fmla="*/ 123 h 129"/>
              <a:gd name="T6" fmla="*/ 295 w 370"/>
              <a:gd name="T7" fmla="*/ 127 h 129"/>
              <a:gd name="T8" fmla="*/ 303 w 370"/>
              <a:gd name="T9" fmla="*/ 129 h 129"/>
              <a:gd name="T10" fmla="*/ 370 w 370"/>
              <a:gd name="T11" fmla="*/ 97 h 129"/>
              <a:gd name="T12" fmla="*/ 358 w 370"/>
              <a:gd name="T13" fmla="*/ 75 h 129"/>
              <a:gd name="T14" fmla="*/ 345 w 370"/>
              <a:gd name="T15" fmla="*/ 48 h 129"/>
              <a:gd name="T16" fmla="*/ 335 w 370"/>
              <a:gd name="T17" fmla="*/ 27 h 129"/>
              <a:gd name="T18" fmla="*/ 330 w 370"/>
              <a:gd name="T19" fmla="*/ 18 h 129"/>
              <a:gd name="T20" fmla="*/ 300 w 370"/>
              <a:gd name="T21" fmla="*/ 15 h 129"/>
              <a:gd name="T22" fmla="*/ 257 w 370"/>
              <a:gd name="T23" fmla="*/ 9 h 129"/>
              <a:gd name="T24" fmla="*/ 214 w 370"/>
              <a:gd name="T25" fmla="*/ 2 h 129"/>
              <a:gd name="T26" fmla="*/ 183 w 370"/>
              <a:gd name="T27" fmla="*/ 0 h 129"/>
              <a:gd name="T28" fmla="*/ 179 w 370"/>
              <a:gd name="T29" fmla="*/ 0 h 129"/>
              <a:gd name="T30" fmla="*/ 176 w 370"/>
              <a:gd name="T31" fmla="*/ 1 h 129"/>
              <a:gd name="T32" fmla="*/ 172 w 370"/>
              <a:gd name="T33" fmla="*/ 2 h 129"/>
              <a:gd name="T34" fmla="*/ 170 w 370"/>
              <a:gd name="T35" fmla="*/ 3 h 129"/>
              <a:gd name="T36" fmla="*/ 162 w 370"/>
              <a:gd name="T37" fmla="*/ 7 h 129"/>
              <a:gd name="T38" fmla="*/ 150 w 370"/>
              <a:gd name="T39" fmla="*/ 12 h 129"/>
              <a:gd name="T40" fmla="*/ 147 w 370"/>
              <a:gd name="T41" fmla="*/ 21 h 129"/>
              <a:gd name="T42" fmla="*/ 140 w 370"/>
              <a:gd name="T43" fmla="*/ 35 h 129"/>
              <a:gd name="T44" fmla="*/ 134 w 370"/>
              <a:gd name="T45" fmla="*/ 48 h 129"/>
              <a:gd name="T46" fmla="*/ 131 w 370"/>
              <a:gd name="T47" fmla="*/ 55 h 129"/>
              <a:gd name="T48" fmla="*/ 122 w 370"/>
              <a:gd name="T49" fmla="*/ 54 h 129"/>
              <a:gd name="T50" fmla="*/ 111 w 370"/>
              <a:gd name="T51" fmla="*/ 49 h 129"/>
              <a:gd name="T52" fmla="*/ 98 w 370"/>
              <a:gd name="T53" fmla="*/ 44 h 129"/>
              <a:gd name="T54" fmla="*/ 84 w 370"/>
              <a:gd name="T55" fmla="*/ 38 h 129"/>
              <a:gd name="T56" fmla="*/ 60 w 370"/>
              <a:gd name="T57" fmla="*/ 26 h 129"/>
              <a:gd name="T58" fmla="*/ 44 w 370"/>
              <a:gd name="T59" fmla="*/ 18 h 129"/>
              <a:gd name="T60" fmla="*/ 32 w 370"/>
              <a:gd name="T61" fmla="*/ 25 h 129"/>
              <a:gd name="T62" fmla="*/ 21 w 370"/>
              <a:gd name="T63" fmla="*/ 33 h 129"/>
              <a:gd name="T64" fmla="*/ 16 w 370"/>
              <a:gd name="T65" fmla="*/ 37 h 129"/>
              <a:gd name="T66" fmla="*/ 12 w 370"/>
              <a:gd name="T67" fmla="*/ 41 h 129"/>
              <a:gd name="T68" fmla="*/ 9 w 370"/>
              <a:gd name="T69" fmla="*/ 46 h 129"/>
              <a:gd name="T70" fmla="*/ 5 w 370"/>
              <a:gd name="T71" fmla="*/ 52 h 129"/>
              <a:gd name="T72" fmla="*/ 3 w 370"/>
              <a:gd name="T73" fmla="*/ 57 h 129"/>
              <a:gd name="T74" fmla="*/ 1 w 370"/>
              <a:gd name="T75" fmla="*/ 63 h 129"/>
              <a:gd name="T76" fmla="*/ 0 w 370"/>
              <a:gd name="T77" fmla="*/ 69 h 129"/>
              <a:gd name="T78" fmla="*/ 0 w 370"/>
              <a:gd name="T79" fmla="*/ 75 h 129"/>
              <a:gd name="T80" fmla="*/ 1 w 370"/>
              <a:gd name="T81" fmla="*/ 82 h 129"/>
              <a:gd name="T82" fmla="*/ 3 w 370"/>
              <a:gd name="T83" fmla="*/ 88 h 129"/>
              <a:gd name="T84" fmla="*/ 6 w 370"/>
              <a:gd name="T85" fmla="*/ 96 h 129"/>
              <a:gd name="T86" fmla="*/ 11 w 370"/>
              <a:gd name="T87" fmla="*/ 103 h 129"/>
              <a:gd name="T88" fmla="*/ 20 w 370"/>
              <a:gd name="T89" fmla="*/ 101 h 129"/>
              <a:gd name="T90" fmla="*/ 33 w 370"/>
              <a:gd name="T91" fmla="*/ 99 h 129"/>
              <a:gd name="T92" fmla="*/ 50 w 370"/>
              <a:gd name="T93" fmla="*/ 97 h 129"/>
              <a:gd name="T94" fmla="*/ 69 w 370"/>
              <a:gd name="T95" fmla="*/ 95 h 129"/>
              <a:gd name="T96" fmla="*/ 102 w 370"/>
              <a:gd name="T97" fmla="*/ 92 h 129"/>
              <a:gd name="T98" fmla="*/ 117 w 370"/>
              <a:gd name="T99" fmla="*/ 91 h 129"/>
              <a:gd name="T100" fmla="*/ 137 w 370"/>
              <a:gd name="T101" fmla="*/ 92 h 129"/>
              <a:gd name="T102" fmla="*/ 152 w 370"/>
              <a:gd name="T103" fmla="*/ 94 h 129"/>
              <a:gd name="T104" fmla="*/ 166 w 370"/>
              <a:gd name="T105" fmla="*/ 97 h 129"/>
              <a:gd name="T106" fmla="*/ 177 w 370"/>
              <a:gd name="T107" fmla="*/ 100 h 129"/>
              <a:gd name="T108" fmla="*/ 189 w 370"/>
              <a:gd name="T109" fmla="*/ 104 h 129"/>
              <a:gd name="T110" fmla="*/ 201 w 370"/>
              <a:gd name="T111" fmla="*/ 108 h 129"/>
              <a:gd name="T112" fmla="*/ 217 w 370"/>
              <a:gd name="T113" fmla="*/ 110 h 129"/>
              <a:gd name="T114" fmla="*/ 237 w 370"/>
              <a:gd name="T115" fmla="*/ 111 h 129"/>
              <a:gd name="T116" fmla="*/ 237 w 370"/>
              <a:gd name="T117" fmla="*/ 117 h 129"/>
              <a:gd name="T118" fmla="*/ 250 w 370"/>
              <a:gd name="T119"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5" name="Freeform 1064">
            <a:extLst>
              <a:ext uri="{FF2B5EF4-FFF2-40B4-BE49-F238E27FC236}">
                <a16:creationId xmlns:a16="http://schemas.microsoft.com/office/drawing/2014/main" id="{AA50AE29-8EC2-474B-B7A7-C221B361CF14}"/>
              </a:ext>
            </a:extLst>
          </p:cNvPr>
          <p:cNvSpPr>
            <a:spLocks/>
          </p:cNvSpPr>
          <p:nvPr userDrawn="1">
            <p:custDataLst>
              <p:tags r:id="rId305"/>
            </p:custDataLst>
          </p:nvPr>
        </p:nvSpPr>
        <p:spPr bwMode="auto">
          <a:xfrm>
            <a:off x="8204829" y="2754868"/>
            <a:ext cx="30907" cy="51823"/>
          </a:xfrm>
          <a:custGeom>
            <a:avLst/>
            <a:gdLst>
              <a:gd name="T0" fmla="*/ 27 w 80"/>
              <a:gd name="T1" fmla="*/ 1 h 94"/>
              <a:gd name="T2" fmla="*/ 34 w 80"/>
              <a:gd name="T3" fmla="*/ 0 h 94"/>
              <a:gd name="T4" fmla="*/ 41 w 80"/>
              <a:gd name="T5" fmla="*/ 0 h 94"/>
              <a:gd name="T6" fmla="*/ 47 w 80"/>
              <a:gd name="T7" fmla="*/ 2 h 94"/>
              <a:gd name="T8" fmla="*/ 54 w 80"/>
              <a:gd name="T9" fmla="*/ 4 h 94"/>
              <a:gd name="T10" fmla="*/ 60 w 80"/>
              <a:gd name="T11" fmla="*/ 6 h 94"/>
              <a:gd name="T12" fmla="*/ 66 w 80"/>
              <a:gd name="T13" fmla="*/ 8 h 94"/>
              <a:gd name="T14" fmla="*/ 73 w 80"/>
              <a:gd name="T15" fmla="*/ 8 h 94"/>
              <a:gd name="T16" fmla="*/ 80 w 80"/>
              <a:gd name="T17" fmla="*/ 7 h 94"/>
              <a:gd name="T18" fmla="*/ 80 w 80"/>
              <a:gd name="T19" fmla="*/ 38 h 94"/>
              <a:gd name="T20" fmla="*/ 75 w 80"/>
              <a:gd name="T21" fmla="*/ 44 h 94"/>
              <a:gd name="T22" fmla="*/ 69 w 80"/>
              <a:gd name="T23" fmla="*/ 51 h 94"/>
              <a:gd name="T24" fmla="*/ 64 w 80"/>
              <a:gd name="T25" fmla="*/ 59 h 94"/>
              <a:gd name="T26" fmla="*/ 58 w 80"/>
              <a:gd name="T27" fmla="*/ 68 h 94"/>
              <a:gd name="T28" fmla="*/ 51 w 80"/>
              <a:gd name="T29" fmla="*/ 84 h 94"/>
              <a:gd name="T30" fmla="*/ 47 w 80"/>
              <a:gd name="T31" fmla="*/ 94 h 94"/>
              <a:gd name="T32" fmla="*/ 43 w 80"/>
              <a:gd name="T33" fmla="*/ 93 h 94"/>
              <a:gd name="T34" fmla="*/ 40 w 80"/>
              <a:gd name="T35" fmla="*/ 92 h 94"/>
              <a:gd name="T36" fmla="*/ 37 w 80"/>
              <a:gd name="T37" fmla="*/ 91 h 94"/>
              <a:gd name="T38" fmla="*/ 34 w 80"/>
              <a:gd name="T39" fmla="*/ 89 h 94"/>
              <a:gd name="T40" fmla="*/ 29 w 80"/>
              <a:gd name="T41" fmla="*/ 84 h 94"/>
              <a:gd name="T42" fmla="*/ 23 w 80"/>
              <a:gd name="T43" fmla="*/ 78 h 94"/>
              <a:gd name="T44" fmla="*/ 19 w 80"/>
              <a:gd name="T45" fmla="*/ 72 h 94"/>
              <a:gd name="T46" fmla="*/ 13 w 80"/>
              <a:gd name="T47" fmla="*/ 65 h 94"/>
              <a:gd name="T48" fmla="*/ 7 w 80"/>
              <a:gd name="T49" fmla="*/ 60 h 94"/>
              <a:gd name="T50" fmla="*/ 0 w 80"/>
              <a:gd name="T51" fmla="*/ 56 h 94"/>
              <a:gd name="T52" fmla="*/ 8 w 80"/>
              <a:gd name="T53" fmla="*/ 41 h 94"/>
              <a:gd name="T54" fmla="*/ 13 w 80"/>
              <a:gd name="T55" fmla="*/ 29 h 94"/>
              <a:gd name="T56" fmla="*/ 19 w 80"/>
              <a:gd name="T57" fmla="*/ 17 h 94"/>
              <a:gd name="T58" fmla="*/ 27 w 80"/>
              <a:gd name="T5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6" name="Freeform 1065">
            <a:extLst>
              <a:ext uri="{FF2B5EF4-FFF2-40B4-BE49-F238E27FC236}">
                <a16:creationId xmlns:a16="http://schemas.microsoft.com/office/drawing/2014/main" id="{D82B7B9C-AEEB-1E46-8A2C-B80510D9FB3C}"/>
              </a:ext>
            </a:extLst>
          </p:cNvPr>
          <p:cNvSpPr>
            <a:spLocks/>
          </p:cNvSpPr>
          <p:nvPr userDrawn="1">
            <p:custDataLst>
              <p:tags r:id="rId306"/>
            </p:custDataLst>
          </p:nvPr>
        </p:nvSpPr>
        <p:spPr bwMode="auto">
          <a:xfrm>
            <a:off x="8016132" y="4578736"/>
            <a:ext cx="63441" cy="51823"/>
          </a:xfrm>
          <a:custGeom>
            <a:avLst/>
            <a:gdLst>
              <a:gd name="T0" fmla="*/ 3 w 135"/>
              <a:gd name="T1" fmla="*/ 55 h 98"/>
              <a:gd name="T2" fmla="*/ 11 w 135"/>
              <a:gd name="T3" fmla="*/ 54 h 98"/>
              <a:gd name="T4" fmla="*/ 18 w 135"/>
              <a:gd name="T5" fmla="*/ 53 h 98"/>
              <a:gd name="T6" fmla="*/ 24 w 135"/>
              <a:gd name="T7" fmla="*/ 50 h 98"/>
              <a:gd name="T8" fmla="*/ 31 w 135"/>
              <a:gd name="T9" fmla="*/ 47 h 98"/>
              <a:gd name="T10" fmla="*/ 42 w 135"/>
              <a:gd name="T11" fmla="*/ 38 h 98"/>
              <a:gd name="T12" fmla="*/ 52 w 135"/>
              <a:gd name="T13" fmla="*/ 28 h 98"/>
              <a:gd name="T14" fmla="*/ 61 w 135"/>
              <a:gd name="T15" fmla="*/ 18 h 98"/>
              <a:gd name="T16" fmla="*/ 71 w 135"/>
              <a:gd name="T17" fmla="*/ 8 h 98"/>
              <a:gd name="T18" fmla="*/ 76 w 135"/>
              <a:gd name="T19" fmla="*/ 5 h 98"/>
              <a:gd name="T20" fmla="*/ 82 w 135"/>
              <a:gd name="T21" fmla="*/ 2 h 98"/>
              <a:gd name="T22" fmla="*/ 88 w 135"/>
              <a:gd name="T23" fmla="*/ 0 h 98"/>
              <a:gd name="T24" fmla="*/ 96 w 135"/>
              <a:gd name="T25" fmla="*/ 0 h 98"/>
              <a:gd name="T26" fmla="*/ 102 w 135"/>
              <a:gd name="T27" fmla="*/ 0 h 98"/>
              <a:gd name="T28" fmla="*/ 110 w 135"/>
              <a:gd name="T29" fmla="*/ 3 h 98"/>
              <a:gd name="T30" fmla="*/ 117 w 135"/>
              <a:gd name="T31" fmla="*/ 6 h 98"/>
              <a:gd name="T32" fmla="*/ 123 w 135"/>
              <a:gd name="T33" fmla="*/ 11 h 98"/>
              <a:gd name="T34" fmla="*/ 128 w 135"/>
              <a:gd name="T35" fmla="*/ 16 h 98"/>
              <a:gd name="T36" fmla="*/ 132 w 135"/>
              <a:gd name="T37" fmla="*/ 24 h 98"/>
              <a:gd name="T38" fmla="*/ 134 w 135"/>
              <a:gd name="T39" fmla="*/ 30 h 98"/>
              <a:gd name="T40" fmla="*/ 135 w 135"/>
              <a:gd name="T41" fmla="*/ 37 h 98"/>
              <a:gd name="T42" fmla="*/ 134 w 135"/>
              <a:gd name="T43" fmla="*/ 40 h 98"/>
              <a:gd name="T44" fmla="*/ 132 w 135"/>
              <a:gd name="T45" fmla="*/ 43 h 98"/>
              <a:gd name="T46" fmla="*/ 129 w 135"/>
              <a:gd name="T47" fmla="*/ 47 h 98"/>
              <a:gd name="T48" fmla="*/ 124 w 135"/>
              <a:gd name="T49" fmla="*/ 51 h 98"/>
              <a:gd name="T50" fmla="*/ 113 w 135"/>
              <a:gd name="T51" fmla="*/ 61 h 98"/>
              <a:gd name="T52" fmla="*/ 100 w 135"/>
              <a:gd name="T53" fmla="*/ 72 h 98"/>
              <a:gd name="T54" fmla="*/ 87 w 135"/>
              <a:gd name="T55" fmla="*/ 82 h 98"/>
              <a:gd name="T56" fmla="*/ 74 w 135"/>
              <a:gd name="T57" fmla="*/ 91 h 98"/>
              <a:gd name="T58" fmla="*/ 63 w 135"/>
              <a:gd name="T59" fmla="*/ 96 h 98"/>
              <a:gd name="T60" fmla="*/ 55 w 135"/>
              <a:gd name="T61" fmla="*/ 98 h 98"/>
              <a:gd name="T62" fmla="*/ 51 w 135"/>
              <a:gd name="T63" fmla="*/ 97 h 98"/>
              <a:gd name="T64" fmla="*/ 43 w 135"/>
              <a:gd name="T65" fmla="*/ 92 h 98"/>
              <a:gd name="T66" fmla="*/ 32 w 135"/>
              <a:gd name="T67" fmla="*/ 85 h 98"/>
              <a:gd name="T68" fmla="*/ 21 w 135"/>
              <a:gd name="T69" fmla="*/ 77 h 98"/>
              <a:gd name="T70" fmla="*/ 11 w 135"/>
              <a:gd name="T71" fmla="*/ 68 h 98"/>
              <a:gd name="T72" fmla="*/ 5 w 135"/>
              <a:gd name="T73" fmla="*/ 62 h 98"/>
              <a:gd name="T74" fmla="*/ 1 w 135"/>
              <a:gd name="T75" fmla="*/ 59 h 98"/>
              <a:gd name="T76" fmla="*/ 0 w 135"/>
              <a:gd name="T77" fmla="*/ 57 h 98"/>
              <a:gd name="T78" fmla="*/ 0 w 135"/>
              <a:gd name="T79" fmla="*/ 56 h 98"/>
              <a:gd name="T80" fmla="*/ 3 w 135"/>
              <a:gd name="T81"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7" name="Freeform 1066">
            <a:extLst>
              <a:ext uri="{FF2B5EF4-FFF2-40B4-BE49-F238E27FC236}">
                <a16:creationId xmlns:a16="http://schemas.microsoft.com/office/drawing/2014/main" id="{8ECC9C71-4A6F-5249-9948-0AD15BD877C9}"/>
              </a:ext>
            </a:extLst>
          </p:cNvPr>
          <p:cNvSpPr>
            <a:spLocks/>
          </p:cNvSpPr>
          <p:nvPr userDrawn="1">
            <p:custDataLst>
              <p:tags r:id="rId307"/>
            </p:custDataLst>
          </p:nvPr>
        </p:nvSpPr>
        <p:spPr bwMode="auto">
          <a:xfrm>
            <a:off x="7781887" y="2144512"/>
            <a:ext cx="135015" cy="76294"/>
          </a:xfrm>
          <a:custGeom>
            <a:avLst/>
            <a:gdLst>
              <a:gd name="T0" fmla="*/ 192 w 312"/>
              <a:gd name="T1" fmla="*/ 155 h 155"/>
              <a:gd name="T2" fmla="*/ 194 w 312"/>
              <a:gd name="T3" fmla="*/ 151 h 155"/>
              <a:gd name="T4" fmla="*/ 197 w 312"/>
              <a:gd name="T5" fmla="*/ 148 h 155"/>
              <a:gd name="T6" fmla="*/ 200 w 312"/>
              <a:gd name="T7" fmla="*/ 145 h 155"/>
              <a:gd name="T8" fmla="*/ 203 w 312"/>
              <a:gd name="T9" fmla="*/ 142 h 155"/>
              <a:gd name="T10" fmla="*/ 211 w 312"/>
              <a:gd name="T11" fmla="*/ 137 h 155"/>
              <a:gd name="T12" fmla="*/ 220 w 312"/>
              <a:gd name="T13" fmla="*/ 132 h 155"/>
              <a:gd name="T14" fmla="*/ 238 w 312"/>
              <a:gd name="T15" fmla="*/ 123 h 155"/>
              <a:gd name="T16" fmla="*/ 253 w 312"/>
              <a:gd name="T17" fmla="*/ 117 h 155"/>
              <a:gd name="T18" fmla="*/ 255 w 312"/>
              <a:gd name="T19" fmla="*/ 109 h 155"/>
              <a:gd name="T20" fmla="*/ 260 w 312"/>
              <a:gd name="T21" fmla="*/ 97 h 155"/>
              <a:gd name="T22" fmla="*/ 264 w 312"/>
              <a:gd name="T23" fmla="*/ 91 h 155"/>
              <a:gd name="T24" fmla="*/ 267 w 312"/>
              <a:gd name="T25" fmla="*/ 86 h 155"/>
              <a:gd name="T26" fmla="*/ 269 w 312"/>
              <a:gd name="T27" fmla="*/ 82 h 155"/>
              <a:gd name="T28" fmla="*/ 272 w 312"/>
              <a:gd name="T29" fmla="*/ 81 h 155"/>
              <a:gd name="T30" fmla="*/ 312 w 312"/>
              <a:gd name="T31" fmla="*/ 44 h 155"/>
              <a:gd name="T32" fmla="*/ 312 w 312"/>
              <a:gd name="T33" fmla="*/ 39 h 155"/>
              <a:gd name="T34" fmla="*/ 310 w 312"/>
              <a:gd name="T35" fmla="*/ 35 h 155"/>
              <a:gd name="T36" fmla="*/ 306 w 312"/>
              <a:gd name="T37" fmla="*/ 32 h 155"/>
              <a:gd name="T38" fmla="*/ 302 w 312"/>
              <a:gd name="T39" fmla="*/ 30 h 155"/>
              <a:gd name="T40" fmla="*/ 291 w 312"/>
              <a:gd name="T41" fmla="*/ 28 h 155"/>
              <a:gd name="T42" fmla="*/ 280 w 312"/>
              <a:gd name="T43" fmla="*/ 27 h 155"/>
              <a:gd name="T44" fmla="*/ 268 w 312"/>
              <a:gd name="T45" fmla="*/ 27 h 155"/>
              <a:gd name="T46" fmla="*/ 259 w 312"/>
              <a:gd name="T47" fmla="*/ 27 h 155"/>
              <a:gd name="T48" fmla="*/ 256 w 312"/>
              <a:gd name="T49" fmla="*/ 26 h 155"/>
              <a:gd name="T50" fmla="*/ 253 w 312"/>
              <a:gd name="T51" fmla="*/ 25 h 155"/>
              <a:gd name="T52" fmla="*/ 252 w 312"/>
              <a:gd name="T53" fmla="*/ 23 h 155"/>
              <a:gd name="T54" fmla="*/ 253 w 312"/>
              <a:gd name="T55" fmla="*/ 20 h 155"/>
              <a:gd name="T56" fmla="*/ 232 w 312"/>
              <a:gd name="T57" fmla="*/ 19 h 155"/>
              <a:gd name="T58" fmla="*/ 216 w 312"/>
              <a:gd name="T59" fmla="*/ 17 h 155"/>
              <a:gd name="T60" fmla="*/ 202 w 312"/>
              <a:gd name="T61" fmla="*/ 13 h 155"/>
              <a:gd name="T62" fmla="*/ 189 w 312"/>
              <a:gd name="T63" fmla="*/ 9 h 155"/>
              <a:gd name="T64" fmla="*/ 177 w 312"/>
              <a:gd name="T65" fmla="*/ 6 h 155"/>
              <a:gd name="T66" fmla="*/ 163 w 312"/>
              <a:gd name="T67" fmla="*/ 3 h 155"/>
              <a:gd name="T68" fmla="*/ 146 w 312"/>
              <a:gd name="T69" fmla="*/ 1 h 155"/>
              <a:gd name="T70" fmla="*/ 126 w 312"/>
              <a:gd name="T71" fmla="*/ 0 h 155"/>
              <a:gd name="T72" fmla="*/ 110 w 312"/>
              <a:gd name="T73" fmla="*/ 1 h 155"/>
              <a:gd name="T74" fmla="*/ 74 w 312"/>
              <a:gd name="T75" fmla="*/ 4 h 155"/>
              <a:gd name="T76" fmla="*/ 53 w 312"/>
              <a:gd name="T77" fmla="*/ 6 h 155"/>
              <a:gd name="T78" fmla="*/ 34 w 312"/>
              <a:gd name="T79" fmla="*/ 8 h 155"/>
              <a:gd name="T80" fmla="*/ 18 w 312"/>
              <a:gd name="T81" fmla="*/ 10 h 155"/>
              <a:gd name="T82" fmla="*/ 7 w 312"/>
              <a:gd name="T83" fmla="*/ 12 h 155"/>
              <a:gd name="T84" fmla="*/ 9 w 312"/>
              <a:gd name="T85" fmla="*/ 17 h 155"/>
              <a:gd name="T86" fmla="*/ 11 w 312"/>
              <a:gd name="T87" fmla="*/ 19 h 155"/>
              <a:gd name="T88" fmla="*/ 13 w 312"/>
              <a:gd name="T89" fmla="*/ 19 h 155"/>
              <a:gd name="T90" fmla="*/ 15 w 312"/>
              <a:gd name="T91" fmla="*/ 20 h 155"/>
              <a:gd name="T92" fmla="*/ 18 w 312"/>
              <a:gd name="T93" fmla="*/ 20 h 155"/>
              <a:gd name="T94" fmla="*/ 19 w 312"/>
              <a:gd name="T95" fmla="*/ 20 h 155"/>
              <a:gd name="T96" fmla="*/ 20 w 312"/>
              <a:gd name="T97" fmla="*/ 22 h 155"/>
              <a:gd name="T98" fmla="*/ 20 w 312"/>
              <a:gd name="T99" fmla="*/ 26 h 155"/>
              <a:gd name="T100" fmla="*/ 20 w 312"/>
              <a:gd name="T101" fmla="*/ 30 h 155"/>
              <a:gd name="T102" fmla="*/ 19 w 312"/>
              <a:gd name="T103" fmla="*/ 35 h 155"/>
              <a:gd name="T104" fmla="*/ 18 w 312"/>
              <a:gd name="T105" fmla="*/ 39 h 155"/>
              <a:gd name="T106" fmla="*/ 15 w 312"/>
              <a:gd name="T107" fmla="*/ 42 h 155"/>
              <a:gd name="T108" fmla="*/ 12 w 312"/>
              <a:gd name="T109" fmla="*/ 45 h 155"/>
              <a:gd name="T110" fmla="*/ 9 w 312"/>
              <a:gd name="T111" fmla="*/ 48 h 155"/>
              <a:gd name="T112" fmla="*/ 4 w 312"/>
              <a:gd name="T113" fmla="*/ 49 h 155"/>
              <a:gd name="T114" fmla="*/ 0 w 312"/>
              <a:gd name="T115" fmla="*/ 50 h 155"/>
              <a:gd name="T116" fmla="*/ 74 w 312"/>
              <a:gd name="T117" fmla="*/ 68 h 155"/>
              <a:gd name="T118" fmla="*/ 87 w 312"/>
              <a:gd name="T119" fmla="*/ 111 h 155"/>
              <a:gd name="T120" fmla="*/ 166 w 312"/>
              <a:gd name="T121" fmla="*/ 123 h 155"/>
              <a:gd name="T122" fmla="*/ 192 w 312"/>
              <a:gd name="T1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8" name="Freeform 1067">
            <a:extLst>
              <a:ext uri="{FF2B5EF4-FFF2-40B4-BE49-F238E27FC236}">
                <a16:creationId xmlns:a16="http://schemas.microsoft.com/office/drawing/2014/main" id="{D5EF0D88-B1E6-5344-A40F-C92CFE9D37E8}"/>
              </a:ext>
            </a:extLst>
          </p:cNvPr>
          <p:cNvSpPr>
            <a:spLocks/>
          </p:cNvSpPr>
          <p:nvPr userDrawn="1">
            <p:custDataLst>
              <p:tags r:id="rId308"/>
            </p:custDataLst>
          </p:nvPr>
        </p:nvSpPr>
        <p:spPr bwMode="auto">
          <a:xfrm>
            <a:off x="7480948" y="2312938"/>
            <a:ext cx="19520" cy="54702"/>
          </a:xfrm>
          <a:custGeom>
            <a:avLst/>
            <a:gdLst>
              <a:gd name="T0" fmla="*/ 0 w 46"/>
              <a:gd name="T1" fmla="*/ 25 h 50"/>
              <a:gd name="T2" fmla="*/ 2 w 46"/>
              <a:gd name="T3" fmla="*/ 18 h 50"/>
              <a:gd name="T4" fmla="*/ 1 w 46"/>
              <a:gd name="T5" fmla="*/ 14 h 50"/>
              <a:gd name="T6" fmla="*/ 2 w 46"/>
              <a:gd name="T7" fmla="*/ 13 h 50"/>
              <a:gd name="T8" fmla="*/ 3 w 46"/>
              <a:gd name="T9" fmla="*/ 13 h 50"/>
              <a:gd name="T10" fmla="*/ 6 w 46"/>
              <a:gd name="T11" fmla="*/ 12 h 50"/>
              <a:gd name="T12" fmla="*/ 13 w 46"/>
              <a:gd name="T13" fmla="*/ 12 h 50"/>
              <a:gd name="T14" fmla="*/ 46 w 46"/>
              <a:gd name="T15" fmla="*/ 0 h 50"/>
              <a:gd name="T16" fmla="*/ 46 w 46"/>
              <a:gd name="T17" fmla="*/ 50 h 50"/>
              <a:gd name="T18" fmla="*/ 40 w 46"/>
              <a:gd name="T19" fmla="*/ 49 h 50"/>
              <a:gd name="T20" fmla="*/ 33 w 46"/>
              <a:gd name="T21" fmla="*/ 45 h 50"/>
              <a:gd name="T22" fmla="*/ 25 w 46"/>
              <a:gd name="T23" fmla="*/ 41 h 50"/>
              <a:gd name="T24" fmla="*/ 17 w 46"/>
              <a:gd name="T25" fmla="*/ 37 h 50"/>
              <a:gd name="T26" fmla="*/ 5 w 46"/>
              <a:gd name="T27" fmla="*/ 28 h 50"/>
              <a:gd name="T28" fmla="*/ 0 w 46"/>
              <a:gd name="T2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69" name="Freeform 1068">
            <a:extLst>
              <a:ext uri="{FF2B5EF4-FFF2-40B4-BE49-F238E27FC236}">
                <a16:creationId xmlns:a16="http://schemas.microsoft.com/office/drawing/2014/main" id="{1330DA25-6354-EF4D-B430-B3F69398E7EA}"/>
              </a:ext>
            </a:extLst>
          </p:cNvPr>
          <p:cNvSpPr>
            <a:spLocks/>
          </p:cNvSpPr>
          <p:nvPr userDrawn="1">
            <p:custDataLst>
              <p:tags r:id="rId309"/>
            </p:custDataLst>
          </p:nvPr>
        </p:nvSpPr>
        <p:spPr bwMode="auto">
          <a:xfrm>
            <a:off x="8195068" y="4021642"/>
            <a:ext cx="71574" cy="218806"/>
          </a:xfrm>
          <a:custGeom>
            <a:avLst/>
            <a:gdLst>
              <a:gd name="T0" fmla="*/ 10 w 166"/>
              <a:gd name="T1" fmla="*/ 282 h 456"/>
              <a:gd name="T2" fmla="*/ 19 w 166"/>
              <a:gd name="T3" fmla="*/ 290 h 456"/>
              <a:gd name="T4" fmla="*/ 37 w 166"/>
              <a:gd name="T5" fmla="*/ 300 h 456"/>
              <a:gd name="T6" fmla="*/ 58 w 166"/>
              <a:gd name="T7" fmla="*/ 306 h 456"/>
              <a:gd name="T8" fmla="*/ 70 w 166"/>
              <a:gd name="T9" fmla="*/ 312 h 456"/>
              <a:gd name="T10" fmla="*/ 80 w 166"/>
              <a:gd name="T11" fmla="*/ 320 h 456"/>
              <a:gd name="T12" fmla="*/ 86 w 166"/>
              <a:gd name="T13" fmla="*/ 331 h 456"/>
              <a:gd name="T14" fmla="*/ 86 w 166"/>
              <a:gd name="T15" fmla="*/ 347 h 456"/>
              <a:gd name="T16" fmla="*/ 78 w 166"/>
              <a:gd name="T17" fmla="*/ 363 h 456"/>
              <a:gd name="T18" fmla="*/ 68 w 166"/>
              <a:gd name="T19" fmla="*/ 375 h 456"/>
              <a:gd name="T20" fmla="*/ 62 w 166"/>
              <a:gd name="T21" fmla="*/ 388 h 456"/>
              <a:gd name="T22" fmla="*/ 60 w 166"/>
              <a:gd name="T23" fmla="*/ 400 h 456"/>
              <a:gd name="T24" fmla="*/ 64 w 166"/>
              <a:gd name="T25" fmla="*/ 411 h 456"/>
              <a:gd name="T26" fmla="*/ 76 w 166"/>
              <a:gd name="T27" fmla="*/ 424 h 456"/>
              <a:gd name="T28" fmla="*/ 104 w 166"/>
              <a:gd name="T29" fmla="*/ 445 h 456"/>
              <a:gd name="T30" fmla="*/ 120 w 166"/>
              <a:gd name="T31" fmla="*/ 443 h 456"/>
              <a:gd name="T32" fmla="*/ 120 w 166"/>
              <a:gd name="T33" fmla="*/ 423 h 456"/>
              <a:gd name="T34" fmla="*/ 131 w 166"/>
              <a:gd name="T35" fmla="*/ 413 h 456"/>
              <a:gd name="T36" fmla="*/ 145 w 166"/>
              <a:gd name="T37" fmla="*/ 407 h 456"/>
              <a:gd name="T38" fmla="*/ 153 w 166"/>
              <a:gd name="T39" fmla="*/ 402 h 456"/>
              <a:gd name="T40" fmla="*/ 160 w 166"/>
              <a:gd name="T41" fmla="*/ 393 h 456"/>
              <a:gd name="T42" fmla="*/ 166 w 166"/>
              <a:gd name="T43" fmla="*/ 375 h 456"/>
              <a:gd name="T44" fmla="*/ 165 w 166"/>
              <a:gd name="T45" fmla="*/ 350 h 456"/>
              <a:gd name="T46" fmla="*/ 158 w 166"/>
              <a:gd name="T47" fmla="*/ 328 h 456"/>
              <a:gd name="T48" fmla="*/ 148 w 166"/>
              <a:gd name="T49" fmla="*/ 307 h 456"/>
              <a:gd name="T50" fmla="*/ 141 w 166"/>
              <a:gd name="T51" fmla="*/ 284 h 456"/>
              <a:gd name="T52" fmla="*/ 135 w 166"/>
              <a:gd name="T53" fmla="*/ 269 h 456"/>
              <a:gd name="T54" fmla="*/ 118 w 166"/>
              <a:gd name="T55" fmla="*/ 251 h 456"/>
              <a:gd name="T56" fmla="*/ 97 w 166"/>
              <a:gd name="T57" fmla="*/ 224 h 456"/>
              <a:gd name="T58" fmla="*/ 85 w 166"/>
              <a:gd name="T59" fmla="*/ 206 h 456"/>
              <a:gd name="T60" fmla="*/ 80 w 166"/>
              <a:gd name="T61" fmla="*/ 195 h 456"/>
              <a:gd name="T62" fmla="*/ 81 w 166"/>
              <a:gd name="T63" fmla="*/ 177 h 456"/>
              <a:gd name="T64" fmla="*/ 88 w 166"/>
              <a:gd name="T65" fmla="*/ 147 h 456"/>
              <a:gd name="T66" fmla="*/ 96 w 166"/>
              <a:gd name="T67" fmla="*/ 129 h 456"/>
              <a:gd name="T68" fmla="*/ 98 w 166"/>
              <a:gd name="T69" fmla="*/ 113 h 456"/>
              <a:gd name="T70" fmla="*/ 95 w 166"/>
              <a:gd name="T71" fmla="*/ 82 h 456"/>
              <a:gd name="T72" fmla="*/ 92 w 166"/>
              <a:gd name="T73" fmla="*/ 45 h 456"/>
              <a:gd name="T74" fmla="*/ 89 w 166"/>
              <a:gd name="T75" fmla="*/ 18 h 456"/>
              <a:gd name="T76" fmla="*/ 71 w 166"/>
              <a:gd name="T77" fmla="*/ 8 h 456"/>
              <a:gd name="T78" fmla="*/ 33 w 166"/>
              <a:gd name="T79" fmla="*/ 4 h 456"/>
              <a:gd name="T80" fmla="*/ 12 w 166"/>
              <a:gd name="T81" fmla="*/ 10 h 456"/>
              <a:gd name="T82" fmla="*/ 22 w 166"/>
              <a:gd name="T83" fmla="*/ 25 h 456"/>
              <a:gd name="T84" fmla="*/ 33 w 166"/>
              <a:gd name="T85" fmla="*/ 30 h 456"/>
              <a:gd name="T86" fmla="*/ 40 w 166"/>
              <a:gd name="T87" fmla="*/ 44 h 456"/>
              <a:gd name="T88" fmla="*/ 40 w 166"/>
              <a:gd name="T89" fmla="*/ 64 h 456"/>
              <a:gd name="T90" fmla="*/ 40 w 166"/>
              <a:gd name="T91" fmla="*/ 78 h 456"/>
              <a:gd name="T92" fmla="*/ 36 w 166"/>
              <a:gd name="T93" fmla="*/ 85 h 456"/>
              <a:gd name="T94" fmla="*/ 29 w 166"/>
              <a:gd name="T95" fmla="*/ 95 h 456"/>
              <a:gd name="T96" fmla="*/ 15 w 166"/>
              <a:gd name="T97" fmla="*/ 109 h 456"/>
              <a:gd name="T98" fmla="*/ 3 w 166"/>
              <a:gd name="T99" fmla="*/ 122 h 456"/>
              <a:gd name="T100" fmla="*/ 7 w 166"/>
              <a:gd name="T101" fmla="*/ 27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0" name="Freeform 1069">
            <a:extLst>
              <a:ext uri="{FF2B5EF4-FFF2-40B4-BE49-F238E27FC236}">
                <a16:creationId xmlns:a16="http://schemas.microsoft.com/office/drawing/2014/main" id="{C4F38EDC-DBE3-9D4F-9E82-87825607C263}"/>
              </a:ext>
            </a:extLst>
          </p:cNvPr>
          <p:cNvSpPr>
            <a:spLocks/>
          </p:cNvSpPr>
          <p:nvPr userDrawn="1">
            <p:custDataLst>
              <p:tags r:id="rId310"/>
            </p:custDataLst>
          </p:nvPr>
        </p:nvSpPr>
        <p:spPr bwMode="auto">
          <a:xfrm>
            <a:off x="7674527" y="2726077"/>
            <a:ext cx="14640" cy="51823"/>
          </a:xfrm>
          <a:custGeom>
            <a:avLst/>
            <a:gdLst>
              <a:gd name="T0" fmla="*/ 27 w 27"/>
              <a:gd name="T1" fmla="*/ 0 h 19"/>
              <a:gd name="T2" fmla="*/ 27 w 27"/>
              <a:gd name="T3" fmla="*/ 12 h 19"/>
              <a:gd name="T4" fmla="*/ 27 w 27"/>
              <a:gd name="T5" fmla="*/ 19 h 19"/>
              <a:gd name="T6" fmla="*/ 9 w 27"/>
              <a:gd name="T7" fmla="*/ 19 h 19"/>
              <a:gd name="T8" fmla="*/ 0 w 27"/>
              <a:gd name="T9" fmla="*/ 19 h 19"/>
              <a:gd name="T10" fmla="*/ 9 w 27"/>
              <a:gd name="T11" fmla="*/ 12 h 19"/>
              <a:gd name="T12" fmla="*/ 2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1" name="Freeform 1070">
            <a:extLst>
              <a:ext uri="{FF2B5EF4-FFF2-40B4-BE49-F238E27FC236}">
                <a16:creationId xmlns:a16="http://schemas.microsoft.com/office/drawing/2014/main" id="{8B4EF412-142F-674C-9BC4-8A2A88A2B40D}"/>
              </a:ext>
            </a:extLst>
          </p:cNvPr>
          <p:cNvSpPr>
            <a:spLocks/>
          </p:cNvSpPr>
          <p:nvPr userDrawn="1">
            <p:custDataLst>
              <p:tags r:id="rId311"/>
            </p:custDataLst>
          </p:nvPr>
        </p:nvSpPr>
        <p:spPr bwMode="auto">
          <a:xfrm>
            <a:off x="8001492" y="4195825"/>
            <a:ext cx="193577" cy="197213"/>
          </a:xfrm>
          <a:custGeom>
            <a:avLst/>
            <a:gdLst>
              <a:gd name="T0" fmla="*/ 284 w 438"/>
              <a:gd name="T1" fmla="*/ 8 h 406"/>
              <a:gd name="T2" fmla="*/ 320 w 438"/>
              <a:gd name="T3" fmla="*/ 27 h 406"/>
              <a:gd name="T4" fmla="*/ 363 w 438"/>
              <a:gd name="T5" fmla="*/ 47 h 406"/>
              <a:gd name="T6" fmla="*/ 395 w 438"/>
              <a:gd name="T7" fmla="*/ 58 h 406"/>
              <a:gd name="T8" fmla="*/ 416 w 438"/>
              <a:gd name="T9" fmla="*/ 61 h 406"/>
              <a:gd name="T10" fmla="*/ 425 w 438"/>
              <a:gd name="T11" fmla="*/ 81 h 406"/>
              <a:gd name="T12" fmla="*/ 429 w 438"/>
              <a:gd name="T13" fmla="*/ 120 h 406"/>
              <a:gd name="T14" fmla="*/ 434 w 438"/>
              <a:gd name="T15" fmla="*/ 157 h 406"/>
              <a:gd name="T16" fmla="*/ 438 w 438"/>
              <a:gd name="T17" fmla="*/ 195 h 406"/>
              <a:gd name="T18" fmla="*/ 438 w 438"/>
              <a:gd name="T19" fmla="*/ 223 h 406"/>
              <a:gd name="T20" fmla="*/ 435 w 438"/>
              <a:gd name="T21" fmla="*/ 237 h 406"/>
              <a:gd name="T22" fmla="*/ 425 w 438"/>
              <a:gd name="T23" fmla="*/ 259 h 406"/>
              <a:gd name="T24" fmla="*/ 407 w 438"/>
              <a:gd name="T25" fmla="*/ 287 h 406"/>
              <a:gd name="T26" fmla="*/ 391 w 438"/>
              <a:gd name="T27" fmla="*/ 307 h 406"/>
              <a:gd name="T28" fmla="*/ 381 w 438"/>
              <a:gd name="T29" fmla="*/ 320 h 406"/>
              <a:gd name="T30" fmla="*/ 374 w 438"/>
              <a:gd name="T31" fmla="*/ 332 h 406"/>
              <a:gd name="T32" fmla="*/ 372 w 438"/>
              <a:gd name="T33" fmla="*/ 352 h 406"/>
              <a:gd name="T34" fmla="*/ 359 w 438"/>
              <a:gd name="T35" fmla="*/ 372 h 406"/>
              <a:gd name="T36" fmla="*/ 321 w 438"/>
              <a:gd name="T37" fmla="*/ 401 h 406"/>
              <a:gd name="T38" fmla="*/ 205 w 438"/>
              <a:gd name="T39" fmla="*/ 388 h 406"/>
              <a:gd name="T40" fmla="*/ 182 w 438"/>
              <a:gd name="T41" fmla="*/ 379 h 406"/>
              <a:gd name="T42" fmla="*/ 165 w 438"/>
              <a:gd name="T43" fmla="*/ 370 h 406"/>
              <a:gd name="T44" fmla="*/ 150 w 438"/>
              <a:gd name="T45" fmla="*/ 359 h 406"/>
              <a:gd name="T46" fmla="*/ 139 w 438"/>
              <a:gd name="T47" fmla="*/ 346 h 406"/>
              <a:gd name="T48" fmla="*/ 124 w 438"/>
              <a:gd name="T49" fmla="*/ 322 h 406"/>
              <a:gd name="T50" fmla="*/ 108 w 438"/>
              <a:gd name="T51" fmla="*/ 296 h 406"/>
              <a:gd name="T52" fmla="*/ 94 w 438"/>
              <a:gd name="T53" fmla="*/ 279 h 406"/>
              <a:gd name="T54" fmla="*/ 72 w 438"/>
              <a:gd name="T55" fmla="*/ 259 h 406"/>
              <a:gd name="T56" fmla="*/ 44 w 438"/>
              <a:gd name="T57" fmla="*/ 234 h 406"/>
              <a:gd name="T58" fmla="*/ 24 w 438"/>
              <a:gd name="T59" fmla="*/ 213 h 406"/>
              <a:gd name="T60" fmla="*/ 13 w 438"/>
              <a:gd name="T61" fmla="*/ 195 h 406"/>
              <a:gd name="T62" fmla="*/ 4 w 438"/>
              <a:gd name="T63" fmla="*/ 176 h 406"/>
              <a:gd name="T64" fmla="*/ 0 w 438"/>
              <a:gd name="T65" fmla="*/ 154 h 406"/>
              <a:gd name="T66" fmla="*/ 18 w 438"/>
              <a:gd name="T67" fmla="*/ 141 h 406"/>
              <a:gd name="T68" fmla="*/ 40 w 438"/>
              <a:gd name="T69" fmla="*/ 141 h 406"/>
              <a:gd name="T70" fmla="*/ 53 w 438"/>
              <a:gd name="T71" fmla="*/ 141 h 406"/>
              <a:gd name="T72" fmla="*/ 63 w 438"/>
              <a:gd name="T73" fmla="*/ 138 h 406"/>
              <a:gd name="T74" fmla="*/ 77 w 438"/>
              <a:gd name="T75" fmla="*/ 131 h 406"/>
              <a:gd name="T76" fmla="*/ 99 w 438"/>
              <a:gd name="T77" fmla="*/ 108 h 406"/>
              <a:gd name="T78" fmla="*/ 117 w 438"/>
              <a:gd name="T79" fmla="*/ 87 h 406"/>
              <a:gd name="T80" fmla="*/ 130 w 438"/>
              <a:gd name="T81" fmla="*/ 80 h 406"/>
              <a:gd name="T82" fmla="*/ 150 w 438"/>
              <a:gd name="T83" fmla="*/ 71 h 406"/>
              <a:gd name="T84" fmla="*/ 179 w 438"/>
              <a:gd name="T85" fmla="*/ 60 h 406"/>
              <a:gd name="T86" fmla="*/ 203 w 438"/>
              <a:gd name="T87" fmla="*/ 50 h 406"/>
              <a:gd name="T88" fmla="*/ 211 w 438"/>
              <a:gd name="T89" fmla="*/ 43 h 406"/>
              <a:gd name="T90" fmla="*/ 210 w 438"/>
              <a:gd name="T91" fmla="*/ 38 h 406"/>
              <a:gd name="T92" fmla="*/ 211 w 438"/>
              <a:gd name="T93" fmla="*/ 30 h 406"/>
              <a:gd name="T94" fmla="*/ 213 w 438"/>
              <a:gd name="T95" fmla="*/ 17 h 406"/>
              <a:gd name="T96" fmla="*/ 217 w 438"/>
              <a:gd name="T97" fmla="*/ 12 h 406"/>
              <a:gd name="T98" fmla="*/ 225 w 438"/>
              <a:gd name="T99" fmla="*/ 12 h 406"/>
              <a:gd name="T100" fmla="*/ 232 w 438"/>
              <a:gd name="T101" fmla="*/ 9 h 406"/>
              <a:gd name="T102" fmla="*/ 236 w 438"/>
              <a:gd name="T103" fmla="*/ 4 h 406"/>
              <a:gd name="T104" fmla="*/ 244 w 438"/>
              <a:gd name="T105" fmla="*/ 2 h 406"/>
              <a:gd name="T106" fmla="*/ 251 w 438"/>
              <a:gd name="T107" fmla="*/ 3 h 406"/>
              <a:gd name="T108" fmla="*/ 264 w 438"/>
              <a:gd name="T109" fmla="*/ 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2" name="Freeform 1071">
            <a:extLst>
              <a:ext uri="{FF2B5EF4-FFF2-40B4-BE49-F238E27FC236}">
                <a16:creationId xmlns:a16="http://schemas.microsoft.com/office/drawing/2014/main" id="{FA1709AE-3C81-6D48-80A9-F6512459C4D9}"/>
              </a:ext>
            </a:extLst>
          </p:cNvPr>
          <p:cNvSpPr>
            <a:spLocks/>
          </p:cNvSpPr>
          <p:nvPr userDrawn="1">
            <p:custDataLst>
              <p:tags r:id="rId312"/>
            </p:custDataLst>
          </p:nvPr>
        </p:nvSpPr>
        <p:spPr bwMode="auto">
          <a:xfrm>
            <a:off x="7912024" y="3992852"/>
            <a:ext cx="300938" cy="272069"/>
          </a:xfrm>
          <a:custGeom>
            <a:avLst/>
            <a:gdLst>
              <a:gd name="T0" fmla="*/ 513 w 678"/>
              <a:gd name="T1" fmla="*/ 8 h 574"/>
              <a:gd name="T2" fmla="*/ 552 w 678"/>
              <a:gd name="T3" fmla="*/ 26 h 574"/>
              <a:gd name="T4" fmla="*/ 645 w 678"/>
              <a:gd name="T5" fmla="*/ 63 h 574"/>
              <a:gd name="T6" fmla="*/ 660 w 678"/>
              <a:gd name="T7" fmla="*/ 88 h 574"/>
              <a:gd name="T8" fmla="*/ 678 w 678"/>
              <a:gd name="T9" fmla="*/ 94 h 574"/>
              <a:gd name="T10" fmla="*/ 678 w 678"/>
              <a:gd name="T11" fmla="*/ 127 h 574"/>
              <a:gd name="T12" fmla="*/ 677 w 678"/>
              <a:gd name="T13" fmla="*/ 144 h 574"/>
              <a:gd name="T14" fmla="*/ 667 w 678"/>
              <a:gd name="T15" fmla="*/ 158 h 574"/>
              <a:gd name="T16" fmla="*/ 647 w 678"/>
              <a:gd name="T17" fmla="*/ 178 h 574"/>
              <a:gd name="T18" fmla="*/ 638 w 678"/>
              <a:gd name="T19" fmla="*/ 346 h 574"/>
              <a:gd name="T20" fmla="*/ 461 w 678"/>
              <a:gd name="T21" fmla="*/ 388 h 574"/>
              <a:gd name="T22" fmla="*/ 461 w 678"/>
              <a:gd name="T23" fmla="*/ 415 h 574"/>
              <a:gd name="T24" fmla="*/ 455 w 678"/>
              <a:gd name="T25" fmla="*/ 435 h 574"/>
              <a:gd name="T26" fmla="*/ 444 w 678"/>
              <a:gd name="T27" fmla="*/ 435 h 574"/>
              <a:gd name="T28" fmla="*/ 434 w 678"/>
              <a:gd name="T29" fmla="*/ 440 h 574"/>
              <a:gd name="T30" fmla="*/ 425 w 678"/>
              <a:gd name="T31" fmla="*/ 445 h 574"/>
              <a:gd name="T32" fmla="*/ 414 w 678"/>
              <a:gd name="T33" fmla="*/ 447 h 574"/>
              <a:gd name="T34" fmla="*/ 411 w 678"/>
              <a:gd name="T35" fmla="*/ 463 h 574"/>
              <a:gd name="T36" fmla="*/ 410 w 678"/>
              <a:gd name="T37" fmla="*/ 474 h 574"/>
              <a:gd name="T38" fmla="*/ 403 w 678"/>
              <a:gd name="T39" fmla="*/ 483 h 574"/>
              <a:gd name="T40" fmla="*/ 365 w 678"/>
              <a:gd name="T41" fmla="*/ 498 h 574"/>
              <a:gd name="T42" fmla="*/ 330 w 678"/>
              <a:gd name="T43" fmla="*/ 513 h 574"/>
              <a:gd name="T44" fmla="*/ 313 w 678"/>
              <a:gd name="T45" fmla="*/ 525 h 574"/>
              <a:gd name="T46" fmla="*/ 277 w 678"/>
              <a:gd name="T47" fmla="*/ 564 h 574"/>
              <a:gd name="T48" fmla="*/ 258 w 678"/>
              <a:gd name="T49" fmla="*/ 573 h 574"/>
              <a:gd name="T50" fmla="*/ 238 w 678"/>
              <a:gd name="T51" fmla="*/ 574 h 574"/>
              <a:gd name="T52" fmla="*/ 193 w 678"/>
              <a:gd name="T53" fmla="*/ 574 h 574"/>
              <a:gd name="T54" fmla="*/ 186 w 678"/>
              <a:gd name="T55" fmla="*/ 559 h 574"/>
              <a:gd name="T56" fmla="*/ 165 w 678"/>
              <a:gd name="T57" fmla="*/ 547 h 574"/>
              <a:gd name="T58" fmla="*/ 133 w 678"/>
              <a:gd name="T59" fmla="*/ 545 h 574"/>
              <a:gd name="T60" fmla="*/ 93 w 678"/>
              <a:gd name="T61" fmla="*/ 556 h 574"/>
              <a:gd name="T62" fmla="*/ 33 w 678"/>
              <a:gd name="T63" fmla="*/ 527 h 574"/>
              <a:gd name="T64" fmla="*/ 0 w 678"/>
              <a:gd name="T65" fmla="*/ 285 h 574"/>
              <a:gd name="T66" fmla="*/ 73 w 678"/>
              <a:gd name="T67" fmla="*/ 286 h 574"/>
              <a:gd name="T68" fmla="*/ 103 w 678"/>
              <a:gd name="T69" fmla="*/ 282 h 574"/>
              <a:gd name="T70" fmla="*/ 119 w 678"/>
              <a:gd name="T71" fmla="*/ 275 h 574"/>
              <a:gd name="T72" fmla="*/ 129 w 678"/>
              <a:gd name="T73" fmla="*/ 256 h 574"/>
              <a:gd name="T74" fmla="*/ 131 w 678"/>
              <a:gd name="T75" fmla="*/ 229 h 574"/>
              <a:gd name="T76" fmla="*/ 126 w 678"/>
              <a:gd name="T77" fmla="*/ 185 h 574"/>
              <a:gd name="T78" fmla="*/ 130 w 678"/>
              <a:gd name="T79" fmla="*/ 165 h 574"/>
              <a:gd name="T80" fmla="*/ 140 w 678"/>
              <a:gd name="T81" fmla="*/ 171 h 574"/>
              <a:gd name="T82" fmla="*/ 174 w 678"/>
              <a:gd name="T83" fmla="*/ 175 h 574"/>
              <a:gd name="T84" fmla="*/ 188 w 678"/>
              <a:gd name="T85" fmla="*/ 186 h 574"/>
              <a:gd name="T86" fmla="*/ 195 w 678"/>
              <a:gd name="T87" fmla="*/ 201 h 574"/>
              <a:gd name="T88" fmla="*/ 208 w 678"/>
              <a:gd name="T89" fmla="*/ 210 h 574"/>
              <a:gd name="T90" fmla="*/ 241 w 678"/>
              <a:gd name="T91" fmla="*/ 217 h 574"/>
              <a:gd name="T92" fmla="*/ 269 w 678"/>
              <a:gd name="T93" fmla="*/ 214 h 574"/>
              <a:gd name="T94" fmla="*/ 301 w 678"/>
              <a:gd name="T95" fmla="*/ 199 h 574"/>
              <a:gd name="T96" fmla="*/ 319 w 678"/>
              <a:gd name="T97" fmla="*/ 196 h 574"/>
              <a:gd name="T98" fmla="*/ 331 w 678"/>
              <a:gd name="T99" fmla="*/ 193 h 574"/>
              <a:gd name="T100" fmla="*/ 343 w 678"/>
              <a:gd name="T101" fmla="*/ 190 h 574"/>
              <a:gd name="T102" fmla="*/ 357 w 678"/>
              <a:gd name="T103" fmla="*/ 182 h 574"/>
              <a:gd name="T104" fmla="*/ 368 w 678"/>
              <a:gd name="T105" fmla="*/ 168 h 574"/>
              <a:gd name="T106" fmla="*/ 383 w 678"/>
              <a:gd name="T107" fmla="*/ 126 h 574"/>
              <a:gd name="T108" fmla="*/ 403 w 678"/>
              <a:gd name="T109" fmla="*/ 47 h 574"/>
              <a:gd name="T110" fmla="*/ 414 w 678"/>
              <a:gd name="T111" fmla="*/ 10 h 574"/>
              <a:gd name="T112" fmla="*/ 431 w 678"/>
              <a:gd name="T113" fmla="*/ 6 h 574"/>
              <a:gd name="T114" fmla="*/ 453 w 678"/>
              <a:gd name="T115" fmla="*/ 8 h 574"/>
              <a:gd name="T116" fmla="*/ 482 w 678"/>
              <a:gd name="T117" fmla="*/ 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3" name="Freeform 1072">
            <a:extLst>
              <a:ext uri="{FF2B5EF4-FFF2-40B4-BE49-F238E27FC236}">
                <a16:creationId xmlns:a16="http://schemas.microsoft.com/office/drawing/2014/main" id="{74E90B58-9423-F446-8057-D436A77460A9}"/>
              </a:ext>
            </a:extLst>
          </p:cNvPr>
          <p:cNvSpPr>
            <a:spLocks/>
          </p:cNvSpPr>
          <p:nvPr userDrawn="1">
            <p:custDataLst>
              <p:tags r:id="rId313"/>
            </p:custDataLst>
          </p:nvPr>
        </p:nvSpPr>
        <p:spPr bwMode="auto">
          <a:xfrm>
            <a:off x="7641992" y="4240449"/>
            <a:ext cx="359499" cy="345484"/>
          </a:xfrm>
          <a:custGeom>
            <a:avLst/>
            <a:gdLst>
              <a:gd name="T0" fmla="*/ 797 w 810"/>
              <a:gd name="T1" fmla="*/ 42 h 727"/>
              <a:gd name="T2" fmla="*/ 766 w 810"/>
              <a:gd name="T3" fmla="*/ 26 h 727"/>
              <a:gd name="T4" fmla="*/ 718 w 810"/>
              <a:gd name="T5" fmla="*/ 33 h 727"/>
              <a:gd name="T6" fmla="*/ 634 w 810"/>
              <a:gd name="T7" fmla="*/ 44 h 727"/>
              <a:gd name="T8" fmla="*/ 604 w 810"/>
              <a:gd name="T9" fmla="*/ 55 h 727"/>
              <a:gd name="T10" fmla="*/ 280 w 810"/>
              <a:gd name="T11" fmla="*/ 40 h 727"/>
              <a:gd name="T12" fmla="*/ 232 w 810"/>
              <a:gd name="T13" fmla="*/ 37 h 727"/>
              <a:gd name="T14" fmla="*/ 172 w 810"/>
              <a:gd name="T15" fmla="*/ 17 h 727"/>
              <a:gd name="T16" fmla="*/ 116 w 810"/>
              <a:gd name="T17" fmla="*/ 0 h 727"/>
              <a:gd name="T18" fmla="*/ 83 w 810"/>
              <a:gd name="T19" fmla="*/ 5 h 727"/>
              <a:gd name="T20" fmla="*/ 53 w 810"/>
              <a:gd name="T21" fmla="*/ 24 h 727"/>
              <a:gd name="T22" fmla="*/ 0 w 810"/>
              <a:gd name="T23" fmla="*/ 55 h 727"/>
              <a:gd name="T24" fmla="*/ 7 w 810"/>
              <a:gd name="T25" fmla="*/ 68 h 727"/>
              <a:gd name="T26" fmla="*/ 26 w 810"/>
              <a:gd name="T27" fmla="*/ 74 h 727"/>
              <a:gd name="T28" fmla="*/ 36 w 810"/>
              <a:gd name="T29" fmla="*/ 129 h 727"/>
              <a:gd name="T30" fmla="*/ 60 w 810"/>
              <a:gd name="T31" fmla="*/ 192 h 727"/>
              <a:gd name="T32" fmla="*/ 109 w 810"/>
              <a:gd name="T33" fmla="*/ 276 h 727"/>
              <a:gd name="T34" fmla="*/ 133 w 810"/>
              <a:gd name="T35" fmla="*/ 300 h 727"/>
              <a:gd name="T36" fmla="*/ 159 w 810"/>
              <a:gd name="T37" fmla="*/ 302 h 727"/>
              <a:gd name="T38" fmla="*/ 159 w 810"/>
              <a:gd name="T39" fmla="*/ 332 h 727"/>
              <a:gd name="T40" fmla="*/ 152 w 810"/>
              <a:gd name="T41" fmla="*/ 359 h 727"/>
              <a:gd name="T42" fmla="*/ 146 w 810"/>
              <a:gd name="T43" fmla="*/ 394 h 727"/>
              <a:gd name="T44" fmla="*/ 150 w 810"/>
              <a:gd name="T45" fmla="*/ 425 h 727"/>
              <a:gd name="T46" fmla="*/ 173 w 810"/>
              <a:gd name="T47" fmla="*/ 484 h 727"/>
              <a:gd name="T48" fmla="*/ 179 w 810"/>
              <a:gd name="T49" fmla="*/ 518 h 727"/>
              <a:gd name="T50" fmla="*/ 187 w 810"/>
              <a:gd name="T51" fmla="*/ 606 h 727"/>
              <a:gd name="T52" fmla="*/ 204 w 810"/>
              <a:gd name="T53" fmla="*/ 647 h 727"/>
              <a:gd name="T54" fmla="*/ 231 w 810"/>
              <a:gd name="T55" fmla="*/ 690 h 727"/>
              <a:gd name="T56" fmla="*/ 245 w 810"/>
              <a:gd name="T57" fmla="*/ 700 h 727"/>
              <a:gd name="T58" fmla="*/ 259 w 810"/>
              <a:gd name="T59" fmla="*/ 715 h 727"/>
              <a:gd name="T60" fmla="*/ 265 w 810"/>
              <a:gd name="T61" fmla="*/ 678 h 727"/>
              <a:gd name="T62" fmla="*/ 308 w 810"/>
              <a:gd name="T63" fmla="*/ 696 h 727"/>
              <a:gd name="T64" fmla="*/ 328 w 810"/>
              <a:gd name="T65" fmla="*/ 713 h 727"/>
              <a:gd name="T66" fmla="*/ 372 w 810"/>
              <a:gd name="T67" fmla="*/ 726 h 727"/>
              <a:gd name="T68" fmla="*/ 407 w 810"/>
              <a:gd name="T69" fmla="*/ 723 h 727"/>
              <a:gd name="T70" fmla="*/ 429 w 810"/>
              <a:gd name="T71" fmla="*/ 710 h 727"/>
              <a:gd name="T72" fmla="*/ 452 w 810"/>
              <a:gd name="T73" fmla="*/ 675 h 727"/>
              <a:gd name="T74" fmla="*/ 463 w 810"/>
              <a:gd name="T75" fmla="*/ 529 h 727"/>
              <a:gd name="T76" fmla="*/ 465 w 810"/>
              <a:gd name="T77" fmla="*/ 480 h 727"/>
              <a:gd name="T78" fmla="*/ 471 w 810"/>
              <a:gd name="T79" fmla="*/ 469 h 727"/>
              <a:gd name="T80" fmla="*/ 463 w 810"/>
              <a:gd name="T81" fmla="*/ 426 h 727"/>
              <a:gd name="T82" fmla="*/ 469 w 810"/>
              <a:gd name="T83" fmla="*/ 368 h 727"/>
              <a:gd name="T84" fmla="*/ 500 w 810"/>
              <a:gd name="T85" fmla="*/ 330 h 727"/>
              <a:gd name="T86" fmla="*/ 525 w 810"/>
              <a:gd name="T87" fmla="*/ 320 h 727"/>
              <a:gd name="T88" fmla="*/ 538 w 810"/>
              <a:gd name="T89" fmla="*/ 232 h 727"/>
              <a:gd name="T90" fmla="*/ 551 w 810"/>
              <a:gd name="T91" fmla="*/ 148 h 727"/>
              <a:gd name="T92" fmla="*/ 541 w 810"/>
              <a:gd name="T93" fmla="*/ 124 h 727"/>
              <a:gd name="T94" fmla="*/ 531 w 810"/>
              <a:gd name="T95" fmla="*/ 99 h 727"/>
              <a:gd name="T96" fmla="*/ 539 w 810"/>
              <a:gd name="T97" fmla="*/ 86 h 727"/>
              <a:gd name="T98" fmla="*/ 617 w 810"/>
              <a:gd name="T99" fmla="*/ 80 h 727"/>
              <a:gd name="T100" fmla="*/ 708 w 810"/>
              <a:gd name="T101" fmla="*/ 63 h 727"/>
              <a:gd name="T102" fmla="*/ 803 w 810"/>
              <a:gd name="T103" fmla="*/ 6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4" name="Freeform 1073">
            <a:extLst>
              <a:ext uri="{FF2B5EF4-FFF2-40B4-BE49-F238E27FC236}">
                <a16:creationId xmlns:a16="http://schemas.microsoft.com/office/drawing/2014/main" id="{44815F67-D825-DF4C-9D11-C011D0EBB10F}"/>
              </a:ext>
            </a:extLst>
          </p:cNvPr>
          <p:cNvSpPr>
            <a:spLocks/>
          </p:cNvSpPr>
          <p:nvPr userDrawn="1">
            <p:custDataLst>
              <p:tags r:id="rId314"/>
            </p:custDataLst>
          </p:nvPr>
        </p:nvSpPr>
        <p:spPr bwMode="auto">
          <a:xfrm>
            <a:off x="6903471" y="3270215"/>
            <a:ext cx="165923" cy="128117"/>
          </a:xfrm>
          <a:custGeom>
            <a:avLst/>
            <a:gdLst>
              <a:gd name="T0" fmla="*/ 203 w 365"/>
              <a:gd name="T1" fmla="*/ 250 h 271"/>
              <a:gd name="T2" fmla="*/ 163 w 365"/>
              <a:gd name="T3" fmla="*/ 246 h 271"/>
              <a:gd name="T4" fmla="*/ 121 w 365"/>
              <a:gd name="T5" fmla="*/ 247 h 271"/>
              <a:gd name="T6" fmla="*/ 92 w 365"/>
              <a:gd name="T7" fmla="*/ 250 h 271"/>
              <a:gd name="T8" fmla="*/ 74 w 365"/>
              <a:gd name="T9" fmla="*/ 255 h 271"/>
              <a:gd name="T10" fmla="*/ 26 w 365"/>
              <a:gd name="T11" fmla="*/ 271 h 271"/>
              <a:gd name="T12" fmla="*/ 20 w 365"/>
              <a:gd name="T13" fmla="*/ 270 h 271"/>
              <a:gd name="T14" fmla="*/ 17 w 365"/>
              <a:gd name="T15" fmla="*/ 266 h 271"/>
              <a:gd name="T16" fmla="*/ 18 w 365"/>
              <a:gd name="T17" fmla="*/ 254 h 271"/>
              <a:gd name="T18" fmla="*/ 26 w 365"/>
              <a:gd name="T19" fmla="*/ 228 h 271"/>
              <a:gd name="T20" fmla="*/ 61 w 365"/>
              <a:gd name="T21" fmla="*/ 226 h 271"/>
              <a:gd name="T22" fmla="*/ 89 w 365"/>
              <a:gd name="T23" fmla="*/ 222 h 271"/>
              <a:gd name="T24" fmla="*/ 115 w 365"/>
              <a:gd name="T25" fmla="*/ 218 h 271"/>
              <a:gd name="T26" fmla="*/ 146 w 365"/>
              <a:gd name="T27" fmla="*/ 216 h 271"/>
              <a:gd name="T28" fmla="*/ 182 w 365"/>
              <a:gd name="T29" fmla="*/ 218 h 271"/>
              <a:gd name="T30" fmla="*/ 199 w 365"/>
              <a:gd name="T31" fmla="*/ 218 h 271"/>
              <a:gd name="T32" fmla="*/ 219 w 365"/>
              <a:gd name="T33" fmla="*/ 216 h 271"/>
              <a:gd name="T34" fmla="*/ 215 w 365"/>
              <a:gd name="T35" fmla="*/ 208 h 271"/>
              <a:gd name="T36" fmla="*/ 210 w 365"/>
              <a:gd name="T37" fmla="*/ 201 h 271"/>
              <a:gd name="T38" fmla="*/ 195 w 365"/>
              <a:gd name="T39" fmla="*/ 194 h 271"/>
              <a:gd name="T40" fmla="*/ 175 w 365"/>
              <a:gd name="T41" fmla="*/ 191 h 271"/>
              <a:gd name="T42" fmla="*/ 152 w 365"/>
              <a:gd name="T43" fmla="*/ 190 h 271"/>
              <a:gd name="T44" fmla="*/ 93 w 365"/>
              <a:gd name="T45" fmla="*/ 192 h 271"/>
              <a:gd name="T46" fmla="*/ 64 w 365"/>
              <a:gd name="T47" fmla="*/ 196 h 271"/>
              <a:gd name="T48" fmla="*/ 33 w 365"/>
              <a:gd name="T49" fmla="*/ 203 h 271"/>
              <a:gd name="T50" fmla="*/ 38 w 365"/>
              <a:gd name="T51" fmla="*/ 183 h 271"/>
              <a:gd name="T52" fmla="*/ 39 w 365"/>
              <a:gd name="T53" fmla="*/ 172 h 271"/>
              <a:gd name="T54" fmla="*/ 26 w 365"/>
              <a:gd name="T55" fmla="*/ 164 h 271"/>
              <a:gd name="T56" fmla="*/ 13 w 365"/>
              <a:gd name="T57" fmla="*/ 160 h 271"/>
              <a:gd name="T58" fmla="*/ 11 w 365"/>
              <a:gd name="T59" fmla="*/ 147 h 271"/>
              <a:gd name="T60" fmla="*/ 6 w 365"/>
              <a:gd name="T61" fmla="*/ 143 h 271"/>
              <a:gd name="T62" fmla="*/ 2 w 365"/>
              <a:gd name="T63" fmla="*/ 141 h 271"/>
              <a:gd name="T64" fmla="*/ 0 w 365"/>
              <a:gd name="T65" fmla="*/ 135 h 271"/>
              <a:gd name="T66" fmla="*/ 5 w 365"/>
              <a:gd name="T67" fmla="*/ 115 h 271"/>
              <a:gd name="T68" fmla="*/ 17 w 365"/>
              <a:gd name="T69" fmla="*/ 92 h 271"/>
              <a:gd name="T70" fmla="*/ 30 w 365"/>
              <a:gd name="T71" fmla="*/ 69 h 271"/>
              <a:gd name="T72" fmla="*/ 39 w 365"/>
              <a:gd name="T73" fmla="*/ 49 h 271"/>
              <a:gd name="T74" fmla="*/ 48 w 365"/>
              <a:gd name="T75" fmla="*/ 42 h 271"/>
              <a:gd name="T76" fmla="*/ 49 w 365"/>
              <a:gd name="T77" fmla="*/ 48 h 271"/>
              <a:gd name="T78" fmla="*/ 52 w 365"/>
              <a:gd name="T79" fmla="*/ 36 h 271"/>
              <a:gd name="T80" fmla="*/ 75 w 365"/>
              <a:gd name="T81" fmla="*/ 31 h 271"/>
              <a:gd name="T82" fmla="*/ 114 w 365"/>
              <a:gd name="T83" fmla="*/ 18 h 271"/>
              <a:gd name="T84" fmla="*/ 165 w 365"/>
              <a:gd name="T85" fmla="*/ 0 h 271"/>
              <a:gd name="T86" fmla="*/ 184 w 365"/>
              <a:gd name="T87" fmla="*/ 15 h 271"/>
              <a:gd name="T88" fmla="*/ 202 w 365"/>
              <a:gd name="T89" fmla="*/ 24 h 271"/>
              <a:gd name="T90" fmla="*/ 220 w 365"/>
              <a:gd name="T91" fmla="*/ 29 h 271"/>
              <a:gd name="T92" fmla="*/ 239 w 365"/>
              <a:gd name="T93" fmla="*/ 30 h 271"/>
              <a:gd name="T94" fmla="*/ 241 w 365"/>
              <a:gd name="T95" fmla="*/ 52 h 271"/>
              <a:gd name="T96" fmla="*/ 247 w 365"/>
              <a:gd name="T97" fmla="*/ 69 h 271"/>
              <a:gd name="T98" fmla="*/ 254 w 365"/>
              <a:gd name="T99" fmla="*/ 84 h 271"/>
              <a:gd name="T100" fmla="*/ 264 w 365"/>
              <a:gd name="T101" fmla="*/ 95 h 271"/>
              <a:gd name="T102" fmla="*/ 305 w 365"/>
              <a:gd name="T103" fmla="*/ 129 h 271"/>
              <a:gd name="T104" fmla="*/ 352 w 365"/>
              <a:gd name="T105" fmla="*/ 234 h 271"/>
              <a:gd name="T106" fmla="*/ 359 w 365"/>
              <a:gd name="T107" fmla="*/ 257 h 271"/>
              <a:gd name="T108" fmla="*/ 365 w 365"/>
              <a:gd name="T109" fmla="*/ 271 h 271"/>
              <a:gd name="T110" fmla="*/ 321 w 365"/>
              <a:gd name="T111" fmla="*/ 259 h 271"/>
              <a:gd name="T112" fmla="*/ 275 w 365"/>
              <a:gd name="T113" fmla="*/ 252 h 271"/>
              <a:gd name="T114" fmla="*/ 248 w 365"/>
              <a:gd name="T115" fmla="*/ 251 h 271"/>
              <a:gd name="T116" fmla="*/ 219 w 365"/>
              <a:gd name="T117" fmla="*/ 25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5" name="Freeform 1074">
            <a:extLst>
              <a:ext uri="{FF2B5EF4-FFF2-40B4-BE49-F238E27FC236}">
                <a16:creationId xmlns:a16="http://schemas.microsoft.com/office/drawing/2014/main" id="{F5452F66-A19A-C349-8336-23B2150CAAAB}"/>
              </a:ext>
            </a:extLst>
          </p:cNvPr>
          <p:cNvSpPr>
            <a:spLocks/>
          </p:cNvSpPr>
          <p:nvPr userDrawn="1">
            <p:custDataLst>
              <p:tags r:id="rId315"/>
            </p:custDataLst>
          </p:nvPr>
        </p:nvSpPr>
        <p:spPr bwMode="auto">
          <a:xfrm>
            <a:off x="8105600" y="3779804"/>
            <a:ext cx="276538" cy="303738"/>
          </a:xfrm>
          <a:custGeom>
            <a:avLst/>
            <a:gdLst>
              <a:gd name="T0" fmla="*/ 146 w 624"/>
              <a:gd name="T1" fmla="*/ 12 h 640"/>
              <a:gd name="T2" fmla="*/ 239 w 624"/>
              <a:gd name="T3" fmla="*/ 12 h 640"/>
              <a:gd name="T4" fmla="*/ 287 w 624"/>
              <a:gd name="T5" fmla="*/ 5 h 640"/>
              <a:gd name="T6" fmla="*/ 326 w 624"/>
              <a:gd name="T7" fmla="*/ 22 h 640"/>
              <a:gd name="T8" fmla="*/ 396 w 624"/>
              <a:gd name="T9" fmla="*/ 66 h 640"/>
              <a:gd name="T10" fmla="*/ 465 w 624"/>
              <a:gd name="T11" fmla="*/ 111 h 640"/>
              <a:gd name="T12" fmla="*/ 469 w 624"/>
              <a:gd name="T13" fmla="*/ 131 h 640"/>
              <a:gd name="T14" fmla="*/ 480 w 624"/>
              <a:gd name="T15" fmla="*/ 153 h 640"/>
              <a:gd name="T16" fmla="*/ 497 w 624"/>
              <a:gd name="T17" fmla="*/ 170 h 640"/>
              <a:gd name="T18" fmla="*/ 519 w 624"/>
              <a:gd name="T19" fmla="*/ 183 h 640"/>
              <a:gd name="T20" fmla="*/ 543 w 624"/>
              <a:gd name="T21" fmla="*/ 190 h 640"/>
              <a:gd name="T22" fmla="*/ 554 w 624"/>
              <a:gd name="T23" fmla="*/ 195 h 640"/>
              <a:gd name="T24" fmla="*/ 565 w 624"/>
              <a:gd name="T25" fmla="*/ 205 h 640"/>
              <a:gd name="T26" fmla="*/ 561 w 624"/>
              <a:gd name="T27" fmla="*/ 227 h 640"/>
              <a:gd name="T28" fmla="*/ 537 w 624"/>
              <a:gd name="T29" fmla="*/ 252 h 640"/>
              <a:gd name="T30" fmla="*/ 525 w 624"/>
              <a:gd name="T31" fmla="*/ 271 h 640"/>
              <a:gd name="T32" fmla="*/ 533 w 624"/>
              <a:gd name="T33" fmla="*/ 287 h 640"/>
              <a:gd name="T34" fmla="*/ 547 w 624"/>
              <a:gd name="T35" fmla="*/ 299 h 640"/>
              <a:gd name="T36" fmla="*/ 552 w 624"/>
              <a:gd name="T37" fmla="*/ 425 h 640"/>
              <a:gd name="T38" fmla="*/ 550 w 624"/>
              <a:gd name="T39" fmla="*/ 439 h 640"/>
              <a:gd name="T40" fmla="*/ 558 w 624"/>
              <a:gd name="T41" fmla="*/ 462 h 640"/>
              <a:gd name="T42" fmla="*/ 558 w 624"/>
              <a:gd name="T43" fmla="*/ 489 h 640"/>
              <a:gd name="T44" fmla="*/ 561 w 624"/>
              <a:gd name="T45" fmla="*/ 515 h 640"/>
              <a:gd name="T46" fmla="*/ 594 w 624"/>
              <a:gd name="T47" fmla="*/ 549 h 640"/>
              <a:gd name="T48" fmla="*/ 616 w 624"/>
              <a:gd name="T49" fmla="*/ 579 h 640"/>
              <a:gd name="T50" fmla="*/ 575 w 624"/>
              <a:gd name="T51" fmla="*/ 600 h 640"/>
              <a:gd name="T52" fmla="*/ 491 w 624"/>
              <a:gd name="T53" fmla="*/ 631 h 640"/>
              <a:gd name="T54" fmla="*/ 443 w 624"/>
              <a:gd name="T55" fmla="*/ 638 h 640"/>
              <a:gd name="T56" fmla="*/ 392 w 624"/>
              <a:gd name="T57" fmla="*/ 628 h 640"/>
              <a:gd name="T58" fmla="*/ 339 w 624"/>
              <a:gd name="T59" fmla="*/ 633 h 640"/>
              <a:gd name="T60" fmla="*/ 306 w 624"/>
              <a:gd name="T61" fmla="*/ 628 h 640"/>
              <a:gd name="T62" fmla="*/ 299 w 624"/>
              <a:gd name="T63" fmla="*/ 614 h 640"/>
              <a:gd name="T64" fmla="*/ 294 w 624"/>
              <a:gd name="T65" fmla="*/ 573 h 640"/>
              <a:gd name="T66" fmla="*/ 288 w 624"/>
              <a:gd name="T67" fmla="*/ 529 h 640"/>
              <a:gd name="T68" fmla="*/ 253 w 624"/>
              <a:gd name="T69" fmla="*/ 517 h 640"/>
              <a:gd name="T70" fmla="*/ 185 w 624"/>
              <a:gd name="T71" fmla="*/ 502 h 640"/>
              <a:gd name="T72" fmla="*/ 90 w 624"/>
              <a:gd name="T73" fmla="*/ 459 h 640"/>
              <a:gd name="T74" fmla="*/ 68 w 624"/>
              <a:gd name="T75" fmla="*/ 446 h 640"/>
              <a:gd name="T76" fmla="*/ 66 w 624"/>
              <a:gd name="T77" fmla="*/ 428 h 640"/>
              <a:gd name="T78" fmla="*/ 65 w 624"/>
              <a:gd name="T79" fmla="*/ 402 h 640"/>
              <a:gd name="T80" fmla="*/ 53 w 624"/>
              <a:gd name="T81" fmla="*/ 377 h 640"/>
              <a:gd name="T82" fmla="*/ 41 w 624"/>
              <a:gd name="T83" fmla="*/ 357 h 640"/>
              <a:gd name="T84" fmla="*/ 27 w 624"/>
              <a:gd name="T85" fmla="*/ 347 h 640"/>
              <a:gd name="T86" fmla="*/ 12 w 624"/>
              <a:gd name="T87" fmla="*/ 332 h 640"/>
              <a:gd name="T88" fmla="*/ 5 w 624"/>
              <a:gd name="T89" fmla="*/ 308 h 640"/>
              <a:gd name="T90" fmla="*/ 0 w 624"/>
              <a:gd name="T91" fmla="*/ 262 h 640"/>
              <a:gd name="T92" fmla="*/ 0 w 624"/>
              <a:gd name="T93" fmla="*/ 234 h 640"/>
              <a:gd name="T94" fmla="*/ 10 w 624"/>
              <a:gd name="T95" fmla="*/ 212 h 640"/>
              <a:gd name="T96" fmla="*/ 38 w 624"/>
              <a:gd name="T97" fmla="*/ 195 h 640"/>
              <a:gd name="T98" fmla="*/ 61 w 624"/>
              <a:gd name="T99" fmla="*/ 173 h 640"/>
              <a:gd name="T100" fmla="*/ 77 w 624"/>
              <a:gd name="T101" fmla="*/ 77 h 640"/>
              <a:gd name="T102" fmla="*/ 84 w 624"/>
              <a:gd name="T103" fmla="*/ 43 h 640"/>
              <a:gd name="T104" fmla="*/ 82 w 624"/>
              <a:gd name="T105" fmla="*/ 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6" name="Freeform 1075">
            <a:extLst>
              <a:ext uri="{FF2B5EF4-FFF2-40B4-BE49-F238E27FC236}">
                <a16:creationId xmlns:a16="http://schemas.microsoft.com/office/drawing/2014/main" id="{520DE8EB-05B3-B64E-BB99-F89B141F0F8C}"/>
              </a:ext>
            </a:extLst>
          </p:cNvPr>
          <p:cNvSpPr>
            <a:spLocks/>
          </p:cNvSpPr>
          <p:nvPr userDrawn="1">
            <p:custDataLst>
              <p:tags r:id="rId316"/>
            </p:custDataLst>
          </p:nvPr>
        </p:nvSpPr>
        <p:spPr bwMode="auto">
          <a:xfrm>
            <a:off x="10732717" y="2432415"/>
            <a:ext cx="19520" cy="51823"/>
          </a:xfrm>
          <a:custGeom>
            <a:avLst/>
            <a:gdLst>
              <a:gd name="T0" fmla="*/ 13 w 52"/>
              <a:gd name="T1" fmla="*/ 50 h 50"/>
              <a:gd name="T2" fmla="*/ 0 w 52"/>
              <a:gd name="T3" fmla="*/ 32 h 50"/>
              <a:gd name="T4" fmla="*/ 2 w 52"/>
              <a:gd name="T5" fmla="*/ 25 h 50"/>
              <a:gd name="T6" fmla="*/ 6 w 52"/>
              <a:gd name="T7" fmla="*/ 18 h 50"/>
              <a:gd name="T8" fmla="*/ 12 w 52"/>
              <a:gd name="T9" fmla="*/ 13 h 50"/>
              <a:gd name="T10" fmla="*/ 18 w 52"/>
              <a:gd name="T11" fmla="*/ 9 h 50"/>
              <a:gd name="T12" fmla="*/ 26 w 52"/>
              <a:gd name="T13" fmla="*/ 5 h 50"/>
              <a:gd name="T14" fmla="*/ 34 w 52"/>
              <a:gd name="T15" fmla="*/ 3 h 50"/>
              <a:gd name="T16" fmla="*/ 43 w 52"/>
              <a:gd name="T17" fmla="*/ 1 h 50"/>
              <a:gd name="T18" fmla="*/ 52 w 52"/>
              <a:gd name="T19" fmla="*/ 0 h 50"/>
              <a:gd name="T20" fmla="*/ 40 w 52"/>
              <a:gd name="T21" fmla="*/ 11 h 50"/>
              <a:gd name="T22" fmla="*/ 27 w 52"/>
              <a:gd name="T23" fmla="*/ 22 h 50"/>
              <a:gd name="T24" fmla="*/ 22 w 52"/>
              <a:gd name="T25" fmla="*/ 30 h 50"/>
              <a:gd name="T26" fmla="*/ 17 w 52"/>
              <a:gd name="T27" fmla="*/ 36 h 50"/>
              <a:gd name="T28" fmla="*/ 14 w 52"/>
              <a:gd name="T29" fmla="*/ 43 h 50"/>
              <a:gd name="T30" fmla="*/ 13 w 52"/>
              <a:gd name="T3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7" name="Freeform 1076">
            <a:extLst>
              <a:ext uri="{FF2B5EF4-FFF2-40B4-BE49-F238E27FC236}">
                <a16:creationId xmlns:a16="http://schemas.microsoft.com/office/drawing/2014/main" id="{359C5A60-B3A5-994E-B857-A84738E39B47}"/>
              </a:ext>
            </a:extLst>
          </p:cNvPr>
          <p:cNvSpPr>
            <a:spLocks/>
          </p:cNvSpPr>
          <p:nvPr userDrawn="1">
            <p:custDataLst>
              <p:tags r:id="rId317"/>
            </p:custDataLst>
          </p:nvPr>
        </p:nvSpPr>
        <p:spPr bwMode="auto">
          <a:xfrm>
            <a:off x="10587941" y="2433855"/>
            <a:ext cx="144777" cy="113722"/>
          </a:xfrm>
          <a:custGeom>
            <a:avLst/>
            <a:gdLst>
              <a:gd name="T0" fmla="*/ 76 w 320"/>
              <a:gd name="T1" fmla="*/ 231 h 234"/>
              <a:gd name="T2" fmla="*/ 61 w 320"/>
              <a:gd name="T3" fmla="*/ 226 h 234"/>
              <a:gd name="T4" fmla="*/ 66 w 320"/>
              <a:gd name="T5" fmla="*/ 222 h 234"/>
              <a:gd name="T6" fmla="*/ 77 w 320"/>
              <a:gd name="T7" fmla="*/ 217 h 234"/>
              <a:gd name="T8" fmla="*/ 64 w 320"/>
              <a:gd name="T9" fmla="*/ 204 h 234"/>
              <a:gd name="T10" fmla="*/ 43 w 320"/>
              <a:gd name="T11" fmla="*/ 189 h 234"/>
              <a:gd name="T12" fmla="*/ 36 w 320"/>
              <a:gd name="T13" fmla="*/ 179 h 234"/>
              <a:gd name="T14" fmla="*/ 34 w 320"/>
              <a:gd name="T15" fmla="*/ 171 h 234"/>
              <a:gd name="T16" fmla="*/ 34 w 320"/>
              <a:gd name="T17" fmla="*/ 164 h 234"/>
              <a:gd name="T18" fmla="*/ 36 w 320"/>
              <a:gd name="T19" fmla="*/ 157 h 234"/>
              <a:gd name="T20" fmla="*/ 43 w 320"/>
              <a:gd name="T21" fmla="*/ 149 h 234"/>
              <a:gd name="T22" fmla="*/ 56 w 320"/>
              <a:gd name="T23" fmla="*/ 141 h 234"/>
              <a:gd name="T24" fmla="*/ 73 w 320"/>
              <a:gd name="T25" fmla="*/ 137 h 234"/>
              <a:gd name="T26" fmla="*/ 80 w 320"/>
              <a:gd name="T27" fmla="*/ 126 h 234"/>
              <a:gd name="T28" fmla="*/ 67 w 320"/>
              <a:gd name="T29" fmla="*/ 111 h 234"/>
              <a:gd name="T30" fmla="*/ 61 w 320"/>
              <a:gd name="T31" fmla="*/ 102 h 234"/>
              <a:gd name="T32" fmla="*/ 60 w 320"/>
              <a:gd name="T33" fmla="*/ 86 h 234"/>
              <a:gd name="T34" fmla="*/ 55 w 320"/>
              <a:gd name="T35" fmla="*/ 70 h 234"/>
              <a:gd name="T36" fmla="*/ 46 w 320"/>
              <a:gd name="T37" fmla="*/ 46 h 234"/>
              <a:gd name="T38" fmla="*/ 33 w 320"/>
              <a:gd name="T39" fmla="*/ 31 h 234"/>
              <a:gd name="T40" fmla="*/ 20 w 320"/>
              <a:gd name="T41" fmla="*/ 25 h 234"/>
              <a:gd name="T42" fmla="*/ 7 w 320"/>
              <a:gd name="T43" fmla="*/ 10 h 234"/>
              <a:gd name="T44" fmla="*/ 9 w 320"/>
              <a:gd name="T45" fmla="*/ 0 h 234"/>
              <a:gd name="T46" fmla="*/ 24 w 320"/>
              <a:gd name="T47" fmla="*/ 0 h 234"/>
              <a:gd name="T48" fmla="*/ 38 w 320"/>
              <a:gd name="T49" fmla="*/ 3 h 234"/>
              <a:gd name="T50" fmla="*/ 56 w 320"/>
              <a:gd name="T51" fmla="*/ 16 h 234"/>
              <a:gd name="T52" fmla="*/ 78 w 320"/>
              <a:gd name="T53" fmla="*/ 35 h 234"/>
              <a:gd name="T54" fmla="*/ 96 w 320"/>
              <a:gd name="T55" fmla="*/ 48 h 234"/>
              <a:gd name="T56" fmla="*/ 119 w 320"/>
              <a:gd name="T57" fmla="*/ 58 h 234"/>
              <a:gd name="T58" fmla="*/ 152 w 320"/>
              <a:gd name="T59" fmla="*/ 70 h 234"/>
              <a:gd name="T60" fmla="*/ 181 w 320"/>
              <a:gd name="T61" fmla="*/ 79 h 234"/>
              <a:gd name="T62" fmla="*/ 214 w 320"/>
              <a:gd name="T63" fmla="*/ 85 h 234"/>
              <a:gd name="T64" fmla="*/ 236 w 320"/>
              <a:gd name="T65" fmla="*/ 77 h 234"/>
              <a:gd name="T66" fmla="*/ 257 w 320"/>
              <a:gd name="T67" fmla="*/ 83 h 234"/>
              <a:gd name="T68" fmla="*/ 284 w 320"/>
              <a:gd name="T69" fmla="*/ 107 h 234"/>
              <a:gd name="T70" fmla="*/ 305 w 320"/>
              <a:gd name="T71" fmla="*/ 119 h 234"/>
              <a:gd name="T72" fmla="*/ 297 w 320"/>
              <a:gd name="T73" fmla="*/ 133 h 234"/>
              <a:gd name="T74" fmla="*/ 268 w 320"/>
              <a:gd name="T75" fmla="*/ 144 h 234"/>
              <a:gd name="T76" fmla="*/ 249 w 320"/>
              <a:gd name="T77" fmla="*/ 148 h 234"/>
              <a:gd name="T78" fmla="*/ 237 w 320"/>
              <a:gd name="T79" fmla="*/ 159 h 234"/>
              <a:gd name="T80" fmla="*/ 232 w 320"/>
              <a:gd name="T81" fmla="*/ 176 h 234"/>
              <a:gd name="T82" fmla="*/ 231 w 320"/>
              <a:gd name="T83" fmla="*/ 187 h 234"/>
              <a:gd name="T84" fmla="*/ 222 w 320"/>
              <a:gd name="T85" fmla="*/ 192 h 234"/>
              <a:gd name="T86" fmla="*/ 204 w 320"/>
              <a:gd name="T87" fmla="*/ 189 h 234"/>
              <a:gd name="T88" fmla="*/ 186 w 320"/>
              <a:gd name="T89" fmla="*/ 181 h 234"/>
              <a:gd name="T90" fmla="*/ 168 w 320"/>
              <a:gd name="T91" fmla="*/ 170 h 234"/>
              <a:gd name="T92" fmla="*/ 155 w 320"/>
              <a:gd name="T93" fmla="*/ 164 h 234"/>
              <a:gd name="T94" fmla="*/ 145 w 320"/>
              <a:gd name="T95" fmla="*/ 161 h 234"/>
              <a:gd name="T96" fmla="*/ 131 w 320"/>
              <a:gd name="T97" fmla="*/ 162 h 234"/>
              <a:gd name="T98" fmla="*/ 114 w 320"/>
              <a:gd name="T99" fmla="*/ 167 h 234"/>
              <a:gd name="T100" fmla="*/ 100 w 320"/>
              <a:gd name="T101" fmla="*/ 173 h 234"/>
              <a:gd name="T102" fmla="*/ 87 w 320"/>
              <a:gd name="T103" fmla="*/ 178 h 234"/>
              <a:gd name="T104" fmla="*/ 85 w 320"/>
              <a:gd name="T105" fmla="*/ 183 h 234"/>
              <a:gd name="T106" fmla="*/ 96 w 320"/>
              <a:gd name="T107" fmla="*/ 191 h 234"/>
              <a:gd name="T108" fmla="*/ 116 w 320"/>
              <a:gd name="T109" fmla="*/ 200 h 234"/>
              <a:gd name="T110" fmla="*/ 126 w 320"/>
              <a:gd name="T111" fmla="*/ 212 h 234"/>
              <a:gd name="T112" fmla="*/ 113 w 320"/>
              <a:gd name="T113" fmla="*/ 224 h 234"/>
              <a:gd name="T114" fmla="*/ 102 w 320"/>
              <a:gd name="T115" fmla="*/ 231 h 234"/>
              <a:gd name="T116" fmla="*/ 91 w 320"/>
              <a:gd name="T11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8" name="Freeform 1077">
            <a:extLst>
              <a:ext uri="{FF2B5EF4-FFF2-40B4-BE49-F238E27FC236}">
                <a16:creationId xmlns:a16="http://schemas.microsoft.com/office/drawing/2014/main" id="{6BEB5B03-C7D8-C94B-ADD0-3C1AD367DBAB}"/>
              </a:ext>
            </a:extLst>
          </p:cNvPr>
          <p:cNvSpPr>
            <a:spLocks/>
          </p:cNvSpPr>
          <p:nvPr userDrawn="1">
            <p:custDataLst>
              <p:tags r:id="rId318"/>
            </p:custDataLst>
          </p:nvPr>
        </p:nvSpPr>
        <p:spPr bwMode="auto">
          <a:xfrm>
            <a:off x="10557035" y="2754868"/>
            <a:ext cx="53680" cy="51823"/>
          </a:xfrm>
          <a:custGeom>
            <a:avLst/>
            <a:gdLst>
              <a:gd name="T0" fmla="*/ 33 w 125"/>
              <a:gd name="T1" fmla="*/ 19 h 93"/>
              <a:gd name="T2" fmla="*/ 43 w 125"/>
              <a:gd name="T3" fmla="*/ 19 h 93"/>
              <a:gd name="T4" fmla="*/ 52 w 125"/>
              <a:gd name="T5" fmla="*/ 19 h 93"/>
              <a:gd name="T6" fmla="*/ 55 w 125"/>
              <a:gd name="T7" fmla="*/ 19 h 93"/>
              <a:gd name="T8" fmla="*/ 58 w 125"/>
              <a:gd name="T9" fmla="*/ 17 h 93"/>
              <a:gd name="T10" fmla="*/ 61 w 125"/>
              <a:gd name="T11" fmla="*/ 15 h 93"/>
              <a:gd name="T12" fmla="*/ 65 w 125"/>
              <a:gd name="T13" fmla="*/ 11 h 93"/>
              <a:gd name="T14" fmla="*/ 68 w 125"/>
              <a:gd name="T15" fmla="*/ 8 h 93"/>
              <a:gd name="T16" fmla="*/ 70 w 125"/>
              <a:gd name="T17" fmla="*/ 5 h 93"/>
              <a:gd name="T18" fmla="*/ 72 w 125"/>
              <a:gd name="T19" fmla="*/ 3 h 93"/>
              <a:gd name="T20" fmla="*/ 72 w 125"/>
              <a:gd name="T21" fmla="*/ 0 h 93"/>
              <a:gd name="T22" fmla="*/ 118 w 125"/>
              <a:gd name="T23" fmla="*/ 0 h 93"/>
              <a:gd name="T24" fmla="*/ 122 w 125"/>
              <a:gd name="T25" fmla="*/ 15 h 93"/>
              <a:gd name="T26" fmla="*/ 125 w 125"/>
              <a:gd name="T27" fmla="*/ 25 h 93"/>
              <a:gd name="T28" fmla="*/ 124 w 125"/>
              <a:gd name="T29" fmla="*/ 29 h 93"/>
              <a:gd name="T30" fmla="*/ 122 w 125"/>
              <a:gd name="T31" fmla="*/ 33 h 93"/>
              <a:gd name="T32" fmla="*/ 119 w 125"/>
              <a:gd name="T33" fmla="*/ 35 h 93"/>
              <a:gd name="T34" fmla="*/ 117 w 125"/>
              <a:gd name="T35" fmla="*/ 37 h 93"/>
              <a:gd name="T36" fmla="*/ 111 w 125"/>
              <a:gd name="T37" fmla="*/ 40 h 93"/>
              <a:gd name="T38" fmla="*/ 104 w 125"/>
              <a:gd name="T39" fmla="*/ 41 h 93"/>
              <a:gd name="T40" fmla="*/ 88 w 125"/>
              <a:gd name="T41" fmla="*/ 41 h 93"/>
              <a:gd name="T42" fmla="*/ 72 w 125"/>
              <a:gd name="T43" fmla="*/ 43 h 93"/>
              <a:gd name="T44" fmla="*/ 70 w 125"/>
              <a:gd name="T45" fmla="*/ 47 h 93"/>
              <a:gd name="T46" fmla="*/ 69 w 125"/>
              <a:gd name="T47" fmla="*/ 53 h 93"/>
              <a:gd name="T48" fmla="*/ 67 w 125"/>
              <a:gd name="T49" fmla="*/ 61 h 93"/>
              <a:gd name="T50" fmla="*/ 67 w 125"/>
              <a:gd name="T51" fmla="*/ 71 h 93"/>
              <a:gd name="T52" fmla="*/ 66 w 125"/>
              <a:gd name="T53" fmla="*/ 86 h 93"/>
              <a:gd name="T54" fmla="*/ 66 w 125"/>
              <a:gd name="T55" fmla="*/ 93 h 93"/>
              <a:gd name="T56" fmla="*/ 49 w 125"/>
              <a:gd name="T57" fmla="*/ 85 h 93"/>
              <a:gd name="T58" fmla="*/ 27 w 125"/>
              <a:gd name="T59" fmla="*/ 73 h 93"/>
              <a:gd name="T60" fmla="*/ 16 w 125"/>
              <a:gd name="T61" fmla="*/ 65 h 93"/>
              <a:gd name="T62" fmla="*/ 7 w 125"/>
              <a:gd name="T63" fmla="*/ 58 h 93"/>
              <a:gd name="T64" fmla="*/ 4 w 125"/>
              <a:gd name="T65" fmla="*/ 54 h 93"/>
              <a:gd name="T66" fmla="*/ 2 w 125"/>
              <a:gd name="T67" fmla="*/ 50 h 93"/>
              <a:gd name="T68" fmla="*/ 0 w 125"/>
              <a:gd name="T69" fmla="*/ 47 h 93"/>
              <a:gd name="T70" fmla="*/ 0 w 125"/>
              <a:gd name="T71" fmla="*/ 43 h 93"/>
              <a:gd name="T72" fmla="*/ 7 w 125"/>
              <a:gd name="T73" fmla="*/ 43 h 93"/>
              <a:gd name="T74" fmla="*/ 15 w 125"/>
              <a:gd name="T75" fmla="*/ 41 h 93"/>
              <a:gd name="T76" fmla="*/ 20 w 125"/>
              <a:gd name="T77" fmla="*/ 39 h 93"/>
              <a:gd name="T78" fmla="*/ 23 w 125"/>
              <a:gd name="T79" fmla="*/ 36 h 93"/>
              <a:gd name="T80" fmla="*/ 28 w 125"/>
              <a:gd name="T81" fmla="*/ 28 h 93"/>
              <a:gd name="T82" fmla="*/ 33 w 125"/>
              <a:gd name="T83"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79" name="Freeform 1078">
            <a:extLst>
              <a:ext uri="{FF2B5EF4-FFF2-40B4-BE49-F238E27FC236}">
                <a16:creationId xmlns:a16="http://schemas.microsoft.com/office/drawing/2014/main" id="{CBC0CDEA-1B76-D340-BFE5-D06140300A63}"/>
              </a:ext>
            </a:extLst>
          </p:cNvPr>
          <p:cNvSpPr>
            <a:spLocks/>
          </p:cNvSpPr>
          <p:nvPr userDrawn="1">
            <p:custDataLst>
              <p:tags r:id="rId319"/>
            </p:custDataLst>
          </p:nvPr>
        </p:nvSpPr>
        <p:spPr bwMode="auto">
          <a:xfrm>
            <a:off x="10501727" y="2767825"/>
            <a:ext cx="61815" cy="76294"/>
          </a:xfrm>
          <a:custGeom>
            <a:avLst/>
            <a:gdLst>
              <a:gd name="T0" fmla="*/ 20 w 133"/>
              <a:gd name="T1" fmla="*/ 12 h 154"/>
              <a:gd name="T2" fmla="*/ 24 w 133"/>
              <a:gd name="T3" fmla="*/ 10 h 154"/>
              <a:gd name="T4" fmla="*/ 31 w 133"/>
              <a:gd name="T5" fmla="*/ 6 h 154"/>
              <a:gd name="T6" fmla="*/ 34 w 133"/>
              <a:gd name="T7" fmla="*/ 4 h 154"/>
              <a:gd name="T8" fmla="*/ 37 w 133"/>
              <a:gd name="T9" fmla="*/ 2 h 154"/>
              <a:gd name="T10" fmla="*/ 42 w 133"/>
              <a:gd name="T11" fmla="*/ 1 h 154"/>
              <a:gd name="T12" fmla="*/ 46 w 133"/>
              <a:gd name="T13" fmla="*/ 0 h 154"/>
              <a:gd name="T14" fmla="*/ 59 w 133"/>
              <a:gd name="T15" fmla="*/ 1 h 154"/>
              <a:gd name="T16" fmla="*/ 70 w 133"/>
              <a:gd name="T17" fmla="*/ 4 h 154"/>
              <a:gd name="T18" fmla="*/ 81 w 133"/>
              <a:gd name="T19" fmla="*/ 8 h 154"/>
              <a:gd name="T20" fmla="*/ 90 w 133"/>
              <a:gd name="T21" fmla="*/ 14 h 154"/>
              <a:gd name="T22" fmla="*/ 99 w 133"/>
              <a:gd name="T23" fmla="*/ 21 h 154"/>
              <a:gd name="T24" fmla="*/ 105 w 133"/>
              <a:gd name="T25" fmla="*/ 30 h 154"/>
              <a:gd name="T26" fmla="*/ 112 w 133"/>
              <a:gd name="T27" fmla="*/ 40 h 154"/>
              <a:gd name="T28" fmla="*/ 116 w 133"/>
              <a:gd name="T29" fmla="*/ 50 h 154"/>
              <a:gd name="T30" fmla="*/ 121 w 133"/>
              <a:gd name="T31" fmla="*/ 60 h 154"/>
              <a:gd name="T32" fmla="*/ 124 w 133"/>
              <a:gd name="T33" fmla="*/ 71 h 154"/>
              <a:gd name="T34" fmla="*/ 127 w 133"/>
              <a:gd name="T35" fmla="*/ 82 h 154"/>
              <a:gd name="T36" fmla="*/ 130 w 133"/>
              <a:gd name="T37" fmla="*/ 94 h 154"/>
              <a:gd name="T38" fmla="*/ 132 w 133"/>
              <a:gd name="T39" fmla="*/ 116 h 154"/>
              <a:gd name="T40" fmla="*/ 133 w 133"/>
              <a:gd name="T41" fmla="*/ 135 h 154"/>
              <a:gd name="T42" fmla="*/ 132 w 133"/>
              <a:gd name="T43" fmla="*/ 138 h 154"/>
              <a:gd name="T44" fmla="*/ 130 w 133"/>
              <a:gd name="T45" fmla="*/ 141 h 154"/>
              <a:gd name="T46" fmla="*/ 125 w 133"/>
              <a:gd name="T47" fmla="*/ 144 h 154"/>
              <a:gd name="T48" fmla="*/ 121 w 133"/>
              <a:gd name="T49" fmla="*/ 147 h 154"/>
              <a:gd name="T50" fmla="*/ 115 w 133"/>
              <a:gd name="T51" fmla="*/ 150 h 154"/>
              <a:gd name="T52" fmla="*/ 110 w 133"/>
              <a:gd name="T53" fmla="*/ 153 h 154"/>
              <a:gd name="T54" fmla="*/ 104 w 133"/>
              <a:gd name="T55" fmla="*/ 154 h 154"/>
              <a:gd name="T56" fmla="*/ 99 w 133"/>
              <a:gd name="T57" fmla="*/ 154 h 154"/>
              <a:gd name="T58" fmla="*/ 93 w 133"/>
              <a:gd name="T59" fmla="*/ 153 h 154"/>
              <a:gd name="T60" fmla="*/ 87 w 133"/>
              <a:gd name="T61" fmla="*/ 149 h 154"/>
              <a:gd name="T62" fmla="*/ 79 w 133"/>
              <a:gd name="T63" fmla="*/ 141 h 154"/>
              <a:gd name="T64" fmla="*/ 71 w 133"/>
              <a:gd name="T65" fmla="*/ 134 h 154"/>
              <a:gd name="T66" fmla="*/ 64 w 133"/>
              <a:gd name="T67" fmla="*/ 126 h 154"/>
              <a:gd name="T68" fmla="*/ 58 w 133"/>
              <a:gd name="T69" fmla="*/ 118 h 154"/>
              <a:gd name="T70" fmla="*/ 54 w 133"/>
              <a:gd name="T71" fmla="*/ 111 h 154"/>
              <a:gd name="T72" fmla="*/ 53 w 133"/>
              <a:gd name="T73" fmla="*/ 105 h 154"/>
              <a:gd name="T74" fmla="*/ 54 w 133"/>
              <a:gd name="T75" fmla="*/ 98 h 154"/>
              <a:gd name="T76" fmla="*/ 56 w 133"/>
              <a:gd name="T77" fmla="*/ 83 h 154"/>
              <a:gd name="T78" fmla="*/ 58 w 133"/>
              <a:gd name="T79" fmla="*/ 68 h 154"/>
              <a:gd name="T80" fmla="*/ 59 w 133"/>
              <a:gd name="T81" fmla="*/ 62 h 154"/>
              <a:gd name="T82" fmla="*/ 47 w 133"/>
              <a:gd name="T83" fmla="*/ 61 h 154"/>
              <a:gd name="T84" fmla="*/ 36 w 133"/>
              <a:gd name="T85" fmla="*/ 59 h 154"/>
              <a:gd name="T86" fmla="*/ 25 w 133"/>
              <a:gd name="T87" fmla="*/ 56 h 154"/>
              <a:gd name="T88" fmla="*/ 17 w 133"/>
              <a:gd name="T89" fmla="*/ 52 h 154"/>
              <a:gd name="T90" fmla="*/ 13 w 133"/>
              <a:gd name="T91" fmla="*/ 49 h 154"/>
              <a:gd name="T92" fmla="*/ 10 w 133"/>
              <a:gd name="T93" fmla="*/ 46 h 154"/>
              <a:gd name="T94" fmla="*/ 7 w 133"/>
              <a:gd name="T95" fmla="*/ 43 h 154"/>
              <a:gd name="T96" fmla="*/ 4 w 133"/>
              <a:gd name="T97" fmla="*/ 39 h 154"/>
              <a:gd name="T98" fmla="*/ 2 w 133"/>
              <a:gd name="T99" fmla="*/ 34 h 154"/>
              <a:gd name="T100" fmla="*/ 1 w 133"/>
              <a:gd name="T101" fmla="*/ 29 h 154"/>
              <a:gd name="T102" fmla="*/ 0 w 133"/>
              <a:gd name="T103" fmla="*/ 24 h 154"/>
              <a:gd name="T104" fmla="*/ 0 w 133"/>
              <a:gd name="T105" fmla="*/ 18 h 154"/>
              <a:gd name="T106" fmla="*/ 7 w 133"/>
              <a:gd name="T107" fmla="*/ 15 h 154"/>
              <a:gd name="T108" fmla="*/ 20 w 133"/>
              <a:gd name="T109"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0" name="Freeform 1079">
            <a:extLst>
              <a:ext uri="{FF2B5EF4-FFF2-40B4-BE49-F238E27FC236}">
                <a16:creationId xmlns:a16="http://schemas.microsoft.com/office/drawing/2014/main" id="{A992596B-0A30-A045-B12A-9E48061288C5}"/>
              </a:ext>
            </a:extLst>
          </p:cNvPr>
          <p:cNvSpPr>
            <a:spLocks/>
          </p:cNvSpPr>
          <p:nvPr userDrawn="1">
            <p:custDataLst>
              <p:tags r:id="rId320"/>
            </p:custDataLst>
          </p:nvPr>
        </p:nvSpPr>
        <p:spPr bwMode="auto">
          <a:xfrm>
            <a:off x="10517993" y="2551897"/>
            <a:ext cx="214724" cy="221686"/>
          </a:xfrm>
          <a:custGeom>
            <a:avLst/>
            <a:gdLst>
              <a:gd name="T0" fmla="*/ 134 w 485"/>
              <a:gd name="T1" fmla="*/ 351 h 468"/>
              <a:gd name="T2" fmla="*/ 167 w 485"/>
              <a:gd name="T3" fmla="*/ 339 h 468"/>
              <a:gd name="T4" fmla="*/ 200 w 485"/>
              <a:gd name="T5" fmla="*/ 339 h 468"/>
              <a:gd name="T6" fmla="*/ 226 w 485"/>
              <a:gd name="T7" fmla="*/ 348 h 468"/>
              <a:gd name="T8" fmla="*/ 224 w 485"/>
              <a:gd name="T9" fmla="*/ 327 h 468"/>
              <a:gd name="T10" fmla="*/ 220 w 485"/>
              <a:gd name="T11" fmla="*/ 316 h 468"/>
              <a:gd name="T12" fmla="*/ 233 w 485"/>
              <a:gd name="T13" fmla="*/ 303 h 468"/>
              <a:gd name="T14" fmla="*/ 239 w 485"/>
              <a:gd name="T15" fmla="*/ 276 h 468"/>
              <a:gd name="T16" fmla="*/ 242 w 485"/>
              <a:gd name="T17" fmla="*/ 246 h 468"/>
              <a:gd name="T18" fmla="*/ 268 w 485"/>
              <a:gd name="T19" fmla="*/ 255 h 468"/>
              <a:gd name="T20" fmla="*/ 300 w 485"/>
              <a:gd name="T21" fmla="*/ 238 h 468"/>
              <a:gd name="T22" fmla="*/ 316 w 485"/>
              <a:gd name="T23" fmla="*/ 217 h 468"/>
              <a:gd name="T24" fmla="*/ 293 w 485"/>
              <a:gd name="T25" fmla="*/ 194 h 468"/>
              <a:gd name="T26" fmla="*/ 318 w 485"/>
              <a:gd name="T27" fmla="*/ 199 h 468"/>
              <a:gd name="T28" fmla="*/ 343 w 485"/>
              <a:gd name="T29" fmla="*/ 202 h 468"/>
              <a:gd name="T30" fmla="*/ 346 w 485"/>
              <a:gd name="T31" fmla="*/ 185 h 468"/>
              <a:gd name="T32" fmla="*/ 295 w 485"/>
              <a:gd name="T33" fmla="*/ 96 h 468"/>
              <a:gd name="T34" fmla="*/ 285 w 485"/>
              <a:gd name="T35" fmla="*/ 53 h 468"/>
              <a:gd name="T36" fmla="*/ 291 w 485"/>
              <a:gd name="T37" fmla="*/ 19 h 468"/>
              <a:gd name="T38" fmla="*/ 316 w 485"/>
              <a:gd name="T39" fmla="*/ 1 h 468"/>
              <a:gd name="T40" fmla="*/ 336 w 485"/>
              <a:gd name="T41" fmla="*/ 18 h 468"/>
              <a:gd name="T42" fmla="*/ 377 w 485"/>
              <a:gd name="T43" fmla="*/ 45 h 468"/>
              <a:gd name="T44" fmla="*/ 415 w 485"/>
              <a:gd name="T45" fmla="*/ 72 h 468"/>
              <a:gd name="T46" fmla="*/ 426 w 485"/>
              <a:gd name="T47" fmla="*/ 98 h 468"/>
              <a:gd name="T48" fmla="*/ 436 w 485"/>
              <a:gd name="T49" fmla="*/ 137 h 468"/>
              <a:gd name="T50" fmla="*/ 445 w 485"/>
              <a:gd name="T51" fmla="*/ 173 h 468"/>
              <a:gd name="T52" fmla="*/ 428 w 485"/>
              <a:gd name="T53" fmla="*/ 179 h 468"/>
              <a:gd name="T54" fmla="*/ 412 w 485"/>
              <a:gd name="T55" fmla="*/ 185 h 468"/>
              <a:gd name="T56" fmla="*/ 426 w 485"/>
              <a:gd name="T57" fmla="*/ 199 h 468"/>
              <a:gd name="T58" fmla="*/ 445 w 485"/>
              <a:gd name="T59" fmla="*/ 203 h 468"/>
              <a:gd name="T60" fmla="*/ 455 w 485"/>
              <a:gd name="T61" fmla="*/ 262 h 468"/>
              <a:gd name="T62" fmla="*/ 475 w 485"/>
              <a:gd name="T63" fmla="*/ 312 h 468"/>
              <a:gd name="T64" fmla="*/ 480 w 485"/>
              <a:gd name="T65" fmla="*/ 381 h 468"/>
              <a:gd name="T66" fmla="*/ 463 w 485"/>
              <a:gd name="T67" fmla="*/ 364 h 468"/>
              <a:gd name="T68" fmla="*/ 453 w 485"/>
              <a:gd name="T69" fmla="*/ 356 h 468"/>
              <a:gd name="T70" fmla="*/ 436 w 485"/>
              <a:gd name="T71" fmla="*/ 363 h 468"/>
              <a:gd name="T72" fmla="*/ 429 w 485"/>
              <a:gd name="T73" fmla="*/ 399 h 468"/>
              <a:gd name="T74" fmla="*/ 408 w 485"/>
              <a:gd name="T75" fmla="*/ 389 h 468"/>
              <a:gd name="T76" fmla="*/ 389 w 485"/>
              <a:gd name="T77" fmla="*/ 382 h 468"/>
              <a:gd name="T78" fmla="*/ 376 w 485"/>
              <a:gd name="T79" fmla="*/ 402 h 468"/>
              <a:gd name="T80" fmla="*/ 345 w 485"/>
              <a:gd name="T81" fmla="*/ 413 h 468"/>
              <a:gd name="T82" fmla="*/ 334 w 485"/>
              <a:gd name="T83" fmla="*/ 400 h 468"/>
              <a:gd name="T84" fmla="*/ 312 w 485"/>
              <a:gd name="T85" fmla="*/ 395 h 468"/>
              <a:gd name="T86" fmla="*/ 303 w 485"/>
              <a:gd name="T87" fmla="*/ 426 h 468"/>
              <a:gd name="T88" fmla="*/ 299 w 485"/>
              <a:gd name="T89" fmla="*/ 450 h 468"/>
              <a:gd name="T90" fmla="*/ 307 w 485"/>
              <a:gd name="T91" fmla="*/ 466 h 468"/>
              <a:gd name="T92" fmla="*/ 272 w 485"/>
              <a:gd name="T93" fmla="*/ 468 h 468"/>
              <a:gd name="T94" fmla="*/ 258 w 485"/>
              <a:gd name="T95" fmla="*/ 465 h 468"/>
              <a:gd name="T96" fmla="*/ 244 w 485"/>
              <a:gd name="T97" fmla="*/ 440 h 468"/>
              <a:gd name="T98" fmla="*/ 229 w 485"/>
              <a:gd name="T99" fmla="*/ 418 h 468"/>
              <a:gd name="T100" fmla="*/ 204 w 485"/>
              <a:gd name="T101" fmla="*/ 406 h 468"/>
              <a:gd name="T102" fmla="*/ 190 w 485"/>
              <a:gd name="T103" fmla="*/ 394 h 468"/>
              <a:gd name="T104" fmla="*/ 136 w 485"/>
              <a:gd name="T105" fmla="*/ 417 h 468"/>
              <a:gd name="T106" fmla="*/ 90 w 485"/>
              <a:gd name="T107" fmla="*/ 435 h 468"/>
              <a:gd name="T108" fmla="*/ 65 w 485"/>
              <a:gd name="T109" fmla="*/ 459 h 468"/>
              <a:gd name="T110" fmla="*/ 27 w 485"/>
              <a:gd name="T111" fmla="*/ 461 h 468"/>
              <a:gd name="T112" fmla="*/ 7 w 485"/>
              <a:gd name="T113" fmla="*/ 438 h 468"/>
              <a:gd name="T114" fmla="*/ 0 w 485"/>
              <a:gd name="T115" fmla="*/ 417 h 468"/>
              <a:gd name="T116" fmla="*/ 7 w 485"/>
              <a:gd name="T117" fmla="*/ 413 h 468"/>
              <a:gd name="T118" fmla="*/ 27 w 485"/>
              <a:gd name="T119" fmla="*/ 414 h 468"/>
              <a:gd name="T120" fmla="*/ 48 w 485"/>
              <a:gd name="T121" fmla="*/ 405 h 468"/>
              <a:gd name="T122" fmla="*/ 72 w 485"/>
              <a:gd name="T123" fmla="*/ 369 h 468"/>
              <a:gd name="T124" fmla="*/ 93 w 485"/>
              <a:gd name="T125" fmla="*/ 35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1" name="Freeform 1080">
            <a:extLst>
              <a:ext uri="{FF2B5EF4-FFF2-40B4-BE49-F238E27FC236}">
                <a16:creationId xmlns:a16="http://schemas.microsoft.com/office/drawing/2014/main" id="{26B660C4-FB8E-A743-B442-E0C5D8229CDE}"/>
              </a:ext>
            </a:extLst>
          </p:cNvPr>
          <p:cNvSpPr>
            <a:spLocks/>
          </p:cNvSpPr>
          <p:nvPr userDrawn="1">
            <p:custDataLst>
              <p:tags r:id="rId321"/>
            </p:custDataLst>
          </p:nvPr>
        </p:nvSpPr>
        <p:spPr bwMode="auto">
          <a:xfrm>
            <a:off x="8042159" y="1545674"/>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2" name="Freeform 1081">
            <a:extLst>
              <a:ext uri="{FF2B5EF4-FFF2-40B4-BE49-F238E27FC236}">
                <a16:creationId xmlns:a16="http://schemas.microsoft.com/office/drawing/2014/main" id="{A46000F3-1DB9-0F43-AC07-1A13200A00FF}"/>
              </a:ext>
            </a:extLst>
          </p:cNvPr>
          <p:cNvSpPr>
            <a:spLocks/>
          </p:cNvSpPr>
          <p:nvPr userDrawn="1">
            <p:custDataLst>
              <p:tags r:id="rId322"/>
            </p:custDataLst>
          </p:nvPr>
        </p:nvSpPr>
        <p:spPr bwMode="auto">
          <a:xfrm>
            <a:off x="8188562" y="1529840"/>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3" name="Freeform 1082">
            <a:extLst>
              <a:ext uri="{FF2B5EF4-FFF2-40B4-BE49-F238E27FC236}">
                <a16:creationId xmlns:a16="http://schemas.microsoft.com/office/drawing/2014/main" id="{8B3609CA-1A68-9F48-BB31-AC13992DA945}"/>
              </a:ext>
            </a:extLst>
          </p:cNvPr>
          <p:cNvSpPr>
            <a:spLocks/>
          </p:cNvSpPr>
          <p:nvPr userDrawn="1">
            <p:custDataLst>
              <p:tags r:id="rId323"/>
            </p:custDataLst>
          </p:nvPr>
        </p:nvSpPr>
        <p:spPr bwMode="auto">
          <a:xfrm>
            <a:off x="8225976" y="1537036"/>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4" name="Freeform 1083">
            <a:extLst>
              <a:ext uri="{FF2B5EF4-FFF2-40B4-BE49-F238E27FC236}">
                <a16:creationId xmlns:a16="http://schemas.microsoft.com/office/drawing/2014/main" id="{E73E38E2-4CAF-1544-B868-E525313B9A4E}"/>
              </a:ext>
            </a:extLst>
          </p:cNvPr>
          <p:cNvSpPr>
            <a:spLocks/>
          </p:cNvSpPr>
          <p:nvPr userDrawn="1">
            <p:custDataLst>
              <p:tags r:id="rId324"/>
            </p:custDataLst>
          </p:nvPr>
        </p:nvSpPr>
        <p:spPr bwMode="auto">
          <a:xfrm>
            <a:off x="8772547" y="1705460"/>
            <a:ext cx="42294" cy="51823"/>
          </a:xfrm>
          <a:custGeom>
            <a:avLst/>
            <a:gdLst>
              <a:gd name="T0" fmla="*/ 93 w 100"/>
              <a:gd name="T1" fmla="*/ 0 h 42"/>
              <a:gd name="T2" fmla="*/ 97 w 100"/>
              <a:gd name="T3" fmla="*/ 7 h 42"/>
              <a:gd name="T4" fmla="*/ 100 w 100"/>
              <a:gd name="T5" fmla="*/ 18 h 42"/>
              <a:gd name="T6" fmla="*/ 92 w 100"/>
              <a:gd name="T7" fmla="*/ 24 h 42"/>
              <a:gd name="T8" fmla="*/ 86 w 100"/>
              <a:gd name="T9" fmla="*/ 29 h 42"/>
              <a:gd name="T10" fmla="*/ 79 w 100"/>
              <a:gd name="T11" fmla="*/ 34 h 42"/>
              <a:gd name="T12" fmla="*/ 72 w 100"/>
              <a:gd name="T13" fmla="*/ 37 h 42"/>
              <a:gd name="T14" fmla="*/ 65 w 100"/>
              <a:gd name="T15" fmla="*/ 39 h 42"/>
              <a:gd name="T16" fmla="*/ 57 w 100"/>
              <a:gd name="T17" fmla="*/ 41 h 42"/>
              <a:gd name="T18" fmla="*/ 49 w 100"/>
              <a:gd name="T19" fmla="*/ 42 h 42"/>
              <a:gd name="T20" fmla="*/ 40 w 100"/>
              <a:gd name="T21" fmla="*/ 42 h 42"/>
              <a:gd name="T22" fmla="*/ 27 w 100"/>
              <a:gd name="T23" fmla="*/ 41 h 42"/>
              <a:gd name="T24" fmla="*/ 12 w 100"/>
              <a:gd name="T25" fmla="*/ 39 h 42"/>
              <a:gd name="T26" fmla="*/ 1 w 100"/>
              <a:gd name="T27" fmla="*/ 37 h 42"/>
              <a:gd name="T28" fmla="*/ 0 w 100"/>
              <a:gd name="T29" fmla="*/ 36 h 42"/>
              <a:gd name="T30" fmla="*/ 6 w 100"/>
              <a:gd name="T31" fmla="*/ 36 h 42"/>
              <a:gd name="T32" fmla="*/ 12 w 100"/>
              <a:gd name="T33" fmla="*/ 35 h 42"/>
              <a:gd name="T34" fmla="*/ 18 w 100"/>
              <a:gd name="T35" fmla="*/ 33 h 42"/>
              <a:gd name="T36" fmla="*/ 23 w 100"/>
              <a:gd name="T37" fmla="*/ 30 h 42"/>
              <a:gd name="T38" fmla="*/ 33 w 100"/>
              <a:gd name="T39" fmla="*/ 25 h 42"/>
              <a:gd name="T40" fmla="*/ 44 w 100"/>
              <a:gd name="T41" fmla="*/ 18 h 42"/>
              <a:gd name="T42" fmla="*/ 55 w 100"/>
              <a:gd name="T43" fmla="*/ 11 h 42"/>
              <a:gd name="T44" fmla="*/ 66 w 100"/>
              <a:gd name="T45" fmla="*/ 5 h 42"/>
              <a:gd name="T46" fmla="*/ 72 w 100"/>
              <a:gd name="T47" fmla="*/ 3 h 42"/>
              <a:gd name="T48" fmla="*/ 79 w 100"/>
              <a:gd name="T49" fmla="*/ 1 h 42"/>
              <a:gd name="T50" fmla="*/ 86 w 100"/>
              <a:gd name="T51" fmla="*/ 0 h 42"/>
              <a:gd name="T52" fmla="*/ 93 w 10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5" name="Freeform 1084">
            <a:extLst>
              <a:ext uri="{FF2B5EF4-FFF2-40B4-BE49-F238E27FC236}">
                <a16:creationId xmlns:a16="http://schemas.microsoft.com/office/drawing/2014/main" id="{783C687C-5306-204B-A384-7703D71DCC12}"/>
              </a:ext>
            </a:extLst>
          </p:cNvPr>
          <p:cNvSpPr>
            <a:spLocks/>
          </p:cNvSpPr>
          <p:nvPr userDrawn="1">
            <p:custDataLst>
              <p:tags r:id="rId325"/>
            </p:custDataLst>
          </p:nvPr>
        </p:nvSpPr>
        <p:spPr bwMode="auto">
          <a:xfrm>
            <a:off x="8679825" y="1577343"/>
            <a:ext cx="16267" cy="53262"/>
          </a:xfrm>
          <a:custGeom>
            <a:avLst/>
            <a:gdLst>
              <a:gd name="T0" fmla="*/ 40 w 40"/>
              <a:gd name="T1" fmla="*/ 5 h 5"/>
              <a:gd name="T2" fmla="*/ 0 w 40"/>
              <a:gd name="T3" fmla="*/ 5 h 5"/>
              <a:gd name="T4" fmla="*/ 5 w 40"/>
              <a:gd name="T5" fmla="*/ 3 h 5"/>
              <a:gd name="T6" fmla="*/ 9 w 40"/>
              <a:gd name="T7" fmla="*/ 1 h 5"/>
              <a:gd name="T8" fmla="*/ 15 w 40"/>
              <a:gd name="T9" fmla="*/ 0 h 5"/>
              <a:gd name="T10" fmla="*/ 20 w 40"/>
              <a:gd name="T11" fmla="*/ 0 h 5"/>
              <a:gd name="T12" fmla="*/ 25 w 40"/>
              <a:gd name="T13" fmla="*/ 0 h 5"/>
              <a:gd name="T14" fmla="*/ 30 w 40"/>
              <a:gd name="T15" fmla="*/ 1 h 5"/>
              <a:gd name="T16" fmla="*/ 35 w 40"/>
              <a:gd name="T17" fmla="*/ 3 h 5"/>
              <a:gd name="T18" fmla="*/ 40 w 4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6" name="Freeform 1085">
            <a:extLst>
              <a:ext uri="{FF2B5EF4-FFF2-40B4-BE49-F238E27FC236}">
                <a16:creationId xmlns:a16="http://schemas.microsoft.com/office/drawing/2014/main" id="{D683DA25-966E-6448-94A9-EA7B55D23668}"/>
              </a:ext>
            </a:extLst>
          </p:cNvPr>
          <p:cNvSpPr>
            <a:spLocks/>
          </p:cNvSpPr>
          <p:nvPr userDrawn="1">
            <p:custDataLst>
              <p:tags r:id="rId326"/>
            </p:custDataLst>
          </p:nvPr>
        </p:nvSpPr>
        <p:spPr bwMode="auto">
          <a:xfrm>
            <a:off x="8702599" y="1539917"/>
            <a:ext cx="14640" cy="54702"/>
          </a:xfrm>
          <a:custGeom>
            <a:avLst/>
            <a:gdLst>
              <a:gd name="T0" fmla="*/ 0 w 33"/>
              <a:gd name="T1" fmla="*/ 19 h 31"/>
              <a:gd name="T2" fmla="*/ 20 w 33"/>
              <a:gd name="T3" fmla="*/ 0 h 31"/>
              <a:gd name="T4" fmla="*/ 20 w 33"/>
              <a:gd name="T5" fmla="*/ 4 h 31"/>
              <a:gd name="T6" fmla="*/ 22 w 33"/>
              <a:gd name="T7" fmla="*/ 10 h 31"/>
              <a:gd name="T8" fmla="*/ 25 w 33"/>
              <a:gd name="T9" fmla="*/ 14 h 31"/>
              <a:gd name="T10" fmla="*/ 27 w 33"/>
              <a:gd name="T11" fmla="*/ 18 h 31"/>
              <a:gd name="T12" fmla="*/ 31 w 33"/>
              <a:gd name="T13" fmla="*/ 26 h 31"/>
              <a:gd name="T14" fmla="*/ 33 w 33"/>
              <a:gd name="T15" fmla="*/ 31 h 31"/>
              <a:gd name="T16" fmla="*/ 0 w 33"/>
              <a:gd name="T17" fmla="*/ 31 h 31"/>
              <a:gd name="T18" fmla="*/ 0 w 33"/>
              <a:gd name="T19" fmla="*/ 25 h 31"/>
              <a:gd name="T20" fmla="*/ 0 w 33"/>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7" name="Freeform 1086">
            <a:extLst>
              <a:ext uri="{FF2B5EF4-FFF2-40B4-BE49-F238E27FC236}">
                <a16:creationId xmlns:a16="http://schemas.microsoft.com/office/drawing/2014/main" id="{CA7487D8-4D29-5A41-8D44-613EA372E286}"/>
              </a:ext>
            </a:extLst>
          </p:cNvPr>
          <p:cNvSpPr>
            <a:spLocks/>
          </p:cNvSpPr>
          <p:nvPr userDrawn="1">
            <p:custDataLst>
              <p:tags r:id="rId327"/>
            </p:custDataLst>
          </p:nvPr>
        </p:nvSpPr>
        <p:spPr bwMode="auto">
          <a:xfrm>
            <a:off x="8850628" y="1645001"/>
            <a:ext cx="17894" cy="51823"/>
          </a:xfrm>
          <a:custGeom>
            <a:avLst/>
            <a:gdLst>
              <a:gd name="T0" fmla="*/ 41 w 41"/>
              <a:gd name="T1" fmla="*/ 0 h 43"/>
              <a:gd name="T2" fmla="*/ 41 w 41"/>
              <a:gd name="T3" fmla="*/ 43 h 43"/>
              <a:gd name="T4" fmla="*/ 31 w 41"/>
              <a:gd name="T5" fmla="*/ 42 h 43"/>
              <a:gd name="T6" fmla="*/ 24 w 41"/>
              <a:gd name="T7" fmla="*/ 40 h 43"/>
              <a:gd name="T8" fmla="*/ 18 w 41"/>
              <a:gd name="T9" fmla="*/ 37 h 43"/>
              <a:gd name="T10" fmla="*/ 13 w 41"/>
              <a:gd name="T11" fmla="*/ 33 h 43"/>
              <a:gd name="T12" fmla="*/ 5 w 41"/>
              <a:gd name="T13" fmla="*/ 25 h 43"/>
              <a:gd name="T14" fmla="*/ 0 w 41"/>
              <a:gd name="T15" fmla="*/ 19 h 43"/>
              <a:gd name="T16" fmla="*/ 12 w 41"/>
              <a:gd name="T17" fmla="*/ 13 h 43"/>
              <a:gd name="T18" fmla="*/ 25 w 41"/>
              <a:gd name="T19" fmla="*/ 7 h 43"/>
              <a:gd name="T20" fmla="*/ 36 w 41"/>
              <a:gd name="T21" fmla="*/ 2 h 43"/>
              <a:gd name="T22" fmla="*/ 41 w 41"/>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8" name="Freeform 1087">
            <a:extLst>
              <a:ext uri="{FF2B5EF4-FFF2-40B4-BE49-F238E27FC236}">
                <a16:creationId xmlns:a16="http://schemas.microsoft.com/office/drawing/2014/main" id="{8000594D-16D4-4C46-93DF-A423178C40CA}"/>
              </a:ext>
            </a:extLst>
          </p:cNvPr>
          <p:cNvSpPr>
            <a:spLocks/>
          </p:cNvSpPr>
          <p:nvPr userDrawn="1">
            <p:custDataLst>
              <p:tags r:id="rId328"/>
            </p:custDataLst>
          </p:nvPr>
        </p:nvSpPr>
        <p:spPr bwMode="auto">
          <a:xfrm>
            <a:off x="8905936" y="1539917"/>
            <a:ext cx="95976" cy="54702"/>
          </a:xfrm>
          <a:custGeom>
            <a:avLst/>
            <a:gdLst>
              <a:gd name="T0" fmla="*/ 61 w 213"/>
              <a:gd name="T1" fmla="*/ 0 h 62"/>
              <a:gd name="T2" fmla="*/ 83 w 213"/>
              <a:gd name="T3" fmla="*/ 0 h 62"/>
              <a:gd name="T4" fmla="*/ 105 w 213"/>
              <a:gd name="T5" fmla="*/ 1 h 62"/>
              <a:gd name="T6" fmla="*/ 127 w 213"/>
              <a:gd name="T7" fmla="*/ 3 h 62"/>
              <a:gd name="T8" fmla="*/ 146 w 213"/>
              <a:gd name="T9" fmla="*/ 7 h 62"/>
              <a:gd name="T10" fmla="*/ 166 w 213"/>
              <a:gd name="T11" fmla="*/ 11 h 62"/>
              <a:gd name="T12" fmla="*/ 184 w 213"/>
              <a:gd name="T13" fmla="*/ 16 h 62"/>
              <a:gd name="T14" fmla="*/ 191 w 213"/>
              <a:gd name="T15" fmla="*/ 19 h 62"/>
              <a:gd name="T16" fmla="*/ 199 w 213"/>
              <a:gd name="T17" fmla="*/ 23 h 62"/>
              <a:gd name="T18" fmla="*/ 207 w 213"/>
              <a:gd name="T19" fmla="*/ 27 h 62"/>
              <a:gd name="T20" fmla="*/ 213 w 213"/>
              <a:gd name="T21" fmla="*/ 31 h 62"/>
              <a:gd name="T22" fmla="*/ 211 w 213"/>
              <a:gd name="T23" fmla="*/ 35 h 62"/>
              <a:gd name="T24" fmla="*/ 207 w 213"/>
              <a:gd name="T25" fmla="*/ 38 h 62"/>
              <a:gd name="T26" fmla="*/ 201 w 213"/>
              <a:gd name="T27" fmla="*/ 41 h 62"/>
              <a:gd name="T28" fmla="*/ 195 w 213"/>
              <a:gd name="T29" fmla="*/ 44 h 62"/>
              <a:gd name="T30" fmla="*/ 177 w 213"/>
              <a:gd name="T31" fmla="*/ 49 h 62"/>
              <a:gd name="T32" fmla="*/ 156 w 213"/>
              <a:gd name="T33" fmla="*/ 53 h 62"/>
              <a:gd name="T34" fmla="*/ 135 w 213"/>
              <a:gd name="T35" fmla="*/ 57 h 62"/>
              <a:gd name="T36" fmla="*/ 114 w 213"/>
              <a:gd name="T37" fmla="*/ 59 h 62"/>
              <a:gd name="T38" fmla="*/ 95 w 213"/>
              <a:gd name="T39" fmla="*/ 62 h 62"/>
              <a:gd name="T40" fmla="*/ 80 w 213"/>
              <a:gd name="T41" fmla="*/ 62 h 62"/>
              <a:gd name="T42" fmla="*/ 62 w 213"/>
              <a:gd name="T43" fmla="*/ 62 h 62"/>
              <a:gd name="T44" fmla="*/ 43 w 213"/>
              <a:gd name="T45" fmla="*/ 59 h 62"/>
              <a:gd name="T46" fmla="*/ 33 w 213"/>
              <a:gd name="T47" fmla="*/ 59 h 62"/>
              <a:gd name="T48" fmla="*/ 23 w 213"/>
              <a:gd name="T49" fmla="*/ 59 h 62"/>
              <a:gd name="T50" fmla="*/ 12 w 213"/>
              <a:gd name="T51" fmla="*/ 60 h 62"/>
              <a:gd name="T52" fmla="*/ 0 w 213"/>
              <a:gd name="T53" fmla="*/ 62 h 62"/>
              <a:gd name="T54" fmla="*/ 6 w 213"/>
              <a:gd name="T55" fmla="*/ 50 h 62"/>
              <a:gd name="T56" fmla="*/ 11 w 213"/>
              <a:gd name="T57" fmla="*/ 39 h 62"/>
              <a:gd name="T58" fmla="*/ 17 w 213"/>
              <a:gd name="T59" fmla="*/ 29 h 62"/>
              <a:gd name="T60" fmla="*/ 23 w 213"/>
              <a:gd name="T61" fmla="*/ 20 h 62"/>
              <a:gd name="T62" fmla="*/ 27 w 213"/>
              <a:gd name="T63" fmla="*/ 16 h 62"/>
              <a:gd name="T64" fmla="*/ 30 w 213"/>
              <a:gd name="T65" fmla="*/ 12 h 62"/>
              <a:gd name="T66" fmla="*/ 34 w 213"/>
              <a:gd name="T67" fmla="*/ 9 h 62"/>
              <a:gd name="T68" fmla="*/ 39 w 213"/>
              <a:gd name="T69" fmla="*/ 6 h 62"/>
              <a:gd name="T70" fmla="*/ 43 w 213"/>
              <a:gd name="T71" fmla="*/ 3 h 62"/>
              <a:gd name="T72" fmla="*/ 49 w 213"/>
              <a:gd name="T73" fmla="*/ 1 h 62"/>
              <a:gd name="T74" fmla="*/ 54 w 213"/>
              <a:gd name="T75" fmla="*/ 0 h 62"/>
              <a:gd name="T76" fmla="*/ 61 w 213"/>
              <a:gd name="T7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89" name="Freeform 1088">
            <a:extLst>
              <a:ext uri="{FF2B5EF4-FFF2-40B4-BE49-F238E27FC236}">
                <a16:creationId xmlns:a16="http://schemas.microsoft.com/office/drawing/2014/main" id="{59D3BB81-2EB8-EC42-A57B-B0F91837D7C4}"/>
              </a:ext>
            </a:extLst>
          </p:cNvPr>
          <p:cNvSpPr>
            <a:spLocks/>
          </p:cNvSpPr>
          <p:nvPr userDrawn="1">
            <p:custDataLst>
              <p:tags r:id="rId329"/>
            </p:custDataLst>
          </p:nvPr>
        </p:nvSpPr>
        <p:spPr bwMode="auto">
          <a:xfrm>
            <a:off x="8967749" y="1562948"/>
            <a:ext cx="105736" cy="54702"/>
          </a:xfrm>
          <a:custGeom>
            <a:avLst/>
            <a:gdLst>
              <a:gd name="T0" fmla="*/ 41 w 239"/>
              <a:gd name="T1" fmla="*/ 0 h 56"/>
              <a:gd name="T2" fmla="*/ 30 w 239"/>
              <a:gd name="T3" fmla="*/ 3 h 56"/>
              <a:gd name="T4" fmla="*/ 23 w 239"/>
              <a:gd name="T5" fmla="*/ 5 h 56"/>
              <a:gd name="T6" fmla="*/ 19 w 239"/>
              <a:gd name="T7" fmla="*/ 7 h 56"/>
              <a:gd name="T8" fmla="*/ 15 w 239"/>
              <a:gd name="T9" fmla="*/ 9 h 56"/>
              <a:gd name="T10" fmla="*/ 13 w 239"/>
              <a:gd name="T11" fmla="*/ 13 h 56"/>
              <a:gd name="T12" fmla="*/ 10 w 239"/>
              <a:gd name="T13" fmla="*/ 15 h 56"/>
              <a:gd name="T14" fmla="*/ 7 w 239"/>
              <a:gd name="T15" fmla="*/ 17 h 56"/>
              <a:gd name="T16" fmla="*/ 0 w 239"/>
              <a:gd name="T17" fmla="*/ 19 h 56"/>
              <a:gd name="T18" fmla="*/ 2 w 239"/>
              <a:gd name="T19" fmla="*/ 24 h 56"/>
              <a:gd name="T20" fmla="*/ 5 w 239"/>
              <a:gd name="T21" fmla="*/ 27 h 56"/>
              <a:gd name="T22" fmla="*/ 7 w 239"/>
              <a:gd name="T23" fmla="*/ 30 h 56"/>
              <a:gd name="T24" fmla="*/ 10 w 239"/>
              <a:gd name="T25" fmla="*/ 33 h 56"/>
              <a:gd name="T26" fmla="*/ 17 w 239"/>
              <a:gd name="T27" fmla="*/ 36 h 56"/>
              <a:gd name="T28" fmla="*/ 24 w 239"/>
              <a:gd name="T29" fmla="*/ 38 h 56"/>
              <a:gd name="T30" fmla="*/ 41 w 239"/>
              <a:gd name="T31" fmla="*/ 38 h 56"/>
              <a:gd name="T32" fmla="*/ 54 w 239"/>
              <a:gd name="T33" fmla="*/ 38 h 56"/>
              <a:gd name="T34" fmla="*/ 153 w 239"/>
              <a:gd name="T35" fmla="*/ 38 h 56"/>
              <a:gd name="T36" fmla="*/ 155 w 239"/>
              <a:gd name="T37" fmla="*/ 41 h 56"/>
              <a:gd name="T38" fmla="*/ 156 w 239"/>
              <a:gd name="T39" fmla="*/ 44 h 56"/>
              <a:gd name="T40" fmla="*/ 159 w 239"/>
              <a:gd name="T41" fmla="*/ 46 h 56"/>
              <a:gd name="T42" fmla="*/ 162 w 239"/>
              <a:gd name="T43" fmla="*/ 48 h 56"/>
              <a:gd name="T44" fmla="*/ 167 w 239"/>
              <a:gd name="T45" fmla="*/ 51 h 56"/>
              <a:gd name="T46" fmla="*/ 174 w 239"/>
              <a:gd name="T47" fmla="*/ 54 h 56"/>
              <a:gd name="T48" fmla="*/ 188 w 239"/>
              <a:gd name="T49" fmla="*/ 56 h 56"/>
              <a:gd name="T50" fmla="*/ 200 w 239"/>
              <a:gd name="T51" fmla="*/ 56 h 56"/>
              <a:gd name="T52" fmla="*/ 204 w 239"/>
              <a:gd name="T53" fmla="*/ 55 h 56"/>
              <a:gd name="T54" fmla="*/ 210 w 239"/>
              <a:gd name="T55" fmla="*/ 54 h 56"/>
              <a:gd name="T56" fmla="*/ 214 w 239"/>
              <a:gd name="T57" fmla="*/ 52 h 56"/>
              <a:gd name="T58" fmla="*/ 220 w 239"/>
              <a:gd name="T59" fmla="*/ 49 h 56"/>
              <a:gd name="T60" fmla="*/ 230 w 239"/>
              <a:gd name="T61" fmla="*/ 43 h 56"/>
              <a:gd name="T62" fmla="*/ 239 w 239"/>
              <a:gd name="T63" fmla="*/ 38 h 56"/>
              <a:gd name="T64" fmla="*/ 232 w 239"/>
              <a:gd name="T65" fmla="*/ 37 h 56"/>
              <a:gd name="T66" fmla="*/ 225 w 239"/>
              <a:gd name="T67" fmla="*/ 36 h 56"/>
              <a:gd name="T68" fmla="*/ 219 w 239"/>
              <a:gd name="T69" fmla="*/ 34 h 56"/>
              <a:gd name="T70" fmla="*/ 213 w 239"/>
              <a:gd name="T71" fmla="*/ 32 h 56"/>
              <a:gd name="T72" fmla="*/ 201 w 239"/>
              <a:gd name="T73" fmla="*/ 26 h 56"/>
              <a:gd name="T74" fmla="*/ 190 w 239"/>
              <a:gd name="T75" fmla="*/ 19 h 56"/>
              <a:gd name="T76" fmla="*/ 178 w 239"/>
              <a:gd name="T77" fmla="*/ 13 h 56"/>
              <a:gd name="T78" fmla="*/ 167 w 239"/>
              <a:gd name="T79" fmla="*/ 6 h 56"/>
              <a:gd name="T80" fmla="*/ 160 w 239"/>
              <a:gd name="T81" fmla="*/ 4 h 56"/>
              <a:gd name="T82" fmla="*/ 154 w 239"/>
              <a:gd name="T83" fmla="*/ 2 h 56"/>
              <a:gd name="T84" fmla="*/ 147 w 239"/>
              <a:gd name="T85" fmla="*/ 1 h 56"/>
              <a:gd name="T86" fmla="*/ 140 w 239"/>
              <a:gd name="T87" fmla="*/ 0 h 56"/>
              <a:gd name="T88" fmla="*/ 134 w 239"/>
              <a:gd name="T89" fmla="*/ 1 h 56"/>
              <a:gd name="T90" fmla="*/ 127 w 239"/>
              <a:gd name="T91" fmla="*/ 4 h 56"/>
              <a:gd name="T92" fmla="*/ 124 w 239"/>
              <a:gd name="T93" fmla="*/ 6 h 56"/>
              <a:gd name="T94" fmla="*/ 122 w 239"/>
              <a:gd name="T95" fmla="*/ 8 h 56"/>
              <a:gd name="T96" fmla="*/ 121 w 239"/>
              <a:gd name="T97" fmla="*/ 10 h 56"/>
              <a:gd name="T98" fmla="*/ 120 w 239"/>
              <a:gd name="T99" fmla="*/ 13 h 56"/>
              <a:gd name="T100" fmla="*/ 100 w 239"/>
              <a:gd name="T101" fmla="*/ 8 h 56"/>
              <a:gd name="T102" fmla="*/ 80 w 239"/>
              <a:gd name="T103" fmla="*/ 4 h 56"/>
              <a:gd name="T104" fmla="*/ 61 w 239"/>
              <a:gd name="T105" fmla="*/ 1 h 56"/>
              <a:gd name="T106" fmla="*/ 41 w 239"/>
              <a:gd name="T10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0" name="Freeform 1089">
            <a:extLst>
              <a:ext uri="{FF2B5EF4-FFF2-40B4-BE49-F238E27FC236}">
                <a16:creationId xmlns:a16="http://schemas.microsoft.com/office/drawing/2014/main" id="{D4EC0CE7-9F9F-304F-B5D0-AFF6116FD5B5}"/>
              </a:ext>
            </a:extLst>
          </p:cNvPr>
          <p:cNvSpPr>
            <a:spLocks/>
          </p:cNvSpPr>
          <p:nvPr userDrawn="1">
            <p:custDataLst>
              <p:tags r:id="rId330"/>
            </p:custDataLst>
          </p:nvPr>
        </p:nvSpPr>
        <p:spPr bwMode="auto">
          <a:xfrm>
            <a:off x="9088125" y="1575904"/>
            <a:ext cx="84588" cy="51823"/>
          </a:xfrm>
          <a:custGeom>
            <a:avLst/>
            <a:gdLst>
              <a:gd name="T0" fmla="*/ 14 w 187"/>
              <a:gd name="T1" fmla="*/ 19 h 80"/>
              <a:gd name="T2" fmla="*/ 41 w 187"/>
              <a:gd name="T3" fmla="*/ 0 h 80"/>
              <a:gd name="T4" fmla="*/ 44 w 187"/>
              <a:gd name="T5" fmla="*/ 3 h 80"/>
              <a:gd name="T6" fmla="*/ 50 w 187"/>
              <a:gd name="T7" fmla="*/ 6 h 80"/>
              <a:gd name="T8" fmla="*/ 58 w 187"/>
              <a:gd name="T9" fmla="*/ 9 h 80"/>
              <a:gd name="T10" fmla="*/ 67 w 187"/>
              <a:gd name="T11" fmla="*/ 12 h 80"/>
              <a:gd name="T12" fmla="*/ 89 w 187"/>
              <a:gd name="T13" fmla="*/ 19 h 80"/>
              <a:gd name="T14" fmla="*/ 114 w 187"/>
              <a:gd name="T15" fmla="*/ 26 h 80"/>
              <a:gd name="T16" fmla="*/ 139 w 187"/>
              <a:gd name="T17" fmla="*/ 33 h 80"/>
              <a:gd name="T18" fmla="*/ 161 w 187"/>
              <a:gd name="T19" fmla="*/ 38 h 80"/>
              <a:gd name="T20" fmla="*/ 177 w 187"/>
              <a:gd name="T21" fmla="*/ 42 h 80"/>
              <a:gd name="T22" fmla="*/ 187 w 187"/>
              <a:gd name="T23" fmla="*/ 43 h 80"/>
              <a:gd name="T24" fmla="*/ 187 w 187"/>
              <a:gd name="T25" fmla="*/ 56 h 80"/>
              <a:gd name="T26" fmla="*/ 187 w 187"/>
              <a:gd name="T27" fmla="*/ 68 h 80"/>
              <a:gd name="T28" fmla="*/ 170 w 187"/>
              <a:gd name="T29" fmla="*/ 70 h 80"/>
              <a:gd name="T30" fmla="*/ 151 w 187"/>
              <a:gd name="T31" fmla="*/ 71 h 80"/>
              <a:gd name="T32" fmla="*/ 133 w 187"/>
              <a:gd name="T33" fmla="*/ 71 h 80"/>
              <a:gd name="T34" fmla="*/ 116 w 187"/>
              <a:gd name="T35" fmla="*/ 70 h 80"/>
              <a:gd name="T36" fmla="*/ 85 w 187"/>
              <a:gd name="T37" fmla="*/ 69 h 80"/>
              <a:gd name="T38" fmla="*/ 61 w 187"/>
              <a:gd name="T39" fmla="*/ 68 h 80"/>
              <a:gd name="T40" fmla="*/ 55 w 187"/>
              <a:gd name="T41" fmla="*/ 69 h 80"/>
              <a:gd name="T42" fmla="*/ 51 w 187"/>
              <a:gd name="T43" fmla="*/ 70 h 80"/>
              <a:gd name="T44" fmla="*/ 45 w 187"/>
              <a:gd name="T45" fmla="*/ 72 h 80"/>
              <a:gd name="T46" fmla="*/ 41 w 187"/>
              <a:gd name="T47" fmla="*/ 74 h 80"/>
              <a:gd name="T48" fmla="*/ 33 w 187"/>
              <a:gd name="T49" fmla="*/ 78 h 80"/>
              <a:gd name="T50" fmla="*/ 28 w 187"/>
              <a:gd name="T51" fmla="*/ 80 h 80"/>
              <a:gd name="T52" fmla="*/ 22 w 187"/>
              <a:gd name="T53" fmla="*/ 79 h 80"/>
              <a:gd name="T54" fmla="*/ 18 w 187"/>
              <a:gd name="T55" fmla="*/ 76 h 80"/>
              <a:gd name="T56" fmla="*/ 14 w 187"/>
              <a:gd name="T57" fmla="*/ 72 h 80"/>
              <a:gd name="T58" fmla="*/ 9 w 187"/>
              <a:gd name="T59" fmla="*/ 67 h 80"/>
              <a:gd name="T60" fmla="*/ 6 w 187"/>
              <a:gd name="T61" fmla="*/ 62 h 80"/>
              <a:gd name="T62" fmla="*/ 3 w 187"/>
              <a:gd name="T63" fmla="*/ 57 h 80"/>
              <a:gd name="T64" fmla="*/ 2 w 187"/>
              <a:gd name="T65" fmla="*/ 53 h 80"/>
              <a:gd name="T66" fmla="*/ 0 w 187"/>
              <a:gd name="T67" fmla="*/ 50 h 80"/>
              <a:gd name="T68" fmla="*/ 2 w 187"/>
              <a:gd name="T69" fmla="*/ 44 h 80"/>
              <a:gd name="T70" fmla="*/ 3 w 187"/>
              <a:gd name="T71" fmla="*/ 40 h 80"/>
              <a:gd name="T72" fmla="*/ 5 w 187"/>
              <a:gd name="T73" fmla="*/ 36 h 80"/>
              <a:gd name="T74" fmla="*/ 7 w 187"/>
              <a:gd name="T75" fmla="*/ 31 h 80"/>
              <a:gd name="T76" fmla="*/ 13 w 187"/>
              <a:gd name="T77" fmla="*/ 24 h 80"/>
              <a:gd name="T78" fmla="*/ 14 w 187"/>
              <a:gd name="T79"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1" name="Freeform 1090">
            <a:extLst>
              <a:ext uri="{FF2B5EF4-FFF2-40B4-BE49-F238E27FC236}">
                <a16:creationId xmlns:a16="http://schemas.microsoft.com/office/drawing/2014/main" id="{1AECA729-5898-724D-BA58-9D5A137ECCDE}"/>
              </a:ext>
            </a:extLst>
          </p:cNvPr>
          <p:cNvSpPr>
            <a:spLocks/>
          </p:cNvSpPr>
          <p:nvPr userDrawn="1">
            <p:custDataLst>
              <p:tags r:id="rId331"/>
            </p:custDataLst>
          </p:nvPr>
        </p:nvSpPr>
        <p:spPr bwMode="auto">
          <a:xfrm>
            <a:off x="9628190" y="1689625"/>
            <a:ext cx="81335" cy="53262"/>
          </a:xfrm>
          <a:custGeom>
            <a:avLst/>
            <a:gdLst>
              <a:gd name="T0" fmla="*/ 50 w 183"/>
              <a:gd name="T1" fmla="*/ 0 h 73"/>
              <a:gd name="T2" fmla="*/ 63 w 183"/>
              <a:gd name="T3" fmla="*/ 0 h 73"/>
              <a:gd name="T4" fmla="*/ 75 w 183"/>
              <a:gd name="T5" fmla="*/ 1 h 73"/>
              <a:gd name="T6" fmla="*/ 86 w 183"/>
              <a:gd name="T7" fmla="*/ 4 h 73"/>
              <a:gd name="T8" fmla="*/ 97 w 183"/>
              <a:gd name="T9" fmla="*/ 7 h 73"/>
              <a:gd name="T10" fmla="*/ 106 w 183"/>
              <a:gd name="T11" fmla="*/ 10 h 73"/>
              <a:gd name="T12" fmla="*/ 116 w 183"/>
              <a:gd name="T13" fmla="*/ 15 h 73"/>
              <a:gd name="T14" fmla="*/ 124 w 183"/>
              <a:gd name="T15" fmla="*/ 19 h 73"/>
              <a:gd name="T16" fmla="*/ 131 w 183"/>
              <a:gd name="T17" fmla="*/ 25 h 73"/>
              <a:gd name="T18" fmla="*/ 159 w 183"/>
              <a:gd name="T19" fmla="*/ 49 h 73"/>
              <a:gd name="T20" fmla="*/ 183 w 183"/>
              <a:gd name="T21" fmla="*/ 73 h 73"/>
              <a:gd name="T22" fmla="*/ 137 w 183"/>
              <a:gd name="T23" fmla="*/ 73 h 73"/>
              <a:gd name="T24" fmla="*/ 128 w 183"/>
              <a:gd name="T25" fmla="*/ 72 h 73"/>
              <a:gd name="T26" fmla="*/ 117 w 183"/>
              <a:gd name="T27" fmla="*/ 70 h 73"/>
              <a:gd name="T28" fmla="*/ 104 w 183"/>
              <a:gd name="T29" fmla="*/ 66 h 73"/>
              <a:gd name="T30" fmla="*/ 90 w 183"/>
              <a:gd name="T31" fmla="*/ 62 h 73"/>
              <a:gd name="T32" fmla="*/ 73 w 183"/>
              <a:gd name="T33" fmla="*/ 56 h 73"/>
              <a:gd name="T34" fmla="*/ 58 w 183"/>
              <a:gd name="T35" fmla="*/ 50 h 73"/>
              <a:gd name="T36" fmla="*/ 42 w 183"/>
              <a:gd name="T37" fmla="*/ 44 h 73"/>
              <a:gd name="T38" fmla="*/ 28 w 183"/>
              <a:gd name="T39" fmla="*/ 37 h 73"/>
              <a:gd name="T40" fmla="*/ 16 w 183"/>
              <a:gd name="T41" fmla="*/ 30 h 73"/>
              <a:gd name="T42" fmla="*/ 7 w 183"/>
              <a:gd name="T43" fmla="*/ 23 h 73"/>
              <a:gd name="T44" fmla="*/ 4 w 183"/>
              <a:gd name="T45" fmla="*/ 19 h 73"/>
              <a:gd name="T46" fmla="*/ 2 w 183"/>
              <a:gd name="T47" fmla="*/ 16 h 73"/>
              <a:gd name="T48" fmla="*/ 1 w 183"/>
              <a:gd name="T49" fmla="*/ 14 h 73"/>
              <a:gd name="T50" fmla="*/ 0 w 183"/>
              <a:gd name="T51" fmla="*/ 11 h 73"/>
              <a:gd name="T52" fmla="*/ 1 w 183"/>
              <a:gd name="T53" fmla="*/ 8 h 73"/>
              <a:gd name="T54" fmla="*/ 3 w 183"/>
              <a:gd name="T55" fmla="*/ 6 h 73"/>
              <a:gd name="T56" fmla="*/ 7 w 183"/>
              <a:gd name="T57" fmla="*/ 4 h 73"/>
              <a:gd name="T58" fmla="*/ 13 w 183"/>
              <a:gd name="T59" fmla="*/ 3 h 73"/>
              <a:gd name="T60" fmla="*/ 19 w 183"/>
              <a:gd name="T61" fmla="*/ 1 h 73"/>
              <a:gd name="T62" fmla="*/ 28 w 183"/>
              <a:gd name="T63" fmla="*/ 0 h 73"/>
              <a:gd name="T64" fmla="*/ 38 w 183"/>
              <a:gd name="T65" fmla="*/ 0 h 73"/>
              <a:gd name="T66" fmla="*/ 50 w 183"/>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2" name="Freeform 1091">
            <a:extLst>
              <a:ext uri="{FF2B5EF4-FFF2-40B4-BE49-F238E27FC236}">
                <a16:creationId xmlns:a16="http://schemas.microsoft.com/office/drawing/2014/main" id="{39F25F58-3C44-3242-B827-377CF520F121}"/>
              </a:ext>
            </a:extLst>
          </p:cNvPr>
          <p:cNvSpPr>
            <a:spLocks/>
          </p:cNvSpPr>
          <p:nvPr userDrawn="1">
            <p:custDataLst>
              <p:tags r:id="rId332"/>
            </p:custDataLst>
          </p:nvPr>
        </p:nvSpPr>
        <p:spPr bwMode="auto">
          <a:xfrm>
            <a:off x="9696510" y="1705460"/>
            <a:ext cx="34161" cy="51823"/>
          </a:xfrm>
          <a:custGeom>
            <a:avLst/>
            <a:gdLst>
              <a:gd name="T0" fmla="*/ 0 w 79"/>
              <a:gd name="T1" fmla="*/ 6 h 42"/>
              <a:gd name="T2" fmla="*/ 23 w 79"/>
              <a:gd name="T3" fmla="*/ 2 h 42"/>
              <a:gd name="T4" fmla="*/ 41 w 79"/>
              <a:gd name="T5" fmla="*/ 1 h 42"/>
              <a:gd name="T6" fmla="*/ 60 w 79"/>
              <a:gd name="T7" fmla="*/ 0 h 42"/>
              <a:gd name="T8" fmla="*/ 79 w 79"/>
              <a:gd name="T9" fmla="*/ 0 h 42"/>
              <a:gd name="T10" fmla="*/ 79 w 79"/>
              <a:gd name="T11" fmla="*/ 9 h 42"/>
              <a:gd name="T12" fmla="*/ 79 w 79"/>
              <a:gd name="T13" fmla="*/ 18 h 42"/>
              <a:gd name="T14" fmla="*/ 79 w 79"/>
              <a:gd name="T15" fmla="*/ 22 h 42"/>
              <a:gd name="T16" fmla="*/ 75 w 79"/>
              <a:gd name="T17" fmla="*/ 27 h 42"/>
              <a:gd name="T18" fmla="*/ 72 w 79"/>
              <a:gd name="T19" fmla="*/ 31 h 42"/>
              <a:gd name="T20" fmla="*/ 68 w 79"/>
              <a:gd name="T21" fmla="*/ 35 h 42"/>
              <a:gd name="T22" fmla="*/ 62 w 79"/>
              <a:gd name="T23" fmla="*/ 38 h 42"/>
              <a:gd name="T24" fmla="*/ 57 w 79"/>
              <a:gd name="T25" fmla="*/ 40 h 42"/>
              <a:gd name="T26" fmla="*/ 51 w 79"/>
              <a:gd name="T27" fmla="*/ 42 h 42"/>
              <a:gd name="T28" fmla="*/ 46 w 79"/>
              <a:gd name="T29" fmla="*/ 42 h 42"/>
              <a:gd name="T30" fmla="*/ 40 w 79"/>
              <a:gd name="T31" fmla="*/ 42 h 42"/>
              <a:gd name="T32" fmla="*/ 35 w 79"/>
              <a:gd name="T33" fmla="*/ 41 h 42"/>
              <a:gd name="T34" fmla="*/ 29 w 79"/>
              <a:gd name="T35" fmla="*/ 39 h 42"/>
              <a:gd name="T36" fmla="*/ 25 w 79"/>
              <a:gd name="T37" fmla="*/ 37 h 42"/>
              <a:gd name="T38" fmla="*/ 16 w 79"/>
              <a:gd name="T39" fmla="*/ 32 h 42"/>
              <a:gd name="T40" fmla="*/ 11 w 79"/>
              <a:gd name="T41" fmla="*/ 26 h 42"/>
              <a:gd name="T42" fmla="*/ 5 w 79"/>
              <a:gd name="T43" fmla="*/ 20 h 42"/>
              <a:gd name="T44" fmla="*/ 2 w 79"/>
              <a:gd name="T45" fmla="*/ 14 h 42"/>
              <a:gd name="T46" fmla="*/ 0 w 79"/>
              <a:gd name="T47" fmla="*/ 9 h 42"/>
              <a:gd name="T48" fmla="*/ 0 w 79"/>
              <a:gd name="T4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3" name="Freeform 1092">
            <a:extLst>
              <a:ext uri="{FF2B5EF4-FFF2-40B4-BE49-F238E27FC236}">
                <a16:creationId xmlns:a16="http://schemas.microsoft.com/office/drawing/2014/main" id="{3CBAAF20-D391-064A-92BD-4EC47410B40C}"/>
              </a:ext>
            </a:extLst>
          </p:cNvPr>
          <p:cNvSpPr>
            <a:spLocks/>
          </p:cNvSpPr>
          <p:nvPr userDrawn="1">
            <p:custDataLst>
              <p:tags r:id="rId333"/>
            </p:custDataLst>
          </p:nvPr>
        </p:nvSpPr>
        <p:spPr bwMode="auto">
          <a:xfrm>
            <a:off x="9727419" y="1715537"/>
            <a:ext cx="53680" cy="53262"/>
          </a:xfrm>
          <a:custGeom>
            <a:avLst/>
            <a:gdLst>
              <a:gd name="T0" fmla="*/ 113 w 113"/>
              <a:gd name="T1" fmla="*/ 39 h 52"/>
              <a:gd name="T2" fmla="*/ 112 w 113"/>
              <a:gd name="T3" fmla="*/ 42 h 52"/>
              <a:gd name="T4" fmla="*/ 109 w 113"/>
              <a:gd name="T5" fmla="*/ 45 h 52"/>
              <a:gd name="T6" fmla="*/ 106 w 113"/>
              <a:gd name="T7" fmla="*/ 47 h 52"/>
              <a:gd name="T8" fmla="*/ 103 w 113"/>
              <a:gd name="T9" fmla="*/ 49 h 52"/>
              <a:gd name="T10" fmla="*/ 94 w 113"/>
              <a:gd name="T11" fmla="*/ 51 h 52"/>
              <a:gd name="T12" fmla="*/ 85 w 113"/>
              <a:gd name="T13" fmla="*/ 52 h 52"/>
              <a:gd name="T14" fmla="*/ 66 w 113"/>
              <a:gd name="T15" fmla="*/ 52 h 52"/>
              <a:gd name="T16" fmla="*/ 53 w 113"/>
              <a:gd name="T17" fmla="*/ 51 h 52"/>
              <a:gd name="T18" fmla="*/ 47 w 113"/>
              <a:gd name="T19" fmla="*/ 51 h 52"/>
              <a:gd name="T20" fmla="*/ 39 w 113"/>
              <a:gd name="T21" fmla="*/ 48 h 52"/>
              <a:gd name="T22" fmla="*/ 30 w 113"/>
              <a:gd name="T23" fmla="*/ 45 h 52"/>
              <a:gd name="T24" fmla="*/ 21 w 113"/>
              <a:gd name="T25" fmla="*/ 41 h 52"/>
              <a:gd name="T26" fmla="*/ 13 w 113"/>
              <a:gd name="T27" fmla="*/ 36 h 52"/>
              <a:gd name="T28" fmla="*/ 6 w 113"/>
              <a:gd name="T29" fmla="*/ 31 h 52"/>
              <a:gd name="T30" fmla="*/ 4 w 113"/>
              <a:gd name="T31" fmla="*/ 28 h 52"/>
              <a:gd name="T32" fmla="*/ 2 w 113"/>
              <a:gd name="T33" fmla="*/ 25 h 52"/>
              <a:gd name="T34" fmla="*/ 1 w 113"/>
              <a:gd name="T35" fmla="*/ 22 h 52"/>
              <a:gd name="T36" fmla="*/ 0 w 113"/>
              <a:gd name="T37" fmla="*/ 20 h 52"/>
              <a:gd name="T38" fmla="*/ 1 w 113"/>
              <a:gd name="T39" fmla="*/ 15 h 52"/>
              <a:gd name="T40" fmla="*/ 1 w 113"/>
              <a:gd name="T41" fmla="*/ 11 h 52"/>
              <a:gd name="T42" fmla="*/ 3 w 113"/>
              <a:gd name="T43" fmla="*/ 8 h 52"/>
              <a:gd name="T44" fmla="*/ 5 w 113"/>
              <a:gd name="T45" fmla="*/ 5 h 52"/>
              <a:gd name="T46" fmla="*/ 7 w 113"/>
              <a:gd name="T47" fmla="*/ 3 h 52"/>
              <a:gd name="T48" fmla="*/ 10 w 113"/>
              <a:gd name="T49" fmla="*/ 2 h 52"/>
              <a:gd name="T50" fmla="*/ 14 w 113"/>
              <a:gd name="T51" fmla="*/ 1 h 52"/>
              <a:gd name="T52" fmla="*/ 17 w 113"/>
              <a:gd name="T53" fmla="*/ 0 h 52"/>
              <a:gd name="T54" fmla="*/ 26 w 113"/>
              <a:gd name="T55" fmla="*/ 0 h 52"/>
              <a:gd name="T56" fmla="*/ 36 w 113"/>
              <a:gd name="T57" fmla="*/ 2 h 52"/>
              <a:gd name="T58" fmla="*/ 46 w 113"/>
              <a:gd name="T59" fmla="*/ 5 h 52"/>
              <a:gd name="T60" fmla="*/ 57 w 113"/>
              <a:gd name="T61" fmla="*/ 9 h 52"/>
              <a:gd name="T62" fmla="*/ 77 w 113"/>
              <a:gd name="T63" fmla="*/ 18 h 52"/>
              <a:gd name="T64" fmla="*/ 95 w 113"/>
              <a:gd name="T65" fmla="*/ 29 h 52"/>
              <a:gd name="T66" fmla="*/ 108 w 113"/>
              <a:gd name="T67" fmla="*/ 36 h 52"/>
              <a:gd name="T68" fmla="*/ 113 w 113"/>
              <a:gd name="T6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4" name="Freeform 1093">
            <a:extLst>
              <a:ext uri="{FF2B5EF4-FFF2-40B4-BE49-F238E27FC236}">
                <a16:creationId xmlns:a16="http://schemas.microsoft.com/office/drawing/2014/main" id="{A54F5923-5605-5547-8CBC-0422A48E0262}"/>
              </a:ext>
            </a:extLst>
          </p:cNvPr>
          <p:cNvSpPr>
            <a:spLocks/>
          </p:cNvSpPr>
          <p:nvPr userDrawn="1">
            <p:custDataLst>
              <p:tags r:id="rId334"/>
            </p:custDataLst>
          </p:nvPr>
        </p:nvSpPr>
        <p:spPr bwMode="auto">
          <a:xfrm>
            <a:off x="9493173" y="1691066"/>
            <a:ext cx="63441" cy="53261"/>
          </a:xfrm>
          <a:custGeom>
            <a:avLst/>
            <a:gdLst>
              <a:gd name="T0" fmla="*/ 0 w 139"/>
              <a:gd name="T1" fmla="*/ 8 h 40"/>
              <a:gd name="T2" fmla="*/ 8 w 139"/>
              <a:gd name="T3" fmla="*/ 9 h 40"/>
              <a:gd name="T4" fmla="*/ 19 w 139"/>
              <a:gd name="T5" fmla="*/ 8 h 40"/>
              <a:gd name="T6" fmla="*/ 30 w 139"/>
              <a:gd name="T7" fmla="*/ 7 h 40"/>
              <a:gd name="T8" fmla="*/ 42 w 139"/>
              <a:gd name="T9" fmla="*/ 5 h 40"/>
              <a:gd name="T10" fmla="*/ 53 w 139"/>
              <a:gd name="T11" fmla="*/ 2 h 40"/>
              <a:gd name="T12" fmla="*/ 64 w 139"/>
              <a:gd name="T13" fmla="*/ 1 h 40"/>
              <a:gd name="T14" fmla="*/ 73 w 139"/>
              <a:gd name="T15" fmla="*/ 0 h 40"/>
              <a:gd name="T16" fmla="*/ 80 w 139"/>
              <a:gd name="T17" fmla="*/ 2 h 40"/>
              <a:gd name="T18" fmla="*/ 139 w 139"/>
              <a:gd name="T19" fmla="*/ 39 h 40"/>
              <a:gd name="T20" fmla="*/ 133 w 139"/>
              <a:gd name="T21" fmla="*/ 40 h 40"/>
              <a:gd name="T22" fmla="*/ 125 w 139"/>
              <a:gd name="T23" fmla="*/ 39 h 40"/>
              <a:gd name="T24" fmla="*/ 116 w 139"/>
              <a:gd name="T25" fmla="*/ 38 h 40"/>
              <a:gd name="T26" fmla="*/ 106 w 139"/>
              <a:gd name="T27" fmla="*/ 36 h 40"/>
              <a:gd name="T28" fmla="*/ 86 w 139"/>
              <a:gd name="T29" fmla="*/ 30 h 40"/>
              <a:gd name="T30" fmla="*/ 64 w 139"/>
              <a:gd name="T31" fmla="*/ 24 h 40"/>
              <a:gd name="T32" fmla="*/ 44 w 139"/>
              <a:gd name="T33" fmla="*/ 16 h 40"/>
              <a:gd name="T34" fmla="*/ 26 w 139"/>
              <a:gd name="T35" fmla="*/ 11 h 40"/>
              <a:gd name="T36" fmla="*/ 17 w 139"/>
              <a:gd name="T37" fmla="*/ 9 h 40"/>
              <a:gd name="T38" fmla="*/ 11 w 139"/>
              <a:gd name="T39" fmla="*/ 7 h 40"/>
              <a:gd name="T40" fmla="*/ 4 w 139"/>
              <a:gd name="T41" fmla="*/ 7 h 40"/>
              <a:gd name="T42" fmla="*/ 0 w 139"/>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5" name="Freeform 1094">
            <a:extLst>
              <a:ext uri="{FF2B5EF4-FFF2-40B4-BE49-F238E27FC236}">
                <a16:creationId xmlns:a16="http://schemas.microsoft.com/office/drawing/2014/main" id="{71FBB6B4-D067-5D48-A160-FE3451746DDC}"/>
              </a:ext>
            </a:extLst>
          </p:cNvPr>
          <p:cNvSpPr>
            <a:spLocks/>
          </p:cNvSpPr>
          <p:nvPr userDrawn="1">
            <p:custDataLst>
              <p:tags r:id="rId335"/>
            </p:custDataLst>
          </p:nvPr>
        </p:nvSpPr>
        <p:spPr bwMode="auto">
          <a:xfrm>
            <a:off x="9800619" y="1637802"/>
            <a:ext cx="143149" cy="51823"/>
          </a:xfrm>
          <a:custGeom>
            <a:avLst/>
            <a:gdLst>
              <a:gd name="T0" fmla="*/ 10 w 325"/>
              <a:gd name="T1" fmla="*/ 7 h 71"/>
              <a:gd name="T2" fmla="*/ 31 w 325"/>
              <a:gd name="T3" fmla="*/ 1 h 71"/>
              <a:gd name="T4" fmla="*/ 53 w 325"/>
              <a:gd name="T5" fmla="*/ 0 h 71"/>
              <a:gd name="T6" fmla="*/ 73 w 325"/>
              <a:gd name="T7" fmla="*/ 4 h 71"/>
              <a:gd name="T8" fmla="*/ 92 w 325"/>
              <a:gd name="T9" fmla="*/ 10 h 71"/>
              <a:gd name="T10" fmla="*/ 110 w 325"/>
              <a:gd name="T11" fmla="*/ 18 h 71"/>
              <a:gd name="T12" fmla="*/ 122 w 325"/>
              <a:gd name="T13" fmla="*/ 29 h 71"/>
              <a:gd name="T14" fmla="*/ 130 w 325"/>
              <a:gd name="T15" fmla="*/ 38 h 71"/>
              <a:gd name="T16" fmla="*/ 136 w 325"/>
              <a:gd name="T17" fmla="*/ 34 h 71"/>
              <a:gd name="T18" fmla="*/ 139 w 325"/>
              <a:gd name="T19" fmla="*/ 15 h 71"/>
              <a:gd name="T20" fmla="*/ 161 w 325"/>
              <a:gd name="T21" fmla="*/ 7 h 71"/>
              <a:gd name="T22" fmla="*/ 216 w 325"/>
              <a:gd name="T23" fmla="*/ 13 h 71"/>
              <a:gd name="T24" fmla="*/ 258 w 325"/>
              <a:gd name="T25" fmla="*/ 23 h 71"/>
              <a:gd name="T26" fmla="*/ 283 w 325"/>
              <a:gd name="T27" fmla="*/ 32 h 71"/>
              <a:gd name="T28" fmla="*/ 305 w 325"/>
              <a:gd name="T29" fmla="*/ 43 h 71"/>
              <a:gd name="T30" fmla="*/ 320 w 325"/>
              <a:gd name="T31" fmla="*/ 55 h 71"/>
              <a:gd name="T32" fmla="*/ 316 w 325"/>
              <a:gd name="T33" fmla="*/ 64 h 71"/>
              <a:gd name="T34" fmla="*/ 294 w 325"/>
              <a:gd name="T35" fmla="*/ 68 h 71"/>
              <a:gd name="T36" fmla="*/ 259 w 325"/>
              <a:gd name="T37" fmla="*/ 71 h 71"/>
              <a:gd name="T38" fmla="*/ 210 w 325"/>
              <a:gd name="T39" fmla="*/ 70 h 71"/>
              <a:gd name="T40" fmla="*/ 167 w 325"/>
              <a:gd name="T41" fmla="*/ 68 h 71"/>
              <a:gd name="T42" fmla="*/ 133 w 325"/>
              <a:gd name="T43" fmla="*/ 69 h 71"/>
              <a:gd name="T44" fmla="*/ 90 w 325"/>
              <a:gd name="T45" fmla="*/ 71 h 71"/>
              <a:gd name="T46" fmla="*/ 72 w 325"/>
              <a:gd name="T47" fmla="*/ 68 h 71"/>
              <a:gd name="T48" fmla="*/ 67 w 325"/>
              <a:gd name="T49" fmla="*/ 64 h 71"/>
              <a:gd name="T50" fmla="*/ 58 w 325"/>
              <a:gd name="T51" fmla="*/ 61 h 71"/>
              <a:gd name="T52" fmla="*/ 46 w 325"/>
              <a:gd name="T53" fmla="*/ 59 h 71"/>
              <a:gd name="T54" fmla="*/ 35 w 325"/>
              <a:gd name="T55" fmla="*/ 53 h 71"/>
              <a:gd name="T56" fmla="*/ 25 w 325"/>
              <a:gd name="T57" fmla="*/ 45 h 71"/>
              <a:gd name="T58" fmla="*/ 16 w 325"/>
              <a:gd name="T59" fmla="*/ 39 h 71"/>
              <a:gd name="T60" fmla="*/ 6 w 325"/>
              <a:gd name="T61" fmla="*/ 37 h 71"/>
              <a:gd name="T62" fmla="*/ 0 w 325"/>
              <a:gd name="T63"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6" name="Freeform 1095">
            <a:extLst>
              <a:ext uri="{FF2B5EF4-FFF2-40B4-BE49-F238E27FC236}">
                <a16:creationId xmlns:a16="http://schemas.microsoft.com/office/drawing/2014/main" id="{8135833E-07C0-2D4D-8193-5C599DA64420}"/>
              </a:ext>
            </a:extLst>
          </p:cNvPr>
          <p:cNvSpPr>
            <a:spLocks/>
          </p:cNvSpPr>
          <p:nvPr userDrawn="1">
            <p:custDataLst>
              <p:tags r:id="rId336"/>
            </p:custDataLst>
          </p:nvPr>
        </p:nvSpPr>
        <p:spPr bwMode="auto">
          <a:xfrm>
            <a:off x="9964916" y="1645001"/>
            <a:ext cx="97602" cy="51823"/>
          </a:xfrm>
          <a:custGeom>
            <a:avLst/>
            <a:gdLst>
              <a:gd name="T0" fmla="*/ 87 w 220"/>
              <a:gd name="T1" fmla="*/ 25 h 72"/>
              <a:gd name="T2" fmla="*/ 92 w 220"/>
              <a:gd name="T3" fmla="*/ 26 h 72"/>
              <a:gd name="T4" fmla="*/ 98 w 220"/>
              <a:gd name="T5" fmla="*/ 27 h 72"/>
              <a:gd name="T6" fmla="*/ 101 w 220"/>
              <a:gd name="T7" fmla="*/ 28 h 72"/>
              <a:gd name="T8" fmla="*/ 104 w 220"/>
              <a:gd name="T9" fmla="*/ 27 h 72"/>
              <a:gd name="T10" fmla="*/ 109 w 220"/>
              <a:gd name="T11" fmla="*/ 27 h 72"/>
              <a:gd name="T12" fmla="*/ 113 w 220"/>
              <a:gd name="T13" fmla="*/ 25 h 72"/>
              <a:gd name="T14" fmla="*/ 114 w 220"/>
              <a:gd name="T15" fmla="*/ 26 h 72"/>
              <a:gd name="T16" fmla="*/ 115 w 220"/>
              <a:gd name="T17" fmla="*/ 26 h 72"/>
              <a:gd name="T18" fmla="*/ 116 w 220"/>
              <a:gd name="T19" fmla="*/ 25 h 72"/>
              <a:gd name="T20" fmla="*/ 117 w 220"/>
              <a:gd name="T21" fmla="*/ 25 h 72"/>
              <a:gd name="T22" fmla="*/ 119 w 220"/>
              <a:gd name="T23" fmla="*/ 22 h 72"/>
              <a:gd name="T24" fmla="*/ 120 w 220"/>
              <a:gd name="T25" fmla="*/ 17 h 72"/>
              <a:gd name="T26" fmla="*/ 120 w 220"/>
              <a:gd name="T27" fmla="*/ 7 h 72"/>
              <a:gd name="T28" fmla="*/ 120 w 220"/>
              <a:gd name="T29" fmla="*/ 0 h 72"/>
              <a:gd name="T30" fmla="*/ 125 w 220"/>
              <a:gd name="T31" fmla="*/ 5 h 72"/>
              <a:gd name="T32" fmla="*/ 131 w 220"/>
              <a:gd name="T33" fmla="*/ 10 h 72"/>
              <a:gd name="T34" fmla="*/ 137 w 220"/>
              <a:gd name="T35" fmla="*/ 15 h 72"/>
              <a:gd name="T36" fmla="*/ 143 w 220"/>
              <a:gd name="T37" fmla="*/ 19 h 72"/>
              <a:gd name="T38" fmla="*/ 156 w 220"/>
              <a:gd name="T39" fmla="*/ 25 h 72"/>
              <a:gd name="T40" fmla="*/ 170 w 220"/>
              <a:gd name="T41" fmla="*/ 30 h 72"/>
              <a:gd name="T42" fmla="*/ 183 w 220"/>
              <a:gd name="T43" fmla="*/ 35 h 72"/>
              <a:gd name="T44" fmla="*/ 196 w 220"/>
              <a:gd name="T45" fmla="*/ 41 h 72"/>
              <a:gd name="T46" fmla="*/ 203 w 220"/>
              <a:gd name="T47" fmla="*/ 44 h 72"/>
              <a:gd name="T48" fmla="*/ 209 w 220"/>
              <a:gd name="T49" fmla="*/ 47 h 72"/>
              <a:gd name="T50" fmla="*/ 214 w 220"/>
              <a:gd name="T51" fmla="*/ 51 h 72"/>
              <a:gd name="T52" fmla="*/ 220 w 220"/>
              <a:gd name="T53" fmla="*/ 55 h 72"/>
              <a:gd name="T54" fmla="*/ 206 w 220"/>
              <a:gd name="T55" fmla="*/ 56 h 72"/>
              <a:gd name="T56" fmla="*/ 194 w 220"/>
              <a:gd name="T57" fmla="*/ 57 h 72"/>
              <a:gd name="T58" fmla="*/ 182 w 220"/>
              <a:gd name="T59" fmla="*/ 58 h 72"/>
              <a:gd name="T60" fmla="*/ 171 w 220"/>
              <a:gd name="T61" fmla="*/ 60 h 72"/>
              <a:gd name="T62" fmla="*/ 151 w 220"/>
              <a:gd name="T63" fmla="*/ 65 h 72"/>
              <a:gd name="T64" fmla="*/ 134 w 220"/>
              <a:gd name="T65" fmla="*/ 70 h 72"/>
              <a:gd name="T66" fmla="*/ 126 w 220"/>
              <a:gd name="T67" fmla="*/ 71 h 72"/>
              <a:gd name="T68" fmla="*/ 117 w 220"/>
              <a:gd name="T69" fmla="*/ 72 h 72"/>
              <a:gd name="T70" fmla="*/ 110 w 220"/>
              <a:gd name="T71" fmla="*/ 72 h 72"/>
              <a:gd name="T72" fmla="*/ 103 w 220"/>
              <a:gd name="T73" fmla="*/ 72 h 72"/>
              <a:gd name="T74" fmla="*/ 95 w 220"/>
              <a:gd name="T75" fmla="*/ 70 h 72"/>
              <a:gd name="T76" fmla="*/ 88 w 220"/>
              <a:gd name="T77" fmla="*/ 66 h 72"/>
              <a:gd name="T78" fmla="*/ 81 w 220"/>
              <a:gd name="T79" fmla="*/ 61 h 72"/>
              <a:gd name="T80" fmla="*/ 74 w 220"/>
              <a:gd name="T81" fmla="*/ 55 h 72"/>
              <a:gd name="T82" fmla="*/ 59 w 220"/>
              <a:gd name="T83" fmla="*/ 53 h 72"/>
              <a:gd name="T84" fmla="*/ 45 w 220"/>
              <a:gd name="T85" fmla="*/ 50 h 72"/>
              <a:gd name="T86" fmla="*/ 33 w 220"/>
              <a:gd name="T87" fmla="*/ 47 h 72"/>
              <a:gd name="T88" fmla="*/ 22 w 220"/>
              <a:gd name="T89" fmla="*/ 43 h 72"/>
              <a:gd name="T90" fmla="*/ 18 w 220"/>
              <a:gd name="T91" fmla="*/ 41 h 72"/>
              <a:gd name="T92" fmla="*/ 13 w 220"/>
              <a:gd name="T93" fmla="*/ 38 h 72"/>
              <a:gd name="T94" fmla="*/ 9 w 220"/>
              <a:gd name="T95" fmla="*/ 35 h 72"/>
              <a:gd name="T96" fmla="*/ 7 w 220"/>
              <a:gd name="T97" fmla="*/ 31 h 72"/>
              <a:gd name="T98" fmla="*/ 3 w 220"/>
              <a:gd name="T99" fmla="*/ 27 h 72"/>
              <a:gd name="T100" fmla="*/ 2 w 220"/>
              <a:gd name="T101" fmla="*/ 23 h 72"/>
              <a:gd name="T102" fmla="*/ 1 w 220"/>
              <a:gd name="T103" fmla="*/ 18 h 72"/>
              <a:gd name="T104" fmla="*/ 0 w 220"/>
              <a:gd name="T105" fmla="*/ 13 h 72"/>
              <a:gd name="T106" fmla="*/ 23 w 220"/>
              <a:gd name="T107" fmla="*/ 17 h 72"/>
              <a:gd name="T108" fmla="*/ 44 w 220"/>
              <a:gd name="T109" fmla="*/ 21 h 72"/>
              <a:gd name="T110" fmla="*/ 64 w 220"/>
              <a:gd name="T111" fmla="*/ 24 h 72"/>
              <a:gd name="T112" fmla="*/ 87 w 220"/>
              <a:gd name="T11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7" name="Freeform 1096">
            <a:extLst>
              <a:ext uri="{FF2B5EF4-FFF2-40B4-BE49-F238E27FC236}">
                <a16:creationId xmlns:a16="http://schemas.microsoft.com/office/drawing/2014/main" id="{579AFD49-0232-0D49-950F-F8ADE42444D3}"/>
              </a:ext>
            </a:extLst>
          </p:cNvPr>
          <p:cNvSpPr>
            <a:spLocks/>
          </p:cNvSpPr>
          <p:nvPr userDrawn="1">
            <p:custDataLst>
              <p:tags r:id="rId337"/>
            </p:custDataLst>
          </p:nvPr>
        </p:nvSpPr>
        <p:spPr bwMode="auto">
          <a:xfrm>
            <a:off x="9924248" y="1688187"/>
            <a:ext cx="65068" cy="53261"/>
          </a:xfrm>
          <a:custGeom>
            <a:avLst/>
            <a:gdLst>
              <a:gd name="T0" fmla="*/ 146 w 146"/>
              <a:gd name="T1" fmla="*/ 25 h 30"/>
              <a:gd name="T2" fmla="*/ 140 w 146"/>
              <a:gd name="T3" fmla="*/ 16 h 30"/>
              <a:gd name="T4" fmla="*/ 137 w 146"/>
              <a:gd name="T5" fmla="*/ 9 h 30"/>
              <a:gd name="T6" fmla="*/ 133 w 146"/>
              <a:gd name="T7" fmla="*/ 4 h 30"/>
              <a:gd name="T8" fmla="*/ 128 w 146"/>
              <a:gd name="T9" fmla="*/ 1 h 30"/>
              <a:gd name="T10" fmla="*/ 126 w 146"/>
              <a:gd name="T11" fmla="*/ 1 h 30"/>
              <a:gd name="T12" fmla="*/ 124 w 146"/>
              <a:gd name="T13" fmla="*/ 1 h 30"/>
              <a:gd name="T14" fmla="*/ 120 w 146"/>
              <a:gd name="T15" fmla="*/ 2 h 30"/>
              <a:gd name="T16" fmla="*/ 118 w 146"/>
              <a:gd name="T17" fmla="*/ 3 h 30"/>
              <a:gd name="T18" fmla="*/ 113 w 146"/>
              <a:gd name="T19" fmla="*/ 9 h 30"/>
              <a:gd name="T20" fmla="*/ 105 w 146"/>
              <a:gd name="T21" fmla="*/ 19 h 30"/>
              <a:gd name="T22" fmla="*/ 72 w 146"/>
              <a:gd name="T23" fmla="*/ 19 h 30"/>
              <a:gd name="T24" fmla="*/ 63 w 146"/>
              <a:gd name="T25" fmla="*/ 18 h 30"/>
              <a:gd name="T26" fmla="*/ 55 w 146"/>
              <a:gd name="T27" fmla="*/ 17 h 30"/>
              <a:gd name="T28" fmla="*/ 47 w 146"/>
              <a:gd name="T29" fmla="*/ 14 h 30"/>
              <a:gd name="T30" fmla="*/ 40 w 146"/>
              <a:gd name="T31" fmla="*/ 12 h 30"/>
              <a:gd name="T32" fmla="*/ 29 w 146"/>
              <a:gd name="T33" fmla="*/ 6 h 30"/>
              <a:gd name="T34" fmla="*/ 19 w 146"/>
              <a:gd name="T35" fmla="*/ 0 h 30"/>
              <a:gd name="T36" fmla="*/ 14 w 146"/>
              <a:gd name="T37" fmla="*/ 9 h 30"/>
              <a:gd name="T38" fmla="*/ 10 w 146"/>
              <a:gd name="T39" fmla="*/ 15 h 30"/>
              <a:gd name="T40" fmla="*/ 4 w 146"/>
              <a:gd name="T41" fmla="*/ 20 h 30"/>
              <a:gd name="T42" fmla="*/ 0 w 146"/>
              <a:gd name="T43" fmla="*/ 25 h 30"/>
              <a:gd name="T44" fmla="*/ 33 w 146"/>
              <a:gd name="T45" fmla="*/ 25 h 30"/>
              <a:gd name="T46" fmla="*/ 57 w 146"/>
              <a:gd name="T47" fmla="*/ 25 h 30"/>
              <a:gd name="T48" fmla="*/ 77 w 146"/>
              <a:gd name="T49" fmla="*/ 25 h 30"/>
              <a:gd name="T50" fmla="*/ 99 w 146"/>
              <a:gd name="T51" fmla="*/ 25 h 30"/>
              <a:gd name="T52" fmla="*/ 110 w 146"/>
              <a:gd name="T53" fmla="*/ 26 h 30"/>
              <a:gd name="T54" fmla="*/ 123 w 146"/>
              <a:gd name="T55" fmla="*/ 29 h 30"/>
              <a:gd name="T56" fmla="*/ 128 w 146"/>
              <a:gd name="T57" fmla="*/ 30 h 30"/>
              <a:gd name="T58" fmla="*/ 135 w 146"/>
              <a:gd name="T59" fmla="*/ 30 h 30"/>
              <a:gd name="T60" fmla="*/ 140 w 146"/>
              <a:gd name="T61" fmla="*/ 28 h 30"/>
              <a:gd name="T62" fmla="*/ 146 w 146"/>
              <a:gd name="T6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8" name="Freeform 1097">
            <a:extLst>
              <a:ext uri="{FF2B5EF4-FFF2-40B4-BE49-F238E27FC236}">
                <a16:creationId xmlns:a16="http://schemas.microsoft.com/office/drawing/2014/main" id="{F19DA33E-A94A-4F4F-B786-3CE279D4D5C3}"/>
              </a:ext>
            </a:extLst>
          </p:cNvPr>
          <p:cNvSpPr>
            <a:spLocks/>
          </p:cNvSpPr>
          <p:nvPr userDrawn="1">
            <p:custDataLst>
              <p:tags r:id="rId338"/>
            </p:custDataLst>
          </p:nvPr>
        </p:nvSpPr>
        <p:spPr bwMode="auto">
          <a:xfrm>
            <a:off x="9903103" y="1685308"/>
            <a:ext cx="21146" cy="53261"/>
          </a:xfrm>
          <a:custGeom>
            <a:avLst/>
            <a:gdLst>
              <a:gd name="T0" fmla="*/ 0 w 53"/>
              <a:gd name="T1" fmla="*/ 9 h 9"/>
              <a:gd name="T2" fmla="*/ 17 w 53"/>
              <a:gd name="T3" fmla="*/ 9 h 9"/>
              <a:gd name="T4" fmla="*/ 29 w 53"/>
              <a:gd name="T5" fmla="*/ 9 h 9"/>
              <a:gd name="T6" fmla="*/ 40 w 53"/>
              <a:gd name="T7" fmla="*/ 9 h 9"/>
              <a:gd name="T8" fmla="*/ 53 w 53"/>
              <a:gd name="T9" fmla="*/ 9 h 9"/>
              <a:gd name="T10" fmla="*/ 46 w 53"/>
              <a:gd name="T11" fmla="*/ 6 h 9"/>
              <a:gd name="T12" fmla="*/ 38 w 53"/>
              <a:gd name="T13" fmla="*/ 3 h 9"/>
              <a:gd name="T14" fmla="*/ 31 w 53"/>
              <a:gd name="T15" fmla="*/ 1 h 9"/>
              <a:gd name="T16" fmla="*/ 25 w 53"/>
              <a:gd name="T17" fmla="*/ 0 h 9"/>
              <a:gd name="T18" fmla="*/ 19 w 53"/>
              <a:gd name="T19" fmla="*/ 0 h 9"/>
              <a:gd name="T20" fmla="*/ 14 w 53"/>
              <a:gd name="T21" fmla="*/ 0 h 9"/>
              <a:gd name="T22" fmla="*/ 9 w 53"/>
              <a:gd name="T23" fmla="*/ 1 h 9"/>
              <a:gd name="T24" fmla="*/ 6 w 53"/>
              <a:gd name="T2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099" name="Line 504">
            <a:extLst>
              <a:ext uri="{FF2B5EF4-FFF2-40B4-BE49-F238E27FC236}">
                <a16:creationId xmlns:a16="http://schemas.microsoft.com/office/drawing/2014/main" id="{3E6B40F9-C7EF-1548-8EB8-CF25318DA13D}"/>
              </a:ext>
            </a:extLst>
          </p:cNvPr>
          <p:cNvSpPr>
            <a:spLocks noChangeShapeType="1"/>
          </p:cNvSpPr>
          <p:nvPr userDrawn="1">
            <p:custDataLst>
              <p:tags r:id="rId339"/>
            </p:custDataLst>
          </p:nvPr>
        </p:nvSpPr>
        <p:spPr bwMode="auto">
          <a:xfrm flipV="1">
            <a:off x="9904728" y="1683867"/>
            <a:ext cx="0" cy="1439"/>
          </a:xfrm>
          <a:prstGeom prst="line">
            <a:avLst/>
          </a:prstGeom>
          <a:noFill/>
          <a:ln w="95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0" name="Freeform 1099">
            <a:extLst>
              <a:ext uri="{FF2B5EF4-FFF2-40B4-BE49-F238E27FC236}">
                <a16:creationId xmlns:a16="http://schemas.microsoft.com/office/drawing/2014/main" id="{BC6759E4-7DC2-C742-867C-B1A610CFFE12}"/>
              </a:ext>
            </a:extLst>
          </p:cNvPr>
          <p:cNvSpPr>
            <a:spLocks/>
          </p:cNvSpPr>
          <p:nvPr userDrawn="1">
            <p:custDataLst>
              <p:tags r:id="rId340"/>
            </p:custDataLst>
          </p:nvPr>
        </p:nvSpPr>
        <p:spPr bwMode="auto">
          <a:xfrm>
            <a:off x="9053965" y="1619089"/>
            <a:ext cx="11387" cy="50383"/>
          </a:xfrm>
          <a:custGeom>
            <a:avLst/>
            <a:gdLst>
              <a:gd name="T0" fmla="*/ 0 w 26"/>
              <a:gd name="T1" fmla="*/ 25 h 25"/>
              <a:gd name="T2" fmla="*/ 5 w 26"/>
              <a:gd name="T3" fmla="*/ 17 h 25"/>
              <a:gd name="T4" fmla="*/ 13 w 26"/>
              <a:gd name="T5" fmla="*/ 8 h 25"/>
              <a:gd name="T6" fmla="*/ 16 w 26"/>
              <a:gd name="T7" fmla="*/ 5 h 25"/>
              <a:gd name="T8" fmla="*/ 20 w 26"/>
              <a:gd name="T9" fmla="*/ 2 h 25"/>
              <a:gd name="T10" fmla="*/ 23 w 26"/>
              <a:gd name="T11" fmla="*/ 1 h 25"/>
              <a:gd name="T12" fmla="*/ 26 w 26"/>
              <a:gd name="T13" fmla="*/ 0 h 25"/>
              <a:gd name="T14" fmla="*/ 26 w 26"/>
              <a:gd name="T15" fmla="*/ 25 h 25"/>
              <a:gd name="T16" fmla="*/ 20 w 26"/>
              <a:gd name="T17" fmla="*/ 25 h 25"/>
              <a:gd name="T18" fmla="*/ 13 w 26"/>
              <a:gd name="T19" fmla="*/ 25 h 25"/>
              <a:gd name="T20" fmla="*/ 0 w 26"/>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1" name="Freeform 1100">
            <a:extLst>
              <a:ext uri="{FF2B5EF4-FFF2-40B4-BE49-F238E27FC236}">
                <a16:creationId xmlns:a16="http://schemas.microsoft.com/office/drawing/2014/main" id="{038E2809-2803-7F45-881A-E275C83F032C}"/>
              </a:ext>
            </a:extLst>
          </p:cNvPr>
          <p:cNvSpPr>
            <a:spLocks/>
          </p:cNvSpPr>
          <p:nvPr userDrawn="1">
            <p:custDataLst>
              <p:tags r:id="rId341"/>
            </p:custDataLst>
          </p:nvPr>
        </p:nvSpPr>
        <p:spPr bwMode="auto">
          <a:xfrm>
            <a:off x="9821768" y="1683867"/>
            <a:ext cx="9761" cy="51823"/>
          </a:xfrm>
          <a:custGeom>
            <a:avLst/>
            <a:gdLst>
              <a:gd name="T0" fmla="*/ 33 w 33"/>
              <a:gd name="T1" fmla="*/ 25 h 25"/>
              <a:gd name="T2" fmla="*/ 33 w 33"/>
              <a:gd name="T3" fmla="*/ 12 h 25"/>
              <a:gd name="T4" fmla="*/ 33 w 33"/>
              <a:gd name="T5" fmla="*/ 0 h 25"/>
              <a:gd name="T6" fmla="*/ 0 w 33"/>
              <a:gd name="T7" fmla="*/ 0 h 25"/>
              <a:gd name="T8" fmla="*/ 9 w 33"/>
              <a:gd name="T9" fmla="*/ 9 h 25"/>
              <a:gd name="T10" fmla="*/ 16 w 33"/>
              <a:gd name="T11" fmla="*/ 17 h 25"/>
              <a:gd name="T12" fmla="*/ 20 w 33"/>
              <a:gd name="T13" fmla="*/ 20 h 25"/>
              <a:gd name="T14" fmla="*/ 24 w 33"/>
              <a:gd name="T15" fmla="*/ 23 h 25"/>
              <a:gd name="T16" fmla="*/ 28 w 33"/>
              <a:gd name="T17" fmla="*/ 24 h 25"/>
              <a:gd name="T18" fmla="*/ 33 w 33"/>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2" name="Freeform 1101">
            <a:extLst>
              <a:ext uri="{FF2B5EF4-FFF2-40B4-BE49-F238E27FC236}">
                <a16:creationId xmlns:a16="http://schemas.microsoft.com/office/drawing/2014/main" id="{929EBD2C-CBBD-FB4D-984E-4778EEE4C637}"/>
              </a:ext>
            </a:extLst>
          </p:cNvPr>
          <p:cNvSpPr>
            <a:spLocks/>
          </p:cNvSpPr>
          <p:nvPr userDrawn="1">
            <p:custDataLst>
              <p:tags r:id="rId342"/>
            </p:custDataLst>
          </p:nvPr>
        </p:nvSpPr>
        <p:spPr bwMode="auto">
          <a:xfrm>
            <a:off x="9774592" y="1650758"/>
            <a:ext cx="9761" cy="51823"/>
          </a:xfrm>
          <a:custGeom>
            <a:avLst/>
            <a:gdLst>
              <a:gd name="T0" fmla="*/ 0 w 20"/>
              <a:gd name="T1" fmla="*/ 0 h 18"/>
              <a:gd name="T2" fmla="*/ 13 w 20"/>
              <a:gd name="T3" fmla="*/ 18 h 18"/>
              <a:gd name="T4" fmla="*/ 16 w 20"/>
              <a:gd name="T5" fmla="*/ 11 h 18"/>
              <a:gd name="T6" fmla="*/ 20 w 20"/>
              <a:gd name="T7" fmla="*/ 0 h 18"/>
              <a:gd name="T8" fmla="*/ 0 w 20"/>
              <a:gd name="T9" fmla="*/ 0 h 18"/>
            </a:gdLst>
            <a:ahLst/>
            <a:cxnLst>
              <a:cxn ang="0">
                <a:pos x="T0" y="T1"/>
              </a:cxn>
              <a:cxn ang="0">
                <a:pos x="T2" y="T3"/>
              </a:cxn>
              <a:cxn ang="0">
                <a:pos x="T4" y="T5"/>
              </a:cxn>
              <a:cxn ang="0">
                <a:pos x="T6" y="T7"/>
              </a:cxn>
              <a:cxn ang="0">
                <a:pos x="T8" y="T9"/>
              </a:cxn>
            </a:cxnLst>
            <a:rect l="0" t="0" r="r" b="b"/>
            <a:pathLst>
              <a:path w="20" h="18">
                <a:moveTo>
                  <a:pt x="0" y="0"/>
                </a:moveTo>
                <a:lnTo>
                  <a:pt x="13" y="18"/>
                </a:lnTo>
                <a:lnTo>
                  <a:pt x="16" y="11"/>
                </a:lnTo>
                <a:lnTo>
                  <a:pt x="20" y="0"/>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3" name="Freeform 1102">
            <a:extLst>
              <a:ext uri="{FF2B5EF4-FFF2-40B4-BE49-F238E27FC236}">
                <a16:creationId xmlns:a16="http://schemas.microsoft.com/office/drawing/2014/main" id="{47345558-639E-F84E-ABBB-9E2C26781454}"/>
              </a:ext>
            </a:extLst>
          </p:cNvPr>
          <p:cNvSpPr>
            <a:spLocks/>
          </p:cNvSpPr>
          <p:nvPr userDrawn="1">
            <p:custDataLst>
              <p:tags r:id="rId343"/>
            </p:custDataLst>
          </p:nvPr>
        </p:nvSpPr>
        <p:spPr bwMode="auto">
          <a:xfrm>
            <a:off x="10287002" y="2167545"/>
            <a:ext cx="13014" cy="53262"/>
          </a:xfrm>
          <a:custGeom>
            <a:avLst/>
            <a:gdLst>
              <a:gd name="T0" fmla="*/ 0 w 33"/>
              <a:gd name="T1" fmla="*/ 31 h 31"/>
              <a:gd name="T2" fmla="*/ 0 w 33"/>
              <a:gd name="T3" fmla="*/ 0 h 31"/>
              <a:gd name="T4" fmla="*/ 9 w 33"/>
              <a:gd name="T5" fmla="*/ 0 h 31"/>
              <a:gd name="T6" fmla="*/ 16 w 33"/>
              <a:gd name="T7" fmla="*/ 0 h 31"/>
              <a:gd name="T8" fmla="*/ 24 w 33"/>
              <a:gd name="T9" fmla="*/ 0 h 31"/>
              <a:gd name="T10" fmla="*/ 33 w 33"/>
              <a:gd name="T11" fmla="*/ 0 h 31"/>
              <a:gd name="T12" fmla="*/ 30 w 33"/>
              <a:gd name="T13" fmla="*/ 2 h 31"/>
              <a:gd name="T14" fmla="*/ 29 w 33"/>
              <a:gd name="T15" fmla="*/ 5 h 31"/>
              <a:gd name="T16" fmla="*/ 28 w 33"/>
              <a:gd name="T17" fmla="*/ 9 h 31"/>
              <a:gd name="T18" fmla="*/ 28 w 33"/>
              <a:gd name="T19" fmla="*/ 13 h 31"/>
              <a:gd name="T20" fmla="*/ 28 w 33"/>
              <a:gd name="T21" fmla="*/ 17 h 31"/>
              <a:gd name="T22" fmla="*/ 29 w 33"/>
              <a:gd name="T23" fmla="*/ 21 h 31"/>
              <a:gd name="T24" fmla="*/ 30 w 33"/>
              <a:gd name="T25" fmla="*/ 26 h 31"/>
              <a:gd name="T26" fmla="*/ 33 w 33"/>
              <a:gd name="T27" fmla="*/ 31 h 31"/>
              <a:gd name="T28" fmla="*/ 0 w 3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4" name="Freeform 1103">
            <a:extLst>
              <a:ext uri="{FF2B5EF4-FFF2-40B4-BE49-F238E27FC236}">
                <a16:creationId xmlns:a16="http://schemas.microsoft.com/office/drawing/2014/main" id="{9FDD7E29-EC2D-834F-9AA3-7345CD296359}"/>
              </a:ext>
            </a:extLst>
          </p:cNvPr>
          <p:cNvSpPr>
            <a:spLocks/>
          </p:cNvSpPr>
          <p:nvPr userDrawn="1">
            <p:custDataLst>
              <p:tags r:id="rId344"/>
            </p:custDataLst>
          </p:nvPr>
        </p:nvSpPr>
        <p:spPr bwMode="auto">
          <a:xfrm>
            <a:off x="10587942" y="1734252"/>
            <a:ext cx="56935" cy="53261"/>
          </a:xfrm>
          <a:custGeom>
            <a:avLst/>
            <a:gdLst>
              <a:gd name="T0" fmla="*/ 3 w 129"/>
              <a:gd name="T1" fmla="*/ 44 h 56"/>
              <a:gd name="T2" fmla="*/ 1 w 129"/>
              <a:gd name="T3" fmla="*/ 42 h 56"/>
              <a:gd name="T4" fmla="*/ 1 w 129"/>
              <a:gd name="T5" fmla="*/ 40 h 56"/>
              <a:gd name="T6" fmla="*/ 0 w 129"/>
              <a:gd name="T7" fmla="*/ 37 h 56"/>
              <a:gd name="T8" fmla="*/ 1 w 129"/>
              <a:gd name="T9" fmla="*/ 33 h 56"/>
              <a:gd name="T10" fmla="*/ 2 w 129"/>
              <a:gd name="T11" fmla="*/ 25 h 56"/>
              <a:gd name="T12" fmla="*/ 3 w 129"/>
              <a:gd name="T13" fmla="*/ 18 h 56"/>
              <a:gd name="T14" fmla="*/ 9 w 129"/>
              <a:gd name="T15" fmla="*/ 13 h 56"/>
              <a:gd name="T16" fmla="*/ 16 w 129"/>
              <a:gd name="T17" fmla="*/ 9 h 56"/>
              <a:gd name="T18" fmla="*/ 21 w 129"/>
              <a:gd name="T19" fmla="*/ 6 h 56"/>
              <a:gd name="T20" fmla="*/ 27 w 129"/>
              <a:gd name="T21" fmla="*/ 5 h 56"/>
              <a:gd name="T22" fmla="*/ 39 w 129"/>
              <a:gd name="T23" fmla="*/ 3 h 56"/>
              <a:gd name="T24" fmla="*/ 57 w 129"/>
              <a:gd name="T25" fmla="*/ 0 h 56"/>
              <a:gd name="T26" fmla="*/ 60 w 129"/>
              <a:gd name="T27" fmla="*/ 5 h 56"/>
              <a:gd name="T28" fmla="*/ 64 w 129"/>
              <a:gd name="T29" fmla="*/ 8 h 56"/>
              <a:gd name="T30" fmla="*/ 69 w 129"/>
              <a:gd name="T31" fmla="*/ 11 h 56"/>
              <a:gd name="T32" fmla="*/ 73 w 129"/>
              <a:gd name="T33" fmla="*/ 14 h 56"/>
              <a:gd name="T34" fmla="*/ 83 w 129"/>
              <a:gd name="T35" fmla="*/ 18 h 56"/>
              <a:gd name="T36" fmla="*/ 93 w 129"/>
              <a:gd name="T37" fmla="*/ 21 h 56"/>
              <a:gd name="T38" fmla="*/ 103 w 129"/>
              <a:gd name="T39" fmla="*/ 25 h 56"/>
              <a:gd name="T40" fmla="*/ 113 w 129"/>
              <a:gd name="T41" fmla="*/ 29 h 56"/>
              <a:gd name="T42" fmla="*/ 117 w 129"/>
              <a:gd name="T43" fmla="*/ 32 h 56"/>
              <a:gd name="T44" fmla="*/ 121 w 129"/>
              <a:gd name="T45" fmla="*/ 35 h 56"/>
              <a:gd name="T46" fmla="*/ 126 w 129"/>
              <a:gd name="T47" fmla="*/ 38 h 56"/>
              <a:gd name="T48" fmla="*/ 129 w 129"/>
              <a:gd name="T49" fmla="*/ 44 h 56"/>
              <a:gd name="T50" fmla="*/ 119 w 129"/>
              <a:gd name="T51" fmla="*/ 48 h 56"/>
              <a:gd name="T52" fmla="*/ 109 w 129"/>
              <a:gd name="T53" fmla="*/ 51 h 56"/>
              <a:gd name="T54" fmla="*/ 99 w 129"/>
              <a:gd name="T55" fmla="*/ 53 h 56"/>
              <a:gd name="T56" fmla="*/ 90 w 129"/>
              <a:gd name="T57" fmla="*/ 54 h 56"/>
              <a:gd name="T58" fmla="*/ 70 w 129"/>
              <a:gd name="T59" fmla="*/ 56 h 56"/>
              <a:gd name="T60" fmla="*/ 49 w 129"/>
              <a:gd name="T61" fmla="*/ 56 h 56"/>
              <a:gd name="T62" fmla="*/ 40 w 129"/>
              <a:gd name="T63" fmla="*/ 55 h 56"/>
              <a:gd name="T64" fmla="*/ 31 w 129"/>
              <a:gd name="T65" fmla="*/ 54 h 56"/>
              <a:gd name="T66" fmla="*/ 23 w 129"/>
              <a:gd name="T67" fmla="*/ 52 h 56"/>
              <a:gd name="T68" fmla="*/ 16 w 129"/>
              <a:gd name="T69" fmla="*/ 50 h 56"/>
              <a:gd name="T70" fmla="*/ 6 w 129"/>
              <a:gd name="T71" fmla="*/ 46 h 56"/>
              <a:gd name="T72" fmla="*/ 3 w 129"/>
              <a:gd name="T73"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5" name="Freeform 1104">
            <a:extLst>
              <a:ext uri="{FF2B5EF4-FFF2-40B4-BE49-F238E27FC236}">
                <a16:creationId xmlns:a16="http://schemas.microsoft.com/office/drawing/2014/main" id="{E76CE865-89AC-7D45-8B1A-AD94BEE757F0}"/>
              </a:ext>
            </a:extLst>
          </p:cNvPr>
          <p:cNvSpPr>
            <a:spLocks/>
          </p:cNvSpPr>
          <p:nvPr userDrawn="1">
            <p:custDataLst>
              <p:tags r:id="rId345"/>
            </p:custDataLst>
          </p:nvPr>
        </p:nvSpPr>
        <p:spPr bwMode="auto">
          <a:xfrm>
            <a:off x="10727837" y="2053824"/>
            <a:ext cx="14640" cy="51823"/>
          </a:xfrm>
          <a:custGeom>
            <a:avLst/>
            <a:gdLst>
              <a:gd name="T0" fmla="*/ 21 w 41"/>
              <a:gd name="T1" fmla="*/ 42 h 42"/>
              <a:gd name="T2" fmla="*/ 0 w 41"/>
              <a:gd name="T3" fmla="*/ 30 h 42"/>
              <a:gd name="T4" fmla="*/ 0 w 41"/>
              <a:gd name="T5" fmla="*/ 6 h 42"/>
              <a:gd name="T6" fmla="*/ 7 w 41"/>
              <a:gd name="T7" fmla="*/ 5 h 42"/>
              <a:gd name="T8" fmla="*/ 14 w 41"/>
              <a:gd name="T9" fmla="*/ 3 h 42"/>
              <a:gd name="T10" fmla="*/ 24 w 41"/>
              <a:gd name="T11" fmla="*/ 1 h 42"/>
              <a:gd name="T12" fmla="*/ 34 w 41"/>
              <a:gd name="T13" fmla="*/ 0 h 42"/>
              <a:gd name="T14" fmla="*/ 34 w 41"/>
              <a:gd name="T15" fmla="*/ 18 h 42"/>
              <a:gd name="T16" fmla="*/ 41 w 41"/>
              <a:gd name="T17" fmla="*/ 18 h 42"/>
              <a:gd name="T18" fmla="*/ 21 w 41"/>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6" name="Freeform 1105">
            <a:extLst>
              <a:ext uri="{FF2B5EF4-FFF2-40B4-BE49-F238E27FC236}">
                <a16:creationId xmlns:a16="http://schemas.microsoft.com/office/drawing/2014/main" id="{EF6A6350-AF77-604B-872A-C932F1803EFB}"/>
              </a:ext>
            </a:extLst>
          </p:cNvPr>
          <p:cNvSpPr>
            <a:spLocks/>
          </p:cNvSpPr>
          <p:nvPr userDrawn="1">
            <p:custDataLst>
              <p:tags r:id="rId346"/>
            </p:custDataLst>
          </p:nvPr>
        </p:nvSpPr>
        <p:spPr bwMode="auto">
          <a:xfrm>
            <a:off x="10880747" y="2156030"/>
            <a:ext cx="43921" cy="54702"/>
          </a:xfrm>
          <a:custGeom>
            <a:avLst/>
            <a:gdLst>
              <a:gd name="T0" fmla="*/ 60 w 93"/>
              <a:gd name="T1" fmla="*/ 9 h 39"/>
              <a:gd name="T2" fmla="*/ 67 w 93"/>
              <a:gd name="T3" fmla="*/ 18 h 39"/>
              <a:gd name="T4" fmla="*/ 77 w 93"/>
              <a:gd name="T5" fmla="*/ 28 h 39"/>
              <a:gd name="T6" fmla="*/ 81 w 93"/>
              <a:gd name="T7" fmla="*/ 33 h 39"/>
              <a:gd name="T8" fmla="*/ 86 w 93"/>
              <a:gd name="T9" fmla="*/ 36 h 39"/>
              <a:gd name="T10" fmla="*/ 90 w 93"/>
              <a:gd name="T11" fmla="*/ 38 h 39"/>
              <a:gd name="T12" fmla="*/ 93 w 93"/>
              <a:gd name="T13" fmla="*/ 39 h 39"/>
              <a:gd name="T14" fmla="*/ 60 w 93"/>
              <a:gd name="T15" fmla="*/ 39 h 39"/>
              <a:gd name="T16" fmla="*/ 50 w 93"/>
              <a:gd name="T17" fmla="*/ 36 h 39"/>
              <a:gd name="T18" fmla="*/ 43 w 93"/>
              <a:gd name="T19" fmla="*/ 32 h 39"/>
              <a:gd name="T20" fmla="*/ 36 w 93"/>
              <a:gd name="T21" fmla="*/ 28 h 39"/>
              <a:gd name="T22" fmla="*/ 30 w 93"/>
              <a:gd name="T23" fmla="*/ 23 h 39"/>
              <a:gd name="T24" fmla="*/ 24 w 93"/>
              <a:gd name="T25" fmla="*/ 18 h 39"/>
              <a:gd name="T26" fmla="*/ 16 w 93"/>
              <a:gd name="T27" fmla="*/ 13 h 39"/>
              <a:gd name="T28" fmla="*/ 9 w 93"/>
              <a:gd name="T29" fmla="*/ 7 h 39"/>
              <a:gd name="T30" fmla="*/ 0 w 93"/>
              <a:gd name="T31" fmla="*/ 3 h 39"/>
              <a:gd name="T32" fmla="*/ 11 w 93"/>
              <a:gd name="T33" fmla="*/ 1 h 39"/>
              <a:gd name="T34" fmla="*/ 20 w 93"/>
              <a:gd name="T35" fmla="*/ 0 h 39"/>
              <a:gd name="T36" fmla="*/ 26 w 93"/>
              <a:gd name="T37" fmla="*/ 0 h 39"/>
              <a:gd name="T38" fmla="*/ 33 w 93"/>
              <a:gd name="T39" fmla="*/ 1 h 39"/>
              <a:gd name="T40" fmla="*/ 44 w 93"/>
              <a:gd name="T41" fmla="*/ 4 h 39"/>
              <a:gd name="T42" fmla="*/ 60 w 93"/>
              <a:gd name="T4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7" name="Freeform 1106">
            <a:extLst>
              <a:ext uri="{FF2B5EF4-FFF2-40B4-BE49-F238E27FC236}">
                <a16:creationId xmlns:a16="http://schemas.microsoft.com/office/drawing/2014/main" id="{29071A79-B1E8-8346-BB19-617F569216C4}"/>
              </a:ext>
            </a:extLst>
          </p:cNvPr>
          <p:cNvSpPr>
            <a:spLocks/>
          </p:cNvSpPr>
          <p:nvPr userDrawn="1">
            <p:custDataLst>
              <p:tags r:id="rId347"/>
            </p:custDataLst>
          </p:nvPr>
        </p:nvSpPr>
        <p:spPr bwMode="auto">
          <a:xfrm>
            <a:off x="10932800" y="2170423"/>
            <a:ext cx="19520" cy="53262"/>
          </a:xfrm>
          <a:custGeom>
            <a:avLst/>
            <a:gdLst>
              <a:gd name="T0" fmla="*/ 39 w 39"/>
              <a:gd name="T1" fmla="*/ 19 h 19"/>
              <a:gd name="T2" fmla="*/ 13 w 39"/>
              <a:gd name="T3" fmla="*/ 19 h 19"/>
              <a:gd name="T4" fmla="*/ 8 w 39"/>
              <a:gd name="T5" fmla="*/ 19 h 19"/>
              <a:gd name="T6" fmla="*/ 5 w 39"/>
              <a:gd name="T7" fmla="*/ 17 h 19"/>
              <a:gd name="T8" fmla="*/ 3 w 39"/>
              <a:gd name="T9" fmla="*/ 14 h 19"/>
              <a:gd name="T10" fmla="*/ 2 w 39"/>
              <a:gd name="T11" fmla="*/ 11 h 19"/>
              <a:gd name="T12" fmla="*/ 0 w 39"/>
              <a:gd name="T13" fmla="*/ 5 h 19"/>
              <a:gd name="T14" fmla="*/ 0 w 39"/>
              <a:gd name="T15" fmla="*/ 0 h 19"/>
              <a:gd name="T16" fmla="*/ 13 w 39"/>
              <a:gd name="T17" fmla="*/ 4 h 19"/>
              <a:gd name="T18" fmla="*/ 22 w 39"/>
              <a:gd name="T19" fmla="*/ 9 h 19"/>
              <a:gd name="T20" fmla="*/ 30 w 39"/>
              <a:gd name="T21" fmla="*/ 14 h 19"/>
              <a:gd name="T22" fmla="*/ 39 w 3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8" name="Freeform 1107">
            <a:extLst>
              <a:ext uri="{FF2B5EF4-FFF2-40B4-BE49-F238E27FC236}">
                <a16:creationId xmlns:a16="http://schemas.microsoft.com/office/drawing/2014/main" id="{F7778464-4758-4C4B-B3DD-80130EF30190}"/>
              </a:ext>
            </a:extLst>
          </p:cNvPr>
          <p:cNvSpPr>
            <a:spLocks/>
          </p:cNvSpPr>
          <p:nvPr userDrawn="1">
            <p:custDataLst>
              <p:tags r:id="rId348"/>
            </p:custDataLst>
          </p:nvPr>
        </p:nvSpPr>
        <p:spPr bwMode="auto">
          <a:xfrm>
            <a:off x="10794533" y="2285586"/>
            <a:ext cx="14640" cy="51823"/>
          </a:xfrm>
          <a:custGeom>
            <a:avLst/>
            <a:gdLst>
              <a:gd name="T0" fmla="*/ 0 w 26"/>
              <a:gd name="T1" fmla="*/ 36 h 36"/>
              <a:gd name="T2" fmla="*/ 3 w 26"/>
              <a:gd name="T3" fmla="*/ 31 h 36"/>
              <a:gd name="T4" fmla="*/ 10 w 26"/>
              <a:gd name="T5" fmla="*/ 20 h 36"/>
              <a:gd name="T6" fmla="*/ 18 w 26"/>
              <a:gd name="T7" fmla="*/ 8 h 36"/>
              <a:gd name="T8" fmla="*/ 26 w 26"/>
              <a:gd name="T9" fmla="*/ 0 h 36"/>
              <a:gd name="T10" fmla="*/ 26 w 26"/>
              <a:gd name="T11" fmla="*/ 9 h 36"/>
              <a:gd name="T12" fmla="*/ 26 w 26"/>
              <a:gd name="T13" fmla="*/ 18 h 36"/>
              <a:gd name="T14" fmla="*/ 25 w 26"/>
              <a:gd name="T15" fmla="*/ 22 h 36"/>
              <a:gd name="T16" fmla="*/ 24 w 26"/>
              <a:gd name="T17" fmla="*/ 26 h 36"/>
              <a:gd name="T18" fmla="*/ 21 w 26"/>
              <a:gd name="T19" fmla="*/ 29 h 36"/>
              <a:gd name="T20" fmla="*/ 17 w 26"/>
              <a:gd name="T21" fmla="*/ 32 h 36"/>
              <a:gd name="T22" fmla="*/ 14 w 26"/>
              <a:gd name="T23" fmla="*/ 34 h 36"/>
              <a:gd name="T24" fmla="*/ 10 w 26"/>
              <a:gd name="T25" fmla="*/ 35 h 36"/>
              <a:gd name="T26" fmla="*/ 4 w 26"/>
              <a:gd name="T27" fmla="*/ 36 h 36"/>
              <a:gd name="T28" fmla="*/ 0 w 26"/>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09" name="Freeform 1108">
            <a:extLst>
              <a:ext uri="{FF2B5EF4-FFF2-40B4-BE49-F238E27FC236}">
                <a16:creationId xmlns:a16="http://schemas.microsoft.com/office/drawing/2014/main" id="{1404A17D-B901-DE48-B6E5-2A3A9961B83F}"/>
              </a:ext>
            </a:extLst>
          </p:cNvPr>
          <p:cNvSpPr>
            <a:spLocks/>
          </p:cNvSpPr>
          <p:nvPr userDrawn="1">
            <p:custDataLst>
              <p:tags r:id="rId349"/>
            </p:custDataLst>
          </p:nvPr>
        </p:nvSpPr>
        <p:spPr bwMode="auto">
          <a:xfrm>
            <a:off x="10805919" y="2311497"/>
            <a:ext cx="3254" cy="54702"/>
          </a:xfrm>
          <a:custGeom>
            <a:avLst/>
            <a:gdLst>
              <a:gd name="T0" fmla="*/ 0 w 6"/>
              <a:gd name="T1" fmla="*/ 37 h 37"/>
              <a:gd name="T2" fmla="*/ 0 w 6"/>
              <a:gd name="T3" fmla="*/ 0 h 37"/>
              <a:gd name="T4" fmla="*/ 6 w 6"/>
              <a:gd name="T5" fmla="*/ 0 h 37"/>
              <a:gd name="T6" fmla="*/ 6 w 6"/>
              <a:gd name="T7" fmla="*/ 31 h 37"/>
              <a:gd name="T8" fmla="*/ 0 w 6"/>
              <a:gd name="T9" fmla="*/ 37 h 37"/>
            </a:gdLst>
            <a:ahLst/>
            <a:cxnLst>
              <a:cxn ang="0">
                <a:pos x="T0" y="T1"/>
              </a:cxn>
              <a:cxn ang="0">
                <a:pos x="T2" y="T3"/>
              </a:cxn>
              <a:cxn ang="0">
                <a:pos x="T4" y="T5"/>
              </a:cxn>
              <a:cxn ang="0">
                <a:pos x="T6" y="T7"/>
              </a:cxn>
              <a:cxn ang="0">
                <a:pos x="T8" y="T9"/>
              </a:cxn>
            </a:cxnLst>
            <a:rect l="0" t="0" r="r" b="b"/>
            <a:pathLst>
              <a:path w="6" h="37">
                <a:moveTo>
                  <a:pt x="0" y="37"/>
                </a:moveTo>
                <a:lnTo>
                  <a:pt x="0" y="0"/>
                </a:lnTo>
                <a:lnTo>
                  <a:pt x="6" y="0"/>
                </a:lnTo>
                <a:lnTo>
                  <a:pt x="6" y="31"/>
                </a:lnTo>
                <a:lnTo>
                  <a:pt x="0" y="37"/>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0" name="Freeform 1109">
            <a:extLst>
              <a:ext uri="{FF2B5EF4-FFF2-40B4-BE49-F238E27FC236}">
                <a16:creationId xmlns:a16="http://schemas.microsoft.com/office/drawing/2014/main" id="{9C72AD86-8CC1-574D-92C2-F5EBFE9602C7}"/>
              </a:ext>
            </a:extLst>
          </p:cNvPr>
          <p:cNvSpPr>
            <a:spLocks/>
          </p:cNvSpPr>
          <p:nvPr userDrawn="1">
            <p:custDataLst>
              <p:tags r:id="rId350"/>
            </p:custDataLst>
          </p:nvPr>
        </p:nvSpPr>
        <p:spPr bwMode="auto">
          <a:xfrm>
            <a:off x="10792905" y="2386353"/>
            <a:ext cx="9761" cy="50383"/>
          </a:xfrm>
          <a:custGeom>
            <a:avLst/>
            <a:gdLst>
              <a:gd name="T0" fmla="*/ 0 w 20"/>
              <a:gd name="T1" fmla="*/ 31 h 43"/>
              <a:gd name="T2" fmla="*/ 0 w 20"/>
              <a:gd name="T3" fmla="*/ 25 h 43"/>
              <a:gd name="T4" fmla="*/ 0 w 20"/>
              <a:gd name="T5" fmla="*/ 18 h 43"/>
              <a:gd name="T6" fmla="*/ 2 w 20"/>
              <a:gd name="T7" fmla="*/ 9 h 43"/>
              <a:gd name="T8" fmla="*/ 7 w 20"/>
              <a:gd name="T9" fmla="*/ 0 h 43"/>
              <a:gd name="T10" fmla="*/ 11 w 20"/>
              <a:gd name="T11" fmla="*/ 7 h 43"/>
              <a:gd name="T12" fmla="*/ 16 w 20"/>
              <a:gd name="T13" fmla="*/ 12 h 43"/>
              <a:gd name="T14" fmla="*/ 17 w 20"/>
              <a:gd name="T15" fmla="*/ 14 h 43"/>
              <a:gd name="T16" fmla="*/ 19 w 20"/>
              <a:gd name="T17" fmla="*/ 18 h 43"/>
              <a:gd name="T18" fmla="*/ 19 w 20"/>
              <a:gd name="T19" fmla="*/ 21 h 43"/>
              <a:gd name="T20" fmla="*/ 20 w 20"/>
              <a:gd name="T21" fmla="*/ 25 h 43"/>
              <a:gd name="T22" fmla="*/ 19 w 20"/>
              <a:gd name="T23" fmla="*/ 27 h 43"/>
              <a:gd name="T24" fmla="*/ 18 w 20"/>
              <a:gd name="T25" fmla="*/ 30 h 43"/>
              <a:gd name="T26" fmla="*/ 16 w 20"/>
              <a:gd name="T27" fmla="*/ 33 h 43"/>
              <a:gd name="T28" fmla="*/ 12 w 20"/>
              <a:gd name="T29" fmla="*/ 36 h 43"/>
              <a:gd name="T30" fmla="*/ 9 w 20"/>
              <a:gd name="T31" fmla="*/ 39 h 43"/>
              <a:gd name="T32" fmla="*/ 6 w 20"/>
              <a:gd name="T33" fmla="*/ 41 h 43"/>
              <a:gd name="T34" fmla="*/ 2 w 20"/>
              <a:gd name="T35" fmla="*/ 42 h 43"/>
              <a:gd name="T36" fmla="*/ 0 w 20"/>
              <a:gd name="T37" fmla="*/ 43 h 43"/>
              <a:gd name="T38" fmla="*/ 0 w 20"/>
              <a:gd name="T39"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1" name="Freeform 1110">
            <a:extLst>
              <a:ext uri="{FF2B5EF4-FFF2-40B4-BE49-F238E27FC236}">
                <a16:creationId xmlns:a16="http://schemas.microsoft.com/office/drawing/2014/main" id="{DD106EAD-18D1-144F-B4A1-AA4EAE0F7931}"/>
              </a:ext>
            </a:extLst>
          </p:cNvPr>
          <p:cNvSpPr>
            <a:spLocks/>
          </p:cNvSpPr>
          <p:nvPr userDrawn="1">
            <p:custDataLst>
              <p:tags r:id="rId351"/>
            </p:custDataLst>
          </p:nvPr>
        </p:nvSpPr>
        <p:spPr bwMode="auto">
          <a:xfrm>
            <a:off x="10770131" y="2418021"/>
            <a:ext cx="0" cy="53262"/>
          </a:xfrm>
          <a:custGeom>
            <a:avLst/>
            <a:gdLst>
              <a:gd name="T0" fmla="*/ 30 h 30"/>
              <a:gd name="T1" fmla="*/ 25 h 30"/>
              <a:gd name="T2" fmla="*/ 18 h 30"/>
              <a:gd name="T3" fmla="*/ 9 h 30"/>
              <a:gd name="T4" fmla="*/ 0 h 30"/>
            </a:gdLst>
            <a:ahLst/>
            <a:cxnLst>
              <a:cxn ang="0">
                <a:pos x="0" y="T0"/>
              </a:cxn>
              <a:cxn ang="0">
                <a:pos x="0" y="T1"/>
              </a:cxn>
              <a:cxn ang="0">
                <a:pos x="0" y="T2"/>
              </a:cxn>
              <a:cxn ang="0">
                <a:pos x="0" y="T3"/>
              </a:cxn>
              <a:cxn ang="0">
                <a:pos x="0" y="T4"/>
              </a:cxn>
            </a:cxnLst>
            <a:rect l="0" t="0" r="r" b="b"/>
            <a:pathLst>
              <a:path h="30">
                <a:moveTo>
                  <a:pt x="0" y="30"/>
                </a:moveTo>
                <a:lnTo>
                  <a:pt x="0" y="25"/>
                </a:lnTo>
                <a:lnTo>
                  <a:pt x="0" y="18"/>
                </a:lnTo>
                <a:lnTo>
                  <a:pt x="0" y="9"/>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2" name="Freeform 1111">
            <a:extLst>
              <a:ext uri="{FF2B5EF4-FFF2-40B4-BE49-F238E27FC236}">
                <a16:creationId xmlns:a16="http://schemas.microsoft.com/office/drawing/2014/main" id="{80BD110D-7876-3F4A-B9AB-093331E50044}"/>
              </a:ext>
            </a:extLst>
          </p:cNvPr>
          <p:cNvSpPr>
            <a:spLocks/>
          </p:cNvSpPr>
          <p:nvPr userDrawn="1">
            <p:custDataLst>
              <p:tags r:id="rId352"/>
            </p:custDataLst>
          </p:nvPr>
        </p:nvSpPr>
        <p:spPr bwMode="auto">
          <a:xfrm>
            <a:off x="10770131" y="2418021"/>
            <a:ext cx="8134" cy="53262"/>
          </a:xfrm>
          <a:custGeom>
            <a:avLst/>
            <a:gdLst>
              <a:gd name="T0" fmla="*/ 0 w 20"/>
              <a:gd name="T1" fmla="*/ 0 h 24"/>
              <a:gd name="T2" fmla="*/ 20 w 20"/>
              <a:gd name="T3" fmla="*/ 0 h 24"/>
              <a:gd name="T4" fmla="*/ 0 w 20"/>
              <a:gd name="T5" fmla="*/ 24 h 24"/>
            </a:gdLst>
            <a:ahLst/>
            <a:cxnLst>
              <a:cxn ang="0">
                <a:pos x="T0" y="T1"/>
              </a:cxn>
              <a:cxn ang="0">
                <a:pos x="T2" y="T3"/>
              </a:cxn>
              <a:cxn ang="0">
                <a:pos x="T4" y="T5"/>
              </a:cxn>
            </a:cxnLst>
            <a:rect l="0" t="0" r="r" b="b"/>
            <a:pathLst>
              <a:path w="20" h="24">
                <a:moveTo>
                  <a:pt x="0" y="0"/>
                </a:moveTo>
                <a:lnTo>
                  <a:pt x="20" y="0"/>
                </a:lnTo>
                <a:lnTo>
                  <a:pt x="0" y="2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3" name="Freeform 1112">
            <a:extLst>
              <a:ext uri="{FF2B5EF4-FFF2-40B4-BE49-F238E27FC236}">
                <a16:creationId xmlns:a16="http://schemas.microsoft.com/office/drawing/2014/main" id="{95C87C73-8811-C741-8FEC-A74A406160A4}"/>
              </a:ext>
            </a:extLst>
          </p:cNvPr>
          <p:cNvSpPr>
            <a:spLocks/>
          </p:cNvSpPr>
          <p:nvPr userDrawn="1">
            <p:custDataLst>
              <p:tags r:id="rId353"/>
            </p:custDataLst>
          </p:nvPr>
        </p:nvSpPr>
        <p:spPr bwMode="auto">
          <a:xfrm>
            <a:off x="10517993" y="2043747"/>
            <a:ext cx="17893" cy="54702"/>
          </a:xfrm>
          <a:custGeom>
            <a:avLst/>
            <a:gdLst>
              <a:gd name="T0" fmla="*/ 0 w 46"/>
              <a:gd name="T1" fmla="*/ 0 h 19"/>
              <a:gd name="T2" fmla="*/ 9 w 46"/>
              <a:gd name="T3" fmla="*/ 3 h 19"/>
              <a:gd name="T4" fmla="*/ 14 w 46"/>
              <a:gd name="T5" fmla="*/ 5 h 19"/>
              <a:gd name="T6" fmla="*/ 19 w 46"/>
              <a:gd name="T7" fmla="*/ 8 h 19"/>
              <a:gd name="T8" fmla="*/ 23 w 46"/>
              <a:gd name="T9" fmla="*/ 10 h 19"/>
              <a:gd name="T10" fmla="*/ 26 w 46"/>
              <a:gd name="T11" fmla="*/ 12 h 19"/>
              <a:gd name="T12" fmla="*/ 32 w 46"/>
              <a:gd name="T13" fmla="*/ 14 h 19"/>
              <a:gd name="T14" fmla="*/ 37 w 46"/>
              <a:gd name="T15" fmla="*/ 17 h 19"/>
              <a:gd name="T16" fmla="*/ 46 w 46"/>
              <a:gd name="T17" fmla="*/ 19 h 19"/>
              <a:gd name="T18" fmla="*/ 33 w 46"/>
              <a:gd name="T19" fmla="*/ 19 h 19"/>
              <a:gd name="T20" fmla="*/ 24 w 46"/>
              <a:gd name="T21" fmla="*/ 19 h 19"/>
              <a:gd name="T22" fmla="*/ 18 w 46"/>
              <a:gd name="T23" fmla="*/ 18 h 19"/>
              <a:gd name="T24" fmla="*/ 13 w 46"/>
              <a:gd name="T25" fmla="*/ 17 h 19"/>
              <a:gd name="T26" fmla="*/ 10 w 46"/>
              <a:gd name="T27" fmla="*/ 14 h 19"/>
              <a:gd name="T28" fmla="*/ 7 w 46"/>
              <a:gd name="T29" fmla="*/ 11 h 19"/>
              <a:gd name="T30" fmla="*/ 4 w 46"/>
              <a:gd name="T31" fmla="*/ 7 h 19"/>
              <a:gd name="T32" fmla="*/ 0 w 4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4" name="Freeform 1113">
            <a:extLst>
              <a:ext uri="{FF2B5EF4-FFF2-40B4-BE49-F238E27FC236}">
                <a16:creationId xmlns:a16="http://schemas.microsoft.com/office/drawing/2014/main" id="{3D08E34E-1B3B-2042-A5E1-02EFC4DF76AC}"/>
              </a:ext>
            </a:extLst>
          </p:cNvPr>
          <p:cNvSpPr>
            <a:spLocks/>
          </p:cNvSpPr>
          <p:nvPr userDrawn="1">
            <p:custDataLst>
              <p:tags r:id="rId354"/>
            </p:custDataLst>
          </p:nvPr>
        </p:nvSpPr>
        <p:spPr bwMode="auto">
          <a:xfrm>
            <a:off x="7767247" y="2170423"/>
            <a:ext cx="48801" cy="53262"/>
          </a:xfrm>
          <a:custGeom>
            <a:avLst/>
            <a:gdLst>
              <a:gd name="T0" fmla="*/ 33 w 100"/>
              <a:gd name="T1" fmla="*/ 0 h 55"/>
              <a:gd name="T2" fmla="*/ 100 w 100"/>
              <a:gd name="T3" fmla="*/ 12 h 55"/>
              <a:gd name="T4" fmla="*/ 100 w 100"/>
              <a:gd name="T5" fmla="*/ 55 h 55"/>
              <a:gd name="T6" fmla="*/ 13 w 100"/>
              <a:gd name="T7" fmla="*/ 55 h 55"/>
              <a:gd name="T8" fmla="*/ 0 w 100"/>
              <a:gd name="T9" fmla="*/ 43 h 55"/>
              <a:gd name="T10" fmla="*/ 1 w 100"/>
              <a:gd name="T11" fmla="*/ 38 h 55"/>
              <a:gd name="T12" fmla="*/ 4 w 100"/>
              <a:gd name="T13" fmla="*/ 32 h 55"/>
              <a:gd name="T14" fmla="*/ 10 w 100"/>
              <a:gd name="T15" fmla="*/ 25 h 55"/>
              <a:gd name="T16" fmla="*/ 16 w 100"/>
              <a:gd name="T17" fmla="*/ 18 h 55"/>
              <a:gd name="T18" fmla="*/ 27 w 100"/>
              <a:gd name="T19" fmla="*/ 5 h 55"/>
              <a:gd name="T20" fmla="*/ 33 w 10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5" name="Freeform 1114">
            <a:extLst>
              <a:ext uri="{FF2B5EF4-FFF2-40B4-BE49-F238E27FC236}">
                <a16:creationId xmlns:a16="http://schemas.microsoft.com/office/drawing/2014/main" id="{F3261702-BF06-8B4B-BAFF-F9F7075739EB}"/>
              </a:ext>
            </a:extLst>
          </p:cNvPr>
          <p:cNvSpPr>
            <a:spLocks/>
          </p:cNvSpPr>
          <p:nvPr userDrawn="1">
            <p:custDataLst>
              <p:tags r:id="rId355"/>
            </p:custDataLst>
          </p:nvPr>
        </p:nvSpPr>
        <p:spPr bwMode="auto">
          <a:xfrm>
            <a:off x="8227602" y="1800469"/>
            <a:ext cx="43920" cy="53261"/>
          </a:xfrm>
          <a:custGeom>
            <a:avLst/>
            <a:gdLst>
              <a:gd name="T0" fmla="*/ 53 w 99"/>
              <a:gd name="T1" fmla="*/ 2 h 51"/>
              <a:gd name="T2" fmla="*/ 58 w 99"/>
              <a:gd name="T3" fmla="*/ 1 h 51"/>
              <a:gd name="T4" fmla="*/ 62 w 99"/>
              <a:gd name="T5" fmla="*/ 0 h 51"/>
              <a:gd name="T6" fmla="*/ 65 w 99"/>
              <a:gd name="T7" fmla="*/ 0 h 51"/>
              <a:gd name="T8" fmla="*/ 69 w 99"/>
              <a:gd name="T9" fmla="*/ 1 h 51"/>
              <a:gd name="T10" fmla="*/ 74 w 99"/>
              <a:gd name="T11" fmla="*/ 5 h 51"/>
              <a:gd name="T12" fmla="*/ 79 w 99"/>
              <a:gd name="T13" fmla="*/ 11 h 51"/>
              <a:gd name="T14" fmla="*/ 83 w 99"/>
              <a:gd name="T15" fmla="*/ 18 h 51"/>
              <a:gd name="T16" fmla="*/ 87 w 99"/>
              <a:gd name="T17" fmla="*/ 25 h 51"/>
              <a:gd name="T18" fmla="*/ 91 w 99"/>
              <a:gd name="T19" fmla="*/ 28 h 51"/>
              <a:gd name="T20" fmla="*/ 93 w 99"/>
              <a:gd name="T21" fmla="*/ 30 h 51"/>
              <a:gd name="T22" fmla="*/ 96 w 99"/>
              <a:gd name="T23" fmla="*/ 32 h 51"/>
              <a:gd name="T24" fmla="*/ 99 w 99"/>
              <a:gd name="T25" fmla="*/ 34 h 51"/>
              <a:gd name="T26" fmla="*/ 99 w 99"/>
              <a:gd name="T27" fmla="*/ 37 h 51"/>
              <a:gd name="T28" fmla="*/ 97 w 99"/>
              <a:gd name="T29" fmla="*/ 40 h 51"/>
              <a:gd name="T30" fmla="*/ 95 w 99"/>
              <a:gd name="T31" fmla="*/ 43 h 51"/>
              <a:gd name="T32" fmla="*/ 91 w 99"/>
              <a:gd name="T33" fmla="*/ 45 h 51"/>
              <a:gd name="T34" fmla="*/ 86 w 99"/>
              <a:gd name="T35" fmla="*/ 47 h 51"/>
              <a:gd name="T36" fmla="*/ 81 w 99"/>
              <a:gd name="T37" fmla="*/ 48 h 51"/>
              <a:gd name="T38" fmla="*/ 74 w 99"/>
              <a:gd name="T39" fmla="*/ 50 h 51"/>
              <a:gd name="T40" fmla="*/ 68 w 99"/>
              <a:gd name="T41" fmla="*/ 50 h 51"/>
              <a:gd name="T42" fmla="*/ 52 w 99"/>
              <a:gd name="T43" fmla="*/ 51 h 51"/>
              <a:gd name="T44" fmla="*/ 36 w 99"/>
              <a:gd name="T45" fmla="*/ 49 h 51"/>
              <a:gd name="T46" fmla="*/ 27 w 99"/>
              <a:gd name="T47" fmla="*/ 48 h 51"/>
              <a:gd name="T48" fmla="*/ 18 w 99"/>
              <a:gd name="T49" fmla="*/ 45 h 51"/>
              <a:gd name="T50" fmla="*/ 9 w 99"/>
              <a:gd name="T51" fmla="*/ 43 h 51"/>
              <a:gd name="T52" fmla="*/ 1 w 99"/>
              <a:gd name="T53" fmla="*/ 40 h 51"/>
              <a:gd name="T54" fmla="*/ 0 w 99"/>
              <a:gd name="T55" fmla="*/ 39 h 51"/>
              <a:gd name="T56" fmla="*/ 1 w 99"/>
              <a:gd name="T57" fmla="*/ 37 h 51"/>
              <a:gd name="T58" fmla="*/ 3 w 99"/>
              <a:gd name="T59" fmla="*/ 35 h 51"/>
              <a:gd name="T60" fmla="*/ 6 w 99"/>
              <a:gd name="T61" fmla="*/ 33 h 51"/>
              <a:gd name="T62" fmla="*/ 14 w 99"/>
              <a:gd name="T63" fmla="*/ 29 h 51"/>
              <a:gd name="T64" fmla="*/ 25 w 99"/>
              <a:gd name="T65" fmla="*/ 24 h 51"/>
              <a:gd name="T66" fmla="*/ 35 w 99"/>
              <a:gd name="T67" fmla="*/ 19 h 51"/>
              <a:gd name="T68" fmla="*/ 45 w 99"/>
              <a:gd name="T69" fmla="*/ 12 h 51"/>
              <a:gd name="T70" fmla="*/ 48 w 99"/>
              <a:gd name="T71" fmla="*/ 10 h 51"/>
              <a:gd name="T72" fmla="*/ 51 w 99"/>
              <a:gd name="T73" fmla="*/ 7 h 51"/>
              <a:gd name="T74" fmla="*/ 52 w 99"/>
              <a:gd name="T75" fmla="*/ 5 h 51"/>
              <a:gd name="T76" fmla="*/ 53 w 99"/>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6" name="Freeform 1115">
            <a:extLst>
              <a:ext uri="{FF2B5EF4-FFF2-40B4-BE49-F238E27FC236}">
                <a16:creationId xmlns:a16="http://schemas.microsoft.com/office/drawing/2014/main" id="{09D15526-1046-4545-A4F2-5DDE91FB28B8}"/>
              </a:ext>
            </a:extLst>
          </p:cNvPr>
          <p:cNvSpPr>
            <a:spLocks/>
          </p:cNvSpPr>
          <p:nvPr userDrawn="1">
            <p:custDataLst>
              <p:tags r:id="rId356"/>
            </p:custDataLst>
          </p:nvPr>
        </p:nvSpPr>
        <p:spPr bwMode="auto">
          <a:xfrm>
            <a:off x="8263390" y="1630605"/>
            <a:ext cx="234245" cy="148269"/>
          </a:xfrm>
          <a:custGeom>
            <a:avLst/>
            <a:gdLst>
              <a:gd name="T0" fmla="*/ 315 w 525"/>
              <a:gd name="T1" fmla="*/ 27 h 311"/>
              <a:gd name="T2" fmla="*/ 342 w 525"/>
              <a:gd name="T3" fmla="*/ 21 h 311"/>
              <a:gd name="T4" fmla="*/ 385 w 525"/>
              <a:gd name="T5" fmla="*/ 20 h 311"/>
              <a:gd name="T6" fmla="*/ 408 w 525"/>
              <a:gd name="T7" fmla="*/ 17 h 311"/>
              <a:gd name="T8" fmla="*/ 427 w 525"/>
              <a:gd name="T9" fmla="*/ 7 h 311"/>
              <a:gd name="T10" fmla="*/ 514 w 525"/>
              <a:gd name="T11" fmla="*/ 6 h 311"/>
              <a:gd name="T12" fmla="*/ 525 w 525"/>
              <a:gd name="T13" fmla="*/ 19 h 311"/>
              <a:gd name="T14" fmla="*/ 468 w 525"/>
              <a:gd name="T15" fmla="*/ 47 h 311"/>
              <a:gd name="T16" fmla="*/ 392 w 525"/>
              <a:gd name="T17" fmla="*/ 73 h 311"/>
              <a:gd name="T18" fmla="*/ 356 w 525"/>
              <a:gd name="T19" fmla="*/ 80 h 311"/>
              <a:gd name="T20" fmla="*/ 321 w 525"/>
              <a:gd name="T21" fmla="*/ 83 h 311"/>
              <a:gd name="T22" fmla="*/ 279 w 525"/>
              <a:gd name="T23" fmla="*/ 101 h 311"/>
              <a:gd name="T24" fmla="*/ 244 w 525"/>
              <a:gd name="T25" fmla="*/ 121 h 311"/>
              <a:gd name="T26" fmla="*/ 218 w 525"/>
              <a:gd name="T27" fmla="*/ 129 h 311"/>
              <a:gd name="T28" fmla="*/ 187 w 525"/>
              <a:gd name="T29" fmla="*/ 123 h 311"/>
              <a:gd name="T30" fmla="*/ 178 w 525"/>
              <a:gd name="T31" fmla="*/ 137 h 311"/>
              <a:gd name="T32" fmla="*/ 175 w 525"/>
              <a:gd name="T33" fmla="*/ 145 h 311"/>
              <a:gd name="T34" fmla="*/ 185 w 525"/>
              <a:gd name="T35" fmla="*/ 148 h 311"/>
              <a:gd name="T36" fmla="*/ 184 w 525"/>
              <a:gd name="T37" fmla="*/ 157 h 311"/>
              <a:gd name="T38" fmla="*/ 176 w 525"/>
              <a:gd name="T39" fmla="*/ 167 h 311"/>
              <a:gd name="T40" fmla="*/ 180 w 525"/>
              <a:gd name="T41" fmla="*/ 179 h 311"/>
              <a:gd name="T42" fmla="*/ 162 w 525"/>
              <a:gd name="T43" fmla="*/ 194 h 311"/>
              <a:gd name="T44" fmla="*/ 144 w 525"/>
              <a:gd name="T45" fmla="*/ 204 h 311"/>
              <a:gd name="T46" fmla="*/ 141 w 525"/>
              <a:gd name="T47" fmla="*/ 213 h 311"/>
              <a:gd name="T48" fmla="*/ 144 w 525"/>
              <a:gd name="T49" fmla="*/ 228 h 311"/>
              <a:gd name="T50" fmla="*/ 163 w 525"/>
              <a:gd name="T51" fmla="*/ 247 h 311"/>
              <a:gd name="T52" fmla="*/ 191 w 525"/>
              <a:gd name="T53" fmla="*/ 267 h 311"/>
              <a:gd name="T54" fmla="*/ 256 w 525"/>
              <a:gd name="T55" fmla="*/ 300 h 311"/>
              <a:gd name="T56" fmla="*/ 243 w 525"/>
              <a:gd name="T57" fmla="*/ 311 h 311"/>
              <a:gd name="T58" fmla="*/ 189 w 525"/>
              <a:gd name="T59" fmla="*/ 309 h 311"/>
              <a:gd name="T60" fmla="*/ 145 w 525"/>
              <a:gd name="T61" fmla="*/ 308 h 311"/>
              <a:gd name="T62" fmla="*/ 129 w 525"/>
              <a:gd name="T63" fmla="*/ 304 h 311"/>
              <a:gd name="T64" fmla="*/ 123 w 525"/>
              <a:gd name="T65" fmla="*/ 298 h 311"/>
              <a:gd name="T66" fmla="*/ 120 w 525"/>
              <a:gd name="T67" fmla="*/ 282 h 311"/>
              <a:gd name="T68" fmla="*/ 116 w 525"/>
              <a:gd name="T69" fmla="*/ 278 h 311"/>
              <a:gd name="T70" fmla="*/ 95 w 525"/>
              <a:gd name="T71" fmla="*/ 277 h 311"/>
              <a:gd name="T72" fmla="*/ 80 w 525"/>
              <a:gd name="T73" fmla="*/ 296 h 311"/>
              <a:gd name="T74" fmla="*/ 44 w 525"/>
              <a:gd name="T75" fmla="*/ 282 h 311"/>
              <a:gd name="T76" fmla="*/ 0 w 525"/>
              <a:gd name="T77" fmla="*/ 246 h 311"/>
              <a:gd name="T78" fmla="*/ 18 w 525"/>
              <a:gd name="T79" fmla="*/ 239 h 311"/>
              <a:gd name="T80" fmla="*/ 34 w 525"/>
              <a:gd name="T81" fmla="*/ 222 h 311"/>
              <a:gd name="T82" fmla="*/ 28 w 525"/>
              <a:gd name="T83" fmla="*/ 213 h 311"/>
              <a:gd name="T84" fmla="*/ 34 w 525"/>
              <a:gd name="T85" fmla="*/ 200 h 311"/>
              <a:gd name="T86" fmla="*/ 40 w 525"/>
              <a:gd name="T87" fmla="*/ 188 h 311"/>
              <a:gd name="T88" fmla="*/ 34 w 525"/>
              <a:gd name="T89" fmla="*/ 179 h 311"/>
              <a:gd name="T90" fmla="*/ 134 w 525"/>
              <a:gd name="T91" fmla="*/ 179 h 311"/>
              <a:gd name="T92" fmla="*/ 131 w 525"/>
              <a:gd name="T93" fmla="*/ 177 h 311"/>
              <a:gd name="T94" fmla="*/ 90 w 525"/>
              <a:gd name="T95" fmla="*/ 166 h 311"/>
              <a:gd name="T96" fmla="*/ 54 w 525"/>
              <a:gd name="T97" fmla="*/ 148 h 311"/>
              <a:gd name="T98" fmla="*/ 84 w 525"/>
              <a:gd name="T99" fmla="*/ 134 h 311"/>
              <a:gd name="T100" fmla="*/ 120 w 525"/>
              <a:gd name="T101" fmla="*/ 111 h 311"/>
              <a:gd name="T102" fmla="*/ 111 w 525"/>
              <a:gd name="T103" fmla="*/ 103 h 311"/>
              <a:gd name="T104" fmla="*/ 100 w 525"/>
              <a:gd name="T105" fmla="*/ 80 h 311"/>
              <a:gd name="T106" fmla="*/ 127 w 525"/>
              <a:gd name="T107" fmla="*/ 76 h 311"/>
              <a:gd name="T108" fmla="*/ 184 w 525"/>
              <a:gd name="T109" fmla="*/ 58 h 311"/>
              <a:gd name="T110" fmla="*/ 254 w 525"/>
              <a:gd name="T111" fmla="*/ 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7" name="Freeform 1116">
            <a:extLst>
              <a:ext uri="{FF2B5EF4-FFF2-40B4-BE49-F238E27FC236}">
                <a16:creationId xmlns:a16="http://schemas.microsoft.com/office/drawing/2014/main" id="{EECFB05D-EF01-0849-84FF-084A06C63762}"/>
              </a:ext>
            </a:extLst>
          </p:cNvPr>
          <p:cNvSpPr>
            <a:spLocks/>
          </p:cNvSpPr>
          <p:nvPr userDrawn="1">
            <p:custDataLst>
              <p:tags r:id="rId357"/>
            </p:custDataLst>
          </p:nvPr>
        </p:nvSpPr>
        <p:spPr bwMode="auto">
          <a:xfrm>
            <a:off x="8050292" y="1912750"/>
            <a:ext cx="32534" cy="50383"/>
          </a:xfrm>
          <a:custGeom>
            <a:avLst/>
            <a:gdLst>
              <a:gd name="T0" fmla="*/ 46 w 79"/>
              <a:gd name="T1" fmla="*/ 0 h 38"/>
              <a:gd name="T2" fmla="*/ 54 w 79"/>
              <a:gd name="T3" fmla="*/ 1 h 38"/>
              <a:gd name="T4" fmla="*/ 62 w 79"/>
              <a:gd name="T5" fmla="*/ 3 h 38"/>
              <a:gd name="T6" fmla="*/ 68 w 79"/>
              <a:gd name="T7" fmla="*/ 7 h 38"/>
              <a:gd name="T8" fmla="*/ 72 w 79"/>
              <a:gd name="T9" fmla="*/ 12 h 38"/>
              <a:gd name="T10" fmla="*/ 75 w 79"/>
              <a:gd name="T11" fmla="*/ 17 h 38"/>
              <a:gd name="T12" fmla="*/ 77 w 79"/>
              <a:gd name="T13" fmla="*/ 22 h 38"/>
              <a:gd name="T14" fmla="*/ 79 w 79"/>
              <a:gd name="T15" fmla="*/ 27 h 38"/>
              <a:gd name="T16" fmla="*/ 79 w 79"/>
              <a:gd name="T17" fmla="*/ 32 h 38"/>
              <a:gd name="T18" fmla="*/ 77 w 79"/>
              <a:gd name="T19" fmla="*/ 34 h 38"/>
              <a:gd name="T20" fmla="*/ 75 w 79"/>
              <a:gd name="T21" fmla="*/ 35 h 38"/>
              <a:gd name="T22" fmla="*/ 72 w 79"/>
              <a:gd name="T23" fmla="*/ 36 h 38"/>
              <a:gd name="T24" fmla="*/ 68 w 79"/>
              <a:gd name="T25" fmla="*/ 37 h 38"/>
              <a:gd name="T26" fmla="*/ 57 w 79"/>
              <a:gd name="T27" fmla="*/ 38 h 38"/>
              <a:gd name="T28" fmla="*/ 46 w 79"/>
              <a:gd name="T29" fmla="*/ 38 h 38"/>
              <a:gd name="T30" fmla="*/ 38 w 79"/>
              <a:gd name="T31" fmla="*/ 37 h 38"/>
              <a:gd name="T32" fmla="*/ 30 w 79"/>
              <a:gd name="T33" fmla="*/ 36 h 38"/>
              <a:gd name="T34" fmla="*/ 21 w 79"/>
              <a:gd name="T35" fmla="*/ 35 h 38"/>
              <a:gd name="T36" fmla="*/ 15 w 79"/>
              <a:gd name="T37" fmla="*/ 32 h 38"/>
              <a:gd name="T38" fmla="*/ 8 w 79"/>
              <a:gd name="T39" fmla="*/ 29 h 38"/>
              <a:gd name="T40" fmla="*/ 4 w 79"/>
              <a:gd name="T41" fmla="*/ 25 h 38"/>
              <a:gd name="T42" fmla="*/ 2 w 79"/>
              <a:gd name="T43" fmla="*/ 22 h 38"/>
              <a:gd name="T44" fmla="*/ 1 w 79"/>
              <a:gd name="T45" fmla="*/ 20 h 38"/>
              <a:gd name="T46" fmla="*/ 0 w 79"/>
              <a:gd name="T47" fmla="*/ 17 h 38"/>
              <a:gd name="T48" fmla="*/ 0 w 79"/>
              <a:gd name="T49" fmla="*/ 13 h 38"/>
              <a:gd name="T50" fmla="*/ 1 w 79"/>
              <a:gd name="T51" fmla="*/ 11 h 38"/>
              <a:gd name="T52" fmla="*/ 4 w 79"/>
              <a:gd name="T53" fmla="*/ 9 h 38"/>
              <a:gd name="T54" fmla="*/ 10 w 79"/>
              <a:gd name="T55" fmla="*/ 6 h 38"/>
              <a:gd name="T56" fmla="*/ 17 w 79"/>
              <a:gd name="T57" fmla="*/ 4 h 38"/>
              <a:gd name="T58" fmla="*/ 32 w 79"/>
              <a:gd name="T59" fmla="*/ 1 h 38"/>
              <a:gd name="T60" fmla="*/ 46 w 79"/>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18" name="Freeform 1117">
            <a:extLst>
              <a:ext uri="{FF2B5EF4-FFF2-40B4-BE49-F238E27FC236}">
                <a16:creationId xmlns:a16="http://schemas.microsoft.com/office/drawing/2014/main" id="{90F44AC3-47A7-0E43-986C-69A2785ED48E}"/>
              </a:ext>
            </a:extLst>
          </p:cNvPr>
          <p:cNvSpPr>
            <a:spLocks/>
          </p:cNvSpPr>
          <p:nvPr userDrawn="1">
            <p:custDataLst>
              <p:tags r:id="rId358"/>
            </p:custDataLst>
          </p:nvPr>
        </p:nvSpPr>
        <p:spPr bwMode="auto">
          <a:xfrm>
            <a:off x="10412257" y="2181940"/>
            <a:ext cx="201711" cy="243279"/>
          </a:xfrm>
          <a:custGeom>
            <a:avLst/>
            <a:gdLst>
              <a:gd name="T0" fmla="*/ 26 w 459"/>
              <a:gd name="T1" fmla="*/ 45 h 511"/>
              <a:gd name="T2" fmla="*/ 12 w 459"/>
              <a:gd name="T3" fmla="*/ 25 h 511"/>
              <a:gd name="T4" fmla="*/ 0 w 459"/>
              <a:gd name="T5" fmla="*/ 0 h 511"/>
              <a:gd name="T6" fmla="*/ 22 w 459"/>
              <a:gd name="T7" fmla="*/ 7 h 511"/>
              <a:gd name="T8" fmla="*/ 33 w 459"/>
              <a:gd name="T9" fmla="*/ 6 h 511"/>
              <a:gd name="T10" fmla="*/ 95 w 459"/>
              <a:gd name="T11" fmla="*/ 67 h 511"/>
              <a:gd name="T12" fmla="*/ 146 w 459"/>
              <a:gd name="T13" fmla="*/ 123 h 511"/>
              <a:gd name="T14" fmla="*/ 216 w 459"/>
              <a:gd name="T15" fmla="*/ 198 h 511"/>
              <a:gd name="T16" fmla="*/ 258 w 459"/>
              <a:gd name="T17" fmla="*/ 237 h 511"/>
              <a:gd name="T18" fmla="*/ 303 w 459"/>
              <a:gd name="T19" fmla="*/ 266 h 511"/>
              <a:gd name="T20" fmla="*/ 372 w 459"/>
              <a:gd name="T21" fmla="*/ 311 h 511"/>
              <a:gd name="T22" fmla="*/ 398 w 459"/>
              <a:gd name="T23" fmla="*/ 336 h 511"/>
              <a:gd name="T24" fmla="*/ 365 w 459"/>
              <a:gd name="T25" fmla="*/ 320 h 511"/>
              <a:gd name="T26" fmla="*/ 324 w 459"/>
              <a:gd name="T27" fmla="*/ 296 h 511"/>
              <a:gd name="T28" fmla="*/ 314 w 459"/>
              <a:gd name="T29" fmla="*/ 298 h 511"/>
              <a:gd name="T30" fmla="*/ 313 w 459"/>
              <a:gd name="T31" fmla="*/ 311 h 511"/>
              <a:gd name="T32" fmla="*/ 317 w 459"/>
              <a:gd name="T33" fmla="*/ 337 h 511"/>
              <a:gd name="T34" fmla="*/ 326 w 459"/>
              <a:gd name="T35" fmla="*/ 358 h 511"/>
              <a:gd name="T36" fmla="*/ 348 w 459"/>
              <a:gd name="T37" fmla="*/ 387 h 511"/>
              <a:gd name="T38" fmla="*/ 394 w 459"/>
              <a:gd name="T39" fmla="*/ 421 h 511"/>
              <a:gd name="T40" fmla="*/ 440 w 459"/>
              <a:gd name="T41" fmla="*/ 458 h 511"/>
              <a:gd name="T42" fmla="*/ 448 w 459"/>
              <a:gd name="T43" fmla="*/ 476 h 511"/>
              <a:gd name="T44" fmla="*/ 428 w 459"/>
              <a:gd name="T45" fmla="*/ 469 h 511"/>
              <a:gd name="T46" fmla="*/ 392 w 459"/>
              <a:gd name="T47" fmla="*/ 462 h 511"/>
              <a:gd name="T48" fmla="*/ 393 w 459"/>
              <a:gd name="T49" fmla="*/ 494 h 511"/>
              <a:gd name="T50" fmla="*/ 398 w 459"/>
              <a:gd name="T51" fmla="*/ 511 h 511"/>
              <a:gd name="T52" fmla="*/ 388 w 459"/>
              <a:gd name="T53" fmla="*/ 492 h 511"/>
              <a:gd name="T54" fmla="*/ 363 w 459"/>
              <a:gd name="T55" fmla="*/ 466 h 511"/>
              <a:gd name="T56" fmla="*/ 343 w 459"/>
              <a:gd name="T57" fmla="*/ 445 h 511"/>
              <a:gd name="T58" fmla="*/ 339 w 459"/>
              <a:gd name="T59" fmla="*/ 431 h 511"/>
              <a:gd name="T60" fmla="*/ 328 w 459"/>
              <a:gd name="T61" fmla="*/ 411 h 511"/>
              <a:gd name="T62" fmla="*/ 310 w 459"/>
              <a:gd name="T63" fmla="*/ 384 h 511"/>
              <a:gd name="T64" fmla="*/ 298 w 459"/>
              <a:gd name="T65" fmla="*/ 367 h 511"/>
              <a:gd name="T66" fmla="*/ 280 w 459"/>
              <a:gd name="T67" fmla="*/ 358 h 511"/>
              <a:gd name="T68" fmla="*/ 264 w 459"/>
              <a:gd name="T69" fmla="*/ 343 h 511"/>
              <a:gd name="T70" fmla="*/ 249 w 459"/>
              <a:gd name="T71" fmla="*/ 314 h 511"/>
              <a:gd name="T72" fmla="*/ 245 w 459"/>
              <a:gd name="T73" fmla="*/ 293 h 511"/>
              <a:gd name="T74" fmla="*/ 234 w 459"/>
              <a:gd name="T75" fmla="*/ 281 h 511"/>
              <a:gd name="T76" fmla="*/ 194 w 459"/>
              <a:gd name="T77" fmla="*/ 244 h 511"/>
              <a:gd name="T78" fmla="*/ 171 w 459"/>
              <a:gd name="T79" fmla="*/ 220 h 511"/>
              <a:gd name="T80" fmla="*/ 163 w 459"/>
              <a:gd name="T81" fmla="*/ 203 h 511"/>
              <a:gd name="T82" fmla="*/ 154 w 459"/>
              <a:gd name="T83" fmla="*/ 187 h 511"/>
              <a:gd name="T84" fmla="*/ 115 w 459"/>
              <a:gd name="T85" fmla="*/ 155 h 511"/>
              <a:gd name="T86" fmla="*/ 70 w 459"/>
              <a:gd name="T87" fmla="*/ 130 h 511"/>
              <a:gd name="T88" fmla="*/ 47 w 459"/>
              <a:gd name="T89" fmla="*/ 110 h 511"/>
              <a:gd name="T90" fmla="*/ 38 w 459"/>
              <a:gd name="T91" fmla="*/ 93 h 511"/>
              <a:gd name="T92" fmla="*/ 34 w 459"/>
              <a:gd name="T93"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19" name="Group 1118">
            <a:extLst>
              <a:ext uri="{FF2B5EF4-FFF2-40B4-BE49-F238E27FC236}">
                <a16:creationId xmlns:a16="http://schemas.microsoft.com/office/drawing/2014/main" id="{D92245AA-E2BB-804E-B5CC-A852808A2437}"/>
              </a:ext>
            </a:extLst>
          </p:cNvPr>
          <p:cNvGrpSpPr>
            <a:grpSpLocks/>
          </p:cNvGrpSpPr>
          <p:nvPr userDrawn="1">
            <p:custDataLst>
              <p:tags r:id="rId359"/>
            </p:custDataLst>
          </p:nvPr>
        </p:nvGrpSpPr>
        <p:grpSpPr bwMode="auto">
          <a:xfrm>
            <a:off x="9172715" y="2141634"/>
            <a:ext cx="688094" cy="348363"/>
            <a:chOff x="4115" y="1551"/>
            <a:chExt cx="504" cy="244"/>
          </a:xfrm>
          <a:solidFill>
            <a:srgbClr val="DADADA"/>
          </a:solidFill>
        </p:grpSpPr>
        <p:sp>
          <p:nvSpPr>
            <p:cNvPr id="1120" name="Freeform 1119">
              <a:extLst>
                <a:ext uri="{FF2B5EF4-FFF2-40B4-BE49-F238E27FC236}">
                  <a16:creationId xmlns:a16="http://schemas.microsoft.com/office/drawing/2014/main" id="{AC6A3A36-611E-9948-AAAF-A3FBDD57AC90}"/>
                </a:ext>
              </a:extLst>
            </p:cNvPr>
            <p:cNvSpPr>
              <a:spLocks/>
            </p:cNvSpPr>
            <p:nvPr/>
          </p:nvSpPr>
          <p:spPr bwMode="auto">
            <a:xfrm>
              <a:off x="4540" y="1551"/>
              <a:ext cx="79" cy="86"/>
            </a:xfrm>
            <a:custGeom>
              <a:avLst/>
              <a:gdLst>
                <a:gd name="T0" fmla="*/ 13 w 240"/>
                <a:gd name="T1" fmla="*/ 247 h 259"/>
                <a:gd name="T2" fmla="*/ 79 w 240"/>
                <a:gd name="T3" fmla="*/ 259 h 259"/>
                <a:gd name="T4" fmla="*/ 120 w 240"/>
                <a:gd name="T5" fmla="*/ 240 h 259"/>
                <a:gd name="T6" fmla="*/ 133 w 240"/>
                <a:gd name="T7" fmla="*/ 210 h 259"/>
                <a:gd name="T8" fmla="*/ 192 w 240"/>
                <a:gd name="T9" fmla="*/ 161 h 259"/>
                <a:gd name="T10" fmla="*/ 212 w 240"/>
                <a:gd name="T11" fmla="*/ 111 h 259"/>
                <a:gd name="T12" fmla="*/ 240 w 240"/>
                <a:gd name="T13" fmla="*/ 26 h 259"/>
                <a:gd name="T14" fmla="*/ 212 w 240"/>
                <a:gd name="T15" fmla="*/ 0 h 259"/>
                <a:gd name="T16" fmla="*/ 206 w 240"/>
                <a:gd name="T17" fmla="*/ 32 h 259"/>
                <a:gd name="T18" fmla="*/ 199 w 240"/>
                <a:gd name="T19" fmla="*/ 74 h 259"/>
                <a:gd name="T20" fmla="*/ 166 w 240"/>
                <a:gd name="T21" fmla="*/ 105 h 259"/>
                <a:gd name="T22" fmla="*/ 133 w 240"/>
                <a:gd name="T23" fmla="*/ 149 h 259"/>
                <a:gd name="T24" fmla="*/ 113 w 240"/>
                <a:gd name="T25" fmla="*/ 179 h 259"/>
                <a:gd name="T26" fmla="*/ 93 w 240"/>
                <a:gd name="T27" fmla="*/ 216 h 259"/>
                <a:gd name="T28" fmla="*/ 20 w 240"/>
                <a:gd name="T29" fmla="*/ 222 h 259"/>
                <a:gd name="T30" fmla="*/ 0 w 240"/>
                <a:gd name="T31" fmla="*/ 222 h 259"/>
                <a:gd name="T32" fmla="*/ 13 w 240"/>
                <a:gd name="T33" fmla="*/ 24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1" name="Freeform 1120">
              <a:extLst>
                <a:ext uri="{FF2B5EF4-FFF2-40B4-BE49-F238E27FC236}">
                  <a16:creationId xmlns:a16="http://schemas.microsoft.com/office/drawing/2014/main" id="{21716310-720D-D54C-8B68-BE46DF7FAB01}"/>
                </a:ext>
              </a:extLst>
            </p:cNvPr>
            <p:cNvSpPr>
              <a:spLocks/>
            </p:cNvSpPr>
            <p:nvPr/>
          </p:nvSpPr>
          <p:spPr bwMode="auto">
            <a:xfrm>
              <a:off x="4115" y="1761"/>
              <a:ext cx="84" cy="34"/>
            </a:xfrm>
            <a:custGeom>
              <a:avLst/>
              <a:gdLst>
                <a:gd name="T0" fmla="*/ 33 w 259"/>
                <a:gd name="T1" fmla="*/ 104 h 104"/>
                <a:gd name="T2" fmla="*/ 26 w 259"/>
                <a:gd name="T3" fmla="*/ 86 h 104"/>
                <a:gd name="T4" fmla="*/ 52 w 259"/>
                <a:gd name="T5" fmla="*/ 62 h 104"/>
                <a:gd name="T6" fmla="*/ 72 w 259"/>
                <a:gd name="T7" fmla="*/ 49 h 104"/>
                <a:gd name="T8" fmla="*/ 126 w 259"/>
                <a:gd name="T9" fmla="*/ 43 h 104"/>
                <a:gd name="T10" fmla="*/ 172 w 259"/>
                <a:gd name="T11" fmla="*/ 43 h 104"/>
                <a:gd name="T12" fmla="*/ 246 w 259"/>
                <a:gd name="T13" fmla="*/ 31 h 104"/>
                <a:gd name="T14" fmla="*/ 259 w 259"/>
                <a:gd name="T15" fmla="*/ 7 h 104"/>
                <a:gd name="T16" fmla="*/ 246 w 259"/>
                <a:gd name="T17" fmla="*/ 0 h 104"/>
                <a:gd name="T18" fmla="*/ 205 w 259"/>
                <a:gd name="T19" fmla="*/ 13 h 104"/>
                <a:gd name="T20" fmla="*/ 152 w 259"/>
                <a:gd name="T21" fmla="*/ 7 h 104"/>
                <a:gd name="T22" fmla="*/ 106 w 259"/>
                <a:gd name="T23" fmla="*/ 13 h 104"/>
                <a:gd name="T24" fmla="*/ 52 w 259"/>
                <a:gd name="T25" fmla="*/ 19 h 104"/>
                <a:gd name="T26" fmla="*/ 26 w 259"/>
                <a:gd name="T27" fmla="*/ 43 h 104"/>
                <a:gd name="T28" fmla="*/ 0 w 259"/>
                <a:gd name="T29" fmla="*/ 68 h 104"/>
                <a:gd name="T30" fmla="*/ 0 w 259"/>
                <a:gd name="T31" fmla="*/ 104 h 104"/>
                <a:gd name="T32" fmla="*/ 33 w 25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22" name="Freeform 1121">
            <a:extLst>
              <a:ext uri="{FF2B5EF4-FFF2-40B4-BE49-F238E27FC236}">
                <a16:creationId xmlns:a16="http://schemas.microsoft.com/office/drawing/2014/main" id="{6872780F-9E09-7D49-80AF-2CE495532691}"/>
              </a:ext>
            </a:extLst>
          </p:cNvPr>
          <p:cNvSpPr>
            <a:spLocks/>
          </p:cNvSpPr>
          <p:nvPr userDrawn="1">
            <p:custDataLst>
              <p:tags r:id="rId360"/>
            </p:custDataLst>
          </p:nvPr>
        </p:nvSpPr>
        <p:spPr bwMode="auto">
          <a:xfrm>
            <a:off x="8206456" y="2821087"/>
            <a:ext cx="543317" cy="463524"/>
          </a:xfrm>
          <a:custGeom>
            <a:avLst/>
            <a:gdLst>
              <a:gd name="T0" fmla="*/ 932 w 1227"/>
              <a:gd name="T1" fmla="*/ 466 h 979"/>
              <a:gd name="T2" fmla="*/ 932 w 1227"/>
              <a:gd name="T3" fmla="*/ 442 h 979"/>
              <a:gd name="T4" fmla="*/ 930 w 1227"/>
              <a:gd name="T5" fmla="*/ 412 h 979"/>
              <a:gd name="T6" fmla="*/ 908 w 1227"/>
              <a:gd name="T7" fmla="*/ 385 h 979"/>
              <a:gd name="T8" fmla="*/ 899 w 1227"/>
              <a:gd name="T9" fmla="*/ 367 h 979"/>
              <a:gd name="T10" fmla="*/ 817 w 1227"/>
              <a:gd name="T11" fmla="*/ 312 h 979"/>
              <a:gd name="T12" fmla="*/ 759 w 1227"/>
              <a:gd name="T13" fmla="*/ 263 h 979"/>
              <a:gd name="T14" fmla="*/ 752 w 1227"/>
              <a:gd name="T15" fmla="*/ 229 h 979"/>
              <a:gd name="T16" fmla="*/ 726 w 1227"/>
              <a:gd name="T17" fmla="*/ 218 h 979"/>
              <a:gd name="T18" fmla="*/ 695 w 1227"/>
              <a:gd name="T19" fmla="*/ 207 h 979"/>
              <a:gd name="T20" fmla="*/ 638 w 1227"/>
              <a:gd name="T21" fmla="*/ 196 h 979"/>
              <a:gd name="T22" fmla="*/ 596 w 1227"/>
              <a:gd name="T23" fmla="*/ 201 h 979"/>
              <a:gd name="T24" fmla="*/ 570 w 1227"/>
              <a:gd name="T25" fmla="*/ 204 h 979"/>
              <a:gd name="T26" fmla="*/ 530 w 1227"/>
              <a:gd name="T27" fmla="*/ 195 h 979"/>
              <a:gd name="T28" fmla="*/ 505 w 1227"/>
              <a:gd name="T29" fmla="*/ 179 h 979"/>
              <a:gd name="T30" fmla="*/ 483 w 1227"/>
              <a:gd name="T31" fmla="*/ 128 h 979"/>
              <a:gd name="T32" fmla="*/ 465 w 1227"/>
              <a:gd name="T33" fmla="*/ 103 h 979"/>
              <a:gd name="T34" fmla="*/ 432 w 1227"/>
              <a:gd name="T35" fmla="*/ 81 h 979"/>
              <a:gd name="T36" fmla="*/ 365 w 1227"/>
              <a:gd name="T37" fmla="*/ 61 h 979"/>
              <a:gd name="T38" fmla="*/ 303 w 1227"/>
              <a:gd name="T39" fmla="*/ 32 h 979"/>
              <a:gd name="T40" fmla="*/ 214 w 1227"/>
              <a:gd name="T41" fmla="*/ 10 h 979"/>
              <a:gd name="T42" fmla="*/ 166 w 1227"/>
              <a:gd name="T43" fmla="*/ 38 h 979"/>
              <a:gd name="T44" fmla="*/ 151 w 1227"/>
              <a:gd name="T45" fmla="*/ 61 h 979"/>
              <a:gd name="T46" fmla="*/ 153 w 1227"/>
              <a:gd name="T47" fmla="*/ 90 h 979"/>
              <a:gd name="T48" fmla="*/ 169 w 1227"/>
              <a:gd name="T49" fmla="*/ 118 h 979"/>
              <a:gd name="T50" fmla="*/ 151 w 1227"/>
              <a:gd name="T51" fmla="*/ 150 h 979"/>
              <a:gd name="T52" fmla="*/ 95 w 1227"/>
              <a:gd name="T53" fmla="*/ 186 h 979"/>
              <a:gd name="T54" fmla="*/ 54 w 1227"/>
              <a:gd name="T55" fmla="*/ 190 h 979"/>
              <a:gd name="T56" fmla="*/ 9 w 1227"/>
              <a:gd name="T57" fmla="*/ 183 h 979"/>
              <a:gd name="T58" fmla="*/ 0 w 1227"/>
              <a:gd name="T59" fmla="*/ 236 h 979"/>
              <a:gd name="T60" fmla="*/ 9 w 1227"/>
              <a:gd name="T61" fmla="*/ 269 h 979"/>
              <a:gd name="T62" fmla="*/ 25 w 1227"/>
              <a:gd name="T63" fmla="*/ 282 h 979"/>
              <a:gd name="T64" fmla="*/ 40 w 1227"/>
              <a:gd name="T65" fmla="*/ 307 h 979"/>
              <a:gd name="T66" fmla="*/ 83 w 1227"/>
              <a:gd name="T67" fmla="*/ 364 h 979"/>
              <a:gd name="T68" fmla="*/ 102 w 1227"/>
              <a:gd name="T69" fmla="*/ 414 h 979"/>
              <a:gd name="T70" fmla="*/ 121 w 1227"/>
              <a:gd name="T71" fmla="*/ 427 h 979"/>
              <a:gd name="T72" fmla="*/ 133 w 1227"/>
              <a:gd name="T73" fmla="*/ 438 h 979"/>
              <a:gd name="T74" fmla="*/ 148 w 1227"/>
              <a:gd name="T75" fmla="*/ 469 h 979"/>
              <a:gd name="T76" fmla="*/ 224 w 1227"/>
              <a:gd name="T77" fmla="*/ 546 h 979"/>
              <a:gd name="T78" fmla="*/ 249 w 1227"/>
              <a:gd name="T79" fmla="*/ 585 h 979"/>
              <a:gd name="T80" fmla="*/ 256 w 1227"/>
              <a:gd name="T81" fmla="*/ 624 h 979"/>
              <a:gd name="T82" fmla="*/ 266 w 1227"/>
              <a:gd name="T83" fmla="*/ 659 h 979"/>
              <a:gd name="T84" fmla="*/ 299 w 1227"/>
              <a:gd name="T85" fmla="*/ 701 h 979"/>
              <a:gd name="T86" fmla="*/ 361 w 1227"/>
              <a:gd name="T87" fmla="*/ 761 h 979"/>
              <a:gd name="T88" fmla="*/ 388 w 1227"/>
              <a:gd name="T89" fmla="*/ 814 h 979"/>
              <a:gd name="T90" fmla="*/ 425 w 1227"/>
              <a:gd name="T91" fmla="*/ 867 h 979"/>
              <a:gd name="T92" fmla="*/ 483 w 1227"/>
              <a:gd name="T93" fmla="*/ 938 h 979"/>
              <a:gd name="T94" fmla="*/ 528 w 1227"/>
              <a:gd name="T95" fmla="*/ 979 h 979"/>
              <a:gd name="T96" fmla="*/ 543 w 1227"/>
              <a:gd name="T97" fmla="*/ 953 h 979"/>
              <a:gd name="T98" fmla="*/ 546 w 1227"/>
              <a:gd name="T99" fmla="*/ 909 h 979"/>
              <a:gd name="T100" fmla="*/ 570 w 1227"/>
              <a:gd name="T101" fmla="*/ 896 h 979"/>
              <a:gd name="T102" fmla="*/ 605 w 1227"/>
              <a:gd name="T103" fmla="*/ 895 h 979"/>
              <a:gd name="T104" fmla="*/ 660 w 1227"/>
              <a:gd name="T105" fmla="*/ 909 h 979"/>
              <a:gd name="T106" fmla="*/ 708 w 1227"/>
              <a:gd name="T107" fmla="*/ 943 h 979"/>
              <a:gd name="T108" fmla="*/ 787 w 1227"/>
              <a:gd name="T109" fmla="*/ 838 h 979"/>
              <a:gd name="T110" fmla="*/ 1199 w 1227"/>
              <a:gd name="T111" fmla="*/ 567 h 979"/>
              <a:gd name="T112" fmla="*/ 940 w 1227"/>
              <a:gd name="T113" fmla="*/ 46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chemeClr val="accent1"/>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3" name="Freeform 1122">
            <a:extLst>
              <a:ext uri="{FF2B5EF4-FFF2-40B4-BE49-F238E27FC236}">
                <a16:creationId xmlns:a16="http://schemas.microsoft.com/office/drawing/2014/main" id="{6686C1A7-A07D-FE43-B78C-F29FE8D99AFF}"/>
              </a:ext>
            </a:extLst>
          </p:cNvPr>
          <p:cNvSpPr>
            <a:spLocks/>
          </p:cNvSpPr>
          <p:nvPr userDrawn="1">
            <p:custDataLst>
              <p:tags r:id="rId361"/>
            </p:custDataLst>
          </p:nvPr>
        </p:nvSpPr>
        <p:spPr bwMode="auto">
          <a:xfrm>
            <a:off x="7668018" y="2407945"/>
            <a:ext cx="58561" cy="51823"/>
          </a:xfrm>
          <a:custGeom>
            <a:avLst/>
            <a:gdLst>
              <a:gd name="T0" fmla="*/ 146 w 146"/>
              <a:gd name="T1" fmla="*/ 18 h 81"/>
              <a:gd name="T2" fmla="*/ 138 w 146"/>
              <a:gd name="T3" fmla="*/ 24 h 81"/>
              <a:gd name="T4" fmla="*/ 130 w 146"/>
              <a:gd name="T5" fmla="*/ 29 h 81"/>
              <a:gd name="T6" fmla="*/ 123 w 146"/>
              <a:gd name="T7" fmla="*/ 35 h 81"/>
              <a:gd name="T8" fmla="*/ 118 w 146"/>
              <a:gd name="T9" fmla="*/ 41 h 81"/>
              <a:gd name="T10" fmla="*/ 108 w 146"/>
              <a:gd name="T11" fmla="*/ 53 h 81"/>
              <a:gd name="T12" fmla="*/ 98 w 146"/>
              <a:gd name="T13" fmla="*/ 64 h 81"/>
              <a:gd name="T14" fmla="*/ 93 w 146"/>
              <a:gd name="T15" fmla="*/ 69 h 81"/>
              <a:gd name="T16" fmla="*/ 85 w 146"/>
              <a:gd name="T17" fmla="*/ 73 h 81"/>
              <a:gd name="T18" fmla="*/ 76 w 146"/>
              <a:gd name="T19" fmla="*/ 77 h 81"/>
              <a:gd name="T20" fmla="*/ 66 w 146"/>
              <a:gd name="T21" fmla="*/ 80 h 81"/>
              <a:gd name="T22" fmla="*/ 53 w 146"/>
              <a:gd name="T23" fmla="*/ 81 h 81"/>
              <a:gd name="T24" fmla="*/ 39 w 146"/>
              <a:gd name="T25" fmla="*/ 80 h 81"/>
              <a:gd name="T26" fmla="*/ 21 w 146"/>
              <a:gd name="T27" fmla="*/ 77 h 81"/>
              <a:gd name="T28" fmla="*/ 0 w 146"/>
              <a:gd name="T29" fmla="*/ 74 h 81"/>
              <a:gd name="T30" fmla="*/ 0 w 146"/>
              <a:gd name="T31" fmla="*/ 62 h 81"/>
              <a:gd name="T32" fmla="*/ 0 w 146"/>
              <a:gd name="T33" fmla="*/ 49 h 81"/>
              <a:gd name="T34" fmla="*/ 0 w 146"/>
              <a:gd name="T35" fmla="*/ 34 h 81"/>
              <a:gd name="T36" fmla="*/ 0 w 146"/>
              <a:gd name="T37" fmla="*/ 18 h 81"/>
              <a:gd name="T38" fmla="*/ 14 w 146"/>
              <a:gd name="T39" fmla="*/ 18 h 81"/>
              <a:gd name="T40" fmla="*/ 22 w 146"/>
              <a:gd name="T41" fmla="*/ 18 h 81"/>
              <a:gd name="T42" fmla="*/ 31 w 146"/>
              <a:gd name="T43" fmla="*/ 18 h 81"/>
              <a:gd name="T44" fmla="*/ 40 w 146"/>
              <a:gd name="T45" fmla="*/ 18 h 81"/>
              <a:gd name="T46" fmla="*/ 52 w 146"/>
              <a:gd name="T47" fmla="*/ 18 h 81"/>
              <a:gd name="T48" fmla="*/ 63 w 146"/>
              <a:gd name="T49" fmla="*/ 16 h 81"/>
              <a:gd name="T50" fmla="*/ 73 w 146"/>
              <a:gd name="T51" fmla="*/ 14 h 81"/>
              <a:gd name="T52" fmla="*/ 83 w 146"/>
              <a:gd name="T53" fmla="*/ 11 h 81"/>
              <a:gd name="T54" fmla="*/ 101 w 146"/>
              <a:gd name="T55" fmla="*/ 5 h 81"/>
              <a:gd name="T56" fmla="*/ 120 w 146"/>
              <a:gd name="T57" fmla="*/ 0 h 81"/>
              <a:gd name="T58" fmla="*/ 129 w 146"/>
              <a:gd name="T59" fmla="*/ 4 h 81"/>
              <a:gd name="T60" fmla="*/ 135 w 146"/>
              <a:gd name="T61" fmla="*/ 9 h 81"/>
              <a:gd name="T62" fmla="*/ 141 w 146"/>
              <a:gd name="T63" fmla="*/ 14 h 81"/>
              <a:gd name="T64" fmla="*/ 146 w 146"/>
              <a:gd name="T6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4" name="Freeform 1123">
            <a:extLst>
              <a:ext uri="{FF2B5EF4-FFF2-40B4-BE49-F238E27FC236}">
                <a16:creationId xmlns:a16="http://schemas.microsoft.com/office/drawing/2014/main" id="{B97FF7F1-EFE4-E546-A0DF-78A5724A451F}"/>
              </a:ext>
            </a:extLst>
          </p:cNvPr>
          <p:cNvSpPr>
            <a:spLocks/>
          </p:cNvSpPr>
          <p:nvPr userDrawn="1">
            <p:custDataLst>
              <p:tags r:id="rId362"/>
            </p:custDataLst>
          </p:nvPr>
        </p:nvSpPr>
        <p:spPr bwMode="auto">
          <a:xfrm>
            <a:off x="7401241" y="2600840"/>
            <a:ext cx="16267" cy="51823"/>
          </a:xfrm>
          <a:custGeom>
            <a:avLst/>
            <a:gdLst>
              <a:gd name="T0" fmla="*/ 34 w 34"/>
              <a:gd name="T1" fmla="*/ 49 h 49"/>
              <a:gd name="T2" fmla="*/ 34 w 34"/>
              <a:gd name="T3" fmla="*/ 34 h 49"/>
              <a:gd name="T4" fmla="*/ 34 w 34"/>
              <a:gd name="T5" fmla="*/ 25 h 49"/>
              <a:gd name="T6" fmla="*/ 33 w 34"/>
              <a:gd name="T7" fmla="*/ 21 h 49"/>
              <a:gd name="T8" fmla="*/ 33 w 34"/>
              <a:gd name="T9" fmla="*/ 17 h 49"/>
              <a:gd name="T10" fmla="*/ 31 w 34"/>
              <a:gd name="T11" fmla="*/ 15 h 49"/>
              <a:gd name="T12" fmla="*/ 30 w 34"/>
              <a:gd name="T13" fmla="*/ 12 h 49"/>
              <a:gd name="T14" fmla="*/ 25 w 34"/>
              <a:gd name="T15" fmla="*/ 8 h 49"/>
              <a:gd name="T16" fmla="*/ 21 w 34"/>
              <a:gd name="T17" fmla="*/ 0 h 49"/>
              <a:gd name="T18" fmla="*/ 8 w 34"/>
              <a:gd name="T19" fmla="*/ 0 h 49"/>
              <a:gd name="T20" fmla="*/ 0 w 34"/>
              <a:gd name="T21" fmla="*/ 0 h 49"/>
              <a:gd name="T22" fmla="*/ 3 w 34"/>
              <a:gd name="T23" fmla="*/ 11 h 49"/>
              <a:gd name="T24" fmla="*/ 7 w 34"/>
              <a:gd name="T25" fmla="*/ 20 h 49"/>
              <a:gd name="T26" fmla="*/ 10 w 34"/>
              <a:gd name="T27" fmla="*/ 27 h 49"/>
              <a:gd name="T28" fmla="*/ 14 w 34"/>
              <a:gd name="T29" fmla="*/ 34 h 49"/>
              <a:gd name="T30" fmla="*/ 19 w 34"/>
              <a:gd name="T31" fmla="*/ 39 h 49"/>
              <a:gd name="T32" fmla="*/ 24 w 34"/>
              <a:gd name="T33" fmla="*/ 43 h 49"/>
              <a:gd name="T34" fmla="*/ 29 w 34"/>
              <a:gd name="T35" fmla="*/ 46 h 49"/>
              <a:gd name="T36" fmla="*/ 34 w 34"/>
              <a:gd name="T3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5" name="Freeform 1124">
            <a:extLst>
              <a:ext uri="{FF2B5EF4-FFF2-40B4-BE49-F238E27FC236}">
                <a16:creationId xmlns:a16="http://schemas.microsoft.com/office/drawing/2014/main" id="{23E53CD3-648D-7141-8241-7ABA45E1376A}"/>
              </a:ext>
            </a:extLst>
          </p:cNvPr>
          <p:cNvSpPr>
            <a:spLocks/>
          </p:cNvSpPr>
          <p:nvPr userDrawn="1">
            <p:custDataLst>
              <p:tags r:id="rId363"/>
            </p:custDataLst>
          </p:nvPr>
        </p:nvSpPr>
        <p:spPr bwMode="auto">
          <a:xfrm>
            <a:off x="6983179" y="2914654"/>
            <a:ext cx="29281" cy="51823"/>
          </a:xfrm>
          <a:custGeom>
            <a:avLst/>
            <a:gdLst>
              <a:gd name="T0" fmla="*/ 60 w 60"/>
              <a:gd name="T1" fmla="*/ 0 h 74"/>
              <a:gd name="T2" fmla="*/ 56 w 60"/>
              <a:gd name="T3" fmla="*/ 4 h 74"/>
              <a:gd name="T4" fmla="*/ 51 w 60"/>
              <a:gd name="T5" fmla="*/ 10 h 74"/>
              <a:gd name="T6" fmla="*/ 48 w 60"/>
              <a:gd name="T7" fmla="*/ 15 h 74"/>
              <a:gd name="T8" fmla="*/ 46 w 60"/>
              <a:gd name="T9" fmla="*/ 21 h 74"/>
              <a:gd name="T10" fmla="*/ 41 w 60"/>
              <a:gd name="T11" fmla="*/ 31 h 74"/>
              <a:gd name="T12" fmla="*/ 37 w 60"/>
              <a:gd name="T13" fmla="*/ 42 h 74"/>
              <a:gd name="T14" fmla="*/ 35 w 60"/>
              <a:gd name="T15" fmla="*/ 47 h 74"/>
              <a:gd name="T16" fmla="*/ 32 w 60"/>
              <a:gd name="T17" fmla="*/ 51 h 74"/>
              <a:gd name="T18" fmla="*/ 29 w 60"/>
              <a:gd name="T19" fmla="*/ 56 h 74"/>
              <a:gd name="T20" fmla="*/ 25 w 60"/>
              <a:gd name="T21" fmla="*/ 60 h 74"/>
              <a:gd name="T22" fmla="*/ 20 w 60"/>
              <a:gd name="T23" fmla="*/ 65 h 74"/>
              <a:gd name="T24" fmla="*/ 15 w 60"/>
              <a:gd name="T25" fmla="*/ 69 h 74"/>
              <a:gd name="T26" fmla="*/ 8 w 60"/>
              <a:gd name="T27" fmla="*/ 72 h 74"/>
              <a:gd name="T28" fmla="*/ 0 w 60"/>
              <a:gd name="T29" fmla="*/ 74 h 74"/>
              <a:gd name="T30" fmla="*/ 5 w 60"/>
              <a:gd name="T31" fmla="*/ 60 h 74"/>
              <a:gd name="T32" fmla="*/ 12 w 60"/>
              <a:gd name="T33" fmla="*/ 47 h 74"/>
              <a:gd name="T34" fmla="*/ 19 w 60"/>
              <a:gd name="T35" fmla="*/ 34 h 74"/>
              <a:gd name="T36" fmla="*/ 27 w 60"/>
              <a:gd name="T37" fmla="*/ 23 h 74"/>
              <a:gd name="T38" fmla="*/ 36 w 60"/>
              <a:gd name="T39" fmla="*/ 14 h 74"/>
              <a:gd name="T40" fmla="*/ 43 w 60"/>
              <a:gd name="T41" fmla="*/ 6 h 74"/>
              <a:gd name="T42" fmla="*/ 48 w 60"/>
              <a:gd name="T43" fmla="*/ 3 h 74"/>
              <a:gd name="T44" fmla="*/ 52 w 60"/>
              <a:gd name="T45" fmla="*/ 1 h 74"/>
              <a:gd name="T46" fmla="*/ 56 w 60"/>
              <a:gd name="T47" fmla="*/ 0 h 74"/>
              <a:gd name="T48" fmla="*/ 60 w 60"/>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6" name="Freeform 1125">
            <a:extLst>
              <a:ext uri="{FF2B5EF4-FFF2-40B4-BE49-F238E27FC236}">
                <a16:creationId xmlns:a16="http://schemas.microsoft.com/office/drawing/2014/main" id="{BBBD7EC6-9639-6444-B65B-F3B44AD07501}"/>
              </a:ext>
            </a:extLst>
          </p:cNvPr>
          <p:cNvSpPr>
            <a:spLocks/>
          </p:cNvSpPr>
          <p:nvPr userDrawn="1">
            <p:custDataLst>
              <p:tags r:id="rId364"/>
            </p:custDataLst>
          </p:nvPr>
        </p:nvSpPr>
        <p:spPr bwMode="auto">
          <a:xfrm>
            <a:off x="6922990" y="2929051"/>
            <a:ext cx="24400" cy="54702"/>
          </a:xfrm>
          <a:custGeom>
            <a:avLst/>
            <a:gdLst>
              <a:gd name="T0" fmla="*/ 13 w 47"/>
              <a:gd name="T1" fmla="*/ 8 h 45"/>
              <a:gd name="T2" fmla="*/ 22 w 47"/>
              <a:gd name="T3" fmla="*/ 8 h 45"/>
              <a:gd name="T4" fmla="*/ 28 w 47"/>
              <a:gd name="T5" fmla="*/ 6 h 45"/>
              <a:gd name="T6" fmla="*/ 32 w 47"/>
              <a:gd name="T7" fmla="*/ 5 h 45"/>
              <a:gd name="T8" fmla="*/ 35 w 47"/>
              <a:gd name="T9" fmla="*/ 3 h 45"/>
              <a:gd name="T10" fmla="*/ 37 w 47"/>
              <a:gd name="T11" fmla="*/ 1 h 45"/>
              <a:gd name="T12" fmla="*/ 39 w 47"/>
              <a:gd name="T13" fmla="*/ 0 h 45"/>
              <a:gd name="T14" fmla="*/ 43 w 47"/>
              <a:gd name="T15" fmla="*/ 1 h 45"/>
              <a:gd name="T16" fmla="*/ 47 w 47"/>
              <a:gd name="T17" fmla="*/ 2 h 45"/>
              <a:gd name="T18" fmla="*/ 46 w 47"/>
              <a:gd name="T19" fmla="*/ 7 h 45"/>
              <a:gd name="T20" fmla="*/ 46 w 47"/>
              <a:gd name="T21" fmla="*/ 11 h 45"/>
              <a:gd name="T22" fmla="*/ 44 w 47"/>
              <a:gd name="T23" fmla="*/ 15 h 45"/>
              <a:gd name="T24" fmla="*/ 43 w 47"/>
              <a:gd name="T25" fmla="*/ 19 h 45"/>
              <a:gd name="T26" fmla="*/ 37 w 47"/>
              <a:gd name="T27" fmla="*/ 26 h 45"/>
              <a:gd name="T28" fmla="*/ 30 w 47"/>
              <a:gd name="T29" fmla="*/ 32 h 45"/>
              <a:gd name="T30" fmla="*/ 24 w 47"/>
              <a:gd name="T31" fmla="*/ 38 h 45"/>
              <a:gd name="T32" fmla="*/ 16 w 47"/>
              <a:gd name="T33" fmla="*/ 42 h 45"/>
              <a:gd name="T34" fmla="*/ 7 w 47"/>
              <a:gd name="T35" fmla="*/ 45 h 45"/>
              <a:gd name="T36" fmla="*/ 0 w 47"/>
              <a:gd name="T37" fmla="*/ 45 h 45"/>
              <a:gd name="T38" fmla="*/ 2 w 47"/>
              <a:gd name="T39" fmla="*/ 38 h 45"/>
              <a:gd name="T40" fmla="*/ 6 w 47"/>
              <a:gd name="T41" fmla="*/ 26 h 45"/>
              <a:gd name="T42" fmla="*/ 11 w 47"/>
              <a:gd name="T43" fmla="*/ 15 h 45"/>
              <a:gd name="T44" fmla="*/ 13 w 47"/>
              <a:gd name="T4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7" name="Freeform 1126">
            <a:extLst>
              <a:ext uri="{FF2B5EF4-FFF2-40B4-BE49-F238E27FC236}">
                <a16:creationId xmlns:a16="http://schemas.microsoft.com/office/drawing/2014/main" id="{D3E1E995-8DEA-764A-AF79-17908A9628EF}"/>
              </a:ext>
            </a:extLst>
          </p:cNvPr>
          <p:cNvSpPr>
            <a:spLocks/>
          </p:cNvSpPr>
          <p:nvPr userDrawn="1">
            <p:custDataLst>
              <p:tags r:id="rId365"/>
            </p:custDataLst>
          </p:nvPr>
        </p:nvSpPr>
        <p:spPr bwMode="auto">
          <a:xfrm>
            <a:off x="6896963" y="2923291"/>
            <a:ext cx="6507" cy="51823"/>
          </a:xfrm>
          <a:custGeom>
            <a:avLst/>
            <a:gdLst>
              <a:gd name="T0" fmla="*/ 6 w 26"/>
              <a:gd name="T1" fmla="*/ 36 h 36"/>
              <a:gd name="T2" fmla="*/ 5 w 26"/>
              <a:gd name="T3" fmla="*/ 30 h 36"/>
              <a:gd name="T4" fmla="*/ 3 w 26"/>
              <a:gd name="T5" fmla="*/ 20 h 36"/>
              <a:gd name="T6" fmla="*/ 1 w 26"/>
              <a:gd name="T7" fmla="*/ 10 h 36"/>
              <a:gd name="T8" fmla="*/ 0 w 26"/>
              <a:gd name="T9" fmla="*/ 0 h 36"/>
              <a:gd name="T10" fmla="*/ 26 w 26"/>
              <a:gd name="T11" fmla="*/ 0 h 36"/>
              <a:gd name="T12" fmla="*/ 25 w 26"/>
              <a:gd name="T13" fmla="*/ 12 h 36"/>
              <a:gd name="T14" fmla="*/ 24 w 26"/>
              <a:gd name="T15" fmla="*/ 23 h 36"/>
              <a:gd name="T16" fmla="*/ 23 w 26"/>
              <a:gd name="T17" fmla="*/ 27 h 36"/>
              <a:gd name="T18" fmla="*/ 23 w 26"/>
              <a:gd name="T19" fmla="*/ 31 h 36"/>
              <a:gd name="T20" fmla="*/ 24 w 26"/>
              <a:gd name="T21" fmla="*/ 34 h 36"/>
              <a:gd name="T22" fmla="*/ 26 w 26"/>
              <a:gd name="T23" fmla="*/ 36 h 36"/>
              <a:gd name="T24" fmla="*/ 6 w 2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8" name="Freeform 1127">
            <a:extLst>
              <a:ext uri="{FF2B5EF4-FFF2-40B4-BE49-F238E27FC236}">
                <a16:creationId xmlns:a16="http://schemas.microsoft.com/office/drawing/2014/main" id="{E25E023E-D2CA-1445-8B33-1F754F65B0BA}"/>
              </a:ext>
            </a:extLst>
          </p:cNvPr>
          <p:cNvSpPr>
            <a:spLocks/>
          </p:cNvSpPr>
          <p:nvPr userDrawn="1">
            <p:custDataLst>
              <p:tags r:id="rId366"/>
            </p:custDataLst>
          </p:nvPr>
        </p:nvSpPr>
        <p:spPr bwMode="auto">
          <a:xfrm>
            <a:off x="8199949" y="2677133"/>
            <a:ext cx="178937" cy="143951"/>
          </a:xfrm>
          <a:custGeom>
            <a:avLst/>
            <a:gdLst>
              <a:gd name="T0" fmla="*/ 26 w 405"/>
              <a:gd name="T1" fmla="*/ 162 h 302"/>
              <a:gd name="T2" fmla="*/ 28 w 405"/>
              <a:gd name="T3" fmla="*/ 156 h 302"/>
              <a:gd name="T4" fmla="*/ 30 w 405"/>
              <a:gd name="T5" fmla="*/ 154 h 302"/>
              <a:gd name="T6" fmla="*/ 28 w 405"/>
              <a:gd name="T7" fmla="*/ 151 h 302"/>
              <a:gd name="T8" fmla="*/ 18 w 405"/>
              <a:gd name="T9" fmla="*/ 143 h 302"/>
              <a:gd name="T10" fmla="*/ 6 w 405"/>
              <a:gd name="T11" fmla="*/ 127 h 302"/>
              <a:gd name="T12" fmla="*/ 2 w 405"/>
              <a:gd name="T13" fmla="*/ 116 h 302"/>
              <a:gd name="T14" fmla="*/ 5 w 405"/>
              <a:gd name="T15" fmla="*/ 112 h 302"/>
              <a:gd name="T16" fmla="*/ 6 w 405"/>
              <a:gd name="T17" fmla="*/ 104 h 302"/>
              <a:gd name="T18" fmla="*/ 17 w 405"/>
              <a:gd name="T19" fmla="*/ 97 h 302"/>
              <a:gd name="T20" fmla="*/ 34 w 405"/>
              <a:gd name="T21" fmla="*/ 93 h 302"/>
              <a:gd name="T22" fmla="*/ 47 w 405"/>
              <a:gd name="T23" fmla="*/ 88 h 302"/>
              <a:gd name="T24" fmla="*/ 57 w 405"/>
              <a:gd name="T25" fmla="*/ 82 h 302"/>
              <a:gd name="T26" fmla="*/ 67 w 405"/>
              <a:gd name="T27" fmla="*/ 70 h 302"/>
              <a:gd name="T28" fmla="*/ 75 w 405"/>
              <a:gd name="T29" fmla="*/ 52 h 302"/>
              <a:gd name="T30" fmla="*/ 84 w 405"/>
              <a:gd name="T31" fmla="*/ 47 h 302"/>
              <a:gd name="T32" fmla="*/ 95 w 405"/>
              <a:gd name="T33" fmla="*/ 52 h 302"/>
              <a:gd name="T34" fmla="*/ 117 w 405"/>
              <a:gd name="T35" fmla="*/ 54 h 302"/>
              <a:gd name="T36" fmla="*/ 169 w 405"/>
              <a:gd name="T37" fmla="*/ 46 h 302"/>
              <a:gd name="T38" fmla="*/ 212 w 405"/>
              <a:gd name="T39" fmla="*/ 43 h 302"/>
              <a:gd name="T40" fmla="*/ 234 w 405"/>
              <a:gd name="T41" fmla="*/ 41 h 302"/>
              <a:gd name="T42" fmla="*/ 264 w 405"/>
              <a:gd name="T43" fmla="*/ 35 h 302"/>
              <a:gd name="T44" fmla="*/ 318 w 405"/>
              <a:gd name="T45" fmla="*/ 17 h 302"/>
              <a:gd name="T46" fmla="*/ 359 w 405"/>
              <a:gd name="T47" fmla="*/ 4 h 302"/>
              <a:gd name="T48" fmla="*/ 372 w 405"/>
              <a:gd name="T49" fmla="*/ 3 h 302"/>
              <a:gd name="T50" fmla="*/ 385 w 405"/>
              <a:gd name="T51" fmla="*/ 3 h 302"/>
              <a:gd name="T52" fmla="*/ 398 w 405"/>
              <a:gd name="T53" fmla="*/ 1 h 302"/>
              <a:gd name="T54" fmla="*/ 395 w 405"/>
              <a:gd name="T55" fmla="*/ 8 h 302"/>
              <a:gd name="T56" fmla="*/ 360 w 405"/>
              <a:gd name="T57" fmla="*/ 41 h 302"/>
              <a:gd name="T58" fmla="*/ 344 w 405"/>
              <a:gd name="T59" fmla="*/ 57 h 302"/>
              <a:gd name="T60" fmla="*/ 339 w 405"/>
              <a:gd name="T61" fmla="*/ 64 h 302"/>
              <a:gd name="T62" fmla="*/ 339 w 405"/>
              <a:gd name="T63" fmla="*/ 96 h 302"/>
              <a:gd name="T64" fmla="*/ 337 w 405"/>
              <a:gd name="T65" fmla="*/ 149 h 302"/>
              <a:gd name="T66" fmla="*/ 335 w 405"/>
              <a:gd name="T67" fmla="*/ 180 h 302"/>
              <a:gd name="T68" fmla="*/ 326 w 405"/>
              <a:gd name="T69" fmla="*/ 198 h 302"/>
              <a:gd name="T70" fmla="*/ 305 w 405"/>
              <a:gd name="T71" fmla="*/ 210 h 302"/>
              <a:gd name="T72" fmla="*/ 265 w 405"/>
              <a:gd name="T73" fmla="*/ 227 h 302"/>
              <a:gd name="T74" fmla="*/ 106 w 405"/>
              <a:gd name="T75" fmla="*/ 302 h 302"/>
              <a:gd name="T76" fmla="*/ 57 w 405"/>
              <a:gd name="T77" fmla="*/ 260 h 302"/>
              <a:gd name="T78" fmla="*/ 70 w 405"/>
              <a:gd name="T79" fmla="*/ 228 h 302"/>
              <a:gd name="T80" fmla="*/ 81 w 405"/>
              <a:gd name="T81" fmla="*/ 209 h 302"/>
              <a:gd name="T82" fmla="*/ 86 w 405"/>
              <a:gd name="T83" fmla="*/ 172 h 302"/>
              <a:gd name="T84" fmla="*/ 71 w 405"/>
              <a:gd name="T85" fmla="*/ 173 h 302"/>
              <a:gd name="T86" fmla="*/ 57 w 405"/>
              <a:gd name="T87" fmla="*/ 169 h 302"/>
              <a:gd name="T88" fmla="*/ 41 w 405"/>
              <a:gd name="T89" fmla="*/ 165 h 302"/>
              <a:gd name="T90" fmla="*/ 26 w 405"/>
              <a:gd name="T91" fmla="*/ 16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29" name="Freeform 1128">
            <a:extLst>
              <a:ext uri="{FF2B5EF4-FFF2-40B4-BE49-F238E27FC236}">
                <a16:creationId xmlns:a16="http://schemas.microsoft.com/office/drawing/2014/main" id="{130D4CAC-8A48-7941-BF8B-B5BF03A261DB}"/>
              </a:ext>
            </a:extLst>
          </p:cNvPr>
          <p:cNvSpPr>
            <a:spLocks/>
          </p:cNvSpPr>
          <p:nvPr userDrawn="1">
            <p:custDataLst>
              <p:tags r:id="rId367"/>
            </p:custDataLst>
          </p:nvPr>
        </p:nvSpPr>
        <p:spPr bwMode="auto">
          <a:xfrm>
            <a:off x="10345563" y="3022618"/>
            <a:ext cx="43920" cy="71975"/>
          </a:xfrm>
          <a:custGeom>
            <a:avLst/>
            <a:gdLst>
              <a:gd name="T0" fmla="*/ 100 w 100"/>
              <a:gd name="T1" fmla="*/ 1 h 155"/>
              <a:gd name="T2" fmla="*/ 100 w 100"/>
              <a:gd name="T3" fmla="*/ 30 h 155"/>
              <a:gd name="T4" fmla="*/ 100 w 100"/>
              <a:gd name="T5" fmla="*/ 55 h 155"/>
              <a:gd name="T6" fmla="*/ 100 w 100"/>
              <a:gd name="T7" fmla="*/ 78 h 155"/>
              <a:gd name="T8" fmla="*/ 100 w 100"/>
              <a:gd name="T9" fmla="*/ 99 h 155"/>
              <a:gd name="T10" fmla="*/ 98 w 100"/>
              <a:gd name="T11" fmla="*/ 109 h 155"/>
              <a:gd name="T12" fmla="*/ 94 w 100"/>
              <a:gd name="T13" fmla="*/ 118 h 155"/>
              <a:gd name="T14" fmla="*/ 89 w 100"/>
              <a:gd name="T15" fmla="*/ 128 h 155"/>
              <a:gd name="T16" fmla="*/ 82 w 100"/>
              <a:gd name="T17" fmla="*/ 137 h 155"/>
              <a:gd name="T18" fmla="*/ 73 w 100"/>
              <a:gd name="T19" fmla="*/ 144 h 155"/>
              <a:gd name="T20" fmla="*/ 62 w 100"/>
              <a:gd name="T21" fmla="*/ 150 h 155"/>
              <a:gd name="T22" fmla="*/ 57 w 100"/>
              <a:gd name="T23" fmla="*/ 152 h 155"/>
              <a:gd name="T24" fmla="*/ 51 w 100"/>
              <a:gd name="T25" fmla="*/ 154 h 155"/>
              <a:gd name="T26" fmla="*/ 46 w 100"/>
              <a:gd name="T27" fmla="*/ 155 h 155"/>
              <a:gd name="T28" fmla="*/ 39 w 100"/>
              <a:gd name="T29" fmla="*/ 155 h 155"/>
              <a:gd name="T30" fmla="*/ 35 w 100"/>
              <a:gd name="T31" fmla="*/ 154 h 155"/>
              <a:gd name="T32" fmla="*/ 30 w 100"/>
              <a:gd name="T33" fmla="*/ 153 h 155"/>
              <a:gd name="T34" fmla="*/ 26 w 100"/>
              <a:gd name="T35" fmla="*/ 151 h 155"/>
              <a:gd name="T36" fmla="*/ 22 w 100"/>
              <a:gd name="T37" fmla="*/ 149 h 155"/>
              <a:gd name="T38" fmla="*/ 15 w 100"/>
              <a:gd name="T39" fmla="*/ 142 h 155"/>
              <a:gd name="T40" fmla="*/ 9 w 100"/>
              <a:gd name="T41" fmla="*/ 134 h 155"/>
              <a:gd name="T42" fmla="*/ 5 w 100"/>
              <a:gd name="T43" fmla="*/ 124 h 155"/>
              <a:gd name="T44" fmla="*/ 2 w 100"/>
              <a:gd name="T45" fmla="*/ 113 h 155"/>
              <a:gd name="T46" fmla="*/ 0 w 100"/>
              <a:gd name="T47" fmla="*/ 103 h 155"/>
              <a:gd name="T48" fmla="*/ 0 w 100"/>
              <a:gd name="T49" fmla="*/ 93 h 155"/>
              <a:gd name="T50" fmla="*/ 0 w 100"/>
              <a:gd name="T51" fmla="*/ 77 h 155"/>
              <a:gd name="T52" fmla="*/ 0 w 100"/>
              <a:gd name="T53" fmla="*/ 65 h 155"/>
              <a:gd name="T54" fmla="*/ 0 w 100"/>
              <a:gd name="T55" fmla="*/ 56 h 155"/>
              <a:gd name="T56" fmla="*/ 0 w 100"/>
              <a:gd name="T57" fmla="*/ 50 h 155"/>
              <a:gd name="T58" fmla="*/ 15 w 100"/>
              <a:gd name="T59" fmla="*/ 50 h 155"/>
              <a:gd name="T60" fmla="*/ 26 w 100"/>
              <a:gd name="T61" fmla="*/ 50 h 155"/>
              <a:gd name="T62" fmla="*/ 26 w 100"/>
              <a:gd name="T63" fmla="*/ 40 h 155"/>
              <a:gd name="T64" fmla="*/ 27 w 100"/>
              <a:gd name="T65" fmla="*/ 31 h 155"/>
              <a:gd name="T66" fmla="*/ 29 w 100"/>
              <a:gd name="T67" fmla="*/ 23 h 155"/>
              <a:gd name="T68" fmla="*/ 31 w 100"/>
              <a:gd name="T69" fmla="*/ 17 h 155"/>
              <a:gd name="T70" fmla="*/ 35 w 100"/>
              <a:gd name="T71" fmla="*/ 12 h 155"/>
              <a:gd name="T72" fmla="*/ 39 w 100"/>
              <a:gd name="T73" fmla="*/ 7 h 155"/>
              <a:gd name="T74" fmla="*/ 42 w 100"/>
              <a:gd name="T75" fmla="*/ 4 h 155"/>
              <a:gd name="T76" fmla="*/ 48 w 100"/>
              <a:gd name="T77" fmla="*/ 2 h 155"/>
              <a:gd name="T78" fmla="*/ 59 w 100"/>
              <a:gd name="T79" fmla="*/ 0 h 155"/>
              <a:gd name="T80" fmla="*/ 71 w 100"/>
              <a:gd name="T81" fmla="*/ 0 h 155"/>
              <a:gd name="T82" fmla="*/ 84 w 100"/>
              <a:gd name="T83" fmla="*/ 0 h 155"/>
              <a:gd name="T84" fmla="*/ 100 w 100"/>
              <a:gd name="T85"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nvGrpSpPr>
          <p:cNvPr id="1130" name="Group 1129">
            <a:extLst>
              <a:ext uri="{FF2B5EF4-FFF2-40B4-BE49-F238E27FC236}">
                <a16:creationId xmlns:a16="http://schemas.microsoft.com/office/drawing/2014/main" id="{CDE4E975-091C-DE4C-97F4-4F4CEC71A106}"/>
              </a:ext>
            </a:extLst>
          </p:cNvPr>
          <p:cNvGrpSpPr>
            <a:grpSpLocks/>
          </p:cNvGrpSpPr>
          <p:nvPr userDrawn="1">
            <p:custDataLst>
              <p:tags r:id="rId368"/>
            </p:custDataLst>
          </p:nvPr>
        </p:nvGrpSpPr>
        <p:grpSpPr bwMode="auto">
          <a:xfrm>
            <a:off x="7934797" y="2540380"/>
            <a:ext cx="494516" cy="182818"/>
            <a:chOff x="3289" y="1830"/>
            <a:chExt cx="363" cy="128"/>
          </a:xfrm>
          <a:solidFill>
            <a:schemeClr val="accent1"/>
          </a:solidFill>
        </p:grpSpPr>
        <p:sp>
          <p:nvSpPr>
            <p:cNvPr id="1131" name="Freeform 1130">
              <a:extLst>
                <a:ext uri="{FF2B5EF4-FFF2-40B4-BE49-F238E27FC236}">
                  <a16:creationId xmlns:a16="http://schemas.microsoft.com/office/drawing/2014/main" id="{D1C11507-51CD-A74D-B313-BC3A8B5981F8}"/>
                </a:ext>
              </a:extLst>
            </p:cNvPr>
            <p:cNvSpPr>
              <a:spLocks/>
            </p:cNvSpPr>
            <p:nvPr/>
          </p:nvSpPr>
          <p:spPr bwMode="auto">
            <a:xfrm>
              <a:off x="3289" y="1871"/>
              <a:ext cx="4" cy="3"/>
            </a:xfrm>
            <a:custGeom>
              <a:avLst/>
              <a:gdLst>
                <a:gd name="T0" fmla="*/ 13 w 13"/>
                <a:gd name="T1" fmla="*/ 0 h 7"/>
                <a:gd name="T2" fmla="*/ 12 w 13"/>
                <a:gd name="T3" fmla="*/ 1 h 7"/>
                <a:gd name="T4" fmla="*/ 9 w 13"/>
                <a:gd name="T5" fmla="*/ 3 h 7"/>
                <a:gd name="T6" fmla="*/ 4 w 13"/>
                <a:gd name="T7" fmla="*/ 5 h 7"/>
                <a:gd name="T8" fmla="*/ 0 w 13"/>
                <a:gd name="T9" fmla="*/ 7 h 7"/>
                <a:gd name="T10" fmla="*/ 7 w 13"/>
                <a:gd name="T11" fmla="*/ 3 h 7"/>
                <a:gd name="T12" fmla="*/ 13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2" name="Freeform 1131">
              <a:extLst>
                <a:ext uri="{FF2B5EF4-FFF2-40B4-BE49-F238E27FC236}">
                  <a16:creationId xmlns:a16="http://schemas.microsoft.com/office/drawing/2014/main" id="{ED3C0271-28FC-A942-AD38-CF36EBD63C2B}"/>
                </a:ext>
              </a:extLst>
            </p:cNvPr>
            <p:cNvSpPr>
              <a:spLocks/>
            </p:cNvSpPr>
            <p:nvPr/>
          </p:nvSpPr>
          <p:spPr bwMode="auto">
            <a:xfrm>
              <a:off x="3324" y="1937"/>
              <a:ext cx="10" cy="3"/>
            </a:xfrm>
            <a:custGeom>
              <a:avLst/>
              <a:gdLst>
                <a:gd name="T0" fmla="*/ 0 w 34"/>
                <a:gd name="T1" fmla="*/ 6 h 8"/>
                <a:gd name="T2" fmla="*/ 7 w 34"/>
                <a:gd name="T3" fmla="*/ 5 h 8"/>
                <a:gd name="T4" fmla="*/ 15 w 34"/>
                <a:gd name="T5" fmla="*/ 3 h 8"/>
                <a:gd name="T6" fmla="*/ 25 w 34"/>
                <a:gd name="T7" fmla="*/ 1 h 8"/>
                <a:gd name="T8" fmla="*/ 34 w 34"/>
                <a:gd name="T9" fmla="*/ 0 h 8"/>
                <a:gd name="T10" fmla="*/ 31 w 34"/>
                <a:gd name="T11" fmla="*/ 2 h 8"/>
                <a:gd name="T12" fmla="*/ 27 w 34"/>
                <a:gd name="T13" fmla="*/ 4 h 8"/>
                <a:gd name="T14" fmla="*/ 22 w 34"/>
                <a:gd name="T15" fmla="*/ 6 h 8"/>
                <a:gd name="T16" fmla="*/ 18 w 34"/>
                <a:gd name="T17" fmla="*/ 7 h 8"/>
                <a:gd name="T18" fmla="*/ 12 w 34"/>
                <a:gd name="T19" fmla="*/ 8 h 8"/>
                <a:gd name="T20" fmla="*/ 8 w 34"/>
                <a:gd name="T21" fmla="*/ 8 h 8"/>
                <a:gd name="T22" fmla="*/ 4 w 34"/>
                <a:gd name="T23" fmla="*/ 8 h 8"/>
                <a:gd name="T24" fmla="*/ 0 w 34"/>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3" name="Freeform 1132">
              <a:extLst>
                <a:ext uri="{FF2B5EF4-FFF2-40B4-BE49-F238E27FC236}">
                  <a16:creationId xmlns:a16="http://schemas.microsoft.com/office/drawing/2014/main" id="{570F7CCE-DA80-774D-ABD7-D11776FC3C98}"/>
                </a:ext>
              </a:extLst>
            </p:cNvPr>
            <p:cNvSpPr>
              <a:spLocks/>
            </p:cNvSpPr>
            <p:nvPr/>
          </p:nvSpPr>
          <p:spPr bwMode="auto">
            <a:xfrm>
              <a:off x="3343" y="1948"/>
              <a:ext cx="4" cy="8"/>
            </a:xfrm>
            <a:custGeom>
              <a:avLst/>
              <a:gdLst>
                <a:gd name="T0" fmla="*/ 0 w 13"/>
                <a:gd name="T1" fmla="*/ 24 h 24"/>
                <a:gd name="T2" fmla="*/ 0 w 13"/>
                <a:gd name="T3" fmla="*/ 0 h 24"/>
                <a:gd name="T4" fmla="*/ 13 w 13"/>
                <a:gd name="T5" fmla="*/ 12 h 24"/>
                <a:gd name="T6" fmla="*/ 0 w 13"/>
                <a:gd name="T7" fmla="*/ 24 h 24"/>
              </a:gdLst>
              <a:ahLst/>
              <a:cxnLst>
                <a:cxn ang="0">
                  <a:pos x="T0" y="T1"/>
                </a:cxn>
                <a:cxn ang="0">
                  <a:pos x="T2" y="T3"/>
                </a:cxn>
                <a:cxn ang="0">
                  <a:pos x="T4" y="T5"/>
                </a:cxn>
                <a:cxn ang="0">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4" name="Freeform 1133">
              <a:extLst>
                <a:ext uri="{FF2B5EF4-FFF2-40B4-BE49-F238E27FC236}">
                  <a16:creationId xmlns:a16="http://schemas.microsoft.com/office/drawing/2014/main" id="{3A63B359-5BD1-C248-AF6A-1B25D783F795}"/>
                </a:ext>
              </a:extLst>
            </p:cNvPr>
            <p:cNvSpPr>
              <a:spLocks/>
            </p:cNvSpPr>
            <p:nvPr/>
          </p:nvSpPr>
          <p:spPr bwMode="auto">
            <a:xfrm>
              <a:off x="3313" y="1834"/>
              <a:ext cx="34" cy="23"/>
            </a:xfrm>
            <a:custGeom>
              <a:avLst/>
              <a:gdLst>
                <a:gd name="T0" fmla="*/ 0 w 107"/>
                <a:gd name="T1" fmla="*/ 13 h 69"/>
                <a:gd name="T2" fmla="*/ 0 w 107"/>
                <a:gd name="T3" fmla="*/ 27 h 69"/>
                <a:gd name="T4" fmla="*/ 0 w 107"/>
                <a:gd name="T5" fmla="*/ 45 h 69"/>
                <a:gd name="T6" fmla="*/ 0 w 107"/>
                <a:gd name="T7" fmla="*/ 62 h 69"/>
                <a:gd name="T8" fmla="*/ 0 w 107"/>
                <a:gd name="T9" fmla="*/ 69 h 69"/>
                <a:gd name="T10" fmla="*/ 16 w 107"/>
                <a:gd name="T11" fmla="*/ 66 h 69"/>
                <a:gd name="T12" fmla="*/ 49 w 107"/>
                <a:gd name="T13" fmla="*/ 58 h 69"/>
                <a:gd name="T14" fmla="*/ 85 w 107"/>
                <a:gd name="T15" fmla="*/ 50 h 69"/>
                <a:gd name="T16" fmla="*/ 107 w 107"/>
                <a:gd name="T17" fmla="*/ 44 h 69"/>
                <a:gd name="T18" fmla="*/ 101 w 107"/>
                <a:gd name="T19" fmla="*/ 38 h 69"/>
                <a:gd name="T20" fmla="*/ 94 w 107"/>
                <a:gd name="T21" fmla="*/ 34 h 69"/>
                <a:gd name="T22" fmla="*/ 86 w 107"/>
                <a:gd name="T23" fmla="*/ 30 h 69"/>
                <a:gd name="T24" fmla="*/ 78 w 107"/>
                <a:gd name="T25" fmla="*/ 27 h 69"/>
                <a:gd name="T26" fmla="*/ 72 w 107"/>
                <a:gd name="T27" fmla="*/ 23 h 69"/>
                <a:gd name="T28" fmla="*/ 65 w 107"/>
                <a:gd name="T29" fmla="*/ 18 h 69"/>
                <a:gd name="T30" fmla="*/ 63 w 107"/>
                <a:gd name="T31" fmla="*/ 15 h 69"/>
                <a:gd name="T32" fmla="*/ 62 w 107"/>
                <a:gd name="T33" fmla="*/ 11 h 69"/>
                <a:gd name="T34" fmla="*/ 61 w 107"/>
                <a:gd name="T35" fmla="*/ 7 h 69"/>
                <a:gd name="T36" fmla="*/ 61 w 107"/>
                <a:gd name="T37" fmla="*/ 0 h 69"/>
                <a:gd name="T38" fmla="*/ 54 w 107"/>
                <a:gd name="T39" fmla="*/ 1 h 69"/>
                <a:gd name="T40" fmla="*/ 38 w 107"/>
                <a:gd name="T41" fmla="*/ 4 h 69"/>
                <a:gd name="T42" fmla="*/ 18 w 107"/>
                <a:gd name="T43" fmla="*/ 9 h 69"/>
                <a:gd name="T44" fmla="*/ 0 w 107"/>
                <a:gd name="T45"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5" name="Freeform 1134">
              <a:extLst>
                <a:ext uri="{FF2B5EF4-FFF2-40B4-BE49-F238E27FC236}">
                  <a16:creationId xmlns:a16="http://schemas.microsoft.com/office/drawing/2014/main" id="{0765A823-FE2C-9646-AD5D-E2263718823A}"/>
                </a:ext>
              </a:extLst>
            </p:cNvPr>
            <p:cNvSpPr>
              <a:spLocks/>
            </p:cNvSpPr>
            <p:nvPr/>
          </p:nvSpPr>
          <p:spPr bwMode="auto">
            <a:xfrm>
              <a:off x="3302" y="1830"/>
              <a:ext cx="350" cy="128"/>
            </a:xfrm>
            <a:custGeom>
              <a:avLst/>
              <a:gdLst>
                <a:gd name="T0" fmla="*/ 992 w 1070"/>
                <a:gd name="T1" fmla="*/ 124 h 382"/>
                <a:gd name="T2" fmla="*/ 970 w 1070"/>
                <a:gd name="T3" fmla="*/ 103 h 382"/>
                <a:gd name="T4" fmla="*/ 962 w 1070"/>
                <a:gd name="T5" fmla="*/ 57 h 382"/>
                <a:gd name="T6" fmla="*/ 936 w 1070"/>
                <a:gd name="T7" fmla="*/ 36 h 382"/>
                <a:gd name="T8" fmla="*/ 817 w 1070"/>
                <a:gd name="T9" fmla="*/ 19 h 382"/>
                <a:gd name="T10" fmla="*/ 726 w 1070"/>
                <a:gd name="T11" fmla="*/ 58 h 382"/>
                <a:gd name="T12" fmla="*/ 678 w 1070"/>
                <a:gd name="T13" fmla="*/ 65 h 382"/>
                <a:gd name="T14" fmla="*/ 632 w 1070"/>
                <a:gd name="T15" fmla="*/ 65 h 382"/>
                <a:gd name="T16" fmla="*/ 612 w 1070"/>
                <a:gd name="T17" fmla="*/ 44 h 382"/>
                <a:gd name="T18" fmla="*/ 560 w 1070"/>
                <a:gd name="T19" fmla="*/ 37 h 382"/>
                <a:gd name="T20" fmla="*/ 525 w 1070"/>
                <a:gd name="T21" fmla="*/ 19 h 382"/>
                <a:gd name="T22" fmla="*/ 483 w 1070"/>
                <a:gd name="T23" fmla="*/ 21 h 382"/>
                <a:gd name="T24" fmla="*/ 465 w 1070"/>
                <a:gd name="T25" fmla="*/ 0 h 382"/>
                <a:gd name="T26" fmla="*/ 390 w 1070"/>
                <a:gd name="T27" fmla="*/ 16 h 382"/>
                <a:gd name="T28" fmla="*/ 299 w 1070"/>
                <a:gd name="T29" fmla="*/ 26 h 382"/>
                <a:gd name="T30" fmla="*/ 257 w 1070"/>
                <a:gd name="T31" fmla="*/ 45 h 382"/>
                <a:gd name="T32" fmla="*/ 138 w 1070"/>
                <a:gd name="T33" fmla="*/ 61 h 382"/>
                <a:gd name="T34" fmla="*/ 173 w 1070"/>
                <a:gd name="T35" fmla="*/ 75 h 382"/>
                <a:gd name="T36" fmla="*/ 164 w 1070"/>
                <a:gd name="T37" fmla="*/ 90 h 382"/>
                <a:gd name="T38" fmla="*/ 114 w 1070"/>
                <a:gd name="T39" fmla="*/ 93 h 382"/>
                <a:gd name="T40" fmla="*/ 42 w 1070"/>
                <a:gd name="T41" fmla="*/ 94 h 382"/>
                <a:gd name="T42" fmla="*/ 8 w 1070"/>
                <a:gd name="T43" fmla="*/ 110 h 382"/>
                <a:gd name="T44" fmla="*/ 0 w 1070"/>
                <a:gd name="T45" fmla="*/ 147 h 382"/>
                <a:gd name="T46" fmla="*/ 16 w 1070"/>
                <a:gd name="T47" fmla="*/ 167 h 382"/>
                <a:gd name="T48" fmla="*/ 22 w 1070"/>
                <a:gd name="T49" fmla="*/ 193 h 382"/>
                <a:gd name="T50" fmla="*/ 21 w 1070"/>
                <a:gd name="T51" fmla="*/ 210 h 382"/>
                <a:gd name="T52" fmla="*/ 49 w 1070"/>
                <a:gd name="T53" fmla="*/ 237 h 382"/>
                <a:gd name="T54" fmla="*/ 56 w 1070"/>
                <a:gd name="T55" fmla="*/ 259 h 382"/>
                <a:gd name="T56" fmla="*/ 74 w 1070"/>
                <a:gd name="T57" fmla="*/ 271 h 382"/>
                <a:gd name="T58" fmla="*/ 96 w 1070"/>
                <a:gd name="T59" fmla="*/ 290 h 382"/>
                <a:gd name="T60" fmla="*/ 205 w 1070"/>
                <a:gd name="T61" fmla="*/ 352 h 382"/>
                <a:gd name="T62" fmla="*/ 253 w 1070"/>
                <a:gd name="T63" fmla="*/ 370 h 382"/>
                <a:gd name="T64" fmla="*/ 267 w 1070"/>
                <a:gd name="T65" fmla="*/ 358 h 382"/>
                <a:gd name="T66" fmla="*/ 277 w 1070"/>
                <a:gd name="T67" fmla="*/ 338 h 382"/>
                <a:gd name="T68" fmla="*/ 297 w 1070"/>
                <a:gd name="T69" fmla="*/ 316 h 382"/>
                <a:gd name="T70" fmla="*/ 334 w 1070"/>
                <a:gd name="T71" fmla="*/ 323 h 382"/>
                <a:gd name="T72" fmla="*/ 362 w 1070"/>
                <a:gd name="T73" fmla="*/ 358 h 382"/>
                <a:gd name="T74" fmla="*/ 399 w 1070"/>
                <a:gd name="T75" fmla="*/ 370 h 382"/>
                <a:gd name="T76" fmla="*/ 447 w 1070"/>
                <a:gd name="T77" fmla="*/ 359 h 382"/>
                <a:gd name="T78" fmla="*/ 493 w 1070"/>
                <a:gd name="T79" fmla="*/ 335 h 382"/>
                <a:gd name="T80" fmla="*/ 525 w 1070"/>
                <a:gd name="T81" fmla="*/ 327 h 382"/>
                <a:gd name="T82" fmla="*/ 564 w 1070"/>
                <a:gd name="T83" fmla="*/ 326 h 382"/>
                <a:gd name="T84" fmla="*/ 567 w 1070"/>
                <a:gd name="T85" fmla="*/ 367 h 382"/>
                <a:gd name="T86" fmla="*/ 590 w 1070"/>
                <a:gd name="T87" fmla="*/ 377 h 382"/>
                <a:gd name="T88" fmla="*/ 613 w 1070"/>
                <a:gd name="T89" fmla="*/ 362 h 382"/>
                <a:gd name="T90" fmla="*/ 647 w 1070"/>
                <a:gd name="T91" fmla="*/ 336 h 382"/>
                <a:gd name="T92" fmla="*/ 752 w 1070"/>
                <a:gd name="T93" fmla="*/ 327 h 382"/>
                <a:gd name="T94" fmla="*/ 831 w 1070"/>
                <a:gd name="T95" fmla="*/ 315 h 382"/>
                <a:gd name="T96" fmla="*/ 918 w 1070"/>
                <a:gd name="T97" fmla="*/ 283 h 382"/>
                <a:gd name="T98" fmla="*/ 967 w 1070"/>
                <a:gd name="T99" fmla="*/ 286 h 382"/>
                <a:gd name="T100" fmla="*/ 1005 w 1070"/>
                <a:gd name="T101" fmla="*/ 293 h 382"/>
                <a:gd name="T102" fmla="*/ 1056 w 1070"/>
                <a:gd name="T103" fmla="*/ 308 h 382"/>
                <a:gd name="T104" fmla="*/ 1056 w 1070"/>
                <a:gd name="T105" fmla="*/ 268 h 382"/>
                <a:gd name="T106" fmla="*/ 1026 w 1070"/>
                <a:gd name="T107" fmla="*/ 219 h 382"/>
                <a:gd name="T108" fmla="*/ 1017 w 1070"/>
                <a:gd name="T109" fmla="*/ 16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1136" name="Freeform 1135">
            <a:extLst>
              <a:ext uri="{FF2B5EF4-FFF2-40B4-BE49-F238E27FC236}">
                <a16:creationId xmlns:a16="http://schemas.microsoft.com/office/drawing/2014/main" id="{A22FC18C-B7EB-6E44-A1C7-C3D4B2682AFE}"/>
              </a:ext>
            </a:extLst>
          </p:cNvPr>
          <p:cNvSpPr>
            <a:spLocks/>
          </p:cNvSpPr>
          <p:nvPr userDrawn="1">
            <p:custDataLst>
              <p:tags r:id="rId369"/>
            </p:custDataLst>
          </p:nvPr>
        </p:nvSpPr>
        <p:spPr bwMode="auto">
          <a:xfrm>
            <a:off x="5873771" y="3585470"/>
            <a:ext cx="102482" cy="110842"/>
          </a:xfrm>
          <a:custGeom>
            <a:avLst/>
            <a:gdLst>
              <a:gd name="T0" fmla="*/ 63 w 226"/>
              <a:gd name="T1" fmla="*/ 236 h 237"/>
              <a:gd name="T2" fmla="*/ 68 w 226"/>
              <a:gd name="T3" fmla="*/ 237 h 237"/>
              <a:gd name="T4" fmla="*/ 75 w 226"/>
              <a:gd name="T5" fmla="*/ 235 h 237"/>
              <a:gd name="T6" fmla="*/ 83 w 226"/>
              <a:gd name="T7" fmla="*/ 234 h 237"/>
              <a:gd name="T8" fmla="*/ 89 w 226"/>
              <a:gd name="T9" fmla="*/ 230 h 237"/>
              <a:gd name="T10" fmla="*/ 96 w 226"/>
              <a:gd name="T11" fmla="*/ 223 h 237"/>
              <a:gd name="T12" fmla="*/ 99 w 226"/>
              <a:gd name="T13" fmla="*/ 214 h 237"/>
              <a:gd name="T14" fmla="*/ 123 w 226"/>
              <a:gd name="T15" fmla="*/ 209 h 237"/>
              <a:gd name="T16" fmla="*/ 166 w 226"/>
              <a:gd name="T17" fmla="*/ 205 h 237"/>
              <a:gd name="T18" fmla="*/ 195 w 226"/>
              <a:gd name="T19" fmla="*/ 198 h 237"/>
              <a:gd name="T20" fmla="*/ 209 w 226"/>
              <a:gd name="T21" fmla="*/ 191 h 237"/>
              <a:gd name="T22" fmla="*/ 220 w 226"/>
              <a:gd name="T23" fmla="*/ 181 h 237"/>
              <a:gd name="T24" fmla="*/ 225 w 226"/>
              <a:gd name="T25" fmla="*/ 168 h 237"/>
              <a:gd name="T26" fmla="*/ 226 w 226"/>
              <a:gd name="T27" fmla="*/ 153 h 237"/>
              <a:gd name="T28" fmla="*/ 223 w 226"/>
              <a:gd name="T29" fmla="*/ 140 h 237"/>
              <a:gd name="T30" fmla="*/ 215 w 226"/>
              <a:gd name="T31" fmla="*/ 123 h 237"/>
              <a:gd name="T32" fmla="*/ 203 w 226"/>
              <a:gd name="T33" fmla="*/ 100 h 237"/>
              <a:gd name="T34" fmla="*/ 196 w 226"/>
              <a:gd name="T35" fmla="*/ 84 h 237"/>
              <a:gd name="T36" fmla="*/ 193 w 226"/>
              <a:gd name="T37" fmla="*/ 74 h 237"/>
              <a:gd name="T38" fmla="*/ 195 w 226"/>
              <a:gd name="T39" fmla="*/ 59 h 237"/>
              <a:gd name="T40" fmla="*/ 200 w 226"/>
              <a:gd name="T41" fmla="*/ 43 h 237"/>
              <a:gd name="T42" fmla="*/ 213 w 226"/>
              <a:gd name="T43" fmla="*/ 25 h 237"/>
              <a:gd name="T44" fmla="*/ 213 w 226"/>
              <a:gd name="T45" fmla="*/ 14 h 237"/>
              <a:gd name="T46" fmla="*/ 191 w 226"/>
              <a:gd name="T47" fmla="*/ 7 h 237"/>
              <a:gd name="T48" fmla="*/ 154 w 226"/>
              <a:gd name="T49" fmla="*/ 2 h 237"/>
              <a:gd name="T50" fmla="*/ 20 w 226"/>
              <a:gd name="T51" fmla="*/ 6 h 237"/>
              <a:gd name="T52" fmla="*/ 18 w 226"/>
              <a:gd name="T53" fmla="*/ 31 h 237"/>
              <a:gd name="T54" fmla="*/ 10 w 226"/>
              <a:gd name="T55" fmla="*/ 54 h 237"/>
              <a:gd name="T56" fmla="*/ 3 w 226"/>
              <a:gd name="T57" fmla="*/ 79 h 237"/>
              <a:gd name="T58" fmla="*/ 0 w 226"/>
              <a:gd name="T59" fmla="*/ 111 h 237"/>
              <a:gd name="T60" fmla="*/ 3 w 226"/>
              <a:gd name="T61" fmla="*/ 130 h 237"/>
              <a:gd name="T62" fmla="*/ 10 w 226"/>
              <a:gd name="T63" fmla="*/ 146 h 237"/>
              <a:gd name="T64" fmla="*/ 30 w 226"/>
              <a:gd name="T65" fmla="*/ 173 h 237"/>
              <a:gd name="T66" fmla="*/ 51 w 226"/>
              <a:gd name="T67" fmla="*/ 199 h 237"/>
              <a:gd name="T68" fmla="*/ 57 w 226"/>
              <a:gd name="T69" fmla="*/ 216 h 237"/>
              <a:gd name="T70" fmla="*/ 61 w 226"/>
              <a:gd name="T71" fmla="*/ 2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7" name="Freeform 1136">
            <a:extLst>
              <a:ext uri="{FF2B5EF4-FFF2-40B4-BE49-F238E27FC236}">
                <a16:creationId xmlns:a16="http://schemas.microsoft.com/office/drawing/2014/main" id="{F320A909-A078-BE4A-AA74-B0D740378194}"/>
              </a:ext>
            </a:extLst>
          </p:cNvPr>
          <p:cNvSpPr>
            <a:spLocks/>
          </p:cNvSpPr>
          <p:nvPr userDrawn="1">
            <p:custDataLst>
              <p:tags r:id="rId370"/>
            </p:custDataLst>
          </p:nvPr>
        </p:nvSpPr>
        <p:spPr bwMode="auto">
          <a:xfrm>
            <a:off x="9916114" y="3074440"/>
            <a:ext cx="213097" cy="416021"/>
          </a:xfrm>
          <a:custGeom>
            <a:avLst/>
            <a:gdLst>
              <a:gd name="T0" fmla="*/ 287 w 478"/>
              <a:gd name="T1" fmla="*/ 109 h 875"/>
              <a:gd name="T2" fmla="*/ 250 w 478"/>
              <a:gd name="T3" fmla="*/ 138 h 875"/>
              <a:gd name="T4" fmla="*/ 199 w 478"/>
              <a:gd name="T5" fmla="*/ 197 h 875"/>
              <a:gd name="T6" fmla="*/ 198 w 478"/>
              <a:gd name="T7" fmla="*/ 213 h 875"/>
              <a:gd name="T8" fmla="*/ 206 w 478"/>
              <a:gd name="T9" fmla="*/ 239 h 875"/>
              <a:gd name="T10" fmla="*/ 221 w 478"/>
              <a:gd name="T11" fmla="*/ 265 h 875"/>
              <a:gd name="T12" fmla="*/ 240 w 478"/>
              <a:gd name="T13" fmla="*/ 288 h 875"/>
              <a:gd name="T14" fmla="*/ 259 w 478"/>
              <a:gd name="T15" fmla="*/ 301 h 875"/>
              <a:gd name="T16" fmla="*/ 279 w 478"/>
              <a:gd name="T17" fmla="*/ 329 h 875"/>
              <a:gd name="T18" fmla="*/ 295 w 478"/>
              <a:gd name="T19" fmla="*/ 361 h 875"/>
              <a:gd name="T20" fmla="*/ 305 w 478"/>
              <a:gd name="T21" fmla="*/ 369 h 875"/>
              <a:gd name="T22" fmla="*/ 438 w 478"/>
              <a:gd name="T23" fmla="*/ 499 h 875"/>
              <a:gd name="T24" fmla="*/ 471 w 478"/>
              <a:gd name="T25" fmla="*/ 589 h 875"/>
              <a:gd name="T26" fmla="*/ 478 w 478"/>
              <a:gd name="T27" fmla="*/ 647 h 875"/>
              <a:gd name="T28" fmla="*/ 476 w 478"/>
              <a:gd name="T29" fmla="*/ 687 h 875"/>
              <a:gd name="T30" fmla="*/ 478 w 478"/>
              <a:gd name="T31" fmla="*/ 708 h 875"/>
              <a:gd name="T32" fmla="*/ 447 w 478"/>
              <a:gd name="T33" fmla="*/ 718 h 875"/>
              <a:gd name="T34" fmla="*/ 420 w 478"/>
              <a:gd name="T35" fmla="*/ 733 h 875"/>
              <a:gd name="T36" fmla="*/ 391 w 478"/>
              <a:gd name="T37" fmla="*/ 756 h 875"/>
              <a:gd name="T38" fmla="*/ 365 w 478"/>
              <a:gd name="T39" fmla="*/ 789 h 875"/>
              <a:gd name="T40" fmla="*/ 348 w 478"/>
              <a:gd name="T41" fmla="*/ 785 h 875"/>
              <a:gd name="T42" fmla="*/ 319 w 478"/>
              <a:gd name="T43" fmla="*/ 789 h 875"/>
              <a:gd name="T44" fmla="*/ 313 w 478"/>
              <a:gd name="T45" fmla="*/ 804 h 875"/>
              <a:gd name="T46" fmla="*/ 289 w 478"/>
              <a:gd name="T47" fmla="*/ 838 h 875"/>
              <a:gd name="T48" fmla="*/ 256 w 478"/>
              <a:gd name="T49" fmla="*/ 868 h 875"/>
              <a:gd name="T50" fmla="*/ 239 w 478"/>
              <a:gd name="T51" fmla="*/ 875 h 875"/>
              <a:gd name="T52" fmla="*/ 232 w 478"/>
              <a:gd name="T53" fmla="*/ 868 h 875"/>
              <a:gd name="T54" fmla="*/ 225 w 478"/>
              <a:gd name="T55" fmla="*/ 844 h 875"/>
              <a:gd name="T56" fmla="*/ 231 w 478"/>
              <a:gd name="T57" fmla="*/ 800 h 875"/>
              <a:gd name="T58" fmla="*/ 253 w 478"/>
              <a:gd name="T59" fmla="*/ 775 h 875"/>
              <a:gd name="T60" fmla="*/ 277 w 478"/>
              <a:gd name="T61" fmla="*/ 760 h 875"/>
              <a:gd name="T62" fmla="*/ 295 w 478"/>
              <a:gd name="T63" fmla="*/ 753 h 875"/>
              <a:gd name="T64" fmla="*/ 305 w 478"/>
              <a:gd name="T65" fmla="*/ 743 h 875"/>
              <a:gd name="T66" fmla="*/ 314 w 478"/>
              <a:gd name="T67" fmla="*/ 714 h 875"/>
              <a:gd name="T68" fmla="*/ 330 w 478"/>
              <a:gd name="T69" fmla="*/ 686 h 875"/>
              <a:gd name="T70" fmla="*/ 365 w 478"/>
              <a:gd name="T71" fmla="*/ 643 h 875"/>
              <a:gd name="T72" fmla="*/ 371 w 478"/>
              <a:gd name="T73" fmla="*/ 536 h 875"/>
              <a:gd name="T74" fmla="*/ 364 w 478"/>
              <a:gd name="T75" fmla="*/ 475 h 875"/>
              <a:gd name="T76" fmla="*/ 341 w 478"/>
              <a:gd name="T77" fmla="*/ 427 h 875"/>
              <a:gd name="T78" fmla="*/ 297 w 478"/>
              <a:gd name="T79" fmla="*/ 377 h 875"/>
              <a:gd name="T80" fmla="*/ 219 w 478"/>
              <a:gd name="T81" fmla="*/ 308 h 875"/>
              <a:gd name="T82" fmla="*/ 161 w 478"/>
              <a:gd name="T83" fmla="*/ 255 h 875"/>
              <a:gd name="T84" fmla="*/ 108 w 478"/>
              <a:gd name="T85" fmla="*/ 198 h 875"/>
              <a:gd name="T86" fmla="*/ 72 w 478"/>
              <a:gd name="T87" fmla="*/ 146 h 875"/>
              <a:gd name="T88" fmla="*/ 42 w 478"/>
              <a:gd name="T89" fmla="*/ 104 h 875"/>
              <a:gd name="T90" fmla="*/ 46 w 478"/>
              <a:gd name="T91" fmla="*/ 41 h 875"/>
              <a:gd name="T92" fmla="*/ 129 w 478"/>
              <a:gd name="T93" fmla="*/ 19 h 875"/>
              <a:gd name="T94" fmla="*/ 148 w 478"/>
              <a:gd name="T95" fmla="*/ 5 h 875"/>
              <a:gd name="T96" fmla="*/ 175 w 478"/>
              <a:gd name="T97" fmla="*/ 16 h 875"/>
              <a:gd name="T98" fmla="*/ 221 w 478"/>
              <a:gd name="T99" fmla="*/ 35 h 875"/>
              <a:gd name="T100" fmla="*/ 269 w 478"/>
              <a:gd name="T101" fmla="*/ 6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8" name="Freeform 1137">
            <a:extLst>
              <a:ext uri="{FF2B5EF4-FFF2-40B4-BE49-F238E27FC236}">
                <a16:creationId xmlns:a16="http://schemas.microsoft.com/office/drawing/2014/main" id="{34EC68A1-7A25-4747-8692-6EA02CB88429}"/>
              </a:ext>
            </a:extLst>
          </p:cNvPr>
          <p:cNvSpPr>
            <a:spLocks/>
          </p:cNvSpPr>
          <p:nvPr userDrawn="1">
            <p:custDataLst>
              <p:tags r:id="rId371"/>
            </p:custDataLst>
          </p:nvPr>
        </p:nvSpPr>
        <p:spPr bwMode="auto">
          <a:xfrm>
            <a:off x="10005582" y="3696311"/>
            <a:ext cx="26027" cy="51823"/>
          </a:xfrm>
          <a:custGeom>
            <a:avLst/>
            <a:gdLst>
              <a:gd name="T0" fmla="*/ 59 w 59"/>
              <a:gd name="T1" fmla="*/ 6 h 31"/>
              <a:gd name="T2" fmla="*/ 57 w 59"/>
              <a:gd name="T3" fmla="*/ 11 h 31"/>
              <a:gd name="T4" fmla="*/ 53 w 59"/>
              <a:gd name="T5" fmla="*/ 15 h 31"/>
              <a:gd name="T6" fmla="*/ 49 w 59"/>
              <a:gd name="T7" fmla="*/ 19 h 31"/>
              <a:gd name="T8" fmla="*/ 45 w 59"/>
              <a:gd name="T9" fmla="*/ 24 h 31"/>
              <a:gd name="T10" fmla="*/ 40 w 59"/>
              <a:gd name="T11" fmla="*/ 27 h 31"/>
              <a:gd name="T12" fmla="*/ 36 w 59"/>
              <a:gd name="T13" fmla="*/ 29 h 31"/>
              <a:gd name="T14" fmla="*/ 30 w 59"/>
              <a:gd name="T15" fmla="*/ 31 h 31"/>
              <a:gd name="T16" fmla="*/ 26 w 59"/>
              <a:gd name="T17" fmla="*/ 31 h 31"/>
              <a:gd name="T18" fmla="*/ 21 w 59"/>
              <a:gd name="T19" fmla="*/ 31 h 31"/>
              <a:gd name="T20" fmla="*/ 17 w 59"/>
              <a:gd name="T21" fmla="*/ 30 h 31"/>
              <a:gd name="T22" fmla="*/ 14 w 59"/>
              <a:gd name="T23" fmla="*/ 29 h 31"/>
              <a:gd name="T24" fmla="*/ 11 w 59"/>
              <a:gd name="T25" fmla="*/ 27 h 31"/>
              <a:gd name="T26" fmla="*/ 4 w 59"/>
              <a:gd name="T27" fmla="*/ 20 h 31"/>
              <a:gd name="T28" fmla="*/ 0 w 59"/>
              <a:gd name="T29" fmla="*/ 12 h 31"/>
              <a:gd name="T30" fmla="*/ 1 w 59"/>
              <a:gd name="T31" fmla="*/ 9 h 31"/>
              <a:gd name="T32" fmla="*/ 3 w 59"/>
              <a:gd name="T33" fmla="*/ 6 h 31"/>
              <a:gd name="T34" fmla="*/ 5 w 59"/>
              <a:gd name="T35" fmla="*/ 4 h 31"/>
              <a:gd name="T36" fmla="*/ 8 w 59"/>
              <a:gd name="T37" fmla="*/ 3 h 31"/>
              <a:gd name="T38" fmla="*/ 16 w 59"/>
              <a:gd name="T39" fmla="*/ 1 h 31"/>
              <a:gd name="T40" fmla="*/ 24 w 59"/>
              <a:gd name="T41" fmla="*/ 0 h 31"/>
              <a:gd name="T42" fmla="*/ 34 w 59"/>
              <a:gd name="T43" fmla="*/ 0 h 31"/>
              <a:gd name="T44" fmla="*/ 42 w 59"/>
              <a:gd name="T45" fmla="*/ 2 h 31"/>
              <a:gd name="T46" fmla="*/ 51 w 59"/>
              <a:gd name="T47" fmla="*/ 4 h 31"/>
              <a:gd name="T48" fmla="*/ 59 w 59"/>
              <a:gd name="T4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39" name="Freeform 1138">
            <a:extLst>
              <a:ext uri="{FF2B5EF4-FFF2-40B4-BE49-F238E27FC236}">
                <a16:creationId xmlns:a16="http://schemas.microsoft.com/office/drawing/2014/main" id="{FD2F9876-01C3-5C48-9D34-2937A8099353}"/>
              </a:ext>
            </a:extLst>
          </p:cNvPr>
          <p:cNvSpPr>
            <a:spLocks/>
          </p:cNvSpPr>
          <p:nvPr userDrawn="1">
            <p:custDataLst>
              <p:tags r:id="rId372"/>
            </p:custDataLst>
          </p:nvPr>
        </p:nvSpPr>
        <p:spPr bwMode="auto">
          <a:xfrm>
            <a:off x="8665185" y="3024058"/>
            <a:ext cx="178937" cy="246157"/>
          </a:xfrm>
          <a:custGeom>
            <a:avLst/>
            <a:gdLst>
              <a:gd name="T0" fmla="*/ 200 w 399"/>
              <a:gd name="T1" fmla="*/ 8 h 518"/>
              <a:gd name="T2" fmla="*/ 202 w 399"/>
              <a:gd name="T3" fmla="*/ 22 h 518"/>
              <a:gd name="T4" fmla="*/ 208 w 399"/>
              <a:gd name="T5" fmla="*/ 36 h 518"/>
              <a:gd name="T6" fmla="*/ 214 w 399"/>
              <a:gd name="T7" fmla="*/ 49 h 518"/>
              <a:gd name="T8" fmla="*/ 224 w 399"/>
              <a:gd name="T9" fmla="*/ 63 h 518"/>
              <a:gd name="T10" fmla="*/ 235 w 399"/>
              <a:gd name="T11" fmla="*/ 75 h 518"/>
              <a:gd name="T12" fmla="*/ 249 w 399"/>
              <a:gd name="T13" fmla="*/ 86 h 518"/>
              <a:gd name="T14" fmla="*/ 264 w 399"/>
              <a:gd name="T15" fmla="*/ 95 h 518"/>
              <a:gd name="T16" fmla="*/ 316 w 399"/>
              <a:gd name="T17" fmla="*/ 106 h 518"/>
              <a:gd name="T18" fmla="*/ 365 w 399"/>
              <a:gd name="T19" fmla="*/ 119 h 518"/>
              <a:gd name="T20" fmla="*/ 380 w 399"/>
              <a:gd name="T21" fmla="*/ 127 h 518"/>
              <a:gd name="T22" fmla="*/ 392 w 399"/>
              <a:gd name="T23" fmla="*/ 137 h 518"/>
              <a:gd name="T24" fmla="*/ 398 w 399"/>
              <a:gd name="T25" fmla="*/ 151 h 518"/>
              <a:gd name="T26" fmla="*/ 398 w 399"/>
              <a:gd name="T27" fmla="*/ 174 h 518"/>
              <a:gd name="T28" fmla="*/ 390 w 399"/>
              <a:gd name="T29" fmla="*/ 200 h 518"/>
              <a:gd name="T30" fmla="*/ 369 w 399"/>
              <a:gd name="T31" fmla="*/ 239 h 518"/>
              <a:gd name="T32" fmla="*/ 344 w 399"/>
              <a:gd name="T33" fmla="*/ 276 h 518"/>
              <a:gd name="T34" fmla="*/ 328 w 399"/>
              <a:gd name="T35" fmla="*/ 303 h 518"/>
              <a:gd name="T36" fmla="*/ 314 w 399"/>
              <a:gd name="T37" fmla="*/ 330 h 518"/>
              <a:gd name="T38" fmla="*/ 307 w 399"/>
              <a:gd name="T39" fmla="*/ 360 h 518"/>
              <a:gd name="T40" fmla="*/ 297 w 399"/>
              <a:gd name="T41" fmla="*/ 377 h 518"/>
              <a:gd name="T42" fmla="*/ 268 w 399"/>
              <a:gd name="T43" fmla="*/ 387 h 518"/>
              <a:gd name="T44" fmla="*/ 246 w 399"/>
              <a:gd name="T45" fmla="*/ 399 h 518"/>
              <a:gd name="T46" fmla="*/ 235 w 399"/>
              <a:gd name="T47" fmla="*/ 408 h 518"/>
              <a:gd name="T48" fmla="*/ 227 w 399"/>
              <a:gd name="T49" fmla="*/ 417 h 518"/>
              <a:gd name="T50" fmla="*/ 224 w 399"/>
              <a:gd name="T51" fmla="*/ 427 h 518"/>
              <a:gd name="T52" fmla="*/ 213 w 399"/>
              <a:gd name="T53" fmla="*/ 438 h 518"/>
              <a:gd name="T54" fmla="*/ 188 w 399"/>
              <a:gd name="T55" fmla="*/ 450 h 518"/>
              <a:gd name="T56" fmla="*/ 173 w 399"/>
              <a:gd name="T57" fmla="*/ 456 h 518"/>
              <a:gd name="T58" fmla="*/ 166 w 399"/>
              <a:gd name="T59" fmla="*/ 467 h 518"/>
              <a:gd name="T60" fmla="*/ 158 w 399"/>
              <a:gd name="T61" fmla="*/ 481 h 518"/>
              <a:gd name="T62" fmla="*/ 146 w 399"/>
              <a:gd name="T63" fmla="*/ 490 h 518"/>
              <a:gd name="T64" fmla="*/ 131 w 399"/>
              <a:gd name="T65" fmla="*/ 494 h 518"/>
              <a:gd name="T66" fmla="*/ 102 w 399"/>
              <a:gd name="T67" fmla="*/ 498 h 518"/>
              <a:gd name="T68" fmla="*/ 73 w 399"/>
              <a:gd name="T69" fmla="*/ 504 h 518"/>
              <a:gd name="T70" fmla="*/ 55 w 399"/>
              <a:gd name="T71" fmla="*/ 512 h 518"/>
              <a:gd name="T72" fmla="*/ 46 w 399"/>
              <a:gd name="T73" fmla="*/ 514 h 518"/>
              <a:gd name="T74" fmla="*/ 43 w 399"/>
              <a:gd name="T75" fmla="*/ 506 h 518"/>
              <a:gd name="T76" fmla="*/ 38 w 399"/>
              <a:gd name="T77" fmla="*/ 497 h 518"/>
              <a:gd name="T78" fmla="*/ 34 w 399"/>
              <a:gd name="T79" fmla="*/ 487 h 518"/>
              <a:gd name="T80" fmla="*/ 33 w 399"/>
              <a:gd name="T81" fmla="*/ 468 h 518"/>
              <a:gd name="T82" fmla="*/ 29 w 399"/>
              <a:gd name="T83" fmla="*/ 445 h 518"/>
              <a:gd name="T84" fmla="*/ 17 w 399"/>
              <a:gd name="T85" fmla="*/ 418 h 518"/>
              <a:gd name="T86" fmla="*/ 0 w 399"/>
              <a:gd name="T87" fmla="*/ 358 h 518"/>
              <a:gd name="T88" fmla="*/ 194 w 399"/>
              <a:gd name="T89" fmla="*/ 185 h 518"/>
              <a:gd name="T90" fmla="*/ 200 w 399"/>
              <a:gd name="T9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0" name="Freeform 1139">
            <a:extLst>
              <a:ext uri="{FF2B5EF4-FFF2-40B4-BE49-F238E27FC236}">
                <a16:creationId xmlns:a16="http://schemas.microsoft.com/office/drawing/2014/main" id="{32FCDE5A-4DE2-3E49-8049-E4B54D135D94}"/>
              </a:ext>
            </a:extLst>
          </p:cNvPr>
          <p:cNvSpPr>
            <a:spLocks/>
          </p:cNvSpPr>
          <p:nvPr userDrawn="1">
            <p:custDataLst>
              <p:tags r:id="rId373"/>
            </p:custDataLst>
          </p:nvPr>
        </p:nvSpPr>
        <p:spPr bwMode="auto">
          <a:xfrm>
            <a:off x="7360572" y="3073001"/>
            <a:ext cx="385528" cy="349802"/>
          </a:xfrm>
          <a:custGeom>
            <a:avLst/>
            <a:gdLst>
              <a:gd name="T0" fmla="*/ 231 w 866"/>
              <a:gd name="T1" fmla="*/ 270 h 740"/>
              <a:gd name="T2" fmla="*/ 245 w 866"/>
              <a:gd name="T3" fmla="*/ 264 h 740"/>
              <a:gd name="T4" fmla="*/ 272 w 866"/>
              <a:gd name="T5" fmla="*/ 272 h 740"/>
              <a:gd name="T6" fmla="*/ 654 w 866"/>
              <a:gd name="T7" fmla="*/ 1 h 740"/>
              <a:gd name="T8" fmla="*/ 679 w 866"/>
              <a:gd name="T9" fmla="*/ 6 h 740"/>
              <a:gd name="T10" fmla="*/ 711 w 866"/>
              <a:gd name="T11" fmla="*/ 21 h 740"/>
              <a:gd name="T12" fmla="*/ 730 w 866"/>
              <a:gd name="T13" fmla="*/ 35 h 740"/>
              <a:gd name="T14" fmla="*/ 760 w 866"/>
              <a:gd name="T15" fmla="*/ 57 h 740"/>
              <a:gd name="T16" fmla="*/ 791 w 866"/>
              <a:gd name="T17" fmla="*/ 59 h 740"/>
              <a:gd name="T18" fmla="*/ 831 w 866"/>
              <a:gd name="T19" fmla="*/ 43 h 740"/>
              <a:gd name="T20" fmla="*/ 854 w 866"/>
              <a:gd name="T21" fmla="*/ 166 h 740"/>
              <a:gd name="T22" fmla="*/ 866 w 866"/>
              <a:gd name="T23" fmla="*/ 205 h 740"/>
              <a:gd name="T24" fmla="*/ 850 w 866"/>
              <a:gd name="T25" fmla="*/ 301 h 740"/>
              <a:gd name="T26" fmla="*/ 848 w 866"/>
              <a:gd name="T27" fmla="*/ 376 h 740"/>
              <a:gd name="T28" fmla="*/ 834 w 866"/>
              <a:gd name="T29" fmla="*/ 421 h 740"/>
              <a:gd name="T30" fmla="*/ 802 w 866"/>
              <a:gd name="T31" fmla="*/ 467 h 740"/>
              <a:gd name="T32" fmla="*/ 777 w 866"/>
              <a:gd name="T33" fmla="*/ 499 h 740"/>
              <a:gd name="T34" fmla="*/ 758 w 866"/>
              <a:gd name="T35" fmla="*/ 567 h 740"/>
              <a:gd name="T36" fmla="*/ 711 w 866"/>
              <a:gd name="T37" fmla="*/ 629 h 740"/>
              <a:gd name="T38" fmla="*/ 680 w 866"/>
              <a:gd name="T39" fmla="*/ 646 h 740"/>
              <a:gd name="T40" fmla="*/ 644 w 866"/>
              <a:gd name="T41" fmla="*/ 638 h 740"/>
              <a:gd name="T42" fmla="*/ 611 w 866"/>
              <a:gd name="T43" fmla="*/ 625 h 740"/>
              <a:gd name="T44" fmla="*/ 566 w 866"/>
              <a:gd name="T45" fmla="*/ 633 h 740"/>
              <a:gd name="T46" fmla="*/ 530 w 866"/>
              <a:gd name="T47" fmla="*/ 659 h 740"/>
              <a:gd name="T48" fmla="*/ 511 w 866"/>
              <a:gd name="T49" fmla="*/ 680 h 740"/>
              <a:gd name="T50" fmla="*/ 491 w 866"/>
              <a:gd name="T51" fmla="*/ 684 h 740"/>
              <a:gd name="T52" fmla="*/ 470 w 866"/>
              <a:gd name="T53" fmla="*/ 668 h 740"/>
              <a:gd name="T54" fmla="*/ 446 w 866"/>
              <a:gd name="T55" fmla="*/ 639 h 740"/>
              <a:gd name="T56" fmla="*/ 421 w 866"/>
              <a:gd name="T57" fmla="*/ 635 h 740"/>
              <a:gd name="T58" fmla="*/ 405 w 866"/>
              <a:gd name="T59" fmla="*/ 647 h 740"/>
              <a:gd name="T60" fmla="*/ 384 w 866"/>
              <a:gd name="T61" fmla="*/ 652 h 740"/>
              <a:gd name="T62" fmla="*/ 350 w 866"/>
              <a:gd name="T63" fmla="*/ 638 h 740"/>
              <a:gd name="T64" fmla="*/ 306 w 866"/>
              <a:gd name="T65" fmla="*/ 608 h 740"/>
              <a:gd name="T66" fmla="*/ 271 w 866"/>
              <a:gd name="T67" fmla="*/ 604 h 740"/>
              <a:gd name="T68" fmla="*/ 237 w 866"/>
              <a:gd name="T69" fmla="*/ 620 h 740"/>
              <a:gd name="T70" fmla="*/ 209 w 866"/>
              <a:gd name="T71" fmla="*/ 653 h 740"/>
              <a:gd name="T72" fmla="*/ 190 w 866"/>
              <a:gd name="T73" fmla="*/ 692 h 740"/>
              <a:gd name="T74" fmla="*/ 178 w 866"/>
              <a:gd name="T75" fmla="*/ 719 h 740"/>
              <a:gd name="T76" fmla="*/ 149 w 866"/>
              <a:gd name="T77" fmla="*/ 702 h 740"/>
              <a:gd name="T78" fmla="*/ 100 w 866"/>
              <a:gd name="T79" fmla="*/ 740 h 740"/>
              <a:gd name="T80" fmla="*/ 66 w 866"/>
              <a:gd name="T81" fmla="*/ 699 h 740"/>
              <a:gd name="T82" fmla="*/ 64 w 866"/>
              <a:gd name="T83" fmla="*/ 644 h 740"/>
              <a:gd name="T84" fmla="*/ 50 w 866"/>
              <a:gd name="T85" fmla="*/ 613 h 740"/>
              <a:gd name="T86" fmla="*/ 20 w 866"/>
              <a:gd name="T87" fmla="*/ 587 h 740"/>
              <a:gd name="T88" fmla="*/ 5 w 866"/>
              <a:gd name="T89" fmla="*/ 558 h 740"/>
              <a:gd name="T90" fmla="*/ 53 w 866"/>
              <a:gd name="T91" fmla="*/ 530 h 740"/>
              <a:gd name="T92" fmla="*/ 76 w 866"/>
              <a:gd name="T93" fmla="*/ 518 h 740"/>
              <a:gd name="T94" fmla="*/ 139 w 866"/>
              <a:gd name="T95" fmla="*/ 510 h 740"/>
              <a:gd name="T96" fmla="*/ 182 w 866"/>
              <a:gd name="T97" fmla="*/ 500 h 740"/>
              <a:gd name="T98" fmla="*/ 201 w 866"/>
              <a:gd name="T99" fmla="*/ 475 h 740"/>
              <a:gd name="T100" fmla="*/ 219 w 866"/>
              <a:gd name="T101" fmla="*/ 424 h 740"/>
              <a:gd name="T102" fmla="*/ 224 w 866"/>
              <a:gd name="T103" fmla="*/ 367 h 740"/>
              <a:gd name="T104" fmla="*/ 219 w 866"/>
              <a:gd name="T105" fmla="*/ 32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ADADA"/>
          </a:solidFill>
          <a:ln w="9525" cmpd="sng">
            <a:solidFill>
              <a:srgbClr val="FFFFFF"/>
            </a:solidFill>
            <a:prstDash val="solid"/>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1" name="Freeform 1140">
            <a:extLst>
              <a:ext uri="{FF2B5EF4-FFF2-40B4-BE49-F238E27FC236}">
                <a16:creationId xmlns:a16="http://schemas.microsoft.com/office/drawing/2014/main" id="{C4CDE564-D39F-C74C-AD27-864D152FBFB8}"/>
              </a:ext>
            </a:extLst>
          </p:cNvPr>
          <p:cNvSpPr>
            <a:spLocks/>
          </p:cNvSpPr>
          <p:nvPr userDrawn="1">
            <p:custDataLst>
              <p:tags r:id="rId374"/>
            </p:custDataLst>
          </p:nvPr>
        </p:nvSpPr>
        <p:spPr bwMode="auto">
          <a:xfrm>
            <a:off x="7022219" y="2726077"/>
            <a:ext cx="307446" cy="236081"/>
          </a:xfrm>
          <a:custGeom>
            <a:avLst/>
            <a:gdLst>
              <a:gd name="T0" fmla="*/ 648 w 697"/>
              <a:gd name="T1" fmla="*/ 53 h 500"/>
              <a:gd name="T2" fmla="*/ 657 w 697"/>
              <a:gd name="T3" fmla="*/ 161 h 500"/>
              <a:gd name="T4" fmla="*/ 661 w 697"/>
              <a:gd name="T5" fmla="*/ 167 h 500"/>
              <a:gd name="T6" fmla="*/ 677 w 697"/>
              <a:gd name="T7" fmla="*/ 177 h 500"/>
              <a:gd name="T8" fmla="*/ 694 w 697"/>
              <a:gd name="T9" fmla="*/ 189 h 500"/>
              <a:gd name="T10" fmla="*/ 697 w 697"/>
              <a:gd name="T11" fmla="*/ 198 h 500"/>
              <a:gd name="T12" fmla="*/ 694 w 697"/>
              <a:gd name="T13" fmla="*/ 211 h 500"/>
              <a:gd name="T14" fmla="*/ 685 w 697"/>
              <a:gd name="T15" fmla="*/ 217 h 500"/>
              <a:gd name="T16" fmla="*/ 655 w 697"/>
              <a:gd name="T17" fmla="*/ 218 h 500"/>
              <a:gd name="T18" fmla="*/ 605 w 697"/>
              <a:gd name="T19" fmla="*/ 228 h 500"/>
              <a:gd name="T20" fmla="*/ 567 w 697"/>
              <a:gd name="T21" fmla="*/ 250 h 500"/>
              <a:gd name="T22" fmla="*/ 549 w 697"/>
              <a:gd name="T23" fmla="*/ 267 h 500"/>
              <a:gd name="T24" fmla="*/ 539 w 697"/>
              <a:gd name="T25" fmla="*/ 288 h 500"/>
              <a:gd name="T26" fmla="*/ 521 w 697"/>
              <a:gd name="T27" fmla="*/ 302 h 500"/>
              <a:gd name="T28" fmla="*/ 491 w 697"/>
              <a:gd name="T29" fmla="*/ 324 h 500"/>
              <a:gd name="T30" fmla="*/ 455 w 697"/>
              <a:gd name="T31" fmla="*/ 352 h 500"/>
              <a:gd name="T32" fmla="*/ 420 w 697"/>
              <a:gd name="T33" fmla="*/ 370 h 500"/>
              <a:gd name="T34" fmla="*/ 372 w 697"/>
              <a:gd name="T35" fmla="*/ 377 h 500"/>
              <a:gd name="T36" fmla="*/ 344 w 697"/>
              <a:gd name="T37" fmla="*/ 380 h 500"/>
              <a:gd name="T38" fmla="*/ 316 w 697"/>
              <a:gd name="T39" fmla="*/ 396 h 500"/>
              <a:gd name="T40" fmla="*/ 290 w 697"/>
              <a:gd name="T41" fmla="*/ 417 h 500"/>
              <a:gd name="T42" fmla="*/ 265 w 697"/>
              <a:gd name="T43" fmla="*/ 426 h 500"/>
              <a:gd name="T44" fmla="*/ 5 w 697"/>
              <a:gd name="T45" fmla="*/ 496 h 500"/>
              <a:gd name="T46" fmla="*/ 32 w 697"/>
              <a:gd name="T47" fmla="*/ 487 h 500"/>
              <a:gd name="T48" fmla="*/ 85 w 697"/>
              <a:gd name="T49" fmla="*/ 473 h 500"/>
              <a:gd name="T50" fmla="*/ 93 w 697"/>
              <a:gd name="T51" fmla="*/ 459 h 500"/>
              <a:gd name="T52" fmla="*/ 99 w 697"/>
              <a:gd name="T53" fmla="*/ 438 h 500"/>
              <a:gd name="T54" fmla="*/ 119 w 697"/>
              <a:gd name="T55" fmla="*/ 422 h 500"/>
              <a:gd name="T56" fmla="*/ 160 w 697"/>
              <a:gd name="T57" fmla="*/ 399 h 500"/>
              <a:gd name="T58" fmla="*/ 181 w 697"/>
              <a:gd name="T59" fmla="*/ 382 h 500"/>
              <a:gd name="T60" fmla="*/ 192 w 697"/>
              <a:gd name="T61" fmla="*/ 357 h 500"/>
              <a:gd name="T62" fmla="*/ 193 w 697"/>
              <a:gd name="T63" fmla="*/ 316 h 500"/>
              <a:gd name="T64" fmla="*/ 195 w 697"/>
              <a:gd name="T65" fmla="*/ 254 h 500"/>
              <a:gd name="T66" fmla="*/ 192 w 697"/>
              <a:gd name="T67" fmla="*/ 192 h 500"/>
              <a:gd name="T68" fmla="*/ 214 w 697"/>
              <a:gd name="T69" fmla="*/ 189 h 500"/>
              <a:gd name="T70" fmla="*/ 228 w 697"/>
              <a:gd name="T71" fmla="*/ 179 h 500"/>
              <a:gd name="T72" fmla="*/ 241 w 697"/>
              <a:gd name="T73" fmla="*/ 165 h 500"/>
              <a:gd name="T74" fmla="*/ 252 w 697"/>
              <a:gd name="T75" fmla="*/ 152 h 500"/>
              <a:gd name="T76" fmla="*/ 281 w 697"/>
              <a:gd name="T77" fmla="*/ 146 h 500"/>
              <a:gd name="T78" fmla="*/ 314 w 697"/>
              <a:gd name="T79" fmla="*/ 143 h 500"/>
              <a:gd name="T80" fmla="*/ 340 w 697"/>
              <a:gd name="T81" fmla="*/ 131 h 500"/>
              <a:gd name="T82" fmla="*/ 360 w 697"/>
              <a:gd name="T83" fmla="*/ 108 h 500"/>
              <a:gd name="T84" fmla="*/ 388 w 697"/>
              <a:gd name="T85" fmla="*/ 48 h 500"/>
              <a:gd name="T86" fmla="*/ 407 w 697"/>
              <a:gd name="T87" fmla="*/ 12 h 500"/>
              <a:gd name="T88" fmla="*/ 426 w 697"/>
              <a:gd name="T89" fmla="*/ 8 h 500"/>
              <a:gd name="T90" fmla="*/ 449 w 697"/>
              <a:gd name="T91" fmla="*/ 20 h 500"/>
              <a:gd name="T92" fmla="*/ 512 w 697"/>
              <a:gd name="T93" fmla="*/ 18 h 500"/>
              <a:gd name="T94" fmla="*/ 590 w 697"/>
              <a:gd name="T95" fmla="*/ 13 h 500"/>
              <a:gd name="T96" fmla="*/ 597 w 697"/>
              <a:gd name="T97" fmla="*/ 17 h 500"/>
              <a:gd name="T98" fmla="*/ 605 w 697"/>
              <a:gd name="T99" fmla="*/ 36 h 500"/>
              <a:gd name="T100" fmla="*/ 611 w 697"/>
              <a:gd name="T101" fmla="*/ 51 h 500"/>
              <a:gd name="T102" fmla="*/ 618 w 697"/>
              <a:gd name="T103" fmla="*/ 5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2" name="Freeform 1141">
            <a:extLst>
              <a:ext uri="{FF2B5EF4-FFF2-40B4-BE49-F238E27FC236}">
                <a16:creationId xmlns:a16="http://schemas.microsoft.com/office/drawing/2014/main" id="{CD1D2A9A-522D-614C-8CD6-53A8815DB7F2}"/>
              </a:ext>
            </a:extLst>
          </p:cNvPr>
          <p:cNvSpPr>
            <a:spLocks/>
          </p:cNvSpPr>
          <p:nvPr userDrawn="1">
            <p:custDataLst>
              <p:tags r:id="rId375"/>
            </p:custDataLst>
          </p:nvPr>
        </p:nvSpPr>
        <p:spPr bwMode="auto">
          <a:xfrm>
            <a:off x="7739594" y="1755844"/>
            <a:ext cx="242377" cy="83492"/>
          </a:xfrm>
          <a:custGeom>
            <a:avLst/>
            <a:gdLst>
              <a:gd name="T0" fmla="*/ 74 w 546"/>
              <a:gd name="T1" fmla="*/ 19 h 173"/>
              <a:gd name="T2" fmla="*/ 94 w 546"/>
              <a:gd name="T3" fmla="*/ 34 h 173"/>
              <a:gd name="T4" fmla="*/ 110 w 546"/>
              <a:gd name="T5" fmla="*/ 27 h 173"/>
              <a:gd name="T6" fmla="*/ 132 w 546"/>
              <a:gd name="T7" fmla="*/ 27 h 173"/>
              <a:gd name="T8" fmla="*/ 161 w 546"/>
              <a:gd name="T9" fmla="*/ 44 h 173"/>
              <a:gd name="T10" fmla="*/ 209 w 546"/>
              <a:gd name="T11" fmla="*/ 19 h 173"/>
              <a:gd name="T12" fmla="*/ 243 w 546"/>
              <a:gd name="T13" fmla="*/ 19 h 173"/>
              <a:gd name="T14" fmla="*/ 260 w 546"/>
              <a:gd name="T15" fmla="*/ 16 h 173"/>
              <a:gd name="T16" fmla="*/ 269 w 546"/>
              <a:gd name="T17" fmla="*/ 14 h 173"/>
              <a:gd name="T18" fmla="*/ 279 w 546"/>
              <a:gd name="T19" fmla="*/ 11 h 173"/>
              <a:gd name="T20" fmla="*/ 286 w 546"/>
              <a:gd name="T21" fmla="*/ 3 h 173"/>
              <a:gd name="T22" fmla="*/ 321 w 546"/>
              <a:gd name="T23" fmla="*/ 5 h 173"/>
              <a:gd name="T24" fmla="*/ 333 w 546"/>
              <a:gd name="T25" fmla="*/ 12 h 173"/>
              <a:gd name="T26" fmla="*/ 348 w 546"/>
              <a:gd name="T27" fmla="*/ 7 h 173"/>
              <a:gd name="T28" fmla="*/ 353 w 546"/>
              <a:gd name="T29" fmla="*/ 0 h 173"/>
              <a:gd name="T30" fmla="*/ 367 w 546"/>
              <a:gd name="T31" fmla="*/ 7 h 173"/>
              <a:gd name="T32" fmla="*/ 389 w 546"/>
              <a:gd name="T33" fmla="*/ 7 h 173"/>
              <a:gd name="T34" fmla="*/ 436 w 546"/>
              <a:gd name="T35" fmla="*/ 1 h 173"/>
              <a:gd name="T36" fmla="*/ 482 w 546"/>
              <a:gd name="T37" fmla="*/ 6 h 173"/>
              <a:gd name="T38" fmla="*/ 528 w 546"/>
              <a:gd name="T39" fmla="*/ 12 h 173"/>
              <a:gd name="T40" fmla="*/ 545 w 546"/>
              <a:gd name="T41" fmla="*/ 49 h 173"/>
              <a:gd name="T42" fmla="*/ 537 w 546"/>
              <a:gd name="T43" fmla="*/ 60 h 173"/>
              <a:gd name="T44" fmla="*/ 513 w 546"/>
              <a:gd name="T45" fmla="*/ 62 h 173"/>
              <a:gd name="T46" fmla="*/ 483 w 546"/>
              <a:gd name="T47" fmla="*/ 54 h 173"/>
              <a:gd name="T48" fmla="*/ 413 w 546"/>
              <a:gd name="T49" fmla="*/ 44 h 173"/>
              <a:gd name="T50" fmla="*/ 438 w 546"/>
              <a:gd name="T51" fmla="*/ 81 h 173"/>
              <a:gd name="T52" fmla="*/ 471 w 546"/>
              <a:gd name="T53" fmla="*/ 102 h 173"/>
              <a:gd name="T54" fmla="*/ 493 w 546"/>
              <a:gd name="T55" fmla="*/ 119 h 173"/>
              <a:gd name="T56" fmla="*/ 475 w 546"/>
              <a:gd name="T57" fmla="*/ 136 h 173"/>
              <a:gd name="T58" fmla="*/ 449 w 546"/>
              <a:gd name="T59" fmla="*/ 142 h 173"/>
              <a:gd name="T60" fmla="*/ 426 w 546"/>
              <a:gd name="T61" fmla="*/ 141 h 173"/>
              <a:gd name="T62" fmla="*/ 412 w 546"/>
              <a:gd name="T63" fmla="*/ 134 h 173"/>
              <a:gd name="T64" fmla="*/ 399 w 546"/>
              <a:gd name="T65" fmla="*/ 130 h 173"/>
              <a:gd name="T66" fmla="*/ 385 w 546"/>
              <a:gd name="T67" fmla="*/ 121 h 173"/>
              <a:gd name="T68" fmla="*/ 375 w 546"/>
              <a:gd name="T69" fmla="*/ 104 h 173"/>
              <a:gd name="T70" fmla="*/ 365 w 546"/>
              <a:gd name="T71" fmla="*/ 92 h 173"/>
              <a:gd name="T72" fmla="*/ 344 w 546"/>
              <a:gd name="T73" fmla="*/ 84 h 173"/>
              <a:gd name="T74" fmla="*/ 325 w 546"/>
              <a:gd name="T75" fmla="*/ 76 h 173"/>
              <a:gd name="T76" fmla="*/ 303 w 546"/>
              <a:gd name="T77" fmla="*/ 87 h 173"/>
              <a:gd name="T78" fmla="*/ 258 w 546"/>
              <a:gd name="T79" fmla="*/ 134 h 173"/>
              <a:gd name="T80" fmla="*/ 236 w 546"/>
              <a:gd name="T81" fmla="*/ 163 h 173"/>
              <a:gd name="T82" fmla="*/ 220 w 546"/>
              <a:gd name="T83" fmla="*/ 172 h 173"/>
              <a:gd name="T84" fmla="*/ 188 w 546"/>
              <a:gd name="T85" fmla="*/ 167 h 173"/>
              <a:gd name="T86" fmla="*/ 165 w 546"/>
              <a:gd name="T87" fmla="*/ 155 h 173"/>
              <a:gd name="T88" fmla="*/ 113 w 546"/>
              <a:gd name="T89" fmla="*/ 105 h 173"/>
              <a:gd name="T90" fmla="*/ 95 w 546"/>
              <a:gd name="T91" fmla="*/ 91 h 173"/>
              <a:gd name="T92" fmla="*/ 60 w 546"/>
              <a:gd name="T93" fmla="*/ 76 h 173"/>
              <a:gd name="T94" fmla="*/ 16 w 546"/>
              <a:gd name="T95" fmla="*/ 58 h 173"/>
              <a:gd name="T96" fmla="*/ 11 w 546"/>
              <a:gd name="T97" fmla="*/ 34 h 173"/>
              <a:gd name="T98" fmla="*/ 28 w 546"/>
              <a:gd name="T99" fmla="*/ 19 h 173"/>
              <a:gd name="T100" fmla="*/ 47 w 546"/>
              <a:gd name="T101"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3" name="Freeform 1142">
            <a:extLst>
              <a:ext uri="{FF2B5EF4-FFF2-40B4-BE49-F238E27FC236}">
                <a16:creationId xmlns:a16="http://schemas.microsoft.com/office/drawing/2014/main" id="{34DD7388-564D-AD42-B80C-18F102D6BBE2}"/>
              </a:ext>
            </a:extLst>
          </p:cNvPr>
          <p:cNvSpPr>
            <a:spLocks/>
          </p:cNvSpPr>
          <p:nvPr userDrawn="1">
            <p:custDataLst>
              <p:tags r:id="rId376"/>
            </p:custDataLst>
          </p:nvPr>
        </p:nvSpPr>
        <p:spPr bwMode="auto">
          <a:xfrm>
            <a:off x="8263390" y="1741448"/>
            <a:ext cx="110615" cy="54702"/>
          </a:xfrm>
          <a:custGeom>
            <a:avLst/>
            <a:gdLst>
              <a:gd name="T0" fmla="*/ 27 w 246"/>
              <a:gd name="T1" fmla="*/ 36 h 42"/>
              <a:gd name="T2" fmla="*/ 36 w 246"/>
              <a:gd name="T3" fmla="*/ 36 h 42"/>
              <a:gd name="T4" fmla="*/ 45 w 246"/>
              <a:gd name="T5" fmla="*/ 35 h 42"/>
              <a:gd name="T6" fmla="*/ 53 w 246"/>
              <a:gd name="T7" fmla="*/ 33 h 42"/>
              <a:gd name="T8" fmla="*/ 59 w 246"/>
              <a:gd name="T9" fmla="*/ 31 h 42"/>
              <a:gd name="T10" fmla="*/ 66 w 246"/>
              <a:gd name="T11" fmla="*/ 30 h 42"/>
              <a:gd name="T12" fmla="*/ 72 w 246"/>
              <a:gd name="T13" fmla="*/ 29 h 42"/>
              <a:gd name="T14" fmla="*/ 80 w 246"/>
              <a:gd name="T15" fmla="*/ 29 h 42"/>
              <a:gd name="T16" fmla="*/ 87 w 246"/>
              <a:gd name="T17" fmla="*/ 30 h 42"/>
              <a:gd name="T18" fmla="*/ 87 w 246"/>
              <a:gd name="T19" fmla="*/ 42 h 42"/>
              <a:gd name="T20" fmla="*/ 154 w 246"/>
              <a:gd name="T21" fmla="*/ 42 h 42"/>
              <a:gd name="T22" fmla="*/ 154 w 246"/>
              <a:gd name="T23" fmla="*/ 39 h 42"/>
              <a:gd name="T24" fmla="*/ 156 w 246"/>
              <a:gd name="T25" fmla="*/ 36 h 42"/>
              <a:gd name="T26" fmla="*/ 159 w 246"/>
              <a:gd name="T27" fmla="*/ 33 h 42"/>
              <a:gd name="T28" fmla="*/ 163 w 246"/>
              <a:gd name="T29" fmla="*/ 31 h 42"/>
              <a:gd name="T30" fmla="*/ 175 w 246"/>
              <a:gd name="T31" fmla="*/ 26 h 42"/>
              <a:gd name="T32" fmla="*/ 190 w 246"/>
              <a:gd name="T33" fmla="*/ 23 h 42"/>
              <a:gd name="T34" fmla="*/ 221 w 246"/>
              <a:gd name="T35" fmla="*/ 17 h 42"/>
              <a:gd name="T36" fmla="*/ 246 w 246"/>
              <a:gd name="T37" fmla="*/ 12 h 42"/>
              <a:gd name="T38" fmla="*/ 212 w 246"/>
              <a:gd name="T39" fmla="*/ 13 h 42"/>
              <a:gd name="T40" fmla="*/ 186 w 246"/>
              <a:gd name="T41" fmla="*/ 14 h 42"/>
              <a:gd name="T42" fmla="*/ 178 w 246"/>
              <a:gd name="T43" fmla="*/ 15 h 42"/>
              <a:gd name="T44" fmla="*/ 171 w 246"/>
              <a:gd name="T45" fmla="*/ 15 h 42"/>
              <a:gd name="T46" fmla="*/ 168 w 246"/>
              <a:gd name="T47" fmla="*/ 14 h 42"/>
              <a:gd name="T48" fmla="*/ 167 w 246"/>
              <a:gd name="T49" fmla="*/ 12 h 42"/>
              <a:gd name="T50" fmla="*/ 159 w 246"/>
              <a:gd name="T51" fmla="*/ 16 h 42"/>
              <a:gd name="T52" fmla="*/ 152 w 246"/>
              <a:gd name="T53" fmla="*/ 17 h 42"/>
              <a:gd name="T54" fmla="*/ 147 w 246"/>
              <a:gd name="T55" fmla="*/ 17 h 42"/>
              <a:gd name="T56" fmla="*/ 141 w 246"/>
              <a:gd name="T57" fmla="*/ 15 h 42"/>
              <a:gd name="T58" fmla="*/ 137 w 246"/>
              <a:gd name="T59" fmla="*/ 12 h 42"/>
              <a:gd name="T60" fmla="*/ 133 w 246"/>
              <a:gd name="T61" fmla="*/ 9 h 42"/>
              <a:gd name="T62" fmla="*/ 129 w 246"/>
              <a:gd name="T63" fmla="*/ 5 h 42"/>
              <a:gd name="T64" fmla="*/ 126 w 246"/>
              <a:gd name="T65" fmla="*/ 0 h 42"/>
              <a:gd name="T66" fmla="*/ 121 w 246"/>
              <a:gd name="T67" fmla="*/ 2 h 42"/>
              <a:gd name="T68" fmla="*/ 113 w 246"/>
              <a:gd name="T69" fmla="*/ 4 h 42"/>
              <a:gd name="T70" fmla="*/ 103 w 246"/>
              <a:gd name="T71" fmla="*/ 5 h 42"/>
              <a:gd name="T72" fmla="*/ 93 w 246"/>
              <a:gd name="T73" fmla="*/ 5 h 42"/>
              <a:gd name="T74" fmla="*/ 74 w 246"/>
              <a:gd name="T75" fmla="*/ 6 h 42"/>
              <a:gd name="T76" fmla="*/ 60 w 246"/>
              <a:gd name="T77" fmla="*/ 6 h 42"/>
              <a:gd name="T78" fmla="*/ 58 w 246"/>
              <a:gd name="T79" fmla="*/ 9 h 42"/>
              <a:gd name="T80" fmla="*/ 56 w 246"/>
              <a:gd name="T81" fmla="*/ 12 h 42"/>
              <a:gd name="T82" fmla="*/ 54 w 246"/>
              <a:gd name="T83" fmla="*/ 15 h 42"/>
              <a:gd name="T84" fmla="*/ 50 w 246"/>
              <a:gd name="T85" fmla="*/ 17 h 42"/>
              <a:gd name="T86" fmla="*/ 42 w 246"/>
              <a:gd name="T87" fmla="*/ 20 h 42"/>
              <a:gd name="T88" fmla="*/ 33 w 246"/>
              <a:gd name="T89" fmla="*/ 22 h 42"/>
              <a:gd name="T90" fmla="*/ 14 w 246"/>
              <a:gd name="T91" fmla="*/ 24 h 42"/>
              <a:gd name="T92" fmla="*/ 0 w 246"/>
              <a:gd name="T93" fmla="*/ 24 h 42"/>
              <a:gd name="T94" fmla="*/ 1 w 246"/>
              <a:gd name="T95" fmla="*/ 27 h 42"/>
              <a:gd name="T96" fmla="*/ 3 w 246"/>
              <a:gd name="T97" fmla="*/ 29 h 42"/>
              <a:gd name="T98" fmla="*/ 5 w 246"/>
              <a:gd name="T99" fmla="*/ 31 h 42"/>
              <a:gd name="T100" fmla="*/ 9 w 246"/>
              <a:gd name="T101" fmla="*/ 33 h 42"/>
              <a:gd name="T102" fmla="*/ 17 w 246"/>
              <a:gd name="T103" fmla="*/ 35 h 42"/>
              <a:gd name="T104" fmla="*/ 27 w 246"/>
              <a:gd name="T105"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ADADA"/>
          </a:solidFill>
          <a:ln w="9525" cap="flat" cmpd="sng">
            <a:solidFill>
              <a:srgbClr val="FFFFFF"/>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4" name="Freeform 1143">
            <a:extLst>
              <a:ext uri="{FF2B5EF4-FFF2-40B4-BE49-F238E27FC236}">
                <a16:creationId xmlns:a16="http://schemas.microsoft.com/office/drawing/2014/main" id="{670EB436-698C-C048-B9C2-2BE49F2DCD85}"/>
              </a:ext>
            </a:extLst>
          </p:cNvPr>
          <p:cNvSpPr>
            <a:spLocks/>
          </p:cNvSpPr>
          <p:nvPr userDrawn="1">
            <p:custDataLst>
              <p:tags r:id="rId377"/>
            </p:custDataLst>
          </p:nvPr>
        </p:nvSpPr>
        <p:spPr bwMode="auto">
          <a:xfrm>
            <a:off x="8409793" y="1725613"/>
            <a:ext cx="65068" cy="51823"/>
          </a:xfrm>
          <a:custGeom>
            <a:avLst/>
            <a:gdLst>
              <a:gd name="T0" fmla="*/ 103 w 149"/>
              <a:gd name="T1" fmla="*/ 0 h 61"/>
              <a:gd name="T2" fmla="*/ 118 w 149"/>
              <a:gd name="T3" fmla="*/ 1 h 61"/>
              <a:gd name="T4" fmla="*/ 134 w 149"/>
              <a:gd name="T5" fmla="*/ 3 h 61"/>
              <a:gd name="T6" fmla="*/ 145 w 149"/>
              <a:gd name="T7" fmla="*/ 5 h 61"/>
              <a:gd name="T8" fmla="*/ 149 w 149"/>
              <a:gd name="T9" fmla="*/ 6 h 61"/>
              <a:gd name="T10" fmla="*/ 149 w 149"/>
              <a:gd name="T11" fmla="*/ 8 h 61"/>
              <a:gd name="T12" fmla="*/ 147 w 149"/>
              <a:gd name="T13" fmla="*/ 10 h 61"/>
              <a:gd name="T14" fmla="*/ 145 w 149"/>
              <a:gd name="T15" fmla="*/ 12 h 61"/>
              <a:gd name="T16" fmla="*/ 141 w 149"/>
              <a:gd name="T17" fmla="*/ 13 h 61"/>
              <a:gd name="T18" fmla="*/ 137 w 149"/>
              <a:gd name="T19" fmla="*/ 14 h 61"/>
              <a:gd name="T20" fmla="*/ 132 w 149"/>
              <a:gd name="T21" fmla="*/ 14 h 61"/>
              <a:gd name="T22" fmla="*/ 127 w 149"/>
              <a:gd name="T23" fmla="*/ 14 h 61"/>
              <a:gd name="T24" fmla="*/ 123 w 149"/>
              <a:gd name="T25" fmla="*/ 12 h 61"/>
              <a:gd name="T26" fmla="*/ 123 w 149"/>
              <a:gd name="T27" fmla="*/ 23 h 61"/>
              <a:gd name="T28" fmla="*/ 123 w 149"/>
              <a:gd name="T29" fmla="*/ 33 h 61"/>
              <a:gd name="T30" fmla="*/ 123 w 149"/>
              <a:gd name="T31" fmla="*/ 41 h 61"/>
              <a:gd name="T32" fmla="*/ 123 w 149"/>
              <a:gd name="T33" fmla="*/ 49 h 61"/>
              <a:gd name="T34" fmla="*/ 116 w 149"/>
              <a:gd name="T35" fmla="*/ 50 h 61"/>
              <a:gd name="T36" fmla="*/ 109 w 149"/>
              <a:gd name="T37" fmla="*/ 51 h 61"/>
              <a:gd name="T38" fmla="*/ 104 w 149"/>
              <a:gd name="T39" fmla="*/ 53 h 61"/>
              <a:gd name="T40" fmla="*/ 100 w 149"/>
              <a:gd name="T41" fmla="*/ 55 h 61"/>
              <a:gd name="T42" fmla="*/ 94 w 149"/>
              <a:gd name="T43" fmla="*/ 57 h 61"/>
              <a:gd name="T44" fmla="*/ 89 w 149"/>
              <a:gd name="T45" fmla="*/ 59 h 61"/>
              <a:gd name="T46" fmla="*/ 83 w 149"/>
              <a:gd name="T47" fmla="*/ 61 h 61"/>
              <a:gd name="T48" fmla="*/ 76 w 149"/>
              <a:gd name="T49" fmla="*/ 61 h 61"/>
              <a:gd name="T50" fmla="*/ 67 w 149"/>
              <a:gd name="T51" fmla="*/ 60 h 61"/>
              <a:gd name="T52" fmla="*/ 53 w 149"/>
              <a:gd name="T53" fmla="*/ 57 h 61"/>
              <a:gd name="T54" fmla="*/ 39 w 149"/>
              <a:gd name="T55" fmla="*/ 54 h 61"/>
              <a:gd name="T56" fmla="*/ 25 w 149"/>
              <a:gd name="T57" fmla="*/ 49 h 61"/>
              <a:gd name="T58" fmla="*/ 12 w 149"/>
              <a:gd name="T59" fmla="*/ 45 h 61"/>
              <a:gd name="T60" fmla="*/ 3 w 149"/>
              <a:gd name="T61" fmla="*/ 41 h 61"/>
              <a:gd name="T62" fmla="*/ 1 w 149"/>
              <a:gd name="T63" fmla="*/ 39 h 61"/>
              <a:gd name="T64" fmla="*/ 0 w 149"/>
              <a:gd name="T65" fmla="*/ 38 h 61"/>
              <a:gd name="T66" fmla="*/ 0 w 149"/>
              <a:gd name="T67" fmla="*/ 37 h 61"/>
              <a:gd name="T68" fmla="*/ 3 w 149"/>
              <a:gd name="T69" fmla="*/ 37 h 61"/>
              <a:gd name="T70" fmla="*/ 19 w 149"/>
              <a:gd name="T71" fmla="*/ 36 h 61"/>
              <a:gd name="T72" fmla="*/ 35 w 149"/>
              <a:gd name="T73" fmla="*/ 35 h 61"/>
              <a:gd name="T74" fmla="*/ 48 w 149"/>
              <a:gd name="T75" fmla="*/ 32 h 61"/>
              <a:gd name="T76" fmla="*/ 60 w 149"/>
              <a:gd name="T77" fmla="*/ 27 h 61"/>
              <a:gd name="T78" fmla="*/ 72 w 149"/>
              <a:gd name="T79" fmla="*/ 22 h 61"/>
              <a:gd name="T80" fmla="*/ 82 w 149"/>
              <a:gd name="T81" fmla="*/ 16 h 61"/>
              <a:gd name="T82" fmla="*/ 93 w 149"/>
              <a:gd name="T83" fmla="*/ 8 h 61"/>
              <a:gd name="T84" fmla="*/ 103 w 149"/>
              <a:gd name="T8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5" name="Freeform 1144">
            <a:extLst>
              <a:ext uri="{FF2B5EF4-FFF2-40B4-BE49-F238E27FC236}">
                <a16:creationId xmlns:a16="http://schemas.microsoft.com/office/drawing/2014/main" id="{97107CB4-6AAD-E54A-878E-EA5D7E6D158F}"/>
              </a:ext>
            </a:extLst>
          </p:cNvPr>
          <p:cNvSpPr>
            <a:spLocks/>
          </p:cNvSpPr>
          <p:nvPr userDrawn="1">
            <p:custDataLst>
              <p:tags r:id="rId378"/>
            </p:custDataLst>
          </p:nvPr>
        </p:nvSpPr>
        <p:spPr bwMode="auto">
          <a:xfrm>
            <a:off x="8447207" y="1732810"/>
            <a:ext cx="133389" cy="51823"/>
          </a:xfrm>
          <a:custGeom>
            <a:avLst/>
            <a:gdLst>
              <a:gd name="T0" fmla="*/ 133 w 299"/>
              <a:gd name="T1" fmla="*/ 72 h 74"/>
              <a:gd name="T2" fmla="*/ 154 w 299"/>
              <a:gd name="T3" fmla="*/ 65 h 74"/>
              <a:gd name="T4" fmla="*/ 178 w 299"/>
              <a:gd name="T5" fmla="*/ 54 h 74"/>
              <a:gd name="T6" fmla="*/ 199 w 299"/>
              <a:gd name="T7" fmla="*/ 42 h 74"/>
              <a:gd name="T8" fmla="*/ 207 w 299"/>
              <a:gd name="T9" fmla="*/ 40 h 74"/>
              <a:gd name="T10" fmla="*/ 211 w 299"/>
              <a:gd name="T11" fmla="*/ 46 h 74"/>
              <a:gd name="T12" fmla="*/ 220 w 299"/>
              <a:gd name="T13" fmla="*/ 51 h 74"/>
              <a:gd name="T14" fmla="*/ 243 w 299"/>
              <a:gd name="T15" fmla="*/ 55 h 74"/>
              <a:gd name="T16" fmla="*/ 269 w 299"/>
              <a:gd name="T17" fmla="*/ 55 h 74"/>
              <a:gd name="T18" fmla="*/ 286 w 299"/>
              <a:gd name="T19" fmla="*/ 55 h 74"/>
              <a:gd name="T20" fmla="*/ 293 w 299"/>
              <a:gd name="T21" fmla="*/ 46 h 74"/>
              <a:gd name="T22" fmla="*/ 298 w 299"/>
              <a:gd name="T23" fmla="*/ 31 h 74"/>
              <a:gd name="T24" fmla="*/ 279 w 299"/>
              <a:gd name="T25" fmla="*/ 25 h 74"/>
              <a:gd name="T26" fmla="*/ 244 w 299"/>
              <a:gd name="T27" fmla="*/ 25 h 74"/>
              <a:gd name="T28" fmla="*/ 225 w 299"/>
              <a:gd name="T29" fmla="*/ 25 h 74"/>
              <a:gd name="T30" fmla="*/ 214 w 299"/>
              <a:gd name="T31" fmla="*/ 27 h 74"/>
              <a:gd name="T32" fmla="*/ 204 w 299"/>
              <a:gd name="T33" fmla="*/ 33 h 74"/>
              <a:gd name="T34" fmla="*/ 172 w 299"/>
              <a:gd name="T35" fmla="*/ 37 h 74"/>
              <a:gd name="T36" fmla="*/ 176 w 299"/>
              <a:gd name="T37" fmla="*/ 28 h 74"/>
              <a:gd name="T38" fmla="*/ 180 w 299"/>
              <a:gd name="T39" fmla="*/ 21 h 74"/>
              <a:gd name="T40" fmla="*/ 194 w 299"/>
              <a:gd name="T41" fmla="*/ 13 h 74"/>
              <a:gd name="T42" fmla="*/ 210 w 299"/>
              <a:gd name="T43" fmla="*/ 9 h 74"/>
              <a:gd name="T44" fmla="*/ 225 w 299"/>
              <a:gd name="T45" fmla="*/ 0 h 74"/>
              <a:gd name="T46" fmla="*/ 185 w 299"/>
              <a:gd name="T47" fmla="*/ 3 h 74"/>
              <a:gd name="T48" fmla="*/ 157 w 299"/>
              <a:gd name="T49" fmla="*/ 11 h 74"/>
              <a:gd name="T50" fmla="*/ 134 w 299"/>
              <a:gd name="T51" fmla="*/ 25 h 74"/>
              <a:gd name="T52" fmla="*/ 114 w 299"/>
              <a:gd name="T53" fmla="*/ 40 h 74"/>
              <a:gd name="T54" fmla="*/ 100 w 299"/>
              <a:gd name="T55" fmla="*/ 53 h 74"/>
              <a:gd name="T56" fmla="*/ 87 w 299"/>
              <a:gd name="T57" fmla="*/ 59 h 74"/>
              <a:gd name="T58" fmla="*/ 64 w 299"/>
              <a:gd name="T59" fmla="*/ 63 h 74"/>
              <a:gd name="T60" fmla="*/ 32 w 299"/>
              <a:gd name="T61" fmla="*/ 64 h 74"/>
              <a:gd name="T62" fmla="*/ 12 w 299"/>
              <a:gd name="T63" fmla="*/ 67 h 74"/>
              <a:gd name="T64" fmla="*/ 2 w 299"/>
              <a:gd name="T65" fmla="*/ 70 h 74"/>
              <a:gd name="T66" fmla="*/ 39 w 299"/>
              <a:gd name="T67" fmla="*/ 74 h 74"/>
              <a:gd name="T68" fmla="*/ 102 w 29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ADADA"/>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000000"/>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1146" name="Rectangle 1145">
            <a:extLst>
              <a:ext uri="{FF2B5EF4-FFF2-40B4-BE49-F238E27FC236}">
                <a16:creationId xmlns:a16="http://schemas.microsoft.com/office/drawing/2014/main" id="{D1AE0B26-1BE6-AF4E-98E0-EC1BD63B3EA0}"/>
              </a:ext>
            </a:extLst>
          </p:cNvPr>
          <p:cNvSpPr/>
          <p:nvPr userDrawn="1"/>
        </p:nvSpPr>
        <p:spPr>
          <a:xfrm>
            <a:off x="3747835" y="3878278"/>
            <a:ext cx="1141659" cy="338554"/>
          </a:xfrm>
          <a:prstGeom prst="rect">
            <a:avLst/>
          </a:prstGeom>
        </p:spPr>
        <p:txBody>
          <a:bodyPr wrap="square">
            <a:spAutoFit/>
          </a:bodyPr>
          <a:lstStyle/>
          <a:p>
            <a:pPr>
              <a:spcAft>
                <a:spcPts val="1600"/>
              </a:spcAft>
            </a:pPr>
            <a:r>
              <a:rPr lang="en-US" sz="1600" b="1">
                <a:solidFill>
                  <a:schemeClr val="tx2"/>
                </a:solidFill>
                <a:latin typeface="Arial" panose="020B0604020202020204" pitchFamily="34" charset="0"/>
              </a:rPr>
              <a:t>Countries</a:t>
            </a:r>
          </a:p>
        </p:txBody>
      </p:sp>
      <p:cxnSp>
        <p:nvCxnSpPr>
          <p:cNvPr id="1147" name="Straight Connector 1146">
            <a:extLst>
              <a:ext uri="{FF2B5EF4-FFF2-40B4-BE49-F238E27FC236}">
                <a16:creationId xmlns:a16="http://schemas.microsoft.com/office/drawing/2014/main" id="{71915B97-BDDF-684C-94E0-1020D954D5AD}"/>
              </a:ext>
            </a:extLst>
          </p:cNvPr>
          <p:cNvCxnSpPr>
            <a:cxnSpLocks/>
          </p:cNvCxnSpPr>
          <p:nvPr userDrawn="1"/>
        </p:nvCxnSpPr>
        <p:spPr>
          <a:xfrm flipH="1">
            <a:off x="5062049" y="3059781"/>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48" name="Straight Connector 1147">
            <a:extLst>
              <a:ext uri="{FF2B5EF4-FFF2-40B4-BE49-F238E27FC236}">
                <a16:creationId xmlns:a16="http://schemas.microsoft.com/office/drawing/2014/main" id="{8C44B6C8-E132-3241-B2AA-2013CB5DD62C}"/>
              </a:ext>
            </a:extLst>
          </p:cNvPr>
          <p:cNvCxnSpPr>
            <a:cxnSpLocks/>
          </p:cNvCxnSpPr>
          <p:nvPr userDrawn="1"/>
        </p:nvCxnSpPr>
        <p:spPr>
          <a:xfrm>
            <a:off x="5406147" y="2990627"/>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49" name="Rectangle 1148">
            <a:extLst>
              <a:ext uri="{FF2B5EF4-FFF2-40B4-BE49-F238E27FC236}">
                <a16:creationId xmlns:a16="http://schemas.microsoft.com/office/drawing/2014/main" id="{F164F22E-8D83-6A4C-8A68-9575B0A86F52}"/>
              </a:ext>
            </a:extLst>
          </p:cNvPr>
          <p:cNvSpPr/>
          <p:nvPr userDrawn="1"/>
        </p:nvSpPr>
        <p:spPr>
          <a:xfrm>
            <a:off x="4159643" y="4640541"/>
            <a:ext cx="1374147" cy="230497"/>
          </a:xfrm>
          <a:prstGeom prst="rect">
            <a:avLst/>
          </a:prstGeom>
          <a:noFill/>
          <a:ln w="1270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Latin America</a:t>
            </a:r>
            <a:br>
              <a:rPr lang="en-US" sz="1100" b="1" kern="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Argentina, Brazil,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Colombia, Mexico</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0" name="Straight Connector 1149">
            <a:extLst>
              <a:ext uri="{FF2B5EF4-FFF2-40B4-BE49-F238E27FC236}">
                <a16:creationId xmlns:a16="http://schemas.microsoft.com/office/drawing/2014/main" id="{2DAB28C0-3617-CC42-A505-62C572832C6D}"/>
              </a:ext>
            </a:extLst>
          </p:cNvPr>
          <p:cNvCxnSpPr>
            <a:cxnSpLocks/>
          </p:cNvCxnSpPr>
          <p:nvPr userDrawn="1"/>
        </p:nvCxnSpPr>
        <p:spPr>
          <a:xfrm flipH="1" flipV="1">
            <a:off x="7409903" y="1042827"/>
            <a:ext cx="7" cy="117740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51" name="Straight Connector 1150">
            <a:extLst>
              <a:ext uri="{FF2B5EF4-FFF2-40B4-BE49-F238E27FC236}">
                <a16:creationId xmlns:a16="http://schemas.microsoft.com/office/drawing/2014/main" id="{2835D0C6-3586-BE49-A1B5-4657E2593FAC}"/>
              </a:ext>
            </a:extLst>
          </p:cNvPr>
          <p:cNvCxnSpPr>
            <a:cxnSpLocks/>
          </p:cNvCxnSpPr>
          <p:nvPr userDrawn="1"/>
        </p:nvCxnSpPr>
        <p:spPr>
          <a:xfrm flipH="1">
            <a:off x="6562306" y="1045742"/>
            <a:ext cx="85357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A4962C89-A4A6-8E4A-92D1-A414DEAE18E7}"/>
              </a:ext>
            </a:extLst>
          </p:cNvPr>
          <p:cNvCxnSpPr>
            <a:cxnSpLocks/>
          </p:cNvCxnSpPr>
          <p:nvPr userDrawn="1"/>
        </p:nvCxnSpPr>
        <p:spPr>
          <a:xfrm flipH="1">
            <a:off x="5189458" y="4568203"/>
            <a:ext cx="341394" cy="0"/>
          </a:xfrm>
          <a:prstGeom prst="line">
            <a:avLst/>
          </a:prstGeom>
          <a:ln w="6350">
            <a:solidFill>
              <a:schemeClr val="tx1"/>
            </a:solidFill>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00B57751-3794-0C42-9581-09B10BFB1C92}"/>
              </a:ext>
            </a:extLst>
          </p:cNvPr>
          <p:cNvCxnSpPr>
            <a:cxnSpLocks/>
          </p:cNvCxnSpPr>
          <p:nvPr userDrawn="1"/>
        </p:nvCxnSpPr>
        <p:spPr>
          <a:xfrm>
            <a:off x="5183930" y="4495243"/>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a:extLst>
              <a:ext uri="{FF2B5EF4-FFF2-40B4-BE49-F238E27FC236}">
                <a16:creationId xmlns:a16="http://schemas.microsoft.com/office/drawing/2014/main" id="{451E3FD0-8689-3744-8D36-107F45270CD8}"/>
              </a:ext>
            </a:extLst>
          </p:cNvPr>
          <p:cNvCxnSpPr>
            <a:cxnSpLocks/>
          </p:cNvCxnSpPr>
          <p:nvPr userDrawn="1"/>
        </p:nvCxnSpPr>
        <p:spPr>
          <a:xfrm>
            <a:off x="6565446" y="981966"/>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5" name="Rectangle 1154">
            <a:extLst>
              <a:ext uri="{FF2B5EF4-FFF2-40B4-BE49-F238E27FC236}">
                <a16:creationId xmlns:a16="http://schemas.microsoft.com/office/drawing/2014/main" id="{1917F65B-2E12-E641-8ADA-D9457ABD9B57}"/>
              </a:ext>
            </a:extLst>
          </p:cNvPr>
          <p:cNvSpPr/>
          <p:nvPr userDrawn="1"/>
        </p:nvSpPr>
        <p:spPr>
          <a:xfrm>
            <a:off x="10811522" y="306241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APAC</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Australia, China,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India, Japan,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Korea</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56" name="Straight Connector 1155">
            <a:extLst>
              <a:ext uri="{FF2B5EF4-FFF2-40B4-BE49-F238E27FC236}">
                <a16:creationId xmlns:a16="http://schemas.microsoft.com/office/drawing/2014/main" id="{C40EAECD-F107-D84F-8879-3FDA4B8FD43A}"/>
              </a:ext>
            </a:extLst>
          </p:cNvPr>
          <p:cNvCxnSpPr>
            <a:cxnSpLocks/>
          </p:cNvCxnSpPr>
          <p:nvPr userDrawn="1"/>
        </p:nvCxnSpPr>
        <p:spPr>
          <a:xfrm flipH="1">
            <a:off x="10463673" y="2922573"/>
            <a:ext cx="341394" cy="0"/>
          </a:xfrm>
          <a:prstGeom prst="line">
            <a:avLst/>
          </a:prstGeom>
          <a:ln w="635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1157" name="Straight Connector 1156">
            <a:extLst>
              <a:ext uri="{FF2B5EF4-FFF2-40B4-BE49-F238E27FC236}">
                <a16:creationId xmlns:a16="http://schemas.microsoft.com/office/drawing/2014/main" id="{7F155845-BEAD-5245-A1C3-E87558073C30}"/>
              </a:ext>
            </a:extLst>
          </p:cNvPr>
          <p:cNvCxnSpPr>
            <a:cxnSpLocks/>
          </p:cNvCxnSpPr>
          <p:nvPr userDrawn="1"/>
        </p:nvCxnSpPr>
        <p:spPr>
          <a:xfrm>
            <a:off x="10808622" y="2849722"/>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58" name="Rectangle 1157">
            <a:extLst>
              <a:ext uri="{FF2B5EF4-FFF2-40B4-BE49-F238E27FC236}">
                <a16:creationId xmlns:a16="http://schemas.microsoft.com/office/drawing/2014/main" id="{FAEE2BEC-7C0B-B54F-95BD-DDF825BCC1FC}"/>
              </a:ext>
            </a:extLst>
          </p:cNvPr>
          <p:cNvSpPr/>
          <p:nvPr userDrawn="1"/>
        </p:nvSpPr>
        <p:spPr>
          <a:xfrm>
            <a:off x="5392257" y="3087580"/>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t>North America</a:t>
            </a:r>
            <a:br>
              <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United States, Canada</a:t>
            </a: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59" name="Rectangle 1158">
            <a:extLst>
              <a:ext uri="{FF2B5EF4-FFF2-40B4-BE49-F238E27FC236}">
                <a16:creationId xmlns:a16="http://schemas.microsoft.com/office/drawing/2014/main" id="{3290B415-FCBB-3242-9378-F32423C9A399}"/>
              </a:ext>
            </a:extLst>
          </p:cNvPr>
          <p:cNvSpPr/>
          <p:nvPr userDrawn="1"/>
        </p:nvSpPr>
        <p:spPr>
          <a:xfrm>
            <a:off x="6157304" y="1250592"/>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EU5</a:t>
            </a:r>
          </a:p>
          <a:p>
            <a:pPr defTabSz="914400" fontAlgn="base">
              <a:spcBef>
                <a:spcPct val="0"/>
              </a:spcBef>
              <a:spcAft>
                <a:spcPct val="0"/>
              </a:spcAft>
              <a:defRPr/>
            </a:pPr>
            <a:r>
              <a:rPr lang="en-US" sz="800">
                <a:ea typeface="Regular Clarivate" panose="02000503040000020003" pitchFamily="2" charset="0"/>
                <a:cs typeface="Regular Clarivate" panose="02000503040000020003" pitchFamily="2" charset="0"/>
              </a:rPr>
              <a:t>UK, France,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Spain, Italy,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Germany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0" name="Rectangle 1159">
            <a:extLst>
              <a:ext uri="{FF2B5EF4-FFF2-40B4-BE49-F238E27FC236}">
                <a16:creationId xmlns:a16="http://schemas.microsoft.com/office/drawing/2014/main" id="{77A90401-8165-904D-8CDF-619AC965219E}"/>
              </a:ext>
            </a:extLst>
          </p:cNvPr>
          <p:cNvSpPr/>
          <p:nvPr userDrawn="1"/>
        </p:nvSpPr>
        <p:spPr>
          <a:xfrm>
            <a:off x="6166575" y="2360016"/>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Rest of EU</a:t>
            </a:r>
          </a:p>
          <a:p>
            <a:pPr>
              <a:spcAft>
                <a:spcPts val="1000"/>
              </a:spcAft>
              <a:buClr>
                <a:schemeClr val="tx2"/>
              </a:buClr>
            </a:pPr>
            <a:r>
              <a:rPr lang="en-US" sz="800">
                <a:ea typeface="Regular Clarivate" panose="02000503040000020003" pitchFamily="2" charset="0"/>
                <a:cs typeface="Regular Clarivate" panose="02000503040000020003" pitchFamily="2" charset="0"/>
              </a:rPr>
              <a:t>Belgium,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Czech Republic,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Hungary, Sweden,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Switzerland,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Netherlands,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Poland,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Romania,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Russia</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cxnSp>
        <p:nvCxnSpPr>
          <p:cNvPr id="1161" name="Straight Connector 1160">
            <a:extLst>
              <a:ext uri="{FF2B5EF4-FFF2-40B4-BE49-F238E27FC236}">
                <a16:creationId xmlns:a16="http://schemas.microsoft.com/office/drawing/2014/main" id="{F3796C15-6935-E74D-BC46-68B227B4FF59}"/>
              </a:ext>
            </a:extLst>
          </p:cNvPr>
          <p:cNvCxnSpPr>
            <a:cxnSpLocks/>
          </p:cNvCxnSpPr>
          <p:nvPr userDrawn="1"/>
        </p:nvCxnSpPr>
        <p:spPr>
          <a:xfrm>
            <a:off x="6931019" y="1711609"/>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a:extLst>
              <a:ext uri="{FF2B5EF4-FFF2-40B4-BE49-F238E27FC236}">
                <a16:creationId xmlns:a16="http://schemas.microsoft.com/office/drawing/2014/main" id="{0D001FFF-B889-AB41-94A0-682A2C2A8BE4}"/>
              </a:ext>
            </a:extLst>
          </p:cNvPr>
          <p:cNvCxnSpPr>
            <a:cxnSpLocks/>
          </p:cNvCxnSpPr>
          <p:nvPr userDrawn="1"/>
        </p:nvCxnSpPr>
        <p:spPr>
          <a:xfrm flipH="1">
            <a:off x="6931020" y="1784633"/>
            <a:ext cx="484861"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a:extLst>
              <a:ext uri="{FF2B5EF4-FFF2-40B4-BE49-F238E27FC236}">
                <a16:creationId xmlns:a16="http://schemas.microsoft.com/office/drawing/2014/main" id="{CC5B8BC8-D3BA-CB41-A6A1-1DACC37E7BB7}"/>
              </a:ext>
            </a:extLst>
          </p:cNvPr>
          <p:cNvCxnSpPr>
            <a:cxnSpLocks/>
          </p:cNvCxnSpPr>
          <p:nvPr userDrawn="1"/>
        </p:nvCxnSpPr>
        <p:spPr>
          <a:xfrm>
            <a:off x="8130396" y="4285075"/>
            <a:ext cx="8121" cy="548754"/>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64" name="Straight Connector 1163">
            <a:extLst>
              <a:ext uri="{FF2B5EF4-FFF2-40B4-BE49-F238E27FC236}">
                <a16:creationId xmlns:a16="http://schemas.microsoft.com/office/drawing/2014/main" id="{D17B9F96-9592-A94E-9234-9C3E29CC562A}"/>
              </a:ext>
            </a:extLst>
          </p:cNvPr>
          <p:cNvCxnSpPr>
            <a:cxnSpLocks/>
          </p:cNvCxnSpPr>
          <p:nvPr userDrawn="1"/>
        </p:nvCxnSpPr>
        <p:spPr>
          <a:xfrm flipH="1">
            <a:off x="8141771" y="4828643"/>
            <a:ext cx="226976" cy="1893"/>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a:extLst>
              <a:ext uri="{FF2B5EF4-FFF2-40B4-BE49-F238E27FC236}">
                <a16:creationId xmlns:a16="http://schemas.microsoft.com/office/drawing/2014/main" id="{48503EF5-FCE7-DE4E-A127-1F17F6D3DC35}"/>
              </a:ext>
            </a:extLst>
          </p:cNvPr>
          <p:cNvCxnSpPr>
            <a:cxnSpLocks/>
          </p:cNvCxnSpPr>
          <p:nvPr userDrawn="1"/>
        </p:nvCxnSpPr>
        <p:spPr>
          <a:xfrm>
            <a:off x="8368625" y="4759750"/>
            <a:ext cx="0" cy="1387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66" name="Rectangle 1165">
            <a:extLst>
              <a:ext uri="{FF2B5EF4-FFF2-40B4-BE49-F238E27FC236}">
                <a16:creationId xmlns:a16="http://schemas.microsoft.com/office/drawing/2014/main" id="{6D7F9718-8FA6-6441-9154-F134CD150489}"/>
              </a:ext>
            </a:extLst>
          </p:cNvPr>
          <p:cNvSpPr/>
          <p:nvPr userDrawn="1"/>
        </p:nvSpPr>
        <p:spPr>
          <a:xfrm>
            <a:off x="8334370" y="5047683"/>
            <a:ext cx="1499164" cy="234245"/>
          </a:xfrm>
          <a:prstGeom prst="rect">
            <a:avLst/>
          </a:prstGeom>
          <a:noFill/>
          <a:ln w="6350" cap="flat" cmpd="sng" algn="ctr">
            <a:noFill/>
            <a:prstDash val="solid"/>
          </a:ln>
          <a:effectLst/>
        </p:spPr>
        <p:txBody>
          <a:bodyPr rtlCol="0" anchor="ctr"/>
          <a:lstStyle/>
          <a:p>
            <a:pPr defTabSz="914400" fontAlgn="base">
              <a:spcBef>
                <a:spcPct val="0"/>
              </a:spcBef>
              <a:spcAft>
                <a:spcPct val="0"/>
              </a:spcAft>
              <a:defRPr/>
            </a:pPr>
            <a:r>
              <a:rPr lang="en-US" sz="1100" b="1" kern="0">
                <a:ea typeface="Regular Clarivate" panose="02000503040000020003" pitchFamily="2" charset="0"/>
                <a:cs typeface="Regular Clarivate" panose="02000503040000020003" pitchFamily="2" charset="0"/>
              </a:rPr>
              <a:t>EMEA</a:t>
            </a:r>
          </a:p>
          <a:p>
            <a:pPr>
              <a:spcAft>
                <a:spcPts val="1000"/>
              </a:spcAft>
              <a:buClr>
                <a:schemeClr val="tx2"/>
              </a:buClr>
            </a:pPr>
            <a:r>
              <a:rPr lang="en-US" sz="800">
                <a:ea typeface="Regular Clarivate" panose="02000503040000020003" pitchFamily="2" charset="0"/>
                <a:cs typeface="Regular Clarivate" panose="02000503040000020003" pitchFamily="2" charset="0"/>
              </a:rPr>
              <a:t>Pakistan, Saudi Arabia, </a:t>
            </a:r>
            <a:br>
              <a:rPr lang="en-US" sz="800">
                <a:ea typeface="Regular Clarivate" panose="02000503040000020003" pitchFamily="2" charset="0"/>
                <a:cs typeface="Regular Clarivate" panose="02000503040000020003" pitchFamily="2" charset="0"/>
              </a:rPr>
            </a:br>
            <a:r>
              <a:rPr lang="en-US" sz="800">
                <a:ea typeface="Regular Clarivate" panose="02000503040000020003" pitchFamily="2" charset="0"/>
                <a:cs typeface="Regular Clarivate" panose="02000503040000020003" pitchFamily="2" charset="0"/>
              </a:rPr>
              <a:t>South Africa, Turkey</a:t>
            </a:r>
          </a:p>
          <a:p>
            <a:pPr defTabSz="914400" fontAlgn="base">
              <a:spcBef>
                <a:spcPct val="0"/>
              </a:spcBef>
              <a:spcAft>
                <a:spcPct val="0"/>
              </a:spcAft>
              <a:defRPr/>
            </a:pPr>
            <a:endParaRPr lang="en-US" sz="800">
              <a:ea typeface="Regular Clarivate" panose="02000503040000020003" pitchFamily="2" charset="0"/>
              <a:cs typeface="Regular Clarivate" panose="02000503040000020003" pitchFamily="2" charset="0"/>
            </a:endParaRPr>
          </a:p>
          <a:p>
            <a:pPr marL="0" marR="0" lvl="0" indent="0" defTabSz="914400" rtl="0" eaLnBrk="1" fontAlgn="base" latinLnBrk="0" hangingPunct="1">
              <a:lnSpc>
                <a:spcPct val="100000"/>
              </a:lnSpc>
              <a:spcBef>
                <a:spcPct val="0"/>
              </a:spcBef>
              <a:spcAft>
                <a:spcPct val="0"/>
              </a:spcAft>
              <a:buClrTx/>
              <a:buSzTx/>
              <a:buFontTx/>
              <a:buNone/>
              <a:tabLst/>
              <a:defRPr/>
            </a:pPr>
            <a:endParaRPr kumimoji="0" lang="en-US" sz="1100" b="1" u="none" strike="noStrike" kern="0" cap="none" spc="0" normalizeH="0" baseline="0" noProof="0">
              <a:ln>
                <a:noFill/>
              </a:ln>
              <a:effectLst/>
              <a:uLnTx/>
              <a:uFillTx/>
              <a:ea typeface="Regular Clarivate" panose="02000503040000020003" pitchFamily="2" charset="0"/>
              <a:cs typeface="Regular Clarivate" panose="02000503040000020003" pitchFamily="2" charset="0"/>
            </a:endParaRPr>
          </a:p>
        </p:txBody>
      </p:sp>
      <p:sp>
        <p:nvSpPr>
          <p:cNvPr id="1167" name="Rectangle 1166">
            <a:extLst>
              <a:ext uri="{FF2B5EF4-FFF2-40B4-BE49-F238E27FC236}">
                <a16:creationId xmlns:a16="http://schemas.microsoft.com/office/drawing/2014/main" id="{96CB43F4-ACC4-6C4F-B92F-60B1DF76387F}"/>
              </a:ext>
            </a:extLst>
          </p:cNvPr>
          <p:cNvSpPr/>
          <p:nvPr userDrawn="1"/>
        </p:nvSpPr>
        <p:spPr>
          <a:xfrm>
            <a:off x="8352655" y="5549696"/>
            <a:ext cx="2871940" cy="646331"/>
          </a:xfrm>
          <a:prstGeom prst="rect">
            <a:avLst/>
          </a:prstGeom>
        </p:spPr>
        <p:txBody>
          <a:bodyPr wrap="square">
            <a:spAutoFit/>
          </a:bodyPr>
          <a:lstStyle/>
          <a:p>
            <a:pPr>
              <a:spcAft>
                <a:spcPts val="500"/>
              </a:spcAft>
              <a:buClr>
                <a:schemeClr val="tx2"/>
              </a:buClr>
            </a:pPr>
            <a:r>
              <a:rPr lang="en-US" sz="1200">
                <a:ea typeface="Regular Clarivate" panose="02000503040000020003" pitchFamily="2" charset="0"/>
                <a:cs typeface="Regular Clarivate" panose="02000503040000020003" pitchFamily="2" charset="0"/>
              </a:rPr>
              <a:t>Plus supplemental or aggregate coverage of smaller markets across Europe, </a:t>
            </a:r>
            <a:br>
              <a:rPr lang="en-US" sz="1200">
                <a:ea typeface="Regular Clarivate" panose="02000503040000020003" pitchFamily="2" charset="0"/>
                <a:cs typeface="Regular Clarivate" panose="02000503040000020003" pitchFamily="2" charset="0"/>
              </a:rPr>
            </a:br>
            <a:r>
              <a:rPr lang="en-US" sz="1200">
                <a:ea typeface="Regular Clarivate" panose="02000503040000020003" pitchFamily="2" charset="0"/>
                <a:cs typeface="Regular Clarivate" panose="02000503040000020003" pitchFamily="2" charset="0"/>
              </a:rPr>
              <a:t>Asia-Pacific and Latin America</a:t>
            </a:r>
          </a:p>
        </p:txBody>
      </p:sp>
      <p:sp>
        <p:nvSpPr>
          <p:cNvPr id="1168" name="Text Placeholder 3">
            <a:extLst>
              <a:ext uri="{FF2B5EF4-FFF2-40B4-BE49-F238E27FC236}">
                <a16:creationId xmlns:a16="http://schemas.microsoft.com/office/drawing/2014/main" id="{67E637C4-80F9-334B-9A19-5E0DF7372C77}"/>
              </a:ext>
            </a:extLst>
          </p:cNvPr>
          <p:cNvSpPr>
            <a:spLocks noGrp="1"/>
          </p:cNvSpPr>
          <p:nvPr>
            <p:ph type="body" sz="quarter" idx="34" hasCustomPrompt="1"/>
          </p:nvPr>
        </p:nvSpPr>
        <p:spPr>
          <a:xfrm>
            <a:off x="576000" y="1820252"/>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169" name="Text Placeholder 3">
            <a:extLst>
              <a:ext uri="{FF2B5EF4-FFF2-40B4-BE49-F238E27FC236}">
                <a16:creationId xmlns:a16="http://schemas.microsoft.com/office/drawing/2014/main" id="{87848F88-572A-F644-8871-68CEF3A904D7}"/>
              </a:ext>
            </a:extLst>
          </p:cNvPr>
          <p:cNvSpPr>
            <a:spLocks noGrp="1"/>
          </p:cNvSpPr>
          <p:nvPr>
            <p:ph type="body" sz="quarter" idx="36" hasCustomPrompt="1"/>
          </p:nvPr>
        </p:nvSpPr>
        <p:spPr>
          <a:xfrm>
            <a:off x="576000" y="4062709"/>
            <a:ext cx="3575313" cy="313350"/>
          </a:xfrm>
          <a:prstGeom prst="rect">
            <a:avLst/>
          </a:prstGeom>
        </p:spPr>
        <p:txBody>
          <a:bodyPr>
            <a:noAutofit/>
          </a:bodyPr>
          <a:lstStyle>
            <a:lvl1pPr marL="0" indent="0">
              <a:spcBef>
                <a:spcPts val="500"/>
              </a:spcBef>
              <a:buClr>
                <a:schemeClr val="bg1"/>
              </a:buClr>
              <a:buNone/>
              <a:defRPr sz="18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Header</a:t>
            </a:r>
            <a:endParaRPr lang="en-GB"/>
          </a:p>
        </p:txBody>
      </p:sp>
      <p:sp>
        <p:nvSpPr>
          <p:cNvPr id="1170" name="Text Placeholder 13">
            <a:extLst>
              <a:ext uri="{FF2B5EF4-FFF2-40B4-BE49-F238E27FC236}">
                <a16:creationId xmlns:a16="http://schemas.microsoft.com/office/drawing/2014/main" id="{B0394DBC-B8DB-D74D-8AB2-C4A6BC6D760A}"/>
              </a:ext>
            </a:extLst>
          </p:cNvPr>
          <p:cNvSpPr>
            <a:spLocks noGrp="1"/>
          </p:cNvSpPr>
          <p:nvPr>
            <p:ph type="body" sz="quarter" idx="63" hasCustomPrompt="1"/>
          </p:nvPr>
        </p:nvSpPr>
        <p:spPr>
          <a:xfrm>
            <a:off x="576000" y="2362199"/>
            <a:ext cx="3574800"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171" name="Text Placeholder 13">
            <a:extLst>
              <a:ext uri="{FF2B5EF4-FFF2-40B4-BE49-F238E27FC236}">
                <a16:creationId xmlns:a16="http://schemas.microsoft.com/office/drawing/2014/main" id="{A6BAA597-572B-DD4B-9BCB-19E1B292183A}"/>
              </a:ext>
            </a:extLst>
          </p:cNvPr>
          <p:cNvSpPr>
            <a:spLocks noGrp="1"/>
          </p:cNvSpPr>
          <p:nvPr>
            <p:ph type="body" sz="quarter" idx="64" hasCustomPrompt="1"/>
          </p:nvPr>
        </p:nvSpPr>
        <p:spPr>
          <a:xfrm>
            <a:off x="576000" y="4608442"/>
            <a:ext cx="3575313" cy="1456471"/>
          </a:xfrm>
          <a:prstGeom prst="rect">
            <a:avLst/>
          </a:prstGeom>
        </p:spPr>
        <p:txBody>
          <a:bodyPr>
            <a:noAutofit/>
          </a:bodyPr>
          <a:lstStyle>
            <a:lvl1pPr marL="182880" indent="-182880">
              <a:lnSpc>
                <a:spcPct val="100000"/>
              </a:lnSpc>
              <a:spcBef>
                <a:spcPts val="300"/>
              </a:spcBef>
              <a:spcAft>
                <a:spcPts val="200"/>
              </a:spcAft>
              <a:buClr>
                <a:schemeClr val="bg2"/>
              </a:buClr>
              <a:defRPr sz="1400">
                <a:solidFill>
                  <a:schemeClr val="tx1"/>
                </a:solidFill>
              </a:defRPr>
            </a:lvl1pPr>
            <a:lvl2pPr marL="365760" indent="-182880">
              <a:lnSpc>
                <a:spcPct val="100000"/>
              </a:lnSpc>
              <a:spcBef>
                <a:spcPts val="300"/>
              </a:spcBef>
              <a:spcAft>
                <a:spcPts val="200"/>
              </a:spcAft>
              <a:buClr>
                <a:schemeClr val="bg2"/>
              </a:buClr>
              <a:defRPr sz="1400">
                <a:solidFill>
                  <a:schemeClr val="tx1"/>
                </a:solidFill>
              </a:defRPr>
            </a:lvl2pPr>
            <a:lvl3pPr marL="548640" indent="-182880">
              <a:lnSpc>
                <a:spcPct val="100000"/>
              </a:lnSpc>
              <a:spcBef>
                <a:spcPts val="300"/>
              </a:spcBef>
              <a:spcAft>
                <a:spcPts val="200"/>
              </a:spcAft>
              <a:buClr>
                <a:schemeClr val="bg2"/>
              </a:buClr>
              <a:defRPr sz="1200">
                <a:solidFill>
                  <a:schemeClr val="tx1"/>
                </a:solidFill>
              </a:defRPr>
            </a:lvl3pPr>
            <a:lvl4pPr marL="731520" indent="-182880">
              <a:lnSpc>
                <a:spcPct val="100000"/>
              </a:lnSpc>
              <a:spcBef>
                <a:spcPts val="300"/>
              </a:spcBef>
              <a:spcAft>
                <a:spcPts val="200"/>
              </a:spcAft>
              <a:buClr>
                <a:schemeClr val="bg2"/>
              </a:buClr>
              <a:defRPr sz="1200">
                <a:solidFill>
                  <a:schemeClr val="tx1"/>
                </a:solidFill>
              </a:defRPr>
            </a:lvl4pPr>
            <a:lvl5pPr marL="914400" indent="-182880">
              <a:lnSpc>
                <a:spcPct val="100000"/>
              </a:lnSpc>
              <a:spcBef>
                <a:spcPts val="300"/>
              </a:spcBef>
              <a:spcAft>
                <a:spcPts val="200"/>
              </a:spcAft>
              <a:buClr>
                <a:schemeClr val="bg2"/>
              </a:buClr>
              <a:defRPr sz="1000">
                <a:solidFill>
                  <a:schemeClr val="tx1"/>
                </a:solidFill>
              </a:defRPr>
            </a:lvl5pPr>
            <a:lvl6pPr marL="1097280" indent="-182880">
              <a:lnSpc>
                <a:spcPct val="100000"/>
              </a:lnSpc>
              <a:spcBef>
                <a:spcPts val="300"/>
              </a:spcBef>
              <a:spcAft>
                <a:spcPts val="200"/>
              </a:spcAft>
              <a:buClr>
                <a:schemeClr val="bg2"/>
              </a:buClr>
              <a:defRPr sz="10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3C10B1A2-89DB-FE43-AA99-9D6AF557D6CD}"/>
              </a:ext>
            </a:extLst>
          </p:cNvPr>
          <p:cNvSpPr>
            <a:spLocks noGrp="1"/>
          </p:cNvSpPr>
          <p:nvPr>
            <p:ph type="ftr" sz="quarter" idx="65"/>
          </p:nvPr>
        </p:nvSpPr>
        <p:spPr/>
        <p:txBody>
          <a:bodyPr/>
          <a:lstStyle/>
          <a:p>
            <a:endParaRPr lang="en-GB"/>
          </a:p>
        </p:txBody>
      </p:sp>
      <p:sp>
        <p:nvSpPr>
          <p:cNvPr id="3" name="Slide Number Placeholder 2">
            <a:extLst>
              <a:ext uri="{FF2B5EF4-FFF2-40B4-BE49-F238E27FC236}">
                <a16:creationId xmlns:a16="http://schemas.microsoft.com/office/drawing/2014/main" id="{AE3929A9-3B07-6848-B05D-638AAC1A0C12}"/>
              </a:ext>
            </a:extLst>
          </p:cNvPr>
          <p:cNvSpPr>
            <a:spLocks noGrp="1"/>
          </p:cNvSpPr>
          <p:nvPr>
            <p:ph type="sldNum" sz="quarter" idx="66"/>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39935943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wo column text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A632E09-C808-C343-91A7-C20324242EF7}"/>
              </a:ext>
            </a:extLst>
          </p:cNvPr>
          <p:cNvSpPr/>
          <p:nvPr userDrawn="1"/>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4" name="Rectangle 13">
            <a:extLst>
              <a:ext uri="{FF2B5EF4-FFF2-40B4-BE49-F238E27FC236}">
                <a16:creationId xmlns:a16="http://schemas.microsoft.com/office/drawing/2014/main" id="{08720B5C-8333-5047-B270-7E403B8710CA}"/>
              </a:ext>
            </a:extLst>
          </p:cNvPr>
          <p:cNvSpPr/>
          <p:nvPr/>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Footer Placeholder 1">
            <a:extLst>
              <a:ext uri="{FF2B5EF4-FFF2-40B4-BE49-F238E27FC236}">
                <a16:creationId xmlns:a16="http://schemas.microsoft.com/office/drawing/2014/main" id="{13FB358C-4641-CA40-9216-45EF34F92701}"/>
              </a:ext>
            </a:extLst>
          </p:cNvPr>
          <p:cNvSpPr>
            <a:spLocks noGrp="1"/>
          </p:cNvSpPr>
          <p:nvPr>
            <p:ph type="ftr" sz="quarter" idx="39"/>
          </p:nvPr>
        </p:nvSpPr>
        <p:spPr/>
        <p:txBody>
          <a:bodyPr/>
          <a:lstStyle/>
          <a:p>
            <a:endParaRPr lang="en-GB"/>
          </a:p>
        </p:txBody>
      </p:sp>
      <p:sp>
        <p:nvSpPr>
          <p:cNvPr id="3" name="Slide Number Placeholder 2">
            <a:extLst>
              <a:ext uri="{FF2B5EF4-FFF2-40B4-BE49-F238E27FC236}">
                <a16:creationId xmlns:a16="http://schemas.microsoft.com/office/drawing/2014/main" id="{009E4DDC-EB79-E642-9008-F16DBA4A368B}"/>
              </a:ext>
            </a:extLst>
          </p:cNvPr>
          <p:cNvSpPr>
            <a:spLocks noGrp="1"/>
          </p:cNvSpPr>
          <p:nvPr>
            <p:ph type="sldNum" sz="quarter" idx="40"/>
          </p:nvPr>
        </p:nvSpPr>
        <p:spPr/>
        <p:txBody>
          <a:bodyPr/>
          <a:lstStyle/>
          <a:p>
            <a:fld id="{F18EFF25-22D3-7349-97D6-73D11F9E5B0D}" type="slidenum">
              <a:rPr lang="en-GB" smtClean="0"/>
              <a:pPr/>
              <a:t>‹#›</a:t>
            </a:fld>
            <a:endParaRPr lang="en-GB"/>
          </a:p>
        </p:txBody>
      </p:sp>
      <p:sp>
        <p:nvSpPr>
          <p:cNvPr id="16" name="Text Placeholder 3">
            <a:extLst>
              <a:ext uri="{FF2B5EF4-FFF2-40B4-BE49-F238E27FC236}">
                <a16:creationId xmlns:a16="http://schemas.microsoft.com/office/drawing/2014/main" id="{7B19FF3C-C585-6146-99B8-FA7377318055}"/>
              </a:ext>
            </a:extLst>
          </p:cNvPr>
          <p:cNvSpPr>
            <a:spLocks noGrp="1"/>
          </p:cNvSpPr>
          <p:nvPr>
            <p:ph type="body" sz="quarter" idx="33" hasCustomPrompt="1"/>
          </p:nvPr>
        </p:nvSpPr>
        <p:spPr>
          <a:xfrm>
            <a:off x="576000" y="1828343"/>
            <a:ext cx="5421600" cy="313350"/>
          </a:xfrm>
          <a:prstGeom prst="rect">
            <a:avLst/>
          </a:prstGeom>
        </p:spPr>
        <p:txBody>
          <a:bodyPr rIns="182880">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7" name="Text Placeholder 3">
            <a:extLst>
              <a:ext uri="{FF2B5EF4-FFF2-40B4-BE49-F238E27FC236}">
                <a16:creationId xmlns:a16="http://schemas.microsoft.com/office/drawing/2014/main" id="{AFFC7BE1-419A-F64E-9062-E514406568CE}"/>
              </a:ext>
            </a:extLst>
          </p:cNvPr>
          <p:cNvSpPr>
            <a:spLocks noGrp="1"/>
          </p:cNvSpPr>
          <p:nvPr>
            <p:ph type="body" sz="quarter" idx="34" hasCustomPrompt="1"/>
          </p:nvPr>
        </p:nvSpPr>
        <p:spPr>
          <a:xfrm>
            <a:off x="6182126" y="1828343"/>
            <a:ext cx="5422900" cy="313350"/>
          </a:xfrm>
          <a:prstGeom prst="rect">
            <a:avLst/>
          </a:prstGeom>
        </p:spPr>
        <p:txBody>
          <a:bodyPr>
            <a:noAutofit/>
          </a:bodyPr>
          <a:lstStyle>
            <a:lvl1pPr marL="0" indent="0">
              <a:spcBef>
                <a:spcPts val="500"/>
              </a:spcBef>
              <a:buClr>
                <a:schemeClr val="bg1"/>
              </a:buClr>
              <a:buNone/>
              <a:defRPr sz="2200" b="1">
                <a:solidFill>
                  <a:schemeClr val="tx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18" name="Text Placeholder 13">
            <a:extLst>
              <a:ext uri="{FF2B5EF4-FFF2-40B4-BE49-F238E27FC236}">
                <a16:creationId xmlns:a16="http://schemas.microsoft.com/office/drawing/2014/main" id="{93E9D367-B499-684B-8825-DBDA558212CF}"/>
              </a:ext>
            </a:extLst>
          </p:cNvPr>
          <p:cNvSpPr>
            <a:spLocks noGrp="1"/>
          </p:cNvSpPr>
          <p:nvPr>
            <p:ph type="body" sz="quarter" idx="35" hasCustomPrompt="1"/>
          </p:nvPr>
        </p:nvSpPr>
        <p:spPr>
          <a:xfrm>
            <a:off x="576000" y="2362200"/>
            <a:ext cx="5421600" cy="3733800"/>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40BD10B9-9796-F144-A2F2-29B16914C83B}"/>
              </a:ext>
            </a:extLst>
          </p:cNvPr>
          <p:cNvSpPr>
            <a:spLocks noGrp="1"/>
          </p:cNvSpPr>
          <p:nvPr>
            <p:ph type="body" sz="quarter" idx="36" hasCustomPrompt="1"/>
          </p:nvPr>
        </p:nvSpPr>
        <p:spPr>
          <a:xfrm>
            <a:off x="6181726" y="2362200"/>
            <a:ext cx="5421600" cy="3733800"/>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31" name="Title 1">
            <a:extLst>
              <a:ext uri="{FF2B5EF4-FFF2-40B4-BE49-F238E27FC236}">
                <a16:creationId xmlns:a16="http://schemas.microsoft.com/office/drawing/2014/main" id="{38CE56DB-07E0-2A49-A328-C51FACE46EF8}"/>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32" name="Text Placeholder 17">
            <a:extLst>
              <a:ext uri="{FF2B5EF4-FFF2-40B4-BE49-F238E27FC236}">
                <a16:creationId xmlns:a16="http://schemas.microsoft.com/office/drawing/2014/main" id="{0F4281F8-66AF-AC41-A3C8-E2F2A31D7351}"/>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366216731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wo column text whit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A632E09-C808-C343-91A7-C20324242EF7}"/>
              </a:ext>
            </a:extLst>
          </p:cNvPr>
          <p:cNvSpPr/>
          <p:nvPr userDrawn="1"/>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 name="Footer Placeholder 1">
            <a:extLst>
              <a:ext uri="{FF2B5EF4-FFF2-40B4-BE49-F238E27FC236}">
                <a16:creationId xmlns:a16="http://schemas.microsoft.com/office/drawing/2014/main" id="{13FB358C-4641-CA40-9216-45EF34F92701}"/>
              </a:ext>
            </a:extLst>
          </p:cNvPr>
          <p:cNvSpPr>
            <a:spLocks noGrp="1"/>
          </p:cNvSpPr>
          <p:nvPr>
            <p:ph type="ftr" sz="quarter" idx="39"/>
          </p:nvPr>
        </p:nvSpPr>
        <p:spPr/>
        <p:txBody>
          <a:bodyPr/>
          <a:lstStyle/>
          <a:p>
            <a:endParaRPr lang="en-GB"/>
          </a:p>
        </p:txBody>
      </p:sp>
      <p:sp>
        <p:nvSpPr>
          <p:cNvPr id="3" name="Slide Number Placeholder 2">
            <a:extLst>
              <a:ext uri="{FF2B5EF4-FFF2-40B4-BE49-F238E27FC236}">
                <a16:creationId xmlns:a16="http://schemas.microsoft.com/office/drawing/2014/main" id="{009E4DDC-EB79-E642-9008-F16DBA4A368B}"/>
              </a:ext>
            </a:extLst>
          </p:cNvPr>
          <p:cNvSpPr>
            <a:spLocks noGrp="1"/>
          </p:cNvSpPr>
          <p:nvPr>
            <p:ph type="sldNum" sz="quarter" idx="40"/>
          </p:nvPr>
        </p:nvSpPr>
        <p:spPr/>
        <p:txBody>
          <a:bodyPr/>
          <a:lstStyle/>
          <a:p>
            <a:fld id="{F18EFF25-22D3-7349-97D6-73D11F9E5B0D}" type="slidenum">
              <a:rPr lang="en-GB" smtClean="0"/>
              <a:pPr/>
              <a:t>‹#›</a:t>
            </a:fld>
            <a:endParaRPr lang="en-GB"/>
          </a:p>
        </p:txBody>
      </p:sp>
      <p:sp>
        <p:nvSpPr>
          <p:cNvPr id="18" name="Text Placeholder 13">
            <a:extLst>
              <a:ext uri="{FF2B5EF4-FFF2-40B4-BE49-F238E27FC236}">
                <a16:creationId xmlns:a16="http://schemas.microsoft.com/office/drawing/2014/main" id="{93E9D367-B499-684B-8825-DBDA558212CF}"/>
              </a:ext>
            </a:extLst>
          </p:cNvPr>
          <p:cNvSpPr>
            <a:spLocks noGrp="1"/>
          </p:cNvSpPr>
          <p:nvPr>
            <p:ph type="body" sz="quarter" idx="35" hasCustomPrompt="1"/>
          </p:nvPr>
        </p:nvSpPr>
        <p:spPr>
          <a:xfrm>
            <a:off x="576000" y="1828800"/>
            <a:ext cx="5421600" cy="4283075"/>
          </a:xfrm>
          <a:prstGeom prst="rect">
            <a:avLst/>
          </a:prstGeom>
        </p:spPr>
        <p:txBody>
          <a:bodyPr rIns="182880">
            <a:noAutofit/>
          </a:bodyPr>
          <a:lstStyle>
            <a:lvl1pPr marL="182880" indent="-182880">
              <a:lnSpc>
                <a:spcPct val="100000"/>
              </a:lnSpc>
              <a:spcBef>
                <a:spcPts val="300"/>
              </a:spcBef>
              <a:spcAft>
                <a:spcPts val="200"/>
              </a:spcAft>
              <a:buClr>
                <a:schemeClr val="bg2"/>
              </a:buClr>
              <a:defRPr sz="2000">
                <a:solidFill>
                  <a:schemeClr val="tx1"/>
                </a:solidFill>
              </a:defRPr>
            </a:lvl1pPr>
            <a:lvl2pPr marL="365760" indent="-182880">
              <a:lnSpc>
                <a:spcPct val="100000"/>
              </a:lnSpc>
              <a:spcBef>
                <a:spcPts val="300"/>
              </a:spcBef>
              <a:spcAft>
                <a:spcPts val="200"/>
              </a:spcAft>
              <a:buClr>
                <a:schemeClr val="bg2"/>
              </a:buClr>
              <a:defRPr sz="2000">
                <a:solidFill>
                  <a:schemeClr val="tx1"/>
                </a:solidFill>
              </a:defRPr>
            </a:lvl2pPr>
            <a:lvl3pPr marL="548640" indent="-182880">
              <a:lnSpc>
                <a:spcPct val="100000"/>
              </a:lnSpc>
              <a:spcBef>
                <a:spcPts val="300"/>
              </a:spcBef>
              <a:spcAft>
                <a:spcPts val="200"/>
              </a:spcAft>
              <a:buClr>
                <a:schemeClr val="bg2"/>
              </a:buClr>
              <a:defRPr sz="1800">
                <a:solidFill>
                  <a:schemeClr val="tx1"/>
                </a:solidFill>
              </a:defRPr>
            </a:lvl3pPr>
            <a:lvl4pPr marL="731520" indent="-182880">
              <a:lnSpc>
                <a:spcPct val="100000"/>
              </a:lnSpc>
              <a:spcBef>
                <a:spcPts val="300"/>
              </a:spcBef>
              <a:spcAft>
                <a:spcPts val="200"/>
              </a:spcAft>
              <a:buClr>
                <a:schemeClr val="bg2"/>
              </a:buClr>
              <a:defRPr sz="1800">
                <a:solidFill>
                  <a:schemeClr val="tx1"/>
                </a:solidFill>
              </a:defRPr>
            </a:lvl4pPr>
            <a:lvl5pPr marL="914400" indent="-182880">
              <a:lnSpc>
                <a:spcPct val="100000"/>
              </a:lnSpc>
              <a:spcBef>
                <a:spcPts val="300"/>
              </a:spcBef>
              <a:spcAft>
                <a:spcPts val="200"/>
              </a:spcAft>
              <a:buClr>
                <a:schemeClr val="bg2"/>
              </a:buClr>
              <a:defRPr sz="1600">
                <a:solidFill>
                  <a:schemeClr val="tx1"/>
                </a:solidFill>
              </a:defRPr>
            </a:lvl5pPr>
            <a:lvl6pPr marL="1097280" indent="-182880">
              <a:lnSpc>
                <a:spcPct val="100000"/>
              </a:lnSpc>
              <a:spcBef>
                <a:spcPts val="300"/>
              </a:spcBef>
              <a:spcAft>
                <a:spcPts val="200"/>
              </a:spcAft>
              <a:buClr>
                <a:schemeClr val="bg2"/>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40BD10B9-9796-F144-A2F2-29B16914C83B}"/>
              </a:ext>
            </a:extLst>
          </p:cNvPr>
          <p:cNvSpPr>
            <a:spLocks noGrp="1"/>
          </p:cNvSpPr>
          <p:nvPr>
            <p:ph type="body" sz="quarter" idx="36" hasCustomPrompt="1"/>
          </p:nvPr>
        </p:nvSpPr>
        <p:spPr>
          <a:xfrm>
            <a:off x="6181726" y="1828800"/>
            <a:ext cx="5421600" cy="4283075"/>
          </a:xfrm>
          <a:prstGeom prst="rect">
            <a:avLst/>
          </a:prstGeom>
        </p:spPr>
        <p:txBody>
          <a:bodyPr>
            <a:noAutofit/>
          </a:bodyPr>
          <a:lstStyle>
            <a:lvl1pPr marL="182880" indent="-182880">
              <a:lnSpc>
                <a:spcPct val="100000"/>
              </a:lnSpc>
              <a:spcBef>
                <a:spcPts val="300"/>
              </a:spcBef>
              <a:spcAft>
                <a:spcPts val="200"/>
              </a:spcAft>
              <a:buClr>
                <a:schemeClr val="tx1"/>
              </a:buClr>
              <a:defRPr sz="2000">
                <a:solidFill>
                  <a:schemeClr val="tx1"/>
                </a:solidFill>
              </a:defRPr>
            </a:lvl1pPr>
            <a:lvl2pPr marL="365760" indent="-182880">
              <a:lnSpc>
                <a:spcPct val="100000"/>
              </a:lnSpc>
              <a:spcBef>
                <a:spcPts val="300"/>
              </a:spcBef>
              <a:spcAft>
                <a:spcPts val="200"/>
              </a:spcAft>
              <a:buClr>
                <a:schemeClr val="tx1"/>
              </a:buClr>
              <a:defRPr sz="2000">
                <a:solidFill>
                  <a:schemeClr val="tx1"/>
                </a:solidFill>
              </a:defRPr>
            </a:lvl2pPr>
            <a:lvl3pPr marL="548640" indent="-182880">
              <a:lnSpc>
                <a:spcPct val="100000"/>
              </a:lnSpc>
              <a:spcBef>
                <a:spcPts val="300"/>
              </a:spcBef>
              <a:spcAft>
                <a:spcPts val="200"/>
              </a:spcAft>
              <a:buClr>
                <a:schemeClr val="tx1"/>
              </a:buClr>
              <a:defRPr sz="1800">
                <a:solidFill>
                  <a:schemeClr val="tx1"/>
                </a:solidFill>
              </a:defRPr>
            </a:lvl3pPr>
            <a:lvl4pPr marL="731520" indent="-182880">
              <a:lnSpc>
                <a:spcPct val="100000"/>
              </a:lnSpc>
              <a:spcBef>
                <a:spcPts val="300"/>
              </a:spcBef>
              <a:spcAft>
                <a:spcPts val="200"/>
              </a:spcAft>
              <a:buClr>
                <a:schemeClr val="tx1"/>
              </a:buClr>
              <a:defRPr sz="1800">
                <a:solidFill>
                  <a:schemeClr val="tx1"/>
                </a:solidFill>
              </a:defRPr>
            </a:lvl4pPr>
            <a:lvl5pPr marL="914400" indent="-182880">
              <a:lnSpc>
                <a:spcPct val="100000"/>
              </a:lnSpc>
              <a:spcBef>
                <a:spcPts val="300"/>
              </a:spcBef>
              <a:spcAft>
                <a:spcPts val="200"/>
              </a:spcAft>
              <a:buClr>
                <a:schemeClr val="tx1"/>
              </a:buClr>
              <a:defRPr sz="1600">
                <a:solidFill>
                  <a:schemeClr val="tx1"/>
                </a:solidFill>
              </a:defRPr>
            </a:lvl5pPr>
            <a:lvl6pPr marL="1097280" indent="-182880">
              <a:lnSpc>
                <a:spcPct val="100000"/>
              </a:lnSpc>
              <a:spcBef>
                <a:spcPts val="300"/>
              </a:spcBef>
              <a:spcAft>
                <a:spcPts val="200"/>
              </a:spcAft>
              <a:buClr>
                <a:schemeClr val="tx1"/>
              </a:buClr>
              <a:defRPr sz="16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5" name="Title 1">
            <a:extLst>
              <a:ext uri="{FF2B5EF4-FFF2-40B4-BE49-F238E27FC236}">
                <a16:creationId xmlns:a16="http://schemas.microsoft.com/office/drawing/2014/main" id="{5DDF8654-33FA-5545-8629-D42576C53F13}"/>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tx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88530F2A-3869-E842-8BAE-C7F6C862C8D7}"/>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tx1"/>
                </a:solidFill>
                <a:latin typeface="+mj-lt"/>
                <a:ea typeface="+mj-ea"/>
                <a:cs typeface="+mj-cs"/>
              </a:defRPr>
            </a:lvl1pPr>
          </a:lstStyle>
          <a:p>
            <a:pPr lvl="0"/>
            <a:r>
              <a:rPr lang="en-US"/>
              <a:t>Insert subtitle</a:t>
            </a:r>
          </a:p>
        </p:txBody>
      </p:sp>
    </p:spTree>
    <p:extLst>
      <p:ext uri="{BB962C8B-B14F-4D97-AF65-F5344CB8AC3E}">
        <p14:creationId xmlns:p14="http://schemas.microsoft.com/office/powerpoint/2010/main" val="212261312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wo column text purp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6FDFAA77-B209-9D49-8491-31BED4874D58}"/>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1" name="Text Placeholder 3">
            <a:extLst>
              <a:ext uri="{FF2B5EF4-FFF2-40B4-BE49-F238E27FC236}">
                <a16:creationId xmlns:a16="http://schemas.microsoft.com/office/drawing/2014/main" id="{4AF8B835-20CF-DB46-9CDB-368948B545C3}"/>
              </a:ext>
            </a:extLst>
          </p:cNvPr>
          <p:cNvSpPr>
            <a:spLocks noGrp="1"/>
          </p:cNvSpPr>
          <p:nvPr>
            <p:ph type="body" sz="quarter" idx="33" hasCustomPrompt="1"/>
          </p:nvPr>
        </p:nvSpPr>
        <p:spPr>
          <a:xfrm>
            <a:off x="575999" y="1828343"/>
            <a:ext cx="54485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2" name="Text Placeholder 13">
            <a:extLst>
              <a:ext uri="{FF2B5EF4-FFF2-40B4-BE49-F238E27FC236}">
                <a16:creationId xmlns:a16="http://schemas.microsoft.com/office/drawing/2014/main" id="{E30A39C7-EFD5-8E49-AAC3-86A27E8D8740}"/>
              </a:ext>
            </a:extLst>
          </p:cNvPr>
          <p:cNvSpPr>
            <a:spLocks noGrp="1"/>
          </p:cNvSpPr>
          <p:nvPr>
            <p:ph type="body" sz="quarter" idx="36" hasCustomPrompt="1"/>
          </p:nvPr>
        </p:nvSpPr>
        <p:spPr>
          <a:xfrm>
            <a:off x="575999" y="2362200"/>
            <a:ext cx="54468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3" name="Text Placeholder 3">
            <a:extLst>
              <a:ext uri="{FF2B5EF4-FFF2-40B4-BE49-F238E27FC236}">
                <a16:creationId xmlns:a16="http://schemas.microsoft.com/office/drawing/2014/main" id="{02C1A758-1834-9D43-8568-C4416949AC1E}"/>
              </a:ext>
            </a:extLst>
          </p:cNvPr>
          <p:cNvSpPr>
            <a:spLocks noGrp="1"/>
          </p:cNvSpPr>
          <p:nvPr>
            <p:ph type="body" sz="quarter" idx="37" hasCustomPrompt="1"/>
          </p:nvPr>
        </p:nvSpPr>
        <p:spPr>
          <a:xfrm>
            <a:off x="6251443" y="1812925"/>
            <a:ext cx="5353182"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4" name="Text Placeholder 13">
            <a:extLst>
              <a:ext uri="{FF2B5EF4-FFF2-40B4-BE49-F238E27FC236}">
                <a16:creationId xmlns:a16="http://schemas.microsoft.com/office/drawing/2014/main" id="{4D086B01-4D72-B44A-9E21-77A017787782}"/>
              </a:ext>
            </a:extLst>
          </p:cNvPr>
          <p:cNvSpPr>
            <a:spLocks noGrp="1"/>
          </p:cNvSpPr>
          <p:nvPr>
            <p:ph type="body" sz="quarter" idx="38" hasCustomPrompt="1"/>
          </p:nvPr>
        </p:nvSpPr>
        <p:spPr>
          <a:xfrm>
            <a:off x="6251443" y="2346782"/>
            <a:ext cx="53532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 name="Footer Placeholder 1">
            <a:extLst>
              <a:ext uri="{FF2B5EF4-FFF2-40B4-BE49-F238E27FC236}">
                <a16:creationId xmlns:a16="http://schemas.microsoft.com/office/drawing/2014/main" id="{A8C02282-2880-6E4D-8745-58DE67ED1C37}"/>
              </a:ext>
            </a:extLst>
          </p:cNvPr>
          <p:cNvSpPr>
            <a:spLocks noGrp="1"/>
          </p:cNvSpPr>
          <p:nvPr>
            <p:ph type="ftr" sz="quarter" idx="39"/>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3AB23330-2269-804B-A27E-5D396334541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96414052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wo column text purpl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1"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19" name="Text Placeholder 17">
            <a:extLst>
              <a:ext uri="{FF2B5EF4-FFF2-40B4-BE49-F238E27FC236}">
                <a16:creationId xmlns:a16="http://schemas.microsoft.com/office/drawing/2014/main" id="{6FDFAA77-B209-9D49-8491-31BED4874D58}"/>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 name="Footer Placeholder 1">
            <a:extLst>
              <a:ext uri="{FF2B5EF4-FFF2-40B4-BE49-F238E27FC236}">
                <a16:creationId xmlns:a16="http://schemas.microsoft.com/office/drawing/2014/main" id="{A8C02282-2880-6E4D-8745-58DE67ED1C37}"/>
              </a:ext>
            </a:extLst>
          </p:cNvPr>
          <p:cNvSpPr>
            <a:spLocks noGrp="1"/>
          </p:cNvSpPr>
          <p:nvPr>
            <p:ph type="ftr" sz="quarter" idx="39"/>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3AB23330-2269-804B-A27E-5D396334541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3" name="Text Placeholder 13">
            <a:extLst>
              <a:ext uri="{FF2B5EF4-FFF2-40B4-BE49-F238E27FC236}">
                <a16:creationId xmlns:a16="http://schemas.microsoft.com/office/drawing/2014/main" id="{E4DBBBDC-D4A2-DC44-B7E5-F79A3382AA94}"/>
              </a:ext>
            </a:extLst>
          </p:cNvPr>
          <p:cNvSpPr>
            <a:spLocks noGrp="1"/>
          </p:cNvSpPr>
          <p:nvPr>
            <p:ph type="body" sz="quarter" idx="35" hasCustomPrompt="1"/>
          </p:nvPr>
        </p:nvSpPr>
        <p:spPr>
          <a:xfrm>
            <a:off x="576000" y="1828800"/>
            <a:ext cx="5446800" cy="4283075"/>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5" name="Text Placeholder 13">
            <a:extLst>
              <a:ext uri="{FF2B5EF4-FFF2-40B4-BE49-F238E27FC236}">
                <a16:creationId xmlns:a16="http://schemas.microsoft.com/office/drawing/2014/main" id="{2C1405B5-79F0-244D-AB0C-1B6E7F3AA4EB}"/>
              </a:ext>
            </a:extLst>
          </p:cNvPr>
          <p:cNvSpPr>
            <a:spLocks noGrp="1"/>
          </p:cNvSpPr>
          <p:nvPr>
            <p:ph type="body" sz="quarter" idx="38" hasCustomPrompt="1"/>
          </p:nvPr>
        </p:nvSpPr>
        <p:spPr>
          <a:xfrm>
            <a:off x="6251443" y="1828800"/>
            <a:ext cx="5353200" cy="4267657"/>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20266215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wo column text midnight blu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37BC9F56-6448-C349-8432-1F4AC023D06B}"/>
              </a:ext>
            </a:extLst>
          </p:cNvPr>
          <p:cNvSpPr>
            <a:spLocks noGrp="1"/>
          </p:cNvSpPr>
          <p:nvPr>
            <p:ph type="ftr" sz="quarter" idx="39"/>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AA983E32-2992-4C4A-AD04-0BD538A34D7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991B346E-51D3-E046-AEA8-4888D52605BF}"/>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8" name="Text Placeholder 3">
            <a:extLst>
              <a:ext uri="{FF2B5EF4-FFF2-40B4-BE49-F238E27FC236}">
                <a16:creationId xmlns:a16="http://schemas.microsoft.com/office/drawing/2014/main" id="{5AD40E72-A52E-934D-B62B-16E753E1D8C1}"/>
              </a:ext>
            </a:extLst>
          </p:cNvPr>
          <p:cNvSpPr>
            <a:spLocks noGrp="1"/>
          </p:cNvSpPr>
          <p:nvPr>
            <p:ph type="body" sz="quarter" idx="33" hasCustomPrompt="1"/>
          </p:nvPr>
        </p:nvSpPr>
        <p:spPr>
          <a:xfrm>
            <a:off x="575999" y="1828343"/>
            <a:ext cx="54485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5" name="Text Placeholder 13">
            <a:extLst>
              <a:ext uri="{FF2B5EF4-FFF2-40B4-BE49-F238E27FC236}">
                <a16:creationId xmlns:a16="http://schemas.microsoft.com/office/drawing/2014/main" id="{A1F64413-D50B-574E-995E-10BB81A3ECF4}"/>
              </a:ext>
            </a:extLst>
          </p:cNvPr>
          <p:cNvSpPr>
            <a:spLocks noGrp="1"/>
          </p:cNvSpPr>
          <p:nvPr>
            <p:ph type="body" sz="quarter" idx="36" hasCustomPrompt="1"/>
          </p:nvPr>
        </p:nvSpPr>
        <p:spPr>
          <a:xfrm>
            <a:off x="575999" y="2362200"/>
            <a:ext cx="5448564"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ext Placeholder 3">
            <a:extLst>
              <a:ext uri="{FF2B5EF4-FFF2-40B4-BE49-F238E27FC236}">
                <a16:creationId xmlns:a16="http://schemas.microsoft.com/office/drawing/2014/main" id="{5CC9352E-1357-6040-BCD6-FC6AEA7CC373}"/>
              </a:ext>
            </a:extLst>
          </p:cNvPr>
          <p:cNvSpPr>
            <a:spLocks noGrp="1"/>
          </p:cNvSpPr>
          <p:nvPr>
            <p:ph type="body" sz="quarter" idx="37" hasCustomPrompt="1"/>
          </p:nvPr>
        </p:nvSpPr>
        <p:spPr>
          <a:xfrm>
            <a:off x="6251443" y="1812925"/>
            <a:ext cx="5353182"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7" name="Text Placeholder 13">
            <a:extLst>
              <a:ext uri="{FF2B5EF4-FFF2-40B4-BE49-F238E27FC236}">
                <a16:creationId xmlns:a16="http://schemas.microsoft.com/office/drawing/2014/main" id="{A944D3B1-0B6C-324C-8804-3262A6DBD5DA}"/>
              </a:ext>
            </a:extLst>
          </p:cNvPr>
          <p:cNvSpPr>
            <a:spLocks noGrp="1"/>
          </p:cNvSpPr>
          <p:nvPr>
            <p:ph type="body" sz="quarter" idx="38" hasCustomPrompt="1"/>
          </p:nvPr>
        </p:nvSpPr>
        <p:spPr>
          <a:xfrm>
            <a:off x="6251443" y="2346782"/>
            <a:ext cx="5353200"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234392293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wo column text midnight blue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37BC9F56-6448-C349-8432-1F4AC023D06B}"/>
              </a:ext>
            </a:extLst>
          </p:cNvPr>
          <p:cNvSpPr>
            <a:spLocks noGrp="1"/>
          </p:cNvSpPr>
          <p:nvPr>
            <p:ph type="ftr" sz="quarter" idx="39"/>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AA983E32-2992-4C4A-AD04-0BD538A34D7C}"/>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5" name="Text Placeholder 17">
            <a:extLst>
              <a:ext uri="{FF2B5EF4-FFF2-40B4-BE49-F238E27FC236}">
                <a16:creationId xmlns:a16="http://schemas.microsoft.com/office/drawing/2014/main" id="{1ADADDF1-6D84-354B-ADAC-71CD7C2E589A}"/>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16" name="Text Placeholder 13">
            <a:extLst>
              <a:ext uri="{FF2B5EF4-FFF2-40B4-BE49-F238E27FC236}">
                <a16:creationId xmlns:a16="http://schemas.microsoft.com/office/drawing/2014/main" id="{29671604-398C-9444-9F80-E67623E46A2D}"/>
              </a:ext>
            </a:extLst>
          </p:cNvPr>
          <p:cNvSpPr>
            <a:spLocks noGrp="1"/>
          </p:cNvSpPr>
          <p:nvPr>
            <p:ph type="body" sz="quarter" idx="35" hasCustomPrompt="1"/>
          </p:nvPr>
        </p:nvSpPr>
        <p:spPr>
          <a:xfrm>
            <a:off x="576000" y="1828800"/>
            <a:ext cx="5446800" cy="4283075"/>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0" name="Text Placeholder 13">
            <a:extLst>
              <a:ext uri="{FF2B5EF4-FFF2-40B4-BE49-F238E27FC236}">
                <a16:creationId xmlns:a16="http://schemas.microsoft.com/office/drawing/2014/main" id="{92CD9204-20D8-964E-912C-2FB4676BD8C1}"/>
              </a:ext>
            </a:extLst>
          </p:cNvPr>
          <p:cNvSpPr>
            <a:spLocks noGrp="1"/>
          </p:cNvSpPr>
          <p:nvPr>
            <p:ph type="body" sz="quarter" idx="38" hasCustomPrompt="1"/>
          </p:nvPr>
        </p:nvSpPr>
        <p:spPr>
          <a:xfrm>
            <a:off x="6251443" y="1828800"/>
            <a:ext cx="5353200" cy="4267657"/>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06557755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wo column tex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8C4AA7AB-9E3C-1347-AE21-00A36CAAF2F4}"/>
              </a:ext>
            </a:extLst>
          </p:cNvPr>
          <p:cNvSpPr>
            <a:spLocks noGrp="1"/>
          </p:cNvSpPr>
          <p:nvPr>
            <p:ph type="ftr" sz="quarter" idx="39"/>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F4A808AF-C3E1-DA45-87A0-84079BBD79EE}"/>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8" name="Text Placeholder 17">
            <a:extLst>
              <a:ext uri="{FF2B5EF4-FFF2-40B4-BE49-F238E27FC236}">
                <a16:creationId xmlns:a16="http://schemas.microsoft.com/office/drawing/2014/main" id="{544BC1BD-96A4-AB48-887D-ABFA126BC7D9}"/>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5" name="Text Placeholder 3">
            <a:extLst>
              <a:ext uri="{FF2B5EF4-FFF2-40B4-BE49-F238E27FC236}">
                <a16:creationId xmlns:a16="http://schemas.microsoft.com/office/drawing/2014/main" id="{9FF99FD6-A8C2-FE4E-A020-E5EC330D3A6F}"/>
              </a:ext>
            </a:extLst>
          </p:cNvPr>
          <p:cNvSpPr>
            <a:spLocks noGrp="1"/>
          </p:cNvSpPr>
          <p:nvPr>
            <p:ph type="body" sz="quarter" idx="33" hasCustomPrompt="1"/>
          </p:nvPr>
        </p:nvSpPr>
        <p:spPr>
          <a:xfrm>
            <a:off x="575999" y="1828343"/>
            <a:ext cx="5448564"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6" name="Text Placeholder 13">
            <a:extLst>
              <a:ext uri="{FF2B5EF4-FFF2-40B4-BE49-F238E27FC236}">
                <a16:creationId xmlns:a16="http://schemas.microsoft.com/office/drawing/2014/main" id="{0AF81782-0A16-7F44-A0D3-4E2D68893B5B}"/>
              </a:ext>
            </a:extLst>
          </p:cNvPr>
          <p:cNvSpPr>
            <a:spLocks noGrp="1"/>
          </p:cNvSpPr>
          <p:nvPr>
            <p:ph type="body" sz="quarter" idx="36" hasCustomPrompt="1"/>
          </p:nvPr>
        </p:nvSpPr>
        <p:spPr>
          <a:xfrm>
            <a:off x="575999" y="2362200"/>
            <a:ext cx="5448564"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7" name="Text Placeholder 3">
            <a:extLst>
              <a:ext uri="{FF2B5EF4-FFF2-40B4-BE49-F238E27FC236}">
                <a16:creationId xmlns:a16="http://schemas.microsoft.com/office/drawing/2014/main" id="{CE0DA9FD-F3AF-A84D-B4A2-0F799FAE941A}"/>
              </a:ext>
            </a:extLst>
          </p:cNvPr>
          <p:cNvSpPr>
            <a:spLocks noGrp="1"/>
          </p:cNvSpPr>
          <p:nvPr>
            <p:ph type="body" sz="quarter" idx="37" hasCustomPrompt="1"/>
          </p:nvPr>
        </p:nvSpPr>
        <p:spPr>
          <a:xfrm>
            <a:off x="6251443" y="1812925"/>
            <a:ext cx="5353182" cy="313350"/>
          </a:xfrm>
          <a:prstGeom prst="rect">
            <a:avLst/>
          </a:prstGeom>
        </p:spPr>
        <p:txBody>
          <a:bodyPr>
            <a:noAutofit/>
          </a:bodyPr>
          <a:lstStyle>
            <a:lvl1pPr marL="0" indent="0">
              <a:spcBef>
                <a:spcPts val="500"/>
              </a:spcBef>
              <a:buClr>
                <a:schemeClr val="bg1"/>
              </a:buClr>
              <a:buNone/>
              <a:defRPr sz="2200" b="1">
                <a:solidFill>
                  <a:schemeClr val="bg1"/>
                </a:solidFill>
              </a:defRPr>
            </a:lvl1pPr>
            <a:lvl2pPr marL="181783" indent="-180000">
              <a:buClr>
                <a:schemeClr val="bg1"/>
              </a:buClr>
              <a:defRPr sz="2400">
                <a:solidFill>
                  <a:schemeClr val="bg1"/>
                </a:solidFill>
              </a:defRPr>
            </a:lvl2pPr>
            <a:lvl3pPr marL="360000" indent="-252000">
              <a:buClr>
                <a:schemeClr val="bg1"/>
              </a:buClr>
              <a:buFont typeface="System Font"/>
              <a:buChar char="–"/>
              <a:defRPr sz="2400">
                <a:solidFill>
                  <a:schemeClr val="bg1"/>
                </a:solidFill>
              </a:defRPr>
            </a:lvl3pPr>
            <a:lvl4pPr marL="0" indent="0">
              <a:buClr>
                <a:schemeClr val="bg1"/>
              </a:buClr>
              <a:buNone/>
              <a:defRPr sz="1800">
                <a:solidFill>
                  <a:schemeClr val="bg1"/>
                </a:solidFill>
              </a:defRPr>
            </a:lvl4pPr>
            <a:lvl5pPr marL="180000" indent="-180000">
              <a:buClr>
                <a:schemeClr val="bg1"/>
              </a:buClr>
              <a:defRPr sz="1800">
                <a:solidFill>
                  <a:schemeClr val="bg1"/>
                </a:solidFill>
              </a:defRPr>
            </a:lvl5pPr>
            <a:lvl6pPr marL="360000" indent="-216000">
              <a:buClr>
                <a:schemeClr val="bg1"/>
              </a:buClr>
              <a:buFont typeface="System Font"/>
              <a:buChar char="–"/>
              <a:defRPr sz="1800">
                <a:solidFill>
                  <a:schemeClr val="bg1"/>
                </a:solidFill>
              </a:defRPr>
            </a:lvl6pPr>
            <a:lvl7pPr marL="0" indent="0">
              <a:buClr>
                <a:schemeClr val="bg1"/>
              </a:buClr>
              <a:buNone/>
              <a:defRPr sz="1400">
                <a:solidFill>
                  <a:schemeClr val="bg1"/>
                </a:solidFill>
              </a:defRPr>
            </a:lvl7pPr>
            <a:lvl8pPr marL="144000" indent="-144000">
              <a:buClr>
                <a:schemeClr val="bg1"/>
              </a:buClr>
              <a:defRPr sz="1400">
                <a:solidFill>
                  <a:schemeClr val="bg1"/>
                </a:solidFill>
              </a:defRPr>
            </a:lvl8pPr>
            <a:lvl9pPr marL="288000" indent="-180000">
              <a:buClr>
                <a:schemeClr val="bg1"/>
              </a:buClr>
              <a:buFont typeface="System Font"/>
              <a:buChar char="–"/>
              <a:defRPr sz="1400">
                <a:solidFill>
                  <a:schemeClr val="bg1"/>
                </a:solidFill>
              </a:defRPr>
            </a:lvl9pPr>
          </a:lstStyle>
          <a:p>
            <a:pPr lvl="0"/>
            <a:r>
              <a:rPr lang="en-US"/>
              <a:t>Insert header</a:t>
            </a:r>
            <a:endParaRPr lang="en-GB"/>
          </a:p>
        </p:txBody>
      </p:sp>
      <p:sp>
        <p:nvSpPr>
          <p:cNvPr id="28" name="Text Placeholder 13">
            <a:extLst>
              <a:ext uri="{FF2B5EF4-FFF2-40B4-BE49-F238E27FC236}">
                <a16:creationId xmlns:a16="http://schemas.microsoft.com/office/drawing/2014/main" id="{8C7FC5CD-BEFE-B64B-8483-2F64F3924C1B}"/>
              </a:ext>
            </a:extLst>
          </p:cNvPr>
          <p:cNvSpPr>
            <a:spLocks noGrp="1"/>
          </p:cNvSpPr>
          <p:nvPr>
            <p:ph type="body" sz="quarter" idx="38" hasCustomPrompt="1"/>
          </p:nvPr>
        </p:nvSpPr>
        <p:spPr>
          <a:xfrm>
            <a:off x="6251443" y="2346782"/>
            <a:ext cx="5353182" cy="3733800"/>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4706244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wo column text teal w/o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17" name="Title 1">
            <a:extLst>
              <a:ext uri="{FF2B5EF4-FFF2-40B4-BE49-F238E27FC236}">
                <a16:creationId xmlns:a16="http://schemas.microsoft.com/office/drawing/2014/main" id="{5C07C99F-7F77-1F46-96D1-4A2D97A37260}"/>
              </a:ext>
            </a:extLst>
          </p:cNvPr>
          <p:cNvSpPr>
            <a:spLocks noGrp="1"/>
          </p:cNvSpPr>
          <p:nvPr>
            <p:ph type="title" hasCustomPrompt="1"/>
          </p:nvPr>
        </p:nvSpPr>
        <p:spPr>
          <a:xfrm>
            <a:off x="575999" y="816951"/>
            <a:ext cx="5448564" cy="395878"/>
          </a:xfrm>
        </p:spPr>
        <p:txBody>
          <a:bodyPr wrap="square" lIns="0" rIns="182880" anchor="t" anchorCtr="0">
            <a:noAutofit/>
          </a:bodyPr>
          <a:lstStyle>
            <a:lvl1pPr>
              <a:lnSpc>
                <a:spcPct val="85000"/>
              </a:lnSpc>
              <a:buClr>
                <a:schemeClr val="accent1"/>
              </a:buClr>
              <a:defRPr lang="en-GB" sz="3000" b="1" kern="1200" spc="10" baseline="0" dirty="0">
                <a:solidFill>
                  <a:schemeClr val="bg1"/>
                </a:solidFill>
                <a:latin typeface="+mj-lt"/>
                <a:ea typeface="+mj-ea"/>
                <a:cs typeface="+mj-cs"/>
              </a:defRPr>
            </a:lvl1pPr>
          </a:lstStyle>
          <a:p>
            <a:r>
              <a:rPr lang="en-US"/>
              <a:t>Insert title</a:t>
            </a:r>
            <a:endParaRPr lang="en-GB"/>
          </a:p>
        </p:txBody>
      </p:sp>
      <p:sp>
        <p:nvSpPr>
          <p:cNvPr id="2" name="Footer Placeholder 1">
            <a:extLst>
              <a:ext uri="{FF2B5EF4-FFF2-40B4-BE49-F238E27FC236}">
                <a16:creationId xmlns:a16="http://schemas.microsoft.com/office/drawing/2014/main" id="{8C4AA7AB-9E3C-1347-AE21-00A36CAAF2F4}"/>
              </a:ext>
            </a:extLst>
          </p:cNvPr>
          <p:cNvSpPr>
            <a:spLocks noGrp="1"/>
          </p:cNvSpPr>
          <p:nvPr>
            <p:ph type="ftr" sz="quarter" idx="39"/>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F4A808AF-C3E1-DA45-87A0-84079BBD79EE}"/>
              </a:ext>
            </a:extLst>
          </p:cNvPr>
          <p:cNvSpPr>
            <a:spLocks noGrp="1"/>
          </p:cNvSpPr>
          <p:nvPr>
            <p:ph type="sldNum" sz="quarter" idx="40"/>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8" name="Text Placeholder 17">
            <a:extLst>
              <a:ext uri="{FF2B5EF4-FFF2-40B4-BE49-F238E27FC236}">
                <a16:creationId xmlns:a16="http://schemas.microsoft.com/office/drawing/2014/main" id="{0E9B81E3-D03B-0748-9A33-F31282F481EC}"/>
              </a:ext>
            </a:extLst>
          </p:cNvPr>
          <p:cNvSpPr>
            <a:spLocks noGrp="1"/>
          </p:cNvSpPr>
          <p:nvPr>
            <p:ph type="body" sz="quarter" idx="29" hasCustomPrompt="1"/>
          </p:nvPr>
        </p:nvSpPr>
        <p:spPr>
          <a:xfrm>
            <a:off x="576001" y="1193187"/>
            <a:ext cx="5448564" cy="313350"/>
          </a:xfrm>
          <a:prstGeom prst="rect">
            <a:avLst/>
          </a:prstGeom>
        </p:spPr>
        <p:txBody>
          <a:bodyPr wrap="square" lIns="0" tIns="36000" rIns="182880" anchor="t" anchorCtr="0">
            <a:noAutofit/>
          </a:bodyPr>
          <a:lstStyle>
            <a:lvl1pPr marL="0" indent="0" algn="l" defTabSz="914377" rtl="0" eaLnBrk="1" latinLnBrk="0" hangingPunct="1">
              <a:lnSpc>
                <a:spcPct val="90000"/>
              </a:lnSpc>
              <a:spcBef>
                <a:spcPct val="0"/>
              </a:spcBef>
              <a:buClr>
                <a:schemeClr val="tx1"/>
              </a:buClr>
              <a:buNone/>
              <a:defRPr lang="en-US" sz="2400" b="0" kern="1200" dirty="0" smtClean="0">
                <a:solidFill>
                  <a:schemeClr val="bg1"/>
                </a:solidFill>
                <a:latin typeface="+mj-lt"/>
                <a:ea typeface="+mj-ea"/>
                <a:cs typeface="+mj-cs"/>
              </a:defRPr>
            </a:lvl1pPr>
          </a:lstStyle>
          <a:p>
            <a:pPr lvl="0"/>
            <a:r>
              <a:rPr lang="en-US"/>
              <a:t>Insert subtitle</a:t>
            </a:r>
          </a:p>
        </p:txBody>
      </p:sp>
      <p:sp>
        <p:nvSpPr>
          <p:cNvPr id="20" name="Text Placeholder 13">
            <a:extLst>
              <a:ext uri="{FF2B5EF4-FFF2-40B4-BE49-F238E27FC236}">
                <a16:creationId xmlns:a16="http://schemas.microsoft.com/office/drawing/2014/main" id="{D8551DBB-6D01-E94E-A159-E1FE3423AF06}"/>
              </a:ext>
            </a:extLst>
          </p:cNvPr>
          <p:cNvSpPr>
            <a:spLocks noGrp="1"/>
          </p:cNvSpPr>
          <p:nvPr>
            <p:ph type="body" sz="quarter" idx="35" hasCustomPrompt="1"/>
          </p:nvPr>
        </p:nvSpPr>
        <p:spPr>
          <a:xfrm>
            <a:off x="576000" y="1828800"/>
            <a:ext cx="5446800" cy="4283075"/>
          </a:xfrm>
          <a:prstGeom prst="rect">
            <a:avLst/>
          </a:prstGeom>
        </p:spPr>
        <p:txBody>
          <a:bodyPr rIns="182880">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26" name="Text Placeholder 13">
            <a:extLst>
              <a:ext uri="{FF2B5EF4-FFF2-40B4-BE49-F238E27FC236}">
                <a16:creationId xmlns:a16="http://schemas.microsoft.com/office/drawing/2014/main" id="{2516E303-02B7-4547-B42B-4D6827C363ED}"/>
              </a:ext>
            </a:extLst>
          </p:cNvPr>
          <p:cNvSpPr>
            <a:spLocks noGrp="1"/>
          </p:cNvSpPr>
          <p:nvPr>
            <p:ph type="body" sz="quarter" idx="38" hasCustomPrompt="1"/>
          </p:nvPr>
        </p:nvSpPr>
        <p:spPr>
          <a:xfrm>
            <a:off x="6251443" y="1828800"/>
            <a:ext cx="5353200" cy="4267657"/>
          </a:xfrm>
          <a:prstGeom prst="rect">
            <a:avLst/>
          </a:prstGeom>
        </p:spPr>
        <p:txBody>
          <a:bodyPr>
            <a:noAutofit/>
          </a:bodyPr>
          <a:lstStyle>
            <a:lvl1pPr marL="182880" indent="-182880">
              <a:lnSpc>
                <a:spcPct val="100000"/>
              </a:lnSpc>
              <a:spcBef>
                <a:spcPts val="300"/>
              </a:spcBef>
              <a:spcAft>
                <a:spcPts val="200"/>
              </a:spcAft>
              <a:buClr>
                <a:schemeClr val="bg1"/>
              </a:buClr>
              <a:defRPr sz="2000">
                <a:solidFill>
                  <a:schemeClr val="bg1"/>
                </a:solidFill>
              </a:defRPr>
            </a:lvl1pPr>
            <a:lvl2pPr marL="365760" indent="-182880">
              <a:lnSpc>
                <a:spcPct val="100000"/>
              </a:lnSpc>
              <a:spcBef>
                <a:spcPts val="300"/>
              </a:spcBef>
              <a:spcAft>
                <a:spcPts val="200"/>
              </a:spcAft>
              <a:buClr>
                <a:schemeClr val="bg1"/>
              </a:buClr>
              <a:defRPr sz="2000">
                <a:solidFill>
                  <a:schemeClr val="bg1"/>
                </a:solidFill>
              </a:defRPr>
            </a:lvl2pPr>
            <a:lvl3pPr marL="548640" indent="-182880">
              <a:lnSpc>
                <a:spcPct val="100000"/>
              </a:lnSpc>
              <a:spcBef>
                <a:spcPts val="300"/>
              </a:spcBef>
              <a:spcAft>
                <a:spcPts val="200"/>
              </a:spcAft>
              <a:buClr>
                <a:schemeClr val="bg1"/>
              </a:buClr>
              <a:defRPr sz="1800">
                <a:solidFill>
                  <a:schemeClr val="bg1"/>
                </a:solidFill>
              </a:defRPr>
            </a:lvl3pPr>
            <a:lvl4pPr marL="731520" indent="-182880">
              <a:lnSpc>
                <a:spcPct val="100000"/>
              </a:lnSpc>
              <a:spcBef>
                <a:spcPts val="300"/>
              </a:spcBef>
              <a:spcAft>
                <a:spcPts val="200"/>
              </a:spcAft>
              <a:buClr>
                <a:schemeClr val="bg1"/>
              </a:buClr>
              <a:defRPr sz="1800">
                <a:solidFill>
                  <a:schemeClr val="bg1"/>
                </a:solidFill>
              </a:defRPr>
            </a:lvl4pPr>
            <a:lvl5pPr marL="914400" indent="-182880">
              <a:lnSpc>
                <a:spcPct val="100000"/>
              </a:lnSpc>
              <a:spcBef>
                <a:spcPts val="300"/>
              </a:spcBef>
              <a:spcAft>
                <a:spcPts val="200"/>
              </a:spcAft>
              <a:buClr>
                <a:schemeClr val="bg1"/>
              </a:buClr>
              <a:defRPr sz="1600">
                <a:solidFill>
                  <a:schemeClr val="bg1"/>
                </a:solidFill>
              </a:defRPr>
            </a:lvl5pPr>
            <a:lvl6pPr marL="1097280" indent="-182880">
              <a:lnSpc>
                <a:spcPct val="100000"/>
              </a:lnSpc>
              <a:spcBef>
                <a:spcPts val="300"/>
              </a:spcBef>
              <a:spcAft>
                <a:spcPts val="200"/>
              </a:spcAft>
              <a:buClr>
                <a:schemeClr val="bg1"/>
              </a:buClr>
              <a:defRPr sz="1600">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Tree>
    <p:extLst>
      <p:ext uri="{BB962C8B-B14F-4D97-AF65-F5344CB8AC3E}">
        <p14:creationId xmlns:p14="http://schemas.microsoft.com/office/powerpoint/2010/main" val="150953908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Quote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A632E09-C808-C343-91A7-C20324242EF7}"/>
              </a:ext>
            </a:extLst>
          </p:cNvPr>
          <p:cNvSpPr/>
          <p:nvPr userDrawn="1"/>
        </p:nvSpPr>
        <p:spPr>
          <a:xfrm>
            <a:off x="0" y="407988"/>
            <a:ext cx="11784013" cy="59531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2" name="Text Placeholder 4">
            <a:extLst>
              <a:ext uri="{FF2B5EF4-FFF2-40B4-BE49-F238E27FC236}">
                <a16:creationId xmlns:a16="http://schemas.microsoft.com/office/drawing/2014/main" id="{E0CF6FB4-095A-B240-A505-7ADD15711AA0}"/>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tx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sp>
        <p:nvSpPr>
          <p:cNvPr id="2" name="Footer Placeholder 1">
            <a:extLst>
              <a:ext uri="{FF2B5EF4-FFF2-40B4-BE49-F238E27FC236}">
                <a16:creationId xmlns:a16="http://schemas.microsoft.com/office/drawing/2014/main" id="{D9FDD32F-2551-6B47-84B3-4F59E9742F98}"/>
              </a:ext>
            </a:extLst>
          </p:cNvPr>
          <p:cNvSpPr>
            <a:spLocks noGrp="1"/>
          </p:cNvSpPr>
          <p:nvPr>
            <p:ph type="ftr" sz="quarter" idx="32"/>
          </p:nvPr>
        </p:nvSpPr>
        <p:spPr/>
        <p:txBody>
          <a:bodyPr/>
          <a:lstStyle/>
          <a:p>
            <a:endParaRPr lang="en-GB"/>
          </a:p>
        </p:txBody>
      </p:sp>
      <p:sp>
        <p:nvSpPr>
          <p:cNvPr id="3" name="Slide Number Placeholder 2">
            <a:extLst>
              <a:ext uri="{FF2B5EF4-FFF2-40B4-BE49-F238E27FC236}">
                <a16:creationId xmlns:a16="http://schemas.microsoft.com/office/drawing/2014/main" id="{884DBCE0-5DE5-5F40-B98F-1DB0AB9BD95B}"/>
              </a:ext>
            </a:extLst>
          </p:cNvPr>
          <p:cNvSpPr>
            <a:spLocks noGrp="1"/>
          </p:cNvSpPr>
          <p:nvPr>
            <p:ph type="sldNum" sz="quarter" idx="33"/>
          </p:nvPr>
        </p:nvSpPr>
        <p:spPr/>
        <p:txBody>
          <a:bodyPr/>
          <a:lstStyle/>
          <a:p>
            <a:fld id="{F18EFF25-22D3-7349-97D6-73D11F9E5B0D}" type="slidenum">
              <a:rPr lang="en-GB" smtClean="0"/>
              <a:pPr/>
              <a:t>‹#›</a:t>
            </a:fld>
            <a:endParaRPr lang="en-GB"/>
          </a:p>
        </p:txBody>
      </p:sp>
      <p:sp>
        <p:nvSpPr>
          <p:cNvPr id="30" name="Text Placeholder 17">
            <a:extLst>
              <a:ext uri="{FF2B5EF4-FFF2-40B4-BE49-F238E27FC236}">
                <a16:creationId xmlns:a16="http://schemas.microsoft.com/office/drawing/2014/main" id="{4634DFC8-82F3-5F4A-BA0B-D3B6FF666175}"/>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tx1"/>
                </a:solidFill>
              </a:defRPr>
            </a:lvl1pPr>
          </a:lstStyle>
          <a:p>
            <a:pPr lvl="0"/>
            <a:r>
              <a:rPr lang="en-US"/>
              <a:t>Insert name</a:t>
            </a:r>
          </a:p>
        </p:txBody>
      </p:sp>
      <p:sp>
        <p:nvSpPr>
          <p:cNvPr id="31" name="Text Placeholder 17">
            <a:extLst>
              <a:ext uri="{FF2B5EF4-FFF2-40B4-BE49-F238E27FC236}">
                <a16:creationId xmlns:a16="http://schemas.microsoft.com/office/drawing/2014/main" id="{1F718D8F-FE3D-3041-B7A8-E53496B7601B}"/>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tx1"/>
                </a:solidFill>
              </a:defRPr>
            </a:lvl1pPr>
          </a:lstStyle>
          <a:p>
            <a:pPr lvl="0"/>
            <a:r>
              <a:rPr lang="en-US"/>
              <a:t>Insert title</a:t>
            </a:r>
          </a:p>
        </p:txBody>
      </p:sp>
      <p:sp>
        <p:nvSpPr>
          <p:cNvPr id="32" name="Text Placeholder 17">
            <a:extLst>
              <a:ext uri="{FF2B5EF4-FFF2-40B4-BE49-F238E27FC236}">
                <a16:creationId xmlns:a16="http://schemas.microsoft.com/office/drawing/2014/main" id="{BC1298E4-D977-A748-9586-789F41B8D8D9}"/>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Insert company name</a:t>
            </a:r>
          </a:p>
        </p:txBody>
      </p:sp>
    </p:spTree>
    <p:extLst>
      <p:ext uri="{BB962C8B-B14F-4D97-AF65-F5344CB8AC3E}">
        <p14:creationId xmlns:p14="http://schemas.microsoft.com/office/powerpoint/2010/main" val="127272005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Quote purp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5" name="Text Placeholder 4">
            <a:extLst>
              <a:ext uri="{FF2B5EF4-FFF2-40B4-BE49-F238E27FC236}">
                <a16:creationId xmlns:a16="http://schemas.microsoft.com/office/drawing/2014/main" id="{8052C39F-88CD-E74E-869B-DDF29789E5D3}"/>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bg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0427946D-4EAF-1F4C-AAEB-F3C02E98FCF1}"/>
              </a:ext>
            </a:extLst>
          </p:cNvPr>
          <p:cNvSpPr>
            <a:spLocks noGrp="1"/>
          </p:cNvSpPr>
          <p:nvPr>
            <p:ph type="ftr" sz="quarter" idx="32"/>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9DA7D024-85E8-844E-A307-6DD959B9C727}"/>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7" name="Text Placeholder 17">
            <a:extLst>
              <a:ext uri="{FF2B5EF4-FFF2-40B4-BE49-F238E27FC236}">
                <a16:creationId xmlns:a16="http://schemas.microsoft.com/office/drawing/2014/main" id="{D20C4C80-683A-B943-BAC4-ACB3655939C1}"/>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bg1"/>
                </a:solidFill>
              </a:defRPr>
            </a:lvl1pPr>
          </a:lstStyle>
          <a:p>
            <a:pPr lvl="0"/>
            <a:r>
              <a:rPr lang="en-US"/>
              <a:t>Insert name</a:t>
            </a:r>
          </a:p>
        </p:txBody>
      </p:sp>
      <p:sp>
        <p:nvSpPr>
          <p:cNvPr id="19" name="Text Placeholder 17">
            <a:extLst>
              <a:ext uri="{FF2B5EF4-FFF2-40B4-BE49-F238E27FC236}">
                <a16:creationId xmlns:a16="http://schemas.microsoft.com/office/drawing/2014/main" id="{7E10BEC5-9F43-C54D-9D78-C8AF9BB4348E}"/>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title</a:t>
            </a:r>
          </a:p>
        </p:txBody>
      </p:sp>
      <p:sp>
        <p:nvSpPr>
          <p:cNvPr id="20" name="Text Placeholder 17">
            <a:extLst>
              <a:ext uri="{FF2B5EF4-FFF2-40B4-BE49-F238E27FC236}">
                <a16:creationId xmlns:a16="http://schemas.microsoft.com/office/drawing/2014/main" id="{18324929-D19E-8E49-AE8F-3B82917F72FB}"/>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company name</a:t>
            </a:r>
          </a:p>
        </p:txBody>
      </p:sp>
    </p:spTree>
    <p:extLst>
      <p:ext uri="{BB962C8B-B14F-4D97-AF65-F5344CB8AC3E}">
        <p14:creationId xmlns:p14="http://schemas.microsoft.com/office/powerpoint/2010/main" val="13288061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Quote midnight blu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2" name="Footer Placeholder 1">
            <a:extLst>
              <a:ext uri="{FF2B5EF4-FFF2-40B4-BE49-F238E27FC236}">
                <a16:creationId xmlns:a16="http://schemas.microsoft.com/office/drawing/2014/main" id="{BAD334F6-7BE4-A04A-B581-AE8C23A996CF}"/>
              </a:ext>
            </a:extLst>
          </p:cNvPr>
          <p:cNvSpPr>
            <a:spLocks noGrp="1"/>
          </p:cNvSpPr>
          <p:nvPr>
            <p:ph type="ftr" sz="quarter" idx="32"/>
          </p:nvPr>
        </p:nvSpPr>
        <p:spPr/>
        <p:txBody>
          <a:bodyPr/>
          <a:lstStyle>
            <a:lvl1pPr>
              <a:defRPr>
                <a:solidFill>
                  <a:schemeClr val="bg1"/>
                </a:solidFill>
              </a:defRPr>
            </a:lvl1pPr>
          </a:lstStyle>
          <a:p>
            <a:endParaRPr lang="en-GB"/>
          </a:p>
        </p:txBody>
      </p:sp>
      <p:sp>
        <p:nvSpPr>
          <p:cNvPr id="3" name="Slide Number Placeholder 2">
            <a:extLst>
              <a:ext uri="{FF2B5EF4-FFF2-40B4-BE49-F238E27FC236}">
                <a16:creationId xmlns:a16="http://schemas.microsoft.com/office/drawing/2014/main" id="{5BABDE63-0CB6-A74E-879A-A9A8AB4BEF20}"/>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7" name="Text Placeholder 4">
            <a:extLst>
              <a:ext uri="{FF2B5EF4-FFF2-40B4-BE49-F238E27FC236}">
                <a16:creationId xmlns:a16="http://schemas.microsoft.com/office/drawing/2014/main" id="{F1DC5EFD-52D1-B140-96B3-C1BF8E2B5BF1}"/>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bg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sp>
        <p:nvSpPr>
          <p:cNvPr id="19" name="Text Placeholder 17">
            <a:extLst>
              <a:ext uri="{FF2B5EF4-FFF2-40B4-BE49-F238E27FC236}">
                <a16:creationId xmlns:a16="http://schemas.microsoft.com/office/drawing/2014/main" id="{A331652D-E28F-CF4E-BABF-4D528BA47D45}"/>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bg1"/>
                </a:solidFill>
              </a:defRPr>
            </a:lvl1pPr>
          </a:lstStyle>
          <a:p>
            <a:pPr lvl="0"/>
            <a:r>
              <a:rPr lang="en-US"/>
              <a:t>Insert name</a:t>
            </a:r>
          </a:p>
        </p:txBody>
      </p:sp>
      <p:sp>
        <p:nvSpPr>
          <p:cNvPr id="20" name="Text Placeholder 17">
            <a:extLst>
              <a:ext uri="{FF2B5EF4-FFF2-40B4-BE49-F238E27FC236}">
                <a16:creationId xmlns:a16="http://schemas.microsoft.com/office/drawing/2014/main" id="{CE5C2593-176D-394D-AD45-B389F7E22888}"/>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title</a:t>
            </a:r>
          </a:p>
        </p:txBody>
      </p:sp>
      <p:sp>
        <p:nvSpPr>
          <p:cNvPr id="21" name="Text Placeholder 17">
            <a:extLst>
              <a:ext uri="{FF2B5EF4-FFF2-40B4-BE49-F238E27FC236}">
                <a16:creationId xmlns:a16="http://schemas.microsoft.com/office/drawing/2014/main" id="{5D2C1BB8-8B3A-7542-873E-CDBC88195B91}"/>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company name</a:t>
            </a:r>
          </a:p>
        </p:txBody>
      </p:sp>
    </p:spTree>
    <p:extLst>
      <p:ext uri="{BB962C8B-B14F-4D97-AF65-F5344CB8AC3E}">
        <p14:creationId xmlns:p14="http://schemas.microsoft.com/office/powerpoint/2010/main" val="351707791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Quote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234B8AE-ABB6-9047-ABDC-DF683CCDCAC1}"/>
              </a:ext>
            </a:extLst>
          </p:cNvPr>
          <p:cNvSpPr/>
          <p:nvPr userDrawn="1"/>
        </p:nvSpPr>
        <p:spPr>
          <a:xfrm>
            <a:off x="0" y="0"/>
            <a:ext cx="1219199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pic>
        <p:nvPicPr>
          <p:cNvPr id="12" name="Picture 11" descr="A picture containing drawing&#10;&#10;Description automatically generated">
            <a:extLst>
              <a:ext uri="{FF2B5EF4-FFF2-40B4-BE49-F238E27FC236}">
                <a16:creationId xmlns:a16="http://schemas.microsoft.com/office/drawing/2014/main" id="{2CD6B903-785C-3544-A814-9C5DD8C9332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70536" y="6364288"/>
            <a:ext cx="1625179" cy="486580"/>
          </a:xfrm>
          <a:prstGeom prst="rect">
            <a:avLst/>
          </a:prstGeom>
        </p:spPr>
      </p:pic>
      <p:sp>
        <p:nvSpPr>
          <p:cNvPr id="6" name="Footer Placeholder 5">
            <a:extLst>
              <a:ext uri="{FF2B5EF4-FFF2-40B4-BE49-F238E27FC236}">
                <a16:creationId xmlns:a16="http://schemas.microsoft.com/office/drawing/2014/main" id="{991EE376-12C7-A540-B354-A20AE94484B7}"/>
              </a:ext>
            </a:extLst>
          </p:cNvPr>
          <p:cNvSpPr>
            <a:spLocks noGrp="1"/>
          </p:cNvSpPr>
          <p:nvPr>
            <p:ph type="ftr" sz="quarter" idx="32"/>
          </p:nvPr>
        </p:nvSpPr>
        <p:spPr/>
        <p:txBody>
          <a:bodyPr/>
          <a:lstStyle>
            <a:lvl1pPr>
              <a:defRPr>
                <a:solidFill>
                  <a:schemeClr val="bg1"/>
                </a:solidFill>
              </a:defRPr>
            </a:lvl1pPr>
          </a:lstStyle>
          <a:p>
            <a:endParaRPr lang="en-GB"/>
          </a:p>
        </p:txBody>
      </p:sp>
      <p:sp>
        <p:nvSpPr>
          <p:cNvPr id="7" name="Slide Number Placeholder 6">
            <a:extLst>
              <a:ext uri="{FF2B5EF4-FFF2-40B4-BE49-F238E27FC236}">
                <a16:creationId xmlns:a16="http://schemas.microsoft.com/office/drawing/2014/main" id="{AE6E3051-1500-9349-824A-A50271C53C59}"/>
              </a:ext>
            </a:extLst>
          </p:cNvPr>
          <p:cNvSpPr>
            <a:spLocks noGrp="1"/>
          </p:cNvSpPr>
          <p:nvPr>
            <p:ph type="sldNum" sz="quarter" idx="33"/>
          </p:nvPr>
        </p:nvSpPr>
        <p:spPr/>
        <p:txBody>
          <a:bodyPr/>
          <a:lstStyle>
            <a:lvl1pPr>
              <a:defRPr>
                <a:solidFill>
                  <a:schemeClr val="bg1"/>
                </a:solidFill>
              </a:defRPr>
            </a:lvl1pPr>
          </a:lstStyle>
          <a:p>
            <a:fld id="{F18EFF25-22D3-7349-97D6-73D11F9E5B0D}" type="slidenum">
              <a:rPr lang="en-GB" smtClean="0"/>
              <a:pPr/>
              <a:t>‹#›</a:t>
            </a:fld>
            <a:endParaRPr lang="en-GB"/>
          </a:p>
        </p:txBody>
      </p:sp>
      <p:sp>
        <p:nvSpPr>
          <p:cNvPr id="17" name="Text Placeholder 4">
            <a:extLst>
              <a:ext uri="{FF2B5EF4-FFF2-40B4-BE49-F238E27FC236}">
                <a16:creationId xmlns:a16="http://schemas.microsoft.com/office/drawing/2014/main" id="{7BC1FC66-C86C-2A49-A200-B344682700FD}"/>
              </a:ext>
            </a:extLst>
          </p:cNvPr>
          <p:cNvSpPr>
            <a:spLocks noGrp="1"/>
          </p:cNvSpPr>
          <p:nvPr>
            <p:ph type="body" sz="quarter" idx="13" hasCustomPrompt="1"/>
          </p:nvPr>
        </p:nvSpPr>
        <p:spPr>
          <a:xfrm>
            <a:off x="576000" y="1812925"/>
            <a:ext cx="7283713" cy="2880000"/>
          </a:xfrm>
        </p:spPr>
        <p:txBody>
          <a:bodyPr wrap="square">
            <a:noAutofit/>
          </a:bodyPr>
          <a:lstStyle>
            <a:lvl1pPr marL="0" indent="0">
              <a:lnSpc>
                <a:spcPct val="85000"/>
              </a:lnSpc>
              <a:spcBef>
                <a:spcPts val="500"/>
              </a:spcBef>
              <a:buNone/>
              <a:defRPr sz="4600" b="1" spc="20" baseline="0">
                <a:solidFill>
                  <a:schemeClr val="bg1"/>
                </a:solidFill>
              </a:defRPr>
            </a:lvl1pPr>
            <a:lvl2pPr marL="0" indent="-360000">
              <a:defRPr sz="4400">
                <a:solidFill>
                  <a:schemeClr val="bg1"/>
                </a:solidFill>
              </a:defRPr>
            </a:lvl2pPr>
            <a:lvl3pPr marL="720000" indent="-504000">
              <a:buClr>
                <a:schemeClr val="bg1"/>
              </a:buClr>
              <a:buFont typeface="System Font"/>
              <a:buChar char="–"/>
              <a:defRPr sz="4400">
                <a:solidFill>
                  <a:schemeClr val="bg1"/>
                </a:solidFill>
              </a:defRPr>
            </a:lvl3pPr>
            <a:lvl4pPr marL="0" indent="0">
              <a:buNone/>
              <a:defRPr sz="3000">
                <a:solidFill>
                  <a:schemeClr val="bg1"/>
                </a:solidFill>
              </a:defRPr>
            </a:lvl4pPr>
            <a:lvl5pPr marL="0" indent="-360000">
              <a:defRPr sz="3000">
                <a:solidFill>
                  <a:schemeClr val="bg1"/>
                </a:solidFill>
              </a:defRPr>
            </a:lvl5pPr>
            <a:lvl6pPr marL="0" indent="-228594">
              <a:buClr>
                <a:schemeClr val="bg1"/>
              </a:buClr>
              <a:buFont typeface="System Font"/>
              <a:buChar char="-"/>
              <a:defRPr>
                <a:solidFill>
                  <a:schemeClr val="bg1"/>
                </a:solidFill>
              </a:defRPr>
            </a:lvl6pPr>
          </a:lstStyle>
          <a:p>
            <a:pPr lvl="0"/>
            <a:r>
              <a:rPr lang="en-US"/>
              <a:t>"insert quote"</a:t>
            </a:r>
          </a:p>
        </p:txBody>
      </p:sp>
      <p:sp>
        <p:nvSpPr>
          <p:cNvPr id="19" name="Text Placeholder 17">
            <a:extLst>
              <a:ext uri="{FF2B5EF4-FFF2-40B4-BE49-F238E27FC236}">
                <a16:creationId xmlns:a16="http://schemas.microsoft.com/office/drawing/2014/main" id="{3EE8291B-3CE7-DB48-8F6F-5746072CA3E6}"/>
              </a:ext>
            </a:extLst>
          </p:cNvPr>
          <p:cNvSpPr>
            <a:spLocks noGrp="1"/>
          </p:cNvSpPr>
          <p:nvPr>
            <p:ph type="body" sz="quarter" idx="14" hasCustomPrompt="1"/>
          </p:nvPr>
        </p:nvSpPr>
        <p:spPr>
          <a:xfrm>
            <a:off x="576000" y="4947681"/>
            <a:ext cx="5448563" cy="284421"/>
          </a:xfrm>
        </p:spPr>
        <p:txBody>
          <a:bodyPr wrap="square">
            <a:noAutofit/>
          </a:bodyPr>
          <a:lstStyle>
            <a:lvl1pPr marL="0" indent="0">
              <a:lnSpc>
                <a:spcPct val="90000"/>
              </a:lnSpc>
              <a:buNone/>
              <a:defRPr sz="1800" b="1" baseline="0">
                <a:solidFill>
                  <a:schemeClr val="bg1"/>
                </a:solidFill>
              </a:defRPr>
            </a:lvl1pPr>
          </a:lstStyle>
          <a:p>
            <a:pPr lvl="0"/>
            <a:r>
              <a:rPr lang="en-US"/>
              <a:t>Insert name</a:t>
            </a:r>
          </a:p>
        </p:txBody>
      </p:sp>
      <p:sp>
        <p:nvSpPr>
          <p:cNvPr id="20" name="Text Placeholder 17">
            <a:extLst>
              <a:ext uri="{FF2B5EF4-FFF2-40B4-BE49-F238E27FC236}">
                <a16:creationId xmlns:a16="http://schemas.microsoft.com/office/drawing/2014/main" id="{C69BFCF1-DF5E-0B45-A4E6-001F04F7D09B}"/>
              </a:ext>
            </a:extLst>
          </p:cNvPr>
          <p:cNvSpPr>
            <a:spLocks noGrp="1"/>
          </p:cNvSpPr>
          <p:nvPr>
            <p:ph type="body" sz="quarter" idx="15" hasCustomPrompt="1"/>
          </p:nvPr>
        </p:nvSpPr>
        <p:spPr>
          <a:xfrm>
            <a:off x="576000" y="5259126"/>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title</a:t>
            </a:r>
          </a:p>
        </p:txBody>
      </p:sp>
      <p:sp>
        <p:nvSpPr>
          <p:cNvPr id="21" name="Text Placeholder 17">
            <a:extLst>
              <a:ext uri="{FF2B5EF4-FFF2-40B4-BE49-F238E27FC236}">
                <a16:creationId xmlns:a16="http://schemas.microsoft.com/office/drawing/2014/main" id="{F601B3AD-1770-E04B-994E-77B2F09BB4D7}"/>
              </a:ext>
            </a:extLst>
          </p:cNvPr>
          <p:cNvSpPr>
            <a:spLocks noGrp="1"/>
          </p:cNvSpPr>
          <p:nvPr>
            <p:ph type="body" sz="quarter" idx="16" hasCustomPrompt="1"/>
          </p:nvPr>
        </p:nvSpPr>
        <p:spPr>
          <a:xfrm>
            <a:off x="576000" y="5592954"/>
            <a:ext cx="5448563" cy="284421"/>
          </a:xfrm>
        </p:spPr>
        <p:txBody>
          <a:bodyPr wrap="square">
            <a:noAutofit/>
          </a:bodyPr>
          <a:lstStyle>
            <a:lvl1pPr marL="0" indent="0">
              <a:lnSpc>
                <a:spcPct val="90000"/>
              </a:lnSpc>
              <a:buNone/>
              <a:defRPr sz="1800" baseline="0">
                <a:solidFill>
                  <a:schemeClr val="bg1"/>
                </a:solidFill>
              </a:defRPr>
            </a:lvl1pPr>
          </a:lstStyle>
          <a:p>
            <a:pPr lvl="0"/>
            <a:r>
              <a:rPr lang="en-US"/>
              <a:t>Insert company name</a:t>
            </a:r>
          </a:p>
        </p:txBody>
      </p:sp>
    </p:spTree>
    <p:extLst>
      <p:ext uri="{BB962C8B-B14F-4D97-AF65-F5344CB8AC3E}">
        <p14:creationId xmlns:p14="http://schemas.microsoft.com/office/powerpoint/2010/main" val="121412690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Back cover_1">
    <p:bg>
      <p:bgPr>
        <a:solidFill>
          <a:schemeClr val="bg1"/>
        </a:solidFill>
        <a:effectLst/>
      </p:bgPr>
    </p:bg>
    <p:spTree>
      <p:nvGrpSpPr>
        <p:cNvPr id="1" name=""/>
        <p:cNvGrpSpPr/>
        <p:nvPr/>
      </p:nvGrpSpPr>
      <p:grpSpPr>
        <a:xfrm>
          <a:off x="0" y="0"/>
          <a:ext cx="0" cy="0"/>
          <a:chOff x="0" y="0"/>
          <a:chExt cx="0" cy="0"/>
        </a:xfrm>
      </p:grpSpPr>
      <p:pic>
        <p:nvPicPr>
          <p:cNvPr id="4" name="Picture 3" descr="A close up of a plastic container&#10;&#10;Description automatically generated">
            <a:extLst>
              <a:ext uri="{FF2B5EF4-FFF2-40B4-BE49-F238E27FC236}">
                <a16:creationId xmlns:a16="http://schemas.microsoft.com/office/drawing/2014/main" id="{0E2195EA-C1B5-7A4F-BB55-023A5B48E07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1" name="Text Placeholder 7">
            <a:extLst>
              <a:ext uri="{FF2B5EF4-FFF2-40B4-BE49-F238E27FC236}">
                <a16:creationId xmlns:a16="http://schemas.microsoft.com/office/drawing/2014/main" id="{0F95A04A-A638-D544-A4AC-E0EEA43B3B79}"/>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
        <p:nvSpPr>
          <p:cNvPr id="15" name="Text Placeholder 17">
            <a:extLst>
              <a:ext uri="{FF2B5EF4-FFF2-40B4-BE49-F238E27FC236}">
                <a16:creationId xmlns:a16="http://schemas.microsoft.com/office/drawing/2014/main" id="{A41B1AE7-9CDE-B944-BE30-C6D3E56634C1}"/>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8" name="Text Placeholder 17">
            <a:extLst>
              <a:ext uri="{FF2B5EF4-FFF2-40B4-BE49-F238E27FC236}">
                <a16:creationId xmlns:a16="http://schemas.microsoft.com/office/drawing/2014/main" id="{05667D61-7251-8642-A80D-5FCF8497827C}"/>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9" name="Text Placeholder 17">
            <a:extLst>
              <a:ext uri="{FF2B5EF4-FFF2-40B4-BE49-F238E27FC236}">
                <a16:creationId xmlns:a16="http://schemas.microsoft.com/office/drawing/2014/main" id="{C12066B1-A5CE-7246-972A-C9428F9D315A}"/>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1" name="Text Placeholder 17">
            <a:extLst>
              <a:ext uri="{FF2B5EF4-FFF2-40B4-BE49-F238E27FC236}">
                <a16:creationId xmlns:a16="http://schemas.microsoft.com/office/drawing/2014/main" id="{667376C9-8569-EC45-A8EF-E214BA57A92D}"/>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22" name="TextBox 21">
            <a:extLst>
              <a:ext uri="{FF2B5EF4-FFF2-40B4-BE49-F238E27FC236}">
                <a16:creationId xmlns:a16="http://schemas.microsoft.com/office/drawing/2014/main" id="{12A1591E-87ED-0143-8B74-91CD08ED08B4}"/>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1452F5AF-B8F5-804F-9E55-464E4286E418}"/>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Tree>
    <p:extLst>
      <p:ext uri="{BB962C8B-B14F-4D97-AF65-F5344CB8AC3E}">
        <p14:creationId xmlns:p14="http://schemas.microsoft.com/office/powerpoint/2010/main" val="222532767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Back cover_2">
    <p:bg>
      <p:bgPr>
        <a:solidFill>
          <a:schemeClr val="bg1"/>
        </a:solidFill>
        <a:effectLst/>
      </p:bgPr>
    </p:bg>
    <p:spTree>
      <p:nvGrpSpPr>
        <p:cNvPr id="1" name=""/>
        <p:cNvGrpSpPr/>
        <p:nvPr/>
      </p:nvGrpSpPr>
      <p:grpSpPr>
        <a:xfrm>
          <a:off x="0" y="0"/>
          <a:ext cx="0" cy="0"/>
          <a:chOff x="0" y="0"/>
          <a:chExt cx="0" cy="0"/>
        </a:xfrm>
      </p:grpSpPr>
      <p:pic>
        <p:nvPicPr>
          <p:cNvPr id="4" name="Picture 3" descr="A picture containing table, white, sitting, food&#10;&#10;Description automatically generated">
            <a:extLst>
              <a:ext uri="{FF2B5EF4-FFF2-40B4-BE49-F238E27FC236}">
                <a16:creationId xmlns:a16="http://schemas.microsoft.com/office/drawing/2014/main" id="{41EF93AF-158A-634A-AFAD-0643C43481E1}"/>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2" name="TextBox 21">
            <a:extLst>
              <a:ext uri="{FF2B5EF4-FFF2-40B4-BE49-F238E27FC236}">
                <a16:creationId xmlns:a16="http://schemas.microsoft.com/office/drawing/2014/main" id="{AEA105E4-7D2A-AA4D-B063-203D693DF212}"/>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795AC3E2-BB85-2241-ABD9-551B484D64D4}"/>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1" name="Text Placeholder 17">
            <a:extLst>
              <a:ext uri="{FF2B5EF4-FFF2-40B4-BE49-F238E27FC236}">
                <a16:creationId xmlns:a16="http://schemas.microsoft.com/office/drawing/2014/main" id="{BCBB2176-5E6B-5540-AA7C-3AD45E82089A}"/>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2" name="Text Placeholder 17">
            <a:extLst>
              <a:ext uri="{FF2B5EF4-FFF2-40B4-BE49-F238E27FC236}">
                <a16:creationId xmlns:a16="http://schemas.microsoft.com/office/drawing/2014/main" id="{747E31F3-5829-4343-9380-63E853DC7956}"/>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3" name="Text Placeholder 17">
            <a:extLst>
              <a:ext uri="{FF2B5EF4-FFF2-40B4-BE49-F238E27FC236}">
                <a16:creationId xmlns:a16="http://schemas.microsoft.com/office/drawing/2014/main" id="{1FF365FD-80FD-9A4E-8762-B59F235241BE}"/>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16" name="Text Placeholder 17">
            <a:extLst>
              <a:ext uri="{FF2B5EF4-FFF2-40B4-BE49-F238E27FC236}">
                <a16:creationId xmlns:a16="http://schemas.microsoft.com/office/drawing/2014/main" id="{ABCB0AA3-4241-D74B-A449-A622C3AD56C2}"/>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4" name="Text Placeholder 7">
            <a:extLst>
              <a:ext uri="{FF2B5EF4-FFF2-40B4-BE49-F238E27FC236}">
                <a16:creationId xmlns:a16="http://schemas.microsoft.com/office/drawing/2014/main" id="{D60A7C93-9A43-B940-BCEC-8D253CACB4CE}"/>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142657910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Back cover_3">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white, man, air, bird&#10;&#10;Description automatically generated">
            <a:extLst>
              <a:ext uri="{FF2B5EF4-FFF2-40B4-BE49-F238E27FC236}">
                <a16:creationId xmlns:a16="http://schemas.microsoft.com/office/drawing/2014/main" id="{2277FF01-2860-FA40-804C-C963BE1B2F7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6" name="TextBox 15">
            <a:extLst>
              <a:ext uri="{FF2B5EF4-FFF2-40B4-BE49-F238E27FC236}">
                <a16:creationId xmlns:a16="http://schemas.microsoft.com/office/drawing/2014/main" id="{84307A3D-E45E-BA40-AEDD-EA97CF141828}"/>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17" name="Picture 16" descr="A close up of a flower&#10;&#10;Description automatically generated">
            <a:extLst>
              <a:ext uri="{FF2B5EF4-FFF2-40B4-BE49-F238E27FC236}">
                <a16:creationId xmlns:a16="http://schemas.microsoft.com/office/drawing/2014/main" id="{2786AF85-35A7-0E47-8469-39363474179C}"/>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8" name="Text Placeholder 17">
            <a:extLst>
              <a:ext uri="{FF2B5EF4-FFF2-40B4-BE49-F238E27FC236}">
                <a16:creationId xmlns:a16="http://schemas.microsoft.com/office/drawing/2014/main" id="{E6327BFC-A233-ED4A-BE84-69711075F993}"/>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9" name="Text Placeholder 17">
            <a:extLst>
              <a:ext uri="{FF2B5EF4-FFF2-40B4-BE49-F238E27FC236}">
                <a16:creationId xmlns:a16="http://schemas.microsoft.com/office/drawing/2014/main" id="{AAA77F6E-8785-784F-97A9-C8A58433129B}"/>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20" name="Text Placeholder 17">
            <a:extLst>
              <a:ext uri="{FF2B5EF4-FFF2-40B4-BE49-F238E27FC236}">
                <a16:creationId xmlns:a16="http://schemas.microsoft.com/office/drawing/2014/main" id="{9934B366-F80E-2C46-940E-63ACBD4C607B}"/>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1" name="Text Placeholder 17">
            <a:extLst>
              <a:ext uri="{FF2B5EF4-FFF2-40B4-BE49-F238E27FC236}">
                <a16:creationId xmlns:a16="http://schemas.microsoft.com/office/drawing/2014/main" id="{EF7462C7-A3FA-454B-A7AC-A321D0234629}"/>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1" name="Text Placeholder 7">
            <a:extLst>
              <a:ext uri="{FF2B5EF4-FFF2-40B4-BE49-F238E27FC236}">
                <a16:creationId xmlns:a16="http://schemas.microsoft.com/office/drawing/2014/main" id="{F306B7D3-3BEE-4E4F-A79B-95718F09B5A0}"/>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310721980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Back cover_4">
    <p:bg>
      <p:bgPr>
        <a:solidFill>
          <a:schemeClr val="bg1"/>
        </a:solidFill>
        <a:effectLst/>
      </p:bgPr>
    </p:bg>
    <p:spTree>
      <p:nvGrpSpPr>
        <p:cNvPr id="1" name=""/>
        <p:cNvGrpSpPr/>
        <p:nvPr/>
      </p:nvGrpSpPr>
      <p:grpSpPr>
        <a:xfrm>
          <a:off x="0" y="0"/>
          <a:ext cx="0" cy="0"/>
          <a:chOff x="0" y="0"/>
          <a:chExt cx="0" cy="0"/>
        </a:xfrm>
      </p:grpSpPr>
      <p:pic>
        <p:nvPicPr>
          <p:cNvPr id="6" name="Picture 5" descr="A picture containing indoor, sitting, table, white&#10;&#10;Description automatically generated">
            <a:extLst>
              <a:ext uri="{FF2B5EF4-FFF2-40B4-BE49-F238E27FC236}">
                <a16:creationId xmlns:a16="http://schemas.microsoft.com/office/drawing/2014/main" id="{546A1D87-1311-D347-9C03-03F971B62AA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8" name="TextBox 17">
            <a:extLst>
              <a:ext uri="{FF2B5EF4-FFF2-40B4-BE49-F238E27FC236}">
                <a16:creationId xmlns:a16="http://schemas.microsoft.com/office/drawing/2014/main" id="{B65341F0-897B-2149-B3F9-2DD71A12C4EB}"/>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67DB58A6-04B7-2D45-A20B-7F3EA320D472}"/>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1" name="Text Placeholder 17">
            <a:extLst>
              <a:ext uri="{FF2B5EF4-FFF2-40B4-BE49-F238E27FC236}">
                <a16:creationId xmlns:a16="http://schemas.microsoft.com/office/drawing/2014/main" id="{525B496B-122F-DC4E-9207-E5E846FFA45C}"/>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5" name="Text Placeholder 17">
            <a:extLst>
              <a:ext uri="{FF2B5EF4-FFF2-40B4-BE49-F238E27FC236}">
                <a16:creationId xmlns:a16="http://schemas.microsoft.com/office/drawing/2014/main" id="{DB8DD8E4-20AC-8C4E-BEDC-48340613EDC9}"/>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9" name="Text Placeholder 17">
            <a:extLst>
              <a:ext uri="{FF2B5EF4-FFF2-40B4-BE49-F238E27FC236}">
                <a16:creationId xmlns:a16="http://schemas.microsoft.com/office/drawing/2014/main" id="{84FB6CC5-22F1-6D42-B825-0A90A2DD3138}"/>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0" name="Text Placeholder 17">
            <a:extLst>
              <a:ext uri="{FF2B5EF4-FFF2-40B4-BE49-F238E27FC236}">
                <a16:creationId xmlns:a16="http://schemas.microsoft.com/office/drawing/2014/main" id="{485568F6-B4A3-AA46-8B36-F48C3FEFA8BE}"/>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2" name="Text Placeholder 7">
            <a:extLst>
              <a:ext uri="{FF2B5EF4-FFF2-40B4-BE49-F238E27FC236}">
                <a16:creationId xmlns:a16="http://schemas.microsoft.com/office/drawing/2014/main" id="{B9487FD9-A740-3B48-A66B-A19D9FBA4C53}"/>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292613136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Back cover_5">
    <p:bg>
      <p:bgPr>
        <a:solidFill>
          <a:schemeClr val="bg1"/>
        </a:solidFill>
        <a:effectLst/>
      </p:bgPr>
    </p:bg>
    <p:spTree>
      <p:nvGrpSpPr>
        <p:cNvPr id="1" name=""/>
        <p:cNvGrpSpPr/>
        <p:nvPr/>
      </p:nvGrpSpPr>
      <p:grpSpPr>
        <a:xfrm>
          <a:off x="0" y="0"/>
          <a:ext cx="0" cy="0"/>
          <a:chOff x="0" y="0"/>
          <a:chExt cx="0" cy="0"/>
        </a:xfrm>
      </p:grpSpPr>
      <p:pic>
        <p:nvPicPr>
          <p:cNvPr id="4" name="Picture 3" descr="A picture containing person, game, white&#10;&#10;Description automatically generated">
            <a:extLst>
              <a:ext uri="{FF2B5EF4-FFF2-40B4-BE49-F238E27FC236}">
                <a16:creationId xmlns:a16="http://schemas.microsoft.com/office/drawing/2014/main" id="{3F7357BE-4A92-7F4F-B642-CC61FF844D6B}"/>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9" name="TextBox 18">
            <a:extLst>
              <a:ext uri="{FF2B5EF4-FFF2-40B4-BE49-F238E27FC236}">
                <a16:creationId xmlns:a16="http://schemas.microsoft.com/office/drawing/2014/main" id="{B17B9CCF-9F75-FB47-8E14-F2D317837A65}"/>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23" name="Picture 22" descr="A close up of a flower&#10;&#10;Description automatically generated">
            <a:extLst>
              <a:ext uri="{FF2B5EF4-FFF2-40B4-BE49-F238E27FC236}">
                <a16:creationId xmlns:a16="http://schemas.microsoft.com/office/drawing/2014/main" id="{5F1F5278-3860-C247-B4CE-7D288EF70BA4}"/>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1" name="Text Placeholder 17">
            <a:extLst>
              <a:ext uri="{FF2B5EF4-FFF2-40B4-BE49-F238E27FC236}">
                <a16:creationId xmlns:a16="http://schemas.microsoft.com/office/drawing/2014/main" id="{4841BE0D-9604-7B48-9E4E-4A620636F035}"/>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5" name="Text Placeholder 17">
            <a:extLst>
              <a:ext uri="{FF2B5EF4-FFF2-40B4-BE49-F238E27FC236}">
                <a16:creationId xmlns:a16="http://schemas.microsoft.com/office/drawing/2014/main" id="{F2B656EC-735E-2442-ADC1-189294D1C3F3}"/>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8" name="Text Placeholder 17">
            <a:extLst>
              <a:ext uri="{FF2B5EF4-FFF2-40B4-BE49-F238E27FC236}">
                <a16:creationId xmlns:a16="http://schemas.microsoft.com/office/drawing/2014/main" id="{B99AE345-1ED6-F54D-B4E8-A6104CDD5ACD}"/>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20" name="Text Placeholder 17">
            <a:extLst>
              <a:ext uri="{FF2B5EF4-FFF2-40B4-BE49-F238E27FC236}">
                <a16:creationId xmlns:a16="http://schemas.microsoft.com/office/drawing/2014/main" id="{AE3E3401-10E0-3244-98CE-EC528138AD79}"/>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2" name="Text Placeholder 7">
            <a:extLst>
              <a:ext uri="{FF2B5EF4-FFF2-40B4-BE49-F238E27FC236}">
                <a16:creationId xmlns:a16="http://schemas.microsoft.com/office/drawing/2014/main" id="{1B68893F-B369-9E48-9ECB-F598E4090DFE}"/>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148524258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Back cover_6">
    <p:bg>
      <p:bgPr>
        <a:solidFill>
          <a:schemeClr val="bg1"/>
        </a:solidFill>
        <a:effectLst/>
      </p:bgPr>
    </p:bg>
    <p:spTree>
      <p:nvGrpSpPr>
        <p:cNvPr id="1" name=""/>
        <p:cNvGrpSpPr/>
        <p:nvPr/>
      </p:nvGrpSpPr>
      <p:grpSpPr>
        <a:xfrm>
          <a:off x="0" y="0"/>
          <a:ext cx="0" cy="0"/>
          <a:chOff x="0" y="0"/>
          <a:chExt cx="0" cy="0"/>
        </a:xfrm>
      </p:grpSpPr>
      <p:pic>
        <p:nvPicPr>
          <p:cNvPr id="4" name="Picture 3" descr="A picture containing iron, toothbrush, sitting, white&#10;&#10;Description automatically generated">
            <a:extLst>
              <a:ext uri="{FF2B5EF4-FFF2-40B4-BE49-F238E27FC236}">
                <a16:creationId xmlns:a16="http://schemas.microsoft.com/office/drawing/2014/main" id="{B845B4C2-9ABE-624A-B548-1566480E9B1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8" name="TextBox 27">
            <a:extLst>
              <a:ext uri="{FF2B5EF4-FFF2-40B4-BE49-F238E27FC236}">
                <a16:creationId xmlns:a16="http://schemas.microsoft.com/office/drawing/2014/main" id="{72ADB0B5-8DB4-5645-A2EE-BDFB6623255F}"/>
              </a:ext>
            </a:extLst>
          </p:cNvPr>
          <p:cNvSpPr txBox="1"/>
          <p:nvPr userDrawn="1"/>
        </p:nvSpPr>
        <p:spPr bwMode="gray">
          <a:xfrm>
            <a:off x="576000" y="6173229"/>
            <a:ext cx="6809460" cy="210186"/>
          </a:xfrm>
          <a:prstGeom prst="rect">
            <a:avLst/>
          </a:prstGeom>
          <a:noFill/>
        </p:spPr>
        <p:txBody>
          <a:bodyPr wrap="square" lIns="0" tIns="0" rIns="0" bIns="0" rtlCol="0" anchor="t" anchorCtr="0">
            <a:spAutoFit/>
          </a:bodyPr>
          <a:lstStyle>
            <a:defPPr>
              <a:defRPr lang="en-US"/>
            </a:defPPr>
            <a:lvl1pPr lvl="0" defTabSz="685783">
              <a:lnSpc>
                <a:spcPct val="85000"/>
              </a:lnSpc>
              <a:defRPr sz="800"/>
            </a:lvl1pPr>
          </a:lstStyle>
          <a:p>
            <a:pPr lvl="0"/>
            <a:r>
              <a:rPr lang="en-US"/>
              <a:t>© 2021 Clarivate. All rights reserved. Republication or redistribution of Clarivate content, including by framing or similar means, is prohibited without the prior written consent of Clarivate. Clarivate and its logo, as well as all other trademarks used herein are trademarks of their respective owners and used under license.</a:t>
            </a:r>
            <a:endParaRPr lang="en-GB"/>
          </a:p>
        </p:txBody>
      </p:sp>
      <p:pic>
        <p:nvPicPr>
          <p:cNvPr id="11" name="Picture 10" descr="A close up of a flower&#10;&#10;Description automatically generated">
            <a:extLst>
              <a:ext uri="{FF2B5EF4-FFF2-40B4-BE49-F238E27FC236}">
                <a16:creationId xmlns:a16="http://schemas.microsoft.com/office/drawing/2014/main" id="{4DFE791F-2EDD-9845-BABE-AAFE7F3BF40C}"/>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81486" y="180000"/>
            <a:ext cx="2799590" cy="838200"/>
          </a:xfrm>
          <a:prstGeom prst="rect">
            <a:avLst/>
          </a:prstGeom>
        </p:spPr>
      </p:pic>
      <p:sp>
        <p:nvSpPr>
          <p:cNvPr id="12" name="Text Placeholder 17">
            <a:extLst>
              <a:ext uri="{FF2B5EF4-FFF2-40B4-BE49-F238E27FC236}">
                <a16:creationId xmlns:a16="http://schemas.microsoft.com/office/drawing/2014/main" id="{EAA6D689-EB63-5049-B91B-49EE15491BE8}"/>
              </a:ext>
            </a:extLst>
          </p:cNvPr>
          <p:cNvSpPr>
            <a:spLocks noGrp="1"/>
          </p:cNvSpPr>
          <p:nvPr>
            <p:ph type="body" sz="quarter" idx="14" hasCustomPrompt="1"/>
          </p:nvPr>
        </p:nvSpPr>
        <p:spPr>
          <a:xfrm>
            <a:off x="576000" y="4719084"/>
            <a:ext cx="5448563" cy="284421"/>
          </a:xfrm>
        </p:spPr>
        <p:txBody>
          <a:bodyPr wrap="square">
            <a:noAutofit/>
          </a:bodyPr>
          <a:lstStyle>
            <a:lvl1pPr marL="0" indent="0">
              <a:lnSpc>
                <a:spcPct val="90000"/>
              </a:lnSpc>
              <a:buNone/>
              <a:defRPr sz="1800" baseline="0">
                <a:solidFill>
                  <a:schemeClr val="tx1"/>
                </a:solidFill>
              </a:defRPr>
            </a:lvl1pPr>
          </a:lstStyle>
          <a:p>
            <a:pPr lvl="0"/>
            <a:r>
              <a:rPr lang="en-US"/>
              <a:t>Name</a:t>
            </a:r>
          </a:p>
        </p:txBody>
      </p:sp>
      <p:sp>
        <p:nvSpPr>
          <p:cNvPr id="13" name="Text Placeholder 17">
            <a:extLst>
              <a:ext uri="{FF2B5EF4-FFF2-40B4-BE49-F238E27FC236}">
                <a16:creationId xmlns:a16="http://schemas.microsoft.com/office/drawing/2014/main" id="{3F0C96B9-B44B-F04C-A3FB-493267A74C30}"/>
              </a:ext>
            </a:extLst>
          </p:cNvPr>
          <p:cNvSpPr>
            <a:spLocks noGrp="1"/>
          </p:cNvSpPr>
          <p:nvPr>
            <p:ph type="body" sz="quarter" idx="15" hasCustomPrompt="1"/>
          </p:nvPr>
        </p:nvSpPr>
        <p:spPr>
          <a:xfrm>
            <a:off x="576000" y="5030529"/>
            <a:ext cx="5448563" cy="284421"/>
          </a:xfrm>
        </p:spPr>
        <p:txBody>
          <a:bodyPr wrap="square">
            <a:noAutofit/>
          </a:bodyPr>
          <a:lstStyle>
            <a:lvl1pPr marL="0" indent="0">
              <a:lnSpc>
                <a:spcPct val="90000"/>
              </a:lnSpc>
              <a:buNone/>
              <a:defRPr sz="1800" baseline="0">
                <a:solidFill>
                  <a:schemeClr val="tx1"/>
                </a:solidFill>
              </a:defRPr>
            </a:lvl1pPr>
          </a:lstStyle>
          <a:p>
            <a:pPr lvl="0"/>
            <a:r>
              <a:rPr lang="en-US"/>
              <a:t>Email address</a:t>
            </a:r>
          </a:p>
        </p:txBody>
      </p:sp>
      <p:sp>
        <p:nvSpPr>
          <p:cNvPr id="14" name="Text Placeholder 17">
            <a:extLst>
              <a:ext uri="{FF2B5EF4-FFF2-40B4-BE49-F238E27FC236}">
                <a16:creationId xmlns:a16="http://schemas.microsoft.com/office/drawing/2014/main" id="{392B2CDD-7834-1247-BF81-729BA1CCCA7D}"/>
              </a:ext>
            </a:extLst>
          </p:cNvPr>
          <p:cNvSpPr>
            <a:spLocks noGrp="1"/>
          </p:cNvSpPr>
          <p:nvPr>
            <p:ph type="body" sz="quarter" idx="16" hasCustomPrompt="1"/>
          </p:nvPr>
        </p:nvSpPr>
        <p:spPr>
          <a:xfrm>
            <a:off x="576000" y="5364357"/>
            <a:ext cx="5448563" cy="284421"/>
          </a:xfrm>
        </p:spPr>
        <p:txBody>
          <a:bodyPr wrap="square">
            <a:noAutofit/>
          </a:bodyPr>
          <a:lstStyle>
            <a:lvl1pPr marL="0" indent="0">
              <a:lnSpc>
                <a:spcPct val="90000"/>
              </a:lnSpc>
              <a:buNone/>
              <a:defRPr sz="1800" baseline="0">
                <a:solidFill>
                  <a:schemeClr val="tx1"/>
                </a:solidFill>
              </a:defRPr>
            </a:lvl1pPr>
          </a:lstStyle>
          <a:p>
            <a:pPr lvl="0"/>
            <a:r>
              <a:rPr lang="en-US"/>
              <a:t>+x xx </a:t>
            </a:r>
            <a:r>
              <a:rPr lang="en-US" err="1"/>
              <a:t>xxxx</a:t>
            </a:r>
            <a:r>
              <a:rPr lang="en-US"/>
              <a:t> </a:t>
            </a:r>
            <a:r>
              <a:rPr lang="en-US" err="1"/>
              <a:t>xxxx</a:t>
            </a:r>
            <a:endParaRPr lang="en-US"/>
          </a:p>
        </p:txBody>
      </p:sp>
      <p:sp>
        <p:nvSpPr>
          <p:cNvPr id="15" name="Text Placeholder 17">
            <a:extLst>
              <a:ext uri="{FF2B5EF4-FFF2-40B4-BE49-F238E27FC236}">
                <a16:creationId xmlns:a16="http://schemas.microsoft.com/office/drawing/2014/main" id="{902B5C10-BDC3-7841-A05A-2674141002FE}"/>
              </a:ext>
            </a:extLst>
          </p:cNvPr>
          <p:cNvSpPr>
            <a:spLocks noGrp="1"/>
          </p:cNvSpPr>
          <p:nvPr>
            <p:ph type="body" sz="quarter" idx="17" hasCustomPrompt="1"/>
          </p:nvPr>
        </p:nvSpPr>
        <p:spPr>
          <a:xfrm>
            <a:off x="576000" y="5698185"/>
            <a:ext cx="5448563" cy="284421"/>
          </a:xfrm>
        </p:spPr>
        <p:txBody>
          <a:bodyPr wrap="square">
            <a:noAutofit/>
          </a:bodyPr>
          <a:lstStyle>
            <a:lvl1pPr marL="0" indent="0">
              <a:lnSpc>
                <a:spcPct val="90000"/>
              </a:lnSpc>
              <a:buNone/>
              <a:defRPr sz="1800" baseline="0">
                <a:solidFill>
                  <a:schemeClr val="tx1"/>
                </a:solidFill>
              </a:defRPr>
            </a:lvl1pPr>
          </a:lstStyle>
          <a:p>
            <a:pPr lvl="0"/>
            <a:r>
              <a:rPr lang="en-US" err="1"/>
              <a:t>clarivate.com</a:t>
            </a:r>
            <a:endParaRPr lang="en-US"/>
          </a:p>
        </p:txBody>
      </p:sp>
      <p:sp>
        <p:nvSpPr>
          <p:cNvPr id="16" name="Text Placeholder 7">
            <a:extLst>
              <a:ext uri="{FF2B5EF4-FFF2-40B4-BE49-F238E27FC236}">
                <a16:creationId xmlns:a16="http://schemas.microsoft.com/office/drawing/2014/main" id="{9F9122EA-1011-264B-B2D6-F1FC1E37EB37}"/>
              </a:ext>
            </a:extLst>
          </p:cNvPr>
          <p:cNvSpPr>
            <a:spLocks noGrp="1"/>
          </p:cNvSpPr>
          <p:nvPr>
            <p:ph type="body" sz="quarter" idx="13" hasCustomPrompt="1"/>
          </p:nvPr>
        </p:nvSpPr>
        <p:spPr>
          <a:xfrm>
            <a:off x="576000" y="2386673"/>
            <a:ext cx="5448564" cy="1459930"/>
          </a:xfrm>
        </p:spPr>
        <p:txBody>
          <a:bodyPr>
            <a:noAutofit/>
          </a:bodyPr>
          <a:lstStyle>
            <a:lvl1pPr marL="0" indent="0">
              <a:buNone/>
              <a:defRPr sz="4600" b="1" spc="0" baseline="0">
                <a:solidFill>
                  <a:schemeClr val="tx1"/>
                </a:solidFill>
              </a:defRPr>
            </a:lvl1pPr>
          </a:lstStyle>
          <a:p>
            <a:pPr lvl="0"/>
            <a:r>
              <a:rPr lang="en-US"/>
              <a:t>Thank you</a:t>
            </a:r>
          </a:p>
        </p:txBody>
      </p:sp>
    </p:spTree>
    <p:extLst>
      <p:ext uri="{BB962C8B-B14F-4D97-AF65-F5344CB8AC3E}">
        <p14:creationId xmlns:p14="http://schemas.microsoft.com/office/powerpoint/2010/main" val="389180945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cSld name="Introduction / overview">
    <p:spTree>
      <p:nvGrpSpPr>
        <p:cNvPr id="1" name=""/>
        <p:cNvGrpSpPr/>
        <p:nvPr/>
      </p:nvGrpSpPr>
      <p:grpSpPr>
        <a:xfrm>
          <a:off x="0" y="0"/>
          <a:ext cx="0" cy="0"/>
          <a:chOff x="0" y="0"/>
          <a:chExt cx="0" cy="0"/>
        </a:xfrm>
      </p:grpSpPr>
      <p:sp>
        <p:nvSpPr>
          <p:cNvPr id="2" name="Title 1"/>
          <p:cNvSpPr>
            <a:spLocks noGrp="1"/>
          </p:cNvSpPr>
          <p:nvPr>
            <p:ph type="ctrTitle"/>
          </p:nvPr>
        </p:nvSpPr>
        <p:spPr>
          <a:xfrm>
            <a:off x="478368" y="2877504"/>
            <a:ext cx="5505873" cy="1928176"/>
          </a:xfrm>
          <a:prstGeom prst="rect">
            <a:avLst/>
          </a:prstGeom>
        </p:spPr>
        <p:txBody>
          <a:bodyPr anchor="t">
            <a:noAutofit/>
          </a:bodyPr>
          <a:lstStyle>
            <a:lvl1pPr algn="l">
              <a:defRPr sz="2200">
                <a:solidFill>
                  <a:schemeClr val="tx2"/>
                </a:solidFill>
              </a:defRPr>
            </a:lvl1pPr>
          </a:lstStyle>
          <a:p>
            <a:r>
              <a:rPr lang="en-US"/>
              <a:t>Click to edit Master title style</a:t>
            </a:r>
          </a:p>
        </p:txBody>
      </p:sp>
      <p:sp>
        <p:nvSpPr>
          <p:cNvPr id="3" name="Subtitle 2"/>
          <p:cNvSpPr>
            <a:spLocks noGrp="1"/>
          </p:cNvSpPr>
          <p:nvPr>
            <p:ph type="subTitle" idx="1"/>
          </p:nvPr>
        </p:nvSpPr>
        <p:spPr>
          <a:xfrm>
            <a:off x="478368" y="4805680"/>
            <a:ext cx="5505873" cy="1463040"/>
          </a:xfrm>
          <a:prstGeom prst="rect">
            <a:avLst/>
          </a:prstGeom>
        </p:spPr>
        <p:txBody>
          <a:bodyPr anchor="b">
            <a:noAutofit/>
          </a:bodyPr>
          <a:lstStyle>
            <a:lvl1pPr marL="0" indent="0" algn="l">
              <a:lnSpc>
                <a:spcPts val="1100"/>
              </a:lnSpc>
              <a:buNone/>
              <a:defRPr sz="1100">
                <a:solidFill>
                  <a:schemeClr val="tx1">
                    <a:lumMod val="75000"/>
                    <a:lumOff val="2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278276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cSld name="Default page - 50%">
    <p:bg>
      <p:bgPr>
        <a:solidFill>
          <a:schemeClr val="bg1"/>
        </a:solidFill>
        <a:effectLst/>
      </p:bgPr>
    </p:bg>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78367" y="1026365"/>
            <a:ext cx="11232090" cy="565898"/>
          </a:xfrm>
          <a:prstGeom prst="rect">
            <a:avLst/>
          </a:prstGeom>
        </p:spPr>
        <p:txBody>
          <a:bodyPr lIns="0" tIns="72000"/>
          <a:lstStyle>
            <a:lvl1pPr>
              <a:defRPr sz="1600" b="0">
                <a:solidFill>
                  <a:schemeClr val="tx2"/>
                </a:solidFill>
              </a:defRPr>
            </a:lvl1pPr>
            <a:lvl2pPr marL="361950" indent="-180975">
              <a:defRPr sz="1100"/>
            </a:lvl2pPr>
            <a:lvl3pPr marL="361950" indent="-180975">
              <a:defRPr sz="1100"/>
            </a:lvl3pPr>
            <a:lvl4pPr marL="361950" indent="-180975">
              <a:defRPr sz="1100"/>
            </a:lvl4pPr>
            <a:lvl5pPr marL="361950" indent="-180975">
              <a:defRPr sz="1100"/>
            </a:lvl5pPr>
          </a:lstStyle>
          <a:p>
            <a:pPr lvl="0"/>
            <a:r>
              <a:rPr lang="en-US"/>
              <a:t>Click to edit Master text styles</a:t>
            </a:r>
          </a:p>
        </p:txBody>
      </p:sp>
      <p:sp>
        <p:nvSpPr>
          <p:cNvPr id="9" name="Text Placeholder 8"/>
          <p:cNvSpPr>
            <a:spLocks noGrp="1"/>
          </p:cNvSpPr>
          <p:nvPr>
            <p:ph type="body" sz="quarter" idx="11"/>
          </p:nvPr>
        </p:nvSpPr>
        <p:spPr>
          <a:xfrm>
            <a:off x="477837" y="1592263"/>
            <a:ext cx="11232089" cy="4537075"/>
          </a:xfrm>
        </p:spPr>
        <p:txBody>
          <a:bodyPr/>
          <a:lstStyle>
            <a:lvl1pPr>
              <a:defRPr sz="1200"/>
            </a:lvl1pPr>
            <a:lvl2pPr>
              <a:defRPr sz="1200"/>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itle 5">
            <a:extLst>
              <a:ext uri="{FF2B5EF4-FFF2-40B4-BE49-F238E27FC236}">
                <a16:creationId xmlns:a16="http://schemas.microsoft.com/office/drawing/2014/main" id="{0809EF4A-2D33-42DD-8200-FF77CC3930EB}"/>
              </a:ext>
            </a:extLst>
          </p:cNvPr>
          <p:cNvSpPr>
            <a:spLocks noGrp="1"/>
          </p:cNvSpPr>
          <p:nvPr>
            <p:ph type="title"/>
          </p:nvPr>
        </p:nvSpPr>
        <p:spPr>
          <a:xfrm>
            <a:off x="478368" y="0"/>
            <a:ext cx="11233150" cy="1026365"/>
          </a:xfrm>
        </p:spPr>
        <p:txBody>
          <a:bodyPr/>
          <a:lstStyle/>
          <a:p>
            <a:r>
              <a:rPr lang="en-US"/>
              <a:t>Click to edit Master title style</a:t>
            </a:r>
            <a:endParaRPr lang="en-GB"/>
          </a:p>
        </p:txBody>
      </p:sp>
    </p:spTree>
    <p:extLst>
      <p:ext uri="{BB962C8B-B14F-4D97-AF65-F5344CB8AC3E}">
        <p14:creationId xmlns:p14="http://schemas.microsoft.com/office/powerpoint/2010/main" val="2437746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7_2 Col - 6_smaller colum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605DF56D-181F-4DE8-B98C-E1EC73880AC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Rectangle 3">
            <a:extLst>
              <a:ext uri="{FF2B5EF4-FFF2-40B4-BE49-F238E27FC236}">
                <a16:creationId xmlns:a16="http://schemas.microsoft.com/office/drawing/2014/main" id="{F94AE2F8-4B2E-48BE-89D1-BB7DC6EB48DC}"/>
              </a:ext>
            </a:extLst>
          </p:cNvPr>
          <p:cNvSpPr/>
          <p:nvPr/>
        </p:nvSpPr>
        <p:spPr>
          <a:xfrm>
            <a:off x="0" y="0"/>
            <a:ext cx="12191999" cy="6858000"/>
          </a:xfrm>
          <a:prstGeom prst="rect">
            <a:avLst/>
          </a:prstGeom>
          <a:solidFill>
            <a:srgbClr val="D1D7E1">
              <a:alpha val="86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6" name="Rectangle 15">
            <a:extLst>
              <a:ext uri="{FF2B5EF4-FFF2-40B4-BE49-F238E27FC236}">
                <a16:creationId xmlns:a16="http://schemas.microsoft.com/office/drawing/2014/main" id="{400ADF09-A826-4BF7-AC10-967320E5241A}"/>
              </a:ext>
            </a:extLst>
          </p:cNvPr>
          <p:cNvSpPr/>
          <p:nvPr userDrawn="1"/>
        </p:nvSpPr>
        <p:spPr>
          <a:xfrm>
            <a:off x="3439060" y="0"/>
            <a:ext cx="8752939" cy="66132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GB"/>
          </a:p>
        </p:txBody>
      </p:sp>
      <p:pic>
        <p:nvPicPr>
          <p:cNvPr id="13" name="Picture 12">
            <a:extLst>
              <a:ext uri="{FF2B5EF4-FFF2-40B4-BE49-F238E27FC236}">
                <a16:creationId xmlns:a16="http://schemas.microsoft.com/office/drawing/2014/main" id="{E48BF3C8-B39D-4D75-A0E9-C363D0734BC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6538F538-4D1D-44B3-8AC8-1C1CE6C4B142}"/>
              </a:ext>
            </a:extLst>
          </p:cNvPr>
          <p:cNvSpPr/>
          <p:nvPr userDrawn="1"/>
        </p:nvSpPr>
        <p:spPr>
          <a:xfrm>
            <a:off x="0" y="0"/>
            <a:ext cx="12191999" cy="6858000"/>
          </a:xfrm>
          <a:prstGeom prst="rect">
            <a:avLst/>
          </a:prstGeom>
          <a:solidFill>
            <a:srgbClr val="D1D7E1">
              <a:alpha val="86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3" name="Rectangle 2">
            <a:extLst>
              <a:ext uri="{FF2B5EF4-FFF2-40B4-BE49-F238E27FC236}">
                <a16:creationId xmlns:a16="http://schemas.microsoft.com/office/drawing/2014/main" id="{F3609A4A-F218-4100-9336-745C473BF7F3}"/>
              </a:ext>
            </a:extLst>
          </p:cNvPr>
          <p:cNvSpPr/>
          <p:nvPr/>
        </p:nvSpPr>
        <p:spPr>
          <a:xfrm>
            <a:off x="3439060" y="0"/>
            <a:ext cx="8752939" cy="66132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4" name="Rectangle 13">
            <a:extLst>
              <a:ext uri="{FF2B5EF4-FFF2-40B4-BE49-F238E27FC236}">
                <a16:creationId xmlns:a16="http://schemas.microsoft.com/office/drawing/2014/main" id="{9D9B3C71-437D-4297-9AFD-39CDD6DA6FD9}"/>
              </a:ext>
            </a:extLst>
          </p:cNvPr>
          <p:cNvSpPr/>
          <p:nvPr/>
        </p:nvSpPr>
        <p:spPr>
          <a:xfrm>
            <a:off x="1972210" y="0"/>
            <a:ext cx="10219789" cy="66132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5" name="Text Placeholder 4"/>
          <p:cNvSpPr>
            <a:spLocks noGrp="1"/>
          </p:cNvSpPr>
          <p:nvPr>
            <p:ph type="body" sz="quarter" idx="10"/>
          </p:nvPr>
        </p:nvSpPr>
        <p:spPr>
          <a:xfrm>
            <a:off x="1972209" y="1455576"/>
            <a:ext cx="9741955" cy="3797559"/>
          </a:xfrm>
          <a:prstGeom prst="rect">
            <a:avLst/>
          </a:prstGeom>
        </p:spPr>
        <p:txBody>
          <a:bodyPr lIns="36000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Title 1">
            <a:extLst>
              <a:ext uri="{FF2B5EF4-FFF2-40B4-BE49-F238E27FC236}">
                <a16:creationId xmlns:a16="http://schemas.microsoft.com/office/drawing/2014/main" id="{B705659E-414F-436E-9332-6035DD433CDB}"/>
              </a:ext>
            </a:extLst>
          </p:cNvPr>
          <p:cNvSpPr>
            <a:spLocks noGrp="1"/>
          </p:cNvSpPr>
          <p:nvPr>
            <p:ph type="title"/>
          </p:nvPr>
        </p:nvSpPr>
        <p:spPr>
          <a:xfrm>
            <a:off x="1972210" y="0"/>
            <a:ext cx="9741954" cy="709127"/>
          </a:xfrm>
        </p:spPr>
        <p:txBody>
          <a:bodyPr lIns="360000"/>
          <a:lstStyle>
            <a:lvl1pPr>
              <a:defRPr sz="1400">
                <a:solidFill>
                  <a:schemeClr val="bg2">
                    <a:lumMod val="60000"/>
                    <a:lumOff val="40000"/>
                  </a:schemeClr>
                </a:solidFill>
              </a:defRPr>
            </a:lvl1pPr>
          </a:lstStyle>
          <a:p>
            <a:r>
              <a:rPr lang="en-US"/>
              <a:t>Click to edit Master title style</a:t>
            </a:r>
            <a:endParaRPr lang="en-GB"/>
          </a:p>
        </p:txBody>
      </p:sp>
      <p:sp>
        <p:nvSpPr>
          <p:cNvPr id="12" name="Text Placeholder 12">
            <a:extLst>
              <a:ext uri="{FF2B5EF4-FFF2-40B4-BE49-F238E27FC236}">
                <a16:creationId xmlns:a16="http://schemas.microsoft.com/office/drawing/2014/main" id="{E44E8731-6864-4B2D-BBC5-C45A9D40081C}"/>
              </a:ext>
            </a:extLst>
          </p:cNvPr>
          <p:cNvSpPr>
            <a:spLocks noGrp="1"/>
          </p:cNvSpPr>
          <p:nvPr>
            <p:ph type="body" sz="quarter" idx="11"/>
          </p:nvPr>
        </p:nvSpPr>
        <p:spPr>
          <a:xfrm>
            <a:off x="1972210" y="709127"/>
            <a:ext cx="9741954" cy="569167"/>
          </a:xfrm>
          <a:prstGeom prst="rect">
            <a:avLst/>
          </a:prstGeom>
          <a:noFill/>
          <a:ln>
            <a:noFill/>
          </a:ln>
        </p:spPr>
        <p:txBody>
          <a:bodyPr lIns="360000" rIns="144000" anchor="t">
            <a:noAutofit/>
          </a:bodyPr>
          <a:lstStyle>
            <a:lvl1pPr>
              <a:defRPr sz="2200" b="0">
                <a:solidFill>
                  <a:schemeClr val="tx2"/>
                </a:solidFill>
              </a:defRPr>
            </a:lvl1pPr>
          </a:lstStyle>
          <a:p>
            <a:pPr lvl="0"/>
            <a:r>
              <a:rPr lang="en-US"/>
              <a:t>Click to edit Master text styles</a:t>
            </a:r>
          </a:p>
        </p:txBody>
      </p:sp>
      <p:sp>
        <p:nvSpPr>
          <p:cNvPr id="10" name="Rectangle 9">
            <a:extLst>
              <a:ext uri="{FF2B5EF4-FFF2-40B4-BE49-F238E27FC236}">
                <a16:creationId xmlns:a16="http://schemas.microsoft.com/office/drawing/2014/main" id="{13C727E3-9F7D-403F-AF44-AD6A10A7925E}"/>
              </a:ext>
            </a:extLst>
          </p:cNvPr>
          <p:cNvSpPr/>
          <p:nvPr/>
        </p:nvSpPr>
        <p:spPr>
          <a:xfrm>
            <a:off x="0" y="6618000"/>
            <a:ext cx="6096000" cy="240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144000" rtlCol="0" anchor="ctr"/>
          <a:lstStyle/>
          <a:p>
            <a:pPr marL="0" marR="0" lvl="0" indent="0" defTabSz="121917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chemeClr val="accent2"/>
                </a:solidFill>
                <a:effectLst/>
                <a:uLnTx/>
                <a:uFillTx/>
              </a:rPr>
              <a:t>© 2021 DECISION RESOURCES, LLC. PART OF CLARIVATE. ALL RIGHTS RESERVED. CONFIDENTIAL.</a:t>
            </a:r>
          </a:p>
        </p:txBody>
      </p:sp>
      <p:sp>
        <p:nvSpPr>
          <p:cNvPr id="11" name="TextBox 10">
            <a:extLst>
              <a:ext uri="{FF2B5EF4-FFF2-40B4-BE49-F238E27FC236}">
                <a16:creationId xmlns:a16="http://schemas.microsoft.com/office/drawing/2014/main" id="{D93836B5-804D-4800-B522-B6BDEBE2E28F}"/>
              </a:ext>
            </a:extLst>
          </p:cNvPr>
          <p:cNvSpPr txBox="1"/>
          <p:nvPr/>
        </p:nvSpPr>
        <p:spPr>
          <a:xfrm>
            <a:off x="6096000" y="6618000"/>
            <a:ext cx="6096000" cy="240000"/>
          </a:xfrm>
          <a:prstGeom prst="rect">
            <a:avLst/>
          </a:prstGeom>
          <a:noFill/>
        </p:spPr>
        <p:txBody>
          <a:bodyPr wrap="square" rIns="144000" anchor="ctr" anchorCtr="0">
            <a:noAutofit/>
          </a:bodyPr>
          <a:lstStyle>
            <a:defPPr>
              <a:defRPr lang="en-US"/>
            </a:defPPr>
            <a:lvl1pPr marL="49213" algn="r">
              <a:defRPr kumimoji="0" sz="800" b="0" i="0" u="none" strike="noStrike" kern="0" cap="none" spc="30" normalizeH="0" baseline="0">
                <a:ln>
                  <a:noFill/>
                </a:ln>
                <a:solidFill>
                  <a:schemeClr val="bg1"/>
                </a:solidFill>
                <a:effectLst/>
                <a:uLnTx/>
                <a:uFillTx/>
              </a:defRPr>
            </a:lvl1pPr>
          </a:lstStyle>
          <a:p>
            <a:pPr lvl="0"/>
            <a:r>
              <a:rPr lang="en-GB" sz="700">
                <a:solidFill>
                  <a:schemeClr val="accent2"/>
                </a:solidFill>
              </a:rPr>
              <a:t>FOR INTERNAL USE ONLY</a:t>
            </a:r>
          </a:p>
        </p:txBody>
      </p:sp>
      <p:sp>
        <p:nvSpPr>
          <p:cNvPr id="17" name="Rectangle 16">
            <a:extLst>
              <a:ext uri="{FF2B5EF4-FFF2-40B4-BE49-F238E27FC236}">
                <a16:creationId xmlns:a16="http://schemas.microsoft.com/office/drawing/2014/main" id="{EEDFB763-2129-496B-A510-4646E0053D58}"/>
              </a:ext>
            </a:extLst>
          </p:cNvPr>
          <p:cNvSpPr/>
          <p:nvPr userDrawn="1"/>
        </p:nvSpPr>
        <p:spPr>
          <a:xfrm>
            <a:off x="0" y="6618000"/>
            <a:ext cx="6096000" cy="240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144000" rtlCol="0" anchor="ctr"/>
          <a:lstStyle/>
          <a:p>
            <a:pPr marL="0" marR="0" lvl="0" indent="0" defTabSz="1219170" eaLnBrk="1" fontAlgn="auto" latinLnBrk="0" hangingPunct="1">
              <a:lnSpc>
                <a:spcPct val="100000"/>
              </a:lnSpc>
              <a:spcBef>
                <a:spcPts val="0"/>
              </a:spcBef>
              <a:spcAft>
                <a:spcPts val="0"/>
              </a:spcAft>
              <a:buClrTx/>
              <a:buSzTx/>
              <a:buFontTx/>
              <a:buNone/>
              <a:tabLst/>
              <a:defRPr/>
            </a:pPr>
            <a:r>
              <a:rPr kumimoji="0" lang="en-GB" sz="600" b="0" i="0" u="none" strike="noStrike" kern="0" cap="none" spc="0" normalizeH="0" baseline="0" noProof="0">
                <a:ln>
                  <a:noFill/>
                </a:ln>
                <a:solidFill>
                  <a:schemeClr val="accent2"/>
                </a:solidFill>
                <a:effectLst/>
                <a:uLnTx/>
                <a:uFillTx/>
              </a:rPr>
              <a:t>© 2021 DECISION RESOURCES, LLC. PART OF CLARIVATE. ALL RIGHTS RESERVED. CONFIDENTIAL.</a:t>
            </a:r>
          </a:p>
        </p:txBody>
      </p:sp>
      <p:sp>
        <p:nvSpPr>
          <p:cNvPr id="18" name="TextBox 17">
            <a:extLst>
              <a:ext uri="{FF2B5EF4-FFF2-40B4-BE49-F238E27FC236}">
                <a16:creationId xmlns:a16="http://schemas.microsoft.com/office/drawing/2014/main" id="{F7B363E3-4BA0-412B-8B98-D5C1533BD868}"/>
              </a:ext>
            </a:extLst>
          </p:cNvPr>
          <p:cNvSpPr txBox="1"/>
          <p:nvPr userDrawn="1"/>
        </p:nvSpPr>
        <p:spPr>
          <a:xfrm>
            <a:off x="6096000" y="6618000"/>
            <a:ext cx="6096000" cy="240000"/>
          </a:xfrm>
          <a:prstGeom prst="rect">
            <a:avLst/>
          </a:prstGeom>
          <a:noFill/>
        </p:spPr>
        <p:txBody>
          <a:bodyPr wrap="square" rIns="144000" anchor="ctr" anchorCtr="0">
            <a:noAutofit/>
          </a:bodyPr>
          <a:lstStyle>
            <a:defPPr>
              <a:defRPr lang="en-US"/>
            </a:defPPr>
            <a:lvl1pPr marL="49213" algn="r">
              <a:defRPr kumimoji="0" sz="800" b="0" i="0" u="none" strike="noStrike" kern="0" cap="none" spc="30" normalizeH="0" baseline="0">
                <a:ln>
                  <a:noFill/>
                </a:ln>
                <a:solidFill>
                  <a:schemeClr val="bg1"/>
                </a:solidFill>
                <a:effectLst/>
                <a:uLnTx/>
                <a:uFillTx/>
              </a:defRPr>
            </a:lvl1pPr>
          </a:lstStyle>
          <a:p>
            <a:pPr lvl="0"/>
            <a:r>
              <a:rPr lang="en-GB" sz="700">
                <a:solidFill>
                  <a:schemeClr val="accent2"/>
                </a:solidFill>
              </a:rPr>
              <a:t>FOR INTERNAL USE ONLY</a:t>
            </a:r>
          </a:p>
        </p:txBody>
      </p:sp>
      <p:sp>
        <p:nvSpPr>
          <p:cNvPr id="19" name="Rectangle 18">
            <a:extLst>
              <a:ext uri="{FF2B5EF4-FFF2-40B4-BE49-F238E27FC236}">
                <a16:creationId xmlns:a16="http://schemas.microsoft.com/office/drawing/2014/main" id="{9F3659B3-F480-402F-83F5-63C0800A9D3A}"/>
              </a:ext>
            </a:extLst>
          </p:cNvPr>
          <p:cNvSpPr/>
          <p:nvPr userDrawn="1"/>
        </p:nvSpPr>
        <p:spPr>
          <a:xfrm>
            <a:off x="1846003" y="102638"/>
            <a:ext cx="126207" cy="6408000"/>
          </a:xfrm>
          <a:prstGeom prst="rect">
            <a:avLst/>
          </a:prstGeom>
          <a:solidFill>
            <a:schemeClr val="accent6">
              <a:alpha val="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20072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Blank inc.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EA8959-FBC3-4168-82F4-D0DCC8A49475}"/>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469191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Contents">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B5419A1-F6F5-CE4D-B8ED-201166F8865E}"/>
              </a:ext>
            </a:extLst>
          </p:cNvPr>
          <p:cNvPicPr>
            <a:picLocks noChangeAspect="1"/>
          </p:cNvPicPr>
          <p:nvPr userDrawn="1"/>
        </p:nvPicPr>
        <p:blipFill>
          <a:blip r:embed="rId2"/>
          <a:stretch>
            <a:fillRect/>
          </a:stretch>
        </p:blipFill>
        <p:spPr>
          <a:xfrm>
            <a:off x="3175" y="0"/>
            <a:ext cx="8972550" cy="6858000"/>
          </a:xfrm>
          <a:prstGeom prst="rect">
            <a:avLst/>
          </a:prstGeom>
        </p:spPr>
      </p:pic>
      <p:sp>
        <p:nvSpPr>
          <p:cNvPr id="15" name="Text Placeholder 4">
            <a:extLst>
              <a:ext uri="{FF2B5EF4-FFF2-40B4-BE49-F238E27FC236}">
                <a16:creationId xmlns:a16="http://schemas.microsoft.com/office/drawing/2014/main" id="{7D9DD87A-0E01-C54F-846B-A6E511B7BF8E}"/>
              </a:ext>
            </a:extLst>
          </p:cNvPr>
          <p:cNvSpPr>
            <a:spLocks noGrp="1"/>
          </p:cNvSpPr>
          <p:nvPr>
            <p:ph type="body" sz="quarter" idx="15" hasCustomPrompt="1"/>
          </p:nvPr>
        </p:nvSpPr>
        <p:spPr>
          <a:xfrm>
            <a:off x="9925200" y="1157417"/>
            <a:ext cx="1679425" cy="219359"/>
          </a:xfrm>
        </p:spPr>
        <p:txBody>
          <a:bodyPr>
            <a:noAutofit/>
          </a:bodyPr>
          <a:lstStyle>
            <a:lvl1pPr marL="0" indent="0">
              <a:lnSpc>
                <a:spcPct val="85000"/>
              </a:lnSpc>
              <a:spcAft>
                <a:spcPts val="0"/>
              </a:spcAft>
              <a:buNone/>
              <a:defRPr sz="2000" b="0">
                <a:solidFill>
                  <a:schemeClr val="tx1"/>
                </a:solidFill>
              </a:defRPr>
            </a:lvl1pPr>
            <a:lvl2pPr marL="457189" indent="0">
              <a:buNone/>
              <a:defRPr/>
            </a:lvl2pPr>
          </a:lstStyle>
          <a:p>
            <a:pPr lvl="0"/>
            <a:r>
              <a:rPr lang="en-US"/>
              <a:t>Contents</a:t>
            </a:r>
          </a:p>
        </p:txBody>
      </p:sp>
      <p:pic>
        <p:nvPicPr>
          <p:cNvPr id="9" name="Picture 8" descr="A close up of a flower&#10;&#10;Description automatically generated">
            <a:extLst>
              <a:ext uri="{FF2B5EF4-FFF2-40B4-BE49-F238E27FC236}">
                <a16:creationId xmlns:a16="http://schemas.microsoft.com/office/drawing/2014/main" id="{99B101DC-FF5C-414B-ADEF-B7CD74221D45}"/>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10" name="Text Placeholder 7">
            <a:extLst>
              <a:ext uri="{FF2B5EF4-FFF2-40B4-BE49-F238E27FC236}">
                <a16:creationId xmlns:a16="http://schemas.microsoft.com/office/drawing/2014/main" id="{BB009121-6B3B-E345-9288-021819CDEB24}"/>
              </a:ext>
            </a:extLst>
          </p:cNvPr>
          <p:cNvSpPr>
            <a:spLocks noGrp="1"/>
          </p:cNvSpPr>
          <p:nvPr>
            <p:ph type="body" sz="quarter" idx="16" hasCustomPrompt="1"/>
          </p:nvPr>
        </p:nvSpPr>
        <p:spPr>
          <a:xfrm>
            <a:off x="9521562" y="2015841"/>
            <a:ext cx="211401" cy="219359"/>
          </a:xfrm>
        </p:spPr>
        <p:txBody>
          <a:bodyPr wrap="square">
            <a:noAutofit/>
          </a:bodyPr>
          <a:lstStyle>
            <a:lvl1pPr marL="0" indent="0" algn="r">
              <a:lnSpc>
                <a:spcPct val="85000"/>
              </a:lnSpc>
              <a:spcAft>
                <a:spcPts val="0"/>
              </a:spcAft>
              <a:buNone/>
              <a:defRPr sz="1400" b="0" spc="20" baseline="0">
                <a:solidFill>
                  <a:schemeClr val="tx1"/>
                </a:solidFill>
              </a:defRPr>
            </a:lvl1pPr>
          </a:lstStyle>
          <a:p>
            <a:pPr lvl="0"/>
            <a:r>
              <a:rPr lang="en-US"/>
              <a:t>00</a:t>
            </a:r>
          </a:p>
        </p:txBody>
      </p:sp>
      <p:sp>
        <p:nvSpPr>
          <p:cNvPr id="12" name="Text Placeholder 7">
            <a:extLst>
              <a:ext uri="{FF2B5EF4-FFF2-40B4-BE49-F238E27FC236}">
                <a16:creationId xmlns:a16="http://schemas.microsoft.com/office/drawing/2014/main" id="{99F054C7-8BC7-9B45-A3D5-CDF2796D6593}"/>
              </a:ext>
            </a:extLst>
          </p:cNvPr>
          <p:cNvSpPr>
            <a:spLocks noGrp="1"/>
          </p:cNvSpPr>
          <p:nvPr>
            <p:ph type="body" sz="quarter" idx="17" hasCustomPrompt="1"/>
          </p:nvPr>
        </p:nvSpPr>
        <p:spPr>
          <a:xfrm>
            <a:off x="9521562" y="2362200"/>
            <a:ext cx="211401" cy="219359"/>
          </a:xfrm>
        </p:spPr>
        <p:txBody>
          <a:bodyPr wrap="square">
            <a:noAutofit/>
          </a:bodyPr>
          <a:lstStyle>
            <a:lvl1pPr marL="0" indent="0" algn="r">
              <a:lnSpc>
                <a:spcPct val="85000"/>
              </a:lnSpc>
              <a:spcAft>
                <a:spcPts val="0"/>
              </a:spcAft>
              <a:buNone/>
              <a:defRPr sz="1400" b="0" spc="20" baseline="0">
                <a:solidFill>
                  <a:schemeClr val="tx1"/>
                </a:solidFill>
              </a:defRPr>
            </a:lvl1pPr>
          </a:lstStyle>
          <a:p>
            <a:pPr lvl="0"/>
            <a:r>
              <a:rPr lang="en-US"/>
              <a:t>00</a:t>
            </a:r>
          </a:p>
        </p:txBody>
      </p:sp>
      <p:sp>
        <p:nvSpPr>
          <p:cNvPr id="17" name="Text Placeholder 7">
            <a:extLst>
              <a:ext uri="{FF2B5EF4-FFF2-40B4-BE49-F238E27FC236}">
                <a16:creationId xmlns:a16="http://schemas.microsoft.com/office/drawing/2014/main" id="{B0945C48-5930-7D41-BD98-183AC5D65572}"/>
              </a:ext>
            </a:extLst>
          </p:cNvPr>
          <p:cNvSpPr>
            <a:spLocks noGrp="1"/>
          </p:cNvSpPr>
          <p:nvPr>
            <p:ph type="body" sz="quarter" idx="18" hasCustomPrompt="1"/>
          </p:nvPr>
        </p:nvSpPr>
        <p:spPr>
          <a:xfrm>
            <a:off x="9521561" y="2909220"/>
            <a:ext cx="211401" cy="219359"/>
          </a:xfrm>
        </p:spPr>
        <p:txBody>
          <a:bodyPr wrap="square">
            <a:noAutofit/>
          </a:bodyPr>
          <a:lstStyle>
            <a:lvl1pPr marL="0" indent="0" algn="r">
              <a:lnSpc>
                <a:spcPct val="85000"/>
              </a:lnSpc>
              <a:spcAft>
                <a:spcPts val="0"/>
              </a:spcAft>
              <a:buNone/>
              <a:defRPr sz="1400" b="0" spc="20" baseline="0">
                <a:solidFill>
                  <a:schemeClr val="tx1"/>
                </a:solidFill>
              </a:defRPr>
            </a:lvl1pPr>
          </a:lstStyle>
          <a:p>
            <a:pPr lvl="0"/>
            <a:r>
              <a:rPr lang="en-US"/>
              <a:t>00</a:t>
            </a:r>
          </a:p>
        </p:txBody>
      </p:sp>
      <p:sp>
        <p:nvSpPr>
          <p:cNvPr id="18" name="Text Placeholder 7">
            <a:extLst>
              <a:ext uri="{FF2B5EF4-FFF2-40B4-BE49-F238E27FC236}">
                <a16:creationId xmlns:a16="http://schemas.microsoft.com/office/drawing/2014/main" id="{2721B809-67FB-5246-A4D0-69DB6FE2FD3C}"/>
              </a:ext>
            </a:extLst>
          </p:cNvPr>
          <p:cNvSpPr>
            <a:spLocks noGrp="1"/>
          </p:cNvSpPr>
          <p:nvPr>
            <p:ph type="body" sz="quarter" idx="19" hasCustomPrompt="1"/>
          </p:nvPr>
        </p:nvSpPr>
        <p:spPr>
          <a:xfrm>
            <a:off x="9521560" y="3255579"/>
            <a:ext cx="211401" cy="219359"/>
          </a:xfrm>
        </p:spPr>
        <p:txBody>
          <a:bodyPr wrap="square">
            <a:noAutofit/>
          </a:bodyPr>
          <a:lstStyle>
            <a:lvl1pPr marL="0" indent="0" algn="r">
              <a:lnSpc>
                <a:spcPct val="85000"/>
              </a:lnSpc>
              <a:spcAft>
                <a:spcPts val="0"/>
              </a:spcAft>
              <a:buNone/>
              <a:defRPr sz="1400" b="0" spc="20" baseline="0">
                <a:solidFill>
                  <a:schemeClr val="tx1"/>
                </a:solidFill>
              </a:defRPr>
            </a:lvl1pPr>
          </a:lstStyle>
          <a:p>
            <a:pPr lvl="0"/>
            <a:r>
              <a:rPr lang="en-US"/>
              <a:t>00</a:t>
            </a:r>
          </a:p>
        </p:txBody>
      </p:sp>
      <p:sp>
        <p:nvSpPr>
          <p:cNvPr id="19" name="Text Placeholder 7">
            <a:extLst>
              <a:ext uri="{FF2B5EF4-FFF2-40B4-BE49-F238E27FC236}">
                <a16:creationId xmlns:a16="http://schemas.microsoft.com/office/drawing/2014/main" id="{4CFDBDC6-99AC-974F-9BEF-A6CB13836CA8}"/>
              </a:ext>
            </a:extLst>
          </p:cNvPr>
          <p:cNvSpPr>
            <a:spLocks noGrp="1"/>
          </p:cNvSpPr>
          <p:nvPr>
            <p:ph type="body" sz="quarter" idx="20" hasCustomPrompt="1"/>
          </p:nvPr>
        </p:nvSpPr>
        <p:spPr>
          <a:xfrm>
            <a:off x="9521559" y="3601938"/>
            <a:ext cx="211401" cy="219359"/>
          </a:xfrm>
        </p:spPr>
        <p:txBody>
          <a:bodyPr wrap="square">
            <a:noAutofit/>
          </a:bodyPr>
          <a:lstStyle>
            <a:lvl1pPr marL="0" indent="0" algn="r">
              <a:lnSpc>
                <a:spcPct val="85000"/>
              </a:lnSpc>
              <a:spcAft>
                <a:spcPts val="0"/>
              </a:spcAft>
              <a:buNone/>
              <a:defRPr sz="1400" b="0" spc="20" baseline="0">
                <a:solidFill>
                  <a:schemeClr val="tx1"/>
                </a:solidFill>
              </a:defRPr>
            </a:lvl1pPr>
          </a:lstStyle>
          <a:p>
            <a:pPr lvl="0"/>
            <a:r>
              <a:rPr lang="en-US"/>
              <a:t>00</a:t>
            </a:r>
          </a:p>
        </p:txBody>
      </p:sp>
      <p:sp>
        <p:nvSpPr>
          <p:cNvPr id="20" name="Text Placeholder 7">
            <a:extLst>
              <a:ext uri="{FF2B5EF4-FFF2-40B4-BE49-F238E27FC236}">
                <a16:creationId xmlns:a16="http://schemas.microsoft.com/office/drawing/2014/main" id="{B15C4E0F-1368-0249-A4E0-F349D1DB3D2C}"/>
              </a:ext>
            </a:extLst>
          </p:cNvPr>
          <p:cNvSpPr>
            <a:spLocks noGrp="1"/>
          </p:cNvSpPr>
          <p:nvPr>
            <p:ph type="body" sz="quarter" idx="21" hasCustomPrompt="1"/>
          </p:nvPr>
        </p:nvSpPr>
        <p:spPr>
          <a:xfrm>
            <a:off x="9521562" y="3962006"/>
            <a:ext cx="211401" cy="219359"/>
          </a:xfrm>
        </p:spPr>
        <p:txBody>
          <a:bodyPr wrap="square">
            <a:noAutofit/>
          </a:bodyPr>
          <a:lstStyle>
            <a:lvl1pPr marL="0" indent="0" algn="r">
              <a:lnSpc>
                <a:spcPct val="85000"/>
              </a:lnSpc>
              <a:spcAft>
                <a:spcPts val="0"/>
              </a:spcAft>
              <a:buNone/>
              <a:defRPr sz="1400" b="0" spc="20" baseline="0">
                <a:solidFill>
                  <a:schemeClr val="tx1"/>
                </a:solidFill>
              </a:defRPr>
            </a:lvl1pPr>
          </a:lstStyle>
          <a:p>
            <a:pPr lvl="0"/>
            <a:r>
              <a:rPr lang="en-US"/>
              <a:t>00</a:t>
            </a:r>
          </a:p>
        </p:txBody>
      </p:sp>
      <p:sp>
        <p:nvSpPr>
          <p:cNvPr id="21" name="Text Placeholder 7">
            <a:extLst>
              <a:ext uri="{FF2B5EF4-FFF2-40B4-BE49-F238E27FC236}">
                <a16:creationId xmlns:a16="http://schemas.microsoft.com/office/drawing/2014/main" id="{36F090E3-5C3A-1842-AD84-6414419DA664}"/>
              </a:ext>
            </a:extLst>
          </p:cNvPr>
          <p:cNvSpPr>
            <a:spLocks noGrp="1"/>
          </p:cNvSpPr>
          <p:nvPr>
            <p:ph type="body" sz="quarter" idx="22" hasCustomPrompt="1"/>
          </p:nvPr>
        </p:nvSpPr>
        <p:spPr>
          <a:xfrm>
            <a:off x="9521562" y="4330592"/>
            <a:ext cx="211401" cy="219359"/>
          </a:xfrm>
        </p:spPr>
        <p:txBody>
          <a:bodyPr wrap="square">
            <a:noAutofit/>
          </a:bodyPr>
          <a:lstStyle>
            <a:lvl1pPr marL="0" indent="0" algn="r">
              <a:lnSpc>
                <a:spcPct val="85000"/>
              </a:lnSpc>
              <a:spcAft>
                <a:spcPts val="0"/>
              </a:spcAft>
              <a:buNone/>
              <a:defRPr sz="1400" b="0" spc="20" baseline="0">
                <a:solidFill>
                  <a:schemeClr val="tx1"/>
                </a:solidFill>
              </a:defRPr>
            </a:lvl1pPr>
          </a:lstStyle>
          <a:p>
            <a:pPr lvl="0"/>
            <a:r>
              <a:rPr lang="en-US"/>
              <a:t>00</a:t>
            </a:r>
          </a:p>
        </p:txBody>
      </p:sp>
      <p:sp>
        <p:nvSpPr>
          <p:cNvPr id="22" name="Text Placeholder 7">
            <a:extLst>
              <a:ext uri="{FF2B5EF4-FFF2-40B4-BE49-F238E27FC236}">
                <a16:creationId xmlns:a16="http://schemas.microsoft.com/office/drawing/2014/main" id="{A31A7E58-9ECD-0F4E-A91E-3F142D13C571}"/>
              </a:ext>
            </a:extLst>
          </p:cNvPr>
          <p:cNvSpPr>
            <a:spLocks noGrp="1"/>
          </p:cNvSpPr>
          <p:nvPr>
            <p:ph type="body" sz="quarter" idx="23" hasCustomPrompt="1"/>
          </p:nvPr>
        </p:nvSpPr>
        <p:spPr>
          <a:xfrm>
            <a:off x="9925200" y="2016000"/>
            <a:ext cx="1679575" cy="345348"/>
          </a:xfrm>
        </p:spPr>
        <p:txBody>
          <a:bodyPr wrap="square">
            <a:noAutofit/>
          </a:bodyPr>
          <a:lstStyle>
            <a:lvl1pPr marL="0" indent="0">
              <a:lnSpc>
                <a:spcPct val="85000"/>
              </a:lnSpc>
              <a:spcAft>
                <a:spcPts val="0"/>
              </a:spcAft>
              <a:buNone/>
              <a:defRPr sz="1400" b="1" spc="0" baseline="0">
                <a:solidFill>
                  <a:schemeClr val="tx1"/>
                </a:solidFill>
              </a:defRPr>
            </a:lvl1pPr>
          </a:lstStyle>
          <a:p>
            <a:pPr lvl="0"/>
            <a:r>
              <a:rPr lang="en-US"/>
              <a:t>Executive summary</a:t>
            </a:r>
          </a:p>
        </p:txBody>
      </p:sp>
      <p:sp>
        <p:nvSpPr>
          <p:cNvPr id="23" name="Text Placeholder 7">
            <a:extLst>
              <a:ext uri="{FF2B5EF4-FFF2-40B4-BE49-F238E27FC236}">
                <a16:creationId xmlns:a16="http://schemas.microsoft.com/office/drawing/2014/main" id="{0F4FFA6C-1A0C-9B47-B7F7-3E59A402EC36}"/>
              </a:ext>
            </a:extLst>
          </p:cNvPr>
          <p:cNvSpPr>
            <a:spLocks noGrp="1"/>
          </p:cNvSpPr>
          <p:nvPr>
            <p:ph type="body" sz="quarter" idx="24" hasCustomPrompt="1"/>
          </p:nvPr>
        </p:nvSpPr>
        <p:spPr>
          <a:xfrm>
            <a:off x="9925200" y="2362200"/>
            <a:ext cx="1679575" cy="345348"/>
          </a:xfrm>
        </p:spPr>
        <p:txBody>
          <a:bodyPr wrap="square">
            <a:noAutofit/>
          </a:bodyPr>
          <a:lstStyle>
            <a:lvl1pPr marL="0" indent="0">
              <a:lnSpc>
                <a:spcPct val="85000"/>
              </a:lnSpc>
              <a:spcAft>
                <a:spcPts val="0"/>
              </a:spcAft>
              <a:buNone/>
              <a:defRPr sz="1400" b="1" spc="0" baseline="0">
                <a:solidFill>
                  <a:schemeClr val="tx1"/>
                </a:solidFill>
              </a:defRPr>
            </a:lvl1pPr>
          </a:lstStyle>
          <a:p>
            <a:pPr lvl="0"/>
            <a:r>
              <a:rPr lang="en-US"/>
              <a:t>Context and </a:t>
            </a:r>
            <a:br>
              <a:rPr lang="en-US"/>
            </a:br>
            <a:r>
              <a:rPr lang="en-US"/>
              <a:t>key challenges</a:t>
            </a:r>
          </a:p>
        </p:txBody>
      </p:sp>
      <p:sp>
        <p:nvSpPr>
          <p:cNvPr id="24" name="Text Placeholder 7">
            <a:extLst>
              <a:ext uri="{FF2B5EF4-FFF2-40B4-BE49-F238E27FC236}">
                <a16:creationId xmlns:a16="http://schemas.microsoft.com/office/drawing/2014/main" id="{CC410CD4-72EF-D147-AAC9-BC77AD4A1B3A}"/>
              </a:ext>
            </a:extLst>
          </p:cNvPr>
          <p:cNvSpPr>
            <a:spLocks noGrp="1"/>
          </p:cNvSpPr>
          <p:nvPr>
            <p:ph type="body" sz="quarter" idx="25" hasCustomPrompt="1"/>
          </p:nvPr>
        </p:nvSpPr>
        <p:spPr>
          <a:xfrm>
            <a:off x="9925050" y="2909219"/>
            <a:ext cx="1679575" cy="345348"/>
          </a:xfrm>
        </p:spPr>
        <p:txBody>
          <a:bodyPr wrap="square">
            <a:noAutofit/>
          </a:bodyPr>
          <a:lstStyle>
            <a:lvl1pPr marL="0" indent="0">
              <a:lnSpc>
                <a:spcPct val="85000"/>
              </a:lnSpc>
              <a:spcAft>
                <a:spcPts val="0"/>
              </a:spcAft>
              <a:buNone/>
              <a:defRPr sz="1400" b="1" spc="0" baseline="0">
                <a:solidFill>
                  <a:schemeClr val="tx1"/>
                </a:solidFill>
              </a:defRPr>
            </a:lvl1pPr>
          </a:lstStyle>
          <a:p>
            <a:pPr lvl="0"/>
            <a:r>
              <a:rPr lang="en-US"/>
              <a:t>Experience</a:t>
            </a:r>
          </a:p>
        </p:txBody>
      </p:sp>
      <p:sp>
        <p:nvSpPr>
          <p:cNvPr id="26" name="Text Placeholder 7">
            <a:extLst>
              <a:ext uri="{FF2B5EF4-FFF2-40B4-BE49-F238E27FC236}">
                <a16:creationId xmlns:a16="http://schemas.microsoft.com/office/drawing/2014/main" id="{C275EB13-FCEC-4E41-B784-6BBB1EBF82F7}"/>
              </a:ext>
            </a:extLst>
          </p:cNvPr>
          <p:cNvSpPr>
            <a:spLocks noGrp="1"/>
          </p:cNvSpPr>
          <p:nvPr>
            <p:ph type="body" sz="quarter" idx="26" hasCustomPrompt="1"/>
          </p:nvPr>
        </p:nvSpPr>
        <p:spPr>
          <a:xfrm>
            <a:off x="9925200" y="3255579"/>
            <a:ext cx="1679575" cy="345348"/>
          </a:xfrm>
        </p:spPr>
        <p:txBody>
          <a:bodyPr wrap="square">
            <a:noAutofit/>
          </a:bodyPr>
          <a:lstStyle>
            <a:lvl1pPr marL="0" indent="0">
              <a:lnSpc>
                <a:spcPct val="85000"/>
              </a:lnSpc>
              <a:spcAft>
                <a:spcPts val="0"/>
              </a:spcAft>
              <a:buNone/>
              <a:defRPr sz="1400" b="1" spc="0" baseline="0">
                <a:solidFill>
                  <a:schemeClr val="tx1"/>
                </a:solidFill>
              </a:defRPr>
            </a:lvl1pPr>
          </a:lstStyle>
          <a:p>
            <a:pPr lvl="0"/>
            <a:r>
              <a:rPr lang="en-US"/>
              <a:t>Our approach</a:t>
            </a:r>
          </a:p>
        </p:txBody>
      </p:sp>
      <p:sp>
        <p:nvSpPr>
          <p:cNvPr id="27" name="Text Placeholder 7">
            <a:extLst>
              <a:ext uri="{FF2B5EF4-FFF2-40B4-BE49-F238E27FC236}">
                <a16:creationId xmlns:a16="http://schemas.microsoft.com/office/drawing/2014/main" id="{BE8160D2-4847-3B48-BA0A-7D0D61A61BE3}"/>
              </a:ext>
            </a:extLst>
          </p:cNvPr>
          <p:cNvSpPr>
            <a:spLocks noGrp="1"/>
          </p:cNvSpPr>
          <p:nvPr>
            <p:ph type="body" sz="quarter" idx="27" hasCustomPrompt="1"/>
          </p:nvPr>
        </p:nvSpPr>
        <p:spPr>
          <a:xfrm>
            <a:off x="9925200" y="3619743"/>
            <a:ext cx="1679575" cy="345348"/>
          </a:xfrm>
        </p:spPr>
        <p:txBody>
          <a:bodyPr wrap="square">
            <a:noAutofit/>
          </a:bodyPr>
          <a:lstStyle>
            <a:lvl1pPr marL="0" indent="0">
              <a:lnSpc>
                <a:spcPct val="85000"/>
              </a:lnSpc>
              <a:spcAft>
                <a:spcPts val="0"/>
              </a:spcAft>
              <a:buNone/>
              <a:defRPr sz="1400" b="1" spc="0" baseline="0">
                <a:solidFill>
                  <a:schemeClr val="tx1"/>
                </a:solidFill>
              </a:defRPr>
            </a:lvl1pPr>
          </a:lstStyle>
          <a:p>
            <a:pPr lvl="0"/>
            <a:r>
              <a:rPr lang="en-US"/>
              <a:t>Optional tools</a:t>
            </a:r>
          </a:p>
        </p:txBody>
      </p:sp>
      <p:sp>
        <p:nvSpPr>
          <p:cNvPr id="28" name="Text Placeholder 7">
            <a:extLst>
              <a:ext uri="{FF2B5EF4-FFF2-40B4-BE49-F238E27FC236}">
                <a16:creationId xmlns:a16="http://schemas.microsoft.com/office/drawing/2014/main" id="{5EEE2426-00E2-3A4A-80BB-55CE33853B4B}"/>
              </a:ext>
            </a:extLst>
          </p:cNvPr>
          <p:cNvSpPr>
            <a:spLocks noGrp="1"/>
          </p:cNvSpPr>
          <p:nvPr>
            <p:ph type="body" sz="quarter" idx="28" hasCustomPrompt="1"/>
          </p:nvPr>
        </p:nvSpPr>
        <p:spPr>
          <a:xfrm>
            <a:off x="9925200" y="3972323"/>
            <a:ext cx="1679575" cy="345348"/>
          </a:xfrm>
        </p:spPr>
        <p:txBody>
          <a:bodyPr wrap="square">
            <a:noAutofit/>
          </a:bodyPr>
          <a:lstStyle>
            <a:lvl1pPr marL="0" indent="0">
              <a:lnSpc>
                <a:spcPct val="85000"/>
              </a:lnSpc>
              <a:spcAft>
                <a:spcPts val="0"/>
              </a:spcAft>
              <a:buNone/>
              <a:defRPr sz="1400" b="1" spc="0" baseline="0">
                <a:solidFill>
                  <a:schemeClr val="tx1"/>
                </a:solidFill>
              </a:defRPr>
            </a:lvl1pPr>
          </a:lstStyle>
          <a:p>
            <a:pPr lvl="0"/>
            <a:r>
              <a:rPr lang="en-US"/>
              <a:t>Timeline</a:t>
            </a:r>
          </a:p>
        </p:txBody>
      </p:sp>
      <p:sp>
        <p:nvSpPr>
          <p:cNvPr id="29" name="Text Placeholder 7">
            <a:extLst>
              <a:ext uri="{FF2B5EF4-FFF2-40B4-BE49-F238E27FC236}">
                <a16:creationId xmlns:a16="http://schemas.microsoft.com/office/drawing/2014/main" id="{FCD69E1E-E865-CC45-BA29-739BBB85D478}"/>
              </a:ext>
            </a:extLst>
          </p:cNvPr>
          <p:cNvSpPr>
            <a:spLocks noGrp="1"/>
          </p:cNvSpPr>
          <p:nvPr>
            <p:ph type="body" sz="quarter" idx="29" hasCustomPrompt="1"/>
          </p:nvPr>
        </p:nvSpPr>
        <p:spPr>
          <a:xfrm>
            <a:off x="9925050" y="4328252"/>
            <a:ext cx="1679575" cy="345348"/>
          </a:xfrm>
        </p:spPr>
        <p:txBody>
          <a:bodyPr wrap="square">
            <a:noAutofit/>
          </a:bodyPr>
          <a:lstStyle>
            <a:lvl1pPr marL="0" indent="0">
              <a:lnSpc>
                <a:spcPct val="85000"/>
              </a:lnSpc>
              <a:spcAft>
                <a:spcPts val="0"/>
              </a:spcAft>
              <a:buNone/>
              <a:defRPr sz="1400" b="1" spc="0" baseline="0">
                <a:solidFill>
                  <a:schemeClr val="tx1"/>
                </a:solidFill>
              </a:defRPr>
            </a:lvl1pPr>
          </a:lstStyle>
          <a:p>
            <a:pPr lvl="0"/>
            <a:r>
              <a:rPr lang="en-US"/>
              <a:t>Project team </a:t>
            </a:r>
            <a:br>
              <a:rPr lang="en-US"/>
            </a:br>
            <a:r>
              <a:rPr lang="en-US"/>
              <a:t>and biographies</a:t>
            </a:r>
          </a:p>
        </p:txBody>
      </p:sp>
      <p:sp>
        <p:nvSpPr>
          <p:cNvPr id="7" name="Slide Number Placeholder 6">
            <a:extLst>
              <a:ext uri="{FF2B5EF4-FFF2-40B4-BE49-F238E27FC236}">
                <a16:creationId xmlns:a16="http://schemas.microsoft.com/office/drawing/2014/main" id="{793C5FB8-81F2-2A4E-BB52-9BF5A643218E}"/>
              </a:ext>
            </a:extLst>
          </p:cNvPr>
          <p:cNvSpPr>
            <a:spLocks noGrp="1"/>
          </p:cNvSpPr>
          <p:nvPr>
            <p:ph type="sldNum" sz="quarter" idx="31"/>
          </p:nvPr>
        </p:nvSpPr>
        <p:spPr/>
        <p:txBody>
          <a:bodyPr/>
          <a:lstStyle/>
          <a:p>
            <a:fld id="{F18EFF25-22D3-7349-97D6-73D11F9E5B0D}" type="slidenum">
              <a:rPr lang="en-GB" smtClean="0"/>
              <a:pPr/>
              <a:t>‹#›</a:t>
            </a:fld>
            <a:endParaRPr lang="en-GB"/>
          </a:p>
        </p:txBody>
      </p:sp>
      <p:sp>
        <p:nvSpPr>
          <p:cNvPr id="2" name="Footer Placeholder 1">
            <a:extLst>
              <a:ext uri="{FF2B5EF4-FFF2-40B4-BE49-F238E27FC236}">
                <a16:creationId xmlns:a16="http://schemas.microsoft.com/office/drawing/2014/main" id="{716D9EF4-0EE5-594F-9752-8DDEA01E6E5F}"/>
              </a:ext>
            </a:extLst>
          </p:cNvPr>
          <p:cNvSpPr>
            <a:spLocks noGrp="1"/>
          </p:cNvSpPr>
          <p:nvPr>
            <p:ph type="ftr" sz="quarter" idx="32"/>
          </p:nvPr>
        </p:nvSpPr>
        <p:spPr>
          <a:xfrm>
            <a:off x="9182100" y="6446507"/>
            <a:ext cx="1769050" cy="114631"/>
          </a:xfrm>
        </p:spPr>
        <p:txBody>
          <a:bodyPr/>
          <a:lstStyle/>
          <a:p>
            <a:r>
              <a:rPr lang="en-GB"/>
              <a:t>For internal use only</a:t>
            </a:r>
          </a:p>
        </p:txBody>
      </p:sp>
    </p:spTree>
    <p:extLst>
      <p:ext uri="{BB962C8B-B14F-4D97-AF65-F5344CB8AC3E}">
        <p14:creationId xmlns:p14="http://schemas.microsoft.com/office/powerpoint/2010/main" val="2094121380"/>
      </p:ext>
    </p:extLst>
  </p:cSld>
  <p:clrMapOvr>
    <a:masterClrMapping/>
  </p:clrMapOvr>
  <p:extLst>
    <p:ext uri="{DCECCB84-F9BA-43D5-87BE-67443E8EF086}">
      <p15:sldGuideLst xmlns:p15="http://schemas.microsoft.com/office/powerpoint/2012/main"/>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Break_01">
    <p:bg>
      <p:bgPr>
        <a:solidFill>
          <a:schemeClr val="bg1"/>
        </a:solidFill>
        <a:effectLst/>
      </p:bgPr>
    </p:bg>
    <p:spTree>
      <p:nvGrpSpPr>
        <p:cNvPr id="1" name=""/>
        <p:cNvGrpSpPr/>
        <p:nvPr/>
      </p:nvGrpSpPr>
      <p:grpSpPr>
        <a:xfrm>
          <a:off x="0" y="0"/>
          <a:ext cx="0" cy="0"/>
          <a:chOff x="0" y="0"/>
          <a:chExt cx="0" cy="0"/>
        </a:xfrm>
      </p:grpSpPr>
      <p:pic>
        <p:nvPicPr>
          <p:cNvPr id="6" name="Picture 5" descr="A picture containing indoor, toilet, white, electronic&#10;&#10;Description automatically generated">
            <a:extLst>
              <a:ext uri="{FF2B5EF4-FFF2-40B4-BE49-F238E27FC236}">
                <a16:creationId xmlns:a16="http://schemas.microsoft.com/office/drawing/2014/main" id="{987A45B8-1AD5-A242-962E-DD4DBB932A5D}"/>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5" name="Text Placeholder 7">
            <a:extLst>
              <a:ext uri="{FF2B5EF4-FFF2-40B4-BE49-F238E27FC236}">
                <a16:creationId xmlns:a16="http://schemas.microsoft.com/office/drawing/2014/main" id="{A706FF6C-99C0-3F4C-9BBB-08AE20024AB5}"/>
              </a:ext>
            </a:extLst>
          </p:cNvPr>
          <p:cNvSpPr>
            <a:spLocks noGrp="1"/>
          </p:cNvSpPr>
          <p:nvPr>
            <p:ph type="body" sz="quarter" idx="13" hasCustomPrompt="1"/>
          </p:nvPr>
        </p:nvSpPr>
        <p:spPr>
          <a:xfrm>
            <a:off x="600142" y="4935584"/>
            <a:ext cx="5089525" cy="838200"/>
          </a:xfrm>
        </p:spPr>
        <p:txBody>
          <a:bodyPr wrap="square">
            <a:noAutofit/>
          </a:bodyPr>
          <a:lstStyle>
            <a:lvl1pPr marL="0" indent="0">
              <a:lnSpc>
                <a:spcPct val="85000"/>
              </a:lnSpc>
              <a:spcAft>
                <a:spcPts val="0"/>
              </a:spcAft>
              <a:buNone/>
              <a:defRPr sz="3000" b="1" spc="20" baseline="0">
                <a:solidFill>
                  <a:schemeClr val="tx1"/>
                </a:solidFill>
              </a:defRPr>
            </a:lvl1pPr>
          </a:lstStyle>
          <a:p>
            <a:pPr lvl="0"/>
            <a:r>
              <a:rPr lang="en-US"/>
              <a:t>Executive summary</a:t>
            </a:r>
          </a:p>
        </p:txBody>
      </p:sp>
      <p:pic>
        <p:nvPicPr>
          <p:cNvPr id="30" name="Picture 29" descr="A close up of a flower&#10;&#10;Description automatically generated">
            <a:extLst>
              <a:ext uri="{FF2B5EF4-FFF2-40B4-BE49-F238E27FC236}">
                <a16:creationId xmlns:a16="http://schemas.microsoft.com/office/drawing/2014/main" id="{2E6AA48B-384B-594C-A3BF-ED852697772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3" name="Slide Number Placeholder 2">
            <a:extLst>
              <a:ext uri="{FF2B5EF4-FFF2-40B4-BE49-F238E27FC236}">
                <a16:creationId xmlns:a16="http://schemas.microsoft.com/office/drawing/2014/main" id="{1F74279B-567A-E049-A6A3-102A2E8708D6}"/>
              </a:ext>
            </a:extLst>
          </p:cNvPr>
          <p:cNvSpPr>
            <a:spLocks noGrp="1"/>
          </p:cNvSpPr>
          <p:nvPr>
            <p:ph type="sldNum" sz="quarter" idx="15"/>
          </p:nvPr>
        </p:nvSpPr>
        <p:spPr/>
        <p:txBody>
          <a:bodyPr/>
          <a:lstStyle/>
          <a:p>
            <a:fld id="{F18EFF25-22D3-7349-97D6-73D11F9E5B0D}" type="slidenum">
              <a:rPr lang="en-GB" smtClean="0"/>
              <a:pPr/>
              <a:t>‹#›</a:t>
            </a:fld>
            <a:endParaRPr lang="en-GB"/>
          </a:p>
        </p:txBody>
      </p:sp>
      <p:sp>
        <p:nvSpPr>
          <p:cNvPr id="4" name="Footer Placeholder 3">
            <a:extLst>
              <a:ext uri="{FF2B5EF4-FFF2-40B4-BE49-F238E27FC236}">
                <a16:creationId xmlns:a16="http://schemas.microsoft.com/office/drawing/2014/main" id="{5D696177-BF35-2C4A-81FD-FE598629D816}"/>
              </a:ext>
            </a:extLst>
          </p:cNvPr>
          <p:cNvSpPr>
            <a:spLocks noGrp="1"/>
          </p:cNvSpPr>
          <p:nvPr>
            <p:ph type="ftr" sz="quarter" idx="16"/>
          </p:nvPr>
        </p:nvSpPr>
        <p:spPr/>
        <p:txBody>
          <a:bodyPr/>
          <a:lstStyle/>
          <a:p>
            <a:r>
              <a:rPr lang="en-GB"/>
              <a:t>For internal use only</a:t>
            </a:r>
          </a:p>
        </p:txBody>
      </p:sp>
    </p:spTree>
    <p:extLst>
      <p:ext uri="{BB962C8B-B14F-4D97-AF65-F5344CB8AC3E}">
        <p14:creationId xmlns:p14="http://schemas.microsoft.com/office/powerpoint/2010/main" val="3400964026"/>
      </p:ext>
    </p:extLst>
  </p:cSld>
  <p:clrMapOvr>
    <a:masterClrMapping/>
  </p:clrMapOvr>
  <p:extLst>
    <p:ext uri="{DCECCB84-F9BA-43D5-87BE-67443E8EF086}">
      <p15:sldGuideLst xmlns:p15="http://schemas.microsoft.com/office/powerpoint/2012/main"/>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Break_02">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indoor, white&#10;&#10;Description automatically generated">
            <a:extLst>
              <a:ext uri="{FF2B5EF4-FFF2-40B4-BE49-F238E27FC236}">
                <a16:creationId xmlns:a16="http://schemas.microsoft.com/office/drawing/2014/main" id="{A6CEF0D5-150B-0645-8FE6-2D416EC9DB60}"/>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Text Placeholder 7">
            <a:extLst>
              <a:ext uri="{FF2B5EF4-FFF2-40B4-BE49-F238E27FC236}">
                <a16:creationId xmlns:a16="http://schemas.microsoft.com/office/drawing/2014/main" id="{8043F9A4-512E-E941-BF94-EBD7292369AB}"/>
              </a:ext>
            </a:extLst>
          </p:cNvPr>
          <p:cNvSpPr>
            <a:spLocks noGrp="1"/>
          </p:cNvSpPr>
          <p:nvPr>
            <p:ph type="body" sz="quarter" idx="13" hasCustomPrompt="1"/>
          </p:nvPr>
        </p:nvSpPr>
        <p:spPr>
          <a:xfrm>
            <a:off x="600142" y="4935584"/>
            <a:ext cx="5387908" cy="838200"/>
          </a:xfrm>
        </p:spPr>
        <p:txBody>
          <a:bodyPr wrap="square">
            <a:noAutofit/>
          </a:bodyPr>
          <a:lstStyle>
            <a:lvl1pPr marL="0" indent="0">
              <a:lnSpc>
                <a:spcPct val="85000"/>
              </a:lnSpc>
              <a:spcAft>
                <a:spcPts val="0"/>
              </a:spcAft>
              <a:buNone/>
              <a:defRPr sz="3000" b="1" spc="20" baseline="0">
                <a:solidFill>
                  <a:schemeClr val="tx1"/>
                </a:solidFill>
              </a:defRPr>
            </a:lvl1pPr>
          </a:lstStyle>
          <a:p>
            <a:pPr lvl="0"/>
            <a:r>
              <a:rPr lang="en-US"/>
              <a:t>Context and objectives</a:t>
            </a:r>
          </a:p>
        </p:txBody>
      </p:sp>
      <p:pic>
        <p:nvPicPr>
          <p:cNvPr id="8" name="Picture 7" descr="A close up of a flower&#10;&#10;Description automatically generated">
            <a:extLst>
              <a:ext uri="{FF2B5EF4-FFF2-40B4-BE49-F238E27FC236}">
                <a16:creationId xmlns:a16="http://schemas.microsoft.com/office/drawing/2014/main" id="{9AA9C013-0566-1C46-BD38-FB2B1B90BFC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4" name="Slide Number Placeholder 3">
            <a:extLst>
              <a:ext uri="{FF2B5EF4-FFF2-40B4-BE49-F238E27FC236}">
                <a16:creationId xmlns:a16="http://schemas.microsoft.com/office/drawing/2014/main" id="{E55B7D66-C164-824A-BA51-BF354D921BB9}"/>
              </a:ext>
            </a:extLst>
          </p:cNvPr>
          <p:cNvSpPr>
            <a:spLocks noGrp="1"/>
          </p:cNvSpPr>
          <p:nvPr>
            <p:ph type="sldNum" sz="quarter" idx="15"/>
          </p:nvPr>
        </p:nvSpPr>
        <p:spPr/>
        <p:txBody>
          <a:bodyPr/>
          <a:lstStyle/>
          <a:p>
            <a:fld id="{F18EFF25-22D3-7349-97D6-73D11F9E5B0D}" type="slidenum">
              <a:rPr lang="en-GB" smtClean="0"/>
              <a:pPr/>
              <a:t>‹#›</a:t>
            </a:fld>
            <a:endParaRPr lang="en-GB"/>
          </a:p>
        </p:txBody>
      </p:sp>
      <p:sp>
        <p:nvSpPr>
          <p:cNvPr id="5" name="Footer Placeholder 4">
            <a:extLst>
              <a:ext uri="{FF2B5EF4-FFF2-40B4-BE49-F238E27FC236}">
                <a16:creationId xmlns:a16="http://schemas.microsoft.com/office/drawing/2014/main" id="{4DA1FB71-E0D1-6544-8D3F-792B4DDD8E08}"/>
              </a:ext>
            </a:extLst>
          </p:cNvPr>
          <p:cNvSpPr>
            <a:spLocks noGrp="1"/>
          </p:cNvSpPr>
          <p:nvPr>
            <p:ph type="ftr" sz="quarter" idx="16"/>
          </p:nvPr>
        </p:nvSpPr>
        <p:spPr/>
        <p:txBody>
          <a:bodyPr/>
          <a:lstStyle/>
          <a:p>
            <a:r>
              <a:rPr lang="en-GB"/>
              <a:t>For internal use only</a:t>
            </a:r>
          </a:p>
        </p:txBody>
      </p:sp>
    </p:spTree>
    <p:extLst>
      <p:ext uri="{BB962C8B-B14F-4D97-AF65-F5344CB8AC3E}">
        <p14:creationId xmlns:p14="http://schemas.microsoft.com/office/powerpoint/2010/main" val="3159813051"/>
      </p:ext>
    </p:extLst>
  </p:cSld>
  <p:clrMapOvr>
    <a:masterClrMapping/>
  </p:clrMapOvr>
  <p:extLst>
    <p:ext uri="{DCECCB84-F9BA-43D5-87BE-67443E8EF086}">
      <p15:sldGuideLst xmlns:p15="http://schemas.microsoft.com/office/powerpoint/2012/main"/>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Content_02_Three_Columns">
    <p:bg>
      <p:bgPr>
        <a:solidFill>
          <a:schemeClr val="bg1"/>
        </a:solidFill>
        <a:effectLst/>
      </p:bgPr>
    </p:bg>
    <p:spTree>
      <p:nvGrpSpPr>
        <p:cNvPr id="1" name=""/>
        <p:cNvGrpSpPr/>
        <p:nvPr/>
      </p:nvGrpSpPr>
      <p:grpSpPr>
        <a:xfrm>
          <a:off x="0" y="0"/>
          <a:ext cx="0" cy="0"/>
          <a:chOff x="0" y="0"/>
          <a:chExt cx="0" cy="0"/>
        </a:xfrm>
      </p:grpSpPr>
      <p:sp>
        <p:nvSpPr>
          <p:cNvPr id="25" name="Text Placeholder 7">
            <a:extLst>
              <a:ext uri="{FF2B5EF4-FFF2-40B4-BE49-F238E27FC236}">
                <a16:creationId xmlns:a16="http://schemas.microsoft.com/office/drawing/2014/main" id="{A706FF6C-99C0-3F4C-9BBB-08AE20024AB5}"/>
              </a:ext>
            </a:extLst>
          </p:cNvPr>
          <p:cNvSpPr>
            <a:spLocks noGrp="1"/>
          </p:cNvSpPr>
          <p:nvPr>
            <p:ph type="body" sz="quarter" idx="13" hasCustomPrompt="1"/>
          </p:nvPr>
        </p:nvSpPr>
        <p:spPr>
          <a:xfrm>
            <a:off x="579600" y="421329"/>
            <a:ext cx="3601508" cy="391471"/>
          </a:xfrm>
        </p:spPr>
        <p:txBody>
          <a:bodyPr wrap="square">
            <a:noAutofit/>
          </a:bodyPr>
          <a:lstStyle>
            <a:lvl1pPr marL="0" indent="0">
              <a:lnSpc>
                <a:spcPct val="85000"/>
              </a:lnSpc>
              <a:spcAft>
                <a:spcPts val="0"/>
              </a:spcAft>
              <a:buNone/>
              <a:defRPr sz="2000" b="1" spc="20" baseline="0">
                <a:solidFill>
                  <a:schemeClr val="tx1"/>
                </a:solidFill>
              </a:defRPr>
            </a:lvl1pPr>
          </a:lstStyle>
          <a:p>
            <a:pPr lvl="0"/>
            <a:r>
              <a:rPr lang="en-US"/>
              <a:t>Context and objectives</a:t>
            </a:r>
          </a:p>
        </p:txBody>
      </p:sp>
      <p:sp>
        <p:nvSpPr>
          <p:cNvPr id="9" name="Text Placeholder 7">
            <a:extLst>
              <a:ext uri="{FF2B5EF4-FFF2-40B4-BE49-F238E27FC236}">
                <a16:creationId xmlns:a16="http://schemas.microsoft.com/office/drawing/2014/main" id="{D1DF77B6-3965-634E-990D-4E255BA5F1CD}"/>
              </a:ext>
            </a:extLst>
          </p:cNvPr>
          <p:cNvSpPr>
            <a:spLocks noGrp="1"/>
          </p:cNvSpPr>
          <p:nvPr>
            <p:ph type="body" sz="quarter" idx="14" hasCustomPrompt="1"/>
          </p:nvPr>
        </p:nvSpPr>
        <p:spPr>
          <a:xfrm>
            <a:off x="602903" y="1321200"/>
            <a:ext cx="3198813" cy="571661"/>
          </a:xfrm>
        </p:spPr>
        <p:txBody>
          <a:bodyPr wrap="square">
            <a:noAutofit/>
          </a:bodyPr>
          <a:lstStyle>
            <a:lvl1pPr marL="0" indent="0">
              <a:lnSpc>
                <a:spcPct val="85000"/>
              </a:lnSpc>
              <a:spcAft>
                <a:spcPts val="0"/>
              </a:spcAft>
              <a:buNone/>
              <a:defRPr sz="2000" b="0" spc="20" baseline="0">
                <a:solidFill>
                  <a:schemeClr val="tx1"/>
                </a:solidFill>
              </a:defRPr>
            </a:lvl1pPr>
          </a:lstStyle>
          <a:p>
            <a:pPr lvl="0"/>
            <a:r>
              <a:rPr lang="en-US"/>
              <a:t>Value </a:t>
            </a:r>
            <a:br>
              <a:rPr lang="en-US"/>
            </a:br>
            <a:r>
              <a:rPr lang="en-US"/>
              <a:t>communication strategy</a:t>
            </a:r>
          </a:p>
        </p:txBody>
      </p:sp>
      <p:sp>
        <p:nvSpPr>
          <p:cNvPr id="11" name="Text Placeholder 7">
            <a:extLst>
              <a:ext uri="{FF2B5EF4-FFF2-40B4-BE49-F238E27FC236}">
                <a16:creationId xmlns:a16="http://schemas.microsoft.com/office/drawing/2014/main" id="{2AB690D0-9191-5641-B48A-1B612977988B}"/>
              </a:ext>
            </a:extLst>
          </p:cNvPr>
          <p:cNvSpPr>
            <a:spLocks noGrp="1"/>
          </p:cNvSpPr>
          <p:nvPr>
            <p:ph type="body" sz="quarter" idx="15" hasCustomPrompt="1"/>
          </p:nvPr>
        </p:nvSpPr>
        <p:spPr>
          <a:xfrm>
            <a:off x="4485600" y="1321200"/>
            <a:ext cx="3198812" cy="571659"/>
          </a:xfrm>
        </p:spPr>
        <p:txBody>
          <a:bodyPr wrap="square">
            <a:noAutofit/>
          </a:bodyPr>
          <a:lstStyle>
            <a:lvl1pPr marL="0" indent="0">
              <a:lnSpc>
                <a:spcPct val="85000"/>
              </a:lnSpc>
              <a:spcAft>
                <a:spcPts val="0"/>
              </a:spcAft>
              <a:buNone/>
              <a:defRPr sz="2000" b="0" spc="20" baseline="0">
                <a:solidFill>
                  <a:schemeClr val="tx1"/>
                </a:solidFill>
              </a:defRPr>
            </a:lvl1pPr>
          </a:lstStyle>
          <a:p>
            <a:pPr lvl="0"/>
            <a:r>
              <a:rPr lang="en-US"/>
              <a:t>Development and approval </a:t>
            </a:r>
            <a:br>
              <a:rPr lang="en-US"/>
            </a:br>
            <a:r>
              <a:rPr lang="en-US"/>
              <a:t>of communication tools</a:t>
            </a:r>
          </a:p>
        </p:txBody>
      </p:sp>
      <p:cxnSp>
        <p:nvCxnSpPr>
          <p:cNvPr id="6" name="Straight Connector 5">
            <a:extLst>
              <a:ext uri="{FF2B5EF4-FFF2-40B4-BE49-F238E27FC236}">
                <a16:creationId xmlns:a16="http://schemas.microsoft.com/office/drawing/2014/main" id="{793177B7-BD72-0D49-BCB6-494A113895F7}"/>
              </a:ext>
            </a:extLst>
          </p:cNvPr>
          <p:cNvCxnSpPr>
            <a:cxnSpLocks/>
          </p:cNvCxnSpPr>
          <p:nvPr userDrawn="1"/>
        </p:nvCxnSpPr>
        <p:spPr>
          <a:xfrm>
            <a:off x="587374" y="2048934"/>
            <a:ext cx="3200400"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FFA180B-B4ED-5A42-945E-C2523C6FD837}"/>
              </a:ext>
            </a:extLst>
          </p:cNvPr>
          <p:cNvCxnSpPr>
            <a:cxnSpLocks/>
          </p:cNvCxnSpPr>
          <p:nvPr userDrawn="1"/>
        </p:nvCxnSpPr>
        <p:spPr>
          <a:xfrm flipV="1">
            <a:off x="4485600" y="2048400"/>
            <a:ext cx="3200400" cy="534"/>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4A8A0BF9-035A-BC41-A1B4-D550EC374811}"/>
              </a:ext>
            </a:extLst>
          </p:cNvPr>
          <p:cNvCxnSpPr>
            <a:cxnSpLocks/>
          </p:cNvCxnSpPr>
          <p:nvPr userDrawn="1"/>
        </p:nvCxnSpPr>
        <p:spPr>
          <a:xfrm>
            <a:off x="8397687" y="2048934"/>
            <a:ext cx="3200400"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778AD05-2395-B544-94A8-0DEA03D56DE6}"/>
              </a:ext>
            </a:extLst>
          </p:cNvPr>
          <p:cNvCxnSpPr>
            <a:cxnSpLocks/>
          </p:cNvCxnSpPr>
          <p:nvPr userDrawn="1"/>
        </p:nvCxnSpPr>
        <p:spPr>
          <a:xfrm>
            <a:off x="579600" y="5994327"/>
            <a:ext cx="3206588"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7BD4F3AA-CE40-794B-9DD2-02A04BCF8C69}"/>
              </a:ext>
            </a:extLst>
          </p:cNvPr>
          <p:cNvCxnSpPr>
            <a:cxnSpLocks/>
          </p:cNvCxnSpPr>
          <p:nvPr userDrawn="1"/>
        </p:nvCxnSpPr>
        <p:spPr>
          <a:xfrm>
            <a:off x="4485600" y="5994327"/>
            <a:ext cx="3200400"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6DBE6FD-0110-C543-9CF3-183773F8CF0D}"/>
              </a:ext>
            </a:extLst>
          </p:cNvPr>
          <p:cNvCxnSpPr>
            <a:cxnSpLocks/>
          </p:cNvCxnSpPr>
          <p:nvPr userDrawn="1"/>
        </p:nvCxnSpPr>
        <p:spPr>
          <a:xfrm>
            <a:off x="8397687" y="5994327"/>
            <a:ext cx="3200400"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8912BD8-90A4-414D-846A-2E784868D8F5}"/>
              </a:ext>
            </a:extLst>
          </p:cNvPr>
          <p:cNvSpPr/>
          <p:nvPr userDrawn="1"/>
        </p:nvSpPr>
        <p:spPr>
          <a:xfrm>
            <a:off x="1998934" y="5799337"/>
            <a:ext cx="389467" cy="389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Oval 21">
            <a:extLst>
              <a:ext uri="{FF2B5EF4-FFF2-40B4-BE49-F238E27FC236}">
                <a16:creationId xmlns:a16="http://schemas.microsoft.com/office/drawing/2014/main" id="{F43BAC9C-7935-6045-850C-25ACD2B5EC10}"/>
              </a:ext>
            </a:extLst>
          </p:cNvPr>
          <p:cNvSpPr/>
          <p:nvPr userDrawn="1"/>
        </p:nvSpPr>
        <p:spPr>
          <a:xfrm>
            <a:off x="5919195" y="5799337"/>
            <a:ext cx="389467" cy="389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Oval 22">
            <a:extLst>
              <a:ext uri="{FF2B5EF4-FFF2-40B4-BE49-F238E27FC236}">
                <a16:creationId xmlns:a16="http://schemas.microsoft.com/office/drawing/2014/main" id="{DF425D05-79A2-1148-B48F-EACD6EBB3B07}"/>
              </a:ext>
            </a:extLst>
          </p:cNvPr>
          <p:cNvSpPr/>
          <p:nvPr userDrawn="1"/>
        </p:nvSpPr>
        <p:spPr>
          <a:xfrm>
            <a:off x="9764605" y="5799337"/>
            <a:ext cx="389467" cy="389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Text Placeholder 7">
            <a:extLst>
              <a:ext uri="{FF2B5EF4-FFF2-40B4-BE49-F238E27FC236}">
                <a16:creationId xmlns:a16="http://schemas.microsoft.com/office/drawing/2014/main" id="{DF6AA237-BB17-E14A-A30A-294E8AA565A6}"/>
              </a:ext>
            </a:extLst>
          </p:cNvPr>
          <p:cNvSpPr>
            <a:spLocks noGrp="1"/>
          </p:cNvSpPr>
          <p:nvPr>
            <p:ph type="body" sz="quarter" idx="17" hasCustomPrompt="1"/>
          </p:nvPr>
        </p:nvSpPr>
        <p:spPr>
          <a:xfrm>
            <a:off x="8415349" y="1321200"/>
            <a:ext cx="3200400" cy="571659"/>
          </a:xfrm>
        </p:spPr>
        <p:txBody>
          <a:bodyPr wrap="square">
            <a:noAutofit/>
          </a:bodyPr>
          <a:lstStyle>
            <a:lvl1pPr marL="0" indent="0">
              <a:lnSpc>
                <a:spcPct val="85000"/>
              </a:lnSpc>
              <a:spcAft>
                <a:spcPts val="0"/>
              </a:spcAft>
              <a:buNone/>
              <a:defRPr sz="2000" b="0" spc="20" baseline="0">
                <a:solidFill>
                  <a:schemeClr val="tx1"/>
                </a:solidFill>
              </a:defRPr>
            </a:lvl1pPr>
          </a:lstStyle>
          <a:p>
            <a:pPr lvl="0"/>
            <a:r>
              <a:rPr lang="en-US"/>
              <a:t>Our approach</a:t>
            </a:r>
          </a:p>
        </p:txBody>
      </p:sp>
      <p:sp>
        <p:nvSpPr>
          <p:cNvPr id="29" name="Text Placeholder 28">
            <a:extLst>
              <a:ext uri="{FF2B5EF4-FFF2-40B4-BE49-F238E27FC236}">
                <a16:creationId xmlns:a16="http://schemas.microsoft.com/office/drawing/2014/main" id="{21D1337B-623D-1B43-949F-83A10C708915}"/>
              </a:ext>
            </a:extLst>
          </p:cNvPr>
          <p:cNvSpPr>
            <a:spLocks noGrp="1"/>
          </p:cNvSpPr>
          <p:nvPr>
            <p:ph type="body" sz="quarter" idx="18" hasCustomPrompt="1"/>
          </p:nvPr>
        </p:nvSpPr>
        <p:spPr>
          <a:xfrm>
            <a:off x="598159" y="2347952"/>
            <a:ext cx="3198813" cy="3116263"/>
          </a:xfrm>
        </p:spPr>
        <p:txBody>
          <a:bodyPr/>
          <a:lstStyle>
            <a:lvl1pPr marL="285750" indent="-285750">
              <a:lnSpc>
                <a:spcPct val="100000"/>
              </a:lnSpc>
              <a:spcAft>
                <a:spcPts val="2000"/>
              </a:spcAft>
              <a:buFont typeface="Arial" panose="020B0604020202020204" pitchFamily="34" charset="0"/>
              <a:buChar char="•"/>
              <a:tabLst/>
              <a:defRPr sz="1200"/>
            </a:lvl1pPr>
            <a:lvl2pPr>
              <a:defRPr sz="1400"/>
            </a:lvl2pPr>
            <a:lvl3pPr>
              <a:defRPr sz="1400"/>
            </a:lvl3pPr>
            <a:lvl4pPr>
              <a:defRPr sz="1400"/>
            </a:lvl4pPr>
            <a:lvl5pPr>
              <a:defRPr sz="1400"/>
            </a:lvl5pPr>
          </a:lstStyle>
          <a:p>
            <a:pPr lvl="0"/>
            <a:r>
              <a:rPr lang="en-US"/>
              <a:t>Our  value communication experts provide </a:t>
            </a:r>
            <a:br>
              <a:rPr lang="en-US"/>
            </a:br>
            <a:r>
              <a:rPr lang="en-US"/>
              <a:t>advice on the ideal combination of</a:t>
            </a:r>
            <a:br>
              <a:rPr lang="en-US"/>
            </a:br>
            <a:r>
              <a:rPr lang="en-US"/>
              <a:t>communication tools for your assets and </a:t>
            </a:r>
            <a:br>
              <a:rPr lang="en-US"/>
            </a:br>
            <a:r>
              <a:rPr lang="en-US"/>
              <a:t>customers</a:t>
            </a:r>
          </a:p>
          <a:p>
            <a:pPr lvl="0"/>
            <a:r>
              <a:rPr lang="en-US"/>
              <a:t>We assemble a single, in-house  team of creative designers, medical writers, payer engagement experts, and therapy area experts to work with you to design and develop your print and digital communication tools</a:t>
            </a:r>
          </a:p>
          <a:p>
            <a:pPr lvl="0"/>
            <a:r>
              <a:rPr lang="en-US"/>
              <a:t>Engaging with our U.S. global payer experts and health economists helps us tailor messaging to specific stakeholder needs</a:t>
            </a:r>
          </a:p>
          <a:p>
            <a:pPr lvl="0"/>
            <a:endParaRPr lang="en-GB"/>
          </a:p>
        </p:txBody>
      </p:sp>
      <p:sp>
        <p:nvSpPr>
          <p:cNvPr id="30" name="Text Placeholder 28">
            <a:extLst>
              <a:ext uri="{FF2B5EF4-FFF2-40B4-BE49-F238E27FC236}">
                <a16:creationId xmlns:a16="http://schemas.microsoft.com/office/drawing/2014/main" id="{67796B21-62D6-6C46-A77A-569CD7ED5B22}"/>
              </a:ext>
            </a:extLst>
          </p:cNvPr>
          <p:cNvSpPr>
            <a:spLocks noGrp="1"/>
          </p:cNvSpPr>
          <p:nvPr>
            <p:ph type="body" sz="quarter" idx="19" hasCustomPrompt="1"/>
          </p:nvPr>
        </p:nvSpPr>
        <p:spPr>
          <a:xfrm>
            <a:off x="4485600" y="2347952"/>
            <a:ext cx="3200400" cy="3116263"/>
          </a:xfrm>
        </p:spPr>
        <p:txBody>
          <a:bodyPr/>
          <a:lstStyle>
            <a:lvl1pPr marL="285750" indent="-285750">
              <a:lnSpc>
                <a:spcPct val="100000"/>
              </a:lnSpc>
              <a:spcAft>
                <a:spcPts val="2000"/>
              </a:spcAft>
              <a:buFont typeface="Arial" panose="020B0604020202020204" pitchFamily="34" charset="0"/>
              <a:buChar char="•"/>
              <a:tabLst/>
              <a:defRPr sz="1200"/>
            </a:lvl1pPr>
            <a:lvl2pPr>
              <a:defRPr sz="1400"/>
            </a:lvl2pPr>
            <a:lvl3pPr>
              <a:defRPr sz="1400"/>
            </a:lvl3pPr>
            <a:lvl4pPr>
              <a:defRPr sz="1400"/>
            </a:lvl4pPr>
            <a:lvl5pPr>
              <a:defRPr sz="1400"/>
            </a:lvl5pPr>
          </a:lstStyle>
          <a:p>
            <a:pPr lvl="0"/>
            <a:r>
              <a:rPr lang="en-US"/>
              <a:t>An impactful value story, that is designed for clarity of messaging and high visual appeal is often the first step, providing a foundation for other tools</a:t>
            </a:r>
          </a:p>
          <a:p>
            <a:pPr lvl="0"/>
            <a:r>
              <a:rPr lang="en-US"/>
              <a:t>We frequently test the core value story with affiliates, and with payers / payer advisors</a:t>
            </a:r>
          </a:p>
          <a:p>
            <a:pPr lvl="0"/>
            <a:r>
              <a:rPr lang="en-US"/>
              <a:t>We manage the compliance review process including the creation of highlighted reference packs</a:t>
            </a:r>
          </a:p>
          <a:p>
            <a:pPr lvl="0"/>
            <a:endParaRPr lang="en-GB"/>
          </a:p>
        </p:txBody>
      </p:sp>
      <p:sp>
        <p:nvSpPr>
          <p:cNvPr id="31" name="Text Placeholder 28">
            <a:extLst>
              <a:ext uri="{FF2B5EF4-FFF2-40B4-BE49-F238E27FC236}">
                <a16:creationId xmlns:a16="http://schemas.microsoft.com/office/drawing/2014/main" id="{6EF736F5-614D-1C41-8400-8CE0871EF53D}"/>
              </a:ext>
            </a:extLst>
          </p:cNvPr>
          <p:cNvSpPr>
            <a:spLocks noGrp="1"/>
          </p:cNvSpPr>
          <p:nvPr>
            <p:ph type="body" sz="quarter" idx="20" hasCustomPrompt="1"/>
          </p:nvPr>
        </p:nvSpPr>
        <p:spPr>
          <a:xfrm>
            <a:off x="8415349" y="2347952"/>
            <a:ext cx="3182738" cy="3116263"/>
          </a:xfrm>
        </p:spPr>
        <p:txBody>
          <a:bodyPr/>
          <a:lstStyle>
            <a:lvl1pPr marL="285750" indent="-285750">
              <a:lnSpc>
                <a:spcPct val="100000"/>
              </a:lnSpc>
              <a:spcAft>
                <a:spcPts val="2000"/>
              </a:spcAft>
              <a:buFont typeface="Arial" panose="020B0604020202020204" pitchFamily="34" charset="0"/>
              <a:buChar char="•"/>
              <a:tabLst/>
              <a:defRPr sz="1200"/>
            </a:lvl1pPr>
            <a:lvl2pPr>
              <a:defRPr sz="1400"/>
            </a:lvl2pPr>
            <a:lvl3pPr>
              <a:defRPr sz="1400"/>
            </a:lvl3pPr>
            <a:lvl4pPr>
              <a:defRPr sz="1400"/>
            </a:lvl4pPr>
            <a:lvl5pPr>
              <a:defRPr sz="1400"/>
            </a:lvl5pPr>
          </a:lstStyle>
          <a:p>
            <a:pPr lvl="0"/>
            <a:r>
              <a:rPr lang="en-US"/>
              <a:t>Our clients most value our accuracy, our flexibility, and above all our willingness to engage thoughtfully and boldly – rather </a:t>
            </a:r>
            <a:br>
              <a:rPr lang="en-US"/>
            </a:br>
            <a:r>
              <a:rPr lang="en-US"/>
              <a:t>than mechanically – challenging positioning or evidence in the pursuit if the most successful final deliverables</a:t>
            </a:r>
          </a:p>
          <a:p>
            <a:pPr lvl="0"/>
            <a:endParaRPr lang="en-GB"/>
          </a:p>
        </p:txBody>
      </p:sp>
      <p:sp>
        <p:nvSpPr>
          <p:cNvPr id="33" name="Picture Placeholder 32">
            <a:extLst>
              <a:ext uri="{FF2B5EF4-FFF2-40B4-BE49-F238E27FC236}">
                <a16:creationId xmlns:a16="http://schemas.microsoft.com/office/drawing/2014/main" id="{541FDFA9-C279-0740-AB1F-DE7AA9D651CA}"/>
              </a:ext>
            </a:extLst>
          </p:cNvPr>
          <p:cNvSpPr>
            <a:spLocks noGrp="1"/>
          </p:cNvSpPr>
          <p:nvPr>
            <p:ph type="pic" sz="quarter" idx="21"/>
          </p:nvPr>
        </p:nvSpPr>
        <p:spPr>
          <a:xfrm>
            <a:off x="2102734" y="5904327"/>
            <a:ext cx="179388" cy="179387"/>
          </a:xfrm>
          <a:ln>
            <a:noFill/>
          </a:ln>
        </p:spPr>
        <p:txBody>
          <a:bodyPr/>
          <a:lstStyle>
            <a:lvl1pPr>
              <a:defRPr sz="800"/>
            </a:lvl1pPr>
          </a:lstStyle>
          <a:p>
            <a:endParaRPr lang="en-GB"/>
          </a:p>
        </p:txBody>
      </p:sp>
      <p:sp>
        <p:nvSpPr>
          <p:cNvPr id="34" name="Picture Placeholder 32">
            <a:extLst>
              <a:ext uri="{FF2B5EF4-FFF2-40B4-BE49-F238E27FC236}">
                <a16:creationId xmlns:a16="http://schemas.microsoft.com/office/drawing/2014/main" id="{5FA99119-9357-E94F-86B3-6ADD87D2A4CA}"/>
              </a:ext>
            </a:extLst>
          </p:cNvPr>
          <p:cNvSpPr>
            <a:spLocks noGrp="1"/>
          </p:cNvSpPr>
          <p:nvPr>
            <p:ph type="pic" sz="quarter" idx="22"/>
          </p:nvPr>
        </p:nvSpPr>
        <p:spPr>
          <a:xfrm>
            <a:off x="6024234" y="5903273"/>
            <a:ext cx="179388" cy="179387"/>
          </a:xfrm>
          <a:ln>
            <a:noFill/>
          </a:ln>
        </p:spPr>
        <p:txBody>
          <a:bodyPr/>
          <a:lstStyle>
            <a:lvl1pPr>
              <a:defRPr sz="800"/>
            </a:lvl1pPr>
          </a:lstStyle>
          <a:p>
            <a:endParaRPr lang="en-GB"/>
          </a:p>
        </p:txBody>
      </p:sp>
      <p:sp>
        <p:nvSpPr>
          <p:cNvPr id="35" name="Picture Placeholder 32">
            <a:extLst>
              <a:ext uri="{FF2B5EF4-FFF2-40B4-BE49-F238E27FC236}">
                <a16:creationId xmlns:a16="http://schemas.microsoft.com/office/drawing/2014/main" id="{4263405A-20C7-614E-820F-5DCBAAD42BC5}"/>
              </a:ext>
            </a:extLst>
          </p:cNvPr>
          <p:cNvSpPr>
            <a:spLocks noGrp="1"/>
          </p:cNvSpPr>
          <p:nvPr>
            <p:ph type="pic" sz="quarter" idx="23"/>
          </p:nvPr>
        </p:nvSpPr>
        <p:spPr>
          <a:xfrm>
            <a:off x="9869117" y="5903273"/>
            <a:ext cx="179388" cy="179387"/>
          </a:xfrm>
          <a:ln>
            <a:noFill/>
          </a:ln>
        </p:spPr>
        <p:txBody>
          <a:bodyPr/>
          <a:lstStyle>
            <a:lvl1pPr>
              <a:defRPr sz="800"/>
            </a:lvl1pPr>
          </a:lstStyle>
          <a:p>
            <a:endParaRPr lang="en-GB"/>
          </a:p>
        </p:txBody>
      </p:sp>
      <p:pic>
        <p:nvPicPr>
          <p:cNvPr id="38" name="Picture 37" descr="A close up of a flower&#10;&#10;Description automatically generated">
            <a:extLst>
              <a:ext uri="{FF2B5EF4-FFF2-40B4-BE49-F238E27FC236}">
                <a16:creationId xmlns:a16="http://schemas.microsoft.com/office/drawing/2014/main" id="{D9C4305D-7D7F-8A46-8EB7-DEA731C82A2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39" name="Footer Placeholder 38">
            <a:extLst>
              <a:ext uri="{FF2B5EF4-FFF2-40B4-BE49-F238E27FC236}">
                <a16:creationId xmlns:a16="http://schemas.microsoft.com/office/drawing/2014/main" id="{2287100B-2FEC-A445-BFC1-BB8CE603614E}"/>
              </a:ext>
            </a:extLst>
          </p:cNvPr>
          <p:cNvSpPr>
            <a:spLocks noGrp="1"/>
          </p:cNvSpPr>
          <p:nvPr>
            <p:ph type="ftr" sz="quarter" idx="24"/>
          </p:nvPr>
        </p:nvSpPr>
        <p:spPr/>
        <p:txBody>
          <a:bodyPr/>
          <a:lstStyle/>
          <a:p>
            <a:r>
              <a:rPr lang="en-GB"/>
              <a:t>For internal use only</a:t>
            </a:r>
          </a:p>
        </p:txBody>
      </p:sp>
      <p:sp>
        <p:nvSpPr>
          <p:cNvPr id="40" name="Slide Number Placeholder 39">
            <a:extLst>
              <a:ext uri="{FF2B5EF4-FFF2-40B4-BE49-F238E27FC236}">
                <a16:creationId xmlns:a16="http://schemas.microsoft.com/office/drawing/2014/main" id="{F6FA1E53-378B-5D44-B5CB-BF94825DC7CF}"/>
              </a:ext>
            </a:extLst>
          </p:cNvPr>
          <p:cNvSpPr>
            <a:spLocks noGrp="1"/>
          </p:cNvSpPr>
          <p:nvPr>
            <p:ph type="sldNum" sz="quarter" idx="25"/>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427208669"/>
      </p:ext>
    </p:extLst>
  </p:cSld>
  <p:clrMapOvr>
    <a:masterClrMapping/>
  </p:clrMapOvr>
  <p:extLst>
    <p:ext uri="{DCECCB84-F9BA-43D5-87BE-67443E8EF086}">
      <p15:sldGuideLst xmlns:p15="http://schemas.microsoft.com/office/powerpoint/2012/main"/>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Content_03_Timeline">
    <p:bg>
      <p:bgPr>
        <a:solidFill>
          <a:schemeClr val="bg1"/>
        </a:solidFill>
        <a:effectLst/>
      </p:bgPr>
    </p:bg>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9B828760-A207-A24A-913C-09B3F59E752A}"/>
              </a:ext>
            </a:extLst>
          </p:cNvPr>
          <p:cNvCxnSpPr/>
          <p:nvPr userDrawn="1"/>
        </p:nvCxnSpPr>
        <p:spPr>
          <a:xfrm flipV="1">
            <a:off x="1154969" y="924625"/>
            <a:ext cx="0" cy="2482366"/>
          </a:xfrm>
          <a:prstGeom prst="line">
            <a:avLst/>
          </a:prstGeom>
          <a:ln w="19050">
            <a:solidFill>
              <a:srgbClr val="DADADA"/>
            </a:solidFill>
            <a:prstDash val="sysDot"/>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993A798-03E3-464C-9638-7D7BBC5C103E}"/>
              </a:ext>
            </a:extLst>
          </p:cNvPr>
          <p:cNvCxnSpPr/>
          <p:nvPr userDrawn="1"/>
        </p:nvCxnSpPr>
        <p:spPr>
          <a:xfrm flipV="1">
            <a:off x="7861399" y="946634"/>
            <a:ext cx="0" cy="2482366"/>
          </a:xfrm>
          <a:prstGeom prst="line">
            <a:avLst/>
          </a:prstGeom>
          <a:ln w="19050">
            <a:solidFill>
              <a:srgbClr val="DADADA"/>
            </a:solidFill>
            <a:prstDash val="sysDot"/>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1AADB6E4-1AF8-8E41-9C6E-C2419879AD65}"/>
              </a:ext>
            </a:extLst>
          </p:cNvPr>
          <p:cNvCxnSpPr/>
          <p:nvPr userDrawn="1"/>
        </p:nvCxnSpPr>
        <p:spPr>
          <a:xfrm flipV="1">
            <a:off x="4159122" y="924625"/>
            <a:ext cx="0" cy="2482366"/>
          </a:xfrm>
          <a:prstGeom prst="line">
            <a:avLst/>
          </a:prstGeom>
          <a:ln w="19050">
            <a:solidFill>
              <a:srgbClr val="DADADA"/>
            </a:solidFill>
            <a:prstDash val="sysDot"/>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D9A037BB-8B9B-3344-BE07-477536DAA30A}"/>
              </a:ext>
            </a:extLst>
          </p:cNvPr>
          <p:cNvCxnSpPr/>
          <p:nvPr userDrawn="1"/>
        </p:nvCxnSpPr>
        <p:spPr>
          <a:xfrm flipV="1">
            <a:off x="2465965" y="3788362"/>
            <a:ext cx="0" cy="2482366"/>
          </a:xfrm>
          <a:prstGeom prst="line">
            <a:avLst/>
          </a:prstGeom>
          <a:ln w="19050">
            <a:solidFill>
              <a:srgbClr val="DADADA"/>
            </a:solidFill>
            <a:prstDash val="sysDot"/>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D293447D-261A-934C-ABF3-6E1C742DFC42}"/>
              </a:ext>
            </a:extLst>
          </p:cNvPr>
          <p:cNvCxnSpPr/>
          <p:nvPr userDrawn="1"/>
        </p:nvCxnSpPr>
        <p:spPr>
          <a:xfrm flipV="1">
            <a:off x="9735949" y="3797414"/>
            <a:ext cx="0" cy="2482366"/>
          </a:xfrm>
          <a:prstGeom prst="line">
            <a:avLst/>
          </a:prstGeom>
          <a:ln w="19050">
            <a:solidFill>
              <a:srgbClr val="DADADA"/>
            </a:solidFill>
            <a:prstDash val="sysDot"/>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3691DD4D-7FAC-8C4E-B810-0B2ED51029C4}"/>
              </a:ext>
            </a:extLst>
          </p:cNvPr>
          <p:cNvCxnSpPr/>
          <p:nvPr userDrawn="1"/>
        </p:nvCxnSpPr>
        <p:spPr>
          <a:xfrm flipV="1">
            <a:off x="6001522" y="3789258"/>
            <a:ext cx="0" cy="2482366"/>
          </a:xfrm>
          <a:prstGeom prst="line">
            <a:avLst/>
          </a:prstGeom>
          <a:ln w="19050">
            <a:solidFill>
              <a:srgbClr val="DADADA"/>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7">
            <a:extLst>
              <a:ext uri="{FF2B5EF4-FFF2-40B4-BE49-F238E27FC236}">
                <a16:creationId xmlns:a16="http://schemas.microsoft.com/office/drawing/2014/main" id="{A706FF6C-99C0-3F4C-9BBB-08AE20024AB5}"/>
              </a:ext>
            </a:extLst>
          </p:cNvPr>
          <p:cNvSpPr>
            <a:spLocks noGrp="1"/>
          </p:cNvSpPr>
          <p:nvPr>
            <p:ph type="body" sz="quarter" idx="13" hasCustomPrompt="1"/>
          </p:nvPr>
        </p:nvSpPr>
        <p:spPr>
          <a:xfrm>
            <a:off x="580295" y="421329"/>
            <a:ext cx="3556893" cy="391471"/>
          </a:xfrm>
        </p:spPr>
        <p:txBody>
          <a:bodyPr wrap="square">
            <a:noAutofit/>
          </a:bodyPr>
          <a:lstStyle>
            <a:lvl1pPr marL="0" indent="0">
              <a:lnSpc>
                <a:spcPct val="85000"/>
              </a:lnSpc>
              <a:spcAft>
                <a:spcPts val="0"/>
              </a:spcAft>
              <a:buNone/>
              <a:defRPr sz="2000" b="1" spc="20" baseline="0">
                <a:solidFill>
                  <a:schemeClr val="tx1"/>
                </a:solidFill>
              </a:defRPr>
            </a:lvl1pPr>
          </a:lstStyle>
          <a:p>
            <a:pPr lvl="0"/>
            <a:r>
              <a:rPr lang="en-US"/>
              <a:t>Context and objectives</a:t>
            </a:r>
          </a:p>
        </p:txBody>
      </p:sp>
      <p:pic>
        <p:nvPicPr>
          <p:cNvPr id="19" name="Picture 18" descr="A close up of a flower&#10;&#10;Description automatically generated">
            <a:extLst>
              <a:ext uri="{FF2B5EF4-FFF2-40B4-BE49-F238E27FC236}">
                <a16:creationId xmlns:a16="http://schemas.microsoft.com/office/drawing/2014/main" id="{758FE046-E09D-E24E-881E-F3188DC2A04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9" name="Text Placeholder 7">
            <a:extLst>
              <a:ext uri="{FF2B5EF4-FFF2-40B4-BE49-F238E27FC236}">
                <a16:creationId xmlns:a16="http://schemas.microsoft.com/office/drawing/2014/main" id="{D1DF77B6-3965-634E-990D-4E255BA5F1CD}"/>
              </a:ext>
            </a:extLst>
          </p:cNvPr>
          <p:cNvSpPr>
            <a:spLocks noGrp="1"/>
          </p:cNvSpPr>
          <p:nvPr>
            <p:ph type="body" sz="quarter" idx="14" hasCustomPrompt="1"/>
          </p:nvPr>
        </p:nvSpPr>
        <p:spPr>
          <a:xfrm>
            <a:off x="1343461" y="1433795"/>
            <a:ext cx="3489854" cy="571661"/>
          </a:xfrm>
        </p:spPr>
        <p:txBody>
          <a:bodyPr wrap="square">
            <a:noAutofit/>
          </a:bodyPr>
          <a:lstStyle>
            <a:lvl1pPr marL="0" indent="0">
              <a:lnSpc>
                <a:spcPct val="85000"/>
              </a:lnSpc>
              <a:spcAft>
                <a:spcPts val="0"/>
              </a:spcAft>
              <a:buNone/>
              <a:defRPr sz="1800" b="0" spc="20" baseline="0">
                <a:solidFill>
                  <a:schemeClr val="tx1"/>
                </a:solidFill>
              </a:defRPr>
            </a:lvl1pPr>
          </a:lstStyle>
          <a:p>
            <a:pPr lvl="0"/>
            <a:r>
              <a:rPr lang="en-US"/>
              <a:t>Kick off meeting</a:t>
            </a:r>
          </a:p>
        </p:txBody>
      </p:sp>
      <p:cxnSp>
        <p:nvCxnSpPr>
          <p:cNvPr id="18" name="Straight Connector 17">
            <a:extLst>
              <a:ext uri="{FF2B5EF4-FFF2-40B4-BE49-F238E27FC236}">
                <a16:creationId xmlns:a16="http://schemas.microsoft.com/office/drawing/2014/main" id="{0778AD05-2395-B544-94A8-0DEA03D56DE6}"/>
              </a:ext>
            </a:extLst>
          </p:cNvPr>
          <p:cNvCxnSpPr>
            <a:cxnSpLocks/>
          </p:cNvCxnSpPr>
          <p:nvPr userDrawn="1"/>
        </p:nvCxnSpPr>
        <p:spPr>
          <a:xfrm>
            <a:off x="966847" y="3606114"/>
            <a:ext cx="8638761" cy="1757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A8912BD8-90A4-414D-846A-2E784868D8F5}"/>
              </a:ext>
            </a:extLst>
          </p:cNvPr>
          <p:cNvSpPr/>
          <p:nvPr userDrawn="1"/>
        </p:nvSpPr>
        <p:spPr>
          <a:xfrm>
            <a:off x="966847" y="3406991"/>
            <a:ext cx="389467" cy="389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Text Placeholder 28">
            <a:extLst>
              <a:ext uri="{FF2B5EF4-FFF2-40B4-BE49-F238E27FC236}">
                <a16:creationId xmlns:a16="http://schemas.microsoft.com/office/drawing/2014/main" id="{21D1337B-623D-1B43-949F-83A10C708915}"/>
              </a:ext>
            </a:extLst>
          </p:cNvPr>
          <p:cNvSpPr>
            <a:spLocks noGrp="1"/>
          </p:cNvSpPr>
          <p:nvPr>
            <p:ph type="body" sz="quarter" idx="18" hasCustomPrompt="1"/>
          </p:nvPr>
        </p:nvSpPr>
        <p:spPr>
          <a:xfrm>
            <a:off x="1344016" y="1848860"/>
            <a:ext cx="1870601" cy="1210760"/>
          </a:xfrm>
        </p:spPr>
        <p:txBody>
          <a:bodyPr vert="horz" lIns="0" tIns="0" rIns="0" bIns="0" rtlCol="0">
            <a:noAutofit/>
          </a:bodyPr>
          <a:lstStyle>
            <a:lvl1pPr>
              <a:defRPr lang="en-GB" sz="1000" dirty="0"/>
            </a:lvl1pPr>
          </a:lstStyle>
          <a:p>
            <a:pPr marL="0" lvl="0" indent="0">
              <a:spcAft>
                <a:spcPts val="1000"/>
              </a:spcAft>
              <a:buFontTx/>
              <a:buNone/>
              <a:tabLst/>
            </a:pPr>
            <a:r>
              <a:rPr lang="en-US"/>
              <a:t>Clarivate will host a call to align with &lt;Client&gt; on wats of working, data sources, and have a strategic briefing for the project.</a:t>
            </a:r>
            <a:endParaRPr lang="en-GB"/>
          </a:p>
        </p:txBody>
      </p:sp>
      <p:sp>
        <p:nvSpPr>
          <p:cNvPr id="27" name="Oval 26">
            <a:extLst>
              <a:ext uri="{FF2B5EF4-FFF2-40B4-BE49-F238E27FC236}">
                <a16:creationId xmlns:a16="http://schemas.microsoft.com/office/drawing/2014/main" id="{2DEA37AB-4DD1-1945-9858-FA63C878B53E}"/>
              </a:ext>
            </a:extLst>
          </p:cNvPr>
          <p:cNvSpPr/>
          <p:nvPr userDrawn="1"/>
        </p:nvSpPr>
        <p:spPr>
          <a:xfrm>
            <a:off x="2287638" y="3406991"/>
            <a:ext cx="389467" cy="389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Oval 31">
            <a:extLst>
              <a:ext uri="{FF2B5EF4-FFF2-40B4-BE49-F238E27FC236}">
                <a16:creationId xmlns:a16="http://schemas.microsoft.com/office/drawing/2014/main" id="{0719112E-EF9C-CD46-81AD-166D99D0699B}"/>
              </a:ext>
            </a:extLst>
          </p:cNvPr>
          <p:cNvSpPr/>
          <p:nvPr userDrawn="1"/>
        </p:nvSpPr>
        <p:spPr>
          <a:xfrm>
            <a:off x="3959259" y="3406991"/>
            <a:ext cx="389467" cy="389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Oval 36">
            <a:extLst>
              <a:ext uri="{FF2B5EF4-FFF2-40B4-BE49-F238E27FC236}">
                <a16:creationId xmlns:a16="http://schemas.microsoft.com/office/drawing/2014/main" id="{D0B27B6B-DD89-CB47-B04F-D6A95C4C334C}"/>
              </a:ext>
            </a:extLst>
          </p:cNvPr>
          <p:cNvSpPr/>
          <p:nvPr userDrawn="1"/>
        </p:nvSpPr>
        <p:spPr>
          <a:xfrm>
            <a:off x="5807482" y="3415279"/>
            <a:ext cx="389467" cy="389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Oval 38">
            <a:extLst>
              <a:ext uri="{FF2B5EF4-FFF2-40B4-BE49-F238E27FC236}">
                <a16:creationId xmlns:a16="http://schemas.microsoft.com/office/drawing/2014/main" id="{C0FB33E0-8E53-804A-A935-E08470AF2B7C}"/>
              </a:ext>
            </a:extLst>
          </p:cNvPr>
          <p:cNvSpPr/>
          <p:nvPr userDrawn="1"/>
        </p:nvSpPr>
        <p:spPr>
          <a:xfrm>
            <a:off x="7669842" y="3406991"/>
            <a:ext cx="389467" cy="389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40">
            <a:extLst>
              <a:ext uri="{FF2B5EF4-FFF2-40B4-BE49-F238E27FC236}">
                <a16:creationId xmlns:a16="http://schemas.microsoft.com/office/drawing/2014/main" id="{95FC11A7-76DB-FD4E-9558-FE495D2A3CB6}"/>
              </a:ext>
            </a:extLst>
          </p:cNvPr>
          <p:cNvSpPr/>
          <p:nvPr userDrawn="1"/>
        </p:nvSpPr>
        <p:spPr>
          <a:xfrm>
            <a:off x="9530447" y="3429000"/>
            <a:ext cx="389467" cy="389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Picture Placeholder 32">
            <a:extLst>
              <a:ext uri="{FF2B5EF4-FFF2-40B4-BE49-F238E27FC236}">
                <a16:creationId xmlns:a16="http://schemas.microsoft.com/office/drawing/2014/main" id="{4C96ECB8-61EB-B34B-A5D9-742C8F332813}"/>
              </a:ext>
            </a:extLst>
          </p:cNvPr>
          <p:cNvSpPr>
            <a:spLocks noGrp="1"/>
          </p:cNvSpPr>
          <p:nvPr>
            <p:ph type="pic" sz="quarter" idx="29"/>
          </p:nvPr>
        </p:nvSpPr>
        <p:spPr>
          <a:xfrm>
            <a:off x="1353864" y="924625"/>
            <a:ext cx="396000" cy="396000"/>
          </a:xfrm>
          <a:ln>
            <a:noFill/>
          </a:ln>
        </p:spPr>
        <p:txBody>
          <a:bodyPr/>
          <a:lstStyle>
            <a:lvl1pPr>
              <a:defRPr sz="800"/>
            </a:lvl1pPr>
          </a:lstStyle>
          <a:p>
            <a:endParaRPr lang="en-GB"/>
          </a:p>
        </p:txBody>
      </p:sp>
      <p:sp>
        <p:nvSpPr>
          <p:cNvPr id="44" name="Text Placeholder 7">
            <a:extLst>
              <a:ext uri="{FF2B5EF4-FFF2-40B4-BE49-F238E27FC236}">
                <a16:creationId xmlns:a16="http://schemas.microsoft.com/office/drawing/2014/main" id="{7AEA8D78-DEC8-9449-BF57-4F8865AAC311}"/>
              </a:ext>
            </a:extLst>
          </p:cNvPr>
          <p:cNvSpPr>
            <a:spLocks noGrp="1"/>
          </p:cNvSpPr>
          <p:nvPr>
            <p:ph type="body" sz="quarter" idx="30" hasCustomPrompt="1"/>
          </p:nvPr>
        </p:nvSpPr>
        <p:spPr>
          <a:xfrm>
            <a:off x="4334409" y="1433795"/>
            <a:ext cx="3489854" cy="571661"/>
          </a:xfrm>
        </p:spPr>
        <p:txBody>
          <a:bodyPr wrap="square">
            <a:noAutofit/>
          </a:bodyPr>
          <a:lstStyle>
            <a:lvl1pPr marL="0" indent="0">
              <a:lnSpc>
                <a:spcPct val="85000"/>
              </a:lnSpc>
              <a:spcAft>
                <a:spcPts val="0"/>
              </a:spcAft>
              <a:buNone/>
              <a:defRPr sz="1800" b="0" spc="20" baseline="0">
                <a:solidFill>
                  <a:schemeClr val="tx1"/>
                </a:solidFill>
              </a:defRPr>
            </a:lvl1pPr>
          </a:lstStyle>
          <a:p>
            <a:pPr lvl="0"/>
            <a:r>
              <a:rPr lang="en-US"/>
              <a:t>Unbranded </a:t>
            </a:r>
            <a:br>
              <a:rPr lang="en-US"/>
            </a:br>
            <a:r>
              <a:rPr lang="en-US"/>
              <a:t>communication tools</a:t>
            </a:r>
          </a:p>
        </p:txBody>
      </p:sp>
      <p:sp>
        <p:nvSpPr>
          <p:cNvPr id="45" name="Text Placeholder 28">
            <a:extLst>
              <a:ext uri="{FF2B5EF4-FFF2-40B4-BE49-F238E27FC236}">
                <a16:creationId xmlns:a16="http://schemas.microsoft.com/office/drawing/2014/main" id="{8F6C705C-14FA-B840-867F-05421672D424}"/>
              </a:ext>
            </a:extLst>
          </p:cNvPr>
          <p:cNvSpPr>
            <a:spLocks noGrp="1"/>
          </p:cNvSpPr>
          <p:nvPr>
            <p:ph type="body" sz="quarter" idx="31" hasCustomPrompt="1"/>
          </p:nvPr>
        </p:nvSpPr>
        <p:spPr>
          <a:xfrm>
            <a:off x="4334965" y="2104352"/>
            <a:ext cx="1964986" cy="1028625"/>
          </a:xfrm>
        </p:spPr>
        <p:txBody>
          <a:bodyPr vert="horz" lIns="0" tIns="0" rIns="0" bIns="0" rtlCol="0">
            <a:noAutofit/>
          </a:bodyPr>
          <a:lstStyle>
            <a:lvl1pPr>
              <a:defRPr lang="en-GB" sz="1000" dirty="0"/>
            </a:lvl1pPr>
          </a:lstStyle>
          <a:p>
            <a:pPr marL="0" lvl="0" indent="0">
              <a:spcAft>
                <a:spcPts val="1000"/>
              </a:spcAft>
              <a:buFontTx/>
              <a:buNone/>
              <a:tabLst/>
            </a:pPr>
            <a:r>
              <a:rPr lang="en-GB"/>
              <a:t>Develop an unbranded presentation and printed and / or  digital flashcard card to communicate the burden and unmet needs in the fertility space.</a:t>
            </a:r>
          </a:p>
        </p:txBody>
      </p:sp>
      <p:sp>
        <p:nvSpPr>
          <p:cNvPr id="46" name="Text Placeholder 7">
            <a:extLst>
              <a:ext uri="{FF2B5EF4-FFF2-40B4-BE49-F238E27FC236}">
                <a16:creationId xmlns:a16="http://schemas.microsoft.com/office/drawing/2014/main" id="{A5F9C26E-B2F8-A646-85EF-30D702BBE1B0}"/>
              </a:ext>
            </a:extLst>
          </p:cNvPr>
          <p:cNvSpPr>
            <a:spLocks noGrp="1"/>
          </p:cNvSpPr>
          <p:nvPr>
            <p:ph type="body" sz="quarter" idx="32" hasCustomPrompt="1"/>
          </p:nvPr>
        </p:nvSpPr>
        <p:spPr>
          <a:xfrm>
            <a:off x="8034470" y="1444814"/>
            <a:ext cx="3489854" cy="571661"/>
          </a:xfrm>
        </p:spPr>
        <p:txBody>
          <a:bodyPr wrap="square">
            <a:noAutofit/>
          </a:bodyPr>
          <a:lstStyle>
            <a:lvl1pPr marL="0" indent="0">
              <a:lnSpc>
                <a:spcPct val="85000"/>
              </a:lnSpc>
              <a:spcAft>
                <a:spcPts val="0"/>
              </a:spcAft>
              <a:buNone/>
              <a:defRPr sz="1800" b="0" spc="20" baseline="0">
                <a:solidFill>
                  <a:schemeClr val="tx1"/>
                </a:solidFill>
              </a:defRPr>
            </a:lvl1pPr>
          </a:lstStyle>
          <a:p>
            <a:pPr lvl="0"/>
            <a:r>
              <a:rPr lang="en-US"/>
              <a:t>Payer testing</a:t>
            </a:r>
          </a:p>
        </p:txBody>
      </p:sp>
      <p:sp>
        <p:nvSpPr>
          <p:cNvPr id="47" name="Text Placeholder 28">
            <a:extLst>
              <a:ext uri="{FF2B5EF4-FFF2-40B4-BE49-F238E27FC236}">
                <a16:creationId xmlns:a16="http://schemas.microsoft.com/office/drawing/2014/main" id="{8566A6E4-76DE-1B4B-A367-06D295AC18C3}"/>
              </a:ext>
            </a:extLst>
          </p:cNvPr>
          <p:cNvSpPr>
            <a:spLocks noGrp="1"/>
          </p:cNvSpPr>
          <p:nvPr>
            <p:ph type="body" sz="quarter" idx="33" hasCustomPrompt="1"/>
          </p:nvPr>
        </p:nvSpPr>
        <p:spPr>
          <a:xfrm>
            <a:off x="8047726" y="1859878"/>
            <a:ext cx="1988016" cy="3116263"/>
          </a:xfrm>
        </p:spPr>
        <p:txBody>
          <a:bodyPr/>
          <a:lstStyle>
            <a:lvl1pPr marL="0" indent="0">
              <a:lnSpc>
                <a:spcPct val="100000"/>
              </a:lnSpc>
              <a:spcAft>
                <a:spcPts val="1000"/>
              </a:spcAft>
              <a:buFontTx/>
              <a:buNone/>
              <a:tabLst/>
              <a:defRPr sz="1000"/>
            </a:lvl1pPr>
            <a:lvl2pPr>
              <a:defRPr sz="1400"/>
            </a:lvl2pPr>
            <a:lvl3pPr>
              <a:defRPr sz="1400"/>
            </a:lvl3pPr>
            <a:lvl4pPr>
              <a:defRPr sz="1400"/>
            </a:lvl4pPr>
            <a:lvl5pPr>
              <a:defRPr sz="1400"/>
            </a:lvl5pPr>
          </a:lstStyle>
          <a:p>
            <a:pPr lvl="0"/>
            <a:r>
              <a:rPr lang="en-GB"/>
              <a:t>Test the payer value story with U.S. payers from regional and national health plans, and PBM formulary decision makers.</a:t>
            </a:r>
          </a:p>
          <a:p>
            <a:pPr lvl="0"/>
            <a:r>
              <a:rPr lang="en-GB"/>
              <a:t>Provide a summary report with recommendations for updates to the value story.</a:t>
            </a:r>
          </a:p>
        </p:txBody>
      </p:sp>
      <p:sp>
        <p:nvSpPr>
          <p:cNvPr id="48" name="Picture Placeholder 32">
            <a:extLst>
              <a:ext uri="{FF2B5EF4-FFF2-40B4-BE49-F238E27FC236}">
                <a16:creationId xmlns:a16="http://schemas.microsoft.com/office/drawing/2014/main" id="{69CC410B-4447-4C45-A054-08152BA6E164}"/>
              </a:ext>
            </a:extLst>
          </p:cNvPr>
          <p:cNvSpPr>
            <a:spLocks noGrp="1"/>
          </p:cNvSpPr>
          <p:nvPr>
            <p:ph type="pic" sz="quarter" idx="34"/>
          </p:nvPr>
        </p:nvSpPr>
        <p:spPr>
          <a:xfrm>
            <a:off x="4362112" y="928807"/>
            <a:ext cx="396000" cy="396000"/>
          </a:xfrm>
          <a:ln>
            <a:noFill/>
          </a:ln>
        </p:spPr>
        <p:txBody>
          <a:bodyPr/>
          <a:lstStyle>
            <a:lvl1pPr>
              <a:defRPr sz="800"/>
            </a:lvl1pPr>
          </a:lstStyle>
          <a:p>
            <a:endParaRPr lang="en-GB"/>
          </a:p>
        </p:txBody>
      </p:sp>
      <p:sp>
        <p:nvSpPr>
          <p:cNvPr id="49" name="Picture Placeholder 32">
            <a:extLst>
              <a:ext uri="{FF2B5EF4-FFF2-40B4-BE49-F238E27FC236}">
                <a16:creationId xmlns:a16="http://schemas.microsoft.com/office/drawing/2014/main" id="{6B89A295-2B5E-6B4A-A7EA-E0CFE0864C76}"/>
              </a:ext>
            </a:extLst>
          </p:cNvPr>
          <p:cNvSpPr>
            <a:spLocks noGrp="1"/>
          </p:cNvSpPr>
          <p:nvPr>
            <p:ph type="pic" sz="quarter" idx="35"/>
          </p:nvPr>
        </p:nvSpPr>
        <p:spPr>
          <a:xfrm>
            <a:off x="8047605" y="928807"/>
            <a:ext cx="396000" cy="396000"/>
          </a:xfrm>
          <a:ln>
            <a:noFill/>
          </a:ln>
        </p:spPr>
        <p:txBody>
          <a:bodyPr/>
          <a:lstStyle>
            <a:lvl1pPr>
              <a:defRPr sz="800"/>
            </a:lvl1pPr>
          </a:lstStyle>
          <a:p>
            <a:endParaRPr lang="en-GB"/>
          </a:p>
        </p:txBody>
      </p:sp>
      <p:sp>
        <p:nvSpPr>
          <p:cNvPr id="50" name="Text Placeholder 7">
            <a:extLst>
              <a:ext uri="{FF2B5EF4-FFF2-40B4-BE49-F238E27FC236}">
                <a16:creationId xmlns:a16="http://schemas.microsoft.com/office/drawing/2014/main" id="{94781D20-D8C3-F149-9033-284A783C5C2B}"/>
              </a:ext>
            </a:extLst>
          </p:cNvPr>
          <p:cNvSpPr>
            <a:spLocks noGrp="1"/>
          </p:cNvSpPr>
          <p:nvPr>
            <p:ph type="body" sz="quarter" idx="36" hasCustomPrompt="1"/>
          </p:nvPr>
        </p:nvSpPr>
        <p:spPr>
          <a:xfrm>
            <a:off x="2669363" y="4626332"/>
            <a:ext cx="1752570" cy="571661"/>
          </a:xfrm>
        </p:spPr>
        <p:txBody>
          <a:bodyPr wrap="square">
            <a:noAutofit/>
          </a:bodyPr>
          <a:lstStyle>
            <a:lvl1pPr marL="0" indent="0">
              <a:lnSpc>
                <a:spcPct val="85000"/>
              </a:lnSpc>
              <a:spcAft>
                <a:spcPts val="0"/>
              </a:spcAft>
              <a:buNone/>
              <a:defRPr sz="1800" b="0" spc="20" baseline="0">
                <a:solidFill>
                  <a:schemeClr val="tx1"/>
                </a:solidFill>
              </a:defRPr>
            </a:lvl1pPr>
          </a:lstStyle>
          <a:p>
            <a:pPr lvl="0"/>
            <a:r>
              <a:rPr lang="en-US"/>
              <a:t>Targeted </a:t>
            </a:r>
            <a:br>
              <a:rPr lang="en-US"/>
            </a:br>
            <a:r>
              <a:rPr lang="en-US"/>
              <a:t>literature review</a:t>
            </a:r>
          </a:p>
        </p:txBody>
      </p:sp>
      <p:sp>
        <p:nvSpPr>
          <p:cNvPr id="51" name="Text Placeholder 28">
            <a:extLst>
              <a:ext uri="{FF2B5EF4-FFF2-40B4-BE49-F238E27FC236}">
                <a16:creationId xmlns:a16="http://schemas.microsoft.com/office/drawing/2014/main" id="{CDA6F933-6A71-0740-83E5-A3147AF6EA65}"/>
              </a:ext>
            </a:extLst>
          </p:cNvPr>
          <p:cNvSpPr>
            <a:spLocks noGrp="1"/>
          </p:cNvSpPr>
          <p:nvPr>
            <p:ph type="body" sz="quarter" idx="37" hasCustomPrompt="1"/>
          </p:nvPr>
        </p:nvSpPr>
        <p:spPr>
          <a:xfrm>
            <a:off x="2669915" y="5296890"/>
            <a:ext cx="1888832" cy="809708"/>
          </a:xfrm>
        </p:spPr>
        <p:txBody>
          <a:bodyPr vert="horz" lIns="0" tIns="0" rIns="0" bIns="0" rtlCol="0">
            <a:noAutofit/>
          </a:bodyPr>
          <a:lstStyle>
            <a:lvl1pPr>
              <a:defRPr lang="en-GB" sz="1000" dirty="0"/>
            </a:lvl1pPr>
          </a:lstStyle>
          <a:p>
            <a:pPr marL="0" lvl="0" indent="0">
              <a:spcAft>
                <a:spcPts val="1000"/>
              </a:spcAft>
              <a:buFontTx/>
              <a:buNone/>
              <a:tabLst/>
            </a:pPr>
            <a:r>
              <a:rPr lang="en-GB"/>
              <a:t>Conduct a targeted literature review to identify publications reporting on the epidemiology, unmet needs, current treatment patterns, cost and burden of infertility in the U.S.</a:t>
            </a:r>
          </a:p>
        </p:txBody>
      </p:sp>
      <p:sp>
        <p:nvSpPr>
          <p:cNvPr id="54" name="Picture Placeholder 32">
            <a:extLst>
              <a:ext uri="{FF2B5EF4-FFF2-40B4-BE49-F238E27FC236}">
                <a16:creationId xmlns:a16="http://schemas.microsoft.com/office/drawing/2014/main" id="{A9A6CA22-C7D9-D640-B2DB-969D00C12BEE}"/>
              </a:ext>
            </a:extLst>
          </p:cNvPr>
          <p:cNvSpPr>
            <a:spLocks noGrp="1"/>
          </p:cNvSpPr>
          <p:nvPr>
            <p:ph type="pic" sz="quarter" idx="39"/>
          </p:nvPr>
        </p:nvSpPr>
        <p:spPr>
          <a:xfrm>
            <a:off x="2676760" y="4098764"/>
            <a:ext cx="396000" cy="396000"/>
          </a:xfrm>
          <a:ln>
            <a:noFill/>
          </a:ln>
        </p:spPr>
        <p:txBody>
          <a:bodyPr/>
          <a:lstStyle>
            <a:lvl1pPr>
              <a:defRPr sz="800"/>
            </a:lvl1pPr>
          </a:lstStyle>
          <a:p>
            <a:endParaRPr lang="en-GB"/>
          </a:p>
        </p:txBody>
      </p:sp>
      <p:sp>
        <p:nvSpPr>
          <p:cNvPr id="57" name="Text Placeholder 7">
            <a:extLst>
              <a:ext uri="{FF2B5EF4-FFF2-40B4-BE49-F238E27FC236}">
                <a16:creationId xmlns:a16="http://schemas.microsoft.com/office/drawing/2014/main" id="{646AFC06-B7D3-744C-8C07-1C3E986BDFC2}"/>
              </a:ext>
            </a:extLst>
          </p:cNvPr>
          <p:cNvSpPr>
            <a:spLocks noGrp="1"/>
          </p:cNvSpPr>
          <p:nvPr>
            <p:ph type="body" sz="quarter" idx="40" hasCustomPrompt="1"/>
          </p:nvPr>
        </p:nvSpPr>
        <p:spPr>
          <a:xfrm>
            <a:off x="6211795" y="4639513"/>
            <a:ext cx="1988572" cy="571661"/>
          </a:xfrm>
        </p:spPr>
        <p:txBody>
          <a:bodyPr wrap="square">
            <a:noAutofit/>
          </a:bodyPr>
          <a:lstStyle>
            <a:lvl1pPr marL="0" indent="0">
              <a:lnSpc>
                <a:spcPct val="85000"/>
              </a:lnSpc>
              <a:spcAft>
                <a:spcPts val="0"/>
              </a:spcAft>
              <a:buNone/>
              <a:defRPr sz="1800" b="0" spc="20" baseline="0">
                <a:solidFill>
                  <a:schemeClr val="tx1"/>
                </a:solidFill>
              </a:defRPr>
            </a:lvl1pPr>
          </a:lstStyle>
          <a:p>
            <a:pPr lvl="0"/>
            <a:r>
              <a:rPr lang="en-US"/>
              <a:t>Branded</a:t>
            </a:r>
            <a:br>
              <a:rPr lang="en-US"/>
            </a:br>
            <a:r>
              <a:rPr lang="en-US"/>
              <a:t>payer value story</a:t>
            </a:r>
          </a:p>
        </p:txBody>
      </p:sp>
      <p:sp>
        <p:nvSpPr>
          <p:cNvPr id="58" name="Text Placeholder 28">
            <a:extLst>
              <a:ext uri="{FF2B5EF4-FFF2-40B4-BE49-F238E27FC236}">
                <a16:creationId xmlns:a16="http://schemas.microsoft.com/office/drawing/2014/main" id="{C6662B14-5138-5648-BE46-A4D88982622C}"/>
              </a:ext>
            </a:extLst>
          </p:cNvPr>
          <p:cNvSpPr>
            <a:spLocks noGrp="1"/>
          </p:cNvSpPr>
          <p:nvPr>
            <p:ph type="body" sz="quarter" idx="41" hasCustomPrompt="1"/>
          </p:nvPr>
        </p:nvSpPr>
        <p:spPr>
          <a:xfrm>
            <a:off x="6212350" y="5310071"/>
            <a:ext cx="1988018" cy="785929"/>
          </a:xfrm>
        </p:spPr>
        <p:txBody>
          <a:bodyPr vert="horz" lIns="0" tIns="0" rIns="0" bIns="0" rtlCol="0">
            <a:noAutofit/>
          </a:bodyPr>
          <a:lstStyle>
            <a:lvl1pPr>
              <a:defRPr lang="en-GB" sz="1000" dirty="0"/>
            </a:lvl1pPr>
          </a:lstStyle>
          <a:p>
            <a:pPr marL="0" lvl="0" indent="0">
              <a:spcAft>
                <a:spcPts val="1000"/>
              </a:spcAft>
              <a:buFontTx/>
              <a:buNone/>
              <a:tabLst/>
            </a:pPr>
            <a:r>
              <a:rPr lang="en-GB"/>
              <a:t>Create an informative, highly visual, and modular PowerPoint presentation communicating the value of RMMH portfolio and individual products.</a:t>
            </a:r>
          </a:p>
        </p:txBody>
      </p:sp>
      <p:sp>
        <p:nvSpPr>
          <p:cNvPr id="59" name="Picture Placeholder 32">
            <a:extLst>
              <a:ext uri="{FF2B5EF4-FFF2-40B4-BE49-F238E27FC236}">
                <a16:creationId xmlns:a16="http://schemas.microsoft.com/office/drawing/2014/main" id="{776CDC16-51DB-B845-B936-1CCC1A8A88EC}"/>
              </a:ext>
            </a:extLst>
          </p:cNvPr>
          <p:cNvSpPr>
            <a:spLocks noGrp="1"/>
          </p:cNvSpPr>
          <p:nvPr>
            <p:ph type="pic" sz="quarter" idx="42"/>
          </p:nvPr>
        </p:nvSpPr>
        <p:spPr>
          <a:xfrm>
            <a:off x="6219195" y="4111945"/>
            <a:ext cx="396000" cy="396000"/>
          </a:xfrm>
          <a:ln>
            <a:noFill/>
          </a:ln>
        </p:spPr>
        <p:txBody>
          <a:bodyPr/>
          <a:lstStyle>
            <a:lvl1pPr>
              <a:defRPr sz="800"/>
            </a:lvl1pPr>
          </a:lstStyle>
          <a:p>
            <a:endParaRPr lang="en-GB"/>
          </a:p>
        </p:txBody>
      </p:sp>
      <p:sp>
        <p:nvSpPr>
          <p:cNvPr id="60" name="Text Placeholder 7">
            <a:extLst>
              <a:ext uri="{FF2B5EF4-FFF2-40B4-BE49-F238E27FC236}">
                <a16:creationId xmlns:a16="http://schemas.microsoft.com/office/drawing/2014/main" id="{83135EF4-A05E-2E4D-9C31-11233EB22747}"/>
              </a:ext>
            </a:extLst>
          </p:cNvPr>
          <p:cNvSpPr>
            <a:spLocks noGrp="1"/>
          </p:cNvSpPr>
          <p:nvPr>
            <p:ph type="body" sz="quarter" idx="43" hasCustomPrompt="1"/>
          </p:nvPr>
        </p:nvSpPr>
        <p:spPr>
          <a:xfrm>
            <a:off x="9912662" y="4638499"/>
            <a:ext cx="1740837" cy="571661"/>
          </a:xfrm>
        </p:spPr>
        <p:txBody>
          <a:bodyPr wrap="square">
            <a:noAutofit/>
          </a:bodyPr>
          <a:lstStyle>
            <a:lvl1pPr marL="0" indent="0">
              <a:lnSpc>
                <a:spcPct val="85000"/>
              </a:lnSpc>
              <a:spcAft>
                <a:spcPts val="0"/>
              </a:spcAft>
              <a:buNone/>
              <a:defRPr sz="1800" b="0" spc="20" baseline="0">
                <a:solidFill>
                  <a:schemeClr val="tx1"/>
                </a:solidFill>
              </a:defRPr>
            </a:lvl1pPr>
          </a:lstStyle>
          <a:p>
            <a:pPr lvl="0"/>
            <a:r>
              <a:rPr lang="en-US"/>
              <a:t>Final PVS </a:t>
            </a:r>
            <a:br>
              <a:rPr lang="en-US"/>
            </a:br>
            <a:r>
              <a:rPr lang="en-US"/>
              <a:t>and branded tools</a:t>
            </a:r>
          </a:p>
        </p:txBody>
      </p:sp>
      <p:sp>
        <p:nvSpPr>
          <p:cNvPr id="61" name="Text Placeholder 28">
            <a:extLst>
              <a:ext uri="{FF2B5EF4-FFF2-40B4-BE49-F238E27FC236}">
                <a16:creationId xmlns:a16="http://schemas.microsoft.com/office/drawing/2014/main" id="{4126D8BA-9A52-4D41-9C3D-00A18AAF4478}"/>
              </a:ext>
            </a:extLst>
          </p:cNvPr>
          <p:cNvSpPr>
            <a:spLocks noGrp="1"/>
          </p:cNvSpPr>
          <p:nvPr>
            <p:ph type="body" sz="quarter" idx="44" hasCustomPrompt="1"/>
          </p:nvPr>
        </p:nvSpPr>
        <p:spPr>
          <a:xfrm>
            <a:off x="9925910" y="5309057"/>
            <a:ext cx="1696644" cy="786944"/>
          </a:xfrm>
        </p:spPr>
        <p:txBody>
          <a:bodyPr vert="horz" lIns="0" tIns="0" rIns="0" bIns="0" rtlCol="0">
            <a:noAutofit/>
          </a:bodyPr>
          <a:lstStyle>
            <a:lvl1pPr>
              <a:defRPr lang="en-GB" sz="1000" dirty="0"/>
            </a:lvl1pPr>
          </a:lstStyle>
          <a:p>
            <a:pPr marL="0" lvl="0" indent="0">
              <a:spcAft>
                <a:spcPts val="1000"/>
              </a:spcAft>
              <a:buFontTx/>
              <a:buNone/>
              <a:tabLst/>
            </a:pPr>
            <a:r>
              <a:rPr lang="en-GB"/>
              <a:t>Revise the PVS in light of payer feedback and develop a suite of printed and / or digital flashcards for the portfolio and individual products.</a:t>
            </a:r>
          </a:p>
        </p:txBody>
      </p:sp>
      <p:sp>
        <p:nvSpPr>
          <p:cNvPr id="62" name="Picture Placeholder 32">
            <a:extLst>
              <a:ext uri="{FF2B5EF4-FFF2-40B4-BE49-F238E27FC236}">
                <a16:creationId xmlns:a16="http://schemas.microsoft.com/office/drawing/2014/main" id="{CE60DA3A-4589-6A46-A3C5-D9150CFCEF95}"/>
              </a:ext>
            </a:extLst>
          </p:cNvPr>
          <p:cNvSpPr>
            <a:spLocks noGrp="1"/>
          </p:cNvSpPr>
          <p:nvPr>
            <p:ph type="pic" sz="quarter" idx="45"/>
          </p:nvPr>
        </p:nvSpPr>
        <p:spPr>
          <a:xfrm>
            <a:off x="9932756" y="4110931"/>
            <a:ext cx="396000" cy="396000"/>
          </a:xfrm>
          <a:ln>
            <a:noFill/>
          </a:ln>
        </p:spPr>
        <p:txBody>
          <a:bodyPr/>
          <a:lstStyle>
            <a:lvl1pPr>
              <a:defRPr sz="800"/>
            </a:lvl1pPr>
          </a:lstStyle>
          <a:p>
            <a:endParaRPr lang="en-GB"/>
          </a:p>
        </p:txBody>
      </p:sp>
      <p:sp>
        <p:nvSpPr>
          <p:cNvPr id="14" name="Text Placeholder 13">
            <a:extLst>
              <a:ext uri="{FF2B5EF4-FFF2-40B4-BE49-F238E27FC236}">
                <a16:creationId xmlns:a16="http://schemas.microsoft.com/office/drawing/2014/main" id="{3DCE1226-B4A6-DF4D-A751-0CAD1503B730}"/>
              </a:ext>
            </a:extLst>
          </p:cNvPr>
          <p:cNvSpPr>
            <a:spLocks noGrp="1"/>
          </p:cNvSpPr>
          <p:nvPr>
            <p:ph type="body" sz="quarter" idx="46" hasCustomPrompt="1"/>
          </p:nvPr>
        </p:nvSpPr>
        <p:spPr>
          <a:xfrm>
            <a:off x="975814" y="3419376"/>
            <a:ext cx="368128" cy="367458"/>
          </a:xfrm>
        </p:spPr>
        <p:txBody>
          <a:bodyPr anchor="ctr"/>
          <a:lstStyle>
            <a:lvl1pPr marL="0" indent="0" algn="ctr">
              <a:buFontTx/>
              <a:buNone/>
              <a:defRPr b="1">
                <a:solidFill>
                  <a:schemeClr val="bg1"/>
                </a:solidFill>
              </a:defRPr>
            </a:lvl1pPr>
          </a:lstStyle>
          <a:p>
            <a:pPr lvl="0"/>
            <a:r>
              <a:rPr lang="en-US"/>
              <a:t>01</a:t>
            </a:r>
            <a:endParaRPr lang="en-GB"/>
          </a:p>
        </p:txBody>
      </p:sp>
      <p:sp>
        <p:nvSpPr>
          <p:cNvPr id="69" name="Text Placeholder 13">
            <a:extLst>
              <a:ext uri="{FF2B5EF4-FFF2-40B4-BE49-F238E27FC236}">
                <a16:creationId xmlns:a16="http://schemas.microsoft.com/office/drawing/2014/main" id="{422A187C-6AED-F04E-A026-0AE9AD044BB3}"/>
              </a:ext>
            </a:extLst>
          </p:cNvPr>
          <p:cNvSpPr>
            <a:spLocks noGrp="1"/>
          </p:cNvSpPr>
          <p:nvPr>
            <p:ph type="body" sz="quarter" idx="47" hasCustomPrompt="1"/>
          </p:nvPr>
        </p:nvSpPr>
        <p:spPr>
          <a:xfrm>
            <a:off x="2298307" y="3417946"/>
            <a:ext cx="368128" cy="367458"/>
          </a:xfrm>
        </p:spPr>
        <p:txBody>
          <a:bodyPr anchor="ctr"/>
          <a:lstStyle>
            <a:lvl1pPr marL="0" indent="0" algn="ctr">
              <a:buFontTx/>
              <a:buNone/>
              <a:defRPr b="1">
                <a:solidFill>
                  <a:schemeClr val="bg1"/>
                </a:solidFill>
              </a:defRPr>
            </a:lvl1pPr>
          </a:lstStyle>
          <a:p>
            <a:pPr lvl="0"/>
            <a:r>
              <a:rPr lang="en-US"/>
              <a:t>02</a:t>
            </a:r>
            <a:endParaRPr lang="en-GB"/>
          </a:p>
        </p:txBody>
      </p:sp>
      <p:sp>
        <p:nvSpPr>
          <p:cNvPr id="70" name="Text Placeholder 13">
            <a:extLst>
              <a:ext uri="{FF2B5EF4-FFF2-40B4-BE49-F238E27FC236}">
                <a16:creationId xmlns:a16="http://schemas.microsoft.com/office/drawing/2014/main" id="{D42E3B83-FC0B-734D-A349-2E51210D5F6D}"/>
              </a:ext>
            </a:extLst>
          </p:cNvPr>
          <p:cNvSpPr>
            <a:spLocks noGrp="1"/>
          </p:cNvSpPr>
          <p:nvPr>
            <p:ph type="body" sz="quarter" idx="48" hasCustomPrompt="1"/>
          </p:nvPr>
        </p:nvSpPr>
        <p:spPr>
          <a:xfrm>
            <a:off x="3964945" y="3426283"/>
            <a:ext cx="368128" cy="367458"/>
          </a:xfrm>
        </p:spPr>
        <p:txBody>
          <a:bodyPr anchor="ctr"/>
          <a:lstStyle>
            <a:lvl1pPr marL="0" indent="0" algn="ctr">
              <a:buFontTx/>
              <a:buNone/>
              <a:defRPr b="1">
                <a:solidFill>
                  <a:schemeClr val="bg1"/>
                </a:solidFill>
              </a:defRPr>
            </a:lvl1pPr>
          </a:lstStyle>
          <a:p>
            <a:pPr lvl="0"/>
            <a:r>
              <a:rPr lang="en-US"/>
              <a:t>03</a:t>
            </a:r>
            <a:endParaRPr lang="en-GB"/>
          </a:p>
        </p:txBody>
      </p:sp>
      <p:sp>
        <p:nvSpPr>
          <p:cNvPr id="71" name="Text Placeholder 13">
            <a:extLst>
              <a:ext uri="{FF2B5EF4-FFF2-40B4-BE49-F238E27FC236}">
                <a16:creationId xmlns:a16="http://schemas.microsoft.com/office/drawing/2014/main" id="{607D7CD9-2420-6145-8FF6-F2A2DC617951}"/>
              </a:ext>
            </a:extLst>
          </p:cNvPr>
          <p:cNvSpPr>
            <a:spLocks noGrp="1"/>
          </p:cNvSpPr>
          <p:nvPr>
            <p:ph type="body" sz="quarter" idx="49" hasCustomPrompt="1"/>
          </p:nvPr>
        </p:nvSpPr>
        <p:spPr>
          <a:xfrm>
            <a:off x="5818633" y="3425109"/>
            <a:ext cx="368128" cy="367458"/>
          </a:xfrm>
        </p:spPr>
        <p:txBody>
          <a:bodyPr anchor="ctr"/>
          <a:lstStyle>
            <a:lvl1pPr marL="0" indent="0" algn="ctr">
              <a:buFontTx/>
              <a:buNone/>
              <a:defRPr b="1">
                <a:solidFill>
                  <a:schemeClr val="bg1"/>
                </a:solidFill>
              </a:defRPr>
            </a:lvl1pPr>
          </a:lstStyle>
          <a:p>
            <a:pPr lvl="0"/>
            <a:r>
              <a:rPr lang="en-US"/>
              <a:t>04</a:t>
            </a:r>
            <a:endParaRPr lang="en-GB"/>
          </a:p>
        </p:txBody>
      </p:sp>
      <p:sp>
        <p:nvSpPr>
          <p:cNvPr id="72" name="Text Placeholder 13">
            <a:extLst>
              <a:ext uri="{FF2B5EF4-FFF2-40B4-BE49-F238E27FC236}">
                <a16:creationId xmlns:a16="http://schemas.microsoft.com/office/drawing/2014/main" id="{51B76D5F-5EDA-B74B-B03E-586062420190}"/>
              </a:ext>
            </a:extLst>
          </p:cNvPr>
          <p:cNvSpPr>
            <a:spLocks noGrp="1"/>
          </p:cNvSpPr>
          <p:nvPr>
            <p:ph type="body" sz="quarter" idx="50" hasCustomPrompt="1"/>
          </p:nvPr>
        </p:nvSpPr>
        <p:spPr>
          <a:xfrm>
            <a:off x="7680030" y="3417946"/>
            <a:ext cx="368128" cy="367458"/>
          </a:xfrm>
        </p:spPr>
        <p:txBody>
          <a:bodyPr anchor="ctr"/>
          <a:lstStyle>
            <a:lvl1pPr marL="0" indent="0" algn="ctr">
              <a:buFontTx/>
              <a:buNone/>
              <a:defRPr b="1">
                <a:solidFill>
                  <a:schemeClr val="bg1"/>
                </a:solidFill>
              </a:defRPr>
            </a:lvl1pPr>
          </a:lstStyle>
          <a:p>
            <a:pPr lvl="0"/>
            <a:r>
              <a:rPr lang="en-US"/>
              <a:t>05</a:t>
            </a:r>
            <a:endParaRPr lang="en-GB"/>
          </a:p>
        </p:txBody>
      </p:sp>
      <p:sp>
        <p:nvSpPr>
          <p:cNvPr id="73" name="Text Placeholder 13">
            <a:extLst>
              <a:ext uri="{FF2B5EF4-FFF2-40B4-BE49-F238E27FC236}">
                <a16:creationId xmlns:a16="http://schemas.microsoft.com/office/drawing/2014/main" id="{FF3F69AD-6C9C-DC4F-ADDC-473D8F858292}"/>
              </a:ext>
            </a:extLst>
          </p:cNvPr>
          <p:cNvSpPr>
            <a:spLocks noGrp="1"/>
          </p:cNvSpPr>
          <p:nvPr>
            <p:ph type="body" sz="quarter" idx="51" hasCustomPrompt="1"/>
          </p:nvPr>
        </p:nvSpPr>
        <p:spPr>
          <a:xfrm>
            <a:off x="9536224" y="3434758"/>
            <a:ext cx="368128" cy="367458"/>
          </a:xfrm>
        </p:spPr>
        <p:txBody>
          <a:bodyPr anchor="ctr"/>
          <a:lstStyle>
            <a:lvl1pPr marL="0" indent="0" algn="ctr">
              <a:buFontTx/>
              <a:buNone/>
              <a:defRPr b="1">
                <a:solidFill>
                  <a:schemeClr val="bg1"/>
                </a:solidFill>
              </a:defRPr>
            </a:lvl1pPr>
          </a:lstStyle>
          <a:p>
            <a:pPr lvl="0"/>
            <a:r>
              <a:rPr lang="en-US"/>
              <a:t>06</a:t>
            </a:r>
            <a:endParaRPr lang="en-GB"/>
          </a:p>
        </p:txBody>
      </p:sp>
      <p:sp>
        <p:nvSpPr>
          <p:cNvPr id="17" name="Footer Placeholder 16">
            <a:extLst>
              <a:ext uri="{FF2B5EF4-FFF2-40B4-BE49-F238E27FC236}">
                <a16:creationId xmlns:a16="http://schemas.microsoft.com/office/drawing/2014/main" id="{E88C3B24-9F24-3D4B-A21B-D165DB031E58}"/>
              </a:ext>
            </a:extLst>
          </p:cNvPr>
          <p:cNvSpPr>
            <a:spLocks noGrp="1"/>
          </p:cNvSpPr>
          <p:nvPr>
            <p:ph type="ftr" sz="quarter" idx="52"/>
          </p:nvPr>
        </p:nvSpPr>
        <p:spPr/>
        <p:txBody>
          <a:bodyPr/>
          <a:lstStyle/>
          <a:p>
            <a:r>
              <a:rPr lang="en-GB"/>
              <a:t>For internal use only</a:t>
            </a:r>
          </a:p>
        </p:txBody>
      </p:sp>
      <p:sp>
        <p:nvSpPr>
          <p:cNvPr id="52" name="Slide Number Placeholder 9">
            <a:extLst>
              <a:ext uri="{FF2B5EF4-FFF2-40B4-BE49-F238E27FC236}">
                <a16:creationId xmlns:a16="http://schemas.microsoft.com/office/drawing/2014/main" id="{F135DB42-BE66-914B-8A5C-5D6898B56279}"/>
              </a:ext>
            </a:extLst>
          </p:cNvPr>
          <p:cNvSpPr>
            <a:spLocks noGrp="1"/>
          </p:cNvSpPr>
          <p:nvPr>
            <p:ph type="sldNum" sz="quarter" idx="27"/>
          </p:nvPr>
        </p:nvSpPr>
        <p:spPr>
          <a:xfrm>
            <a:off x="11336459" y="6446507"/>
            <a:ext cx="366016" cy="162000"/>
          </a:xfrm>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334332897"/>
      </p:ext>
    </p:extLst>
  </p:cSld>
  <p:clrMapOvr>
    <a:masterClrMapping/>
  </p:clrMapOvr>
  <p:extLst>
    <p:ext uri="{DCECCB84-F9BA-43D5-87BE-67443E8EF086}">
      <p15:sldGuideLst xmlns:p15="http://schemas.microsoft.com/office/powerpoint/2012/main"/>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Project_Team_01_Group">
    <p:bg>
      <p:bgPr>
        <a:solidFill>
          <a:schemeClr val="bg1"/>
        </a:solidFill>
        <a:effectLst/>
      </p:bgPr>
    </p:bg>
    <p:spTree>
      <p:nvGrpSpPr>
        <p:cNvPr id="1" name=""/>
        <p:cNvGrpSpPr/>
        <p:nvPr/>
      </p:nvGrpSpPr>
      <p:grpSpPr>
        <a:xfrm>
          <a:off x="0" y="0"/>
          <a:ext cx="0" cy="0"/>
          <a:chOff x="0" y="0"/>
          <a:chExt cx="0" cy="0"/>
        </a:xfrm>
      </p:grpSpPr>
      <p:pic>
        <p:nvPicPr>
          <p:cNvPr id="29" name="Picture 28">
            <a:extLst>
              <a:ext uri="{FF2B5EF4-FFF2-40B4-BE49-F238E27FC236}">
                <a16:creationId xmlns:a16="http://schemas.microsoft.com/office/drawing/2014/main" id="{6B5714A9-45DE-524D-9970-9EA7DDF87BEB}"/>
              </a:ext>
            </a:extLst>
          </p:cNvPr>
          <p:cNvPicPr>
            <a:picLocks noChangeAspect="1"/>
          </p:cNvPicPr>
          <p:nvPr userDrawn="1"/>
        </p:nvPicPr>
        <p:blipFill>
          <a:blip r:embed="rId2"/>
          <a:stretch>
            <a:fillRect/>
          </a:stretch>
        </p:blipFill>
        <p:spPr>
          <a:xfrm>
            <a:off x="0" y="0"/>
            <a:ext cx="2459038" cy="6858000"/>
          </a:xfrm>
          <a:prstGeom prst="rect">
            <a:avLst/>
          </a:prstGeom>
        </p:spPr>
      </p:pic>
      <p:pic>
        <p:nvPicPr>
          <p:cNvPr id="19" name="Picture 18" descr="A close up of a flower&#10;&#10;Description automatically generated">
            <a:extLst>
              <a:ext uri="{FF2B5EF4-FFF2-40B4-BE49-F238E27FC236}">
                <a16:creationId xmlns:a16="http://schemas.microsoft.com/office/drawing/2014/main" id="{758FE046-E09D-E24E-881E-F3188DC2A041}"/>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13" name="Text Placeholder 7">
            <a:extLst>
              <a:ext uri="{FF2B5EF4-FFF2-40B4-BE49-F238E27FC236}">
                <a16:creationId xmlns:a16="http://schemas.microsoft.com/office/drawing/2014/main" id="{6457E5D1-FE44-7348-B50B-4BC998A4930C}"/>
              </a:ext>
            </a:extLst>
          </p:cNvPr>
          <p:cNvSpPr>
            <a:spLocks noGrp="1"/>
          </p:cNvSpPr>
          <p:nvPr>
            <p:ph type="body" sz="quarter" idx="13" hasCustomPrompt="1"/>
          </p:nvPr>
        </p:nvSpPr>
        <p:spPr>
          <a:xfrm>
            <a:off x="580295" y="421329"/>
            <a:ext cx="1709209" cy="1149880"/>
          </a:xfrm>
        </p:spPr>
        <p:txBody>
          <a:bodyPr wrap="square">
            <a:noAutofit/>
          </a:bodyPr>
          <a:lstStyle>
            <a:lvl1pPr marL="0" indent="0">
              <a:lnSpc>
                <a:spcPct val="85000"/>
              </a:lnSpc>
              <a:spcAft>
                <a:spcPts val="0"/>
              </a:spcAft>
              <a:buNone/>
              <a:defRPr sz="2000" b="1" spc="20" baseline="0">
                <a:solidFill>
                  <a:schemeClr val="tx1"/>
                </a:solidFill>
              </a:defRPr>
            </a:lvl1pPr>
          </a:lstStyle>
          <a:p>
            <a:pPr lvl="0"/>
            <a:r>
              <a:rPr lang="en-US"/>
              <a:t>Project team</a:t>
            </a:r>
          </a:p>
        </p:txBody>
      </p:sp>
      <p:sp>
        <p:nvSpPr>
          <p:cNvPr id="5" name="Picture Placeholder 4">
            <a:extLst>
              <a:ext uri="{FF2B5EF4-FFF2-40B4-BE49-F238E27FC236}">
                <a16:creationId xmlns:a16="http://schemas.microsoft.com/office/drawing/2014/main" id="{50D31802-E02C-9447-9A54-CEBAC4A63C05}"/>
              </a:ext>
            </a:extLst>
          </p:cNvPr>
          <p:cNvSpPr>
            <a:spLocks noGrp="1"/>
          </p:cNvSpPr>
          <p:nvPr>
            <p:ph type="pic" sz="quarter" idx="28"/>
          </p:nvPr>
        </p:nvSpPr>
        <p:spPr>
          <a:xfrm>
            <a:off x="3406775" y="704336"/>
            <a:ext cx="1332000" cy="1332000"/>
          </a:xfrm>
        </p:spPr>
        <p:txBody>
          <a:bodyPr/>
          <a:lstStyle/>
          <a:p>
            <a:endParaRPr lang="en-GB"/>
          </a:p>
        </p:txBody>
      </p:sp>
      <p:sp>
        <p:nvSpPr>
          <p:cNvPr id="20" name="Picture Placeholder 4">
            <a:extLst>
              <a:ext uri="{FF2B5EF4-FFF2-40B4-BE49-F238E27FC236}">
                <a16:creationId xmlns:a16="http://schemas.microsoft.com/office/drawing/2014/main" id="{9B7DEB3B-C47E-B441-AB7D-1C6B0556365A}"/>
              </a:ext>
            </a:extLst>
          </p:cNvPr>
          <p:cNvSpPr>
            <a:spLocks noGrp="1"/>
          </p:cNvSpPr>
          <p:nvPr>
            <p:ph type="pic" sz="quarter" idx="29"/>
          </p:nvPr>
        </p:nvSpPr>
        <p:spPr>
          <a:xfrm>
            <a:off x="5462526" y="690654"/>
            <a:ext cx="1332000" cy="1332000"/>
          </a:xfrm>
        </p:spPr>
        <p:txBody>
          <a:bodyPr/>
          <a:lstStyle/>
          <a:p>
            <a:endParaRPr lang="en-GB"/>
          </a:p>
        </p:txBody>
      </p:sp>
      <p:sp>
        <p:nvSpPr>
          <p:cNvPr id="23" name="Picture Placeholder 4">
            <a:extLst>
              <a:ext uri="{FF2B5EF4-FFF2-40B4-BE49-F238E27FC236}">
                <a16:creationId xmlns:a16="http://schemas.microsoft.com/office/drawing/2014/main" id="{3D5521A9-631A-EC4C-B998-8EB21329A1BB}"/>
              </a:ext>
            </a:extLst>
          </p:cNvPr>
          <p:cNvSpPr>
            <a:spLocks noGrp="1" noChangeAspect="1"/>
          </p:cNvSpPr>
          <p:nvPr>
            <p:ph type="pic" sz="quarter" idx="30"/>
          </p:nvPr>
        </p:nvSpPr>
        <p:spPr>
          <a:xfrm>
            <a:off x="3408020" y="3655995"/>
            <a:ext cx="936000" cy="936000"/>
          </a:xfrm>
        </p:spPr>
        <p:txBody>
          <a:bodyPr/>
          <a:lstStyle/>
          <a:p>
            <a:endParaRPr lang="en-GB"/>
          </a:p>
        </p:txBody>
      </p:sp>
      <p:sp>
        <p:nvSpPr>
          <p:cNvPr id="27" name="Picture Placeholder 4">
            <a:extLst>
              <a:ext uri="{FF2B5EF4-FFF2-40B4-BE49-F238E27FC236}">
                <a16:creationId xmlns:a16="http://schemas.microsoft.com/office/drawing/2014/main" id="{02CB0BF6-7C6F-B94C-8466-8D0193EE132D}"/>
              </a:ext>
            </a:extLst>
          </p:cNvPr>
          <p:cNvSpPr>
            <a:spLocks noGrp="1" noChangeAspect="1"/>
          </p:cNvSpPr>
          <p:nvPr>
            <p:ph type="pic" sz="quarter" idx="32"/>
          </p:nvPr>
        </p:nvSpPr>
        <p:spPr>
          <a:xfrm>
            <a:off x="5456735" y="3662579"/>
            <a:ext cx="936000" cy="936000"/>
          </a:xfrm>
        </p:spPr>
        <p:txBody>
          <a:bodyPr/>
          <a:lstStyle/>
          <a:p>
            <a:endParaRPr lang="en-GB"/>
          </a:p>
        </p:txBody>
      </p:sp>
      <p:sp>
        <p:nvSpPr>
          <p:cNvPr id="28" name="Picture Placeholder 4">
            <a:extLst>
              <a:ext uri="{FF2B5EF4-FFF2-40B4-BE49-F238E27FC236}">
                <a16:creationId xmlns:a16="http://schemas.microsoft.com/office/drawing/2014/main" id="{5E0CD40C-91CC-1541-BB84-B760FAE6E01C}"/>
              </a:ext>
            </a:extLst>
          </p:cNvPr>
          <p:cNvSpPr>
            <a:spLocks noGrp="1" noChangeAspect="1"/>
          </p:cNvSpPr>
          <p:nvPr>
            <p:ph type="pic" sz="quarter" idx="33"/>
          </p:nvPr>
        </p:nvSpPr>
        <p:spPr>
          <a:xfrm>
            <a:off x="7505931" y="3655995"/>
            <a:ext cx="936000" cy="936000"/>
          </a:xfrm>
        </p:spPr>
        <p:txBody>
          <a:bodyPr/>
          <a:lstStyle/>
          <a:p>
            <a:endParaRPr lang="en-GB"/>
          </a:p>
        </p:txBody>
      </p:sp>
      <p:sp>
        <p:nvSpPr>
          <p:cNvPr id="30" name="Picture Placeholder 4">
            <a:extLst>
              <a:ext uri="{FF2B5EF4-FFF2-40B4-BE49-F238E27FC236}">
                <a16:creationId xmlns:a16="http://schemas.microsoft.com/office/drawing/2014/main" id="{12906366-DB0A-414B-A117-17D4BC1B7A38}"/>
              </a:ext>
            </a:extLst>
          </p:cNvPr>
          <p:cNvSpPr>
            <a:spLocks noGrp="1" noChangeAspect="1"/>
          </p:cNvSpPr>
          <p:nvPr>
            <p:ph type="pic" sz="quarter" idx="34"/>
          </p:nvPr>
        </p:nvSpPr>
        <p:spPr>
          <a:xfrm>
            <a:off x="9551974" y="3662579"/>
            <a:ext cx="936000" cy="936000"/>
          </a:xfrm>
        </p:spPr>
        <p:txBody>
          <a:bodyPr/>
          <a:lstStyle/>
          <a:p>
            <a:endParaRPr lang="en-GB"/>
          </a:p>
        </p:txBody>
      </p:sp>
      <p:cxnSp>
        <p:nvCxnSpPr>
          <p:cNvPr id="7" name="Straight Connector 6">
            <a:extLst>
              <a:ext uri="{FF2B5EF4-FFF2-40B4-BE49-F238E27FC236}">
                <a16:creationId xmlns:a16="http://schemas.microsoft.com/office/drawing/2014/main" id="{3B493D89-E9F5-584C-97C7-CEC74957F0BE}"/>
              </a:ext>
            </a:extLst>
          </p:cNvPr>
          <p:cNvCxnSpPr/>
          <p:nvPr userDrawn="1"/>
        </p:nvCxnSpPr>
        <p:spPr>
          <a:xfrm>
            <a:off x="3394075" y="2151368"/>
            <a:ext cx="0" cy="777183"/>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31" name="Text Placeholder 7">
            <a:extLst>
              <a:ext uri="{FF2B5EF4-FFF2-40B4-BE49-F238E27FC236}">
                <a16:creationId xmlns:a16="http://schemas.microsoft.com/office/drawing/2014/main" id="{8A6CAF88-6815-C446-A9E9-D9690E4F1890}"/>
              </a:ext>
            </a:extLst>
          </p:cNvPr>
          <p:cNvSpPr>
            <a:spLocks noGrp="1"/>
          </p:cNvSpPr>
          <p:nvPr>
            <p:ph type="body" sz="quarter" idx="35" hasCustomPrompt="1"/>
          </p:nvPr>
        </p:nvSpPr>
        <p:spPr>
          <a:xfrm>
            <a:off x="3589305" y="2212755"/>
            <a:ext cx="1498633" cy="149445"/>
          </a:xfrm>
        </p:spPr>
        <p:txBody>
          <a:bodyPr wrap="square">
            <a:noAutofit/>
          </a:bodyPr>
          <a:lstStyle>
            <a:lvl1pPr marL="0" indent="0">
              <a:lnSpc>
                <a:spcPct val="85000"/>
              </a:lnSpc>
              <a:spcAft>
                <a:spcPts val="0"/>
              </a:spcAft>
              <a:buNone/>
              <a:defRPr sz="1000" b="1" spc="20" baseline="0">
                <a:solidFill>
                  <a:schemeClr val="tx1"/>
                </a:solidFill>
              </a:defRPr>
            </a:lvl1pPr>
          </a:lstStyle>
          <a:p>
            <a:pPr lvl="0"/>
            <a:r>
              <a:rPr lang="en-US"/>
              <a:t>Mary Fletcher-Louis</a:t>
            </a:r>
          </a:p>
        </p:txBody>
      </p:sp>
      <p:sp>
        <p:nvSpPr>
          <p:cNvPr id="32" name="Text Placeholder 7">
            <a:extLst>
              <a:ext uri="{FF2B5EF4-FFF2-40B4-BE49-F238E27FC236}">
                <a16:creationId xmlns:a16="http://schemas.microsoft.com/office/drawing/2014/main" id="{8C403900-3033-EC47-B30E-0251B718D855}"/>
              </a:ext>
            </a:extLst>
          </p:cNvPr>
          <p:cNvSpPr>
            <a:spLocks noGrp="1"/>
          </p:cNvSpPr>
          <p:nvPr>
            <p:ph type="body" sz="quarter" idx="36" hasCustomPrompt="1"/>
          </p:nvPr>
        </p:nvSpPr>
        <p:spPr>
          <a:xfrm>
            <a:off x="3589305" y="2364034"/>
            <a:ext cx="1498633" cy="149445"/>
          </a:xfrm>
        </p:spPr>
        <p:txBody>
          <a:bodyPr wrap="square">
            <a:noAutofit/>
          </a:bodyPr>
          <a:lstStyle>
            <a:lvl1pPr marL="0" indent="0">
              <a:lnSpc>
                <a:spcPct val="85000"/>
              </a:lnSpc>
              <a:spcAft>
                <a:spcPts val="0"/>
              </a:spcAft>
              <a:buNone/>
              <a:defRPr sz="1000" b="0" spc="20" baseline="0">
                <a:solidFill>
                  <a:schemeClr val="tx1"/>
                </a:solidFill>
              </a:defRPr>
            </a:lvl1pPr>
          </a:lstStyle>
          <a:p>
            <a:pPr lvl="0"/>
            <a:r>
              <a:rPr lang="en-US"/>
              <a:t>Payer testing expert</a:t>
            </a:r>
          </a:p>
        </p:txBody>
      </p:sp>
      <p:sp>
        <p:nvSpPr>
          <p:cNvPr id="34" name="Text Placeholder 7">
            <a:extLst>
              <a:ext uri="{FF2B5EF4-FFF2-40B4-BE49-F238E27FC236}">
                <a16:creationId xmlns:a16="http://schemas.microsoft.com/office/drawing/2014/main" id="{781ECD7D-170E-3A44-9833-C149786F7FD7}"/>
              </a:ext>
            </a:extLst>
          </p:cNvPr>
          <p:cNvSpPr>
            <a:spLocks noGrp="1"/>
          </p:cNvSpPr>
          <p:nvPr>
            <p:ph type="body" sz="quarter" idx="37" hasCustomPrompt="1"/>
          </p:nvPr>
        </p:nvSpPr>
        <p:spPr>
          <a:xfrm>
            <a:off x="3589305" y="2694695"/>
            <a:ext cx="1498633" cy="149445"/>
          </a:xfrm>
        </p:spPr>
        <p:txBody>
          <a:bodyPr wrap="square">
            <a:noAutofit/>
          </a:bodyPr>
          <a:lstStyle>
            <a:lvl1pPr marL="171450" indent="-171450">
              <a:lnSpc>
                <a:spcPct val="100000"/>
              </a:lnSpc>
              <a:spcAft>
                <a:spcPts val="0"/>
              </a:spcAft>
              <a:buFont typeface="Arial" panose="020B0604020202020204" pitchFamily="34" charset="0"/>
              <a:buChar char="•"/>
              <a:defRPr sz="800" b="0" spc="20" baseline="0">
                <a:solidFill>
                  <a:schemeClr val="tx1"/>
                </a:solidFill>
              </a:defRPr>
            </a:lvl1pPr>
          </a:lstStyle>
          <a:p>
            <a:pPr lvl="0"/>
            <a:r>
              <a:rPr lang="en-US"/>
              <a:t>Planning of payer testing</a:t>
            </a:r>
          </a:p>
        </p:txBody>
      </p:sp>
      <p:sp>
        <p:nvSpPr>
          <p:cNvPr id="38" name="Text Placeholder 7">
            <a:extLst>
              <a:ext uri="{FF2B5EF4-FFF2-40B4-BE49-F238E27FC236}">
                <a16:creationId xmlns:a16="http://schemas.microsoft.com/office/drawing/2014/main" id="{A1EBDA58-F011-EF4B-934E-CDDC1F062D08}"/>
              </a:ext>
            </a:extLst>
          </p:cNvPr>
          <p:cNvSpPr>
            <a:spLocks noGrp="1"/>
          </p:cNvSpPr>
          <p:nvPr>
            <p:ph type="body" sz="quarter" idx="38" hasCustomPrompt="1"/>
          </p:nvPr>
        </p:nvSpPr>
        <p:spPr>
          <a:xfrm>
            <a:off x="5639265" y="2212755"/>
            <a:ext cx="1498633" cy="149445"/>
          </a:xfrm>
        </p:spPr>
        <p:txBody>
          <a:bodyPr wrap="square">
            <a:noAutofit/>
          </a:bodyPr>
          <a:lstStyle>
            <a:lvl1pPr marL="0" indent="0">
              <a:lnSpc>
                <a:spcPct val="85000"/>
              </a:lnSpc>
              <a:spcAft>
                <a:spcPts val="0"/>
              </a:spcAft>
              <a:buNone/>
              <a:defRPr sz="1000" b="1" spc="20" baseline="0">
                <a:solidFill>
                  <a:schemeClr val="tx1"/>
                </a:solidFill>
              </a:defRPr>
            </a:lvl1pPr>
          </a:lstStyle>
          <a:p>
            <a:pPr lvl="0"/>
            <a:r>
              <a:rPr lang="en-US"/>
              <a:t>Carrie Fidler</a:t>
            </a:r>
          </a:p>
        </p:txBody>
      </p:sp>
      <p:sp>
        <p:nvSpPr>
          <p:cNvPr id="39" name="Text Placeholder 7">
            <a:extLst>
              <a:ext uri="{FF2B5EF4-FFF2-40B4-BE49-F238E27FC236}">
                <a16:creationId xmlns:a16="http://schemas.microsoft.com/office/drawing/2014/main" id="{1AF6E139-55AF-9548-9961-1AE579C69B64}"/>
              </a:ext>
            </a:extLst>
          </p:cNvPr>
          <p:cNvSpPr>
            <a:spLocks noGrp="1"/>
          </p:cNvSpPr>
          <p:nvPr>
            <p:ph type="body" sz="quarter" idx="39" hasCustomPrompt="1"/>
          </p:nvPr>
        </p:nvSpPr>
        <p:spPr>
          <a:xfrm>
            <a:off x="5639265" y="2364034"/>
            <a:ext cx="1498633" cy="149445"/>
          </a:xfrm>
        </p:spPr>
        <p:txBody>
          <a:bodyPr wrap="square">
            <a:noAutofit/>
          </a:bodyPr>
          <a:lstStyle>
            <a:lvl1pPr marL="0" indent="0">
              <a:lnSpc>
                <a:spcPct val="85000"/>
              </a:lnSpc>
              <a:spcAft>
                <a:spcPts val="0"/>
              </a:spcAft>
              <a:buNone/>
              <a:defRPr sz="1000" b="0" spc="20" baseline="0">
                <a:solidFill>
                  <a:schemeClr val="tx1"/>
                </a:solidFill>
              </a:defRPr>
            </a:lvl1pPr>
          </a:lstStyle>
          <a:p>
            <a:pPr lvl="0"/>
            <a:r>
              <a:rPr lang="en-US"/>
              <a:t>Senior Director</a:t>
            </a:r>
          </a:p>
        </p:txBody>
      </p:sp>
      <p:sp>
        <p:nvSpPr>
          <p:cNvPr id="40" name="Text Placeholder 7">
            <a:extLst>
              <a:ext uri="{FF2B5EF4-FFF2-40B4-BE49-F238E27FC236}">
                <a16:creationId xmlns:a16="http://schemas.microsoft.com/office/drawing/2014/main" id="{2A042059-CE1C-A547-B8CE-B945CF567BBB}"/>
              </a:ext>
            </a:extLst>
          </p:cNvPr>
          <p:cNvSpPr>
            <a:spLocks noGrp="1"/>
          </p:cNvSpPr>
          <p:nvPr>
            <p:ph type="body" sz="quarter" idx="40" hasCustomPrompt="1"/>
          </p:nvPr>
        </p:nvSpPr>
        <p:spPr>
          <a:xfrm>
            <a:off x="5639265" y="2694695"/>
            <a:ext cx="1498633" cy="149445"/>
          </a:xfrm>
        </p:spPr>
        <p:txBody>
          <a:bodyPr wrap="square">
            <a:noAutofit/>
          </a:bodyPr>
          <a:lstStyle>
            <a:lvl1pPr marL="171450" indent="-171450">
              <a:lnSpc>
                <a:spcPct val="100000"/>
              </a:lnSpc>
              <a:spcAft>
                <a:spcPts val="0"/>
              </a:spcAft>
              <a:buFont typeface="Arial" panose="020B0604020202020204" pitchFamily="34" charset="0"/>
              <a:buChar char="•"/>
              <a:defRPr sz="800" b="0" spc="20" baseline="0">
                <a:solidFill>
                  <a:schemeClr val="tx1"/>
                </a:solidFill>
              </a:defRPr>
            </a:lvl1pPr>
          </a:lstStyle>
          <a:p>
            <a:pPr lvl="0"/>
            <a:r>
              <a:rPr lang="en-US"/>
              <a:t>Strategic advice: value communication tools</a:t>
            </a:r>
          </a:p>
        </p:txBody>
      </p:sp>
      <p:cxnSp>
        <p:nvCxnSpPr>
          <p:cNvPr id="41" name="Straight Connector 40">
            <a:extLst>
              <a:ext uri="{FF2B5EF4-FFF2-40B4-BE49-F238E27FC236}">
                <a16:creationId xmlns:a16="http://schemas.microsoft.com/office/drawing/2014/main" id="{F236A289-6DD9-574E-AF84-B8656A6A642D}"/>
              </a:ext>
            </a:extLst>
          </p:cNvPr>
          <p:cNvCxnSpPr>
            <a:cxnSpLocks/>
          </p:cNvCxnSpPr>
          <p:nvPr userDrawn="1"/>
        </p:nvCxnSpPr>
        <p:spPr>
          <a:xfrm>
            <a:off x="3395842" y="4735050"/>
            <a:ext cx="0" cy="136095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42" name="Text Placeholder 7">
            <a:extLst>
              <a:ext uri="{FF2B5EF4-FFF2-40B4-BE49-F238E27FC236}">
                <a16:creationId xmlns:a16="http://schemas.microsoft.com/office/drawing/2014/main" id="{BD5D04D3-D39D-D940-A24C-DD7727D56C5C}"/>
              </a:ext>
            </a:extLst>
          </p:cNvPr>
          <p:cNvSpPr>
            <a:spLocks noGrp="1"/>
          </p:cNvSpPr>
          <p:nvPr>
            <p:ph type="body" sz="quarter" idx="41" hasCustomPrompt="1"/>
          </p:nvPr>
        </p:nvSpPr>
        <p:spPr>
          <a:xfrm>
            <a:off x="3578193" y="4796437"/>
            <a:ext cx="1498633" cy="149445"/>
          </a:xfrm>
        </p:spPr>
        <p:txBody>
          <a:bodyPr wrap="square">
            <a:noAutofit/>
          </a:bodyPr>
          <a:lstStyle>
            <a:lvl1pPr marL="0" indent="0">
              <a:lnSpc>
                <a:spcPct val="85000"/>
              </a:lnSpc>
              <a:spcAft>
                <a:spcPts val="0"/>
              </a:spcAft>
              <a:buNone/>
              <a:defRPr sz="1000" b="1" spc="20" baseline="0">
                <a:solidFill>
                  <a:schemeClr val="tx1"/>
                </a:solidFill>
              </a:defRPr>
            </a:lvl1pPr>
          </a:lstStyle>
          <a:p>
            <a:pPr lvl="0"/>
            <a:r>
              <a:rPr lang="en-US"/>
              <a:t>Ryan Bishop</a:t>
            </a:r>
          </a:p>
        </p:txBody>
      </p:sp>
      <p:sp>
        <p:nvSpPr>
          <p:cNvPr id="43" name="Text Placeholder 7">
            <a:extLst>
              <a:ext uri="{FF2B5EF4-FFF2-40B4-BE49-F238E27FC236}">
                <a16:creationId xmlns:a16="http://schemas.microsoft.com/office/drawing/2014/main" id="{8CEAB024-C126-C04D-8B48-51A08A07E704}"/>
              </a:ext>
            </a:extLst>
          </p:cNvPr>
          <p:cNvSpPr>
            <a:spLocks noGrp="1"/>
          </p:cNvSpPr>
          <p:nvPr>
            <p:ph type="body" sz="quarter" idx="42" hasCustomPrompt="1"/>
          </p:nvPr>
        </p:nvSpPr>
        <p:spPr>
          <a:xfrm>
            <a:off x="3578193" y="4947716"/>
            <a:ext cx="1498633" cy="149445"/>
          </a:xfrm>
        </p:spPr>
        <p:txBody>
          <a:bodyPr wrap="square">
            <a:noAutofit/>
          </a:bodyPr>
          <a:lstStyle>
            <a:lvl1pPr marL="0" indent="0">
              <a:lnSpc>
                <a:spcPct val="85000"/>
              </a:lnSpc>
              <a:spcAft>
                <a:spcPts val="0"/>
              </a:spcAft>
              <a:buNone/>
              <a:defRPr sz="1000" b="0" spc="20" baseline="0">
                <a:solidFill>
                  <a:schemeClr val="tx1"/>
                </a:solidFill>
              </a:defRPr>
            </a:lvl1pPr>
          </a:lstStyle>
          <a:p>
            <a:pPr lvl="0"/>
            <a:r>
              <a:rPr lang="en-US"/>
              <a:t>Project Lead</a:t>
            </a:r>
          </a:p>
        </p:txBody>
      </p:sp>
      <p:sp>
        <p:nvSpPr>
          <p:cNvPr id="44" name="Text Placeholder 7">
            <a:extLst>
              <a:ext uri="{FF2B5EF4-FFF2-40B4-BE49-F238E27FC236}">
                <a16:creationId xmlns:a16="http://schemas.microsoft.com/office/drawing/2014/main" id="{E1C73E7D-0150-8941-8AC3-0CE1A29F8DE2}"/>
              </a:ext>
            </a:extLst>
          </p:cNvPr>
          <p:cNvSpPr>
            <a:spLocks noGrp="1"/>
          </p:cNvSpPr>
          <p:nvPr>
            <p:ph type="body" sz="quarter" idx="43" hasCustomPrompt="1"/>
          </p:nvPr>
        </p:nvSpPr>
        <p:spPr>
          <a:xfrm>
            <a:off x="3578193" y="5278377"/>
            <a:ext cx="1498633" cy="149445"/>
          </a:xfrm>
        </p:spPr>
        <p:txBody>
          <a:bodyPr wrap="square">
            <a:noAutofit/>
          </a:bodyPr>
          <a:lstStyle>
            <a:lvl1pPr marL="171450" indent="-171450">
              <a:lnSpc>
                <a:spcPct val="100000"/>
              </a:lnSpc>
              <a:spcAft>
                <a:spcPts val="0"/>
              </a:spcAft>
              <a:buFont typeface="Arial" panose="020B0604020202020204" pitchFamily="34" charset="0"/>
              <a:buChar char="•"/>
              <a:defRPr sz="800" b="0" spc="20" baseline="0">
                <a:solidFill>
                  <a:schemeClr val="tx1"/>
                </a:solidFill>
              </a:defRPr>
            </a:lvl1pPr>
          </a:lstStyle>
          <a:p>
            <a:pPr lvl="0"/>
            <a:r>
              <a:rPr lang="en-US"/>
              <a:t>Project planning</a:t>
            </a:r>
          </a:p>
          <a:p>
            <a:pPr lvl="0"/>
            <a:r>
              <a:rPr lang="en-US"/>
              <a:t>Liaison and consultancy</a:t>
            </a:r>
          </a:p>
          <a:p>
            <a:pPr lvl="0"/>
            <a:r>
              <a:rPr lang="en-US"/>
              <a:t>Internal reviews and QC </a:t>
            </a:r>
          </a:p>
        </p:txBody>
      </p:sp>
      <p:cxnSp>
        <p:nvCxnSpPr>
          <p:cNvPr id="49" name="Straight Connector 48">
            <a:extLst>
              <a:ext uri="{FF2B5EF4-FFF2-40B4-BE49-F238E27FC236}">
                <a16:creationId xmlns:a16="http://schemas.microsoft.com/office/drawing/2014/main" id="{3E16E982-34F8-0F47-9307-3ECFCC7C4086}"/>
              </a:ext>
            </a:extLst>
          </p:cNvPr>
          <p:cNvCxnSpPr>
            <a:cxnSpLocks/>
          </p:cNvCxnSpPr>
          <p:nvPr userDrawn="1"/>
        </p:nvCxnSpPr>
        <p:spPr>
          <a:xfrm>
            <a:off x="5456735" y="4708569"/>
            <a:ext cx="0" cy="1387431"/>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50" name="Text Placeholder 7">
            <a:extLst>
              <a:ext uri="{FF2B5EF4-FFF2-40B4-BE49-F238E27FC236}">
                <a16:creationId xmlns:a16="http://schemas.microsoft.com/office/drawing/2014/main" id="{B5839DE9-DC55-1F4C-9E47-2F4A856167F4}"/>
              </a:ext>
            </a:extLst>
          </p:cNvPr>
          <p:cNvSpPr>
            <a:spLocks noGrp="1"/>
          </p:cNvSpPr>
          <p:nvPr>
            <p:ph type="body" sz="quarter" idx="44" hasCustomPrompt="1"/>
          </p:nvPr>
        </p:nvSpPr>
        <p:spPr>
          <a:xfrm>
            <a:off x="5639265" y="4769956"/>
            <a:ext cx="1498633" cy="149445"/>
          </a:xfrm>
        </p:spPr>
        <p:txBody>
          <a:bodyPr wrap="square">
            <a:noAutofit/>
          </a:bodyPr>
          <a:lstStyle>
            <a:lvl1pPr marL="0" indent="0">
              <a:lnSpc>
                <a:spcPct val="85000"/>
              </a:lnSpc>
              <a:spcAft>
                <a:spcPts val="0"/>
              </a:spcAft>
              <a:buNone/>
              <a:defRPr sz="1000" b="1" spc="20" baseline="0">
                <a:solidFill>
                  <a:schemeClr val="tx1"/>
                </a:solidFill>
              </a:defRPr>
            </a:lvl1pPr>
          </a:lstStyle>
          <a:p>
            <a:pPr lvl="0"/>
            <a:r>
              <a:rPr lang="en-US"/>
              <a:t>Andre </a:t>
            </a:r>
            <a:r>
              <a:rPr lang="en-US" err="1"/>
              <a:t>Niezgoda</a:t>
            </a:r>
            <a:endParaRPr lang="en-US"/>
          </a:p>
        </p:txBody>
      </p:sp>
      <p:sp>
        <p:nvSpPr>
          <p:cNvPr id="51" name="Text Placeholder 7">
            <a:extLst>
              <a:ext uri="{FF2B5EF4-FFF2-40B4-BE49-F238E27FC236}">
                <a16:creationId xmlns:a16="http://schemas.microsoft.com/office/drawing/2014/main" id="{CADC2729-F7CE-AB4F-8545-072C37EA3971}"/>
              </a:ext>
            </a:extLst>
          </p:cNvPr>
          <p:cNvSpPr>
            <a:spLocks noGrp="1"/>
          </p:cNvSpPr>
          <p:nvPr>
            <p:ph type="body" sz="quarter" idx="45" hasCustomPrompt="1"/>
          </p:nvPr>
        </p:nvSpPr>
        <p:spPr>
          <a:xfrm>
            <a:off x="5639265" y="4921235"/>
            <a:ext cx="1498633" cy="149445"/>
          </a:xfrm>
        </p:spPr>
        <p:txBody>
          <a:bodyPr wrap="square">
            <a:noAutofit/>
          </a:bodyPr>
          <a:lstStyle>
            <a:lvl1pPr marL="0" indent="0">
              <a:lnSpc>
                <a:spcPct val="85000"/>
              </a:lnSpc>
              <a:spcAft>
                <a:spcPts val="0"/>
              </a:spcAft>
              <a:buNone/>
              <a:defRPr sz="1000" b="0" spc="20" baseline="0">
                <a:solidFill>
                  <a:schemeClr val="tx1"/>
                </a:solidFill>
              </a:defRPr>
            </a:lvl1pPr>
          </a:lstStyle>
          <a:p>
            <a:pPr lvl="0"/>
            <a:r>
              <a:rPr lang="en-US"/>
              <a:t>Creative Director</a:t>
            </a:r>
          </a:p>
        </p:txBody>
      </p:sp>
      <p:sp>
        <p:nvSpPr>
          <p:cNvPr id="52" name="Text Placeholder 7">
            <a:extLst>
              <a:ext uri="{FF2B5EF4-FFF2-40B4-BE49-F238E27FC236}">
                <a16:creationId xmlns:a16="http://schemas.microsoft.com/office/drawing/2014/main" id="{ACC267D9-3DCB-1F44-BB99-F71D3DA5F2CB}"/>
              </a:ext>
            </a:extLst>
          </p:cNvPr>
          <p:cNvSpPr>
            <a:spLocks noGrp="1"/>
          </p:cNvSpPr>
          <p:nvPr>
            <p:ph type="body" sz="quarter" idx="46" hasCustomPrompt="1"/>
          </p:nvPr>
        </p:nvSpPr>
        <p:spPr>
          <a:xfrm>
            <a:off x="5639265" y="5251896"/>
            <a:ext cx="1498633" cy="149445"/>
          </a:xfrm>
        </p:spPr>
        <p:txBody>
          <a:bodyPr wrap="square">
            <a:noAutofit/>
          </a:bodyPr>
          <a:lstStyle>
            <a:lvl1pPr marL="171450" indent="-171450">
              <a:lnSpc>
                <a:spcPct val="100000"/>
              </a:lnSpc>
              <a:spcAft>
                <a:spcPts val="0"/>
              </a:spcAft>
              <a:buFont typeface="Arial" panose="020B0604020202020204" pitchFamily="34" charset="0"/>
              <a:buChar char="•"/>
              <a:defRPr sz="800" b="0" spc="20" baseline="0">
                <a:solidFill>
                  <a:schemeClr val="tx1"/>
                </a:solidFill>
              </a:defRPr>
            </a:lvl1pPr>
          </a:lstStyle>
          <a:p>
            <a:pPr lvl="0"/>
            <a:r>
              <a:rPr lang="en-US"/>
              <a:t>Creative design for all deliverables</a:t>
            </a:r>
          </a:p>
          <a:p>
            <a:pPr lvl="0"/>
            <a:r>
              <a:rPr lang="en-US"/>
              <a:t>Brand guidance</a:t>
            </a:r>
          </a:p>
          <a:p>
            <a:pPr lvl="0"/>
            <a:r>
              <a:rPr lang="en-US"/>
              <a:t>Consistency</a:t>
            </a:r>
          </a:p>
        </p:txBody>
      </p:sp>
      <p:cxnSp>
        <p:nvCxnSpPr>
          <p:cNvPr id="53" name="Straight Connector 52">
            <a:extLst>
              <a:ext uri="{FF2B5EF4-FFF2-40B4-BE49-F238E27FC236}">
                <a16:creationId xmlns:a16="http://schemas.microsoft.com/office/drawing/2014/main" id="{8C2350AE-3160-6B4D-B0FE-682A2EFB81D6}"/>
              </a:ext>
            </a:extLst>
          </p:cNvPr>
          <p:cNvCxnSpPr>
            <a:cxnSpLocks/>
          </p:cNvCxnSpPr>
          <p:nvPr userDrawn="1"/>
        </p:nvCxnSpPr>
        <p:spPr>
          <a:xfrm>
            <a:off x="7505931" y="4727366"/>
            <a:ext cx="0" cy="1368634"/>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54" name="Text Placeholder 7">
            <a:extLst>
              <a:ext uri="{FF2B5EF4-FFF2-40B4-BE49-F238E27FC236}">
                <a16:creationId xmlns:a16="http://schemas.microsoft.com/office/drawing/2014/main" id="{E4C16AEE-9B78-6746-B8C4-F1F5D5BB3118}"/>
              </a:ext>
            </a:extLst>
          </p:cNvPr>
          <p:cNvSpPr>
            <a:spLocks noGrp="1"/>
          </p:cNvSpPr>
          <p:nvPr>
            <p:ph type="body" sz="quarter" idx="47" hasCustomPrompt="1"/>
          </p:nvPr>
        </p:nvSpPr>
        <p:spPr>
          <a:xfrm>
            <a:off x="7688461" y="4788753"/>
            <a:ext cx="1498633" cy="149445"/>
          </a:xfrm>
        </p:spPr>
        <p:txBody>
          <a:bodyPr wrap="square">
            <a:noAutofit/>
          </a:bodyPr>
          <a:lstStyle>
            <a:lvl1pPr marL="0" indent="0">
              <a:lnSpc>
                <a:spcPct val="85000"/>
              </a:lnSpc>
              <a:spcAft>
                <a:spcPts val="0"/>
              </a:spcAft>
              <a:buNone/>
              <a:defRPr sz="1000" b="1" spc="20" baseline="0">
                <a:solidFill>
                  <a:schemeClr val="tx1"/>
                </a:solidFill>
              </a:defRPr>
            </a:lvl1pPr>
          </a:lstStyle>
          <a:p>
            <a:pPr lvl="0"/>
            <a:r>
              <a:rPr lang="en-US"/>
              <a:t>Sophie Doran</a:t>
            </a:r>
          </a:p>
        </p:txBody>
      </p:sp>
      <p:sp>
        <p:nvSpPr>
          <p:cNvPr id="55" name="Text Placeholder 7">
            <a:extLst>
              <a:ext uri="{FF2B5EF4-FFF2-40B4-BE49-F238E27FC236}">
                <a16:creationId xmlns:a16="http://schemas.microsoft.com/office/drawing/2014/main" id="{799276E5-81A2-0F49-BA3E-25AFBEC01858}"/>
              </a:ext>
            </a:extLst>
          </p:cNvPr>
          <p:cNvSpPr>
            <a:spLocks noGrp="1"/>
          </p:cNvSpPr>
          <p:nvPr>
            <p:ph type="body" sz="quarter" idx="48" hasCustomPrompt="1"/>
          </p:nvPr>
        </p:nvSpPr>
        <p:spPr>
          <a:xfrm>
            <a:off x="7688461" y="4940032"/>
            <a:ext cx="1498633" cy="149445"/>
          </a:xfrm>
        </p:spPr>
        <p:txBody>
          <a:bodyPr wrap="square">
            <a:noAutofit/>
          </a:bodyPr>
          <a:lstStyle>
            <a:lvl1pPr marL="0" indent="0">
              <a:lnSpc>
                <a:spcPct val="85000"/>
              </a:lnSpc>
              <a:spcAft>
                <a:spcPts val="0"/>
              </a:spcAft>
              <a:buNone/>
              <a:defRPr sz="1000" b="0" spc="20" baseline="0">
                <a:solidFill>
                  <a:schemeClr val="tx1"/>
                </a:solidFill>
              </a:defRPr>
            </a:lvl1pPr>
          </a:lstStyle>
          <a:p>
            <a:pPr lvl="0"/>
            <a:r>
              <a:rPr lang="en-US"/>
              <a:t>Director of Medical Writing</a:t>
            </a:r>
          </a:p>
        </p:txBody>
      </p:sp>
      <p:sp>
        <p:nvSpPr>
          <p:cNvPr id="56" name="Text Placeholder 7">
            <a:extLst>
              <a:ext uri="{FF2B5EF4-FFF2-40B4-BE49-F238E27FC236}">
                <a16:creationId xmlns:a16="http://schemas.microsoft.com/office/drawing/2014/main" id="{AEA5D529-EE7D-0F42-BCF6-C85026DEC944}"/>
              </a:ext>
            </a:extLst>
          </p:cNvPr>
          <p:cNvSpPr>
            <a:spLocks noGrp="1"/>
          </p:cNvSpPr>
          <p:nvPr>
            <p:ph type="body" sz="quarter" idx="49" hasCustomPrompt="1"/>
          </p:nvPr>
        </p:nvSpPr>
        <p:spPr>
          <a:xfrm>
            <a:off x="7688461" y="5270693"/>
            <a:ext cx="1498633" cy="149445"/>
          </a:xfrm>
        </p:spPr>
        <p:txBody>
          <a:bodyPr wrap="square">
            <a:noAutofit/>
          </a:bodyPr>
          <a:lstStyle>
            <a:lvl1pPr marL="171450" indent="-171450">
              <a:lnSpc>
                <a:spcPct val="100000"/>
              </a:lnSpc>
              <a:spcAft>
                <a:spcPts val="0"/>
              </a:spcAft>
              <a:buFont typeface="Arial" panose="020B0604020202020204" pitchFamily="34" charset="0"/>
              <a:buChar char="•"/>
              <a:defRPr sz="800" b="0" spc="20" baseline="0">
                <a:solidFill>
                  <a:schemeClr val="tx1"/>
                </a:solidFill>
              </a:defRPr>
            </a:lvl1pPr>
          </a:lstStyle>
          <a:p>
            <a:pPr lvl="0"/>
            <a:r>
              <a:rPr lang="en-US"/>
              <a:t>Content strategy and generation</a:t>
            </a:r>
          </a:p>
        </p:txBody>
      </p:sp>
      <p:cxnSp>
        <p:nvCxnSpPr>
          <p:cNvPr id="57" name="Straight Connector 56">
            <a:extLst>
              <a:ext uri="{FF2B5EF4-FFF2-40B4-BE49-F238E27FC236}">
                <a16:creationId xmlns:a16="http://schemas.microsoft.com/office/drawing/2014/main" id="{4ABE0B73-C93F-E042-860C-93889C7459A6}"/>
              </a:ext>
            </a:extLst>
          </p:cNvPr>
          <p:cNvCxnSpPr>
            <a:cxnSpLocks/>
          </p:cNvCxnSpPr>
          <p:nvPr userDrawn="1"/>
        </p:nvCxnSpPr>
        <p:spPr>
          <a:xfrm>
            <a:off x="9551974" y="4735050"/>
            <a:ext cx="0" cy="136095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58" name="Text Placeholder 7">
            <a:extLst>
              <a:ext uri="{FF2B5EF4-FFF2-40B4-BE49-F238E27FC236}">
                <a16:creationId xmlns:a16="http://schemas.microsoft.com/office/drawing/2014/main" id="{4A9503BE-617D-D44C-AEEB-49513279BA1D}"/>
              </a:ext>
            </a:extLst>
          </p:cNvPr>
          <p:cNvSpPr>
            <a:spLocks noGrp="1"/>
          </p:cNvSpPr>
          <p:nvPr>
            <p:ph type="body" sz="quarter" idx="50" hasCustomPrompt="1"/>
          </p:nvPr>
        </p:nvSpPr>
        <p:spPr>
          <a:xfrm>
            <a:off x="9734504" y="4796437"/>
            <a:ext cx="1498633" cy="149445"/>
          </a:xfrm>
        </p:spPr>
        <p:txBody>
          <a:bodyPr wrap="square">
            <a:noAutofit/>
          </a:bodyPr>
          <a:lstStyle>
            <a:lvl1pPr marL="0" indent="0">
              <a:lnSpc>
                <a:spcPct val="85000"/>
              </a:lnSpc>
              <a:spcAft>
                <a:spcPts val="0"/>
              </a:spcAft>
              <a:buNone/>
              <a:defRPr sz="1000" b="1" spc="20" baseline="0">
                <a:solidFill>
                  <a:schemeClr val="tx1"/>
                </a:solidFill>
              </a:defRPr>
            </a:lvl1pPr>
          </a:lstStyle>
          <a:p>
            <a:pPr lvl="0"/>
            <a:r>
              <a:rPr lang="en-US"/>
              <a:t>Fiachra Bolger</a:t>
            </a:r>
          </a:p>
        </p:txBody>
      </p:sp>
      <p:sp>
        <p:nvSpPr>
          <p:cNvPr id="59" name="Text Placeholder 7">
            <a:extLst>
              <a:ext uri="{FF2B5EF4-FFF2-40B4-BE49-F238E27FC236}">
                <a16:creationId xmlns:a16="http://schemas.microsoft.com/office/drawing/2014/main" id="{27075198-AC17-2641-861E-66C134625F50}"/>
              </a:ext>
            </a:extLst>
          </p:cNvPr>
          <p:cNvSpPr>
            <a:spLocks noGrp="1"/>
          </p:cNvSpPr>
          <p:nvPr>
            <p:ph type="body" sz="quarter" idx="51" hasCustomPrompt="1"/>
          </p:nvPr>
        </p:nvSpPr>
        <p:spPr>
          <a:xfrm>
            <a:off x="9734504" y="4947716"/>
            <a:ext cx="1498633" cy="149445"/>
          </a:xfrm>
        </p:spPr>
        <p:txBody>
          <a:bodyPr wrap="square">
            <a:noAutofit/>
          </a:bodyPr>
          <a:lstStyle>
            <a:lvl1pPr marL="0" indent="0">
              <a:lnSpc>
                <a:spcPct val="85000"/>
              </a:lnSpc>
              <a:spcAft>
                <a:spcPts val="0"/>
              </a:spcAft>
              <a:buNone/>
              <a:defRPr sz="1000" b="0" spc="20" baseline="0">
                <a:solidFill>
                  <a:schemeClr val="tx1"/>
                </a:solidFill>
              </a:defRPr>
            </a:lvl1pPr>
          </a:lstStyle>
          <a:p>
            <a:pPr lvl="0"/>
            <a:r>
              <a:rPr lang="en-US"/>
              <a:t>Medical Writer</a:t>
            </a:r>
          </a:p>
        </p:txBody>
      </p:sp>
      <p:sp>
        <p:nvSpPr>
          <p:cNvPr id="60" name="Text Placeholder 7">
            <a:extLst>
              <a:ext uri="{FF2B5EF4-FFF2-40B4-BE49-F238E27FC236}">
                <a16:creationId xmlns:a16="http://schemas.microsoft.com/office/drawing/2014/main" id="{17D35E40-D76F-6640-B424-52F6DB4FD780}"/>
              </a:ext>
            </a:extLst>
          </p:cNvPr>
          <p:cNvSpPr>
            <a:spLocks noGrp="1"/>
          </p:cNvSpPr>
          <p:nvPr>
            <p:ph type="body" sz="quarter" idx="52" hasCustomPrompt="1"/>
          </p:nvPr>
        </p:nvSpPr>
        <p:spPr>
          <a:xfrm>
            <a:off x="9734504" y="5278377"/>
            <a:ext cx="1498633" cy="408962"/>
          </a:xfrm>
        </p:spPr>
        <p:txBody>
          <a:bodyPr wrap="square">
            <a:noAutofit/>
          </a:bodyPr>
          <a:lstStyle>
            <a:lvl1pPr marL="171450" indent="-171450">
              <a:lnSpc>
                <a:spcPct val="100000"/>
              </a:lnSpc>
              <a:spcAft>
                <a:spcPts val="0"/>
              </a:spcAft>
              <a:buFont typeface="Arial" panose="020B0604020202020204" pitchFamily="34" charset="0"/>
              <a:buChar char="•"/>
              <a:defRPr sz="800" b="0" spc="20" baseline="0">
                <a:solidFill>
                  <a:schemeClr val="tx1"/>
                </a:solidFill>
              </a:defRPr>
            </a:lvl1pPr>
          </a:lstStyle>
          <a:p>
            <a:pPr lvl="0"/>
            <a:r>
              <a:rPr lang="en-US"/>
              <a:t>Writing and QC</a:t>
            </a:r>
          </a:p>
          <a:p>
            <a:pPr lvl="0"/>
            <a:r>
              <a:rPr lang="en-US"/>
              <a:t>Evidence review</a:t>
            </a:r>
          </a:p>
          <a:p>
            <a:pPr lvl="0"/>
            <a:r>
              <a:rPr lang="en-US"/>
              <a:t>Desk-based research</a:t>
            </a:r>
          </a:p>
          <a:p>
            <a:pPr lvl="0"/>
            <a:r>
              <a:rPr lang="en-US"/>
              <a:t>Content generation</a:t>
            </a:r>
          </a:p>
          <a:p>
            <a:pPr lvl="0"/>
            <a:endParaRPr lang="en-US"/>
          </a:p>
        </p:txBody>
      </p:sp>
      <p:sp>
        <p:nvSpPr>
          <p:cNvPr id="62" name="Footer Placeholder 61">
            <a:extLst>
              <a:ext uri="{FF2B5EF4-FFF2-40B4-BE49-F238E27FC236}">
                <a16:creationId xmlns:a16="http://schemas.microsoft.com/office/drawing/2014/main" id="{CC18B6E8-420D-CB4E-9E48-7A8F14A00685}"/>
              </a:ext>
            </a:extLst>
          </p:cNvPr>
          <p:cNvSpPr>
            <a:spLocks noGrp="1"/>
          </p:cNvSpPr>
          <p:nvPr>
            <p:ph type="ftr" sz="quarter" idx="53"/>
          </p:nvPr>
        </p:nvSpPr>
        <p:spPr/>
        <p:txBody>
          <a:bodyPr/>
          <a:lstStyle/>
          <a:p>
            <a:r>
              <a:rPr lang="en-GB"/>
              <a:t>For internal use only</a:t>
            </a:r>
          </a:p>
        </p:txBody>
      </p:sp>
      <p:sp>
        <p:nvSpPr>
          <p:cNvPr id="63" name="Slide Number Placeholder 62">
            <a:extLst>
              <a:ext uri="{FF2B5EF4-FFF2-40B4-BE49-F238E27FC236}">
                <a16:creationId xmlns:a16="http://schemas.microsoft.com/office/drawing/2014/main" id="{91ADD50D-FCD8-DC4A-B9BD-47AD2BDB3B61}"/>
              </a:ext>
            </a:extLst>
          </p:cNvPr>
          <p:cNvSpPr>
            <a:spLocks noGrp="1"/>
          </p:cNvSpPr>
          <p:nvPr>
            <p:ph type="sldNum" sz="quarter" idx="54"/>
          </p:nvPr>
        </p:nvSpPr>
        <p:spPr/>
        <p:txBody>
          <a:bodyPr/>
          <a:lstStyle/>
          <a:p>
            <a:fld id="{F18EFF25-22D3-7349-97D6-73D11F9E5B0D}" type="slidenum">
              <a:rPr lang="en-GB" smtClean="0"/>
              <a:pPr/>
              <a:t>‹#›</a:t>
            </a:fld>
            <a:endParaRPr lang="en-GB"/>
          </a:p>
        </p:txBody>
      </p:sp>
      <p:cxnSp>
        <p:nvCxnSpPr>
          <p:cNvPr id="45" name="Straight Connector 44">
            <a:extLst>
              <a:ext uri="{FF2B5EF4-FFF2-40B4-BE49-F238E27FC236}">
                <a16:creationId xmlns:a16="http://schemas.microsoft.com/office/drawing/2014/main" id="{DF08D252-B738-E14A-9ACA-5EDB8187A1C3}"/>
              </a:ext>
            </a:extLst>
          </p:cNvPr>
          <p:cNvCxnSpPr>
            <a:cxnSpLocks/>
          </p:cNvCxnSpPr>
          <p:nvPr userDrawn="1"/>
        </p:nvCxnSpPr>
        <p:spPr>
          <a:xfrm>
            <a:off x="3394075" y="3409744"/>
            <a:ext cx="8210550" cy="0"/>
          </a:xfrm>
          <a:prstGeom prst="line">
            <a:avLst/>
          </a:prstGeom>
          <a:ln w="9525">
            <a:solidFill>
              <a:srgbClr val="DADADA"/>
            </a:solidFill>
            <a:prstDash val="soli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9ABACF4-8448-E34F-80F4-4920FA3DD853}"/>
              </a:ext>
            </a:extLst>
          </p:cNvPr>
          <p:cNvCxnSpPr>
            <a:cxnSpLocks/>
          </p:cNvCxnSpPr>
          <p:nvPr userDrawn="1"/>
        </p:nvCxnSpPr>
        <p:spPr>
          <a:xfrm>
            <a:off x="5456735" y="2151368"/>
            <a:ext cx="0" cy="777183"/>
          </a:xfrm>
          <a:prstGeom prst="line">
            <a:avLst/>
          </a:prstGeom>
          <a:ln w="127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2299701"/>
      </p:ext>
    </p:extLst>
  </p:cSld>
  <p:clrMapOvr>
    <a:masterClrMapping/>
  </p:clrMapOvr>
  <p:extLst>
    <p:ext uri="{DCECCB84-F9BA-43D5-87BE-67443E8EF086}">
      <p15:sldGuideLst xmlns:p15="http://schemas.microsoft.com/office/powerpoint/2012/main"/>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Biography_02">
    <p:bg>
      <p:bgPr>
        <a:solidFill>
          <a:schemeClr val="bg1"/>
        </a:solidFill>
        <a:effectLst/>
      </p:bgPr>
    </p:bg>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A545D38F-03A0-9942-8A3A-DA295733DB2B}"/>
              </a:ext>
            </a:extLst>
          </p:cNvPr>
          <p:cNvPicPr>
            <a:picLocks noChangeAspect="1"/>
          </p:cNvPicPr>
          <p:nvPr userDrawn="1"/>
        </p:nvPicPr>
        <p:blipFill>
          <a:blip r:embed="rId2"/>
          <a:stretch>
            <a:fillRect/>
          </a:stretch>
        </p:blipFill>
        <p:spPr>
          <a:xfrm>
            <a:off x="6867" y="22662"/>
            <a:ext cx="3209408" cy="6858000"/>
          </a:xfrm>
          <a:prstGeom prst="rect">
            <a:avLst/>
          </a:prstGeom>
        </p:spPr>
      </p:pic>
      <p:pic>
        <p:nvPicPr>
          <p:cNvPr id="19" name="Picture 18" descr="A close up of a flower&#10;&#10;Description automatically generated">
            <a:extLst>
              <a:ext uri="{FF2B5EF4-FFF2-40B4-BE49-F238E27FC236}">
                <a16:creationId xmlns:a16="http://schemas.microsoft.com/office/drawing/2014/main" id="{758FE046-E09D-E24E-881E-F3188DC2A041}"/>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13" name="Text Placeholder 7">
            <a:extLst>
              <a:ext uri="{FF2B5EF4-FFF2-40B4-BE49-F238E27FC236}">
                <a16:creationId xmlns:a16="http://schemas.microsoft.com/office/drawing/2014/main" id="{6457E5D1-FE44-7348-B50B-4BC998A4930C}"/>
              </a:ext>
            </a:extLst>
          </p:cNvPr>
          <p:cNvSpPr>
            <a:spLocks noGrp="1"/>
          </p:cNvSpPr>
          <p:nvPr>
            <p:ph type="body" sz="quarter" idx="13" hasCustomPrompt="1"/>
          </p:nvPr>
        </p:nvSpPr>
        <p:spPr>
          <a:xfrm>
            <a:off x="580295" y="421329"/>
            <a:ext cx="1709209" cy="1149880"/>
          </a:xfrm>
        </p:spPr>
        <p:txBody>
          <a:bodyPr wrap="square">
            <a:noAutofit/>
          </a:bodyPr>
          <a:lstStyle>
            <a:lvl1pPr marL="0" indent="0">
              <a:lnSpc>
                <a:spcPct val="85000"/>
              </a:lnSpc>
              <a:spcAft>
                <a:spcPts val="0"/>
              </a:spcAft>
              <a:buNone/>
              <a:defRPr sz="2000" b="1" spc="20" baseline="0">
                <a:solidFill>
                  <a:schemeClr val="tx1"/>
                </a:solidFill>
              </a:defRPr>
            </a:lvl1pPr>
          </a:lstStyle>
          <a:p>
            <a:pPr lvl="0"/>
            <a:r>
              <a:rPr lang="en-US"/>
              <a:t>Team</a:t>
            </a:r>
            <a:br>
              <a:rPr lang="en-US"/>
            </a:br>
            <a:r>
              <a:rPr lang="en-US"/>
              <a:t>biographies</a:t>
            </a:r>
          </a:p>
        </p:txBody>
      </p:sp>
      <p:sp>
        <p:nvSpPr>
          <p:cNvPr id="5" name="Picture Placeholder 4">
            <a:extLst>
              <a:ext uri="{FF2B5EF4-FFF2-40B4-BE49-F238E27FC236}">
                <a16:creationId xmlns:a16="http://schemas.microsoft.com/office/drawing/2014/main" id="{50D31802-E02C-9447-9A54-CEBAC4A63C05}"/>
              </a:ext>
            </a:extLst>
          </p:cNvPr>
          <p:cNvSpPr>
            <a:spLocks noGrp="1"/>
          </p:cNvSpPr>
          <p:nvPr>
            <p:ph type="pic" sz="quarter" idx="28"/>
          </p:nvPr>
        </p:nvSpPr>
        <p:spPr>
          <a:xfrm>
            <a:off x="611740" y="1829901"/>
            <a:ext cx="1800000" cy="1800000"/>
          </a:xfrm>
        </p:spPr>
        <p:txBody>
          <a:bodyPr/>
          <a:lstStyle/>
          <a:p>
            <a:endParaRPr lang="en-GB"/>
          </a:p>
        </p:txBody>
      </p:sp>
      <p:sp>
        <p:nvSpPr>
          <p:cNvPr id="31" name="Text Placeholder 7">
            <a:extLst>
              <a:ext uri="{FF2B5EF4-FFF2-40B4-BE49-F238E27FC236}">
                <a16:creationId xmlns:a16="http://schemas.microsoft.com/office/drawing/2014/main" id="{8A6CAF88-6815-C446-A9E9-D9690E4F1890}"/>
              </a:ext>
            </a:extLst>
          </p:cNvPr>
          <p:cNvSpPr>
            <a:spLocks noGrp="1"/>
          </p:cNvSpPr>
          <p:nvPr>
            <p:ph type="body" sz="quarter" idx="35" hasCustomPrompt="1"/>
          </p:nvPr>
        </p:nvSpPr>
        <p:spPr>
          <a:xfrm>
            <a:off x="600628" y="3762152"/>
            <a:ext cx="1498633" cy="149445"/>
          </a:xfrm>
        </p:spPr>
        <p:txBody>
          <a:bodyPr wrap="square">
            <a:noAutofit/>
          </a:bodyPr>
          <a:lstStyle>
            <a:lvl1pPr marL="0" indent="0">
              <a:lnSpc>
                <a:spcPct val="85000"/>
              </a:lnSpc>
              <a:spcAft>
                <a:spcPts val="0"/>
              </a:spcAft>
              <a:buNone/>
              <a:defRPr sz="1200" b="1" spc="20" baseline="0">
                <a:solidFill>
                  <a:schemeClr val="tx1"/>
                </a:solidFill>
              </a:defRPr>
            </a:lvl1pPr>
          </a:lstStyle>
          <a:p>
            <a:pPr lvl="0"/>
            <a:r>
              <a:rPr lang="en-US"/>
              <a:t>Mary Fletcher-Louis</a:t>
            </a:r>
          </a:p>
        </p:txBody>
      </p:sp>
      <p:sp>
        <p:nvSpPr>
          <p:cNvPr id="32" name="Text Placeholder 7">
            <a:extLst>
              <a:ext uri="{FF2B5EF4-FFF2-40B4-BE49-F238E27FC236}">
                <a16:creationId xmlns:a16="http://schemas.microsoft.com/office/drawing/2014/main" id="{8C403900-3033-EC47-B30E-0251B718D855}"/>
              </a:ext>
            </a:extLst>
          </p:cNvPr>
          <p:cNvSpPr>
            <a:spLocks noGrp="1"/>
          </p:cNvSpPr>
          <p:nvPr>
            <p:ph type="body" sz="quarter" idx="36" hasCustomPrompt="1"/>
          </p:nvPr>
        </p:nvSpPr>
        <p:spPr>
          <a:xfrm>
            <a:off x="613506" y="3966708"/>
            <a:ext cx="1498633" cy="149445"/>
          </a:xfrm>
        </p:spPr>
        <p:txBody>
          <a:bodyPr wrap="square">
            <a:noAutofit/>
          </a:bodyPr>
          <a:lstStyle>
            <a:lvl1pPr marL="0" indent="0">
              <a:lnSpc>
                <a:spcPct val="85000"/>
              </a:lnSpc>
              <a:spcAft>
                <a:spcPts val="0"/>
              </a:spcAft>
              <a:buNone/>
              <a:defRPr sz="1000" b="0" spc="20" baseline="0">
                <a:solidFill>
                  <a:schemeClr val="tx1"/>
                </a:solidFill>
              </a:defRPr>
            </a:lvl1pPr>
          </a:lstStyle>
          <a:p>
            <a:pPr lvl="0"/>
            <a:r>
              <a:rPr lang="en-US"/>
              <a:t>Vice President</a:t>
            </a:r>
          </a:p>
        </p:txBody>
      </p:sp>
      <p:sp>
        <p:nvSpPr>
          <p:cNvPr id="47" name="Text Placeholder 7">
            <a:extLst>
              <a:ext uri="{FF2B5EF4-FFF2-40B4-BE49-F238E27FC236}">
                <a16:creationId xmlns:a16="http://schemas.microsoft.com/office/drawing/2014/main" id="{1C525FD4-174F-214B-9B5D-51C4F7B4A03E}"/>
              </a:ext>
            </a:extLst>
          </p:cNvPr>
          <p:cNvSpPr>
            <a:spLocks noGrp="1"/>
          </p:cNvSpPr>
          <p:nvPr>
            <p:ph type="body" sz="quarter" idx="39" hasCustomPrompt="1"/>
          </p:nvPr>
        </p:nvSpPr>
        <p:spPr>
          <a:xfrm>
            <a:off x="611740" y="4306769"/>
            <a:ext cx="2408352" cy="149445"/>
          </a:xfrm>
        </p:spPr>
        <p:txBody>
          <a:bodyPr wrap="square">
            <a:noAutofit/>
          </a:bodyPr>
          <a:lstStyle>
            <a:lvl1pPr marL="0" indent="0">
              <a:lnSpc>
                <a:spcPct val="85000"/>
              </a:lnSpc>
              <a:spcAft>
                <a:spcPts val="0"/>
              </a:spcAft>
              <a:buNone/>
              <a:defRPr sz="1000" b="0" spc="0" baseline="0">
                <a:solidFill>
                  <a:schemeClr val="tx1"/>
                </a:solidFill>
              </a:defRPr>
            </a:lvl1pPr>
          </a:lstStyle>
          <a:p>
            <a:pPr lvl="0"/>
            <a:r>
              <a:rPr lang="en-US" err="1"/>
              <a:t>Mary.fletcher-lewis@clarivate.com</a:t>
            </a:r>
            <a:endParaRPr lang="en-US"/>
          </a:p>
        </p:txBody>
      </p:sp>
      <p:sp>
        <p:nvSpPr>
          <p:cNvPr id="7" name="Footer Placeholder 6">
            <a:extLst>
              <a:ext uri="{FF2B5EF4-FFF2-40B4-BE49-F238E27FC236}">
                <a16:creationId xmlns:a16="http://schemas.microsoft.com/office/drawing/2014/main" id="{7FAEAF0C-C71C-6C47-9BEE-71939768D313}"/>
              </a:ext>
            </a:extLst>
          </p:cNvPr>
          <p:cNvSpPr>
            <a:spLocks noGrp="1"/>
          </p:cNvSpPr>
          <p:nvPr>
            <p:ph type="ftr" sz="quarter" idx="40"/>
          </p:nvPr>
        </p:nvSpPr>
        <p:spPr/>
        <p:txBody>
          <a:bodyPr/>
          <a:lstStyle/>
          <a:p>
            <a:r>
              <a:rPr lang="en-GB"/>
              <a:t>For internal use only</a:t>
            </a:r>
          </a:p>
        </p:txBody>
      </p:sp>
      <p:sp>
        <p:nvSpPr>
          <p:cNvPr id="8" name="Slide Number Placeholder 7">
            <a:extLst>
              <a:ext uri="{FF2B5EF4-FFF2-40B4-BE49-F238E27FC236}">
                <a16:creationId xmlns:a16="http://schemas.microsoft.com/office/drawing/2014/main" id="{FAF671D0-9609-3348-BF59-7F3B2D4BF4ED}"/>
              </a:ext>
            </a:extLst>
          </p:cNvPr>
          <p:cNvSpPr>
            <a:spLocks noGrp="1"/>
          </p:cNvSpPr>
          <p:nvPr>
            <p:ph type="sldNum" sz="quarter" idx="41"/>
          </p:nvPr>
        </p:nvSpPr>
        <p:spPr/>
        <p:txBody>
          <a:bodyPr/>
          <a:lstStyle/>
          <a:p>
            <a:fld id="{F18EFF25-22D3-7349-97D6-73D11F9E5B0D}" type="slidenum">
              <a:rPr lang="en-GB" smtClean="0"/>
              <a:pPr/>
              <a:t>‹#›</a:t>
            </a:fld>
            <a:endParaRPr lang="en-GB"/>
          </a:p>
        </p:txBody>
      </p:sp>
      <p:sp>
        <p:nvSpPr>
          <p:cNvPr id="29" name="Text Placeholder 28">
            <a:extLst>
              <a:ext uri="{FF2B5EF4-FFF2-40B4-BE49-F238E27FC236}">
                <a16:creationId xmlns:a16="http://schemas.microsoft.com/office/drawing/2014/main" id="{9BDAF3FF-8E8B-7E43-9BE7-2DFDF2F952FB}"/>
              </a:ext>
            </a:extLst>
          </p:cNvPr>
          <p:cNvSpPr>
            <a:spLocks noGrp="1"/>
          </p:cNvSpPr>
          <p:nvPr>
            <p:ph type="body" sz="quarter" idx="19" hasCustomPrompt="1"/>
          </p:nvPr>
        </p:nvSpPr>
        <p:spPr>
          <a:xfrm>
            <a:off x="5112013" y="1829901"/>
            <a:ext cx="4649311" cy="5204506"/>
          </a:xfrm>
        </p:spPr>
        <p:txBody>
          <a:bodyPr/>
          <a:lstStyle>
            <a:lvl1pPr marL="0" indent="0">
              <a:lnSpc>
                <a:spcPct val="100000"/>
              </a:lnSpc>
              <a:spcAft>
                <a:spcPts val="0"/>
              </a:spcAft>
              <a:buFontTx/>
              <a:buNone/>
              <a:tabLst/>
              <a:defRPr sz="1200"/>
            </a:lvl1pPr>
            <a:lvl2pPr>
              <a:defRPr sz="1400"/>
            </a:lvl2pPr>
            <a:lvl3pPr>
              <a:defRPr sz="1400"/>
            </a:lvl3pPr>
            <a:lvl4pPr>
              <a:defRPr sz="1400"/>
            </a:lvl4pPr>
            <a:lvl5pPr>
              <a:defRPr sz="1400"/>
            </a:lvl5pPr>
          </a:lstStyle>
          <a:p>
            <a:pPr lvl="0"/>
            <a:r>
              <a:rPr lang="en-GB" sz="1200">
                <a:effectLst/>
                <a:latin typeface="Calibri" panose="020F0502020204030204" pitchFamily="34" charset="0"/>
                <a:ea typeface="Times New Roman" panose="02020603050405020304" pitchFamily="18" charset="0"/>
              </a:rPr>
              <a:t>Mary is a Vice President at Clarivate, leading our Value Communication Centre of Excellence. Mary has been serving the pharmaceutical industry for more than 20 years and provides leadership to our team of highly skilled medical writers, consultant designers, and digital programmers. Primarily supporting our value communication engagements, Mary provides strategic advice and guidance across a range of health economic outcomes research (HEOR) and market-access-related custom projects. </a:t>
            </a:r>
            <a:br>
              <a:rPr lang="en-GB" sz="1200">
                <a:effectLst/>
                <a:latin typeface="Calibri" panose="020F0502020204030204" pitchFamily="34" charset="0"/>
                <a:ea typeface="Times New Roman" panose="02020603050405020304" pitchFamily="18" charset="0"/>
              </a:rPr>
            </a:br>
            <a:br>
              <a:rPr lang="en-GB" sz="1200">
                <a:effectLst/>
                <a:latin typeface="Calibri" panose="020F0502020204030204" pitchFamily="34" charset="0"/>
                <a:ea typeface="Times New Roman" panose="02020603050405020304" pitchFamily="18" charset="0"/>
              </a:rPr>
            </a:br>
            <a:r>
              <a:rPr lang="en-GB" sz="1200">
                <a:effectLst/>
                <a:latin typeface="Calibri" panose="020F0502020204030204" pitchFamily="34" charset="0"/>
                <a:ea typeface="Times New Roman" panose="02020603050405020304" pitchFamily="18" charset="0"/>
              </a:rPr>
              <a:t>For more than a decade, Mary ran DRG’s global payer research business, exploring payer value drivers across 29 countries and multiple therapy areas. In 2016, Mary brought this deep immersion in the world of the payer into our value communications business. Mary has spearheaded a strong collaboration between our Digital Communications business, and our HEOR consulting business running pioneering strategic multichannel payer communication projects. Mary also has a particular interest in training, and in the power of the workshop format to achieve team consensus and connection.</a:t>
            </a:r>
            <a:br>
              <a:rPr lang="en-GB" sz="1200">
                <a:effectLst/>
                <a:latin typeface="Calibri" panose="020F0502020204030204" pitchFamily="34" charset="0"/>
                <a:ea typeface="Times New Roman" panose="02020603050405020304" pitchFamily="18" charset="0"/>
              </a:rPr>
            </a:br>
            <a:br>
              <a:rPr lang="en-GB" sz="1200">
                <a:effectLst/>
                <a:latin typeface="Calibri" panose="020F0502020204030204" pitchFamily="34" charset="0"/>
                <a:ea typeface="Times New Roman" panose="02020603050405020304" pitchFamily="18" charset="0"/>
              </a:rPr>
            </a:br>
            <a:r>
              <a:rPr lang="en-GB" sz="1200">
                <a:effectLst/>
                <a:latin typeface="Calibri" panose="020F0502020204030204" pitchFamily="34" charset="0"/>
                <a:ea typeface="Times New Roman" panose="02020603050405020304" pitchFamily="18" charset="0"/>
              </a:rPr>
              <a:t>Mary has a BA and MA from the University of Oxford, and a Masters</a:t>
            </a:r>
            <a:br>
              <a:rPr lang="en-GB" sz="1200">
                <a:effectLst/>
                <a:latin typeface="Calibri" panose="020F0502020204030204" pitchFamily="34" charset="0"/>
                <a:ea typeface="Times New Roman" panose="02020603050405020304" pitchFamily="18" charset="0"/>
              </a:rPr>
            </a:br>
            <a:r>
              <a:rPr lang="en-GB" sz="1200">
                <a:effectLst/>
                <a:latin typeface="Calibri" panose="020F0502020204030204" pitchFamily="34" charset="0"/>
                <a:ea typeface="Times New Roman" panose="02020603050405020304" pitchFamily="18" charset="0"/>
              </a:rPr>
              <a:t>in Public Health from the University of Nottingham (distinction). </a:t>
            </a:r>
            <a:endParaRPr lang="en-GB"/>
          </a:p>
          <a:p>
            <a:pPr lvl="0"/>
            <a:endParaRPr lang="en-GB"/>
          </a:p>
        </p:txBody>
      </p:sp>
    </p:spTree>
    <p:extLst>
      <p:ext uri="{BB962C8B-B14F-4D97-AF65-F5344CB8AC3E}">
        <p14:creationId xmlns:p14="http://schemas.microsoft.com/office/powerpoint/2010/main" val="3912586640"/>
      </p:ext>
    </p:extLst>
  </p:cSld>
  <p:clrMapOvr>
    <a:masterClrMapping/>
  </p:clrMapOvr>
  <p:extLst>
    <p:ext uri="{DCECCB84-F9BA-43D5-87BE-67443E8EF086}">
      <p15:sldGuideLst xmlns:p15="http://schemas.microsoft.com/office/powerpoint/2012/main"/>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1/3 purple_2/3 whit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5935D09-A3F0-1046-823A-02D691E4C8DA}"/>
              </a:ext>
            </a:extLst>
          </p:cNvPr>
          <p:cNvSpPr/>
          <p:nvPr userDrawn="1"/>
        </p:nvSpPr>
        <p:spPr>
          <a:xfrm>
            <a:off x="-1" y="0"/>
            <a:ext cx="4141695" cy="68648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a:p>
        </p:txBody>
      </p:sp>
      <p:pic>
        <p:nvPicPr>
          <p:cNvPr id="20" name="Picture 19" descr="A picture containing drawing&#10;&#10;Description automatically generated">
            <a:extLst>
              <a:ext uri="{FF2B5EF4-FFF2-40B4-BE49-F238E27FC236}">
                <a16:creationId xmlns:a16="http://schemas.microsoft.com/office/drawing/2014/main" id="{C3AAAC47-B413-0E46-906B-FE7F6237A5D0}"/>
              </a:ext>
            </a:extLst>
          </p:cNvPr>
          <p:cNvPicPr>
            <a:picLocks noChangeAspect="1"/>
          </p:cNvPicPr>
          <p:nvPr userDrawn="1"/>
        </p:nvPicPr>
        <p:blipFill>
          <a:blip r:embed="rId2"/>
          <a:stretch>
            <a:fillRect/>
          </a:stretch>
        </p:blipFill>
        <p:spPr>
          <a:xfrm>
            <a:off x="451361" y="6360976"/>
            <a:ext cx="1637116" cy="490154"/>
          </a:xfrm>
          <a:prstGeom prst="rect">
            <a:avLst/>
          </a:prstGeom>
        </p:spPr>
      </p:pic>
      <p:sp>
        <p:nvSpPr>
          <p:cNvPr id="10" name="Slide Number Placeholder 10">
            <a:extLst>
              <a:ext uri="{FF2B5EF4-FFF2-40B4-BE49-F238E27FC236}">
                <a16:creationId xmlns:a16="http://schemas.microsoft.com/office/drawing/2014/main" id="{F2AFD75B-383E-F24B-89A6-DF81FFB6884A}"/>
              </a:ext>
            </a:extLst>
          </p:cNvPr>
          <p:cNvSpPr>
            <a:spLocks noGrp="1"/>
          </p:cNvSpPr>
          <p:nvPr>
            <p:ph type="sldNum" sz="quarter" idx="4"/>
          </p:nvPr>
        </p:nvSpPr>
        <p:spPr>
          <a:xfrm>
            <a:off x="11303161" y="6542510"/>
            <a:ext cx="290351" cy="160697"/>
          </a:xfrm>
          <a:prstGeom prst="rect">
            <a:avLst/>
          </a:prstGeom>
        </p:spPr>
        <p:txBody>
          <a:bodyPr lIns="0" tIns="0" rIns="0" bIns="0" anchor="t">
            <a:noAutofit/>
          </a:bodyPr>
          <a:lstStyle>
            <a:lvl1pPr algn="r">
              <a:defRPr sz="800">
                <a:solidFill>
                  <a:schemeClr val="tx1"/>
                </a:solidFill>
              </a:defRPr>
            </a:lvl1pPr>
          </a:lstStyle>
          <a:p>
            <a:fld id="{ACE40072-2050-E24D-B430-547640EDA0F9}" type="slidenum">
              <a:rPr lang="en-GB" smtClean="0"/>
              <a:pPr/>
              <a:t>‹#›</a:t>
            </a:fld>
            <a:endParaRPr lang="en-GB"/>
          </a:p>
        </p:txBody>
      </p:sp>
      <p:sp>
        <p:nvSpPr>
          <p:cNvPr id="14" name="Footer Placeholder 3">
            <a:extLst>
              <a:ext uri="{FF2B5EF4-FFF2-40B4-BE49-F238E27FC236}">
                <a16:creationId xmlns:a16="http://schemas.microsoft.com/office/drawing/2014/main" id="{27A563F9-F6CF-114B-A521-3CFEA1D6747F}"/>
              </a:ext>
            </a:extLst>
          </p:cNvPr>
          <p:cNvSpPr>
            <a:spLocks noGrp="1"/>
          </p:cNvSpPr>
          <p:nvPr>
            <p:ph type="ftr" sz="quarter" idx="3"/>
          </p:nvPr>
        </p:nvSpPr>
        <p:spPr>
          <a:xfrm>
            <a:off x="6723063" y="6542511"/>
            <a:ext cx="4114800" cy="180811"/>
          </a:xfrm>
          <a:prstGeom prst="rect">
            <a:avLst/>
          </a:prstGeom>
        </p:spPr>
        <p:txBody>
          <a:bodyPr vert="horz" lIns="0" tIns="0" rIns="0" bIns="0" rtlCol="0" anchor="t">
            <a:noAutofit/>
          </a:bodyPr>
          <a:lstStyle>
            <a:lvl1pPr algn="r">
              <a:defRPr sz="800">
                <a:solidFill>
                  <a:schemeClr val="tx1"/>
                </a:solidFill>
              </a:defRPr>
            </a:lvl1pPr>
          </a:lstStyle>
          <a:p>
            <a:r>
              <a:rPr lang="en-GB"/>
              <a:t>Insert footer</a:t>
            </a:r>
          </a:p>
        </p:txBody>
      </p:sp>
      <p:sp>
        <p:nvSpPr>
          <p:cNvPr id="13" name="Title 1">
            <a:extLst>
              <a:ext uri="{FF2B5EF4-FFF2-40B4-BE49-F238E27FC236}">
                <a16:creationId xmlns:a16="http://schemas.microsoft.com/office/drawing/2014/main" id="{77658735-1BB5-4546-87B5-D43DF28C8F17}"/>
              </a:ext>
            </a:extLst>
          </p:cNvPr>
          <p:cNvSpPr>
            <a:spLocks noGrp="1"/>
          </p:cNvSpPr>
          <p:nvPr>
            <p:ph type="title" hasCustomPrompt="1"/>
          </p:nvPr>
        </p:nvSpPr>
        <p:spPr>
          <a:xfrm>
            <a:off x="573067" y="816951"/>
            <a:ext cx="3267884" cy="395878"/>
          </a:xfrm>
        </p:spPr>
        <p:txBody>
          <a:bodyPr wrap="square" anchor="t" anchorCtr="0">
            <a:noAutofit/>
          </a:bodyPr>
          <a:lstStyle>
            <a:lvl1pPr>
              <a:lnSpc>
                <a:spcPct val="85000"/>
              </a:lnSpc>
              <a:defRPr lang="en-GB" sz="3000" b="1" kern="1200" spc="10" baseline="0" dirty="0">
                <a:solidFill>
                  <a:schemeClr val="bg1"/>
                </a:solidFill>
                <a:latin typeface="+mj-lt"/>
                <a:ea typeface="+mj-ea"/>
                <a:cs typeface="+mj-cs"/>
              </a:defRPr>
            </a:lvl1pPr>
          </a:lstStyle>
          <a:p>
            <a:r>
              <a:rPr lang="en-US"/>
              <a:t>Insert title</a:t>
            </a:r>
            <a:endParaRPr lang="en-GB"/>
          </a:p>
        </p:txBody>
      </p:sp>
      <p:sp>
        <p:nvSpPr>
          <p:cNvPr id="17" name="Text Placeholder 13">
            <a:extLst>
              <a:ext uri="{FF2B5EF4-FFF2-40B4-BE49-F238E27FC236}">
                <a16:creationId xmlns:a16="http://schemas.microsoft.com/office/drawing/2014/main" id="{436EC078-0265-7E44-99D7-EF8EA861B3A6}"/>
              </a:ext>
            </a:extLst>
          </p:cNvPr>
          <p:cNvSpPr>
            <a:spLocks noGrp="1"/>
          </p:cNvSpPr>
          <p:nvPr>
            <p:ph type="body" sz="quarter" idx="34" hasCustomPrompt="1"/>
          </p:nvPr>
        </p:nvSpPr>
        <p:spPr>
          <a:xfrm>
            <a:off x="4457689" y="1812925"/>
            <a:ext cx="7143444" cy="4548188"/>
          </a:xfrm>
        </p:spPr>
        <p:txBody>
          <a:bodyPr>
            <a:normAutofit/>
          </a:bodyPr>
          <a:lstStyle>
            <a:lvl1pPr marL="360000" indent="-360000">
              <a:lnSpc>
                <a:spcPct val="100000"/>
              </a:lnSpc>
              <a:spcBef>
                <a:spcPts val="600"/>
              </a:spcBef>
              <a:spcAft>
                <a:spcPts val="400"/>
              </a:spcAft>
              <a:buClr>
                <a:schemeClr val="accent1"/>
              </a:buClr>
              <a:defRPr sz="3000">
                <a:solidFill>
                  <a:schemeClr val="tx1"/>
                </a:solidFill>
              </a:defRPr>
            </a:lvl1pPr>
            <a:lvl2pPr marL="828000" indent="-432000">
              <a:lnSpc>
                <a:spcPct val="100000"/>
              </a:lnSpc>
              <a:spcBef>
                <a:spcPts val="600"/>
              </a:spcBef>
              <a:spcAft>
                <a:spcPts val="400"/>
              </a:spcAft>
              <a:buClr>
                <a:schemeClr val="accent1"/>
              </a:buClr>
              <a:defRPr sz="3000">
                <a:solidFill>
                  <a:schemeClr val="tx1"/>
                </a:solidFill>
              </a:defRPr>
            </a:lvl2pPr>
            <a:lvl3pPr marL="1216800" indent="-378000">
              <a:lnSpc>
                <a:spcPct val="100000"/>
              </a:lnSpc>
              <a:spcBef>
                <a:spcPts val="600"/>
              </a:spcBef>
              <a:spcAft>
                <a:spcPts val="400"/>
              </a:spcAft>
              <a:buClr>
                <a:schemeClr val="accent1"/>
              </a:buClr>
              <a:defRPr sz="2400">
                <a:solidFill>
                  <a:schemeClr val="tx1"/>
                </a:solidFill>
              </a:defRPr>
            </a:lvl3pPr>
            <a:lvl4pPr marL="1598400" indent="-378000">
              <a:lnSpc>
                <a:spcPct val="100000"/>
              </a:lnSpc>
              <a:spcBef>
                <a:spcPts val="600"/>
              </a:spcBef>
              <a:spcAft>
                <a:spcPts val="400"/>
              </a:spcAft>
              <a:buClr>
                <a:schemeClr val="accent1"/>
              </a:buClr>
              <a:defRPr sz="2400">
                <a:solidFill>
                  <a:schemeClr val="tx1"/>
                </a:solidFill>
              </a:defRPr>
            </a:lvl4pPr>
            <a:lvl5pPr marL="1872000" indent="-252000">
              <a:lnSpc>
                <a:spcPct val="100000"/>
              </a:lnSpc>
              <a:spcBef>
                <a:spcPts val="600"/>
              </a:spcBef>
              <a:spcAft>
                <a:spcPts val="400"/>
              </a:spcAft>
              <a:buClr>
                <a:schemeClr val="accent1"/>
              </a:buClr>
              <a:defRPr sz="1800">
                <a:solidFill>
                  <a:schemeClr val="tx1"/>
                </a:solidFill>
              </a:defRPr>
            </a:lvl5pPr>
            <a:lvl6pPr marL="2149200" indent="-252000">
              <a:lnSpc>
                <a:spcPct val="100000"/>
              </a:lnSpc>
              <a:spcBef>
                <a:spcPts val="600"/>
              </a:spcBef>
              <a:spcAft>
                <a:spcPts val="400"/>
              </a:spcAft>
              <a:buClr>
                <a:schemeClr val="accent1"/>
              </a:buClr>
              <a:defRPr sz="1800">
                <a:solidFill>
                  <a:schemeClr val="tx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GB"/>
              <a:t>Sixth level</a:t>
            </a:r>
          </a:p>
        </p:txBody>
      </p:sp>
      <p:sp>
        <p:nvSpPr>
          <p:cNvPr id="18" name="Text Placeholder 9">
            <a:extLst>
              <a:ext uri="{FF2B5EF4-FFF2-40B4-BE49-F238E27FC236}">
                <a16:creationId xmlns:a16="http://schemas.microsoft.com/office/drawing/2014/main" id="{309D9945-A693-3A42-A246-36EE307FBA3E}"/>
              </a:ext>
            </a:extLst>
          </p:cNvPr>
          <p:cNvSpPr>
            <a:spLocks noGrp="1"/>
          </p:cNvSpPr>
          <p:nvPr>
            <p:ph type="body" sz="quarter" idx="52" hasCustomPrompt="1"/>
          </p:nvPr>
        </p:nvSpPr>
        <p:spPr>
          <a:xfrm>
            <a:off x="573069" y="1812925"/>
            <a:ext cx="3267884" cy="4548188"/>
          </a:xfrm>
        </p:spPr>
        <p:txBody>
          <a:bodyPr>
            <a:normAutofit/>
          </a:bodyPr>
          <a:lstStyle>
            <a:lvl1pPr marL="238125" indent="-238125">
              <a:lnSpc>
                <a:spcPct val="100000"/>
              </a:lnSpc>
              <a:buClr>
                <a:schemeClr val="bg1"/>
              </a:buClr>
              <a:tabLst/>
              <a:defRPr sz="2400">
                <a:solidFill>
                  <a:schemeClr val="bg1"/>
                </a:solidFill>
              </a:defRPr>
            </a:lvl1pPr>
            <a:lvl2pPr marL="465138" indent="-214313">
              <a:lnSpc>
                <a:spcPct val="100000"/>
              </a:lnSpc>
              <a:buClr>
                <a:schemeClr val="bg1"/>
              </a:buClr>
              <a:tabLst/>
              <a:defRPr sz="2400">
                <a:solidFill>
                  <a:schemeClr val="bg1"/>
                </a:solidFill>
              </a:defRPr>
            </a:lvl2pPr>
            <a:lvl3pPr marL="690563" indent="-225425">
              <a:lnSpc>
                <a:spcPct val="100000"/>
              </a:lnSpc>
              <a:buClr>
                <a:schemeClr val="bg1"/>
              </a:buClr>
              <a:tabLst/>
              <a:defRPr sz="1800">
                <a:solidFill>
                  <a:schemeClr val="bg1"/>
                </a:solidFill>
              </a:defRPr>
            </a:lvl3pPr>
            <a:lvl4pPr marL="917575" indent="-227013">
              <a:lnSpc>
                <a:spcPct val="100000"/>
              </a:lnSpc>
              <a:buClr>
                <a:schemeClr val="bg1"/>
              </a:buClr>
              <a:tabLst/>
              <a:defRPr sz="1800">
                <a:solidFill>
                  <a:schemeClr val="bg1"/>
                </a:solidFill>
              </a:defRPr>
            </a:lvl4pPr>
            <a:lvl5pPr marL="1494000" indent="-208800">
              <a:buClr>
                <a:schemeClr val="bg1"/>
              </a:buClr>
              <a:defRPr sz="1400">
                <a:solidFill>
                  <a:schemeClr val="bg1"/>
                </a:solidFill>
              </a:defRPr>
            </a:lvl5pPr>
            <a:lvl6pPr marL="1710000" indent="-208800">
              <a:buClr>
                <a:schemeClr val="bg1"/>
              </a:buClr>
              <a:buFont typeface="System Font"/>
              <a:buChar char="–"/>
              <a:defRPr sz="1400">
                <a:solidFill>
                  <a:schemeClr val="bg1"/>
                </a:solidFill>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6364812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Break_03">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C21FC10-BB88-6D4A-8C98-6C5D9605841A}"/>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Text Placeholder 7">
            <a:extLst>
              <a:ext uri="{FF2B5EF4-FFF2-40B4-BE49-F238E27FC236}">
                <a16:creationId xmlns:a16="http://schemas.microsoft.com/office/drawing/2014/main" id="{8043F9A4-512E-E941-BF94-EBD7292369AB}"/>
              </a:ext>
            </a:extLst>
          </p:cNvPr>
          <p:cNvSpPr>
            <a:spLocks noGrp="1"/>
          </p:cNvSpPr>
          <p:nvPr>
            <p:ph type="body" sz="quarter" idx="13" hasCustomPrompt="1"/>
          </p:nvPr>
        </p:nvSpPr>
        <p:spPr>
          <a:xfrm>
            <a:off x="600142" y="4935584"/>
            <a:ext cx="5387908" cy="838200"/>
          </a:xfrm>
        </p:spPr>
        <p:txBody>
          <a:bodyPr wrap="square">
            <a:noAutofit/>
          </a:bodyPr>
          <a:lstStyle>
            <a:lvl1pPr marL="0" indent="0">
              <a:lnSpc>
                <a:spcPct val="85000"/>
              </a:lnSpc>
              <a:spcAft>
                <a:spcPts val="0"/>
              </a:spcAft>
              <a:buNone/>
              <a:defRPr sz="3000" b="1" spc="20" baseline="0">
                <a:solidFill>
                  <a:schemeClr val="tx1"/>
                </a:solidFill>
              </a:defRPr>
            </a:lvl1pPr>
          </a:lstStyle>
          <a:p>
            <a:pPr lvl="0"/>
            <a:r>
              <a:rPr lang="en-US"/>
              <a:t>Our approach</a:t>
            </a:r>
          </a:p>
        </p:txBody>
      </p:sp>
      <p:pic>
        <p:nvPicPr>
          <p:cNvPr id="8" name="Picture 7" descr="A close up of a flower&#10;&#10;Description automatically generated">
            <a:extLst>
              <a:ext uri="{FF2B5EF4-FFF2-40B4-BE49-F238E27FC236}">
                <a16:creationId xmlns:a16="http://schemas.microsoft.com/office/drawing/2014/main" id="{9AA9C013-0566-1C46-BD38-FB2B1B90BFC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3" name="Slide Number Placeholder 2">
            <a:extLst>
              <a:ext uri="{FF2B5EF4-FFF2-40B4-BE49-F238E27FC236}">
                <a16:creationId xmlns:a16="http://schemas.microsoft.com/office/drawing/2014/main" id="{C6042E5A-33CC-C541-B259-3FD3D321F47A}"/>
              </a:ext>
            </a:extLst>
          </p:cNvPr>
          <p:cNvSpPr>
            <a:spLocks noGrp="1"/>
          </p:cNvSpPr>
          <p:nvPr>
            <p:ph type="sldNum" sz="quarter" idx="15"/>
          </p:nvPr>
        </p:nvSpPr>
        <p:spPr/>
        <p:txBody>
          <a:bodyPr/>
          <a:lstStyle/>
          <a:p>
            <a:fld id="{F18EFF25-22D3-7349-97D6-73D11F9E5B0D}" type="slidenum">
              <a:rPr lang="en-GB" smtClean="0"/>
              <a:pPr/>
              <a:t>‹#›</a:t>
            </a:fld>
            <a:endParaRPr lang="en-GB"/>
          </a:p>
        </p:txBody>
      </p:sp>
      <p:sp>
        <p:nvSpPr>
          <p:cNvPr id="5" name="Footer Placeholder 4">
            <a:extLst>
              <a:ext uri="{FF2B5EF4-FFF2-40B4-BE49-F238E27FC236}">
                <a16:creationId xmlns:a16="http://schemas.microsoft.com/office/drawing/2014/main" id="{817DDB11-DAA5-6148-B938-EA29E6C5B744}"/>
              </a:ext>
            </a:extLst>
          </p:cNvPr>
          <p:cNvSpPr>
            <a:spLocks noGrp="1"/>
          </p:cNvSpPr>
          <p:nvPr>
            <p:ph type="ftr" sz="quarter" idx="16"/>
          </p:nvPr>
        </p:nvSpPr>
        <p:spPr/>
        <p:txBody>
          <a:bodyPr/>
          <a:lstStyle/>
          <a:p>
            <a:r>
              <a:rPr lang="en-GB"/>
              <a:t>For internal use only</a:t>
            </a:r>
          </a:p>
        </p:txBody>
      </p:sp>
    </p:spTree>
    <p:extLst>
      <p:ext uri="{BB962C8B-B14F-4D97-AF65-F5344CB8AC3E}">
        <p14:creationId xmlns:p14="http://schemas.microsoft.com/office/powerpoint/2010/main" val="3909253934"/>
      </p:ext>
    </p:extLst>
  </p:cSld>
  <p:clrMapOvr>
    <a:masterClrMapping/>
  </p:clrMapOvr>
  <p:extLst>
    <p:ext uri="{DCECCB84-F9BA-43D5-87BE-67443E8EF086}">
      <p15:sldGuideLst xmlns:p15="http://schemas.microsoft.com/office/powerpoint/2012/main"/>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Content_05">
    <p:bg>
      <p:bgPr>
        <a:solidFill>
          <a:schemeClr val="bg1"/>
        </a:solidFill>
        <a:effectLst/>
      </p:bgPr>
    </p:bg>
    <p:spTree>
      <p:nvGrpSpPr>
        <p:cNvPr id="1" name=""/>
        <p:cNvGrpSpPr/>
        <p:nvPr/>
      </p:nvGrpSpPr>
      <p:grpSpPr>
        <a:xfrm>
          <a:off x="0" y="0"/>
          <a:ext cx="0" cy="0"/>
          <a:chOff x="0" y="0"/>
          <a:chExt cx="0" cy="0"/>
        </a:xfrm>
      </p:grpSpPr>
      <p:pic>
        <p:nvPicPr>
          <p:cNvPr id="5" name="Picture 4" descr="A picture containing appliance, iron&#10;&#10;Description automatically generated">
            <a:extLst>
              <a:ext uri="{FF2B5EF4-FFF2-40B4-BE49-F238E27FC236}">
                <a16:creationId xmlns:a16="http://schemas.microsoft.com/office/drawing/2014/main" id="{670BD821-7B1F-A743-9DD6-6688B31F9802}"/>
              </a:ext>
            </a:extLst>
          </p:cNvPr>
          <p:cNvPicPr>
            <a:picLocks noChangeAspect="1"/>
          </p:cNvPicPr>
          <p:nvPr userDrawn="1"/>
        </p:nvPicPr>
        <p:blipFill>
          <a:blip r:embed="rId2"/>
          <a:stretch>
            <a:fillRect/>
          </a:stretch>
        </p:blipFill>
        <p:spPr>
          <a:xfrm>
            <a:off x="-6780" y="0"/>
            <a:ext cx="2465818" cy="6858000"/>
          </a:xfrm>
          <a:prstGeom prst="rect">
            <a:avLst/>
          </a:prstGeom>
        </p:spPr>
      </p:pic>
      <p:sp>
        <p:nvSpPr>
          <p:cNvPr id="25" name="Text Placeholder 7">
            <a:extLst>
              <a:ext uri="{FF2B5EF4-FFF2-40B4-BE49-F238E27FC236}">
                <a16:creationId xmlns:a16="http://schemas.microsoft.com/office/drawing/2014/main" id="{A706FF6C-99C0-3F4C-9BBB-08AE20024AB5}"/>
              </a:ext>
            </a:extLst>
          </p:cNvPr>
          <p:cNvSpPr>
            <a:spLocks noGrp="1"/>
          </p:cNvSpPr>
          <p:nvPr>
            <p:ph type="body" sz="quarter" idx="13" hasCustomPrompt="1"/>
          </p:nvPr>
        </p:nvSpPr>
        <p:spPr>
          <a:xfrm>
            <a:off x="579600" y="1165125"/>
            <a:ext cx="1700050" cy="1197075"/>
          </a:xfrm>
        </p:spPr>
        <p:txBody>
          <a:bodyPr wrap="square">
            <a:noAutofit/>
          </a:bodyPr>
          <a:lstStyle>
            <a:lvl1pPr marL="0" indent="0">
              <a:lnSpc>
                <a:spcPct val="85000"/>
              </a:lnSpc>
              <a:spcAft>
                <a:spcPts val="0"/>
              </a:spcAft>
              <a:buNone/>
              <a:defRPr sz="2000" b="1" spc="20" baseline="0">
                <a:solidFill>
                  <a:schemeClr val="tx1"/>
                </a:solidFill>
              </a:defRPr>
            </a:lvl1pPr>
          </a:lstStyle>
          <a:p>
            <a:pPr lvl="0"/>
            <a:r>
              <a:rPr lang="en-US"/>
              <a:t>01. Kick-off</a:t>
            </a:r>
            <a:br>
              <a:rPr lang="en-US"/>
            </a:br>
            <a:r>
              <a:rPr lang="en-US"/>
              <a:t>meeting</a:t>
            </a:r>
          </a:p>
        </p:txBody>
      </p:sp>
      <p:pic>
        <p:nvPicPr>
          <p:cNvPr id="19" name="Picture 18" descr="A close up of a flower&#10;&#10;Description automatically generated">
            <a:extLst>
              <a:ext uri="{FF2B5EF4-FFF2-40B4-BE49-F238E27FC236}">
                <a16:creationId xmlns:a16="http://schemas.microsoft.com/office/drawing/2014/main" id="{758FE046-E09D-E24E-881E-F3188DC2A041}"/>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11" name="Text Placeholder 7">
            <a:extLst>
              <a:ext uri="{FF2B5EF4-FFF2-40B4-BE49-F238E27FC236}">
                <a16:creationId xmlns:a16="http://schemas.microsoft.com/office/drawing/2014/main" id="{2AB690D0-9191-5641-B48A-1B612977988B}"/>
              </a:ext>
            </a:extLst>
          </p:cNvPr>
          <p:cNvSpPr>
            <a:spLocks noGrp="1"/>
          </p:cNvSpPr>
          <p:nvPr>
            <p:ph type="body" sz="quarter" idx="15" hasCustomPrompt="1"/>
          </p:nvPr>
        </p:nvSpPr>
        <p:spPr>
          <a:xfrm>
            <a:off x="3407538" y="781200"/>
            <a:ext cx="4464050" cy="238547"/>
          </a:xfrm>
        </p:spPr>
        <p:txBody>
          <a:bodyPr wrap="square">
            <a:noAutofit/>
          </a:bodyPr>
          <a:lstStyle>
            <a:lvl1pPr marL="0" indent="0">
              <a:lnSpc>
                <a:spcPct val="85000"/>
              </a:lnSpc>
              <a:spcAft>
                <a:spcPts val="0"/>
              </a:spcAft>
              <a:buNone/>
              <a:defRPr sz="1200" b="1" spc="20" baseline="0">
                <a:solidFill>
                  <a:schemeClr val="accent1"/>
                </a:solidFill>
              </a:defRPr>
            </a:lvl1pPr>
          </a:lstStyle>
          <a:p>
            <a:pPr lvl="0"/>
            <a:r>
              <a:rPr lang="en-US"/>
              <a:t>Location</a:t>
            </a:r>
          </a:p>
        </p:txBody>
      </p:sp>
      <p:sp>
        <p:nvSpPr>
          <p:cNvPr id="30" name="Text Placeholder 28">
            <a:extLst>
              <a:ext uri="{FF2B5EF4-FFF2-40B4-BE49-F238E27FC236}">
                <a16:creationId xmlns:a16="http://schemas.microsoft.com/office/drawing/2014/main" id="{67796B21-62D6-6C46-A77A-569CD7ED5B22}"/>
              </a:ext>
            </a:extLst>
          </p:cNvPr>
          <p:cNvSpPr>
            <a:spLocks noGrp="1"/>
          </p:cNvSpPr>
          <p:nvPr>
            <p:ph type="body" sz="quarter" idx="19" hasCustomPrompt="1"/>
          </p:nvPr>
        </p:nvSpPr>
        <p:spPr>
          <a:xfrm>
            <a:off x="3408539" y="2494171"/>
            <a:ext cx="4451173" cy="3644221"/>
          </a:xfrm>
        </p:spPr>
        <p:txBody>
          <a:bodyPr/>
          <a:lstStyle>
            <a:lvl1pPr marL="179388" indent="-179388">
              <a:lnSpc>
                <a:spcPct val="100000"/>
              </a:lnSpc>
              <a:spcAft>
                <a:spcPts val="0"/>
              </a:spcAft>
              <a:buFont typeface="Arial" panose="020B0604020202020204" pitchFamily="34" charset="0"/>
              <a:buChar char="•"/>
              <a:tabLst/>
              <a:defRPr sz="1000"/>
            </a:lvl1pPr>
            <a:lvl2pPr>
              <a:defRPr sz="1400"/>
            </a:lvl2pPr>
            <a:lvl3pPr>
              <a:defRPr sz="1400"/>
            </a:lvl3pPr>
            <a:lvl4pPr>
              <a:defRPr sz="1400"/>
            </a:lvl4pPr>
            <a:lvl5pPr>
              <a:defRPr sz="1400"/>
            </a:lvl5pPr>
          </a:lstStyle>
          <a:p>
            <a:pPr lvl="0"/>
            <a:r>
              <a:rPr lang="en-US"/>
              <a:t>Clarivate and &lt;Client&gt; team introductions</a:t>
            </a:r>
          </a:p>
          <a:p>
            <a:pPr lvl="0"/>
            <a:r>
              <a:rPr lang="en-US"/>
              <a:t>&lt;Client&gt; to present strategic context and aspirations for this engagement</a:t>
            </a:r>
          </a:p>
          <a:p>
            <a:pPr lvl="0"/>
            <a:r>
              <a:rPr lang="en-US"/>
              <a:t>Clarivate to review project approach</a:t>
            </a:r>
          </a:p>
          <a:p>
            <a:pPr lvl="0"/>
            <a:r>
              <a:rPr lang="en-US"/>
              <a:t>Discussion of materials and resources to be shared by &lt;Client&gt;</a:t>
            </a:r>
          </a:p>
          <a:p>
            <a:pPr lvl="0"/>
            <a:r>
              <a:rPr lang="en-US"/>
              <a:t>Discussion of materials and resources to be shared by &lt;Client&gt;</a:t>
            </a:r>
          </a:p>
          <a:p>
            <a:pPr lvl="0"/>
            <a:r>
              <a:rPr lang="en-US"/>
              <a:t>Present and review detailed project timelines</a:t>
            </a:r>
          </a:p>
          <a:p>
            <a:pPr lvl="0"/>
            <a:r>
              <a:rPr lang="en-US"/>
              <a:t>&lt;Client&gt; review periods, annual leave etc.</a:t>
            </a:r>
          </a:p>
          <a:p>
            <a:pPr lvl="0"/>
            <a:r>
              <a:rPr lang="en-US"/>
              <a:t>Project logistics and further questions</a:t>
            </a:r>
          </a:p>
          <a:p>
            <a:pPr lvl="0"/>
            <a:r>
              <a:rPr lang="en-US"/>
              <a:t>Preferences around regular meetings, points of contact, review conventions</a:t>
            </a:r>
          </a:p>
          <a:p>
            <a:pPr lvl="0"/>
            <a:endParaRPr lang="en-GB"/>
          </a:p>
        </p:txBody>
      </p:sp>
      <p:sp>
        <p:nvSpPr>
          <p:cNvPr id="33" name="Picture Placeholder 32">
            <a:extLst>
              <a:ext uri="{FF2B5EF4-FFF2-40B4-BE49-F238E27FC236}">
                <a16:creationId xmlns:a16="http://schemas.microsoft.com/office/drawing/2014/main" id="{541FDFA9-C279-0740-AB1F-DE7AA9D651CA}"/>
              </a:ext>
            </a:extLst>
          </p:cNvPr>
          <p:cNvSpPr>
            <a:spLocks noGrp="1"/>
          </p:cNvSpPr>
          <p:nvPr>
            <p:ph type="pic" sz="quarter" idx="21"/>
          </p:nvPr>
        </p:nvSpPr>
        <p:spPr>
          <a:xfrm>
            <a:off x="603155" y="441824"/>
            <a:ext cx="542761" cy="602300"/>
          </a:xfrm>
          <a:ln>
            <a:noFill/>
          </a:ln>
        </p:spPr>
        <p:txBody>
          <a:bodyPr/>
          <a:lstStyle>
            <a:lvl1pPr>
              <a:defRPr sz="800"/>
            </a:lvl1pPr>
          </a:lstStyle>
          <a:p>
            <a:endParaRPr lang="en-GB"/>
          </a:p>
        </p:txBody>
      </p:sp>
      <p:sp>
        <p:nvSpPr>
          <p:cNvPr id="27" name="Text Placeholder 7">
            <a:extLst>
              <a:ext uri="{FF2B5EF4-FFF2-40B4-BE49-F238E27FC236}">
                <a16:creationId xmlns:a16="http://schemas.microsoft.com/office/drawing/2014/main" id="{F7D9ECEE-12A3-3141-8B04-27D7D2FF30A7}"/>
              </a:ext>
            </a:extLst>
          </p:cNvPr>
          <p:cNvSpPr>
            <a:spLocks noGrp="1"/>
          </p:cNvSpPr>
          <p:nvPr>
            <p:ph type="body" sz="quarter" idx="22" hasCustomPrompt="1"/>
          </p:nvPr>
        </p:nvSpPr>
        <p:spPr>
          <a:xfrm>
            <a:off x="3407538" y="1504070"/>
            <a:ext cx="4464050" cy="238547"/>
          </a:xfrm>
        </p:spPr>
        <p:txBody>
          <a:bodyPr wrap="square">
            <a:noAutofit/>
          </a:bodyPr>
          <a:lstStyle>
            <a:lvl1pPr marL="0" indent="0">
              <a:lnSpc>
                <a:spcPct val="85000"/>
              </a:lnSpc>
              <a:spcAft>
                <a:spcPts val="0"/>
              </a:spcAft>
              <a:buNone/>
              <a:defRPr sz="1200" b="1" spc="20" baseline="0">
                <a:solidFill>
                  <a:schemeClr val="accent1"/>
                </a:solidFill>
              </a:defRPr>
            </a:lvl1pPr>
          </a:lstStyle>
          <a:p>
            <a:pPr lvl="0"/>
            <a:r>
              <a:rPr lang="en-US"/>
              <a:t>Attendees</a:t>
            </a:r>
          </a:p>
        </p:txBody>
      </p:sp>
      <p:sp>
        <p:nvSpPr>
          <p:cNvPr id="28" name="Text Placeholder 7">
            <a:extLst>
              <a:ext uri="{FF2B5EF4-FFF2-40B4-BE49-F238E27FC236}">
                <a16:creationId xmlns:a16="http://schemas.microsoft.com/office/drawing/2014/main" id="{FB98A5E5-DB07-834C-A18D-41657E8D0C37}"/>
              </a:ext>
            </a:extLst>
          </p:cNvPr>
          <p:cNvSpPr>
            <a:spLocks noGrp="1"/>
          </p:cNvSpPr>
          <p:nvPr>
            <p:ph type="body" sz="quarter" idx="23" hasCustomPrompt="1"/>
          </p:nvPr>
        </p:nvSpPr>
        <p:spPr>
          <a:xfrm>
            <a:off x="3407538" y="2236466"/>
            <a:ext cx="4464050" cy="238547"/>
          </a:xfrm>
        </p:spPr>
        <p:txBody>
          <a:bodyPr wrap="square">
            <a:noAutofit/>
          </a:bodyPr>
          <a:lstStyle>
            <a:lvl1pPr marL="0" indent="0">
              <a:lnSpc>
                <a:spcPct val="85000"/>
              </a:lnSpc>
              <a:spcAft>
                <a:spcPts val="0"/>
              </a:spcAft>
              <a:buNone/>
              <a:defRPr sz="1200" b="1" spc="20" baseline="0">
                <a:solidFill>
                  <a:schemeClr val="accent1"/>
                </a:solidFill>
              </a:defRPr>
            </a:lvl1pPr>
          </a:lstStyle>
          <a:p>
            <a:pPr lvl="0"/>
            <a:r>
              <a:rPr lang="en-US"/>
              <a:t>Objectives</a:t>
            </a:r>
          </a:p>
        </p:txBody>
      </p:sp>
      <p:sp>
        <p:nvSpPr>
          <p:cNvPr id="32" name="Text Placeholder 28">
            <a:extLst>
              <a:ext uri="{FF2B5EF4-FFF2-40B4-BE49-F238E27FC236}">
                <a16:creationId xmlns:a16="http://schemas.microsoft.com/office/drawing/2014/main" id="{F75FD06A-AF26-AF4E-B194-9C4387CF29E3}"/>
              </a:ext>
            </a:extLst>
          </p:cNvPr>
          <p:cNvSpPr>
            <a:spLocks noGrp="1"/>
          </p:cNvSpPr>
          <p:nvPr>
            <p:ph type="body" sz="quarter" idx="24" hasCustomPrompt="1"/>
          </p:nvPr>
        </p:nvSpPr>
        <p:spPr>
          <a:xfrm>
            <a:off x="3409200" y="1759282"/>
            <a:ext cx="4451172" cy="310492"/>
          </a:xfrm>
        </p:spPr>
        <p:txBody>
          <a:bodyPr/>
          <a:lstStyle>
            <a:lvl1pPr marL="179388" indent="-179388">
              <a:lnSpc>
                <a:spcPct val="100000"/>
              </a:lnSpc>
              <a:spcAft>
                <a:spcPts val="0"/>
              </a:spcAft>
              <a:buFont typeface="Arial" panose="020B0604020202020204" pitchFamily="34" charset="0"/>
              <a:buChar char="•"/>
              <a:tabLst/>
              <a:defRPr sz="1000"/>
            </a:lvl1pPr>
            <a:lvl2pPr>
              <a:defRPr sz="1400"/>
            </a:lvl2pPr>
            <a:lvl3pPr>
              <a:defRPr sz="1400"/>
            </a:lvl3pPr>
            <a:lvl4pPr>
              <a:defRPr sz="1400"/>
            </a:lvl4pPr>
            <a:lvl5pPr>
              <a:defRPr sz="1400"/>
            </a:lvl5pPr>
          </a:lstStyle>
          <a:p>
            <a:pPr lvl="0"/>
            <a:r>
              <a:rPr lang="en-US"/>
              <a:t>Key stakeholders in the project from Clarivate and &lt;Client&gt;</a:t>
            </a:r>
          </a:p>
          <a:p>
            <a:pPr lvl="0"/>
            <a:endParaRPr lang="en-GB"/>
          </a:p>
        </p:txBody>
      </p:sp>
      <p:sp>
        <p:nvSpPr>
          <p:cNvPr id="36" name="Text Placeholder 28">
            <a:extLst>
              <a:ext uri="{FF2B5EF4-FFF2-40B4-BE49-F238E27FC236}">
                <a16:creationId xmlns:a16="http://schemas.microsoft.com/office/drawing/2014/main" id="{1304DDA6-B4A8-8944-9C39-9FB58C02F630}"/>
              </a:ext>
            </a:extLst>
          </p:cNvPr>
          <p:cNvSpPr>
            <a:spLocks noGrp="1"/>
          </p:cNvSpPr>
          <p:nvPr>
            <p:ph type="body" sz="quarter" idx="25" hasCustomPrompt="1"/>
          </p:nvPr>
        </p:nvSpPr>
        <p:spPr>
          <a:xfrm>
            <a:off x="3409200" y="1040400"/>
            <a:ext cx="4463049" cy="295289"/>
          </a:xfrm>
        </p:spPr>
        <p:txBody>
          <a:bodyPr/>
          <a:lstStyle>
            <a:lvl1pPr marL="179388" indent="-179388">
              <a:lnSpc>
                <a:spcPct val="100000"/>
              </a:lnSpc>
              <a:spcAft>
                <a:spcPts val="0"/>
              </a:spcAft>
              <a:buFont typeface="Arial" panose="020B0604020202020204" pitchFamily="34" charset="0"/>
              <a:buChar char="•"/>
              <a:tabLst/>
              <a:defRPr sz="1000"/>
            </a:lvl1pPr>
            <a:lvl2pPr>
              <a:defRPr sz="1400"/>
            </a:lvl2pPr>
            <a:lvl3pPr>
              <a:defRPr sz="1400"/>
            </a:lvl3pPr>
            <a:lvl4pPr>
              <a:defRPr sz="1400"/>
            </a:lvl4pPr>
            <a:lvl5pPr>
              <a:defRPr sz="1400"/>
            </a:lvl5pPr>
          </a:lstStyle>
          <a:p>
            <a:pPr lvl="0"/>
            <a:r>
              <a:rPr lang="en-US"/>
              <a:t>Virtual meeting via. Teams</a:t>
            </a:r>
          </a:p>
          <a:p>
            <a:pPr lvl="0"/>
            <a:endParaRPr lang="en-GB"/>
          </a:p>
        </p:txBody>
      </p:sp>
      <p:sp>
        <p:nvSpPr>
          <p:cNvPr id="7" name="Footer Placeholder 6">
            <a:extLst>
              <a:ext uri="{FF2B5EF4-FFF2-40B4-BE49-F238E27FC236}">
                <a16:creationId xmlns:a16="http://schemas.microsoft.com/office/drawing/2014/main" id="{35F1ED04-1150-CE4F-B530-D384AB451C9B}"/>
              </a:ext>
            </a:extLst>
          </p:cNvPr>
          <p:cNvSpPr>
            <a:spLocks noGrp="1"/>
          </p:cNvSpPr>
          <p:nvPr>
            <p:ph type="ftr" sz="quarter" idx="26"/>
          </p:nvPr>
        </p:nvSpPr>
        <p:spPr/>
        <p:txBody>
          <a:bodyPr/>
          <a:lstStyle/>
          <a:p>
            <a:r>
              <a:rPr lang="en-GB"/>
              <a:t>For internal use only</a:t>
            </a:r>
          </a:p>
        </p:txBody>
      </p:sp>
      <p:sp>
        <p:nvSpPr>
          <p:cNvPr id="10" name="Slide Number Placeholder 9">
            <a:extLst>
              <a:ext uri="{FF2B5EF4-FFF2-40B4-BE49-F238E27FC236}">
                <a16:creationId xmlns:a16="http://schemas.microsoft.com/office/drawing/2014/main" id="{0DE0C1EF-390C-4B45-82DD-D7A7414216CD}"/>
              </a:ext>
            </a:extLst>
          </p:cNvPr>
          <p:cNvSpPr>
            <a:spLocks noGrp="1"/>
          </p:cNvSpPr>
          <p:nvPr>
            <p:ph type="sldNum" sz="quarter" idx="27"/>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720388455"/>
      </p:ext>
    </p:extLst>
  </p:cSld>
  <p:clrMapOvr>
    <a:masterClrMapping/>
  </p:clrMapOvr>
  <p:extLst>
    <p:ext uri="{DCECCB84-F9BA-43D5-87BE-67443E8EF086}">
      <p15:sldGuideLst xmlns:p15="http://schemas.microsoft.com/office/powerpoint/2012/main"/>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Content_06">
    <p:bg>
      <p:bgPr>
        <a:solidFill>
          <a:schemeClr val="bg1"/>
        </a:solidFill>
        <a:effectLst/>
      </p:bgPr>
    </p:bg>
    <p:spTree>
      <p:nvGrpSpPr>
        <p:cNvPr id="1" name=""/>
        <p:cNvGrpSpPr/>
        <p:nvPr/>
      </p:nvGrpSpPr>
      <p:grpSpPr>
        <a:xfrm>
          <a:off x="0" y="0"/>
          <a:ext cx="0" cy="0"/>
          <a:chOff x="0" y="0"/>
          <a:chExt cx="0" cy="0"/>
        </a:xfrm>
      </p:grpSpPr>
      <p:pic>
        <p:nvPicPr>
          <p:cNvPr id="31" name="Picture 30" descr="A picture containing appliance, iron&#10;&#10;Description automatically generated">
            <a:extLst>
              <a:ext uri="{FF2B5EF4-FFF2-40B4-BE49-F238E27FC236}">
                <a16:creationId xmlns:a16="http://schemas.microsoft.com/office/drawing/2014/main" id="{0E6B8A39-F599-0844-9F6C-D329B2B43294}"/>
              </a:ext>
            </a:extLst>
          </p:cNvPr>
          <p:cNvPicPr>
            <a:picLocks noChangeAspect="1"/>
          </p:cNvPicPr>
          <p:nvPr userDrawn="1"/>
        </p:nvPicPr>
        <p:blipFill>
          <a:blip r:embed="rId2"/>
          <a:stretch>
            <a:fillRect/>
          </a:stretch>
        </p:blipFill>
        <p:spPr>
          <a:xfrm>
            <a:off x="-6780" y="0"/>
            <a:ext cx="2465818" cy="6858000"/>
          </a:xfrm>
          <a:prstGeom prst="rect">
            <a:avLst/>
          </a:prstGeom>
        </p:spPr>
      </p:pic>
      <p:sp>
        <p:nvSpPr>
          <p:cNvPr id="25" name="Text Placeholder 7">
            <a:extLst>
              <a:ext uri="{FF2B5EF4-FFF2-40B4-BE49-F238E27FC236}">
                <a16:creationId xmlns:a16="http://schemas.microsoft.com/office/drawing/2014/main" id="{A706FF6C-99C0-3F4C-9BBB-08AE20024AB5}"/>
              </a:ext>
            </a:extLst>
          </p:cNvPr>
          <p:cNvSpPr>
            <a:spLocks noGrp="1"/>
          </p:cNvSpPr>
          <p:nvPr>
            <p:ph type="body" sz="quarter" idx="13" hasCustomPrompt="1"/>
          </p:nvPr>
        </p:nvSpPr>
        <p:spPr>
          <a:xfrm>
            <a:off x="579600" y="1165125"/>
            <a:ext cx="1700050" cy="1197075"/>
          </a:xfrm>
        </p:spPr>
        <p:txBody>
          <a:bodyPr wrap="square">
            <a:noAutofit/>
          </a:bodyPr>
          <a:lstStyle>
            <a:lvl1pPr marL="0" indent="0">
              <a:lnSpc>
                <a:spcPct val="85000"/>
              </a:lnSpc>
              <a:spcAft>
                <a:spcPts val="0"/>
              </a:spcAft>
              <a:buNone/>
              <a:defRPr sz="2000" b="1" spc="20" baseline="0">
                <a:solidFill>
                  <a:schemeClr val="tx1"/>
                </a:solidFill>
              </a:defRPr>
            </a:lvl1pPr>
          </a:lstStyle>
          <a:p>
            <a:pPr lvl="0"/>
            <a:r>
              <a:rPr lang="en-US"/>
              <a:t>05. Payer</a:t>
            </a:r>
            <a:br>
              <a:rPr lang="en-US"/>
            </a:br>
            <a:r>
              <a:rPr lang="en-US"/>
              <a:t>testing</a:t>
            </a:r>
          </a:p>
        </p:txBody>
      </p:sp>
      <p:pic>
        <p:nvPicPr>
          <p:cNvPr id="19" name="Picture 18" descr="A close up of a flower&#10;&#10;Description automatically generated">
            <a:extLst>
              <a:ext uri="{FF2B5EF4-FFF2-40B4-BE49-F238E27FC236}">
                <a16:creationId xmlns:a16="http://schemas.microsoft.com/office/drawing/2014/main" id="{758FE046-E09D-E24E-881E-F3188DC2A041}"/>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33" name="Picture Placeholder 32">
            <a:extLst>
              <a:ext uri="{FF2B5EF4-FFF2-40B4-BE49-F238E27FC236}">
                <a16:creationId xmlns:a16="http://schemas.microsoft.com/office/drawing/2014/main" id="{541FDFA9-C279-0740-AB1F-DE7AA9D651CA}"/>
              </a:ext>
            </a:extLst>
          </p:cNvPr>
          <p:cNvSpPr>
            <a:spLocks noGrp="1"/>
          </p:cNvSpPr>
          <p:nvPr>
            <p:ph type="pic" sz="quarter" idx="21"/>
          </p:nvPr>
        </p:nvSpPr>
        <p:spPr>
          <a:xfrm>
            <a:off x="603155" y="441824"/>
            <a:ext cx="542761" cy="602300"/>
          </a:xfrm>
          <a:ln>
            <a:noFill/>
          </a:ln>
        </p:spPr>
        <p:txBody>
          <a:bodyPr/>
          <a:lstStyle>
            <a:lvl1pPr>
              <a:defRPr sz="800"/>
            </a:lvl1pPr>
          </a:lstStyle>
          <a:p>
            <a:endParaRPr lang="en-GB"/>
          </a:p>
        </p:txBody>
      </p:sp>
      <p:sp>
        <p:nvSpPr>
          <p:cNvPr id="15" name="Text Placeholder 7">
            <a:extLst>
              <a:ext uri="{FF2B5EF4-FFF2-40B4-BE49-F238E27FC236}">
                <a16:creationId xmlns:a16="http://schemas.microsoft.com/office/drawing/2014/main" id="{38AED154-E6C1-7242-A131-EFAB6B9B563F}"/>
              </a:ext>
            </a:extLst>
          </p:cNvPr>
          <p:cNvSpPr>
            <a:spLocks noGrp="1"/>
          </p:cNvSpPr>
          <p:nvPr>
            <p:ph type="body" sz="quarter" idx="15" hasCustomPrompt="1"/>
          </p:nvPr>
        </p:nvSpPr>
        <p:spPr>
          <a:xfrm>
            <a:off x="3409200" y="781200"/>
            <a:ext cx="5386420" cy="364634"/>
          </a:xfrm>
        </p:spPr>
        <p:txBody>
          <a:bodyPr wrap="square">
            <a:noAutofit/>
          </a:bodyPr>
          <a:lstStyle>
            <a:lvl1pPr marL="0" indent="0">
              <a:lnSpc>
                <a:spcPct val="85000"/>
              </a:lnSpc>
              <a:spcAft>
                <a:spcPts val="0"/>
              </a:spcAft>
              <a:buNone/>
              <a:defRPr sz="1200" b="1" spc="20" baseline="0">
                <a:solidFill>
                  <a:schemeClr val="accent1"/>
                </a:solidFill>
              </a:defRPr>
            </a:lvl1pPr>
          </a:lstStyle>
          <a:p>
            <a:pPr lvl="0"/>
            <a:r>
              <a:rPr lang="en-US"/>
              <a:t>Objectives</a:t>
            </a:r>
          </a:p>
        </p:txBody>
      </p:sp>
      <p:sp>
        <p:nvSpPr>
          <p:cNvPr id="17" name="Text Placeholder 7">
            <a:extLst>
              <a:ext uri="{FF2B5EF4-FFF2-40B4-BE49-F238E27FC236}">
                <a16:creationId xmlns:a16="http://schemas.microsoft.com/office/drawing/2014/main" id="{7994CCC9-076C-344C-A670-1E5F9B75AFBA}"/>
              </a:ext>
            </a:extLst>
          </p:cNvPr>
          <p:cNvSpPr>
            <a:spLocks noGrp="1"/>
          </p:cNvSpPr>
          <p:nvPr>
            <p:ph type="body" sz="quarter" idx="22" hasCustomPrompt="1"/>
          </p:nvPr>
        </p:nvSpPr>
        <p:spPr>
          <a:xfrm>
            <a:off x="3407537" y="1886938"/>
            <a:ext cx="5386421" cy="257426"/>
          </a:xfrm>
        </p:spPr>
        <p:txBody>
          <a:bodyPr wrap="square">
            <a:noAutofit/>
          </a:bodyPr>
          <a:lstStyle>
            <a:lvl1pPr marL="0" indent="0">
              <a:lnSpc>
                <a:spcPct val="85000"/>
              </a:lnSpc>
              <a:spcAft>
                <a:spcPts val="0"/>
              </a:spcAft>
              <a:buNone/>
              <a:defRPr sz="1200" b="1" spc="20" baseline="0">
                <a:solidFill>
                  <a:schemeClr val="accent1"/>
                </a:solidFill>
              </a:defRPr>
            </a:lvl1pPr>
          </a:lstStyle>
          <a:p>
            <a:pPr lvl="0"/>
            <a:r>
              <a:rPr lang="en-US"/>
              <a:t>Approach</a:t>
            </a:r>
          </a:p>
        </p:txBody>
      </p:sp>
      <p:sp>
        <p:nvSpPr>
          <p:cNvPr id="18" name="Text Placeholder 7">
            <a:extLst>
              <a:ext uri="{FF2B5EF4-FFF2-40B4-BE49-F238E27FC236}">
                <a16:creationId xmlns:a16="http://schemas.microsoft.com/office/drawing/2014/main" id="{33A54CAD-DB8A-2841-A920-87142CBA9834}"/>
              </a:ext>
            </a:extLst>
          </p:cNvPr>
          <p:cNvSpPr>
            <a:spLocks noGrp="1"/>
          </p:cNvSpPr>
          <p:nvPr>
            <p:ph type="body" sz="quarter" idx="23" hasCustomPrompt="1"/>
          </p:nvPr>
        </p:nvSpPr>
        <p:spPr>
          <a:xfrm>
            <a:off x="3407538" y="4849423"/>
            <a:ext cx="5388800" cy="261749"/>
          </a:xfrm>
        </p:spPr>
        <p:txBody>
          <a:bodyPr wrap="square">
            <a:noAutofit/>
          </a:bodyPr>
          <a:lstStyle>
            <a:lvl1pPr marL="0" indent="0">
              <a:lnSpc>
                <a:spcPct val="85000"/>
              </a:lnSpc>
              <a:spcAft>
                <a:spcPts val="0"/>
              </a:spcAft>
              <a:buNone/>
              <a:defRPr sz="1200" b="1" spc="20" baseline="0">
                <a:solidFill>
                  <a:schemeClr val="accent1"/>
                </a:solidFill>
              </a:defRPr>
            </a:lvl1pPr>
          </a:lstStyle>
          <a:p>
            <a:pPr lvl="0"/>
            <a:r>
              <a:rPr lang="en-US"/>
              <a:t>Deliverables</a:t>
            </a:r>
          </a:p>
        </p:txBody>
      </p:sp>
      <p:sp>
        <p:nvSpPr>
          <p:cNvPr id="21" name="Text Placeholder 28">
            <a:extLst>
              <a:ext uri="{FF2B5EF4-FFF2-40B4-BE49-F238E27FC236}">
                <a16:creationId xmlns:a16="http://schemas.microsoft.com/office/drawing/2014/main" id="{A59341D6-2F11-3747-9F15-7AE7632FC436}"/>
              </a:ext>
            </a:extLst>
          </p:cNvPr>
          <p:cNvSpPr>
            <a:spLocks noGrp="1"/>
          </p:cNvSpPr>
          <p:nvPr>
            <p:ph type="body" sz="quarter" idx="25" hasCustomPrompt="1"/>
          </p:nvPr>
        </p:nvSpPr>
        <p:spPr>
          <a:xfrm>
            <a:off x="3409915" y="1040400"/>
            <a:ext cx="5386423" cy="755009"/>
          </a:xfrm>
        </p:spPr>
        <p:txBody>
          <a:bodyPr/>
          <a:lstStyle>
            <a:lvl1pPr marL="179388" indent="-179388">
              <a:lnSpc>
                <a:spcPct val="100000"/>
              </a:lnSpc>
              <a:spcAft>
                <a:spcPts val="0"/>
              </a:spcAft>
              <a:buFont typeface="Arial" panose="020B0604020202020204" pitchFamily="34" charset="0"/>
              <a:buChar char="•"/>
              <a:tabLst/>
              <a:defRPr lang="en-GB" sz="1000" smtClean="0">
                <a:effectLst/>
              </a:defRPr>
            </a:lvl1pPr>
            <a:lvl2pPr>
              <a:defRPr sz="1400"/>
            </a:lvl2pPr>
            <a:lvl3pPr>
              <a:defRPr sz="1400"/>
            </a:lvl3pPr>
            <a:lvl4pPr>
              <a:defRPr sz="1400"/>
            </a:lvl4pPr>
            <a:lvl5pPr>
              <a:defRPr sz="1400"/>
            </a:lvl5pPr>
          </a:lstStyle>
          <a:p>
            <a:r>
              <a:rPr lang="en-GB" sz="1000">
                <a:effectLst/>
                <a:latin typeface="Calibri" panose="020F0502020204030204" pitchFamily="34" charset="0"/>
                <a:ea typeface="Times New Roman" panose="02020603050405020304" pitchFamily="18" charset="0"/>
                <a:cs typeface="Calibri" panose="020F0502020204030204" pitchFamily="34" charset="0"/>
              </a:rPr>
              <a:t>To understand the impact of the value proposition for the &lt;disease&gt; portfolio on payers </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p>
            <a:r>
              <a:rPr lang="en-GB" sz="1000">
                <a:effectLst/>
                <a:latin typeface="Calibri" panose="020F0502020204030204" pitchFamily="34" charset="0"/>
                <a:ea typeface="Times New Roman" panose="02020603050405020304" pitchFamily="18" charset="0"/>
                <a:cs typeface="Calibri" panose="020F0502020204030204" pitchFamily="34" charset="0"/>
              </a:rPr>
              <a:t>Identify the perception of unmet need in the &lt;disease&gt; space</a:t>
            </a:r>
            <a:endParaRPr lang="en-GB" sz="1000">
              <a:effectLst/>
              <a:latin typeface="Calibri" panose="020F0502020204030204" pitchFamily="34" charset="0"/>
              <a:ea typeface="Calibri" panose="020F0502020204030204" pitchFamily="34" charset="0"/>
              <a:cs typeface="Times New Roman" panose="02020603050405020304" pitchFamily="18" charset="0"/>
            </a:endParaRPr>
          </a:p>
          <a:p>
            <a:r>
              <a:rPr lang="en-GB" sz="1000">
                <a:effectLst/>
                <a:latin typeface="Calibri" panose="020F0502020204030204" pitchFamily="34" charset="0"/>
                <a:ea typeface="Times New Roman" panose="02020603050405020304" pitchFamily="18" charset="0"/>
              </a:rPr>
              <a:t>Identify value drivers and how &lt;Client&gt; can best communicate their commitment to &lt;disease&gt; </a:t>
            </a:r>
            <a:endParaRPr lang="en-GB"/>
          </a:p>
        </p:txBody>
      </p:sp>
      <p:sp>
        <p:nvSpPr>
          <p:cNvPr id="22" name="Text Placeholder 28">
            <a:extLst>
              <a:ext uri="{FF2B5EF4-FFF2-40B4-BE49-F238E27FC236}">
                <a16:creationId xmlns:a16="http://schemas.microsoft.com/office/drawing/2014/main" id="{CE10042C-1AED-8E4E-A186-1781B9138CBA}"/>
              </a:ext>
            </a:extLst>
          </p:cNvPr>
          <p:cNvSpPr>
            <a:spLocks noGrp="1"/>
          </p:cNvSpPr>
          <p:nvPr>
            <p:ph type="body" sz="quarter" idx="26" hasCustomPrompt="1"/>
          </p:nvPr>
        </p:nvSpPr>
        <p:spPr>
          <a:xfrm>
            <a:off x="3407537" y="2149044"/>
            <a:ext cx="5386422" cy="2764996"/>
          </a:xfrm>
        </p:spPr>
        <p:txBody>
          <a:bodyPr/>
          <a:lstStyle>
            <a:lvl1pPr marL="179388" indent="-179388">
              <a:lnSpc>
                <a:spcPct val="100000"/>
              </a:lnSpc>
              <a:spcAft>
                <a:spcPts val="0"/>
              </a:spcAft>
              <a:buFont typeface="Arial" panose="020B0604020202020204" pitchFamily="34" charset="0"/>
              <a:buChar char="•"/>
              <a:tabLst/>
              <a:defRPr sz="1000"/>
            </a:lvl1pPr>
            <a:lvl2pPr marL="182880" indent="0">
              <a:buNone/>
              <a:defRPr sz="1400"/>
            </a:lvl2pPr>
            <a:lvl3pPr>
              <a:defRPr sz="1400"/>
            </a:lvl3pPr>
            <a:lvl4pPr>
              <a:defRPr sz="1400"/>
            </a:lvl4pPr>
            <a:lvl5pPr>
              <a:defRPr sz="1400"/>
            </a:lvl5pPr>
          </a:lstStyle>
          <a:p>
            <a:pPr lvl="0"/>
            <a:r>
              <a:rPr lang="en-US"/>
              <a:t>10 x 45 minute interviews with payers  - in order to confirm and explore themes before  fielding the survey</a:t>
            </a:r>
          </a:p>
          <a:p>
            <a:pPr lvl="0"/>
            <a:r>
              <a:rPr lang="en-US"/>
              <a:t>10 x 25 minute surveys of commercial payers</a:t>
            </a:r>
          </a:p>
          <a:p>
            <a:pPr lvl="0"/>
            <a:r>
              <a:rPr lang="en-US"/>
              <a:t>In the case of qualitative and quantitative research, we will include U.S. payers form regional and national health plans, and PBM formulary decision makers</a:t>
            </a:r>
          </a:p>
          <a:p>
            <a:pPr lvl="0"/>
            <a:r>
              <a:rPr lang="en-US"/>
              <a:t>We will conduct a structured discussion of the value proposition and messages gaining insight on impact credibility</a:t>
            </a:r>
          </a:p>
          <a:p>
            <a:pPr lvl="0"/>
            <a:r>
              <a:rPr lang="en-US"/>
              <a:t>We will develop all necessary research materials, facilitate approvals, and conduct all discussions. Interview transcripts can be provided on request</a:t>
            </a:r>
          </a:p>
          <a:p>
            <a:pPr lvl="0"/>
            <a:r>
              <a:rPr lang="en-US"/>
              <a:t>Payers will be compensated in line with fair market value guidelines from &lt;Client?</a:t>
            </a:r>
          </a:p>
          <a:p>
            <a:pPr lvl="0"/>
            <a:r>
              <a:rPr lang="en-US"/>
              <a:t>We will synthesize the findings from the primary research to provide clear conclusions and recommendations for updating the value proposition in light of the payer testing</a:t>
            </a:r>
          </a:p>
          <a:p>
            <a:pPr lvl="0"/>
            <a:r>
              <a:rPr lang="en-US"/>
              <a:t>We will present the findings from the payer research along with our recommendations to the &lt;Client&gt; team and agree on actions needed for finalization of the payer value story</a:t>
            </a:r>
          </a:p>
          <a:p>
            <a:pPr lvl="0"/>
            <a:endParaRPr lang="en-GB"/>
          </a:p>
        </p:txBody>
      </p:sp>
      <p:sp>
        <p:nvSpPr>
          <p:cNvPr id="26" name="Text Placeholder 28">
            <a:extLst>
              <a:ext uri="{FF2B5EF4-FFF2-40B4-BE49-F238E27FC236}">
                <a16:creationId xmlns:a16="http://schemas.microsoft.com/office/drawing/2014/main" id="{01AD2141-F780-F54C-AD23-111B21AF5BDB}"/>
              </a:ext>
            </a:extLst>
          </p:cNvPr>
          <p:cNvSpPr>
            <a:spLocks noGrp="1"/>
          </p:cNvSpPr>
          <p:nvPr>
            <p:ph type="body" sz="quarter" idx="27" hasCustomPrompt="1"/>
          </p:nvPr>
        </p:nvSpPr>
        <p:spPr>
          <a:xfrm>
            <a:off x="3407538" y="5111173"/>
            <a:ext cx="5388799" cy="990322"/>
          </a:xfrm>
        </p:spPr>
        <p:txBody>
          <a:bodyPr/>
          <a:lstStyle>
            <a:lvl1pPr marL="179388" indent="-179388">
              <a:lnSpc>
                <a:spcPct val="100000"/>
              </a:lnSpc>
              <a:spcAft>
                <a:spcPts val="0"/>
              </a:spcAft>
              <a:buFont typeface="Arial" panose="020B0604020202020204" pitchFamily="34" charset="0"/>
              <a:buChar char="•"/>
              <a:tabLst/>
              <a:defRPr sz="1000"/>
            </a:lvl1pPr>
            <a:lvl2pPr marL="182880" indent="0">
              <a:buNone/>
              <a:defRPr sz="1400"/>
            </a:lvl2pPr>
            <a:lvl3pPr>
              <a:defRPr sz="1400"/>
            </a:lvl3pPr>
            <a:lvl4pPr>
              <a:defRPr sz="1400"/>
            </a:lvl4pPr>
            <a:lvl5pPr>
              <a:defRPr sz="1400"/>
            </a:lvl5pPr>
          </a:lstStyle>
          <a:p>
            <a:pPr lvl="0"/>
            <a:r>
              <a:rPr lang="en-US"/>
              <a:t>Screener, discussion guide and stimuli materials</a:t>
            </a:r>
          </a:p>
          <a:p>
            <a:pPr lvl="0"/>
            <a:r>
              <a:rPr lang="en-US"/>
              <a:t>40 x 25 minute surveys and 10 x 45 minute interviews</a:t>
            </a:r>
          </a:p>
          <a:p>
            <a:pPr lvl="0"/>
            <a:r>
              <a:rPr lang="en-US"/>
              <a:t>PowerPoint report summarizing the key findings from the TDIs, substantiating it with quotes from stakeholders, and strategic recommendations</a:t>
            </a:r>
          </a:p>
          <a:p>
            <a:pPr lvl="0"/>
            <a:r>
              <a:rPr lang="en-US"/>
              <a:t>Relevant comments and feedback from the TDIs will be incorporated into the value story prepared in the next stage</a:t>
            </a:r>
          </a:p>
          <a:p>
            <a:pPr lvl="0"/>
            <a:endParaRPr lang="en-GB"/>
          </a:p>
        </p:txBody>
      </p:sp>
      <p:sp>
        <p:nvSpPr>
          <p:cNvPr id="7" name="Footer Placeholder 6">
            <a:extLst>
              <a:ext uri="{FF2B5EF4-FFF2-40B4-BE49-F238E27FC236}">
                <a16:creationId xmlns:a16="http://schemas.microsoft.com/office/drawing/2014/main" id="{EADBC695-C1EE-9E49-84F6-2861830F6F6D}"/>
              </a:ext>
            </a:extLst>
          </p:cNvPr>
          <p:cNvSpPr>
            <a:spLocks noGrp="1"/>
          </p:cNvSpPr>
          <p:nvPr>
            <p:ph type="ftr" sz="quarter" idx="28"/>
          </p:nvPr>
        </p:nvSpPr>
        <p:spPr/>
        <p:txBody>
          <a:bodyPr/>
          <a:lstStyle/>
          <a:p>
            <a:r>
              <a:rPr lang="en-GB"/>
              <a:t>For internal use only</a:t>
            </a:r>
          </a:p>
        </p:txBody>
      </p:sp>
      <p:sp>
        <p:nvSpPr>
          <p:cNvPr id="8" name="Slide Number Placeholder 7">
            <a:extLst>
              <a:ext uri="{FF2B5EF4-FFF2-40B4-BE49-F238E27FC236}">
                <a16:creationId xmlns:a16="http://schemas.microsoft.com/office/drawing/2014/main" id="{C05A7C56-06F5-4847-9BB0-89E906FB0DCF}"/>
              </a:ext>
            </a:extLst>
          </p:cNvPr>
          <p:cNvSpPr>
            <a:spLocks noGrp="1"/>
          </p:cNvSpPr>
          <p:nvPr>
            <p:ph type="sldNum" sz="quarter" idx="29"/>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2733036133"/>
      </p:ext>
    </p:extLst>
  </p:cSld>
  <p:clrMapOvr>
    <a:masterClrMapping/>
  </p:clrMapOvr>
  <p:extLst>
    <p:ext uri="{DCECCB84-F9BA-43D5-87BE-67443E8EF086}">
      <p15:sldGuideLst xmlns:p15="http://schemas.microsoft.com/office/powerpoint/2012/main"/>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Break_04">
    <p:bg>
      <p:bgPr>
        <a:solidFill>
          <a:schemeClr val="bg1"/>
        </a:solidFill>
        <a:effectLst/>
      </p:bgPr>
    </p:bg>
    <p:spTree>
      <p:nvGrpSpPr>
        <p:cNvPr id="1" name=""/>
        <p:cNvGrpSpPr/>
        <p:nvPr/>
      </p:nvGrpSpPr>
      <p:grpSpPr>
        <a:xfrm>
          <a:off x="0" y="0"/>
          <a:ext cx="0" cy="0"/>
          <a:chOff x="0" y="0"/>
          <a:chExt cx="0" cy="0"/>
        </a:xfrm>
      </p:grpSpPr>
      <p:pic>
        <p:nvPicPr>
          <p:cNvPr id="3" name="Picture 2" descr="A picture containing iron, toothbrush&#10;&#10;Description automatically generated">
            <a:extLst>
              <a:ext uri="{FF2B5EF4-FFF2-40B4-BE49-F238E27FC236}">
                <a16:creationId xmlns:a16="http://schemas.microsoft.com/office/drawing/2014/main" id="{7952FCE7-A232-0B49-8BA7-9199FDDCD59F}"/>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Text Placeholder 7">
            <a:extLst>
              <a:ext uri="{FF2B5EF4-FFF2-40B4-BE49-F238E27FC236}">
                <a16:creationId xmlns:a16="http://schemas.microsoft.com/office/drawing/2014/main" id="{8043F9A4-512E-E941-BF94-EBD7292369AB}"/>
              </a:ext>
            </a:extLst>
          </p:cNvPr>
          <p:cNvSpPr>
            <a:spLocks noGrp="1"/>
          </p:cNvSpPr>
          <p:nvPr>
            <p:ph type="body" sz="quarter" idx="13" hasCustomPrompt="1"/>
          </p:nvPr>
        </p:nvSpPr>
        <p:spPr>
          <a:xfrm>
            <a:off x="600142" y="4935584"/>
            <a:ext cx="5387908" cy="838200"/>
          </a:xfrm>
        </p:spPr>
        <p:txBody>
          <a:bodyPr wrap="square">
            <a:noAutofit/>
          </a:bodyPr>
          <a:lstStyle>
            <a:lvl1pPr marL="0" indent="0">
              <a:lnSpc>
                <a:spcPct val="85000"/>
              </a:lnSpc>
              <a:spcAft>
                <a:spcPts val="0"/>
              </a:spcAft>
              <a:buNone/>
              <a:defRPr sz="3000" b="1" spc="20" baseline="0">
                <a:solidFill>
                  <a:schemeClr val="tx1"/>
                </a:solidFill>
              </a:defRPr>
            </a:lvl1pPr>
          </a:lstStyle>
          <a:p>
            <a:pPr lvl="0"/>
            <a:r>
              <a:rPr lang="en-US"/>
              <a:t>Timeline</a:t>
            </a:r>
          </a:p>
        </p:txBody>
      </p:sp>
      <p:pic>
        <p:nvPicPr>
          <p:cNvPr id="8" name="Picture 7" descr="A close up of a flower&#10;&#10;Description automatically generated">
            <a:extLst>
              <a:ext uri="{FF2B5EF4-FFF2-40B4-BE49-F238E27FC236}">
                <a16:creationId xmlns:a16="http://schemas.microsoft.com/office/drawing/2014/main" id="{9AA9C013-0566-1C46-BD38-FB2B1B90BFC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367" y="6301117"/>
            <a:ext cx="1258035" cy="376657"/>
          </a:xfrm>
          <a:prstGeom prst="rect">
            <a:avLst/>
          </a:prstGeom>
        </p:spPr>
      </p:pic>
      <p:sp>
        <p:nvSpPr>
          <p:cNvPr id="2" name="Footer Placeholder 1">
            <a:extLst>
              <a:ext uri="{FF2B5EF4-FFF2-40B4-BE49-F238E27FC236}">
                <a16:creationId xmlns:a16="http://schemas.microsoft.com/office/drawing/2014/main" id="{459CF81F-7313-A545-B82B-2DD552063473}"/>
              </a:ext>
            </a:extLst>
          </p:cNvPr>
          <p:cNvSpPr>
            <a:spLocks noGrp="1"/>
          </p:cNvSpPr>
          <p:nvPr>
            <p:ph type="ftr" sz="quarter" idx="14"/>
          </p:nvPr>
        </p:nvSpPr>
        <p:spPr/>
        <p:txBody>
          <a:bodyPr/>
          <a:lstStyle/>
          <a:p>
            <a:r>
              <a:rPr lang="en-GB"/>
              <a:t>For internal use only</a:t>
            </a:r>
          </a:p>
        </p:txBody>
      </p:sp>
      <p:sp>
        <p:nvSpPr>
          <p:cNvPr id="4" name="Slide Number Placeholder 3">
            <a:extLst>
              <a:ext uri="{FF2B5EF4-FFF2-40B4-BE49-F238E27FC236}">
                <a16:creationId xmlns:a16="http://schemas.microsoft.com/office/drawing/2014/main" id="{E8A1D1BD-9DF8-7A45-835A-8C84345416FA}"/>
              </a:ext>
            </a:extLst>
          </p:cNvPr>
          <p:cNvSpPr>
            <a:spLocks noGrp="1"/>
          </p:cNvSpPr>
          <p:nvPr>
            <p:ph type="sldNum" sz="quarter" idx="15"/>
          </p:nvPr>
        </p:nvSpPr>
        <p:spPr/>
        <p:txBody>
          <a:bodyPr/>
          <a:lstStyle/>
          <a:p>
            <a:fld id="{F18EFF25-22D3-7349-97D6-73D11F9E5B0D}" type="slidenum">
              <a:rPr lang="en-GB" smtClean="0"/>
              <a:pPr/>
              <a:t>‹#›</a:t>
            </a:fld>
            <a:endParaRPr lang="en-GB"/>
          </a:p>
        </p:txBody>
      </p:sp>
    </p:spTree>
    <p:extLst>
      <p:ext uri="{BB962C8B-B14F-4D97-AF65-F5344CB8AC3E}">
        <p14:creationId xmlns:p14="http://schemas.microsoft.com/office/powerpoint/2010/main" val="3350926324"/>
      </p:ext>
    </p:extLst>
  </p:cSld>
  <p:clrMapOvr>
    <a:masterClrMapping/>
  </p:clrMapOvr>
  <p:extLst>
    <p:ext uri="{DCECCB84-F9BA-43D5-87BE-67443E8EF086}">
      <p15:sldGuideLst xmlns:p15="http://schemas.microsoft.com/office/powerpoint/2012/main"/>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Empty_with_Header">
  <p:cSld name="Empty_with_Header">
    <p:spTree>
      <p:nvGrpSpPr>
        <p:cNvPr id="1" name="Shape 72"/>
        <p:cNvGrpSpPr/>
        <p:nvPr/>
      </p:nvGrpSpPr>
      <p:grpSpPr>
        <a:xfrm>
          <a:off x="0" y="0"/>
          <a:ext cx="0" cy="0"/>
          <a:chOff x="0" y="0"/>
          <a:chExt cx="0" cy="0"/>
        </a:xfrm>
      </p:grpSpPr>
      <p:sp>
        <p:nvSpPr>
          <p:cNvPr id="73" name="Google Shape;73;p6"/>
          <p:cNvSpPr txBox="1">
            <a:spLocks noGrp="1"/>
          </p:cNvSpPr>
          <p:nvPr>
            <p:ph type="sldNum" idx="12"/>
          </p:nvPr>
        </p:nvSpPr>
        <p:spPr>
          <a:xfrm>
            <a:off x="11336459" y="6446507"/>
            <a:ext cx="366016" cy="16200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74" name="Google Shape;74;p6"/>
          <p:cNvSpPr txBox="1">
            <a:spLocks noGrp="1"/>
          </p:cNvSpPr>
          <p:nvPr>
            <p:ph type="ftr" idx="11"/>
          </p:nvPr>
        </p:nvSpPr>
        <p:spPr>
          <a:xfrm>
            <a:off x="6299950" y="6446507"/>
            <a:ext cx="4651200" cy="16200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5" name="Google Shape;75;p6"/>
          <p:cNvSpPr txBox="1">
            <a:spLocks noGrp="1"/>
          </p:cNvSpPr>
          <p:nvPr>
            <p:ph type="body" idx="1"/>
          </p:nvPr>
        </p:nvSpPr>
        <p:spPr>
          <a:xfrm>
            <a:off x="580295" y="421329"/>
            <a:ext cx="3571018" cy="391471"/>
          </a:xfrm>
          <a:prstGeom prst="rect">
            <a:avLst/>
          </a:prstGeom>
          <a:noFill/>
          <a:ln>
            <a:noFill/>
          </a:ln>
        </p:spPr>
        <p:txBody>
          <a:bodyPr spcFirstLastPara="1" wrap="square" lIns="0" tIns="0" rIns="0" bIns="0" anchor="t" anchorCtr="0">
            <a:noAutofit/>
          </a:bodyPr>
          <a:lstStyle>
            <a:lvl1pPr marL="457200" lvl="0" indent="-228600" algn="l">
              <a:lnSpc>
                <a:spcPct val="85000"/>
              </a:lnSpc>
              <a:spcBef>
                <a:spcPts val="300"/>
              </a:spcBef>
              <a:spcAft>
                <a:spcPts val="0"/>
              </a:spcAft>
              <a:buSzPts val="2000"/>
              <a:buNone/>
              <a:defRPr sz="2000" b="1">
                <a:solidFill>
                  <a:schemeClr val="dk1"/>
                </a:solidFill>
              </a:defRPr>
            </a:lvl1pPr>
            <a:lvl2pPr marL="914400" lvl="1" indent="-342900" algn="l">
              <a:lnSpc>
                <a:spcPct val="100000"/>
              </a:lnSpc>
              <a:spcBef>
                <a:spcPts val="300"/>
              </a:spcBef>
              <a:spcAft>
                <a:spcPts val="0"/>
              </a:spcAft>
              <a:buSzPts val="1800"/>
              <a:buChar char="–"/>
              <a:defRPr/>
            </a:lvl2pPr>
            <a:lvl3pPr marL="1371600" lvl="2" indent="-342900" algn="l">
              <a:lnSpc>
                <a:spcPct val="100000"/>
              </a:lnSpc>
              <a:spcBef>
                <a:spcPts val="300"/>
              </a:spcBef>
              <a:spcAft>
                <a:spcPts val="0"/>
              </a:spcAft>
              <a:buSzPts val="1800"/>
              <a:buChar char="–"/>
              <a:defRPr/>
            </a:lvl3pPr>
            <a:lvl4pPr marL="1828800" lvl="3" indent="-342900" algn="l">
              <a:lnSpc>
                <a:spcPct val="100000"/>
              </a:lnSpc>
              <a:spcBef>
                <a:spcPts val="300"/>
              </a:spcBef>
              <a:spcAft>
                <a:spcPts val="0"/>
              </a:spcAft>
              <a:buSzPts val="1800"/>
              <a:buChar char="–"/>
              <a:defRPr/>
            </a:lvl4pPr>
            <a:lvl5pPr marL="2286000" lvl="4" indent="-342900" algn="l">
              <a:lnSpc>
                <a:spcPct val="100000"/>
              </a:lnSpc>
              <a:spcBef>
                <a:spcPts val="300"/>
              </a:spcBef>
              <a:spcAft>
                <a:spcPts val="0"/>
              </a:spcAft>
              <a:buSzPts val="1800"/>
              <a:buChar char="–"/>
              <a:defRPr/>
            </a:lvl5pPr>
            <a:lvl6pPr marL="2743200" lvl="5" indent="-342900" algn="l">
              <a:lnSpc>
                <a:spcPct val="90000"/>
              </a:lnSpc>
              <a:spcBef>
                <a:spcPts val="500"/>
              </a:spcBef>
              <a:spcAft>
                <a:spcPts val="0"/>
              </a:spcAft>
              <a:buClr>
                <a:schemeClr val="lt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6" name="Google Shape;76;p6" descr="A close up of a flower&#10;&#10;Description automatically generated"/>
          <p:cNvPicPr preferRelativeResize="0"/>
          <p:nvPr/>
        </p:nvPicPr>
        <p:blipFill rotWithShape="1">
          <a:blip r:embed="rId2">
            <a:alphaModFix/>
          </a:blip>
          <a:srcRect/>
          <a:stretch/>
        </p:blipFill>
        <p:spPr>
          <a:xfrm>
            <a:off x="485367" y="6301117"/>
            <a:ext cx="1258035" cy="376657"/>
          </a:xfrm>
          <a:prstGeom prst="rect">
            <a:avLst/>
          </a:prstGeom>
          <a:noFill/>
          <a:ln>
            <a:noFill/>
          </a:ln>
        </p:spPr>
      </p:pic>
    </p:spTree>
    <p:extLst>
      <p:ext uri="{BB962C8B-B14F-4D97-AF65-F5344CB8AC3E}">
        <p14:creationId xmlns:p14="http://schemas.microsoft.com/office/powerpoint/2010/main" val="164206067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31AA0871-DF4F-3D16-30B1-C25E0C64F490}"/>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Picture Placeholder 42">
            <a:extLst>
              <a:ext uri="{FF2B5EF4-FFF2-40B4-BE49-F238E27FC236}">
                <a16:creationId xmlns:a16="http://schemas.microsoft.com/office/drawing/2014/main" id="{C6FE3766-7949-D482-997B-F037BAB90A2C}"/>
              </a:ext>
            </a:extLst>
          </p:cNvPr>
          <p:cNvSpPr>
            <a:spLocks noGrp="1"/>
          </p:cNvSpPr>
          <p:nvPr>
            <p:ph type="pic" sz="quarter" idx="20" hasCustomPrompt="1"/>
          </p:nvPr>
        </p:nvSpPr>
        <p:spPr>
          <a:xfrm>
            <a:off x="0" y="0"/>
            <a:ext cx="8040688" cy="6858000"/>
          </a:xfrm>
          <a:custGeom>
            <a:avLst/>
            <a:gdLst>
              <a:gd name="connsiteX0" fmla="*/ 1592699 w 8040688"/>
              <a:gd name="connsiteY0" fmla="*/ 6492423 h 6858000"/>
              <a:gd name="connsiteX1" fmla="*/ 1592699 w 8040688"/>
              <a:gd name="connsiteY1" fmla="*/ 6501164 h 6858000"/>
              <a:gd name="connsiteX2" fmla="*/ 1592546 w 8040688"/>
              <a:gd name="connsiteY2" fmla="*/ 6504388 h 6858000"/>
              <a:gd name="connsiteX3" fmla="*/ 1568857 w 8040688"/>
              <a:gd name="connsiteY3" fmla="*/ 6522619 h 6858000"/>
              <a:gd name="connsiteX4" fmla="*/ 1551438 w 8040688"/>
              <a:gd name="connsiteY4" fmla="*/ 6508315 h 6858000"/>
              <a:gd name="connsiteX5" fmla="*/ 1568857 w 8040688"/>
              <a:gd name="connsiteY5" fmla="*/ 6495071 h 6858000"/>
              <a:gd name="connsiteX6" fmla="*/ 1581983 w 8040688"/>
              <a:gd name="connsiteY6" fmla="*/ 6495071 h 6858000"/>
              <a:gd name="connsiteX7" fmla="*/ 1592699 w 8040688"/>
              <a:gd name="connsiteY7" fmla="*/ 6492423 h 6858000"/>
              <a:gd name="connsiteX8" fmla="*/ 1172060 w 8040688"/>
              <a:gd name="connsiteY8" fmla="*/ 6492423 h 6858000"/>
              <a:gd name="connsiteX9" fmla="*/ 1172060 w 8040688"/>
              <a:gd name="connsiteY9" fmla="*/ 6501164 h 6858000"/>
              <a:gd name="connsiteX10" fmla="*/ 1171906 w 8040688"/>
              <a:gd name="connsiteY10" fmla="*/ 6504389 h 6858000"/>
              <a:gd name="connsiteX11" fmla="*/ 1148216 w 8040688"/>
              <a:gd name="connsiteY11" fmla="*/ 6522619 h 6858000"/>
              <a:gd name="connsiteX12" fmla="*/ 1130802 w 8040688"/>
              <a:gd name="connsiteY12" fmla="*/ 6508315 h 6858000"/>
              <a:gd name="connsiteX13" fmla="*/ 1148216 w 8040688"/>
              <a:gd name="connsiteY13" fmla="*/ 6495071 h 6858000"/>
              <a:gd name="connsiteX14" fmla="*/ 1161343 w 8040688"/>
              <a:gd name="connsiteY14" fmla="*/ 6495071 h 6858000"/>
              <a:gd name="connsiteX15" fmla="*/ 1172060 w 8040688"/>
              <a:gd name="connsiteY15" fmla="*/ 6492423 h 6858000"/>
              <a:gd name="connsiteX16" fmla="*/ 1796056 w 8040688"/>
              <a:gd name="connsiteY16" fmla="*/ 6448718 h 6858000"/>
              <a:gd name="connsiteX17" fmla="*/ 1823115 w 8040688"/>
              <a:gd name="connsiteY17" fmla="*/ 6470969 h 6858000"/>
              <a:gd name="connsiteX18" fmla="*/ 1768190 w 8040688"/>
              <a:gd name="connsiteY18" fmla="*/ 6470969 h 6858000"/>
              <a:gd name="connsiteX19" fmla="*/ 1796056 w 8040688"/>
              <a:gd name="connsiteY19" fmla="*/ 6448718 h 6858000"/>
              <a:gd name="connsiteX20" fmla="*/ 1385331 w 8040688"/>
              <a:gd name="connsiteY20" fmla="*/ 6423290 h 6858000"/>
              <a:gd name="connsiteX21" fmla="*/ 1427128 w 8040688"/>
              <a:gd name="connsiteY21" fmla="*/ 6544605 h 6858000"/>
              <a:gd name="connsiteX22" fmla="*/ 1470261 w 8040688"/>
              <a:gd name="connsiteY22" fmla="*/ 6544605 h 6858000"/>
              <a:gd name="connsiteX23" fmla="*/ 1513932 w 8040688"/>
              <a:gd name="connsiteY23" fmla="*/ 6423290 h 6858000"/>
              <a:gd name="connsiteX24" fmla="*/ 1477223 w 8040688"/>
              <a:gd name="connsiteY24" fmla="*/ 6423290 h 6858000"/>
              <a:gd name="connsiteX25" fmla="*/ 1449367 w 8040688"/>
              <a:gd name="connsiteY25" fmla="*/ 6507521 h 6858000"/>
              <a:gd name="connsiteX26" fmla="*/ 1423104 w 8040688"/>
              <a:gd name="connsiteY26" fmla="*/ 6423290 h 6858000"/>
              <a:gd name="connsiteX27" fmla="*/ 1319153 w 8040688"/>
              <a:gd name="connsiteY27" fmla="*/ 6423290 h 6858000"/>
              <a:gd name="connsiteX28" fmla="*/ 1319153 w 8040688"/>
              <a:gd name="connsiteY28" fmla="*/ 6452426 h 6858000"/>
              <a:gd name="connsiteX29" fmla="*/ 1336299 w 8040688"/>
              <a:gd name="connsiteY29" fmla="*/ 6452426 h 6858000"/>
              <a:gd name="connsiteX30" fmla="*/ 1336299 w 8040688"/>
              <a:gd name="connsiteY30" fmla="*/ 6544604 h 6858000"/>
              <a:gd name="connsiteX31" fmla="*/ 1371127 w 8040688"/>
              <a:gd name="connsiteY31" fmla="*/ 6544604 h 6858000"/>
              <a:gd name="connsiteX32" fmla="*/ 1371127 w 8040688"/>
              <a:gd name="connsiteY32" fmla="*/ 6423290 h 6858000"/>
              <a:gd name="connsiteX33" fmla="*/ 1293161 w 8040688"/>
              <a:gd name="connsiteY33" fmla="*/ 6421700 h 6858000"/>
              <a:gd name="connsiteX34" fmla="*/ 1261280 w 8040688"/>
              <a:gd name="connsiteY34" fmla="*/ 6442626 h 6858000"/>
              <a:gd name="connsiteX35" fmla="*/ 1261280 w 8040688"/>
              <a:gd name="connsiteY35" fmla="*/ 6423290 h 6858000"/>
              <a:gd name="connsiteX36" fmla="*/ 1227522 w 8040688"/>
              <a:gd name="connsiteY36" fmla="*/ 6423290 h 6858000"/>
              <a:gd name="connsiteX37" fmla="*/ 1227522 w 8040688"/>
              <a:gd name="connsiteY37" fmla="*/ 6544604 h 6858000"/>
              <a:gd name="connsiteX38" fmla="*/ 1262352 w 8040688"/>
              <a:gd name="connsiteY38" fmla="*/ 6544604 h 6858000"/>
              <a:gd name="connsiteX39" fmla="*/ 1262352 w 8040688"/>
              <a:gd name="connsiteY39" fmla="*/ 6486596 h 6858000"/>
              <a:gd name="connsiteX40" fmla="*/ 1288073 w 8040688"/>
              <a:gd name="connsiteY40" fmla="*/ 6457194 h 6858000"/>
              <a:gd name="connsiteX41" fmla="*/ 1302808 w 8040688"/>
              <a:gd name="connsiteY41" fmla="*/ 6457194 h 6858000"/>
              <a:gd name="connsiteX42" fmla="*/ 1302808 w 8040688"/>
              <a:gd name="connsiteY42" fmla="*/ 6422760 h 6858000"/>
              <a:gd name="connsiteX43" fmla="*/ 1293161 w 8040688"/>
              <a:gd name="connsiteY43" fmla="*/ 6421700 h 6858000"/>
              <a:gd name="connsiteX44" fmla="*/ 1796056 w 8040688"/>
              <a:gd name="connsiteY44" fmla="*/ 6420112 h 6858000"/>
              <a:gd name="connsiteX45" fmla="*/ 1791956 w 8040688"/>
              <a:gd name="connsiteY45" fmla="*/ 6420138 h 6858000"/>
              <a:gd name="connsiteX46" fmla="*/ 1732297 w 8040688"/>
              <a:gd name="connsiteY46" fmla="*/ 6483948 h 6858000"/>
              <a:gd name="connsiteX47" fmla="*/ 1770879 w 8040688"/>
              <a:gd name="connsiteY47" fmla="*/ 6541990 h 6858000"/>
              <a:gd name="connsiteX48" fmla="*/ 1857943 w 8040688"/>
              <a:gd name="connsiteY48" fmla="*/ 6509641 h 6858000"/>
              <a:gd name="connsiteX49" fmla="*/ 1821781 w 8040688"/>
              <a:gd name="connsiteY49" fmla="*/ 6505933 h 6858000"/>
              <a:gd name="connsiteX50" fmla="*/ 1802269 w 8040688"/>
              <a:gd name="connsiteY50" fmla="*/ 6518046 h 6858000"/>
              <a:gd name="connsiteX51" fmla="*/ 1768997 w 8040688"/>
              <a:gd name="connsiteY51" fmla="*/ 6494013 h 6858000"/>
              <a:gd name="connsiteX52" fmla="*/ 1860353 w 8040688"/>
              <a:gd name="connsiteY52" fmla="*/ 6494013 h 6858000"/>
              <a:gd name="connsiteX53" fmla="*/ 1860353 w 8040688"/>
              <a:gd name="connsiteY53" fmla="*/ 6492689 h 6858000"/>
              <a:gd name="connsiteX54" fmla="*/ 1796056 w 8040688"/>
              <a:gd name="connsiteY54" fmla="*/ 6420112 h 6858000"/>
              <a:gd name="connsiteX55" fmla="*/ 1574215 w 8040688"/>
              <a:gd name="connsiteY55" fmla="*/ 6420111 h 6858000"/>
              <a:gd name="connsiteX56" fmla="*/ 1521700 w 8040688"/>
              <a:gd name="connsiteY56" fmla="*/ 6434944 h 6858000"/>
              <a:gd name="connsiteX57" fmla="*/ 1535364 w 8040688"/>
              <a:gd name="connsiteY57" fmla="*/ 6460902 h 6858000"/>
              <a:gd name="connsiteX58" fmla="*/ 1572342 w 8040688"/>
              <a:gd name="connsiteY58" fmla="*/ 6449512 h 6858000"/>
              <a:gd name="connsiteX59" fmla="*/ 1592699 w 8040688"/>
              <a:gd name="connsiteY59" fmla="*/ 6463816 h 6858000"/>
              <a:gd name="connsiteX60" fmla="*/ 1592699 w 8040688"/>
              <a:gd name="connsiteY60" fmla="*/ 6465140 h 6858000"/>
              <a:gd name="connsiteX61" fmla="*/ 1584124 w 8040688"/>
              <a:gd name="connsiteY61" fmla="*/ 6472292 h 6858000"/>
              <a:gd name="connsiteX62" fmla="*/ 1560013 w 8040688"/>
              <a:gd name="connsiteY62" fmla="*/ 6472292 h 6858000"/>
              <a:gd name="connsiteX63" fmla="*/ 1515545 w 8040688"/>
              <a:gd name="connsiteY63" fmla="*/ 6509640 h 6858000"/>
              <a:gd name="connsiteX64" fmla="*/ 1515603 w 8040688"/>
              <a:gd name="connsiteY64" fmla="*/ 6510750 h 6858000"/>
              <a:gd name="connsiteX65" fmla="*/ 1558409 w 8040688"/>
              <a:gd name="connsiteY65" fmla="*/ 6547782 h 6858000"/>
              <a:gd name="connsiteX66" fmla="*/ 1592699 w 8040688"/>
              <a:gd name="connsiteY66" fmla="*/ 6533214 h 6858000"/>
              <a:gd name="connsiteX67" fmla="*/ 1592699 w 8040688"/>
              <a:gd name="connsiteY67" fmla="*/ 6544604 h 6858000"/>
              <a:gd name="connsiteX68" fmla="*/ 1627527 w 8040688"/>
              <a:gd name="connsiteY68" fmla="*/ 6544604 h 6858000"/>
              <a:gd name="connsiteX69" fmla="*/ 1627527 w 8040688"/>
              <a:gd name="connsiteY69" fmla="*/ 6464875 h 6858000"/>
              <a:gd name="connsiteX70" fmla="*/ 1574215 w 8040688"/>
              <a:gd name="connsiteY70" fmla="*/ 6420111 h 6858000"/>
              <a:gd name="connsiteX71" fmla="*/ 1153574 w 8040688"/>
              <a:gd name="connsiteY71" fmla="*/ 6420111 h 6858000"/>
              <a:gd name="connsiteX72" fmla="*/ 1101062 w 8040688"/>
              <a:gd name="connsiteY72" fmla="*/ 6434944 h 6858000"/>
              <a:gd name="connsiteX73" fmla="*/ 1114726 w 8040688"/>
              <a:gd name="connsiteY73" fmla="*/ 6460902 h 6858000"/>
              <a:gd name="connsiteX74" fmla="*/ 1151699 w 8040688"/>
              <a:gd name="connsiteY74" fmla="*/ 6449512 h 6858000"/>
              <a:gd name="connsiteX75" fmla="*/ 1172060 w 8040688"/>
              <a:gd name="connsiteY75" fmla="*/ 6463816 h 6858000"/>
              <a:gd name="connsiteX76" fmla="*/ 1172060 w 8040688"/>
              <a:gd name="connsiteY76" fmla="*/ 6465140 h 6858000"/>
              <a:gd name="connsiteX77" fmla="*/ 1163487 w 8040688"/>
              <a:gd name="connsiteY77" fmla="*/ 6472292 h 6858000"/>
              <a:gd name="connsiteX78" fmla="*/ 1139375 w 8040688"/>
              <a:gd name="connsiteY78" fmla="*/ 6472292 h 6858000"/>
              <a:gd name="connsiteX79" fmla="*/ 1094901 w 8040688"/>
              <a:gd name="connsiteY79" fmla="*/ 6509640 h 6858000"/>
              <a:gd name="connsiteX80" fmla="*/ 1094960 w 8040688"/>
              <a:gd name="connsiteY80" fmla="*/ 6510749 h 6858000"/>
              <a:gd name="connsiteX81" fmla="*/ 1137766 w 8040688"/>
              <a:gd name="connsiteY81" fmla="*/ 6547782 h 6858000"/>
              <a:gd name="connsiteX82" fmla="*/ 1172060 w 8040688"/>
              <a:gd name="connsiteY82" fmla="*/ 6533214 h 6858000"/>
              <a:gd name="connsiteX83" fmla="*/ 1172060 w 8040688"/>
              <a:gd name="connsiteY83" fmla="*/ 6544604 h 6858000"/>
              <a:gd name="connsiteX84" fmla="*/ 1206890 w 8040688"/>
              <a:gd name="connsiteY84" fmla="*/ 6544604 h 6858000"/>
              <a:gd name="connsiteX85" fmla="*/ 1206890 w 8040688"/>
              <a:gd name="connsiteY85" fmla="*/ 6464875 h 6858000"/>
              <a:gd name="connsiteX86" fmla="*/ 1153574 w 8040688"/>
              <a:gd name="connsiteY86" fmla="*/ 6420111 h 6858000"/>
              <a:gd name="connsiteX87" fmla="*/ 568575 w 8040688"/>
              <a:gd name="connsiteY87" fmla="*/ 6383429 h 6858000"/>
              <a:gd name="connsiteX88" fmla="*/ 568549 w 8040688"/>
              <a:gd name="connsiteY88" fmla="*/ 6520396 h 6858000"/>
              <a:gd name="connsiteX89" fmla="*/ 624511 w 8040688"/>
              <a:gd name="connsiteY89" fmla="*/ 6519097 h 6858000"/>
              <a:gd name="connsiteX90" fmla="*/ 618898 w 8040688"/>
              <a:gd name="connsiteY90" fmla="*/ 6402004 h 6858000"/>
              <a:gd name="connsiteX91" fmla="*/ 624479 w 8040688"/>
              <a:gd name="connsiteY91" fmla="*/ 6384725 h 6858000"/>
              <a:gd name="connsiteX92" fmla="*/ 568575 w 8040688"/>
              <a:gd name="connsiteY92" fmla="*/ 6383429 h 6858000"/>
              <a:gd name="connsiteX93" fmla="*/ 1659953 w 8040688"/>
              <a:gd name="connsiteY93" fmla="*/ 6377201 h 6858000"/>
              <a:gd name="connsiteX94" fmla="*/ 1659953 w 8040688"/>
              <a:gd name="connsiteY94" fmla="*/ 6423290 h 6858000"/>
              <a:gd name="connsiteX95" fmla="*/ 1640662 w 8040688"/>
              <a:gd name="connsiteY95" fmla="*/ 6423290 h 6858000"/>
              <a:gd name="connsiteX96" fmla="*/ 1640662 w 8040688"/>
              <a:gd name="connsiteY96" fmla="*/ 6452426 h 6858000"/>
              <a:gd name="connsiteX97" fmla="*/ 1659953 w 8040688"/>
              <a:gd name="connsiteY97" fmla="*/ 6452426 h 6858000"/>
              <a:gd name="connsiteX98" fmla="*/ 1659953 w 8040688"/>
              <a:gd name="connsiteY98" fmla="*/ 6518911 h 6858000"/>
              <a:gd name="connsiteX99" fmla="*/ 1695318 w 8040688"/>
              <a:gd name="connsiteY99" fmla="*/ 6546194 h 6858000"/>
              <a:gd name="connsiteX100" fmla="*/ 1722377 w 8040688"/>
              <a:gd name="connsiteY100" fmla="*/ 6544604 h 6858000"/>
              <a:gd name="connsiteX101" fmla="*/ 1722377 w 8040688"/>
              <a:gd name="connsiteY101" fmla="*/ 6515203 h 6858000"/>
              <a:gd name="connsiteX102" fmla="*/ 1706303 w 8040688"/>
              <a:gd name="connsiteY102" fmla="*/ 6515998 h 6858000"/>
              <a:gd name="connsiteX103" fmla="*/ 1694780 w 8040688"/>
              <a:gd name="connsiteY103" fmla="*/ 6507256 h 6858000"/>
              <a:gd name="connsiteX104" fmla="*/ 1694780 w 8040688"/>
              <a:gd name="connsiteY104" fmla="*/ 6452426 h 6858000"/>
              <a:gd name="connsiteX105" fmla="*/ 1721302 w 8040688"/>
              <a:gd name="connsiteY105" fmla="*/ 6452426 h 6858000"/>
              <a:gd name="connsiteX106" fmla="*/ 1721302 w 8040688"/>
              <a:gd name="connsiteY106" fmla="*/ 6423290 h 6858000"/>
              <a:gd name="connsiteX107" fmla="*/ 1694780 w 8040688"/>
              <a:gd name="connsiteY107" fmla="*/ 6423290 h 6858000"/>
              <a:gd name="connsiteX108" fmla="*/ 1694780 w 8040688"/>
              <a:gd name="connsiteY108" fmla="*/ 6377201 h 6858000"/>
              <a:gd name="connsiteX109" fmla="*/ 1884617 w 8040688"/>
              <a:gd name="connsiteY109" fmla="*/ 6359355 h 6858000"/>
              <a:gd name="connsiteX110" fmla="*/ 1884617 w 8040688"/>
              <a:gd name="connsiteY110" fmla="*/ 6392335 h 6858000"/>
              <a:gd name="connsiteX111" fmla="*/ 1893998 w 8040688"/>
              <a:gd name="connsiteY111" fmla="*/ 6392335 h 6858000"/>
              <a:gd name="connsiteX112" fmla="*/ 1893998 w 8040688"/>
              <a:gd name="connsiteY112" fmla="*/ 6373492 h 6858000"/>
              <a:gd name="connsiteX113" fmla="*/ 1898291 w 8040688"/>
              <a:gd name="connsiteY113" fmla="*/ 6385270 h 6858000"/>
              <a:gd name="connsiteX114" fmla="*/ 1905819 w 8040688"/>
              <a:gd name="connsiteY114" fmla="*/ 6385270 h 6858000"/>
              <a:gd name="connsiteX115" fmla="*/ 1910111 w 8040688"/>
              <a:gd name="connsiteY115" fmla="*/ 6373492 h 6858000"/>
              <a:gd name="connsiteX116" fmla="*/ 1910111 w 8040688"/>
              <a:gd name="connsiteY116" fmla="*/ 6392335 h 6858000"/>
              <a:gd name="connsiteX117" fmla="*/ 1919685 w 8040688"/>
              <a:gd name="connsiteY117" fmla="*/ 6392335 h 6858000"/>
              <a:gd name="connsiteX118" fmla="*/ 1919685 w 8040688"/>
              <a:gd name="connsiteY118" fmla="*/ 6359355 h 6858000"/>
              <a:gd name="connsiteX119" fmla="*/ 1907566 w 8040688"/>
              <a:gd name="connsiteY119" fmla="*/ 6359355 h 6858000"/>
              <a:gd name="connsiteX120" fmla="*/ 1902362 w 8040688"/>
              <a:gd name="connsiteY120" fmla="*/ 6373114 h 6858000"/>
              <a:gd name="connsiteX121" fmla="*/ 1897494 w 8040688"/>
              <a:gd name="connsiteY121" fmla="*/ 6359355 h 6858000"/>
              <a:gd name="connsiteX122" fmla="*/ 1850683 w 8040688"/>
              <a:gd name="connsiteY122" fmla="*/ 6359355 h 6858000"/>
              <a:gd name="connsiteX123" fmla="*/ 1850683 w 8040688"/>
              <a:gd name="connsiteY123" fmla="*/ 6367929 h 6858000"/>
              <a:gd name="connsiteX124" fmla="*/ 1860074 w 8040688"/>
              <a:gd name="connsiteY124" fmla="*/ 6367929 h 6858000"/>
              <a:gd name="connsiteX125" fmla="*/ 1860074 w 8040688"/>
              <a:gd name="connsiteY125" fmla="*/ 6392335 h 6858000"/>
              <a:gd name="connsiteX126" fmla="*/ 1869839 w 8040688"/>
              <a:gd name="connsiteY126" fmla="*/ 6392335 h 6858000"/>
              <a:gd name="connsiteX127" fmla="*/ 1869839 w 8040688"/>
              <a:gd name="connsiteY127" fmla="*/ 6367929 h 6858000"/>
              <a:gd name="connsiteX128" fmla="*/ 1879230 w 8040688"/>
              <a:gd name="connsiteY128" fmla="*/ 6367929 h 6858000"/>
              <a:gd name="connsiteX129" fmla="*/ 1879230 w 8040688"/>
              <a:gd name="connsiteY129" fmla="*/ 6359355 h 6858000"/>
              <a:gd name="connsiteX130" fmla="*/ 1352105 w 8040688"/>
              <a:gd name="connsiteY130" fmla="*/ 6359189 h 6858000"/>
              <a:gd name="connsiteX131" fmla="*/ 1329868 w 8040688"/>
              <a:gd name="connsiteY131" fmla="*/ 6381439 h 6858000"/>
              <a:gd name="connsiteX132" fmla="*/ 1352108 w 8040688"/>
              <a:gd name="connsiteY132" fmla="*/ 6403427 h 6858000"/>
              <a:gd name="connsiteX133" fmla="*/ 1374610 w 8040688"/>
              <a:gd name="connsiteY133" fmla="*/ 6381439 h 6858000"/>
              <a:gd name="connsiteX134" fmla="*/ 1374610 w 8040688"/>
              <a:gd name="connsiteY134" fmla="*/ 6381364 h 6858000"/>
              <a:gd name="connsiteX135" fmla="*/ 1352105 w 8040688"/>
              <a:gd name="connsiteY135" fmla="*/ 6359189 h 6858000"/>
              <a:gd name="connsiteX136" fmla="*/ 1041583 w 8040688"/>
              <a:gd name="connsiteY136" fmla="*/ 6359189 h 6858000"/>
              <a:gd name="connsiteX137" fmla="*/ 1041583 w 8040688"/>
              <a:gd name="connsiteY137" fmla="*/ 6544604 h 6858000"/>
              <a:gd name="connsiteX138" fmla="*/ 1076143 w 8040688"/>
              <a:gd name="connsiteY138" fmla="*/ 6544604 h 6858000"/>
              <a:gd name="connsiteX139" fmla="*/ 1076143 w 8040688"/>
              <a:gd name="connsiteY139" fmla="*/ 6359189 h 6858000"/>
              <a:gd name="connsiteX140" fmla="*/ 925239 w 8040688"/>
              <a:gd name="connsiteY140" fmla="*/ 6355990 h 6858000"/>
              <a:gd name="connsiteX141" fmla="*/ 832602 w 8040688"/>
              <a:gd name="connsiteY141" fmla="*/ 6451897 h 6858000"/>
              <a:gd name="connsiteX142" fmla="*/ 832623 w 8040688"/>
              <a:gd name="connsiteY142" fmla="*/ 6456990 h 6858000"/>
              <a:gd name="connsiteX143" fmla="*/ 930389 w 8040688"/>
              <a:gd name="connsiteY143" fmla="*/ 6547783 h 6858000"/>
              <a:gd name="connsiteX144" fmla="*/ 1022285 w 8040688"/>
              <a:gd name="connsiteY144" fmla="*/ 6478650 h 6858000"/>
              <a:gd name="connsiteX145" fmla="*/ 981294 w 8040688"/>
              <a:gd name="connsiteY145" fmla="*/ 6478650 h 6858000"/>
              <a:gd name="connsiteX146" fmla="*/ 930389 w 8040688"/>
              <a:gd name="connsiteY146" fmla="*/ 6513878 h 6858000"/>
              <a:gd name="connsiteX147" fmla="*/ 871450 w 8040688"/>
              <a:gd name="connsiteY147" fmla="*/ 6451897 h 6858000"/>
              <a:gd name="connsiteX148" fmla="*/ 930389 w 8040688"/>
              <a:gd name="connsiteY148" fmla="*/ 6389916 h 6858000"/>
              <a:gd name="connsiteX149" fmla="*/ 981294 w 8040688"/>
              <a:gd name="connsiteY149" fmla="*/ 6425144 h 6858000"/>
              <a:gd name="connsiteX150" fmla="*/ 1022285 w 8040688"/>
              <a:gd name="connsiteY150" fmla="*/ 6425144 h 6858000"/>
              <a:gd name="connsiteX151" fmla="*/ 930389 w 8040688"/>
              <a:gd name="connsiteY151" fmla="*/ 6356011 h 6858000"/>
              <a:gd name="connsiteX152" fmla="*/ 925239 w 8040688"/>
              <a:gd name="connsiteY152" fmla="*/ 6355990 h 6858000"/>
              <a:gd name="connsiteX153" fmla="*/ 651232 w 8040688"/>
              <a:gd name="connsiteY153" fmla="*/ 6336161 h 6858000"/>
              <a:gd name="connsiteX154" fmla="*/ 624479 w 8040688"/>
              <a:gd name="connsiteY154" fmla="*/ 6384726 h 6858000"/>
              <a:gd name="connsiteX155" fmla="*/ 742033 w 8040688"/>
              <a:gd name="connsiteY155" fmla="*/ 6451914 h 6858000"/>
              <a:gd name="connsiteX156" fmla="*/ 624512 w 8040688"/>
              <a:gd name="connsiteY156" fmla="*/ 6519097 h 6858000"/>
              <a:gd name="connsiteX157" fmla="*/ 651373 w 8040688"/>
              <a:gd name="connsiteY157" fmla="*/ 6567631 h 6858000"/>
              <a:gd name="connsiteX158" fmla="*/ 771228 w 8040688"/>
              <a:gd name="connsiteY158" fmla="*/ 6499136 h 6858000"/>
              <a:gd name="connsiteX159" fmla="*/ 742033 w 8040688"/>
              <a:gd name="connsiteY159" fmla="*/ 6451914 h 6858000"/>
              <a:gd name="connsiteX160" fmla="*/ 771227 w 8040688"/>
              <a:gd name="connsiteY160" fmla="*/ 6404692 h 6858000"/>
              <a:gd name="connsiteX161" fmla="*/ 651232 w 8040688"/>
              <a:gd name="connsiteY161" fmla="*/ 6336161 h 6858000"/>
              <a:gd name="connsiteX162" fmla="*/ 0 w 8040688"/>
              <a:gd name="connsiteY162" fmla="*/ 0 h 6858000"/>
              <a:gd name="connsiteX163" fmla="*/ 8040688 w 8040688"/>
              <a:gd name="connsiteY163" fmla="*/ 0 h 6858000"/>
              <a:gd name="connsiteX164" fmla="*/ 8040688 w 8040688"/>
              <a:gd name="connsiteY164" fmla="*/ 6858000 h 6858000"/>
              <a:gd name="connsiteX165" fmla="*/ 0 w 8040688"/>
              <a:gd name="connsiteY16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040688"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light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2"/>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43" name="Picture Placeholder 42">
            <a:extLst>
              <a:ext uri="{FF2B5EF4-FFF2-40B4-BE49-F238E27FC236}">
                <a16:creationId xmlns:a16="http://schemas.microsoft.com/office/drawing/2014/main" id="{C6FE3766-7949-D482-997B-F037BAB90A2C}"/>
              </a:ext>
            </a:extLst>
          </p:cNvPr>
          <p:cNvSpPr>
            <a:spLocks noGrp="1"/>
          </p:cNvSpPr>
          <p:nvPr>
            <p:ph type="pic" sz="quarter" idx="20" hasCustomPrompt="1"/>
          </p:nvPr>
        </p:nvSpPr>
        <p:spPr>
          <a:xfrm>
            <a:off x="0" y="0"/>
            <a:ext cx="8040688" cy="6858000"/>
          </a:xfrm>
          <a:custGeom>
            <a:avLst/>
            <a:gdLst>
              <a:gd name="connsiteX0" fmla="*/ 1592699 w 8040688"/>
              <a:gd name="connsiteY0" fmla="*/ 6492423 h 6858000"/>
              <a:gd name="connsiteX1" fmla="*/ 1592699 w 8040688"/>
              <a:gd name="connsiteY1" fmla="*/ 6501164 h 6858000"/>
              <a:gd name="connsiteX2" fmla="*/ 1592546 w 8040688"/>
              <a:gd name="connsiteY2" fmla="*/ 6504388 h 6858000"/>
              <a:gd name="connsiteX3" fmla="*/ 1568857 w 8040688"/>
              <a:gd name="connsiteY3" fmla="*/ 6522619 h 6858000"/>
              <a:gd name="connsiteX4" fmla="*/ 1551438 w 8040688"/>
              <a:gd name="connsiteY4" fmla="*/ 6508315 h 6858000"/>
              <a:gd name="connsiteX5" fmla="*/ 1568857 w 8040688"/>
              <a:gd name="connsiteY5" fmla="*/ 6495071 h 6858000"/>
              <a:gd name="connsiteX6" fmla="*/ 1581983 w 8040688"/>
              <a:gd name="connsiteY6" fmla="*/ 6495071 h 6858000"/>
              <a:gd name="connsiteX7" fmla="*/ 1592699 w 8040688"/>
              <a:gd name="connsiteY7" fmla="*/ 6492423 h 6858000"/>
              <a:gd name="connsiteX8" fmla="*/ 1172060 w 8040688"/>
              <a:gd name="connsiteY8" fmla="*/ 6492423 h 6858000"/>
              <a:gd name="connsiteX9" fmla="*/ 1172060 w 8040688"/>
              <a:gd name="connsiteY9" fmla="*/ 6501164 h 6858000"/>
              <a:gd name="connsiteX10" fmla="*/ 1171906 w 8040688"/>
              <a:gd name="connsiteY10" fmla="*/ 6504389 h 6858000"/>
              <a:gd name="connsiteX11" fmla="*/ 1148216 w 8040688"/>
              <a:gd name="connsiteY11" fmla="*/ 6522619 h 6858000"/>
              <a:gd name="connsiteX12" fmla="*/ 1130802 w 8040688"/>
              <a:gd name="connsiteY12" fmla="*/ 6508315 h 6858000"/>
              <a:gd name="connsiteX13" fmla="*/ 1148216 w 8040688"/>
              <a:gd name="connsiteY13" fmla="*/ 6495071 h 6858000"/>
              <a:gd name="connsiteX14" fmla="*/ 1161343 w 8040688"/>
              <a:gd name="connsiteY14" fmla="*/ 6495071 h 6858000"/>
              <a:gd name="connsiteX15" fmla="*/ 1172060 w 8040688"/>
              <a:gd name="connsiteY15" fmla="*/ 6492423 h 6858000"/>
              <a:gd name="connsiteX16" fmla="*/ 1796056 w 8040688"/>
              <a:gd name="connsiteY16" fmla="*/ 6448718 h 6858000"/>
              <a:gd name="connsiteX17" fmla="*/ 1823115 w 8040688"/>
              <a:gd name="connsiteY17" fmla="*/ 6470969 h 6858000"/>
              <a:gd name="connsiteX18" fmla="*/ 1768190 w 8040688"/>
              <a:gd name="connsiteY18" fmla="*/ 6470969 h 6858000"/>
              <a:gd name="connsiteX19" fmla="*/ 1796056 w 8040688"/>
              <a:gd name="connsiteY19" fmla="*/ 6448718 h 6858000"/>
              <a:gd name="connsiteX20" fmla="*/ 1385331 w 8040688"/>
              <a:gd name="connsiteY20" fmla="*/ 6423290 h 6858000"/>
              <a:gd name="connsiteX21" fmla="*/ 1427128 w 8040688"/>
              <a:gd name="connsiteY21" fmla="*/ 6544605 h 6858000"/>
              <a:gd name="connsiteX22" fmla="*/ 1470261 w 8040688"/>
              <a:gd name="connsiteY22" fmla="*/ 6544605 h 6858000"/>
              <a:gd name="connsiteX23" fmla="*/ 1513932 w 8040688"/>
              <a:gd name="connsiteY23" fmla="*/ 6423290 h 6858000"/>
              <a:gd name="connsiteX24" fmla="*/ 1477223 w 8040688"/>
              <a:gd name="connsiteY24" fmla="*/ 6423290 h 6858000"/>
              <a:gd name="connsiteX25" fmla="*/ 1449367 w 8040688"/>
              <a:gd name="connsiteY25" fmla="*/ 6507521 h 6858000"/>
              <a:gd name="connsiteX26" fmla="*/ 1423104 w 8040688"/>
              <a:gd name="connsiteY26" fmla="*/ 6423290 h 6858000"/>
              <a:gd name="connsiteX27" fmla="*/ 1319153 w 8040688"/>
              <a:gd name="connsiteY27" fmla="*/ 6423290 h 6858000"/>
              <a:gd name="connsiteX28" fmla="*/ 1319153 w 8040688"/>
              <a:gd name="connsiteY28" fmla="*/ 6452426 h 6858000"/>
              <a:gd name="connsiteX29" fmla="*/ 1336299 w 8040688"/>
              <a:gd name="connsiteY29" fmla="*/ 6452426 h 6858000"/>
              <a:gd name="connsiteX30" fmla="*/ 1336299 w 8040688"/>
              <a:gd name="connsiteY30" fmla="*/ 6544604 h 6858000"/>
              <a:gd name="connsiteX31" fmla="*/ 1371127 w 8040688"/>
              <a:gd name="connsiteY31" fmla="*/ 6544604 h 6858000"/>
              <a:gd name="connsiteX32" fmla="*/ 1371127 w 8040688"/>
              <a:gd name="connsiteY32" fmla="*/ 6423290 h 6858000"/>
              <a:gd name="connsiteX33" fmla="*/ 1293161 w 8040688"/>
              <a:gd name="connsiteY33" fmla="*/ 6421700 h 6858000"/>
              <a:gd name="connsiteX34" fmla="*/ 1261280 w 8040688"/>
              <a:gd name="connsiteY34" fmla="*/ 6442626 h 6858000"/>
              <a:gd name="connsiteX35" fmla="*/ 1261280 w 8040688"/>
              <a:gd name="connsiteY35" fmla="*/ 6423290 h 6858000"/>
              <a:gd name="connsiteX36" fmla="*/ 1227522 w 8040688"/>
              <a:gd name="connsiteY36" fmla="*/ 6423290 h 6858000"/>
              <a:gd name="connsiteX37" fmla="*/ 1227522 w 8040688"/>
              <a:gd name="connsiteY37" fmla="*/ 6544604 h 6858000"/>
              <a:gd name="connsiteX38" fmla="*/ 1262352 w 8040688"/>
              <a:gd name="connsiteY38" fmla="*/ 6544604 h 6858000"/>
              <a:gd name="connsiteX39" fmla="*/ 1262352 w 8040688"/>
              <a:gd name="connsiteY39" fmla="*/ 6486596 h 6858000"/>
              <a:gd name="connsiteX40" fmla="*/ 1288073 w 8040688"/>
              <a:gd name="connsiteY40" fmla="*/ 6457194 h 6858000"/>
              <a:gd name="connsiteX41" fmla="*/ 1302808 w 8040688"/>
              <a:gd name="connsiteY41" fmla="*/ 6457194 h 6858000"/>
              <a:gd name="connsiteX42" fmla="*/ 1302808 w 8040688"/>
              <a:gd name="connsiteY42" fmla="*/ 6422760 h 6858000"/>
              <a:gd name="connsiteX43" fmla="*/ 1293161 w 8040688"/>
              <a:gd name="connsiteY43" fmla="*/ 6421700 h 6858000"/>
              <a:gd name="connsiteX44" fmla="*/ 1796056 w 8040688"/>
              <a:gd name="connsiteY44" fmla="*/ 6420112 h 6858000"/>
              <a:gd name="connsiteX45" fmla="*/ 1791956 w 8040688"/>
              <a:gd name="connsiteY45" fmla="*/ 6420138 h 6858000"/>
              <a:gd name="connsiteX46" fmla="*/ 1732297 w 8040688"/>
              <a:gd name="connsiteY46" fmla="*/ 6483948 h 6858000"/>
              <a:gd name="connsiteX47" fmla="*/ 1770879 w 8040688"/>
              <a:gd name="connsiteY47" fmla="*/ 6541990 h 6858000"/>
              <a:gd name="connsiteX48" fmla="*/ 1857943 w 8040688"/>
              <a:gd name="connsiteY48" fmla="*/ 6509641 h 6858000"/>
              <a:gd name="connsiteX49" fmla="*/ 1821781 w 8040688"/>
              <a:gd name="connsiteY49" fmla="*/ 6505933 h 6858000"/>
              <a:gd name="connsiteX50" fmla="*/ 1802269 w 8040688"/>
              <a:gd name="connsiteY50" fmla="*/ 6518046 h 6858000"/>
              <a:gd name="connsiteX51" fmla="*/ 1768997 w 8040688"/>
              <a:gd name="connsiteY51" fmla="*/ 6494013 h 6858000"/>
              <a:gd name="connsiteX52" fmla="*/ 1860353 w 8040688"/>
              <a:gd name="connsiteY52" fmla="*/ 6494013 h 6858000"/>
              <a:gd name="connsiteX53" fmla="*/ 1860353 w 8040688"/>
              <a:gd name="connsiteY53" fmla="*/ 6492689 h 6858000"/>
              <a:gd name="connsiteX54" fmla="*/ 1796056 w 8040688"/>
              <a:gd name="connsiteY54" fmla="*/ 6420112 h 6858000"/>
              <a:gd name="connsiteX55" fmla="*/ 1574215 w 8040688"/>
              <a:gd name="connsiteY55" fmla="*/ 6420111 h 6858000"/>
              <a:gd name="connsiteX56" fmla="*/ 1521700 w 8040688"/>
              <a:gd name="connsiteY56" fmla="*/ 6434944 h 6858000"/>
              <a:gd name="connsiteX57" fmla="*/ 1535364 w 8040688"/>
              <a:gd name="connsiteY57" fmla="*/ 6460902 h 6858000"/>
              <a:gd name="connsiteX58" fmla="*/ 1572342 w 8040688"/>
              <a:gd name="connsiteY58" fmla="*/ 6449512 h 6858000"/>
              <a:gd name="connsiteX59" fmla="*/ 1592699 w 8040688"/>
              <a:gd name="connsiteY59" fmla="*/ 6463816 h 6858000"/>
              <a:gd name="connsiteX60" fmla="*/ 1592699 w 8040688"/>
              <a:gd name="connsiteY60" fmla="*/ 6465140 h 6858000"/>
              <a:gd name="connsiteX61" fmla="*/ 1584124 w 8040688"/>
              <a:gd name="connsiteY61" fmla="*/ 6472292 h 6858000"/>
              <a:gd name="connsiteX62" fmla="*/ 1560013 w 8040688"/>
              <a:gd name="connsiteY62" fmla="*/ 6472292 h 6858000"/>
              <a:gd name="connsiteX63" fmla="*/ 1515545 w 8040688"/>
              <a:gd name="connsiteY63" fmla="*/ 6509640 h 6858000"/>
              <a:gd name="connsiteX64" fmla="*/ 1515603 w 8040688"/>
              <a:gd name="connsiteY64" fmla="*/ 6510750 h 6858000"/>
              <a:gd name="connsiteX65" fmla="*/ 1558409 w 8040688"/>
              <a:gd name="connsiteY65" fmla="*/ 6547782 h 6858000"/>
              <a:gd name="connsiteX66" fmla="*/ 1592699 w 8040688"/>
              <a:gd name="connsiteY66" fmla="*/ 6533214 h 6858000"/>
              <a:gd name="connsiteX67" fmla="*/ 1592699 w 8040688"/>
              <a:gd name="connsiteY67" fmla="*/ 6544604 h 6858000"/>
              <a:gd name="connsiteX68" fmla="*/ 1627527 w 8040688"/>
              <a:gd name="connsiteY68" fmla="*/ 6544604 h 6858000"/>
              <a:gd name="connsiteX69" fmla="*/ 1627527 w 8040688"/>
              <a:gd name="connsiteY69" fmla="*/ 6464875 h 6858000"/>
              <a:gd name="connsiteX70" fmla="*/ 1574215 w 8040688"/>
              <a:gd name="connsiteY70" fmla="*/ 6420111 h 6858000"/>
              <a:gd name="connsiteX71" fmla="*/ 1153574 w 8040688"/>
              <a:gd name="connsiteY71" fmla="*/ 6420111 h 6858000"/>
              <a:gd name="connsiteX72" fmla="*/ 1101062 w 8040688"/>
              <a:gd name="connsiteY72" fmla="*/ 6434944 h 6858000"/>
              <a:gd name="connsiteX73" fmla="*/ 1114726 w 8040688"/>
              <a:gd name="connsiteY73" fmla="*/ 6460902 h 6858000"/>
              <a:gd name="connsiteX74" fmla="*/ 1151699 w 8040688"/>
              <a:gd name="connsiteY74" fmla="*/ 6449512 h 6858000"/>
              <a:gd name="connsiteX75" fmla="*/ 1172060 w 8040688"/>
              <a:gd name="connsiteY75" fmla="*/ 6463816 h 6858000"/>
              <a:gd name="connsiteX76" fmla="*/ 1172060 w 8040688"/>
              <a:gd name="connsiteY76" fmla="*/ 6465140 h 6858000"/>
              <a:gd name="connsiteX77" fmla="*/ 1163487 w 8040688"/>
              <a:gd name="connsiteY77" fmla="*/ 6472292 h 6858000"/>
              <a:gd name="connsiteX78" fmla="*/ 1139375 w 8040688"/>
              <a:gd name="connsiteY78" fmla="*/ 6472292 h 6858000"/>
              <a:gd name="connsiteX79" fmla="*/ 1094901 w 8040688"/>
              <a:gd name="connsiteY79" fmla="*/ 6509640 h 6858000"/>
              <a:gd name="connsiteX80" fmla="*/ 1094960 w 8040688"/>
              <a:gd name="connsiteY80" fmla="*/ 6510749 h 6858000"/>
              <a:gd name="connsiteX81" fmla="*/ 1137766 w 8040688"/>
              <a:gd name="connsiteY81" fmla="*/ 6547782 h 6858000"/>
              <a:gd name="connsiteX82" fmla="*/ 1172060 w 8040688"/>
              <a:gd name="connsiteY82" fmla="*/ 6533214 h 6858000"/>
              <a:gd name="connsiteX83" fmla="*/ 1172060 w 8040688"/>
              <a:gd name="connsiteY83" fmla="*/ 6544604 h 6858000"/>
              <a:gd name="connsiteX84" fmla="*/ 1206890 w 8040688"/>
              <a:gd name="connsiteY84" fmla="*/ 6544604 h 6858000"/>
              <a:gd name="connsiteX85" fmla="*/ 1206890 w 8040688"/>
              <a:gd name="connsiteY85" fmla="*/ 6464875 h 6858000"/>
              <a:gd name="connsiteX86" fmla="*/ 1153574 w 8040688"/>
              <a:gd name="connsiteY86" fmla="*/ 6420111 h 6858000"/>
              <a:gd name="connsiteX87" fmla="*/ 568575 w 8040688"/>
              <a:gd name="connsiteY87" fmla="*/ 6383429 h 6858000"/>
              <a:gd name="connsiteX88" fmla="*/ 568549 w 8040688"/>
              <a:gd name="connsiteY88" fmla="*/ 6520396 h 6858000"/>
              <a:gd name="connsiteX89" fmla="*/ 624511 w 8040688"/>
              <a:gd name="connsiteY89" fmla="*/ 6519097 h 6858000"/>
              <a:gd name="connsiteX90" fmla="*/ 618898 w 8040688"/>
              <a:gd name="connsiteY90" fmla="*/ 6402004 h 6858000"/>
              <a:gd name="connsiteX91" fmla="*/ 624479 w 8040688"/>
              <a:gd name="connsiteY91" fmla="*/ 6384725 h 6858000"/>
              <a:gd name="connsiteX92" fmla="*/ 568575 w 8040688"/>
              <a:gd name="connsiteY92" fmla="*/ 6383429 h 6858000"/>
              <a:gd name="connsiteX93" fmla="*/ 1659953 w 8040688"/>
              <a:gd name="connsiteY93" fmla="*/ 6377201 h 6858000"/>
              <a:gd name="connsiteX94" fmla="*/ 1659953 w 8040688"/>
              <a:gd name="connsiteY94" fmla="*/ 6423290 h 6858000"/>
              <a:gd name="connsiteX95" fmla="*/ 1640662 w 8040688"/>
              <a:gd name="connsiteY95" fmla="*/ 6423290 h 6858000"/>
              <a:gd name="connsiteX96" fmla="*/ 1640662 w 8040688"/>
              <a:gd name="connsiteY96" fmla="*/ 6452426 h 6858000"/>
              <a:gd name="connsiteX97" fmla="*/ 1659953 w 8040688"/>
              <a:gd name="connsiteY97" fmla="*/ 6452426 h 6858000"/>
              <a:gd name="connsiteX98" fmla="*/ 1659953 w 8040688"/>
              <a:gd name="connsiteY98" fmla="*/ 6518911 h 6858000"/>
              <a:gd name="connsiteX99" fmla="*/ 1695318 w 8040688"/>
              <a:gd name="connsiteY99" fmla="*/ 6546194 h 6858000"/>
              <a:gd name="connsiteX100" fmla="*/ 1722377 w 8040688"/>
              <a:gd name="connsiteY100" fmla="*/ 6544604 h 6858000"/>
              <a:gd name="connsiteX101" fmla="*/ 1722377 w 8040688"/>
              <a:gd name="connsiteY101" fmla="*/ 6515203 h 6858000"/>
              <a:gd name="connsiteX102" fmla="*/ 1706303 w 8040688"/>
              <a:gd name="connsiteY102" fmla="*/ 6515998 h 6858000"/>
              <a:gd name="connsiteX103" fmla="*/ 1694780 w 8040688"/>
              <a:gd name="connsiteY103" fmla="*/ 6507256 h 6858000"/>
              <a:gd name="connsiteX104" fmla="*/ 1694780 w 8040688"/>
              <a:gd name="connsiteY104" fmla="*/ 6452426 h 6858000"/>
              <a:gd name="connsiteX105" fmla="*/ 1721302 w 8040688"/>
              <a:gd name="connsiteY105" fmla="*/ 6452426 h 6858000"/>
              <a:gd name="connsiteX106" fmla="*/ 1721302 w 8040688"/>
              <a:gd name="connsiteY106" fmla="*/ 6423290 h 6858000"/>
              <a:gd name="connsiteX107" fmla="*/ 1694780 w 8040688"/>
              <a:gd name="connsiteY107" fmla="*/ 6423290 h 6858000"/>
              <a:gd name="connsiteX108" fmla="*/ 1694780 w 8040688"/>
              <a:gd name="connsiteY108" fmla="*/ 6377201 h 6858000"/>
              <a:gd name="connsiteX109" fmla="*/ 1884617 w 8040688"/>
              <a:gd name="connsiteY109" fmla="*/ 6359355 h 6858000"/>
              <a:gd name="connsiteX110" fmla="*/ 1884617 w 8040688"/>
              <a:gd name="connsiteY110" fmla="*/ 6392335 h 6858000"/>
              <a:gd name="connsiteX111" fmla="*/ 1893998 w 8040688"/>
              <a:gd name="connsiteY111" fmla="*/ 6392335 h 6858000"/>
              <a:gd name="connsiteX112" fmla="*/ 1893998 w 8040688"/>
              <a:gd name="connsiteY112" fmla="*/ 6373492 h 6858000"/>
              <a:gd name="connsiteX113" fmla="*/ 1898291 w 8040688"/>
              <a:gd name="connsiteY113" fmla="*/ 6385270 h 6858000"/>
              <a:gd name="connsiteX114" fmla="*/ 1905819 w 8040688"/>
              <a:gd name="connsiteY114" fmla="*/ 6385270 h 6858000"/>
              <a:gd name="connsiteX115" fmla="*/ 1910111 w 8040688"/>
              <a:gd name="connsiteY115" fmla="*/ 6373492 h 6858000"/>
              <a:gd name="connsiteX116" fmla="*/ 1910111 w 8040688"/>
              <a:gd name="connsiteY116" fmla="*/ 6392335 h 6858000"/>
              <a:gd name="connsiteX117" fmla="*/ 1919685 w 8040688"/>
              <a:gd name="connsiteY117" fmla="*/ 6392335 h 6858000"/>
              <a:gd name="connsiteX118" fmla="*/ 1919685 w 8040688"/>
              <a:gd name="connsiteY118" fmla="*/ 6359355 h 6858000"/>
              <a:gd name="connsiteX119" fmla="*/ 1907566 w 8040688"/>
              <a:gd name="connsiteY119" fmla="*/ 6359355 h 6858000"/>
              <a:gd name="connsiteX120" fmla="*/ 1902362 w 8040688"/>
              <a:gd name="connsiteY120" fmla="*/ 6373114 h 6858000"/>
              <a:gd name="connsiteX121" fmla="*/ 1897494 w 8040688"/>
              <a:gd name="connsiteY121" fmla="*/ 6359355 h 6858000"/>
              <a:gd name="connsiteX122" fmla="*/ 1850683 w 8040688"/>
              <a:gd name="connsiteY122" fmla="*/ 6359355 h 6858000"/>
              <a:gd name="connsiteX123" fmla="*/ 1850683 w 8040688"/>
              <a:gd name="connsiteY123" fmla="*/ 6367929 h 6858000"/>
              <a:gd name="connsiteX124" fmla="*/ 1860074 w 8040688"/>
              <a:gd name="connsiteY124" fmla="*/ 6367929 h 6858000"/>
              <a:gd name="connsiteX125" fmla="*/ 1860074 w 8040688"/>
              <a:gd name="connsiteY125" fmla="*/ 6392335 h 6858000"/>
              <a:gd name="connsiteX126" fmla="*/ 1869839 w 8040688"/>
              <a:gd name="connsiteY126" fmla="*/ 6392335 h 6858000"/>
              <a:gd name="connsiteX127" fmla="*/ 1869839 w 8040688"/>
              <a:gd name="connsiteY127" fmla="*/ 6367929 h 6858000"/>
              <a:gd name="connsiteX128" fmla="*/ 1879230 w 8040688"/>
              <a:gd name="connsiteY128" fmla="*/ 6367929 h 6858000"/>
              <a:gd name="connsiteX129" fmla="*/ 1879230 w 8040688"/>
              <a:gd name="connsiteY129" fmla="*/ 6359355 h 6858000"/>
              <a:gd name="connsiteX130" fmla="*/ 1352105 w 8040688"/>
              <a:gd name="connsiteY130" fmla="*/ 6359189 h 6858000"/>
              <a:gd name="connsiteX131" fmla="*/ 1329868 w 8040688"/>
              <a:gd name="connsiteY131" fmla="*/ 6381439 h 6858000"/>
              <a:gd name="connsiteX132" fmla="*/ 1352108 w 8040688"/>
              <a:gd name="connsiteY132" fmla="*/ 6403427 h 6858000"/>
              <a:gd name="connsiteX133" fmla="*/ 1374610 w 8040688"/>
              <a:gd name="connsiteY133" fmla="*/ 6381439 h 6858000"/>
              <a:gd name="connsiteX134" fmla="*/ 1374610 w 8040688"/>
              <a:gd name="connsiteY134" fmla="*/ 6381364 h 6858000"/>
              <a:gd name="connsiteX135" fmla="*/ 1352105 w 8040688"/>
              <a:gd name="connsiteY135" fmla="*/ 6359189 h 6858000"/>
              <a:gd name="connsiteX136" fmla="*/ 1041583 w 8040688"/>
              <a:gd name="connsiteY136" fmla="*/ 6359189 h 6858000"/>
              <a:gd name="connsiteX137" fmla="*/ 1041583 w 8040688"/>
              <a:gd name="connsiteY137" fmla="*/ 6544604 h 6858000"/>
              <a:gd name="connsiteX138" fmla="*/ 1076143 w 8040688"/>
              <a:gd name="connsiteY138" fmla="*/ 6544604 h 6858000"/>
              <a:gd name="connsiteX139" fmla="*/ 1076143 w 8040688"/>
              <a:gd name="connsiteY139" fmla="*/ 6359189 h 6858000"/>
              <a:gd name="connsiteX140" fmla="*/ 925239 w 8040688"/>
              <a:gd name="connsiteY140" fmla="*/ 6355990 h 6858000"/>
              <a:gd name="connsiteX141" fmla="*/ 832602 w 8040688"/>
              <a:gd name="connsiteY141" fmla="*/ 6451897 h 6858000"/>
              <a:gd name="connsiteX142" fmla="*/ 832623 w 8040688"/>
              <a:gd name="connsiteY142" fmla="*/ 6456990 h 6858000"/>
              <a:gd name="connsiteX143" fmla="*/ 930389 w 8040688"/>
              <a:gd name="connsiteY143" fmla="*/ 6547783 h 6858000"/>
              <a:gd name="connsiteX144" fmla="*/ 1022285 w 8040688"/>
              <a:gd name="connsiteY144" fmla="*/ 6478650 h 6858000"/>
              <a:gd name="connsiteX145" fmla="*/ 981294 w 8040688"/>
              <a:gd name="connsiteY145" fmla="*/ 6478650 h 6858000"/>
              <a:gd name="connsiteX146" fmla="*/ 930389 w 8040688"/>
              <a:gd name="connsiteY146" fmla="*/ 6513878 h 6858000"/>
              <a:gd name="connsiteX147" fmla="*/ 871450 w 8040688"/>
              <a:gd name="connsiteY147" fmla="*/ 6451897 h 6858000"/>
              <a:gd name="connsiteX148" fmla="*/ 930389 w 8040688"/>
              <a:gd name="connsiteY148" fmla="*/ 6389916 h 6858000"/>
              <a:gd name="connsiteX149" fmla="*/ 981294 w 8040688"/>
              <a:gd name="connsiteY149" fmla="*/ 6425144 h 6858000"/>
              <a:gd name="connsiteX150" fmla="*/ 1022285 w 8040688"/>
              <a:gd name="connsiteY150" fmla="*/ 6425144 h 6858000"/>
              <a:gd name="connsiteX151" fmla="*/ 930389 w 8040688"/>
              <a:gd name="connsiteY151" fmla="*/ 6356011 h 6858000"/>
              <a:gd name="connsiteX152" fmla="*/ 925239 w 8040688"/>
              <a:gd name="connsiteY152" fmla="*/ 6355990 h 6858000"/>
              <a:gd name="connsiteX153" fmla="*/ 651232 w 8040688"/>
              <a:gd name="connsiteY153" fmla="*/ 6336161 h 6858000"/>
              <a:gd name="connsiteX154" fmla="*/ 624479 w 8040688"/>
              <a:gd name="connsiteY154" fmla="*/ 6384726 h 6858000"/>
              <a:gd name="connsiteX155" fmla="*/ 742033 w 8040688"/>
              <a:gd name="connsiteY155" fmla="*/ 6451914 h 6858000"/>
              <a:gd name="connsiteX156" fmla="*/ 624512 w 8040688"/>
              <a:gd name="connsiteY156" fmla="*/ 6519097 h 6858000"/>
              <a:gd name="connsiteX157" fmla="*/ 651373 w 8040688"/>
              <a:gd name="connsiteY157" fmla="*/ 6567631 h 6858000"/>
              <a:gd name="connsiteX158" fmla="*/ 771228 w 8040688"/>
              <a:gd name="connsiteY158" fmla="*/ 6499136 h 6858000"/>
              <a:gd name="connsiteX159" fmla="*/ 742033 w 8040688"/>
              <a:gd name="connsiteY159" fmla="*/ 6451914 h 6858000"/>
              <a:gd name="connsiteX160" fmla="*/ 771227 w 8040688"/>
              <a:gd name="connsiteY160" fmla="*/ 6404692 h 6858000"/>
              <a:gd name="connsiteX161" fmla="*/ 651232 w 8040688"/>
              <a:gd name="connsiteY161" fmla="*/ 6336161 h 6858000"/>
              <a:gd name="connsiteX162" fmla="*/ 0 w 8040688"/>
              <a:gd name="connsiteY162" fmla="*/ 0 h 6858000"/>
              <a:gd name="connsiteX163" fmla="*/ 8040688 w 8040688"/>
              <a:gd name="connsiteY163" fmla="*/ 0 h 6858000"/>
              <a:gd name="connsiteX164" fmla="*/ 8040688 w 8040688"/>
              <a:gd name="connsiteY164" fmla="*/ 6858000 h 6858000"/>
              <a:gd name="connsiteX165" fmla="*/ 0 w 8040688"/>
              <a:gd name="connsiteY16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040688"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light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2" name="Rectangle 1">
            <a:extLst>
              <a:ext uri="{FF2B5EF4-FFF2-40B4-BE49-F238E27FC236}">
                <a16:creationId xmlns:a16="http://schemas.microsoft.com/office/drawing/2014/main" id="{31AA0871-DF4F-3D16-30B1-C25E0C64F490}"/>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Picture Placeholder 42">
            <a:extLst>
              <a:ext uri="{FF2B5EF4-FFF2-40B4-BE49-F238E27FC236}">
                <a16:creationId xmlns:a16="http://schemas.microsoft.com/office/drawing/2014/main" id="{C6FE3766-7949-D482-997B-F037BAB90A2C}"/>
              </a:ext>
            </a:extLst>
          </p:cNvPr>
          <p:cNvSpPr>
            <a:spLocks noGrp="1"/>
          </p:cNvSpPr>
          <p:nvPr>
            <p:ph type="pic" sz="quarter" idx="20" hasCustomPrompt="1"/>
          </p:nvPr>
        </p:nvSpPr>
        <p:spPr>
          <a:xfrm>
            <a:off x="0" y="0"/>
            <a:ext cx="8040688" cy="6858000"/>
          </a:xfrm>
          <a:custGeom>
            <a:avLst/>
            <a:gdLst>
              <a:gd name="connsiteX0" fmla="*/ 1592699 w 8040688"/>
              <a:gd name="connsiteY0" fmla="*/ 6492423 h 6858000"/>
              <a:gd name="connsiteX1" fmla="*/ 1592699 w 8040688"/>
              <a:gd name="connsiteY1" fmla="*/ 6501164 h 6858000"/>
              <a:gd name="connsiteX2" fmla="*/ 1592546 w 8040688"/>
              <a:gd name="connsiteY2" fmla="*/ 6504388 h 6858000"/>
              <a:gd name="connsiteX3" fmla="*/ 1568857 w 8040688"/>
              <a:gd name="connsiteY3" fmla="*/ 6522619 h 6858000"/>
              <a:gd name="connsiteX4" fmla="*/ 1551438 w 8040688"/>
              <a:gd name="connsiteY4" fmla="*/ 6508315 h 6858000"/>
              <a:gd name="connsiteX5" fmla="*/ 1568857 w 8040688"/>
              <a:gd name="connsiteY5" fmla="*/ 6495071 h 6858000"/>
              <a:gd name="connsiteX6" fmla="*/ 1581983 w 8040688"/>
              <a:gd name="connsiteY6" fmla="*/ 6495071 h 6858000"/>
              <a:gd name="connsiteX7" fmla="*/ 1592699 w 8040688"/>
              <a:gd name="connsiteY7" fmla="*/ 6492423 h 6858000"/>
              <a:gd name="connsiteX8" fmla="*/ 1172060 w 8040688"/>
              <a:gd name="connsiteY8" fmla="*/ 6492423 h 6858000"/>
              <a:gd name="connsiteX9" fmla="*/ 1172060 w 8040688"/>
              <a:gd name="connsiteY9" fmla="*/ 6501164 h 6858000"/>
              <a:gd name="connsiteX10" fmla="*/ 1171906 w 8040688"/>
              <a:gd name="connsiteY10" fmla="*/ 6504389 h 6858000"/>
              <a:gd name="connsiteX11" fmla="*/ 1148216 w 8040688"/>
              <a:gd name="connsiteY11" fmla="*/ 6522619 h 6858000"/>
              <a:gd name="connsiteX12" fmla="*/ 1130802 w 8040688"/>
              <a:gd name="connsiteY12" fmla="*/ 6508315 h 6858000"/>
              <a:gd name="connsiteX13" fmla="*/ 1148216 w 8040688"/>
              <a:gd name="connsiteY13" fmla="*/ 6495071 h 6858000"/>
              <a:gd name="connsiteX14" fmla="*/ 1161343 w 8040688"/>
              <a:gd name="connsiteY14" fmla="*/ 6495071 h 6858000"/>
              <a:gd name="connsiteX15" fmla="*/ 1172060 w 8040688"/>
              <a:gd name="connsiteY15" fmla="*/ 6492423 h 6858000"/>
              <a:gd name="connsiteX16" fmla="*/ 1796056 w 8040688"/>
              <a:gd name="connsiteY16" fmla="*/ 6448718 h 6858000"/>
              <a:gd name="connsiteX17" fmla="*/ 1823115 w 8040688"/>
              <a:gd name="connsiteY17" fmla="*/ 6470969 h 6858000"/>
              <a:gd name="connsiteX18" fmla="*/ 1768190 w 8040688"/>
              <a:gd name="connsiteY18" fmla="*/ 6470969 h 6858000"/>
              <a:gd name="connsiteX19" fmla="*/ 1796056 w 8040688"/>
              <a:gd name="connsiteY19" fmla="*/ 6448718 h 6858000"/>
              <a:gd name="connsiteX20" fmla="*/ 1385331 w 8040688"/>
              <a:gd name="connsiteY20" fmla="*/ 6423290 h 6858000"/>
              <a:gd name="connsiteX21" fmla="*/ 1427128 w 8040688"/>
              <a:gd name="connsiteY21" fmla="*/ 6544605 h 6858000"/>
              <a:gd name="connsiteX22" fmla="*/ 1470261 w 8040688"/>
              <a:gd name="connsiteY22" fmla="*/ 6544605 h 6858000"/>
              <a:gd name="connsiteX23" fmla="*/ 1513932 w 8040688"/>
              <a:gd name="connsiteY23" fmla="*/ 6423290 h 6858000"/>
              <a:gd name="connsiteX24" fmla="*/ 1477223 w 8040688"/>
              <a:gd name="connsiteY24" fmla="*/ 6423290 h 6858000"/>
              <a:gd name="connsiteX25" fmla="*/ 1449367 w 8040688"/>
              <a:gd name="connsiteY25" fmla="*/ 6507521 h 6858000"/>
              <a:gd name="connsiteX26" fmla="*/ 1423104 w 8040688"/>
              <a:gd name="connsiteY26" fmla="*/ 6423290 h 6858000"/>
              <a:gd name="connsiteX27" fmla="*/ 1319153 w 8040688"/>
              <a:gd name="connsiteY27" fmla="*/ 6423290 h 6858000"/>
              <a:gd name="connsiteX28" fmla="*/ 1319153 w 8040688"/>
              <a:gd name="connsiteY28" fmla="*/ 6452426 h 6858000"/>
              <a:gd name="connsiteX29" fmla="*/ 1336299 w 8040688"/>
              <a:gd name="connsiteY29" fmla="*/ 6452426 h 6858000"/>
              <a:gd name="connsiteX30" fmla="*/ 1336299 w 8040688"/>
              <a:gd name="connsiteY30" fmla="*/ 6544604 h 6858000"/>
              <a:gd name="connsiteX31" fmla="*/ 1371127 w 8040688"/>
              <a:gd name="connsiteY31" fmla="*/ 6544604 h 6858000"/>
              <a:gd name="connsiteX32" fmla="*/ 1371127 w 8040688"/>
              <a:gd name="connsiteY32" fmla="*/ 6423290 h 6858000"/>
              <a:gd name="connsiteX33" fmla="*/ 1293161 w 8040688"/>
              <a:gd name="connsiteY33" fmla="*/ 6421700 h 6858000"/>
              <a:gd name="connsiteX34" fmla="*/ 1261280 w 8040688"/>
              <a:gd name="connsiteY34" fmla="*/ 6442626 h 6858000"/>
              <a:gd name="connsiteX35" fmla="*/ 1261280 w 8040688"/>
              <a:gd name="connsiteY35" fmla="*/ 6423290 h 6858000"/>
              <a:gd name="connsiteX36" fmla="*/ 1227522 w 8040688"/>
              <a:gd name="connsiteY36" fmla="*/ 6423290 h 6858000"/>
              <a:gd name="connsiteX37" fmla="*/ 1227522 w 8040688"/>
              <a:gd name="connsiteY37" fmla="*/ 6544604 h 6858000"/>
              <a:gd name="connsiteX38" fmla="*/ 1262352 w 8040688"/>
              <a:gd name="connsiteY38" fmla="*/ 6544604 h 6858000"/>
              <a:gd name="connsiteX39" fmla="*/ 1262352 w 8040688"/>
              <a:gd name="connsiteY39" fmla="*/ 6486596 h 6858000"/>
              <a:gd name="connsiteX40" fmla="*/ 1288073 w 8040688"/>
              <a:gd name="connsiteY40" fmla="*/ 6457194 h 6858000"/>
              <a:gd name="connsiteX41" fmla="*/ 1302808 w 8040688"/>
              <a:gd name="connsiteY41" fmla="*/ 6457194 h 6858000"/>
              <a:gd name="connsiteX42" fmla="*/ 1302808 w 8040688"/>
              <a:gd name="connsiteY42" fmla="*/ 6422760 h 6858000"/>
              <a:gd name="connsiteX43" fmla="*/ 1293161 w 8040688"/>
              <a:gd name="connsiteY43" fmla="*/ 6421700 h 6858000"/>
              <a:gd name="connsiteX44" fmla="*/ 1796056 w 8040688"/>
              <a:gd name="connsiteY44" fmla="*/ 6420112 h 6858000"/>
              <a:gd name="connsiteX45" fmla="*/ 1791956 w 8040688"/>
              <a:gd name="connsiteY45" fmla="*/ 6420138 h 6858000"/>
              <a:gd name="connsiteX46" fmla="*/ 1732297 w 8040688"/>
              <a:gd name="connsiteY46" fmla="*/ 6483948 h 6858000"/>
              <a:gd name="connsiteX47" fmla="*/ 1770879 w 8040688"/>
              <a:gd name="connsiteY47" fmla="*/ 6541990 h 6858000"/>
              <a:gd name="connsiteX48" fmla="*/ 1857943 w 8040688"/>
              <a:gd name="connsiteY48" fmla="*/ 6509641 h 6858000"/>
              <a:gd name="connsiteX49" fmla="*/ 1821781 w 8040688"/>
              <a:gd name="connsiteY49" fmla="*/ 6505933 h 6858000"/>
              <a:gd name="connsiteX50" fmla="*/ 1802269 w 8040688"/>
              <a:gd name="connsiteY50" fmla="*/ 6518046 h 6858000"/>
              <a:gd name="connsiteX51" fmla="*/ 1768997 w 8040688"/>
              <a:gd name="connsiteY51" fmla="*/ 6494013 h 6858000"/>
              <a:gd name="connsiteX52" fmla="*/ 1860353 w 8040688"/>
              <a:gd name="connsiteY52" fmla="*/ 6494013 h 6858000"/>
              <a:gd name="connsiteX53" fmla="*/ 1860353 w 8040688"/>
              <a:gd name="connsiteY53" fmla="*/ 6492689 h 6858000"/>
              <a:gd name="connsiteX54" fmla="*/ 1796056 w 8040688"/>
              <a:gd name="connsiteY54" fmla="*/ 6420112 h 6858000"/>
              <a:gd name="connsiteX55" fmla="*/ 1574215 w 8040688"/>
              <a:gd name="connsiteY55" fmla="*/ 6420111 h 6858000"/>
              <a:gd name="connsiteX56" fmla="*/ 1521700 w 8040688"/>
              <a:gd name="connsiteY56" fmla="*/ 6434944 h 6858000"/>
              <a:gd name="connsiteX57" fmla="*/ 1535364 w 8040688"/>
              <a:gd name="connsiteY57" fmla="*/ 6460902 h 6858000"/>
              <a:gd name="connsiteX58" fmla="*/ 1572342 w 8040688"/>
              <a:gd name="connsiteY58" fmla="*/ 6449512 h 6858000"/>
              <a:gd name="connsiteX59" fmla="*/ 1592699 w 8040688"/>
              <a:gd name="connsiteY59" fmla="*/ 6463816 h 6858000"/>
              <a:gd name="connsiteX60" fmla="*/ 1592699 w 8040688"/>
              <a:gd name="connsiteY60" fmla="*/ 6465140 h 6858000"/>
              <a:gd name="connsiteX61" fmla="*/ 1584124 w 8040688"/>
              <a:gd name="connsiteY61" fmla="*/ 6472292 h 6858000"/>
              <a:gd name="connsiteX62" fmla="*/ 1560013 w 8040688"/>
              <a:gd name="connsiteY62" fmla="*/ 6472292 h 6858000"/>
              <a:gd name="connsiteX63" fmla="*/ 1515545 w 8040688"/>
              <a:gd name="connsiteY63" fmla="*/ 6509640 h 6858000"/>
              <a:gd name="connsiteX64" fmla="*/ 1515603 w 8040688"/>
              <a:gd name="connsiteY64" fmla="*/ 6510750 h 6858000"/>
              <a:gd name="connsiteX65" fmla="*/ 1558409 w 8040688"/>
              <a:gd name="connsiteY65" fmla="*/ 6547782 h 6858000"/>
              <a:gd name="connsiteX66" fmla="*/ 1592699 w 8040688"/>
              <a:gd name="connsiteY66" fmla="*/ 6533214 h 6858000"/>
              <a:gd name="connsiteX67" fmla="*/ 1592699 w 8040688"/>
              <a:gd name="connsiteY67" fmla="*/ 6544604 h 6858000"/>
              <a:gd name="connsiteX68" fmla="*/ 1627527 w 8040688"/>
              <a:gd name="connsiteY68" fmla="*/ 6544604 h 6858000"/>
              <a:gd name="connsiteX69" fmla="*/ 1627527 w 8040688"/>
              <a:gd name="connsiteY69" fmla="*/ 6464875 h 6858000"/>
              <a:gd name="connsiteX70" fmla="*/ 1574215 w 8040688"/>
              <a:gd name="connsiteY70" fmla="*/ 6420111 h 6858000"/>
              <a:gd name="connsiteX71" fmla="*/ 1153574 w 8040688"/>
              <a:gd name="connsiteY71" fmla="*/ 6420111 h 6858000"/>
              <a:gd name="connsiteX72" fmla="*/ 1101062 w 8040688"/>
              <a:gd name="connsiteY72" fmla="*/ 6434944 h 6858000"/>
              <a:gd name="connsiteX73" fmla="*/ 1114726 w 8040688"/>
              <a:gd name="connsiteY73" fmla="*/ 6460902 h 6858000"/>
              <a:gd name="connsiteX74" fmla="*/ 1151699 w 8040688"/>
              <a:gd name="connsiteY74" fmla="*/ 6449512 h 6858000"/>
              <a:gd name="connsiteX75" fmla="*/ 1172060 w 8040688"/>
              <a:gd name="connsiteY75" fmla="*/ 6463816 h 6858000"/>
              <a:gd name="connsiteX76" fmla="*/ 1172060 w 8040688"/>
              <a:gd name="connsiteY76" fmla="*/ 6465140 h 6858000"/>
              <a:gd name="connsiteX77" fmla="*/ 1163487 w 8040688"/>
              <a:gd name="connsiteY77" fmla="*/ 6472292 h 6858000"/>
              <a:gd name="connsiteX78" fmla="*/ 1139375 w 8040688"/>
              <a:gd name="connsiteY78" fmla="*/ 6472292 h 6858000"/>
              <a:gd name="connsiteX79" fmla="*/ 1094901 w 8040688"/>
              <a:gd name="connsiteY79" fmla="*/ 6509640 h 6858000"/>
              <a:gd name="connsiteX80" fmla="*/ 1094960 w 8040688"/>
              <a:gd name="connsiteY80" fmla="*/ 6510749 h 6858000"/>
              <a:gd name="connsiteX81" fmla="*/ 1137766 w 8040688"/>
              <a:gd name="connsiteY81" fmla="*/ 6547782 h 6858000"/>
              <a:gd name="connsiteX82" fmla="*/ 1172060 w 8040688"/>
              <a:gd name="connsiteY82" fmla="*/ 6533214 h 6858000"/>
              <a:gd name="connsiteX83" fmla="*/ 1172060 w 8040688"/>
              <a:gd name="connsiteY83" fmla="*/ 6544604 h 6858000"/>
              <a:gd name="connsiteX84" fmla="*/ 1206890 w 8040688"/>
              <a:gd name="connsiteY84" fmla="*/ 6544604 h 6858000"/>
              <a:gd name="connsiteX85" fmla="*/ 1206890 w 8040688"/>
              <a:gd name="connsiteY85" fmla="*/ 6464875 h 6858000"/>
              <a:gd name="connsiteX86" fmla="*/ 1153574 w 8040688"/>
              <a:gd name="connsiteY86" fmla="*/ 6420111 h 6858000"/>
              <a:gd name="connsiteX87" fmla="*/ 568575 w 8040688"/>
              <a:gd name="connsiteY87" fmla="*/ 6383429 h 6858000"/>
              <a:gd name="connsiteX88" fmla="*/ 568549 w 8040688"/>
              <a:gd name="connsiteY88" fmla="*/ 6520396 h 6858000"/>
              <a:gd name="connsiteX89" fmla="*/ 624511 w 8040688"/>
              <a:gd name="connsiteY89" fmla="*/ 6519097 h 6858000"/>
              <a:gd name="connsiteX90" fmla="*/ 618898 w 8040688"/>
              <a:gd name="connsiteY90" fmla="*/ 6402004 h 6858000"/>
              <a:gd name="connsiteX91" fmla="*/ 624479 w 8040688"/>
              <a:gd name="connsiteY91" fmla="*/ 6384725 h 6858000"/>
              <a:gd name="connsiteX92" fmla="*/ 568575 w 8040688"/>
              <a:gd name="connsiteY92" fmla="*/ 6383429 h 6858000"/>
              <a:gd name="connsiteX93" fmla="*/ 1659953 w 8040688"/>
              <a:gd name="connsiteY93" fmla="*/ 6377201 h 6858000"/>
              <a:gd name="connsiteX94" fmla="*/ 1659953 w 8040688"/>
              <a:gd name="connsiteY94" fmla="*/ 6423290 h 6858000"/>
              <a:gd name="connsiteX95" fmla="*/ 1640662 w 8040688"/>
              <a:gd name="connsiteY95" fmla="*/ 6423290 h 6858000"/>
              <a:gd name="connsiteX96" fmla="*/ 1640662 w 8040688"/>
              <a:gd name="connsiteY96" fmla="*/ 6452426 h 6858000"/>
              <a:gd name="connsiteX97" fmla="*/ 1659953 w 8040688"/>
              <a:gd name="connsiteY97" fmla="*/ 6452426 h 6858000"/>
              <a:gd name="connsiteX98" fmla="*/ 1659953 w 8040688"/>
              <a:gd name="connsiteY98" fmla="*/ 6518911 h 6858000"/>
              <a:gd name="connsiteX99" fmla="*/ 1695318 w 8040688"/>
              <a:gd name="connsiteY99" fmla="*/ 6546194 h 6858000"/>
              <a:gd name="connsiteX100" fmla="*/ 1722377 w 8040688"/>
              <a:gd name="connsiteY100" fmla="*/ 6544604 h 6858000"/>
              <a:gd name="connsiteX101" fmla="*/ 1722377 w 8040688"/>
              <a:gd name="connsiteY101" fmla="*/ 6515203 h 6858000"/>
              <a:gd name="connsiteX102" fmla="*/ 1706303 w 8040688"/>
              <a:gd name="connsiteY102" fmla="*/ 6515998 h 6858000"/>
              <a:gd name="connsiteX103" fmla="*/ 1694780 w 8040688"/>
              <a:gd name="connsiteY103" fmla="*/ 6507256 h 6858000"/>
              <a:gd name="connsiteX104" fmla="*/ 1694780 w 8040688"/>
              <a:gd name="connsiteY104" fmla="*/ 6452426 h 6858000"/>
              <a:gd name="connsiteX105" fmla="*/ 1721302 w 8040688"/>
              <a:gd name="connsiteY105" fmla="*/ 6452426 h 6858000"/>
              <a:gd name="connsiteX106" fmla="*/ 1721302 w 8040688"/>
              <a:gd name="connsiteY106" fmla="*/ 6423290 h 6858000"/>
              <a:gd name="connsiteX107" fmla="*/ 1694780 w 8040688"/>
              <a:gd name="connsiteY107" fmla="*/ 6423290 h 6858000"/>
              <a:gd name="connsiteX108" fmla="*/ 1694780 w 8040688"/>
              <a:gd name="connsiteY108" fmla="*/ 6377201 h 6858000"/>
              <a:gd name="connsiteX109" fmla="*/ 1884617 w 8040688"/>
              <a:gd name="connsiteY109" fmla="*/ 6359355 h 6858000"/>
              <a:gd name="connsiteX110" fmla="*/ 1884617 w 8040688"/>
              <a:gd name="connsiteY110" fmla="*/ 6392335 h 6858000"/>
              <a:gd name="connsiteX111" fmla="*/ 1893998 w 8040688"/>
              <a:gd name="connsiteY111" fmla="*/ 6392335 h 6858000"/>
              <a:gd name="connsiteX112" fmla="*/ 1893998 w 8040688"/>
              <a:gd name="connsiteY112" fmla="*/ 6373492 h 6858000"/>
              <a:gd name="connsiteX113" fmla="*/ 1898291 w 8040688"/>
              <a:gd name="connsiteY113" fmla="*/ 6385270 h 6858000"/>
              <a:gd name="connsiteX114" fmla="*/ 1905819 w 8040688"/>
              <a:gd name="connsiteY114" fmla="*/ 6385270 h 6858000"/>
              <a:gd name="connsiteX115" fmla="*/ 1910111 w 8040688"/>
              <a:gd name="connsiteY115" fmla="*/ 6373492 h 6858000"/>
              <a:gd name="connsiteX116" fmla="*/ 1910111 w 8040688"/>
              <a:gd name="connsiteY116" fmla="*/ 6392335 h 6858000"/>
              <a:gd name="connsiteX117" fmla="*/ 1919685 w 8040688"/>
              <a:gd name="connsiteY117" fmla="*/ 6392335 h 6858000"/>
              <a:gd name="connsiteX118" fmla="*/ 1919685 w 8040688"/>
              <a:gd name="connsiteY118" fmla="*/ 6359355 h 6858000"/>
              <a:gd name="connsiteX119" fmla="*/ 1907566 w 8040688"/>
              <a:gd name="connsiteY119" fmla="*/ 6359355 h 6858000"/>
              <a:gd name="connsiteX120" fmla="*/ 1902362 w 8040688"/>
              <a:gd name="connsiteY120" fmla="*/ 6373114 h 6858000"/>
              <a:gd name="connsiteX121" fmla="*/ 1897494 w 8040688"/>
              <a:gd name="connsiteY121" fmla="*/ 6359355 h 6858000"/>
              <a:gd name="connsiteX122" fmla="*/ 1850683 w 8040688"/>
              <a:gd name="connsiteY122" fmla="*/ 6359355 h 6858000"/>
              <a:gd name="connsiteX123" fmla="*/ 1850683 w 8040688"/>
              <a:gd name="connsiteY123" fmla="*/ 6367929 h 6858000"/>
              <a:gd name="connsiteX124" fmla="*/ 1860074 w 8040688"/>
              <a:gd name="connsiteY124" fmla="*/ 6367929 h 6858000"/>
              <a:gd name="connsiteX125" fmla="*/ 1860074 w 8040688"/>
              <a:gd name="connsiteY125" fmla="*/ 6392335 h 6858000"/>
              <a:gd name="connsiteX126" fmla="*/ 1869839 w 8040688"/>
              <a:gd name="connsiteY126" fmla="*/ 6392335 h 6858000"/>
              <a:gd name="connsiteX127" fmla="*/ 1869839 w 8040688"/>
              <a:gd name="connsiteY127" fmla="*/ 6367929 h 6858000"/>
              <a:gd name="connsiteX128" fmla="*/ 1879230 w 8040688"/>
              <a:gd name="connsiteY128" fmla="*/ 6367929 h 6858000"/>
              <a:gd name="connsiteX129" fmla="*/ 1879230 w 8040688"/>
              <a:gd name="connsiteY129" fmla="*/ 6359355 h 6858000"/>
              <a:gd name="connsiteX130" fmla="*/ 1352105 w 8040688"/>
              <a:gd name="connsiteY130" fmla="*/ 6359189 h 6858000"/>
              <a:gd name="connsiteX131" fmla="*/ 1329868 w 8040688"/>
              <a:gd name="connsiteY131" fmla="*/ 6381439 h 6858000"/>
              <a:gd name="connsiteX132" fmla="*/ 1352108 w 8040688"/>
              <a:gd name="connsiteY132" fmla="*/ 6403427 h 6858000"/>
              <a:gd name="connsiteX133" fmla="*/ 1374610 w 8040688"/>
              <a:gd name="connsiteY133" fmla="*/ 6381439 h 6858000"/>
              <a:gd name="connsiteX134" fmla="*/ 1374610 w 8040688"/>
              <a:gd name="connsiteY134" fmla="*/ 6381364 h 6858000"/>
              <a:gd name="connsiteX135" fmla="*/ 1352105 w 8040688"/>
              <a:gd name="connsiteY135" fmla="*/ 6359189 h 6858000"/>
              <a:gd name="connsiteX136" fmla="*/ 1041583 w 8040688"/>
              <a:gd name="connsiteY136" fmla="*/ 6359189 h 6858000"/>
              <a:gd name="connsiteX137" fmla="*/ 1041583 w 8040688"/>
              <a:gd name="connsiteY137" fmla="*/ 6544604 h 6858000"/>
              <a:gd name="connsiteX138" fmla="*/ 1076143 w 8040688"/>
              <a:gd name="connsiteY138" fmla="*/ 6544604 h 6858000"/>
              <a:gd name="connsiteX139" fmla="*/ 1076143 w 8040688"/>
              <a:gd name="connsiteY139" fmla="*/ 6359189 h 6858000"/>
              <a:gd name="connsiteX140" fmla="*/ 925239 w 8040688"/>
              <a:gd name="connsiteY140" fmla="*/ 6355990 h 6858000"/>
              <a:gd name="connsiteX141" fmla="*/ 832602 w 8040688"/>
              <a:gd name="connsiteY141" fmla="*/ 6451897 h 6858000"/>
              <a:gd name="connsiteX142" fmla="*/ 832623 w 8040688"/>
              <a:gd name="connsiteY142" fmla="*/ 6456990 h 6858000"/>
              <a:gd name="connsiteX143" fmla="*/ 930389 w 8040688"/>
              <a:gd name="connsiteY143" fmla="*/ 6547783 h 6858000"/>
              <a:gd name="connsiteX144" fmla="*/ 1022285 w 8040688"/>
              <a:gd name="connsiteY144" fmla="*/ 6478650 h 6858000"/>
              <a:gd name="connsiteX145" fmla="*/ 981294 w 8040688"/>
              <a:gd name="connsiteY145" fmla="*/ 6478650 h 6858000"/>
              <a:gd name="connsiteX146" fmla="*/ 930389 w 8040688"/>
              <a:gd name="connsiteY146" fmla="*/ 6513878 h 6858000"/>
              <a:gd name="connsiteX147" fmla="*/ 871450 w 8040688"/>
              <a:gd name="connsiteY147" fmla="*/ 6451897 h 6858000"/>
              <a:gd name="connsiteX148" fmla="*/ 930389 w 8040688"/>
              <a:gd name="connsiteY148" fmla="*/ 6389916 h 6858000"/>
              <a:gd name="connsiteX149" fmla="*/ 981294 w 8040688"/>
              <a:gd name="connsiteY149" fmla="*/ 6425144 h 6858000"/>
              <a:gd name="connsiteX150" fmla="*/ 1022285 w 8040688"/>
              <a:gd name="connsiteY150" fmla="*/ 6425144 h 6858000"/>
              <a:gd name="connsiteX151" fmla="*/ 930389 w 8040688"/>
              <a:gd name="connsiteY151" fmla="*/ 6356011 h 6858000"/>
              <a:gd name="connsiteX152" fmla="*/ 925239 w 8040688"/>
              <a:gd name="connsiteY152" fmla="*/ 6355990 h 6858000"/>
              <a:gd name="connsiteX153" fmla="*/ 651232 w 8040688"/>
              <a:gd name="connsiteY153" fmla="*/ 6336161 h 6858000"/>
              <a:gd name="connsiteX154" fmla="*/ 624479 w 8040688"/>
              <a:gd name="connsiteY154" fmla="*/ 6384726 h 6858000"/>
              <a:gd name="connsiteX155" fmla="*/ 742033 w 8040688"/>
              <a:gd name="connsiteY155" fmla="*/ 6451914 h 6858000"/>
              <a:gd name="connsiteX156" fmla="*/ 624512 w 8040688"/>
              <a:gd name="connsiteY156" fmla="*/ 6519097 h 6858000"/>
              <a:gd name="connsiteX157" fmla="*/ 651373 w 8040688"/>
              <a:gd name="connsiteY157" fmla="*/ 6567631 h 6858000"/>
              <a:gd name="connsiteX158" fmla="*/ 771228 w 8040688"/>
              <a:gd name="connsiteY158" fmla="*/ 6499136 h 6858000"/>
              <a:gd name="connsiteX159" fmla="*/ 742033 w 8040688"/>
              <a:gd name="connsiteY159" fmla="*/ 6451914 h 6858000"/>
              <a:gd name="connsiteX160" fmla="*/ 771227 w 8040688"/>
              <a:gd name="connsiteY160" fmla="*/ 6404692 h 6858000"/>
              <a:gd name="connsiteX161" fmla="*/ 651232 w 8040688"/>
              <a:gd name="connsiteY161" fmla="*/ 6336161 h 6858000"/>
              <a:gd name="connsiteX162" fmla="*/ 0 w 8040688"/>
              <a:gd name="connsiteY162" fmla="*/ 0 h 6858000"/>
              <a:gd name="connsiteX163" fmla="*/ 8040688 w 8040688"/>
              <a:gd name="connsiteY163" fmla="*/ 0 h 6858000"/>
              <a:gd name="connsiteX164" fmla="*/ 8040688 w 8040688"/>
              <a:gd name="connsiteY164" fmla="*/ 6858000 h 6858000"/>
              <a:gd name="connsiteX165" fmla="*/ 0 w 8040688"/>
              <a:gd name="connsiteY16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040688"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light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Picture Placeholder 11">
            <a:extLst>
              <a:ext uri="{FF2B5EF4-FFF2-40B4-BE49-F238E27FC236}">
                <a16:creationId xmlns:a16="http://schemas.microsoft.com/office/drawing/2014/main" id="{10C57F1D-C950-AFEA-188D-505320175FDB}"/>
              </a:ext>
            </a:extLst>
          </p:cNvPr>
          <p:cNvSpPr>
            <a:spLocks noGrp="1"/>
          </p:cNvSpPr>
          <p:nvPr>
            <p:ph type="pic" sz="quarter" idx="20" hasCustomPrompt="1"/>
          </p:nvPr>
        </p:nvSpPr>
        <p:spPr>
          <a:xfrm>
            <a:off x="0" y="3429000"/>
            <a:ext cx="12192000" cy="3429000"/>
          </a:xfrm>
          <a:custGeom>
            <a:avLst/>
            <a:gdLst>
              <a:gd name="connsiteX0" fmla="*/ 1592699 w 12192000"/>
              <a:gd name="connsiteY0" fmla="*/ 3063423 h 3429000"/>
              <a:gd name="connsiteX1" fmla="*/ 1592699 w 12192000"/>
              <a:gd name="connsiteY1" fmla="*/ 3072164 h 3429000"/>
              <a:gd name="connsiteX2" fmla="*/ 1592546 w 12192000"/>
              <a:gd name="connsiteY2" fmla="*/ 3075388 h 3429000"/>
              <a:gd name="connsiteX3" fmla="*/ 1568857 w 12192000"/>
              <a:gd name="connsiteY3" fmla="*/ 3093619 h 3429000"/>
              <a:gd name="connsiteX4" fmla="*/ 1551438 w 12192000"/>
              <a:gd name="connsiteY4" fmla="*/ 3079315 h 3429000"/>
              <a:gd name="connsiteX5" fmla="*/ 1568857 w 12192000"/>
              <a:gd name="connsiteY5" fmla="*/ 3066071 h 3429000"/>
              <a:gd name="connsiteX6" fmla="*/ 1581983 w 12192000"/>
              <a:gd name="connsiteY6" fmla="*/ 3066071 h 3429000"/>
              <a:gd name="connsiteX7" fmla="*/ 1592699 w 12192000"/>
              <a:gd name="connsiteY7" fmla="*/ 3063423 h 3429000"/>
              <a:gd name="connsiteX8" fmla="*/ 1172060 w 12192000"/>
              <a:gd name="connsiteY8" fmla="*/ 3063423 h 3429000"/>
              <a:gd name="connsiteX9" fmla="*/ 1172060 w 12192000"/>
              <a:gd name="connsiteY9" fmla="*/ 3072164 h 3429000"/>
              <a:gd name="connsiteX10" fmla="*/ 1171906 w 12192000"/>
              <a:gd name="connsiteY10" fmla="*/ 3075389 h 3429000"/>
              <a:gd name="connsiteX11" fmla="*/ 1148216 w 12192000"/>
              <a:gd name="connsiteY11" fmla="*/ 3093619 h 3429000"/>
              <a:gd name="connsiteX12" fmla="*/ 1130802 w 12192000"/>
              <a:gd name="connsiteY12" fmla="*/ 3079315 h 3429000"/>
              <a:gd name="connsiteX13" fmla="*/ 1148216 w 12192000"/>
              <a:gd name="connsiteY13" fmla="*/ 3066071 h 3429000"/>
              <a:gd name="connsiteX14" fmla="*/ 1161343 w 12192000"/>
              <a:gd name="connsiteY14" fmla="*/ 3066071 h 3429000"/>
              <a:gd name="connsiteX15" fmla="*/ 1172060 w 12192000"/>
              <a:gd name="connsiteY15" fmla="*/ 3063423 h 3429000"/>
              <a:gd name="connsiteX16" fmla="*/ 1796056 w 12192000"/>
              <a:gd name="connsiteY16" fmla="*/ 3019718 h 3429000"/>
              <a:gd name="connsiteX17" fmla="*/ 1823115 w 12192000"/>
              <a:gd name="connsiteY17" fmla="*/ 3041969 h 3429000"/>
              <a:gd name="connsiteX18" fmla="*/ 1768190 w 12192000"/>
              <a:gd name="connsiteY18" fmla="*/ 3041969 h 3429000"/>
              <a:gd name="connsiteX19" fmla="*/ 1796056 w 12192000"/>
              <a:gd name="connsiteY19" fmla="*/ 3019718 h 3429000"/>
              <a:gd name="connsiteX20" fmla="*/ 1385331 w 12192000"/>
              <a:gd name="connsiteY20" fmla="*/ 2994290 h 3429000"/>
              <a:gd name="connsiteX21" fmla="*/ 1427128 w 12192000"/>
              <a:gd name="connsiteY21" fmla="*/ 3115605 h 3429000"/>
              <a:gd name="connsiteX22" fmla="*/ 1470261 w 12192000"/>
              <a:gd name="connsiteY22" fmla="*/ 3115605 h 3429000"/>
              <a:gd name="connsiteX23" fmla="*/ 1513932 w 12192000"/>
              <a:gd name="connsiteY23" fmla="*/ 2994290 h 3429000"/>
              <a:gd name="connsiteX24" fmla="*/ 1477223 w 12192000"/>
              <a:gd name="connsiteY24" fmla="*/ 2994290 h 3429000"/>
              <a:gd name="connsiteX25" fmla="*/ 1449367 w 12192000"/>
              <a:gd name="connsiteY25" fmla="*/ 3078521 h 3429000"/>
              <a:gd name="connsiteX26" fmla="*/ 1423104 w 12192000"/>
              <a:gd name="connsiteY26" fmla="*/ 2994290 h 3429000"/>
              <a:gd name="connsiteX27" fmla="*/ 1319153 w 12192000"/>
              <a:gd name="connsiteY27" fmla="*/ 2994290 h 3429000"/>
              <a:gd name="connsiteX28" fmla="*/ 1319153 w 12192000"/>
              <a:gd name="connsiteY28" fmla="*/ 3023426 h 3429000"/>
              <a:gd name="connsiteX29" fmla="*/ 1336299 w 12192000"/>
              <a:gd name="connsiteY29" fmla="*/ 3023426 h 3429000"/>
              <a:gd name="connsiteX30" fmla="*/ 1336299 w 12192000"/>
              <a:gd name="connsiteY30" fmla="*/ 3115604 h 3429000"/>
              <a:gd name="connsiteX31" fmla="*/ 1371127 w 12192000"/>
              <a:gd name="connsiteY31" fmla="*/ 3115604 h 3429000"/>
              <a:gd name="connsiteX32" fmla="*/ 1371127 w 12192000"/>
              <a:gd name="connsiteY32" fmla="*/ 2994290 h 3429000"/>
              <a:gd name="connsiteX33" fmla="*/ 1293161 w 12192000"/>
              <a:gd name="connsiteY33" fmla="*/ 2992700 h 3429000"/>
              <a:gd name="connsiteX34" fmla="*/ 1261280 w 12192000"/>
              <a:gd name="connsiteY34" fmla="*/ 3013626 h 3429000"/>
              <a:gd name="connsiteX35" fmla="*/ 1261280 w 12192000"/>
              <a:gd name="connsiteY35" fmla="*/ 2994290 h 3429000"/>
              <a:gd name="connsiteX36" fmla="*/ 1227522 w 12192000"/>
              <a:gd name="connsiteY36" fmla="*/ 2994290 h 3429000"/>
              <a:gd name="connsiteX37" fmla="*/ 1227522 w 12192000"/>
              <a:gd name="connsiteY37" fmla="*/ 3115604 h 3429000"/>
              <a:gd name="connsiteX38" fmla="*/ 1262352 w 12192000"/>
              <a:gd name="connsiteY38" fmla="*/ 3115604 h 3429000"/>
              <a:gd name="connsiteX39" fmla="*/ 1262352 w 12192000"/>
              <a:gd name="connsiteY39" fmla="*/ 3057596 h 3429000"/>
              <a:gd name="connsiteX40" fmla="*/ 1288073 w 12192000"/>
              <a:gd name="connsiteY40" fmla="*/ 3028194 h 3429000"/>
              <a:gd name="connsiteX41" fmla="*/ 1302808 w 12192000"/>
              <a:gd name="connsiteY41" fmla="*/ 3028194 h 3429000"/>
              <a:gd name="connsiteX42" fmla="*/ 1302808 w 12192000"/>
              <a:gd name="connsiteY42" fmla="*/ 2993760 h 3429000"/>
              <a:gd name="connsiteX43" fmla="*/ 1293161 w 12192000"/>
              <a:gd name="connsiteY43" fmla="*/ 2992700 h 3429000"/>
              <a:gd name="connsiteX44" fmla="*/ 1796056 w 12192000"/>
              <a:gd name="connsiteY44" fmla="*/ 2991112 h 3429000"/>
              <a:gd name="connsiteX45" fmla="*/ 1791956 w 12192000"/>
              <a:gd name="connsiteY45" fmla="*/ 2991138 h 3429000"/>
              <a:gd name="connsiteX46" fmla="*/ 1732297 w 12192000"/>
              <a:gd name="connsiteY46" fmla="*/ 3054948 h 3429000"/>
              <a:gd name="connsiteX47" fmla="*/ 1770879 w 12192000"/>
              <a:gd name="connsiteY47" fmla="*/ 3112990 h 3429000"/>
              <a:gd name="connsiteX48" fmla="*/ 1857943 w 12192000"/>
              <a:gd name="connsiteY48" fmla="*/ 3080641 h 3429000"/>
              <a:gd name="connsiteX49" fmla="*/ 1821781 w 12192000"/>
              <a:gd name="connsiteY49" fmla="*/ 3076933 h 3429000"/>
              <a:gd name="connsiteX50" fmla="*/ 1802269 w 12192000"/>
              <a:gd name="connsiteY50" fmla="*/ 3089046 h 3429000"/>
              <a:gd name="connsiteX51" fmla="*/ 1768997 w 12192000"/>
              <a:gd name="connsiteY51" fmla="*/ 3065013 h 3429000"/>
              <a:gd name="connsiteX52" fmla="*/ 1860353 w 12192000"/>
              <a:gd name="connsiteY52" fmla="*/ 3065013 h 3429000"/>
              <a:gd name="connsiteX53" fmla="*/ 1860353 w 12192000"/>
              <a:gd name="connsiteY53" fmla="*/ 3063689 h 3429000"/>
              <a:gd name="connsiteX54" fmla="*/ 1796056 w 12192000"/>
              <a:gd name="connsiteY54" fmla="*/ 2991112 h 3429000"/>
              <a:gd name="connsiteX55" fmla="*/ 1574215 w 12192000"/>
              <a:gd name="connsiteY55" fmla="*/ 2991111 h 3429000"/>
              <a:gd name="connsiteX56" fmla="*/ 1521700 w 12192000"/>
              <a:gd name="connsiteY56" fmla="*/ 3005944 h 3429000"/>
              <a:gd name="connsiteX57" fmla="*/ 1535364 w 12192000"/>
              <a:gd name="connsiteY57" fmla="*/ 3031902 h 3429000"/>
              <a:gd name="connsiteX58" fmla="*/ 1572342 w 12192000"/>
              <a:gd name="connsiteY58" fmla="*/ 3020512 h 3429000"/>
              <a:gd name="connsiteX59" fmla="*/ 1592699 w 12192000"/>
              <a:gd name="connsiteY59" fmla="*/ 3034816 h 3429000"/>
              <a:gd name="connsiteX60" fmla="*/ 1592699 w 12192000"/>
              <a:gd name="connsiteY60" fmla="*/ 3036140 h 3429000"/>
              <a:gd name="connsiteX61" fmla="*/ 1584124 w 12192000"/>
              <a:gd name="connsiteY61" fmla="*/ 3043292 h 3429000"/>
              <a:gd name="connsiteX62" fmla="*/ 1560013 w 12192000"/>
              <a:gd name="connsiteY62" fmla="*/ 3043292 h 3429000"/>
              <a:gd name="connsiteX63" fmla="*/ 1515545 w 12192000"/>
              <a:gd name="connsiteY63" fmla="*/ 3080640 h 3429000"/>
              <a:gd name="connsiteX64" fmla="*/ 1515603 w 12192000"/>
              <a:gd name="connsiteY64" fmla="*/ 3081750 h 3429000"/>
              <a:gd name="connsiteX65" fmla="*/ 1558409 w 12192000"/>
              <a:gd name="connsiteY65" fmla="*/ 3118782 h 3429000"/>
              <a:gd name="connsiteX66" fmla="*/ 1592699 w 12192000"/>
              <a:gd name="connsiteY66" fmla="*/ 3104214 h 3429000"/>
              <a:gd name="connsiteX67" fmla="*/ 1592699 w 12192000"/>
              <a:gd name="connsiteY67" fmla="*/ 3115604 h 3429000"/>
              <a:gd name="connsiteX68" fmla="*/ 1627527 w 12192000"/>
              <a:gd name="connsiteY68" fmla="*/ 3115604 h 3429000"/>
              <a:gd name="connsiteX69" fmla="*/ 1627527 w 12192000"/>
              <a:gd name="connsiteY69" fmla="*/ 3035875 h 3429000"/>
              <a:gd name="connsiteX70" fmla="*/ 1574215 w 12192000"/>
              <a:gd name="connsiteY70" fmla="*/ 2991111 h 3429000"/>
              <a:gd name="connsiteX71" fmla="*/ 1153574 w 12192000"/>
              <a:gd name="connsiteY71" fmla="*/ 2991111 h 3429000"/>
              <a:gd name="connsiteX72" fmla="*/ 1101062 w 12192000"/>
              <a:gd name="connsiteY72" fmla="*/ 3005944 h 3429000"/>
              <a:gd name="connsiteX73" fmla="*/ 1114726 w 12192000"/>
              <a:gd name="connsiteY73" fmla="*/ 3031902 h 3429000"/>
              <a:gd name="connsiteX74" fmla="*/ 1151699 w 12192000"/>
              <a:gd name="connsiteY74" fmla="*/ 3020512 h 3429000"/>
              <a:gd name="connsiteX75" fmla="*/ 1172060 w 12192000"/>
              <a:gd name="connsiteY75" fmla="*/ 3034816 h 3429000"/>
              <a:gd name="connsiteX76" fmla="*/ 1172060 w 12192000"/>
              <a:gd name="connsiteY76" fmla="*/ 3036140 h 3429000"/>
              <a:gd name="connsiteX77" fmla="*/ 1163487 w 12192000"/>
              <a:gd name="connsiteY77" fmla="*/ 3043292 h 3429000"/>
              <a:gd name="connsiteX78" fmla="*/ 1139375 w 12192000"/>
              <a:gd name="connsiteY78" fmla="*/ 3043292 h 3429000"/>
              <a:gd name="connsiteX79" fmla="*/ 1094901 w 12192000"/>
              <a:gd name="connsiteY79" fmla="*/ 3080640 h 3429000"/>
              <a:gd name="connsiteX80" fmla="*/ 1094960 w 12192000"/>
              <a:gd name="connsiteY80" fmla="*/ 3081749 h 3429000"/>
              <a:gd name="connsiteX81" fmla="*/ 1137766 w 12192000"/>
              <a:gd name="connsiteY81" fmla="*/ 3118782 h 3429000"/>
              <a:gd name="connsiteX82" fmla="*/ 1172060 w 12192000"/>
              <a:gd name="connsiteY82" fmla="*/ 3104214 h 3429000"/>
              <a:gd name="connsiteX83" fmla="*/ 1172060 w 12192000"/>
              <a:gd name="connsiteY83" fmla="*/ 3115604 h 3429000"/>
              <a:gd name="connsiteX84" fmla="*/ 1206890 w 12192000"/>
              <a:gd name="connsiteY84" fmla="*/ 3115604 h 3429000"/>
              <a:gd name="connsiteX85" fmla="*/ 1206890 w 12192000"/>
              <a:gd name="connsiteY85" fmla="*/ 3035875 h 3429000"/>
              <a:gd name="connsiteX86" fmla="*/ 1153574 w 12192000"/>
              <a:gd name="connsiteY86" fmla="*/ 2991111 h 3429000"/>
              <a:gd name="connsiteX87" fmla="*/ 568575 w 12192000"/>
              <a:gd name="connsiteY87" fmla="*/ 2954429 h 3429000"/>
              <a:gd name="connsiteX88" fmla="*/ 568549 w 12192000"/>
              <a:gd name="connsiteY88" fmla="*/ 3091396 h 3429000"/>
              <a:gd name="connsiteX89" fmla="*/ 624511 w 12192000"/>
              <a:gd name="connsiteY89" fmla="*/ 3090097 h 3429000"/>
              <a:gd name="connsiteX90" fmla="*/ 618898 w 12192000"/>
              <a:gd name="connsiteY90" fmla="*/ 2973004 h 3429000"/>
              <a:gd name="connsiteX91" fmla="*/ 624479 w 12192000"/>
              <a:gd name="connsiteY91" fmla="*/ 2955725 h 3429000"/>
              <a:gd name="connsiteX92" fmla="*/ 568575 w 12192000"/>
              <a:gd name="connsiteY92" fmla="*/ 2954429 h 3429000"/>
              <a:gd name="connsiteX93" fmla="*/ 1659953 w 12192000"/>
              <a:gd name="connsiteY93" fmla="*/ 2948201 h 3429000"/>
              <a:gd name="connsiteX94" fmla="*/ 1659953 w 12192000"/>
              <a:gd name="connsiteY94" fmla="*/ 2994290 h 3429000"/>
              <a:gd name="connsiteX95" fmla="*/ 1640662 w 12192000"/>
              <a:gd name="connsiteY95" fmla="*/ 2994290 h 3429000"/>
              <a:gd name="connsiteX96" fmla="*/ 1640662 w 12192000"/>
              <a:gd name="connsiteY96" fmla="*/ 3023426 h 3429000"/>
              <a:gd name="connsiteX97" fmla="*/ 1659953 w 12192000"/>
              <a:gd name="connsiteY97" fmla="*/ 3023426 h 3429000"/>
              <a:gd name="connsiteX98" fmla="*/ 1659953 w 12192000"/>
              <a:gd name="connsiteY98" fmla="*/ 3089911 h 3429000"/>
              <a:gd name="connsiteX99" fmla="*/ 1695318 w 12192000"/>
              <a:gd name="connsiteY99" fmla="*/ 3117194 h 3429000"/>
              <a:gd name="connsiteX100" fmla="*/ 1722377 w 12192000"/>
              <a:gd name="connsiteY100" fmla="*/ 3115604 h 3429000"/>
              <a:gd name="connsiteX101" fmla="*/ 1722377 w 12192000"/>
              <a:gd name="connsiteY101" fmla="*/ 3086203 h 3429000"/>
              <a:gd name="connsiteX102" fmla="*/ 1706303 w 12192000"/>
              <a:gd name="connsiteY102" fmla="*/ 3086998 h 3429000"/>
              <a:gd name="connsiteX103" fmla="*/ 1694780 w 12192000"/>
              <a:gd name="connsiteY103" fmla="*/ 3078256 h 3429000"/>
              <a:gd name="connsiteX104" fmla="*/ 1694780 w 12192000"/>
              <a:gd name="connsiteY104" fmla="*/ 3023426 h 3429000"/>
              <a:gd name="connsiteX105" fmla="*/ 1721302 w 12192000"/>
              <a:gd name="connsiteY105" fmla="*/ 3023426 h 3429000"/>
              <a:gd name="connsiteX106" fmla="*/ 1721302 w 12192000"/>
              <a:gd name="connsiteY106" fmla="*/ 2994290 h 3429000"/>
              <a:gd name="connsiteX107" fmla="*/ 1694780 w 12192000"/>
              <a:gd name="connsiteY107" fmla="*/ 2994290 h 3429000"/>
              <a:gd name="connsiteX108" fmla="*/ 1694780 w 12192000"/>
              <a:gd name="connsiteY108" fmla="*/ 2948201 h 3429000"/>
              <a:gd name="connsiteX109" fmla="*/ 1884617 w 12192000"/>
              <a:gd name="connsiteY109" fmla="*/ 2930355 h 3429000"/>
              <a:gd name="connsiteX110" fmla="*/ 1884617 w 12192000"/>
              <a:gd name="connsiteY110" fmla="*/ 2963335 h 3429000"/>
              <a:gd name="connsiteX111" fmla="*/ 1893998 w 12192000"/>
              <a:gd name="connsiteY111" fmla="*/ 2963335 h 3429000"/>
              <a:gd name="connsiteX112" fmla="*/ 1893998 w 12192000"/>
              <a:gd name="connsiteY112" fmla="*/ 2944492 h 3429000"/>
              <a:gd name="connsiteX113" fmla="*/ 1898291 w 12192000"/>
              <a:gd name="connsiteY113" fmla="*/ 2956270 h 3429000"/>
              <a:gd name="connsiteX114" fmla="*/ 1905819 w 12192000"/>
              <a:gd name="connsiteY114" fmla="*/ 2956270 h 3429000"/>
              <a:gd name="connsiteX115" fmla="*/ 1910111 w 12192000"/>
              <a:gd name="connsiteY115" fmla="*/ 2944492 h 3429000"/>
              <a:gd name="connsiteX116" fmla="*/ 1910111 w 12192000"/>
              <a:gd name="connsiteY116" fmla="*/ 2963335 h 3429000"/>
              <a:gd name="connsiteX117" fmla="*/ 1919685 w 12192000"/>
              <a:gd name="connsiteY117" fmla="*/ 2963335 h 3429000"/>
              <a:gd name="connsiteX118" fmla="*/ 1919685 w 12192000"/>
              <a:gd name="connsiteY118" fmla="*/ 2930355 h 3429000"/>
              <a:gd name="connsiteX119" fmla="*/ 1907566 w 12192000"/>
              <a:gd name="connsiteY119" fmla="*/ 2930355 h 3429000"/>
              <a:gd name="connsiteX120" fmla="*/ 1902362 w 12192000"/>
              <a:gd name="connsiteY120" fmla="*/ 2944114 h 3429000"/>
              <a:gd name="connsiteX121" fmla="*/ 1897494 w 12192000"/>
              <a:gd name="connsiteY121" fmla="*/ 2930355 h 3429000"/>
              <a:gd name="connsiteX122" fmla="*/ 1850683 w 12192000"/>
              <a:gd name="connsiteY122" fmla="*/ 2930355 h 3429000"/>
              <a:gd name="connsiteX123" fmla="*/ 1850683 w 12192000"/>
              <a:gd name="connsiteY123" fmla="*/ 2938929 h 3429000"/>
              <a:gd name="connsiteX124" fmla="*/ 1860074 w 12192000"/>
              <a:gd name="connsiteY124" fmla="*/ 2938929 h 3429000"/>
              <a:gd name="connsiteX125" fmla="*/ 1860074 w 12192000"/>
              <a:gd name="connsiteY125" fmla="*/ 2963335 h 3429000"/>
              <a:gd name="connsiteX126" fmla="*/ 1869839 w 12192000"/>
              <a:gd name="connsiteY126" fmla="*/ 2963335 h 3429000"/>
              <a:gd name="connsiteX127" fmla="*/ 1869839 w 12192000"/>
              <a:gd name="connsiteY127" fmla="*/ 2938929 h 3429000"/>
              <a:gd name="connsiteX128" fmla="*/ 1879230 w 12192000"/>
              <a:gd name="connsiteY128" fmla="*/ 2938929 h 3429000"/>
              <a:gd name="connsiteX129" fmla="*/ 1879230 w 12192000"/>
              <a:gd name="connsiteY129" fmla="*/ 2930355 h 3429000"/>
              <a:gd name="connsiteX130" fmla="*/ 1352105 w 12192000"/>
              <a:gd name="connsiteY130" fmla="*/ 2930189 h 3429000"/>
              <a:gd name="connsiteX131" fmla="*/ 1329868 w 12192000"/>
              <a:gd name="connsiteY131" fmla="*/ 2952439 h 3429000"/>
              <a:gd name="connsiteX132" fmla="*/ 1352108 w 12192000"/>
              <a:gd name="connsiteY132" fmla="*/ 2974427 h 3429000"/>
              <a:gd name="connsiteX133" fmla="*/ 1374610 w 12192000"/>
              <a:gd name="connsiteY133" fmla="*/ 2952439 h 3429000"/>
              <a:gd name="connsiteX134" fmla="*/ 1374610 w 12192000"/>
              <a:gd name="connsiteY134" fmla="*/ 2952364 h 3429000"/>
              <a:gd name="connsiteX135" fmla="*/ 1352105 w 12192000"/>
              <a:gd name="connsiteY135" fmla="*/ 2930189 h 3429000"/>
              <a:gd name="connsiteX136" fmla="*/ 1041583 w 12192000"/>
              <a:gd name="connsiteY136" fmla="*/ 2930189 h 3429000"/>
              <a:gd name="connsiteX137" fmla="*/ 1041583 w 12192000"/>
              <a:gd name="connsiteY137" fmla="*/ 3115604 h 3429000"/>
              <a:gd name="connsiteX138" fmla="*/ 1076143 w 12192000"/>
              <a:gd name="connsiteY138" fmla="*/ 3115604 h 3429000"/>
              <a:gd name="connsiteX139" fmla="*/ 1076143 w 12192000"/>
              <a:gd name="connsiteY139" fmla="*/ 2930189 h 3429000"/>
              <a:gd name="connsiteX140" fmla="*/ 925239 w 12192000"/>
              <a:gd name="connsiteY140" fmla="*/ 2926990 h 3429000"/>
              <a:gd name="connsiteX141" fmla="*/ 832602 w 12192000"/>
              <a:gd name="connsiteY141" fmla="*/ 3022897 h 3429000"/>
              <a:gd name="connsiteX142" fmla="*/ 832623 w 12192000"/>
              <a:gd name="connsiteY142" fmla="*/ 3027990 h 3429000"/>
              <a:gd name="connsiteX143" fmla="*/ 930389 w 12192000"/>
              <a:gd name="connsiteY143" fmla="*/ 3118783 h 3429000"/>
              <a:gd name="connsiteX144" fmla="*/ 1022285 w 12192000"/>
              <a:gd name="connsiteY144" fmla="*/ 3049650 h 3429000"/>
              <a:gd name="connsiteX145" fmla="*/ 981294 w 12192000"/>
              <a:gd name="connsiteY145" fmla="*/ 3049650 h 3429000"/>
              <a:gd name="connsiteX146" fmla="*/ 930389 w 12192000"/>
              <a:gd name="connsiteY146" fmla="*/ 3084878 h 3429000"/>
              <a:gd name="connsiteX147" fmla="*/ 871450 w 12192000"/>
              <a:gd name="connsiteY147" fmla="*/ 3022897 h 3429000"/>
              <a:gd name="connsiteX148" fmla="*/ 930389 w 12192000"/>
              <a:gd name="connsiteY148" fmla="*/ 2960916 h 3429000"/>
              <a:gd name="connsiteX149" fmla="*/ 981294 w 12192000"/>
              <a:gd name="connsiteY149" fmla="*/ 2996144 h 3429000"/>
              <a:gd name="connsiteX150" fmla="*/ 1022285 w 12192000"/>
              <a:gd name="connsiteY150" fmla="*/ 2996144 h 3429000"/>
              <a:gd name="connsiteX151" fmla="*/ 930389 w 12192000"/>
              <a:gd name="connsiteY151" fmla="*/ 2927011 h 3429000"/>
              <a:gd name="connsiteX152" fmla="*/ 925239 w 12192000"/>
              <a:gd name="connsiteY152" fmla="*/ 2926990 h 3429000"/>
              <a:gd name="connsiteX153" fmla="*/ 651232 w 12192000"/>
              <a:gd name="connsiteY153" fmla="*/ 2907161 h 3429000"/>
              <a:gd name="connsiteX154" fmla="*/ 624479 w 12192000"/>
              <a:gd name="connsiteY154" fmla="*/ 2955726 h 3429000"/>
              <a:gd name="connsiteX155" fmla="*/ 742033 w 12192000"/>
              <a:gd name="connsiteY155" fmla="*/ 3022914 h 3429000"/>
              <a:gd name="connsiteX156" fmla="*/ 624512 w 12192000"/>
              <a:gd name="connsiteY156" fmla="*/ 3090097 h 3429000"/>
              <a:gd name="connsiteX157" fmla="*/ 651373 w 12192000"/>
              <a:gd name="connsiteY157" fmla="*/ 3138631 h 3429000"/>
              <a:gd name="connsiteX158" fmla="*/ 771228 w 12192000"/>
              <a:gd name="connsiteY158" fmla="*/ 3070136 h 3429000"/>
              <a:gd name="connsiteX159" fmla="*/ 742033 w 12192000"/>
              <a:gd name="connsiteY159" fmla="*/ 3022914 h 3429000"/>
              <a:gd name="connsiteX160" fmla="*/ 771227 w 12192000"/>
              <a:gd name="connsiteY160" fmla="*/ 2975692 h 3429000"/>
              <a:gd name="connsiteX161" fmla="*/ 651232 w 12192000"/>
              <a:gd name="connsiteY161" fmla="*/ 2907161 h 3429000"/>
              <a:gd name="connsiteX162" fmla="*/ 0 w 12192000"/>
              <a:gd name="connsiteY162" fmla="*/ 0 h 3429000"/>
              <a:gd name="connsiteX163" fmla="*/ 12192000 w 12192000"/>
              <a:gd name="connsiteY163" fmla="*/ 0 h 3429000"/>
              <a:gd name="connsiteX164" fmla="*/ 12192000 w 12192000"/>
              <a:gd name="connsiteY164" fmla="*/ 3429000 h 3429000"/>
              <a:gd name="connsiteX165" fmla="*/ 8040688 w 12192000"/>
              <a:gd name="connsiteY165" fmla="*/ 3429000 h 3429000"/>
              <a:gd name="connsiteX166" fmla="*/ 7499776 w 12192000"/>
              <a:gd name="connsiteY166" fmla="*/ 3429000 h 3429000"/>
              <a:gd name="connsiteX167" fmla="*/ 0 w 12192000"/>
              <a:gd name="connsiteY167"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2192000" h="3429000">
                <a:moveTo>
                  <a:pt x="1592699" y="3063423"/>
                </a:moveTo>
                <a:lnTo>
                  <a:pt x="1592699" y="3072164"/>
                </a:lnTo>
                <a:cubicBezTo>
                  <a:pt x="1592738" y="3073241"/>
                  <a:pt x="1592680" y="3074319"/>
                  <a:pt x="1592546" y="3075388"/>
                </a:cubicBezTo>
                <a:cubicBezTo>
                  <a:pt x="1591096" y="3086890"/>
                  <a:pt x="1580495" y="3095053"/>
                  <a:pt x="1568857" y="3093619"/>
                </a:cubicBezTo>
                <a:cubicBezTo>
                  <a:pt x="1558141" y="3093619"/>
                  <a:pt x="1551438" y="3087526"/>
                  <a:pt x="1551438" y="3079315"/>
                </a:cubicBezTo>
                <a:cubicBezTo>
                  <a:pt x="1551438" y="3070839"/>
                  <a:pt x="1557872" y="3066071"/>
                  <a:pt x="1568857" y="3066071"/>
                </a:cubicBezTo>
                <a:lnTo>
                  <a:pt x="1581983" y="3066071"/>
                </a:lnTo>
                <a:cubicBezTo>
                  <a:pt x="1585766" y="3066554"/>
                  <a:pt x="1589598" y="3065609"/>
                  <a:pt x="1592699" y="3063423"/>
                </a:cubicBezTo>
                <a:close/>
                <a:moveTo>
                  <a:pt x="1172060" y="3063423"/>
                </a:moveTo>
                <a:lnTo>
                  <a:pt x="1172060" y="3072164"/>
                </a:lnTo>
                <a:cubicBezTo>
                  <a:pt x="1172093" y="3073242"/>
                  <a:pt x="1172042" y="3074320"/>
                  <a:pt x="1171906" y="3075389"/>
                </a:cubicBezTo>
                <a:cubicBezTo>
                  <a:pt x="1170456" y="3086891"/>
                  <a:pt x="1159850" y="3095053"/>
                  <a:pt x="1148216" y="3093619"/>
                </a:cubicBezTo>
                <a:cubicBezTo>
                  <a:pt x="1137499" y="3093619"/>
                  <a:pt x="1130802" y="3087526"/>
                  <a:pt x="1130802" y="3079315"/>
                </a:cubicBezTo>
                <a:cubicBezTo>
                  <a:pt x="1130802" y="3070839"/>
                  <a:pt x="1137232" y="3066071"/>
                  <a:pt x="1148216" y="3066071"/>
                </a:cubicBezTo>
                <a:lnTo>
                  <a:pt x="1161343" y="3066071"/>
                </a:lnTo>
                <a:cubicBezTo>
                  <a:pt x="1165125" y="3066554"/>
                  <a:pt x="1168953" y="3065609"/>
                  <a:pt x="1172060" y="3063423"/>
                </a:cubicBezTo>
                <a:close/>
                <a:moveTo>
                  <a:pt x="1796056" y="3019718"/>
                </a:moveTo>
                <a:cubicBezTo>
                  <a:pt x="1809461" y="3019340"/>
                  <a:pt x="1821051" y="3028873"/>
                  <a:pt x="1823115" y="3041969"/>
                </a:cubicBezTo>
                <a:lnTo>
                  <a:pt x="1768190" y="3041969"/>
                </a:lnTo>
                <a:cubicBezTo>
                  <a:pt x="1770601" y="3028738"/>
                  <a:pt x="1782469" y="3019261"/>
                  <a:pt x="1796056" y="3019718"/>
                </a:cubicBezTo>
                <a:close/>
                <a:moveTo>
                  <a:pt x="1385331" y="2994290"/>
                </a:moveTo>
                <a:lnTo>
                  <a:pt x="1427128" y="3115605"/>
                </a:lnTo>
                <a:lnTo>
                  <a:pt x="1470261" y="3115605"/>
                </a:lnTo>
                <a:lnTo>
                  <a:pt x="1513932" y="2994290"/>
                </a:lnTo>
                <a:lnTo>
                  <a:pt x="1477223" y="2994290"/>
                </a:lnTo>
                <a:lnTo>
                  <a:pt x="1449367" y="3078521"/>
                </a:lnTo>
                <a:lnTo>
                  <a:pt x="1423104" y="2994290"/>
                </a:lnTo>
                <a:close/>
                <a:moveTo>
                  <a:pt x="1319153" y="2994290"/>
                </a:moveTo>
                <a:lnTo>
                  <a:pt x="1319153" y="3023426"/>
                </a:lnTo>
                <a:lnTo>
                  <a:pt x="1336299" y="3023426"/>
                </a:lnTo>
                <a:lnTo>
                  <a:pt x="1336299" y="3115604"/>
                </a:lnTo>
                <a:lnTo>
                  <a:pt x="1371127" y="3115604"/>
                </a:lnTo>
                <a:lnTo>
                  <a:pt x="1371127" y="2994290"/>
                </a:lnTo>
                <a:close/>
                <a:moveTo>
                  <a:pt x="1293161" y="2992700"/>
                </a:moveTo>
                <a:cubicBezTo>
                  <a:pt x="1279051" y="2992037"/>
                  <a:pt x="1266138" y="3000512"/>
                  <a:pt x="1261280" y="3013626"/>
                </a:cubicBezTo>
                <a:lnTo>
                  <a:pt x="1261280" y="2994290"/>
                </a:lnTo>
                <a:lnTo>
                  <a:pt x="1227522" y="2994290"/>
                </a:lnTo>
                <a:lnTo>
                  <a:pt x="1227522" y="3115604"/>
                </a:lnTo>
                <a:lnTo>
                  <a:pt x="1262352" y="3115604"/>
                </a:lnTo>
                <a:lnTo>
                  <a:pt x="1262352" y="3057596"/>
                </a:lnTo>
                <a:cubicBezTo>
                  <a:pt x="1262352" y="3036405"/>
                  <a:pt x="1270389" y="3028194"/>
                  <a:pt x="1288073" y="3028194"/>
                </a:cubicBezTo>
                <a:lnTo>
                  <a:pt x="1302808" y="3028194"/>
                </a:lnTo>
                <a:lnTo>
                  <a:pt x="1302808" y="2993760"/>
                </a:lnTo>
                <a:cubicBezTo>
                  <a:pt x="1299648" y="2993016"/>
                  <a:pt x="1296409" y="2992660"/>
                  <a:pt x="1293161" y="2992700"/>
                </a:cubicBezTo>
                <a:close/>
                <a:moveTo>
                  <a:pt x="1796056" y="2991112"/>
                </a:moveTo>
                <a:cubicBezTo>
                  <a:pt x="1794693" y="2991076"/>
                  <a:pt x="1793320" y="2991084"/>
                  <a:pt x="1791956" y="2991138"/>
                </a:cubicBezTo>
                <a:cubicBezTo>
                  <a:pt x="1757657" y="2992470"/>
                  <a:pt x="1730943" y="3021039"/>
                  <a:pt x="1732297" y="3054948"/>
                </a:cubicBezTo>
                <a:cubicBezTo>
                  <a:pt x="1732749" y="3080035"/>
                  <a:pt x="1747766" y="3102624"/>
                  <a:pt x="1770879" y="3112990"/>
                </a:cubicBezTo>
                <a:cubicBezTo>
                  <a:pt x="1803959" y="3127828"/>
                  <a:pt x="1842934" y="3113344"/>
                  <a:pt x="1857943" y="3080641"/>
                </a:cubicBezTo>
                <a:lnTo>
                  <a:pt x="1821781" y="3076933"/>
                </a:lnTo>
                <a:cubicBezTo>
                  <a:pt x="1817229" y="3083448"/>
                  <a:pt x="1810181" y="3087829"/>
                  <a:pt x="1802269" y="3089046"/>
                </a:cubicBezTo>
                <a:cubicBezTo>
                  <a:pt x="1786368" y="3091493"/>
                  <a:pt x="1771474" y="3080733"/>
                  <a:pt x="1768997" y="3065013"/>
                </a:cubicBezTo>
                <a:lnTo>
                  <a:pt x="1860353" y="3065013"/>
                </a:lnTo>
                <a:lnTo>
                  <a:pt x="1860353" y="3063689"/>
                </a:lnTo>
                <a:cubicBezTo>
                  <a:pt x="1860353" y="3012832"/>
                  <a:pt x="1829808" y="2991112"/>
                  <a:pt x="1796056" y="2991112"/>
                </a:cubicBezTo>
                <a:close/>
                <a:moveTo>
                  <a:pt x="1574215" y="2991111"/>
                </a:moveTo>
                <a:cubicBezTo>
                  <a:pt x="1555692" y="2991390"/>
                  <a:pt x="1537573" y="2996507"/>
                  <a:pt x="1521700" y="3005944"/>
                </a:cubicBezTo>
                <a:lnTo>
                  <a:pt x="1535364" y="3031902"/>
                </a:lnTo>
                <a:cubicBezTo>
                  <a:pt x="1546618" y="3025290"/>
                  <a:pt x="1559283" y="3021388"/>
                  <a:pt x="1572342" y="3020512"/>
                </a:cubicBezTo>
                <a:cubicBezTo>
                  <a:pt x="1585738" y="3020512"/>
                  <a:pt x="1592699" y="3026075"/>
                  <a:pt x="1592699" y="3034816"/>
                </a:cubicBezTo>
                <a:lnTo>
                  <a:pt x="1592699" y="3036140"/>
                </a:lnTo>
                <a:cubicBezTo>
                  <a:pt x="1592699" y="3040643"/>
                  <a:pt x="1590020" y="3043292"/>
                  <a:pt x="1584124" y="3043292"/>
                </a:cubicBezTo>
                <a:lnTo>
                  <a:pt x="1560013" y="3043292"/>
                </a:lnTo>
                <a:cubicBezTo>
                  <a:pt x="1532685" y="3043292"/>
                  <a:pt x="1515545" y="3057595"/>
                  <a:pt x="1515545" y="3080640"/>
                </a:cubicBezTo>
                <a:cubicBezTo>
                  <a:pt x="1515555" y="3081010"/>
                  <a:pt x="1515574" y="3081380"/>
                  <a:pt x="1515603" y="3081750"/>
                </a:cubicBezTo>
                <a:cubicBezTo>
                  <a:pt x="1517081" y="3103663"/>
                  <a:pt x="1536247" y="3120244"/>
                  <a:pt x="1558409" y="3118782"/>
                </a:cubicBezTo>
                <a:cubicBezTo>
                  <a:pt x="1571536" y="3119591"/>
                  <a:pt x="1584259" y="3114183"/>
                  <a:pt x="1592699" y="3104214"/>
                </a:cubicBezTo>
                <a:lnTo>
                  <a:pt x="1592699" y="3115604"/>
                </a:lnTo>
                <a:lnTo>
                  <a:pt x="1627527" y="3115604"/>
                </a:lnTo>
                <a:lnTo>
                  <a:pt x="1627527" y="3035875"/>
                </a:lnTo>
                <a:cubicBezTo>
                  <a:pt x="1627527" y="3003825"/>
                  <a:pt x="1602081" y="2991111"/>
                  <a:pt x="1574215" y="2991111"/>
                </a:cubicBezTo>
                <a:close/>
                <a:moveTo>
                  <a:pt x="1153574" y="2991111"/>
                </a:moveTo>
                <a:cubicBezTo>
                  <a:pt x="1135053" y="2991390"/>
                  <a:pt x="1116936" y="2996508"/>
                  <a:pt x="1101062" y="3005944"/>
                </a:cubicBezTo>
                <a:lnTo>
                  <a:pt x="1114726" y="3031902"/>
                </a:lnTo>
                <a:cubicBezTo>
                  <a:pt x="1125976" y="3025290"/>
                  <a:pt x="1138641" y="3021388"/>
                  <a:pt x="1151699" y="3020512"/>
                </a:cubicBezTo>
                <a:cubicBezTo>
                  <a:pt x="1165095" y="3020512"/>
                  <a:pt x="1172060" y="3026075"/>
                  <a:pt x="1172060" y="3034816"/>
                </a:cubicBezTo>
                <a:lnTo>
                  <a:pt x="1172060" y="3036140"/>
                </a:lnTo>
                <a:cubicBezTo>
                  <a:pt x="1172060" y="3040643"/>
                  <a:pt x="1169381" y="3043292"/>
                  <a:pt x="1163487" y="3043292"/>
                </a:cubicBezTo>
                <a:lnTo>
                  <a:pt x="1139375" y="3043292"/>
                </a:lnTo>
                <a:cubicBezTo>
                  <a:pt x="1112046" y="3043292"/>
                  <a:pt x="1094901" y="3057595"/>
                  <a:pt x="1094901" y="3080640"/>
                </a:cubicBezTo>
                <a:cubicBezTo>
                  <a:pt x="1094915" y="3081010"/>
                  <a:pt x="1094936" y="3081379"/>
                  <a:pt x="1094960" y="3081749"/>
                </a:cubicBezTo>
                <a:cubicBezTo>
                  <a:pt x="1096437" y="3103662"/>
                  <a:pt x="1115603" y="3120243"/>
                  <a:pt x="1137766" y="3118782"/>
                </a:cubicBezTo>
                <a:cubicBezTo>
                  <a:pt x="1150890" y="3119592"/>
                  <a:pt x="1163622" y="3114184"/>
                  <a:pt x="1172060" y="3104214"/>
                </a:cubicBezTo>
                <a:lnTo>
                  <a:pt x="1172060" y="3115604"/>
                </a:lnTo>
                <a:lnTo>
                  <a:pt x="1206890" y="3115604"/>
                </a:lnTo>
                <a:lnTo>
                  <a:pt x="1206890" y="3035875"/>
                </a:lnTo>
                <a:cubicBezTo>
                  <a:pt x="1206890" y="3003825"/>
                  <a:pt x="1181438" y="2991111"/>
                  <a:pt x="1153574" y="2991111"/>
                </a:cubicBezTo>
                <a:close/>
                <a:moveTo>
                  <a:pt x="568575" y="2954429"/>
                </a:moveTo>
                <a:cubicBezTo>
                  <a:pt x="555414" y="2999156"/>
                  <a:pt x="555406" y="3046664"/>
                  <a:pt x="568549" y="3091396"/>
                </a:cubicBezTo>
                <a:cubicBezTo>
                  <a:pt x="587170" y="3093621"/>
                  <a:pt x="606017" y="3093184"/>
                  <a:pt x="624511" y="3090097"/>
                </a:cubicBezTo>
                <a:cubicBezTo>
                  <a:pt x="610287" y="3052610"/>
                  <a:pt x="608324" y="3011654"/>
                  <a:pt x="618898" y="2973004"/>
                </a:cubicBezTo>
                <a:cubicBezTo>
                  <a:pt x="620492" y="2967123"/>
                  <a:pt x="622369" y="2961366"/>
                  <a:pt x="624479" y="2955725"/>
                </a:cubicBezTo>
                <a:cubicBezTo>
                  <a:pt x="606004" y="2952645"/>
                  <a:pt x="587176" y="2952208"/>
                  <a:pt x="568575" y="2954429"/>
                </a:cubicBezTo>
                <a:close/>
                <a:moveTo>
                  <a:pt x="1659953" y="2948201"/>
                </a:moveTo>
                <a:lnTo>
                  <a:pt x="1659953" y="2994290"/>
                </a:lnTo>
                <a:lnTo>
                  <a:pt x="1640662" y="2994290"/>
                </a:lnTo>
                <a:lnTo>
                  <a:pt x="1640662" y="3023426"/>
                </a:lnTo>
                <a:lnTo>
                  <a:pt x="1659953" y="3023426"/>
                </a:lnTo>
                <a:lnTo>
                  <a:pt x="1659953" y="3089911"/>
                </a:lnTo>
                <a:cubicBezTo>
                  <a:pt x="1659953" y="3114280"/>
                  <a:pt x="1677900" y="3117194"/>
                  <a:pt x="1695318" y="3117194"/>
                </a:cubicBezTo>
                <a:cubicBezTo>
                  <a:pt x="1705497" y="3117194"/>
                  <a:pt x="1722377" y="3115604"/>
                  <a:pt x="1722377" y="3115604"/>
                </a:cubicBezTo>
                <a:lnTo>
                  <a:pt x="1722377" y="3086203"/>
                </a:lnTo>
                <a:cubicBezTo>
                  <a:pt x="1722377" y="3086203"/>
                  <a:pt x="1715137" y="3086998"/>
                  <a:pt x="1706303" y="3086998"/>
                </a:cubicBezTo>
                <a:cubicBezTo>
                  <a:pt x="1700945" y="3086998"/>
                  <a:pt x="1694780" y="3085938"/>
                  <a:pt x="1694780" y="3078256"/>
                </a:cubicBezTo>
                <a:lnTo>
                  <a:pt x="1694780" y="3023426"/>
                </a:lnTo>
                <a:lnTo>
                  <a:pt x="1721302" y="3023426"/>
                </a:lnTo>
                <a:lnTo>
                  <a:pt x="1721302" y="2994290"/>
                </a:lnTo>
                <a:lnTo>
                  <a:pt x="1694780" y="2994290"/>
                </a:lnTo>
                <a:lnTo>
                  <a:pt x="1694780" y="2948201"/>
                </a:lnTo>
                <a:close/>
                <a:moveTo>
                  <a:pt x="1884617" y="2930355"/>
                </a:moveTo>
                <a:lnTo>
                  <a:pt x="1884617" y="2963335"/>
                </a:lnTo>
                <a:lnTo>
                  <a:pt x="1893998" y="2963335"/>
                </a:lnTo>
                <a:lnTo>
                  <a:pt x="1893998" y="2944492"/>
                </a:lnTo>
                <a:lnTo>
                  <a:pt x="1898291" y="2956270"/>
                </a:lnTo>
                <a:lnTo>
                  <a:pt x="1905819" y="2956270"/>
                </a:lnTo>
                <a:lnTo>
                  <a:pt x="1910111" y="2944492"/>
                </a:lnTo>
                <a:lnTo>
                  <a:pt x="1910111" y="2963335"/>
                </a:lnTo>
                <a:lnTo>
                  <a:pt x="1919685" y="2963335"/>
                </a:lnTo>
                <a:lnTo>
                  <a:pt x="1919685" y="2930355"/>
                </a:lnTo>
                <a:lnTo>
                  <a:pt x="1907566" y="2930355"/>
                </a:lnTo>
                <a:lnTo>
                  <a:pt x="1902362" y="2944114"/>
                </a:lnTo>
                <a:lnTo>
                  <a:pt x="1897494" y="2930355"/>
                </a:lnTo>
                <a:close/>
                <a:moveTo>
                  <a:pt x="1850683" y="2930355"/>
                </a:moveTo>
                <a:lnTo>
                  <a:pt x="1850683" y="2938929"/>
                </a:lnTo>
                <a:lnTo>
                  <a:pt x="1860074" y="2938929"/>
                </a:lnTo>
                <a:lnTo>
                  <a:pt x="1860074" y="2963335"/>
                </a:lnTo>
                <a:lnTo>
                  <a:pt x="1869839" y="2963335"/>
                </a:lnTo>
                <a:lnTo>
                  <a:pt x="1869839" y="2938929"/>
                </a:lnTo>
                <a:lnTo>
                  <a:pt x="1879230" y="2938929"/>
                </a:lnTo>
                <a:lnTo>
                  <a:pt x="1879230" y="2930355"/>
                </a:lnTo>
                <a:close/>
                <a:moveTo>
                  <a:pt x="1352105" y="2930189"/>
                </a:moveTo>
                <a:cubicBezTo>
                  <a:pt x="1339759" y="2930284"/>
                  <a:pt x="1329816" y="2940233"/>
                  <a:pt x="1329868" y="2952439"/>
                </a:cubicBezTo>
                <a:cubicBezTo>
                  <a:pt x="1329940" y="2964552"/>
                  <a:pt x="1339855" y="2974355"/>
                  <a:pt x="1352108" y="2974427"/>
                </a:cubicBezTo>
                <a:cubicBezTo>
                  <a:pt x="1364463" y="2974498"/>
                  <a:pt x="1374538" y="2964654"/>
                  <a:pt x="1374610" y="2952439"/>
                </a:cubicBezTo>
                <a:cubicBezTo>
                  <a:pt x="1374610" y="2952414"/>
                  <a:pt x="1374610" y="2952388"/>
                  <a:pt x="1374610" y="2952364"/>
                </a:cubicBezTo>
                <a:cubicBezTo>
                  <a:pt x="1374589" y="2940096"/>
                  <a:pt x="1364513" y="2930168"/>
                  <a:pt x="1352105" y="2930189"/>
                </a:cubicBezTo>
                <a:close/>
                <a:moveTo>
                  <a:pt x="1041583" y="2930189"/>
                </a:moveTo>
                <a:lnTo>
                  <a:pt x="1041583" y="3115604"/>
                </a:lnTo>
                <a:lnTo>
                  <a:pt x="1076143" y="3115604"/>
                </a:lnTo>
                <a:lnTo>
                  <a:pt x="1076143" y="2930189"/>
                </a:lnTo>
                <a:close/>
                <a:moveTo>
                  <a:pt x="925239" y="2926990"/>
                </a:moveTo>
                <a:cubicBezTo>
                  <a:pt x="872870" y="2928183"/>
                  <a:pt x="831395" y="2971122"/>
                  <a:pt x="832602" y="3022897"/>
                </a:cubicBezTo>
                <a:cubicBezTo>
                  <a:pt x="832562" y="3024595"/>
                  <a:pt x="832569" y="3026292"/>
                  <a:pt x="832623" y="3027990"/>
                </a:cubicBezTo>
                <a:cubicBezTo>
                  <a:pt x="834261" y="3079753"/>
                  <a:pt x="878033" y="3120402"/>
                  <a:pt x="930389" y="3118783"/>
                </a:cubicBezTo>
                <a:cubicBezTo>
                  <a:pt x="973630" y="3119900"/>
                  <a:pt x="1011845" y="3091151"/>
                  <a:pt x="1022285" y="3049650"/>
                </a:cubicBezTo>
                <a:lnTo>
                  <a:pt x="981294" y="3049650"/>
                </a:lnTo>
                <a:cubicBezTo>
                  <a:pt x="974516" y="3071553"/>
                  <a:pt x="953525" y="3086080"/>
                  <a:pt x="930389" y="3084878"/>
                </a:cubicBezTo>
                <a:cubicBezTo>
                  <a:pt x="895026" y="3084878"/>
                  <a:pt x="871450" y="3058391"/>
                  <a:pt x="871450" y="3022897"/>
                </a:cubicBezTo>
                <a:cubicBezTo>
                  <a:pt x="871450" y="2987403"/>
                  <a:pt x="895026" y="2960916"/>
                  <a:pt x="930389" y="2960916"/>
                </a:cubicBezTo>
                <a:cubicBezTo>
                  <a:pt x="953525" y="2959714"/>
                  <a:pt x="974516" y="2974241"/>
                  <a:pt x="981294" y="2996144"/>
                </a:cubicBezTo>
                <a:lnTo>
                  <a:pt x="1022285" y="2996144"/>
                </a:lnTo>
                <a:cubicBezTo>
                  <a:pt x="1011846" y="2954642"/>
                  <a:pt x="973630" y="2925892"/>
                  <a:pt x="930389" y="2927011"/>
                </a:cubicBezTo>
                <a:cubicBezTo>
                  <a:pt x="928673" y="2926958"/>
                  <a:pt x="926955" y="2926951"/>
                  <a:pt x="925239" y="2926990"/>
                </a:cubicBezTo>
                <a:close/>
                <a:moveTo>
                  <a:pt x="651232" y="2907161"/>
                </a:moveTo>
                <a:cubicBezTo>
                  <a:pt x="639985" y="2921984"/>
                  <a:pt x="630973" y="2938343"/>
                  <a:pt x="624479" y="2955726"/>
                </a:cubicBezTo>
                <a:cubicBezTo>
                  <a:pt x="670541" y="2963471"/>
                  <a:pt x="712258" y="2987315"/>
                  <a:pt x="742033" y="3022914"/>
                </a:cubicBezTo>
                <a:cubicBezTo>
                  <a:pt x="712265" y="3058505"/>
                  <a:pt x="670562" y="3082346"/>
                  <a:pt x="624512" y="3090097"/>
                </a:cubicBezTo>
                <a:cubicBezTo>
                  <a:pt x="631041" y="3107476"/>
                  <a:pt x="640089" y="3123825"/>
                  <a:pt x="651373" y="3138631"/>
                </a:cubicBezTo>
                <a:cubicBezTo>
                  <a:pt x="697088" y="3127502"/>
                  <a:pt x="738657" y="3103746"/>
                  <a:pt x="771228" y="3070136"/>
                </a:cubicBezTo>
                <a:cubicBezTo>
                  <a:pt x="763842" y="3053091"/>
                  <a:pt x="754009" y="3037186"/>
                  <a:pt x="742033" y="3022914"/>
                </a:cubicBezTo>
                <a:cubicBezTo>
                  <a:pt x="754009" y="3008642"/>
                  <a:pt x="763841" y="2992738"/>
                  <a:pt x="771227" y="2975692"/>
                </a:cubicBezTo>
                <a:cubicBezTo>
                  <a:pt x="738623" y="2942047"/>
                  <a:pt x="697001" y="2918276"/>
                  <a:pt x="651232" y="2907161"/>
                </a:cubicBezTo>
                <a:close/>
                <a:moveTo>
                  <a:pt x="0" y="0"/>
                </a:moveTo>
                <a:lnTo>
                  <a:pt x="12192000" y="0"/>
                </a:lnTo>
                <a:lnTo>
                  <a:pt x="12192000" y="3429000"/>
                </a:lnTo>
                <a:lnTo>
                  <a:pt x="8040688" y="3429000"/>
                </a:lnTo>
                <a:lnTo>
                  <a:pt x="7499776" y="3429000"/>
                </a:lnTo>
                <a:lnTo>
                  <a:pt x="0" y="3429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Picture Placeholder 11">
            <a:extLst>
              <a:ext uri="{FF2B5EF4-FFF2-40B4-BE49-F238E27FC236}">
                <a16:creationId xmlns:a16="http://schemas.microsoft.com/office/drawing/2014/main" id="{8BA68AC2-1837-231B-AFE1-BE116D250A39}"/>
              </a:ext>
            </a:extLst>
          </p:cNvPr>
          <p:cNvSpPr>
            <a:spLocks noGrp="1"/>
          </p:cNvSpPr>
          <p:nvPr>
            <p:ph type="pic" sz="quarter" idx="20" hasCustomPrompt="1"/>
          </p:nvPr>
        </p:nvSpPr>
        <p:spPr>
          <a:xfrm>
            <a:off x="0" y="3429000"/>
            <a:ext cx="12192000" cy="3429000"/>
          </a:xfrm>
          <a:custGeom>
            <a:avLst/>
            <a:gdLst>
              <a:gd name="connsiteX0" fmla="*/ 1592699 w 12192000"/>
              <a:gd name="connsiteY0" fmla="*/ 3063423 h 3429000"/>
              <a:gd name="connsiteX1" fmla="*/ 1592699 w 12192000"/>
              <a:gd name="connsiteY1" fmla="*/ 3072164 h 3429000"/>
              <a:gd name="connsiteX2" fmla="*/ 1592546 w 12192000"/>
              <a:gd name="connsiteY2" fmla="*/ 3075388 h 3429000"/>
              <a:gd name="connsiteX3" fmla="*/ 1568857 w 12192000"/>
              <a:gd name="connsiteY3" fmla="*/ 3093619 h 3429000"/>
              <a:gd name="connsiteX4" fmla="*/ 1551438 w 12192000"/>
              <a:gd name="connsiteY4" fmla="*/ 3079315 h 3429000"/>
              <a:gd name="connsiteX5" fmla="*/ 1568857 w 12192000"/>
              <a:gd name="connsiteY5" fmla="*/ 3066071 h 3429000"/>
              <a:gd name="connsiteX6" fmla="*/ 1581983 w 12192000"/>
              <a:gd name="connsiteY6" fmla="*/ 3066071 h 3429000"/>
              <a:gd name="connsiteX7" fmla="*/ 1592699 w 12192000"/>
              <a:gd name="connsiteY7" fmla="*/ 3063423 h 3429000"/>
              <a:gd name="connsiteX8" fmla="*/ 1172060 w 12192000"/>
              <a:gd name="connsiteY8" fmla="*/ 3063423 h 3429000"/>
              <a:gd name="connsiteX9" fmla="*/ 1172060 w 12192000"/>
              <a:gd name="connsiteY9" fmla="*/ 3072164 h 3429000"/>
              <a:gd name="connsiteX10" fmla="*/ 1171906 w 12192000"/>
              <a:gd name="connsiteY10" fmla="*/ 3075389 h 3429000"/>
              <a:gd name="connsiteX11" fmla="*/ 1148216 w 12192000"/>
              <a:gd name="connsiteY11" fmla="*/ 3093619 h 3429000"/>
              <a:gd name="connsiteX12" fmla="*/ 1130802 w 12192000"/>
              <a:gd name="connsiteY12" fmla="*/ 3079315 h 3429000"/>
              <a:gd name="connsiteX13" fmla="*/ 1148216 w 12192000"/>
              <a:gd name="connsiteY13" fmla="*/ 3066071 h 3429000"/>
              <a:gd name="connsiteX14" fmla="*/ 1161343 w 12192000"/>
              <a:gd name="connsiteY14" fmla="*/ 3066071 h 3429000"/>
              <a:gd name="connsiteX15" fmla="*/ 1172060 w 12192000"/>
              <a:gd name="connsiteY15" fmla="*/ 3063423 h 3429000"/>
              <a:gd name="connsiteX16" fmla="*/ 1796056 w 12192000"/>
              <a:gd name="connsiteY16" fmla="*/ 3019718 h 3429000"/>
              <a:gd name="connsiteX17" fmla="*/ 1823115 w 12192000"/>
              <a:gd name="connsiteY17" fmla="*/ 3041969 h 3429000"/>
              <a:gd name="connsiteX18" fmla="*/ 1768190 w 12192000"/>
              <a:gd name="connsiteY18" fmla="*/ 3041969 h 3429000"/>
              <a:gd name="connsiteX19" fmla="*/ 1796056 w 12192000"/>
              <a:gd name="connsiteY19" fmla="*/ 3019718 h 3429000"/>
              <a:gd name="connsiteX20" fmla="*/ 1385331 w 12192000"/>
              <a:gd name="connsiteY20" fmla="*/ 2994290 h 3429000"/>
              <a:gd name="connsiteX21" fmla="*/ 1427128 w 12192000"/>
              <a:gd name="connsiteY21" fmla="*/ 3115605 h 3429000"/>
              <a:gd name="connsiteX22" fmla="*/ 1470261 w 12192000"/>
              <a:gd name="connsiteY22" fmla="*/ 3115605 h 3429000"/>
              <a:gd name="connsiteX23" fmla="*/ 1513932 w 12192000"/>
              <a:gd name="connsiteY23" fmla="*/ 2994290 h 3429000"/>
              <a:gd name="connsiteX24" fmla="*/ 1477223 w 12192000"/>
              <a:gd name="connsiteY24" fmla="*/ 2994290 h 3429000"/>
              <a:gd name="connsiteX25" fmla="*/ 1449367 w 12192000"/>
              <a:gd name="connsiteY25" fmla="*/ 3078521 h 3429000"/>
              <a:gd name="connsiteX26" fmla="*/ 1423104 w 12192000"/>
              <a:gd name="connsiteY26" fmla="*/ 2994290 h 3429000"/>
              <a:gd name="connsiteX27" fmla="*/ 1319153 w 12192000"/>
              <a:gd name="connsiteY27" fmla="*/ 2994290 h 3429000"/>
              <a:gd name="connsiteX28" fmla="*/ 1319153 w 12192000"/>
              <a:gd name="connsiteY28" fmla="*/ 3023426 h 3429000"/>
              <a:gd name="connsiteX29" fmla="*/ 1336299 w 12192000"/>
              <a:gd name="connsiteY29" fmla="*/ 3023426 h 3429000"/>
              <a:gd name="connsiteX30" fmla="*/ 1336299 w 12192000"/>
              <a:gd name="connsiteY30" fmla="*/ 3115604 h 3429000"/>
              <a:gd name="connsiteX31" fmla="*/ 1371127 w 12192000"/>
              <a:gd name="connsiteY31" fmla="*/ 3115604 h 3429000"/>
              <a:gd name="connsiteX32" fmla="*/ 1371127 w 12192000"/>
              <a:gd name="connsiteY32" fmla="*/ 2994290 h 3429000"/>
              <a:gd name="connsiteX33" fmla="*/ 1293161 w 12192000"/>
              <a:gd name="connsiteY33" fmla="*/ 2992700 h 3429000"/>
              <a:gd name="connsiteX34" fmla="*/ 1261280 w 12192000"/>
              <a:gd name="connsiteY34" fmla="*/ 3013626 h 3429000"/>
              <a:gd name="connsiteX35" fmla="*/ 1261280 w 12192000"/>
              <a:gd name="connsiteY35" fmla="*/ 2994290 h 3429000"/>
              <a:gd name="connsiteX36" fmla="*/ 1227522 w 12192000"/>
              <a:gd name="connsiteY36" fmla="*/ 2994290 h 3429000"/>
              <a:gd name="connsiteX37" fmla="*/ 1227522 w 12192000"/>
              <a:gd name="connsiteY37" fmla="*/ 3115604 h 3429000"/>
              <a:gd name="connsiteX38" fmla="*/ 1262352 w 12192000"/>
              <a:gd name="connsiteY38" fmla="*/ 3115604 h 3429000"/>
              <a:gd name="connsiteX39" fmla="*/ 1262352 w 12192000"/>
              <a:gd name="connsiteY39" fmla="*/ 3057596 h 3429000"/>
              <a:gd name="connsiteX40" fmla="*/ 1288073 w 12192000"/>
              <a:gd name="connsiteY40" fmla="*/ 3028194 h 3429000"/>
              <a:gd name="connsiteX41" fmla="*/ 1302808 w 12192000"/>
              <a:gd name="connsiteY41" fmla="*/ 3028194 h 3429000"/>
              <a:gd name="connsiteX42" fmla="*/ 1302808 w 12192000"/>
              <a:gd name="connsiteY42" fmla="*/ 2993760 h 3429000"/>
              <a:gd name="connsiteX43" fmla="*/ 1293161 w 12192000"/>
              <a:gd name="connsiteY43" fmla="*/ 2992700 h 3429000"/>
              <a:gd name="connsiteX44" fmla="*/ 1796056 w 12192000"/>
              <a:gd name="connsiteY44" fmla="*/ 2991112 h 3429000"/>
              <a:gd name="connsiteX45" fmla="*/ 1791956 w 12192000"/>
              <a:gd name="connsiteY45" fmla="*/ 2991138 h 3429000"/>
              <a:gd name="connsiteX46" fmla="*/ 1732297 w 12192000"/>
              <a:gd name="connsiteY46" fmla="*/ 3054948 h 3429000"/>
              <a:gd name="connsiteX47" fmla="*/ 1770879 w 12192000"/>
              <a:gd name="connsiteY47" fmla="*/ 3112990 h 3429000"/>
              <a:gd name="connsiteX48" fmla="*/ 1857943 w 12192000"/>
              <a:gd name="connsiteY48" fmla="*/ 3080641 h 3429000"/>
              <a:gd name="connsiteX49" fmla="*/ 1821781 w 12192000"/>
              <a:gd name="connsiteY49" fmla="*/ 3076933 h 3429000"/>
              <a:gd name="connsiteX50" fmla="*/ 1802269 w 12192000"/>
              <a:gd name="connsiteY50" fmla="*/ 3089046 h 3429000"/>
              <a:gd name="connsiteX51" fmla="*/ 1768997 w 12192000"/>
              <a:gd name="connsiteY51" fmla="*/ 3065013 h 3429000"/>
              <a:gd name="connsiteX52" fmla="*/ 1860353 w 12192000"/>
              <a:gd name="connsiteY52" fmla="*/ 3065013 h 3429000"/>
              <a:gd name="connsiteX53" fmla="*/ 1860353 w 12192000"/>
              <a:gd name="connsiteY53" fmla="*/ 3063689 h 3429000"/>
              <a:gd name="connsiteX54" fmla="*/ 1796056 w 12192000"/>
              <a:gd name="connsiteY54" fmla="*/ 2991112 h 3429000"/>
              <a:gd name="connsiteX55" fmla="*/ 1574215 w 12192000"/>
              <a:gd name="connsiteY55" fmla="*/ 2991111 h 3429000"/>
              <a:gd name="connsiteX56" fmla="*/ 1521700 w 12192000"/>
              <a:gd name="connsiteY56" fmla="*/ 3005944 h 3429000"/>
              <a:gd name="connsiteX57" fmla="*/ 1535364 w 12192000"/>
              <a:gd name="connsiteY57" fmla="*/ 3031902 h 3429000"/>
              <a:gd name="connsiteX58" fmla="*/ 1572342 w 12192000"/>
              <a:gd name="connsiteY58" fmla="*/ 3020512 h 3429000"/>
              <a:gd name="connsiteX59" fmla="*/ 1592699 w 12192000"/>
              <a:gd name="connsiteY59" fmla="*/ 3034816 h 3429000"/>
              <a:gd name="connsiteX60" fmla="*/ 1592699 w 12192000"/>
              <a:gd name="connsiteY60" fmla="*/ 3036140 h 3429000"/>
              <a:gd name="connsiteX61" fmla="*/ 1584124 w 12192000"/>
              <a:gd name="connsiteY61" fmla="*/ 3043292 h 3429000"/>
              <a:gd name="connsiteX62" fmla="*/ 1560013 w 12192000"/>
              <a:gd name="connsiteY62" fmla="*/ 3043292 h 3429000"/>
              <a:gd name="connsiteX63" fmla="*/ 1515545 w 12192000"/>
              <a:gd name="connsiteY63" fmla="*/ 3080640 h 3429000"/>
              <a:gd name="connsiteX64" fmla="*/ 1515603 w 12192000"/>
              <a:gd name="connsiteY64" fmla="*/ 3081750 h 3429000"/>
              <a:gd name="connsiteX65" fmla="*/ 1558409 w 12192000"/>
              <a:gd name="connsiteY65" fmla="*/ 3118782 h 3429000"/>
              <a:gd name="connsiteX66" fmla="*/ 1592699 w 12192000"/>
              <a:gd name="connsiteY66" fmla="*/ 3104214 h 3429000"/>
              <a:gd name="connsiteX67" fmla="*/ 1592699 w 12192000"/>
              <a:gd name="connsiteY67" fmla="*/ 3115604 h 3429000"/>
              <a:gd name="connsiteX68" fmla="*/ 1627527 w 12192000"/>
              <a:gd name="connsiteY68" fmla="*/ 3115604 h 3429000"/>
              <a:gd name="connsiteX69" fmla="*/ 1627527 w 12192000"/>
              <a:gd name="connsiteY69" fmla="*/ 3035875 h 3429000"/>
              <a:gd name="connsiteX70" fmla="*/ 1574215 w 12192000"/>
              <a:gd name="connsiteY70" fmla="*/ 2991111 h 3429000"/>
              <a:gd name="connsiteX71" fmla="*/ 1153574 w 12192000"/>
              <a:gd name="connsiteY71" fmla="*/ 2991111 h 3429000"/>
              <a:gd name="connsiteX72" fmla="*/ 1101062 w 12192000"/>
              <a:gd name="connsiteY72" fmla="*/ 3005944 h 3429000"/>
              <a:gd name="connsiteX73" fmla="*/ 1114726 w 12192000"/>
              <a:gd name="connsiteY73" fmla="*/ 3031902 h 3429000"/>
              <a:gd name="connsiteX74" fmla="*/ 1151699 w 12192000"/>
              <a:gd name="connsiteY74" fmla="*/ 3020512 h 3429000"/>
              <a:gd name="connsiteX75" fmla="*/ 1172060 w 12192000"/>
              <a:gd name="connsiteY75" fmla="*/ 3034816 h 3429000"/>
              <a:gd name="connsiteX76" fmla="*/ 1172060 w 12192000"/>
              <a:gd name="connsiteY76" fmla="*/ 3036140 h 3429000"/>
              <a:gd name="connsiteX77" fmla="*/ 1163487 w 12192000"/>
              <a:gd name="connsiteY77" fmla="*/ 3043292 h 3429000"/>
              <a:gd name="connsiteX78" fmla="*/ 1139375 w 12192000"/>
              <a:gd name="connsiteY78" fmla="*/ 3043292 h 3429000"/>
              <a:gd name="connsiteX79" fmla="*/ 1094901 w 12192000"/>
              <a:gd name="connsiteY79" fmla="*/ 3080640 h 3429000"/>
              <a:gd name="connsiteX80" fmla="*/ 1094960 w 12192000"/>
              <a:gd name="connsiteY80" fmla="*/ 3081749 h 3429000"/>
              <a:gd name="connsiteX81" fmla="*/ 1137766 w 12192000"/>
              <a:gd name="connsiteY81" fmla="*/ 3118782 h 3429000"/>
              <a:gd name="connsiteX82" fmla="*/ 1172060 w 12192000"/>
              <a:gd name="connsiteY82" fmla="*/ 3104214 h 3429000"/>
              <a:gd name="connsiteX83" fmla="*/ 1172060 w 12192000"/>
              <a:gd name="connsiteY83" fmla="*/ 3115604 h 3429000"/>
              <a:gd name="connsiteX84" fmla="*/ 1206890 w 12192000"/>
              <a:gd name="connsiteY84" fmla="*/ 3115604 h 3429000"/>
              <a:gd name="connsiteX85" fmla="*/ 1206890 w 12192000"/>
              <a:gd name="connsiteY85" fmla="*/ 3035875 h 3429000"/>
              <a:gd name="connsiteX86" fmla="*/ 1153574 w 12192000"/>
              <a:gd name="connsiteY86" fmla="*/ 2991111 h 3429000"/>
              <a:gd name="connsiteX87" fmla="*/ 568575 w 12192000"/>
              <a:gd name="connsiteY87" fmla="*/ 2954429 h 3429000"/>
              <a:gd name="connsiteX88" fmla="*/ 568549 w 12192000"/>
              <a:gd name="connsiteY88" fmla="*/ 3091396 h 3429000"/>
              <a:gd name="connsiteX89" fmla="*/ 624511 w 12192000"/>
              <a:gd name="connsiteY89" fmla="*/ 3090097 h 3429000"/>
              <a:gd name="connsiteX90" fmla="*/ 618898 w 12192000"/>
              <a:gd name="connsiteY90" fmla="*/ 2973004 h 3429000"/>
              <a:gd name="connsiteX91" fmla="*/ 624479 w 12192000"/>
              <a:gd name="connsiteY91" fmla="*/ 2955725 h 3429000"/>
              <a:gd name="connsiteX92" fmla="*/ 568575 w 12192000"/>
              <a:gd name="connsiteY92" fmla="*/ 2954429 h 3429000"/>
              <a:gd name="connsiteX93" fmla="*/ 1659953 w 12192000"/>
              <a:gd name="connsiteY93" fmla="*/ 2948201 h 3429000"/>
              <a:gd name="connsiteX94" fmla="*/ 1659953 w 12192000"/>
              <a:gd name="connsiteY94" fmla="*/ 2994290 h 3429000"/>
              <a:gd name="connsiteX95" fmla="*/ 1640662 w 12192000"/>
              <a:gd name="connsiteY95" fmla="*/ 2994290 h 3429000"/>
              <a:gd name="connsiteX96" fmla="*/ 1640662 w 12192000"/>
              <a:gd name="connsiteY96" fmla="*/ 3023426 h 3429000"/>
              <a:gd name="connsiteX97" fmla="*/ 1659953 w 12192000"/>
              <a:gd name="connsiteY97" fmla="*/ 3023426 h 3429000"/>
              <a:gd name="connsiteX98" fmla="*/ 1659953 w 12192000"/>
              <a:gd name="connsiteY98" fmla="*/ 3089911 h 3429000"/>
              <a:gd name="connsiteX99" fmla="*/ 1695318 w 12192000"/>
              <a:gd name="connsiteY99" fmla="*/ 3117194 h 3429000"/>
              <a:gd name="connsiteX100" fmla="*/ 1722377 w 12192000"/>
              <a:gd name="connsiteY100" fmla="*/ 3115604 h 3429000"/>
              <a:gd name="connsiteX101" fmla="*/ 1722377 w 12192000"/>
              <a:gd name="connsiteY101" fmla="*/ 3086203 h 3429000"/>
              <a:gd name="connsiteX102" fmla="*/ 1706303 w 12192000"/>
              <a:gd name="connsiteY102" fmla="*/ 3086998 h 3429000"/>
              <a:gd name="connsiteX103" fmla="*/ 1694780 w 12192000"/>
              <a:gd name="connsiteY103" fmla="*/ 3078256 h 3429000"/>
              <a:gd name="connsiteX104" fmla="*/ 1694780 w 12192000"/>
              <a:gd name="connsiteY104" fmla="*/ 3023426 h 3429000"/>
              <a:gd name="connsiteX105" fmla="*/ 1721302 w 12192000"/>
              <a:gd name="connsiteY105" fmla="*/ 3023426 h 3429000"/>
              <a:gd name="connsiteX106" fmla="*/ 1721302 w 12192000"/>
              <a:gd name="connsiteY106" fmla="*/ 2994290 h 3429000"/>
              <a:gd name="connsiteX107" fmla="*/ 1694780 w 12192000"/>
              <a:gd name="connsiteY107" fmla="*/ 2994290 h 3429000"/>
              <a:gd name="connsiteX108" fmla="*/ 1694780 w 12192000"/>
              <a:gd name="connsiteY108" fmla="*/ 2948201 h 3429000"/>
              <a:gd name="connsiteX109" fmla="*/ 1884617 w 12192000"/>
              <a:gd name="connsiteY109" fmla="*/ 2930355 h 3429000"/>
              <a:gd name="connsiteX110" fmla="*/ 1884617 w 12192000"/>
              <a:gd name="connsiteY110" fmla="*/ 2963335 h 3429000"/>
              <a:gd name="connsiteX111" fmla="*/ 1893998 w 12192000"/>
              <a:gd name="connsiteY111" fmla="*/ 2963335 h 3429000"/>
              <a:gd name="connsiteX112" fmla="*/ 1893998 w 12192000"/>
              <a:gd name="connsiteY112" fmla="*/ 2944492 h 3429000"/>
              <a:gd name="connsiteX113" fmla="*/ 1898291 w 12192000"/>
              <a:gd name="connsiteY113" fmla="*/ 2956270 h 3429000"/>
              <a:gd name="connsiteX114" fmla="*/ 1905819 w 12192000"/>
              <a:gd name="connsiteY114" fmla="*/ 2956270 h 3429000"/>
              <a:gd name="connsiteX115" fmla="*/ 1910111 w 12192000"/>
              <a:gd name="connsiteY115" fmla="*/ 2944492 h 3429000"/>
              <a:gd name="connsiteX116" fmla="*/ 1910111 w 12192000"/>
              <a:gd name="connsiteY116" fmla="*/ 2963335 h 3429000"/>
              <a:gd name="connsiteX117" fmla="*/ 1919685 w 12192000"/>
              <a:gd name="connsiteY117" fmla="*/ 2963335 h 3429000"/>
              <a:gd name="connsiteX118" fmla="*/ 1919685 w 12192000"/>
              <a:gd name="connsiteY118" fmla="*/ 2930355 h 3429000"/>
              <a:gd name="connsiteX119" fmla="*/ 1907566 w 12192000"/>
              <a:gd name="connsiteY119" fmla="*/ 2930355 h 3429000"/>
              <a:gd name="connsiteX120" fmla="*/ 1902362 w 12192000"/>
              <a:gd name="connsiteY120" fmla="*/ 2944114 h 3429000"/>
              <a:gd name="connsiteX121" fmla="*/ 1897494 w 12192000"/>
              <a:gd name="connsiteY121" fmla="*/ 2930355 h 3429000"/>
              <a:gd name="connsiteX122" fmla="*/ 1850683 w 12192000"/>
              <a:gd name="connsiteY122" fmla="*/ 2930355 h 3429000"/>
              <a:gd name="connsiteX123" fmla="*/ 1850683 w 12192000"/>
              <a:gd name="connsiteY123" fmla="*/ 2938929 h 3429000"/>
              <a:gd name="connsiteX124" fmla="*/ 1860074 w 12192000"/>
              <a:gd name="connsiteY124" fmla="*/ 2938929 h 3429000"/>
              <a:gd name="connsiteX125" fmla="*/ 1860074 w 12192000"/>
              <a:gd name="connsiteY125" fmla="*/ 2963335 h 3429000"/>
              <a:gd name="connsiteX126" fmla="*/ 1869839 w 12192000"/>
              <a:gd name="connsiteY126" fmla="*/ 2963335 h 3429000"/>
              <a:gd name="connsiteX127" fmla="*/ 1869839 w 12192000"/>
              <a:gd name="connsiteY127" fmla="*/ 2938929 h 3429000"/>
              <a:gd name="connsiteX128" fmla="*/ 1879230 w 12192000"/>
              <a:gd name="connsiteY128" fmla="*/ 2938929 h 3429000"/>
              <a:gd name="connsiteX129" fmla="*/ 1879230 w 12192000"/>
              <a:gd name="connsiteY129" fmla="*/ 2930355 h 3429000"/>
              <a:gd name="connsiteX130" fmla="*/ 1352105 w 12192000"/>
              <a:gd name="connsiteY130" fmla="*/ 2930189 h 3429000"/>
              <a:gd name="connsiteX131" fmla="*/ 1329868 w 12192000"/>
              <a:gd name="connsiteY131" fmla="*/ 2952439 h 3429000"/>
              <a:gd name="connsiteX132" fmla="*/ 1352108 w 12192000"/>
              <a:gd name="connsiteY132" fmla="*/ 2974427 h 3429000"/>
              <a:gd name="connsiteX133" fmla="*/ 1374610 w 12192000"/>
              <a:gd name="connsiteY133" fmla="*/ 2952439 h 3429000"/>
              <a:gd name="connsiteX134" fmla="*/ 1374610 w 12192000"/>
              <a:gd name="connsiteY134" fmla="*/ 2952364 h 3429000"/>
              <a:gd name="connsiteX135" fmla="*/ 1352105 w 12192000"/>
              <a:gd name="connsiteY135" fmla="*/ 2930189 h 3429000"/>
              <a:gd name="connsiteX136" fmla="*/ 1041583 w 12192000"/>
              <a:gd name="connsiteY136" fmla="*/ 2930189 h 3429000"/>
              <a:gd name="connsiteX137" fmla="*/ 1041583 w 12192000"/>
              <a:gd name="connsiteY137" fmla="*/ 3115604 h 3429000"/>
              <a:gd name="connsiteX138" fmla="*/ 1076143 w 12192000"/>
              <a:gd name="connsiteY138" fmla="*/ 3115604 h 3429000"/>
              <a:gd name="connsiteX139" fmla="*/ 1076143 w 12192000"/>
              <a:gd name="connsiteY139" fmla="*/ 2930189 h 3429000"/>
              <a:gd name="connsiteX140" fmla="*/ 925239 w 12192000"/>
              <a:gd name="connsiteY140" fmla="*/ 2926990 h 3429000"/>
              <a:gd name="connsiteX141" fmla="*/ 832602 w 12192000"/>
              <a:gd name="connsiteY141" fmla="*/ 3022897 h 3429000"/>
              <a:gd name="connsiteX142" fmla="*/ 832623 w 12192000"/>
              <a:gd name="connsiteY142" fmla="*/ 3027990 h 3429000"/>
              <a:gd name="connsiteX143" fmla="*/ 930389 w 12192000"/>
              <a:gd name="connsiteY143" fmla="*/ 3118783 h 3429000"/>
              <a:gd name="connsiteX144" fmla="*/ 1022285 w 12192000"/>
              <a:gd name="connsiteY144" fmla="*/ 3049650 h 3429000"/>
              <a:gd name="connsiteX145" fmla="*/ 981294 w 12192000"/>
              <a:gd name="connsiteY145" fmla="*/ 3049650 h 3429000"/>
              <a:gd name="connsiteX146" fmla="*/ 930389 w 12192000"/>
              <a:gd name="connsiteY146" fmla="*/ 3084878 h 3429000"/>
              <a:gd name="connsiteX147" fmla="*/ 871450 w 12192000"/>
              <a:gd name="connsiteY147" fmla="*/ 3022897 h 3429000"/>
              <a:gd name="connsiteX148" fmla="*/ 930389 w 12192000"/>
              <a:gd name="connsiteY148" fmla="*/ 2960916 h 3429000"/>
              <a:gd name="connsiteX149" fmla="*/ 981294 w 12192000"/>
              <a:gd name="connsiteY149" fmla="*/ 2996144 h 3429000"/>
              <a:gd name="connsiteX150" fmla="*/ 1022285 w 12192000"/>
              <a:gd name="connsiteY150" fmla="*/ 2996144 h 3429000"/>
              <a:gd name="connsiteX151" fmla="*/ 930389 w 12192000"/>
              <a:gd name="connsiteY151" fmla="*/ 2927011 h 3429000"/>
              <a:gd name="connsiteX152" fmla="*/ 925239 w 12192000"/>
              <a:gd name="connsiteY152" fmla="*/ 2926990 h 3429000"/>
              <a:gd name="connsiteX153" fmla="*/ 651232 w 12192000"/>
              <a:gd name="connsiteY153" fmla="*/ 2907161 h 3429000"/>
              <a:gd name="connsiteX154" fmla="*/ 624479 w 12192000"/>
              <a:gd name="connsiteY154" fmla="*/ 2955726 h 3429000"/>
              <a:gd name="connsiteX155" fmla="*/ 742033 w 12192000"/>
              <a:gd name="connsiteY155" fmla="*/ 3022914 h 3429000"/>
              <a:gd name="connsiteX156" fmla="*/ 624512 w 12192000"/>
              <a:gd name="connsiteY156" fmla="*/ 3090097 h 3429000"/>
              <a:gd name="connsiteX157" fmla="*/ 651373 w 12192000"/>
              <a:gd name="connsiteY157" fmla="*/ 3138631 h 3429000"/>
              <a:gd name="connsiteX158" fmla="*/ 771228 w 12192000"/>
              <a:gd name="connsiteY158" fmla="*/ 3070136 h 3429000"/>
              <a:gd name="connsiteX159" fmla="*/ 742033 w 12192000"/>
              <a:gd name="connsiteY159" fmla="*/ 3022914 h 3429000"/>
              <a:gd name="connsiteX160" fmla="*/ 771227 w 12192000"/>
              <a:gd name="connsiteY160" fmla="*/ 2975692 h 3429000"/>
              <a:gd name="connsiteX161" fmla="*/ 651232 w 12192000"/>
              <a:gd name="connsiteY161" fmla="*/ 2907161 h 3429000"/>
              <a:gd name="connsiteX162" fmla="*/ 0 w 12192000"/>
              <a:gd name="connsiteY162" fmla="*/ 0 h 3429000"/>
              <a:gd name="connsiteX163" fmla="*/ 12192000 w 12192000"/>
              <a:gd name="connsiteY163" fmla="*/ 0 h 3429000"/>
              <a:gd name="connsiteX164" fmla="*/ 12192000 w 12192000"/>
              <a:gd name="connsiteY164" fmla="*/ 3429000 h 3429000"/>
              <a:gd name="connsiteX165" fmla="*/ 8040688 w 12192000"/>
              <a:gd name="connsiteY165" fmla="*/ 3429000 h 3429000"/>
              <a:gd name="connsiteX166" fmla="*/ 7499776 w 12192000"/>
              <a:gd name="connsiteY166" fmla="*/ 3429000 h 3429000"/>
              <a:gd name="connsiteX167" fmla="*/ 0 w 12192000"/>
              <a:gd name="connsiteY167"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2192000" h="3429000">
                <a:moveTo>
                  <a:pt x="1592699" y="3063423"/>
                </a:moveTo>
                <a:lnTo>
                  <a:pt x="1592699" y="3072164"/>
                </a:lnTo>
                <a:cubicBezTo>
                  <a:pt x="1592738" y="3073241"/>
                  <a:pt x="1592680" y="3074319"/>
                  <a:pt x="1592546" y="3075388"/>
                </a:cubicBezTo>
                <a:cubicBezTo>
                  <a:pt x="1591096" y="3086890"/>
                  <a:pt x="1580495" y="3095053"/>
                  <a:pt x="1568857" y="3093619"/>
                </a:cubicBezTo>
                <a:cubicBezTo>
                  <a:pt x="1558141" y="3093619"/>
                  <a:pt x="1551438" y="3087526"/>
                  <a:pt x="1551438" y="3079315"/>
                </a:cubicBezTo>
                <a:cubicBezTo>
                  <a:pt x="1551438" y="3070839"/>
                  <a:pt x="1557872" y="3066071"/>
                  <a:pt x="1568857" y="3066071"/>
                </a:cubicBezTo>
                <a:lnTo>
                  <a:pt x="1581983" y="3066071"/>
                </a:lnTo>
                <a:cubicBezTo>
                  <a:pt x="1585766" y="3066554"/>
                  <a:pt x="1589598" y="3065609"/>
                  <a:pt x="1592699" y="3063423"/>
                </a:cubicBezTo>
                <a:close/>
                <a:moveTo>
                  <a:pt x="1172060" y="3063423"/>
                </a:moveTo>
                <a:lnTo>
                  <a:pt x="1172060" y="3072164"/>
                </a:lnTo>
                <a:cubicBezTo>
                  <a:pt x="1172093" y="3073242"/>
                  <a:pt x="1172042" y="3074320"/>
                  <a:pt x="1171906" y="3075389"/>
                </a:cubicBezTo>
                <a:cubicBezTo>
                  <a:pt x="1170456" y="3086891"/>
                  <a:pt x="1159850" y="3095053"/>
                  <a:pt x="1148216" y="3093619"/>
                </a:cubicBezTo>
                <a:cubicBezTo>
                  <a:pt x="1137499" y="3093619"/>
                  <a:pt x="1130802" y="3087526"/>
                  <a:pt x="1130802" y="3079315"/>
                </a:cubicBezTo>
                <a:cubicBezTo>
                  <a:pt x="1130802" y="3070839"/>
                  <a:pt x="1137232" y="3066071"/>
                  <a:pt x="1148216" y="3066071"/>
                </a:cubicBezTo>
                <a:lnTo>
                  <a:pt x="1161343" y="3066071"/>
                </a:lnTo>
                <a:cubicBezTo>
                  <a:pt x="1165125" y="3066554"/>
                  <a:pt x="1168953" y="3065609"/>
                  <a:pt x="1172060" y="3063423"/>
                </a:cubicBezTo>
                <a:close/>
                <a:moveTo>
                  <a:pt x="1796056" y="3019718"/>
                </a:moveTo>
                <a:cubicBezTo>
                  <a:pt x="1809461" y="3019340"/>
                  <a:pt x="1821051" y="3028873"/>
                  <a:pt x="1823115" y="3041969"/>
                </a:cubicBezTo>
                <a:lnTo>
                  <a:pt x="1768190" y="3041969"/>
                </a:lnTo>
                <a:cubicBezTo>
                  <a:pt x="1770601" y="3028738"/>
                  <a:pt x="1782469" y="3019261"/>
                  <a:pt x="1796056" y="3019718"/>
                </a:cubicBezTo>
                <a:close/>
                <a:moveTo>
                  <a:pt x="1385331" y="2994290"/>
                </a:moveTo>
                <a:lnTo>
                  <a:pt x="1427128" y="3115605"/>
                </a:lnTo>
                <a:lnTo>
                  <a:pt x="1470261" y="3115605"/>
                </a:lnTo>
                <a:lnTo>
                  <a:pt x="1513932" y="2994290"/>
                </a:lnTo>
                <a:lnTo>
                  <a:pt x="1477223" y="2994290"/>
                </a:lnTo>
                <a:lnTo>
                  <a:pt x="1449367" y="3078521"/>
                </a:lnTo>
                <a:lnTo>
                  <a:pt x="1423104" y="2994290"/>
                </a:lnTo>
                <a:close/>
                <a:moveTo>
                  <a:pt x="1319153" y="2994290"/>
                </a:moveTo>
                <a:lnTo>
                  <a:pt x="1319153" y="3023426"/>
                </a:lnTo>
                <a:lnTo>
                  <a:pt x="1336299" y="3023426"/>
                </a:lnTo>
                <a:lnTo>
                  <a:pt x="1336299" y="3115604"/>
                </a:lnTo>
                <a:lnTo>
                  <a:pt x="1371127" y="3115604"/>
                </a:lnTo>
                <a:lnTo>
                  <a:pt x="1371127" y="2994290"/>
                </a:lnTo>
                <a:close/>
                <a:moveTo>
                  <a:pt x="1293161" y="2992700"/>
                </a:moveTo>
                <a:cubicBezTo>
                  <a:pt x="1279051" y="2992037"/>
                  <a:pt x="1266138" y="3000512"/>
                  <a:pt x="1261280" y="3013626"/>
                </a:cubicBezTo>
                <a:lnTo>
                  <a:pt x="1261280" y="2994290"/>
                </a:lnTo>
                <a:lnTo>
                  <a:pt x="1227522" y="2994290"/>
                </a:lnTo>
                <a:lnTo>
                  <a:pt x="1227522" y="3115604"/>
                </a:lnTo>
                <a:lnTo>
                  <a:pt x="1262352" y="3115604"/>
                </a:lnTo>
                <a:lnTo>
                  <a:pt x="1262352" y="3057596"/>
                </a:lnTo>
                <a:cubicBezTo>
                  <a:pt x="1262352" y="3036405"/>
                  <a:pt x="1270389" y="3028194"/>
                  <a:pt x="1288073" y="3028194"/>
                </a:cubicBezTo>
                <a:lnTo>
                  <a:pt x="1302808" y="3028194"/>
                </a:lnTo>
                <a:lnTo>
                  <a:pt x="1302808" y="2993760"/>
                </a:lnTo>
                <a:cubicBezTo>
                  <a:pt x="1299648" y="2993016"/>
                  <a:pt x="1296409" y="2992660"/>
                  <a:pt x="1293161" y="2992700"/>
                </a:cubicBezTo>
                <a:close/>
                <a:moveTo>
                  <a:pt x="1796056" y="2991112"/>
                </a:moveTo>
                <a:cubicBezTo>
                  <a:pt x="1794693" y="2991076"/>
                  <a:pt x="1793320" y="2991084"/>
                  <a:pt x="1791956" y="2991138"/>
                </a:cubicBezTo>
                <a:cubicBezTo>
                  <a:pt x="1757657" y="2992470"/>
                  <a:pt x="1730943" y="3021039"/>
                  <a:pt x="1732297" y="3054948"/>
                </a:cubicBezTo>
                <a:cubicBezTo>
                  <a:pt x="1732749" y="3080035"/>
                  <a:pt x="1747766" y="3102624"/>
                  <a:pt x="1770879" y="3112990"/>
                </a:cubicBezTo>
                <a:cubicBezTo>
                  <a:pt x="1803959" y="3127828"/>
                  <a:pt x="1842934" y="3113344"/>
                  <a:pt x="1857943" y="3080641"/>
                </a:cubicBezTo>
                <a:lnTo>
                  <a:pt x="1821781" y="3076933"/>
                </a:lnTo>
                <a:cubicBezTo>
                  <a:pt x="1817229" y="3083448"/>
                  <a:pt x="1810181" y="3087829"/>
                  <a:pt x="1802269" y="3089046"/>
                </a:cubicBezTo>
                <a:cubicBezTo>
                  <a:pt x="1786368" y="3091493"/>
                  <a:pt x="1771474" y="3080733"/>
                  <a:pt x="1768997" y="3065013"/>
                </a:cubicBezTo>
                <a:lnTo>
                  <a:pt x="1860353" y="3065013"/>
                </a:lnTo>
                <a:lnTo>
                  <a:pt x="1860353" y="3063689"/>
                </a:lnTo>
                <a:cubicBezTo>
                  <a:pt x="1860353" y="3012832"/>
                  <a:pt x="1829808" y="2991112"/>
                  <a:pt x="1796056" y="2991112"/>
                </a:cubicBezTo>
                <a:close/>
                <a:moveTo>
                  <a:pt x="1574215" y="2991111"/>
                </a:moveTo>
                <a:cubicBezTo>
                  <a:pt x="1555692" y="2991390"/>
                  <a:pt x="1537573" y="2996507"/>
                  <a:pt x="1521700" y="3005944"/>
                </a:cubicBezTo>
                <a:lnTo>
                  <a:pt x="1535364" y="3031902"/>
                </a:lnTo>
                <a:cubicBezTo>
                  <a:pt x="1546618" y="3025290"/>
                  <a:pt x="1559283" y="3021388"/>
                  <a:pt x="1572342" y="3020512"/>
                </a:cubicBezTo>
                <a:cubicBezTo>
                  <a:pt x="1585738" y="3020512"/>
                  <a:pt x="1592699" y="3026075"/>
                  <a:pt x="1592699" y="3034816"/>
                </a:cubicBezTo>
                <a:lnTo>
                  <a:pt x="1592699" y="3036140"/>
                </a:lnTo>
                <a:cubicBezTo>
                  <a:pt x="1592699" y="3040643"/>
                  <a:pt x="1590020" y="3043292"/>
                  <a:pt x="1584124" y="3043292"/>
                </a:cubicBezTo>
                <a:lnTo>
                  <a:pt x="1560013" y="3043292"/>
                </a:lnTo>
                <a:cubicBezTo>
                  <a:pt x="1532685" y="3043292"/>
                  <a:pt x="1515545" y="3057595"/>
                  <a:pt x="1515545" y="3080640"/>
                </a:cubicBezTo>
                <a:cubicBezTo>
                  <a:pt x="1515555" y="3081010"/>
                  <a:pt x="1515574" y="3081380"/>
                  <a:pt x="1515603" y="3081750"/>
                </a:cubicBezTo>
                <a:cubicBezTo>
                  <a:pt x="1517081" y="3103663"/>
                  <a:pt x="1536247" y="3120244"/>
                  <a:pt x="1558409" y="3118782"/>
                </a:cubicBezTo>
                <a:cubicBezTo>
                  <a:pt x="1571536" y="3119591"/>
                  <a:pt x="1584259" y="3114183"/>
                  <a:pt x="1592699" y="3104214"/>
                </a:cubicBezTo>
                <a:lnTo>
                  <a:pt x="1592699" y="3115604"/>
                </a:lnTo>
                <a:lnTo>
                  <a:pt x="1627527" y="3115604"/>
                </a:lnTo>
                <a:lnTo>
                  <a:pt x="1627527" y="3035875"/>
                </a:lnTo>
                <a:cubicBezTo>
                  <a:pt x="1627527" y="3003825"/>
                  <a:pt x="1602081" y="2991111"/>
                  <a:pt x="1574215" y="2991111"/>
                </a:cubicBezTo>
                <a:close/>
                <a:moveTo>
                  <a:pt x="1153574" y="2991111"/>
                </a:moveTo>
                <a:cubicBezTo>
                  <a:pt x="1135053" y="2991390"/>
                  <a:pt x="1116936" y="2996508"/>
                  <a:pt x="1101062" y="3005944"/>
                </a:cubicBezTo>
                <a:lnTo>
                  <a:pt x="1114726" y="3031902"/>
                </a:lnTo>
                <a:cubicBezTo>
                  <a:pt x="1125976" y="3025290"/>
                  <a:pt x="1138641" y="3021388"/>
                  <a:pt x="1151699" y="3020512"/>
                </a:cubicBezTo>
                <a:cubicBezTo>
                  <a:pt x="1165095" y="3020512"/>
                  <a:pt x="1172060" y="3026075"/>
                  <a:pt x="1172060" y="3034816"/>
                </a:cubicBezTo>
                <a:lnTo>
                  <a:pt x="1172060" y="3036140"/>
                </a:lnTo>
                <a:cubicBezTo>
                  <a:pt x="1172060" y="3040643"/>
                  <a:pt x="1169381" y="3043292"/>
                  <a:pt x="1163487" y="3043292"/>
                </a:cubicBezTo>
                <a:lnTo>
                  <a:pt x="1139375" y="3043292"/>
                </a:lnTo>
                <a:cubicBezTo>
                  <a:pt x="1112046" y="3043292"/>
                  <a:pt x="1094901" y="3057595"/>
                  <a:pt x="1094901" y="3080640"/>
                </a:cubicBezTo>
                <a:cubicBezTo>
                  <a:pt x="1094915" y="3081010"/>
                  <a:pt x="1094936" y="3081379"/>
                  <a:pt x="1094960" y="3081749"/>
                </a:cubicBezTo>
                <a:cubicBezTo>
                  <a:pt x="1096437" y="3103662"/>
                  <a:pt x="1115603" y="3120243"/>
                  <a:pt x="1137766" y="3118782"/>
                </a:cubicBezTo>
                <a:cubicBezTo>
                  <a:pt x="1150890" y="3119592"/>
                  <a:pt x="1163622" y="3114184"/>
                  <a:pt x="1172060" y="3104214"/>
                </a:cubicBezTo>
                <a:lnTo>
                  <a:pt x="1172060" y="3115604"/>
                </a:lnTo>
                <a:lnTo>
                  <a:pt x="1206890" y="3115604"/>
                </a:lnTo>
                <a:lnTo>
                  <a:pt x="1206890" y="3035875"/>
                </a:lnTo>
                <a:cubicBezTo>
                  <a:pt x="1206890" y="3003825"/>
                  <a:pt x="1181438" y="2991111"/>
                  <a:pt x="1153574" y="2991111"/>
                </a:cubicBezTo>
                <a:close/>
                <a:moveTo>
                  <a:pt x="568575" y="2954429"/>
                </a:moveTo>
                <a:cubicBezTo>
                  <a:pt x="555414" y="2999156"/>
                  <a:pt x="555406" y="3046664"/>
                  <a:pt x="568549" y="3091396"/>
                </a:cubicBezTo>
                <a:cubicBezTo>
                  <a:pt x="587170" y="3093621"/>
                  <a:pt x="606017" y="3093184"/>
                  <a:pt x="624511" y="3090097"/>
                </a:cubicBezTo>
                <a:cubicBezTo>
                  <a:pt x="610287" y="3052610"/>
                  <a:pt x="608324" y="3011654"/>
                  <a:pt x="618898" y="2973004"/>
                </a:cubicBezTo>
                <a:cubicBezTo>
                  <a:pt x="620492" y="2967123"/>
                  <a:pt x="622369" y="2961366"/>
                  <a:pt x="624479" y="2955725"/>
                </a:cubicBezTo>
                <a:cubicBezTo>
                  <a:pt x="606004" y="2952645"/>
                  <a:pt x="587176" y="2952208"/>
                  <a:pt x="568575" y="2954429"/>
                </a:cubicBezTo>
                <a:close/>
                <a:moveTo>
                  <a:pt x="1659953" y="2948201"/>
                </a:moveTo>
                <a:lnTo>
                  <a:pt x="1659953" y="2994290"/>
                </a:lnTo>
                <a:lnTo>
                  <a:pt x="1640662" y="2994290"/>
                </a:lnTo>
                <a:lnTo>
                  <a:pt x="1640662" y="3023426"/>
                </a:lnTo>
                <a:lnTo>
                  <a:pt x="1659953" y="3023426"/>
                </a:lnTo>
                <a:lnTo>
                  <a:pt x="1659953" y="3089911"/>
                </a:lnTo>
                <a:cubicBezTo>
                  <a:pt x="1659953" y="3114280"/>
                  <a:pt x="1677900" y="3117194"/>
                  <a:pt x="1695318" y="3117194"/>
                </a:cubicBezTo>
                <a:cubicBezTo>
                  <a:pt x="1705497" y="3117194"/>
                  <a:pt x="1722377" y="3115604"/>
                  <a:pt x="1722377" y="3115604"/>
                </a:cubicBezTo>
                <a:lnTo>
                  <a:pt x="1722377" y="3086203"/>
                </a:lnTo>
                <a:cubicBezTo>
                  <a:pt x="1722377" y="3086203"/>
                  <a:pt x="1715137" y="3086998"/>
                  <a:pt x="1706303" y="3086998"/>
                </a:cubicBezTo>
                <a:cubicBezTo>
                  <a:pt x="1700945" y="3086998"/>
                  <a:pt x="1694780" y="3085938"/>
                  <a:pt x="1694780" y="3078256"/>
                </a:cubicBezTo>
                <a:lnTo>
                  <a:pt x="1694780" y="3023426"/>
                </a:lnTo>
                <a:lnTo>
                  <a:pt x="1721302" y="3023426"/>
                </a:lnTo>
                <a:lnTo>
                  <a:pt x="1721302" y="2994290"/>
                </a:lnTo>
                <a:lnTo>
                  <a:pt x="1694780" y="2994290"/>
                </a:lnTo>
                <a:lnTo>
                  <a:pt x="1694780" y="2948201"/>
                </a:lnTo>
                <a:close/>
                <a:moveTo>
                  <a:pt x="1884617" y="2930355"/>
                </a:moveTo>
                <a:lnTo>
                  <a:pt x="1884617" y="2963335"/>
                </a:lnTo>
                <a:lnTo>
                  <a:pt x="1893998" y="2963335"/>
                </a:lnTo>
                <a:lnTo>
                  <a:pt x="1893998" y="2944492"/>
                </a:lnTo>
                <a:lnTo>
                  <a:pt x="1898291" y="2956270"/>
                </a:lnTo>
                <a:lnTo>
                  <a:pt x="1905819" y="2956270"/>
                </a:lnTo>
                <a:lnTo>
                  <a:pt x="1910111" y="2944492"/>
                </a:lnTo>
                <a:lnTo>
                  <a:pt x="1910111" y="2963335"/>
                </a:lnTo>
                <a:lnTo>
                  <a:pt x="1919685" y="2963335"/>
                </a:lnTo>
                <a:lnTo>
                  <a:pt x="1919685" y="2930355"/>
                </a:lnTo>
                <a:lnTo>
                  <a:pt x="1907566" y="2930355"/>
                </a:lnTo>
                <a:lnTo>
                  <a:pt x="1902362" y="2944114"/>
                </a:lnTo>
                <a:lnTo>
                  <a:pt x="1897494" y="2930355"/>
                </a:lnTo>
                <a:close/>
                <a:moveTo>
                  <a:pt x="1850683" y="2930355"/>
                </a:moveTo>
                <a:lnTo>
                  <a:pt x="1850683" y="2938929"/>
                </a:lnTo>
                <a:lnTo>
                  <a:pt x="1860074" y="2938929"/>
                </a:lnTo>
                <a:lnTo>
                  <a:pt x="1860074" y="2963335"/>
                </a:lnTo>
                <a:lnTo>
                  <a:pt x="1869839" y="2963335"/>
                </a:lnTo>
                <a:lnTo>
                  <a:pt x="1869839" y="2938929"/>
                </a:lnTo>
                <a:lnTo>
                  <a:pt x="1879230" y="2938929"/>
                </a:lnTo>
                <a:lnTo>
                  <a:pt x="1879230" y="2930355"/>
                </a:lnTo>
                <a:close/>
                <a:moveTo>
                  <a:pt x="1352105" y="2930189"/>
                </a:moveTo>
                <a:cubicBezTo>
                  <a:pt x="1339759" y="2930284"/>
                  <a:pt x="1329816" y="2940233"/>
                  <a:pt x="1329868" y="2952439"/>
                </a:cubicBezTo>
                <a:cubicBezTo>
                  <a:pt x="1329940" y="2964552"/>
                  <a:pt x="1339855" y="2974355"/>
                  <a:pt x="1352108" y="2974427"/>
                </a:cubicBezTo>
                <a:cubicBezTo>
                  <a:pt x="1364463" y="2974498"/>
                  <a:pt x="1374538" y="2964654"/>
                  <a:pt x="1374610" y="2952439"/>
                </a:cubicBezTo>
                <a:cubicBezTo>
                  <a:pt x="1374610" y="2952414"/>
                  <a:pt x="1374610" y="2952388"/>
                  <a:pt x="1374610" y="2952364"/>
                </a:cubicBezTo>
                <a:cubicBezTo>
                  <a:pt x="1374589" y="2940096"/>
                  <a:pt x="1364513" y="2930168"/>
                  <a:pt x="1352105" y="2930189"/>
                </a:cubicBezTo>
                <a:close/>
                <a:moveTo>
                  <a:pt x="1041583" y="2930189"/>
                </a:moveTo>
                <a:lnTo>
                  <a:pt x="1041583" y="3115604"/>
                </a:lnTo>
                <a:lnTo>
                  <a:pt x="1076143" y="3115604"/>
                </a:lnTo>
                <a:lnTo>
                  <a:pt x="1076143" y="2930189"/>
                </a:lnTo>
                <a:close/>
                <a:moveTo>
                  <a:pt x="925239" y="2926990"/>
                </a:moveTo>
                <a:cubicBezTo>
                  <a:pt x="872870" y="2928183"/>
                  <a:pt x="831395" y="2971122"/>
                  <a:pt x="832602" y="3022897"/>
                </a:cubicBezTo>
                <a:cubicBezTo>
                  <a:pt x="832562" y="3024595"/>
                  <a:pt x="832569" y="3026292"/>
                  <a:pt x="832623" y="3027990"/>
                </a:cubicBezTo>
                <a:cubicBezTo>
                  <a:pt x="834261" y="3079753"/>
                  <a:pt x="878033" y="3120402"/>
                  <a:pt x="930389" y="3118783"/>
                </a:cubicBezTo>
                <a:cubicBezTo>
                  <a:pt x="973630" y="3119900"/>
                  <a:pt x="1011845" y="3091151"/>
                  <a:pt x="1022285" y="3049650"/>
                </a:cubicBezTo>
                <a:lnTo>
                  <a:pt x="981294" y="3049650"/>
                </a:lnTo>
                <a:cubicBezTo>
                  <a:pt x="974516" y="3071553"/>
                  <a:pt x="953525" y="3086080"/>
                  <a:pt x="930389" y="3084878"/>
                </a:cubicBezTo>
                <a:cubicBezTo>
                  <a:pt x="895026" y="3084878"/>
                  <a:pt x="871450" y="3058391"/>
                  <a:pt x="871450" y="3022897"/>
                </a:cubicBezTo>
                <a:cubicBezTo>
                  <a:pt x="871450" y="2987403"/>
                  <a:pt x="895026" y="2960916"/>
                  <a:pt x="930389" y="2960916"/>
                </a:cubicBezTo>
                <a:cubicBezTo>
                  <a:pt x="953525" y="2959714"/>
                  <a:pt x="974516" y="2974241"/>
                  <a:pt x="981294" y="2996144"/>
                </a:cubicBezTo>
                <a:lnTo>
                  <a:pt x="1022285" y="2996144"/>
                </a:lnTo>
                <a:cubicBezTo>
                  <a:pt x="1011846" y="2954642"/>
                  <a:pt x="973630" y="2925892"/>
                  <a:pt x="930389" y="2927011"/>
                </a:cubicBezTo>
                <a:cubicBezTo>
                  <a:pt x="928673" y="2926958"/>
                  <a:pt x="926955" y="2926951"/>
                  <a:pt x="925239" y="2926990"/>
                </a:cubicBezTo>
                <a:close/>
                <a:moveTo>
                  <a:pt x="651232" y="2907161"/>
                </a:moveTo>
                <a:cubicBezTo>
                  <a:pt x="639985" y="2921984"/>
                  <a:pt x="630973" y="2938343"/>
                  <a:pt x="624479" y="2955726"/>
                </a:cubicBezTo>
                <a:cubicBezTo>
                  <a:pt x="670541" y="2963471"/>
                  <a:pt x="712258" y="2987315"/>
                  <a:pt x="742033" y="3022914"/>
                </a:cubicBezTo>
                <a:cubicBezTo>
                  <a:pt x="712265" y="3058505"/>
                  <a:pt x="670562" y="3082346"/>
                  <a:pt x="624512" y="3090097"/>
                </a:cubicBezTo>
                <a:cubicBezTo>
                  <a:pt x="631041" y="3107476"/>
                  <a:pt x="640089" y="3123825"/>
                  <a:pt x="651373" y="3138631"/>
                </a:cubicBezTo>
                <a:cubicBezTo>
                  <a:pt x="697088" y="3127502"/>
                  <a:pt x="738657" y="3103746"/>
                  <a:pt x="771228" y="3070136"/>
                </a:cubicBezTo>
                <a:cubicBezTo>
                  <a:pt x="763842" y="3053091"/>
                  <a:pt x="754009" y="3037186"/>
                  <a:pt x="742033" y="3022914"/>
                </a:cubicBezTo>
                <a:cubicBezTo>
                  <a:pt x="754009" y="3008642"/>
                  <a:pt x="763841" y="2992738"/>
                  <a:pt x="771227" y="2975692"/>
                </a:cubicBezTo>
                <a:cubicBezTo>
                  <a:pt x="738623" y="2942047"/>
                  <a:pt x="697001" y="2918276"/>
                  <a:pt x="651232" y="2907161"/>
                </a:cubicBezTo>
                <a:close/>
                <a:moveTo>
                  <a:pt x="0" y="0"/>
                </a:moveTo>
                <a:lnTo>
                  <a:pt x="12192000" y="0"/>
                </a:lnTo>
                <a:lnTo>
                  <a:pt x="12192000" y="3429000"/>
                </a:lnTo>
                <a:lnTo>
                  <a:pt x="8040688" y="3429000"/>
                </a:lnTo>
                <a:lnTo>
                  <a:pt x="7499776"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2"/>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pic>
        <p:nvPicPr>
          <p:cNvPr id="7" name="Graphic 6">
            <a:extLst>
              <a:ext uri="{FF2B5EF4-FFF2-40B4-BE49-F238E27FC236}">
                <a16:creationId xmlns:a16="http://schemas.microsoft.com/office/drawing/2014/main" id="{861E0A2F-248F-8E7B-8F36-71FDC08C0E7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50863" y="6336448"/>
            <a:ext cx="1381417" cy="233480"/>
          </a:xfrm>
          <a:prstGeom prst="rect">
            <a:avLst/>
          </a:prstGeom>
        </p:spPr>
      </p:pic>
    </p:spTree>
    <p:extLst>
      <p:ext uri="{BB962C8B-B14F-4D97-AF65-F5344CB8AC3E}">
        <p14:creationId xmlns:p14="http://schemas.microsoft.com/office/powerpoint/2010/main" val="405369563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E7B1683A-D886-9B6C-2690-189E65E5E8DC}"/>
              </a:ext>
            </a:extLst>
          </p:cNvPr>
          <p:cNvSpPr>
            <a:spLocks noGrp="1"/>
          </p:cNvSpPr>
          <p:nvPr>
            <p:ph type="pic" sz="quarter" idx="20" hasCustomPrompt="1"/>
          </p:nvPr>
        </p:nvSpPr>
        <p:spPr>
          <a:xfrm>
            <a:off x="0" y="0"/>
            <a:ext cx="12192000" cy="6858000"/>
          </a:xfrm>
          <a:custGeom>
            <a:avLst/>
            <a:gdLst>
              <a:gd name="connsiteX0" fmla="*/ 1592699 w 12192000"/>
              <a:gd name="connsiteY0" fmla="*/ 6492423 h 6858000"/>
              <a:gd name="connsiteX1" fmla="*/ 1592699 w 12192000"/>
              <a:gd name="connsiteY1" fmla="*/ 6501164 h 6858000"/>
              <a:gd name="connsiteX2" fmla="*/ 1592546 w 12192000"/>
              <a:gd name="connsiteY2" fmla="*/ 6504388 h 6858000"/>
              <a:gd name="connsiteX3" fmla="*/ 1568857 w 12192000"/>
              <a:gd name="connsiteY3" fmla="*/ 6522619 h 6858000"/>
              <a:gd name="connsiteX4" fmla="*/ 1551438 w 12192000"/>
              <a:gd name="connsiteY4" fmla="*/ 6508315 h 6858000"/>
              <a:gd name="connsiteX5" fmla="*/ 1568857 w 12192000"/>
              <a:gd name="connsiteY5" fmla="*/ 6495071 h 6858000"/>
              <a:gd name="connsiteX6" fmla="*/ 1581983 w 12192000"/>
              <a:gd name="connsiteY6" fmla="*/ 6495071 h 6858000"/>
              <a:gd name="connsiteX7" fmla="*/ 1592699 w 12192000"/>
              <a:gd name="connsiteY7" fmla="*/ 6492423 h 6858000"/>
              <a:gd name="connsiteX8" fmla="*/ 1172060 w 12192000"/>
              <a:gd name="connsiteY8" fmla="*/ 6492423 h 6858000"/>
              <a:gd name="connsiteX9" fmla="*/ 1172060 w 12192000"/>
              <a:gd name="connsiteY9" fmla="*/ 6501164 h 6858000"/>
              <a:gd name="connsiteX10" fmla="*/ 1171906 w 12192000"/>
              <a:gd name="connsiteY10" fmla="*/ 6504389 h 6858000"/>
              <a:gd name="connsiteX11" fmla="*/ 1148216 w 12192000"/>
              <a:gd name="connsiteY11" fmla="*/ 6522619 h 6858000"/>
              <a:gd name="connsiteX12" fmla="*/ 1130802 w 12192000"/>
              <a:gd name="connsiteY12" fmla="*/ 6508315 h 6858000"/>
              <a:gd name="connsiteX13" fmla="*/ 1148216 w 12192000"/>
              <a:gd name="connsiteY13" fmla="*/ 6495071 h 6858000"/>
              <a:gd name="connsiteX14" fmla="*/ 1161343 w 12192000"/>
              <a:gd name="connsiteY14" fmla="*/ 6495071 h 6858000"/>
              <a:gd name="connsiteX15" fmla="*/ 1172060 w 12192000"/>
              <a:gd name="connsiteY15" fmla="*/ 6492423 h 6858000"/>
              <a:gd name="connsiteX16" fmla="*/ 1796056 w 12192000"/>
              <a:gd name="connsiteY16" fmla="*/ 6448718 h 6858000"/>
              <a:gd name="connsiteX17" fmla="*/ 1823115 w 12192000"/>
              <a:gd name="connsiteY17" fmla="*/ 6470969 h 6858000"/>
              <a:gd name="connsiteX18" fmla="*/ 1768190 w 12192000"/>
              <a:gd name="connsiteY18" fmla="*/ 6470969 h 6858000"/>
              <a:gd name="connsiteX19" fmla="*/ 1796056 w 12192000"/>
              <a:gd name="connsiteY19" fmla="*/ 6448718 h 6858000"/>
              <a:gd name="connsiteX20" fmla="*/ 1385331 w 12192000"/>
              <a:gd name="connsiteY20" fmla="*/ 6423290 h 6858000"/>
              <a:gd name="connsiteX21" fmla="*/ 1427128 w 12192000"/>
              <a:gd name="connsiteY21" fmla="*/ 6544605 h 6858000"/>
              <a:gd name="connsiteX22" fmla="*/ 1470261 w 12192000"/>
              <a:gd name="connsiteY22" fmla="*/ 6544605 h 6858000"/>
              <a:gd name="connsiteX23" fmla="*/ 1513932 w 12192000"/>
              <a:gd name="connsiteY23" fmla="*/ 6423290 h 6858000"/>
              <a:gd name="connsiteX24" fmla="*/ 1477223 w 12192000"/>
              <a:gd name="connsiteY24" fmla="*/ 6423290 h 6858000"/>
              <a:gd name="connsiteX25" fmla="*/ 1449367 w 12192000"/>
              <a:gd name="connsiteY25" fmla="*/ 6507521 h 6858000"/>
              <a:gd name="connsiteX26" fmla="*/ 1423104 w 12192000"/>
              <a:gd name="connsiteY26" fmla="*/ 6423290 h 6858000"/>
              <a:gd name="connsiteX27" fmla="*/ 1319153 w 12192000"/>
              <a:gd name="connsiteY27" fmla="*/ 6423290 h 6858000"/>
              <a:gd name="connsiteX28" fmla="*/ 1319153 w 12192000"/>
              <a:gd name="connsiteY28" fmla="*/ 6452426 h 6858000"/>
              <a:gd name="connsiteX29" fmla="*/ 1336299 w 12192000"/>
              <a:gd name="connsiteY29" fmla="*/ 6452426 h 6858000"/>
              <a:gd name="connsiteX30" fmla="*/ 1336299 w 12192000"/>
              <a:gd name="connsiteY30" fmla="*/ 6544604 h 6858000"/>
              <a:gd name="connsiteX31" fmla="*/ 1371127 w 12192000"/>
              <a:gd name="connsiteY31" fmla="*/ 6544604 h 6858000"/>
              <a:gd name="connsiteX32" fmla="*/ 1371127 w 12192000"/>
              <a:gd name="connsiteY32" fmla="*/ 6423290 h 6858000"/>
              <a:gd name="connsiteX33" fmla="*/ 1293161 w 12192000"/>
              <a:gd name="connsiteY33" fmla="*/ 6421700 h 6858000"/>
              <a:gd name="connsiteX34" fmla="*/ 1261280 w 12192000"/>
              <a:gd name="connsiteY34" fmla="*/ 6442626 h 6858000"/>
              <a:gd name="connsiteX35" fmla="*/ 1261280 w 12192000"/>
              <a:gd name="connsiteY35" fmla="*/ 6423290 h 6858000"/>
              <a:gd name="connsiteX36" fmla="*/ 1227522 w 12192000"/>
              <a:gd name="connsiteY36" fmla="*/ 6423290 h 6858000"/>
              <a:gd name="connsiteX37" fmla="*/ 1227522 w 12192000"/>
              <a:gd name="connsiteY37" fmla="*/ 6544604 h 6858000"/>
              <a:gd name="connsiteX38" fmla="*/ 1262352 w 12192000"/>
              <a:gd name="connsiteY38" fmla="*/ 6544604 h 6858000"/>
              <a:gd name="connsiteX39" fmla="*/ 1262352 w 12192000"/>
              <a:gd name="connsiteY39" fmla="*/ 6486596 h 6858000"/>
              <a:gd name="connsiteX40" fmla="*/ 1288073 w 12192000"/>
              <a:gd name="connsiteY40" fmla="*/ 6457194 h 6858000"/>
              <a:gd name="connsiteX41" fmla="*/ 1302808 w 12192000"/>
              <a:gd name="connsiteY41" fmla="*/ 6457194 h 6858000"/>
              <a:gd name="connsiteX42" fmla="*/ 1302808 w 12192000"/>
              <a:gd name="connsiteY42" fmla="*/ 6422760 h 6858000"/>
              <a:gd name="connsiteX43" fmla="*/ 1293161 w 12192000"/>
              <a:gd name="connsiteY43" fmla="*/ 6421700 h 6858000"/>
              <a:gd name="connsiteX44" fmla="*/ 1796056 w 12192000"/>
              <a:gd name="connsiteY44" fmla="*/ 6420112 h 6858000"/>
              <a:gd name="connsiteX45" fmla="*/ 1791956 w 12192000"/>
              <a:gd name="connsiteY45" fmla="*/ 6420138 h 6858000"/>
              <a:gd name="connsiteX46" fmla="*/ 1732297 w 12192000"/>
              <a:gd name="connsiteY46" fmla="*/ 6483948 h 6858000"/>
              <a:gd name="connsiteX47" fmla="*/ 1770879 w 12192000"/>
              <a:gd name="connsiteY47" fmla="*/ 6541990 h 6858000"/>
              <a:gd name="connsiteX48" fmla="*/ 1857943 w 12192000"/>
              <a:gd name="connsiteY48" fmla="*/ 6509641 h 6858000"/>
              <a:gd name="connsiteX49" fmla="*/ 1821781 w 12192000"/>
              <a:gd name="connsiteY49" fmla="*/ 6505933 h 6858000"/>
              <a:gd name="connsiteX50" fmla="*/ 1802269 w 12192000"/>
              <a:gd name="connsiteY50" fmla="*/ 6518046 h 6858000"/>
              <a:gd name="connsiteX51" fmla="*/ 1768997 w 12192000"/>
              <a:gd name="connsiteY51" fmla="*/ 6494013 h 6858000"/>
              <a:gd name="connsiteX52" fmla="*/ 1860353 w 12192000"/>
              <a:gd name="connsiteY52" fmla="*/ 6494013 h 6858000"/>
              <a:gd name="connsiteX53" fmla="*/ 1860353 w 12192000"/>
              <a:gd name="connsiteY53" fmla="*/ 6492689 h 6858000"/>
              <a:gd name="connsiteX54" fmla="*/ 1796056 w 12192000"/>
              <a:gd name="connsiteY54" fmla="*/ 6420112 h 6858000"/>
              <a:gd name="connsiteX55" fmla="*/ 1574215 w 12192000"/>
              <a:gd name="connsiteY55" fmla="*/ 6420111 h 6858000"/>
              <a:gd name="connsiteX56" fmla="*/ 1521700 w 12192000"/>
              <a:gd name="connsiteY56" fmla="*/ 6434944 h 6858000"/>
              <a:gd name="connsiteX57" fmla="*/ 1535364 w 12192000"/>
              <a:gd name="connsiteY57" fmla="*/ 6460902 h 6858000"/>
              <a:gd name="connsiteX58" fmla="*/ 1572342 w 12192000"/>
              <a:gd name="connsiteY58" fmla="*/ 6449512 h 6858000"/>
              <a:gd name="connsiteX59" fmla="*/ 1592699 w 12192000"/>
              <a:gd name="connsiteY59" fmla="*/ 6463816 h 6858000"/>
              <a:gd name="connsiteX60" fmla="*/ 1592699 w 12192000"/>
              <a:gd name="connsiteY60" fmla="*/ 6465140 h 6858000"/>
              <a:gd name="connsiteX61" fmla="*/ 1584124 w 12192000"/>
              <a:gd name="connsiteY61" fmla="*/ 6472292 h 6858000"/>
              <a:gd name="connsiteX62" fmla="*/ 1560013 w 12192000"/>
              <a:gd name="connsiteY62" fmla="*/ 6472292 h 6858000"/>
              <a:gd name="connsiteX63" fmla="*/ 1515545 w 12192000"/>
              <a:gd name="connsiteY63" fmla="*/ 6509640 h 6858000"/>
              <a:gd name="connsiteX64" fmla="*/ 1515603 w 12192000"/>
              <a:gd name="connsiteY64" fmla="*/ 6510750 h 6858000"/>
              <a:gd name="connsiteX65" fmla="*/ 1558409 w 12192000"/>
              <a:gd name="connsiteY65" fmla="*/ 6547782 h 6858000"/>
              <a:gd name="connsiteX66" fmla="*/ 1592699 w 12192000"/>
              <a:gd name="connsiteY66" fmla="*/ 6533214 h 6858000"/>
              <a:gd name="connsiteX67" fmla="*/ 1592699 w 12192000"/>
              <a:gd name="connsiteY67" fmla="*/ 6544604 h 6858000"/>
              <a:gd name="connsiteX68" fmla="*/ 1627527 w 12192000"/>
              <a:gd name="connsiteY68" fmla="*/ 6544604 h 6858000"/>
              <a:gd name="connsiteX69" fmla="*/ 1627527 w 12192000"/>
              <a:gd name="connsiteY69" fmla="*/ 6464875 h 6858000"/>
              <a:gd name="connsiteX70" fmla="*/ 1574215 w 12192000"/>
              <a:gd name="connsiteY70" fmla="*/ 6420111 h 6858000"/>
              <a:gd name="connsiteX71" fmla="*/ 1153574 w 12192000"/>
              <a:gd name="connsiteY71" fmla="*/ 6420111 h 6858000"/>
              <a:gd name="connsiteX72" fmla="*/ 1101062 w 12192000"/>
              <a:gd name="connsiteY72" fmla="*/ 6434944 h 6858000"/>
              <a:gd name="connsiteX73" fmla="*/ 1114726 w 12192000"/>
              <a:gd name="connsiteY73" fmla="*/ 6460902 h 6858000"/>
              <a:gd name="connsiteX74" fmla="*/ 1151699 w 12192000"/>
              <a:gd name="connsiteY74" fmla="*/ 6449512 h 6858000"/>
              <a:gd name="connsiteX75" fmla="*/ 1172060 w 12192000"/>
              <a:gd name="connsiteY75" fmla="*/ 6463816 h 6858000"/>
              <a:gd name="connsiteX76" fmla="*/ 1172060 w 12192000"/>
              <a:gd name="connsiteY76" fmla="*/ 6465140 h 6858000"/>
              <a:gd name="connsiteX77" fmla="*/ 1163487 w 12192000"/>
              <a:gd name="connsiteY77" fmla="*/ 6472292 h 6858000"/>
              <a:gd name="connsiteX78" fmla="*/ 1139375 w 12192000"/>
              <a:gd name="connsiteY78" fmla="*/ 6472292 h 6858000"/>
              <a:gd name="connsiteX79" fmla="*/ 1094901 w 12192000"/>
              <a:gd name="connsiteY79" fmla="*/ 6509640 h 6858000"/>
              <a:gd name="connsiteX80" fmla="*/ 1094960 w 12192000"/>
              <a:gd name="connsiteY80" fmla="*/ 6510749 h 6858000"/>
              <a:gd name="connsiteX81" fmla="*/ 1137766 w 12192000"/>
              <a:gd name="connsiteY81" fmla="*/ 6547782 h 6858000"/>
              <a:gd name="connsiteX82" fmla="*/ 1172060 w 12192000"/>
              <a:gd name="connsiteY82" fmla="*/ 6533214 h 6858000"/>
              <a:gd name="connsiteX83" fmla="*/ 1172060 w 12192000"/>
              <a:gd name="connsiteY83" fmla="*/ 6544604 h 6858000"/>
              <a:gd name="connsiteX84" fmla="*/ 1206890 w 12192000"/>
              <a:gd name="connsiteY84" fmla="*/ 6544604 h 6858000"/>
              <a:gd name="connsiteX85" fmla="*/ 1206890 w 12192000"/>
              <a:gd name="connsiteY85" fmla="*/ 6464875 h 6858000"/>
              <a:gd name="connsiteX86" fmla="*/ 1153574 w 12192000"/>
              <a:gd name="connsiteY86" fmla="*/ 6420111 h 6858000"/>
              <a:gd name="connsiteX87" fmla="*/ 568575 w 12192000"/>
              <a:gd name="connsiteY87" fmla="*/ 6383429 h 6858000"/>
              <a:gd name="connsiteX88" fmla="*/ 568549 w 12192000"/>
              <a:gd name="connsiteY88" fmla="*/ 6520396 h 6858000"/>
              <a:gd name="connsiteX89" fmla="*/ 624511 w 12192000"/>
              <a:gd name="connsiteY89" fmla="*/ 6519097 h 6858000"/>
              <a:gd name="connsiteX90" fmla="*/ 618898 w 12192000"/>
              <a:gd name="connsiteY90" fmla="*/ 6402004 h 6858000"/>
              <a:gd name="connsiteX91" fmla="*/ 624479 w 12192000"/>
              <a:gd name="connsiteY91" fmla="*/ 6384725 h 6858000"/>
              <a:gd name="connsiteX92" fmla="*/ 568575 w 12192000"/>
              <a:gd name="connsiteY92" fmla="*/ 6383429 h 6858000"/>
              <a:gd name="connsiteX93" fmla="*/ 1659953 w 12192000"/>
              <a:gd name="connsiteY93" fmla="*/ 6377201 h 6858000"/>
              <a:gd name="connsiteX94" fmla="*/ 1659953 w 12192000"/>
              <a:gd name="connsiteY94" fmla="*/ 6423290 h 6858000"/>
              <a:gd name="connsiteX95" fmla="*/ 1640662 w 12192000"/>
              <a:gd name="connsiteY95" fmla="*/ 6423290 h 6858000"/>
              <a:gd name="connsiteX96" fmla="*/ 1640662 w 12192000"/>
              <a:gd name="connsiteY96" fmla="*/ 6452426 h 6858000"/>
              <a:gd name="connsiteX97" fmla="*/ 1659953 w 12192000"/>
              <a:gd name="connsiteY97" fmla="*/ 6452426 h 6858000"/>
              <a:gd name="connsiteX98" fmla="*/ 1659953 w 12192000"/>
              <a:gd name="connsiteY98" fmla="*/ 6518911 h 6858000"/>
              <a:gd name="connsiteX99" fmla="*/ 1695318 w 12192000"/>
              <a:gd name="connsiteY99" fmla="*/ 6546194 h 6858000"/>
              <a:gd name="connsiteX100" fmla="*/ 1722377 w 12192000"/>
              <a:gd name="connsiteY100" fmla="*/ 6544604 h 6858000"/>
              <a:gd name="connsiteX101" fmla="*/ 1722377 w 12192000"/>
              <a:gd name="connsiteY101" fmla="*/ 6515203 h 6858000"/>
              <a:gd name="connsiteX102" fmla="*/ 1706303 w 12192000"/>
              <a:gd name="connsiteY102" fmla="*/ 6515998 h 6858000"/>
              <a:gd name="connsiteX103" fmla="*/ 1694780 w 12192000"/>
              <a:gd name="connsiteY103" fmla="*/ 6507256 h 6858000"/>
              <a:gd name="connsiteX104" fmla="*/ 1694780 w 12192000"/>
              <a:gd name="connsiteY104" fmla="*/ 6452426 h 6858000"/>
              <a:gd name="connsiteX105" fmla="*/ 1721302 w 12192000"/>
              <a:gd name="connsiteY105" fmla="*/ 6452426 h 6858000"/>
              <a:gd name="connsiteX106" fmla="*/ 1721302 w 12192000"/>
              <a:gd name="connsiteY106" fmla="*/ 6423290 h 6858000"/>
              <a:gd name="connsiteX107" fmla="*/ 1694780 w 12192000"/>
              <a:gd name="connsiteY107" fmla="*/ 6423290 h 6858000"/>
              <a:gd name="connsiteX108" fmla="*/ 1694780 w 12192000"/>
              <a:gd name="connsiteY108" fmla="*/ 6377201 h 6858000"/>
              <a:gd name="connsiteX109" fmla="*/ 1884617 w 12192000"/>
              <a:gd name="connsiteY109" fmla="*/ 6359355 h 6858000"/>
              <a:gd name="connsiteX110" fmla="*/ 1884617 w 12192000"/>
              <a:gd name="connsiteY110" fmla="*/ 6392335 h 6858000"/>
              <a:gd name="connsiteX111" fmla="*/ 1893998 w 12192000"/>
              <a:gd name="connsiteY111" fmla="*/ 6392335 h 6858000"/>
              <a:gd name="connsiteX112" fmla="*/ 1893998 w 12192000"/>
              <a:gd name="connsiteY112" fmla="*/ 6373492 h 6858000"/>
              <a:gd name="connsiteX113" fmla="*/ 1898291 w 12192000"/>
              <a:gd name="connsiteY113" fmla="*/ 6385270 h 6858000"/>
              <a:gd name="connsiteX114" fmla="*/ 1905819 w 12192000"/>
              <a:gd name="connsiteY114" fmla="*/ 6385270 h 6858000"/>
              <a:gd name="connsiteX115" fmla="*/ 1910111 w 12192000"/>
              <a:gd name="connsiteY115" fmla="*/ 6373492 h 6858000"/>
              <a:gd name="connsiteX116" fmla="*/ 1910111 w 12192000"/>
              <a:gd name="connsiteY116" fmla="*/ 6392335 h 6858000"/>
              <a:gd name="connsiteX117" fmla="*/ 1919685 w 12192000"/>
              <a:gd name="connsiteY117" fmla="*/ 6392335 h 6858000"/>
              <a:gd name="connsiteX118" fmla="*/ 1919685 w 12192000"/>
              <a:gd name="connsiteY118" fmla="*/ 6359355 h 6858000"/>
              <a:gd name="connsiteX119" fmla="*/ 1907566 w 12192000"/>
              <a:gd name="connsiteY119" fmla="*/ 6359355 h 6858000"/>
              <a:gd name="connsiteX120" fmla="*/ 1902362 w 12192000"/>
              <a:gd name="connsiteY120" fmla="*/ 6373114 h 6858000"/>
              <a:gd name="connsiteX121" fmla="*/ 1897494 w 12192000"/>
              <a:gd name="connsiteY121" fmla="*/ 6359355 h 6858000"/>
              <a:gd name="connsiteX122" fmla="*/ 1850683 w 12192000"/>
              <a:gd name="connsiteY122" fmla="*/ 6359355 h 6858000"/>
              <a:gd name="connsiteX123" fmla="*/ 1850683 w 12192000"/>
              <a:gd name="connsiteY123" fmla="*/ 6367929 h 6858000"/>
              <a:gd name="connsiteX124" fmla="*/ 1860074 w 12192000"/>
              <a:gd name="connsiteY124" fmla="*/ 6367929 h 6858000"/>
              <a:gd name="connsiteX125" fmla="*/ 1860074 w 12192000"/>
              <a:gd name="connsiteY125" fmla="*/ 6392335 h 6858000"/>
              <a:gd name="connsiteX126" fmla="*/ 1869839 w 12192000"/>
              <a:gd name="connsiteY126" fmla="*/ 6392335 h 6858000"/>
              <a:gd name="connsiteX127" fmla="*/ 1869839 w 12192000"/>
              <a:gd name="connsiteY127" fmla="*/ 6367929 h 6858000"/>
              <a:gd name="connsiteX128" fmla="*/ 1879230 w 12192000"/>
              <a:gd name="connsiteY128" fmla="*/ 6367929 h 6858000"/>
              <a:gd name="connsiteX129" fmla="*/ 1879230 w 12192000"/>
              <a:gd name="connsiteY129" fmla="*/ 6359355 h 6858000"/>
              <a:gd name="connsiteX130" fmla="*/ 1352105 w 12192000"/>
              <a:gd name="connsiteY130" fmla="*/ 6359189 h 6858000"/>
              <a:gd name="connsiteX131" fmla="*/ 1329868 w 12192000"/>
              <a:gd name="connsiteY131" fmla="*/ 6381439 h 6858000"/>
              <a:gd name="connsiteX132" fmla="*/ 1352108 w 12192000"/>
              <a:gd name="connsiteY132" fmla="*/ 6403427 h 6858000"/>
              <a:gd name="connsiteX133" fmla="*/ 1374610 w 12192000"/>
              <a:gd name="connsiteY133" fmla="*/ 6381439 h 6858000"/>
              <a:gd name="connsiteX134" fmla="*/ 1374610 w 12192000"/>
              <a:gd name="connsiteY134" fmla="*/ 6381364 h 6858000"/>
              <a:gd name="connsiteX135" fmla="*/ 1352105 w 12192000"/>
              <a:gd name="connsiteY135" fmla="*/ 6359189 h 6858000"/>
              <a:gd name="connsiteX136" fmla="*/ 1041583 w 12192000"/>
              <a:gd name="connsiteY136" fmla="*/ 6359189 h 6858000"/>
              <a:gd name="connsiteX137" fmla="*/ 1041583 w 12192000"/>
              <a:gd name="connsiteY137" fmla="*/ 6544604 h 6858000"/>
              <a:gd name="connsiteX138" fmla="*/ 1076143 w 12192000"/>
              <a:gd name="connsiteY138" fmla="*/ 6544604 h 6858000"/>
              <a:gd name="connsiteX139" fmla="*/ 1076143 w 12192000"/>
              <a:gd name="connsiteY139" fmla="*/ 6359189 h 6858000"/>
              <a:gd name="connsiteX140" fmla="*/ 925239 w 12192000"/>
              <a:gd name="connsiteY140" fmla="*/ 6355990 h 6858000"/>
              <a:gd name="connsiteX141" fmla="*/ 832602 w 12192000"/>
              <a:gd name="connsiteY141" fmla="*/ 6451897 h 6858000"/>
              <a:gd name="connsiteX142" fmla="*/ 832623 w 12192000"/>
              <a:gd name="connsiteY142" fmla="*/ 6456990 h 6858000"/>
              <a:gd name="connsiteX143" fmla="*/ 930389 w 12192000"/>
              <a:gd name="connsiteY143" fmla="*/ 6547783 h 6858000"/>
              <a:gd name="connsiteX144" fmla="*/ 1022285 w 12192000"/>
              <a:gd name="connsiteY144" fmla="*/ 6478650 h 6858000"/>
              <a:gd name="connsiteX145" fmla="*/ 981294 w 12192000"/>
              <a:gd name="connsiteY145" fmla="*/ 6478650 h 6858000"/>
              <a:gd name="connsiteX146" fmla="*/ 930389 w 12192000"/>
              <a:gd name="connsiteY146" fmla="*/ 6513878 h 6858000"/>
              <a:gd name="connsiteX147" fmla="*/ 871450 w 12192000"/>
              <a:gd name="connsiteY147" fmla="*/ 6451897 h 6858000"/>
              <a:gd name="connsiteX148" fmla="*/ 930389 w 12192000"/>
              <a:gd name="connsiteY148" fmla="*/ 6389916 h 6858000"/>
              <a:gd name="connsiteX149" fmla="*/ 981294 w 12192000"/>
              <a:gd name="connsiteY149" fmla="*/ 6425144 h 6858000"/>
              <a:gd name="connsiteX150" fmla="*/ 1022285 w 12192000"/>
              <a:gd name="connsiteY150" fmla="*/ 6425144 h 6858000"/>
              <a:gd name="connsiteX151" fmla="*/ 930389 w 12192000"/>
              <a:gd name="connsiteY151" fmla="*/ 6356011 h 6858000"/>
              <a:gd name="connsiteX152" fmla="*/ 925239 w 12192000"/>
              <a:gd name="connsiteY152" fmla="*/ 6355990 h 6858000"/>
              <a:gd name="connsiteX153" fmla="*/ 651232 w 12192000"/>
              <a:gd name="connsiteY153" fmla="*/ 6336161 h 6858000"/>
              <a:gd name="connsiteX154" fmla="*/ 624479 w 12192000"/>
              <a:gd name="connsiteY154" fmla="*/ 6384726 h 6858000"/>
              <a:gd name="connsiteX155" fmla="*/ 742033 w 12192000"/>
              <a:gd name="connsiteY155" fmla="*/ 6451914 h 6858000"/>
              <a:gd name="connsiteX156" fmla="*/ 624512 w 12192000"/>
              <a:gd name="connsiteY156" fmla="*/ 6519097 h 6858000"/>
              <a:gd name="connsiteX157" fmla="*/ 651373 w 12192000"/>
              <a:gd name="connsiteY157" fmla="*/ 6567631 h 6858000"/>
              <a:gd name="connsiteX158" fmla="*/ 771228 w 12192000"/>
              <a:gd name="connsiteY158" fmla="*/ 6499136 h 6858000"/>
              <a:gd name="connsiteX159" fmla="*/ 742033 w 12192000"/>
              <a:gd name="connsiteY159" fmla="*/ 6451914 h 6858000"/>
              <a:gd name="connsiteX160" fmla="*/ 771227 w 12192000"/>
              <a:gd name="connsiteY160" fmla="*/ 6404692 h 6858000"/>
              <a:gd name="connsiteX161" fmla="*/ 651232 w 12192000"/>
              <a:gd name="connsiteY161" fmla="*/ 6336161 h 6858000"/>
              <a:gd name="connsiteX162" fmla="*/ 0 w 12192000"/>
              <a:gd name="connsiteY162" fmla="*/ 0 h 6858000"/>
              <a:gd name="connsiteX163" fmla="*/ 7104065 w 12192000"/>
              <a:gd name="connsiteY163" fmla="*/ 0 h 6858000"/>
              <a:gd name="connsiteX164" fmla="*/ 8040688 w 12192000"/>
              <a:gd name="connsiteY164" fmla="*/ 0 h 6858000"/>
              <a:gd name="connsiteX165" fmla="*/ 12192000 w 12192000"/>
              <a:gd name="connsiteY165" fmla="*/ 0 h 6858000"/>
              <a:gd name="connsiteX166" fmla="*/ 12192000 w 12192000"/>
              <a:gd name="connsiteY166" fmla="*/ 6858000 h 6858000"/>
              <a:gd name="connsiteX167" fmla="*/ 8040688 w 12192000"/>
              <a:gd name="connsiteY167" fmla="*/ 6858000 h 6858000"/>
              <a:gd name="connsiteX168" fmla="*/ 7104065 w 12192000"/>
              <a:gd name="connsiteY168" fmla="*/ 6858000 h 6858000"/>
              <a:gd name="connsiteX169" fmla="*/ 0 w 12192000"/>
              <a:gd name="connsiteY16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2192000"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7104065" y="0"/>
                </a:lnTo>
                <a:lnTo>
                  <a:pt x="8040688" y="0"/>
                </a:lnTo>
                <a:lnTo>
                  <a:pt x="12192000" y="0"/>
                </a:lnTo>
                <a:lnTo>
                  <a:pt x="12192000" y="6858000"/>
                </a:lnTo>
                <a:lnTo>
                  <a:pt x="8040688" y="6858000"/>
                </a:lnTo>
                <a:lnTo>
                  <a:pt x="7104065"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1799874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pic>
        <p:nvPicPr>
          <p:cNvPr id="6" name="Picture Placeholder 13">
            <a:extLst>
              <a:ext uri="{FF2B5EF4-FFF2-40B4-BE49-F238E27FC236}">
                <a16:creationId xmlns:a16="http://schemas.microsoft.com/office/drawing/2014/main" id="{F8EB7B8D-83E7-77EF-CD50-40BA752901B3}"/>
              </a:ext>
            </a:extLst>
          </p:cNvPr>
          <p:cNvPicPr>
            <a:picLocks noChangeAspect="1"/>
          </p:cNvPicPr>
          <p:nvPr userDrawn="1"/>
        </p:nvPicPr>
        <p:blipFill rotWithShape="1">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28264463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pic>
        <p:nvPicPr>
          <p:cNvPr id="6" name="Picture Placeholder 13">
            <a:extLst>
              <a:ext uri="{FF2B5EF4-FFF2-40B4-BE49-F238E27FC236}">
                <a16:creationId xmlns:a16="http://schemas.microsoft.com/office/drawing/2014/main" id="{2A32B0A2-4793-DE77-B83E-02C86D4EE7B0}"/>
              </a:ext>
            </a:extLst>
          </p:cNvPr>
          <p:cNvPicPr>
            <a:picLocks noChangeAspect="1"/>
          </p:cNvPicPr>
          <p:nvPr userDrawn="1"/>
        </p:nvPicPr>
        <p:blipFill rotWithShape="1">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298669860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pic>
        <p:nvPicPr>
          <p:cNvPr id="2" name="Graphic 1">
            <a:extLst>
              <a:ext uri="{FF2B5EF4-FFF2-40B4-BE49-F238E27FC236}">
                <a16:creationId xmlns:a16="http://schemas.microsoft.com/office/drawing/2014/main" id="{85E8F12A-96AE-47C6-B255-6B04E5BF4F8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50863" y="6336448"/>
            <a:ext cx="1381417" cy="233480"/>
          </a:xfrm>
          <a:prstGeom prst="rect">
            <a:avLst/>
          </a:prstGeom>
        </p:spPr>
      </p:pic>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A5A9F699-FBE8-5E26-87B2-A3B72BB23DD8}"/>
              </a:ext>
            </a:extLst>
          </p:cNvPr>
          <p:cNvSpPr>
            <a:spLocks noGrp="1"/>
          </p:cNvSpPr>
          <p:nvPr>
            <p:ph type="pic" sz="quarter" idx="26" hasCustomPrompt="1"/>
          </p:nvPr>
        </p:nvSpPr>
        <p:spPr>
          <a:xfrm>
            <a:off x="0" y="0"/>
            <a:ext cx="12192000" cy="6858000"/>
          </a:xfrm>
          <a:custGeom>
            <a:avLst/>
            <a:gdLst>
              <a:gd name="connsiteX0" fmla="*/ 6507632 w 12192000"/>
              <a:gd name="connsiteY0" fmla="*/ 621943 h 6858000"/>
              <a:gd name="connsiteX1" fmla="*/ 6507632 w 12192000"/>
              <a:gd name="connsiteY1" fmla="*/ 632251 h 6858000"/>
              <a:gd name="connsiteX2" fmla="*/ 6507519 w 12192000"/>
              <a:gd name="connsiteY2" fmla="*/ 632363 h 6858000"/>
              <a:gd name="connsiteX3" fmla="*/ 6479732 w 12192000"/>
              <a:gd name="connsiteY3" fmla="*/ 657686 h 6858000"/>
              <a:gd name="connsiteX4" fmla="*/ 6459451 w 12192000"/>
              <a:gd name="connsiteY4" fmla="*/ 640767 h 6858000"/>
              <a:gd name="connsiteX5" fmla="*/ 6479732 w 12192000"/>
              <a:gd name="connsiteY5" fmla="*/ 625080 h 6858000"/>
              <a:gd name="connsiteX6" fmla="*/ 6495082 w 12192000"/>
              <a:gd name="connsiteY6" fmla="*/ 625080 h 6858000"/>
              <a:gd name="connsiteX7" fmla="*/ 6507632 w 12192000"/>
              <a:gd name="connsiteY7" fmla="*/ 621943 h 6858000"/>
              <a:gd name="connsiteX8" fmla="*/ 6016868 w 12192000"/>
              <a:gd name="connsiteY8" fmla="*/ 621943 h 6858000"/>
              <a:gd name="connsiteX9" fmla="*/ 6016868 w 12192000"/>
              <a:gd name="connsiteY9" fmla="*/ 632251 h 6858000"/>
              <a:gd name="connsiteX10" fmla="*/ 6016756 w 12192000"/>
              <a:gd name="connsiteY10" fmla="*/ 632363 h 6858000"/>
              <a:gd name="connsiteX11" fmla="*/ 5988968 w 12192000"/>
              <a:gd name="connsiteY11" fmla="*/ 657686 h 6858000"/>
              <a:gd name="connsiteX12" fmla="*/ 5968687 w 12192000"/>
              <a:gd name="connsiteY12" fmla="*/ 640767 h 6858000"/>
              <a:gd name="connsiteX13" fmla="*/ 5988968 w 12192000"/>
              <a:gd name="connsiteY13" fmla="*/ 625080 h 6858000"/>
              <a:gd name="connsiteX14" fmla="*/ 6004318 w 12192000"/>
              <a:gd name="connsiteY14" fmla="*/ 625080 h 6858000"/>
              <a:gd name="connsiteX15" fmla="*/ 6016868 w 12192000"/>
              <a:gd name="connsiteY15" fmla="*/ 621943 h 6858000"/>
              <a:gd name="connsiteX16" fmla="*/ 6742566 w 12192000"/>
              <a:gd name="connsiteY16" fmla="*/ 570401 h 6858000"/>
              <a:gd name="connsiteX17" fmla="*/ 6774163 w 12192000"/>
              <a:gd name="connsiteY17" fmla="*/ 596620 h 6858000"/>
              <a:gd name="connsiteX18" fmla="*/ 6710072 w 12192000"/>
              <a:gd name="connsiteY18" fmla="*/ 596620 h 6858000"/>
              <a:gd name="connsiteX19" fmla="*/ 6742566 w 12192000"/>
              <a:gd name="connsiteY19" fmla="*/ 570401 h 6858000"/>
              <a:gd name="connsiteX20" fmla="*/ 6265723 w 12192000"/>
              <a:gd name="connsiteY20" fmla="*/ 540373 h 6858000"/>
              <a:gd name="connsiteX21" fmla="*/ 6314463 w 12192000"/>
              <a:gd name="connsiteY21" fmla="*/ 683569 h 6858000"/>
              <a:gd name="connsiteX22" fmla="*/ 6364772 w 12192000"/>
              <a:gd name="connsiteY22" fmla="*/ 683569 h 6858000"/>
              <a:gd name="connsiteX23" fmla="*/ 6415754 w 12192000"/>
              <a:gd name="connsiteY23" fmla="*/ 540373 h 6858000"/>
              <a:gd name="connsiteX24" fmla="*/ 6372952 w 12192000"/>
              <a:gd name="connsiteY24" fmla="*/ 540373 h 6858000"/>
              <a:gd name="connsiteX25" fmla="*/ 6340458 w 12192000"/>
              <a:gd name="connsiteY25" fmla="*/ 639759 h 6858000"/>
              <a:gd name="connsiteX26" fmla="*/ 6340346 w 12192000"/>
              <a:gd name="connsiteY26" fmla="*/ 639759 h 6858000"/>
              <a:gd name="connsiteX27" fmla="*/ 6309757 w 12192000"/>
              <a:gd name="connsiteY27" fmla="*/ 540373 h 6858000"/>
              <a:gd name="connsiteX28" fmla="*/ 6188411 w 12192000"/>
              <a:gd name="connsiteY28" fmla="*/ 540373 h 6858000"/>
              <a:gd name="connsiteX29" fmla="*/ 6188411 w 12192000"/>
              <a:gd name="connsiteY29" fmla="*/ 574771 h 6858000"/>
              <a:gd name="connsiteX30" fmla="*/ 6208467 w 12192000"/>
              <a:gd name="connsiteY30" fmla="*/ 574771 h 6858000"/>
              <a:gd name="connsiteX31" fmla="*/ 6208467 w 12192000"/>
              <a:gd name="connsiteY31" fmla="*/ 683569 h 6858000"/>
              <a:gd name="connsiteX32" fmla="*/ 6249028 w 12192000"/>
              <a:gd name="connsiteY32" fmla="*/ 683569 h 6858000"/>
              <a:gd name="connsiteX33" fmla="*/ 6249028 w 12192000"/>
              <a:gd name="connsiteY33" fmla="*/ 540373 h 6858000"/>
              <a:gd name="connsiteX34" fmla="*/ 6158158 w 12192000"/>
              <a:gd name="connsiteY34" fmla="*/ 538580 h 6858000"/>
              <a:gd name="connsiteX35" fmla="*/ 6120958 w 12192000"/>
              <a:gd name="connsiteY35" fmla="*/ 563230 h 6858000"/>
              <a:gd name="connsiteX36" fmla="*/ 6120958 w 12192000"/>
              <a:gd name="connsiteY36" fmla="*/ 540373 h 6858000"/>
              <a:gd name="connsiteX37" fmla="*/ 6081518 w 12192000"/>
              <a:gd name="connsiteY37" fmla="*/ 540373 h 6858000"/>
              <a:gd name="connsiteX38" fmla="*/ 6081518 w 12192000"/>
              <a:gd name="connsiteY38" fmla="*/ 683569 h 6858000"/>
              <a:gd name="connsiteX39" fmla="*/ 6122191 w 12192000"/>
              <a:gd name="connsiteY39" fmla="*/ 683569 h 6858000"/>
              <a:gd name="connsiteX40" fmla="*/ 6122191 w 12192000"/>
              <a:gd name="connsiteY40" fmla="*/ 615108 h 6858000"/>
              <a:gd name="connsiteX41" fmla="*/ 6152219 w 12192000"/>
              <a:gd name="connsiteY41" fmla="*/ 580374 h 6858000"/>
              <a:gd name="connsiteX42" fmla="*/ 6169363 w 12192000"/>
              <a:gd name="connsiteY42" fmla="*/ 580374 h 6858000"/>
              <a:gd name="connsiteX43" fmla="*/ 6169363 w 12192000"/>
              <a:gd name="connsiteY43" fmla="*/ 539813 h 6858000"/>
              <a:gd name="connsiteX44" fmla="*/ 6158158 w 12192000"/>
              <a:gd name="connsiteY44" fmla="*/ 538580 h 6858000"/>
              <a:gd name="connsiteX45" fmla="*/ 6742678 w 12192000"/>
              <a:gd name="connsiteY45" fmla="*/ 536787 h 6858000"/>
              <a:gd name="connsiteX46" fmla="*/ 6668279 w 12192000"/>
              <a:gd name="connsiteY46" fmla="*/ 612083 h 6858000"/>
              <a:gd name="connsiteX47" fmla="*/ 6743350 w 12192000"/>
              <a:gd name="connsiteY47" fmla="*/ 687378 h 6858000"/>
              <a:gd name="connsiteX48" fmla="*/ 6814948 w 12192000"/>
              <a:gd name="connsiteY48" fmla="*/ 642335 h 6858000"/>
              <a:gd name="connsiteX49" fmla="*/ 6772707 w 12192000"/>
              <a:gd name="connsiteY49" fmla="*/ 637966 h 6858000"/>
              <a:gd name="connsiteX50" fmla="*/ 6743910 w 12192000"/>
              <a:gd name="connsiteY50" fmla="*/ 652644 h 6858000"/>
              <a:gd name="connsiteX51" fmla="*/ 6711081 w 12192000"/>
              <a:gd name="connsiteY51" fmla="*/ 623848 h 6858000"/>
              <a:gd name="connsiteX52" fmla="*/ 6817637 w 12192000"/>
              <a:gd name="connsiteY52" fmla="*/ 623848 h 6858000"/>
              <a:gd name="connsiteX53" fmla="*/ 6817749 w 12192000"/>
              <a:gd name="connsiteY53" fmla="*/ 623960 h 6858000"/>
              <a:gd name="connsiteX54" fmla="*/ 6817749 w 12192000"/>
              <a:gd name="connsiteY54" fmla="*/ 622391 h 6858000"/>
              <a:gd name="connsiteX55" fmla="*/ 6742678 w 12192000"/>
              <a:gd name="connsiteY55" fmla="*/ 536787 h 6858000"/>
              <a:gd name="connsiteX56" fmla="*/ 6486119 w 12192000"/>
              <a:gd name="connsiteY56" fmla="*/ 536675 h 6858000"/>
              <a:gd name="connsiteX57" fmla="*/ 6424829 w 12192000"/>
              <a:gd name="connsiteY57" fmla="*/ 554154 h 6858000"/>
              <a:gd name="connsiteX58" fmla="*/ 6440740 w 12192000"/>
              <a:gd name="connsiteY58" fmla="*/ 584743 h 6858000"/>
              <a:gd name="connsiteX59" fmla="*/ 6483878 w 12192000"/>
              <a:gd name="connsiteY59" fmla="*/ 571298 h 6858000"/>
              <a:gd name="connsiteX60" fmla="*/ 6507632 w 12192000"/>
              <a:gd name="connsiteY60" fmla="*/ 588217 h 6858000"/>
              <a:gd name="connsiteX61" fmla="*/ 6507632 w 12192000"/>
              <a:gd name="connsiteY61" fmla="*/ 588329 h 6858000"/>
              <a:gd name="connsiteX62" fmla="*/ 6507632 w 12192000"/>
              <a:gd name="connsiteY62" fmla="*/ 589897 h 6858000"/>
              <a:gd name="connsiteX63" fmla="*/ 6497659 w 12192000"/>
              <a:gd name="connsiteY63" fmla="*/ 598301 h 6858000"/>
              <a:gd name="connsiteX64" fmla="*/ 6469536 w 12192000"/>
              <a:gd name="connsiteY64" fmla="*/ 598301 h 6858000"/>
              <a:gd name="connsiteX65" fmla="*/ 6417658 w 12192000"/>
              <a:gd name="connsiteY65" fmla="*/ 642335 h 6858000"/>
              <a:gd name="connsiteX66" fmla="*/ 6467631 w 12192000"/>
              <a:gd name="connsiteY66" fmla="*/ 687378 h 6858000"/>
              <a:gd name="connsiteX67" fmla="*/ 6507632 w 12192000"/>
              <a:gd name="connsiteY67" fmla="*/ 670235 h 6858000"/>
              <a:gd name="connsiteX68" fmla="*/ 6507632 w 12192000"/>
              <a:gd name="connsiteY68" fmla="*/ 683681 h 6858000"/>
              <a:gd name="connsiteX69" fmla="*/ 6548304 w 12192000"/>
              <a:gd name="connsiteY69" fmla="*/ 683681 h 6858000"/>
              <a:gd name="connsiteX70" fmla="*/ 6548304 w 12192000"/>
              <a:gd name="connsiteY70" fmla="*/ 589561 h 6858000"/>
              <a:gd name="connsiteX71" fmla="*/ 6486119 w 12192000"/>
              <a:gd name="connsiteY71" fmla="*/ 536675 h 6858000"/>
              <a:gd name="connsiteX72" fmla="*/ 5995355 w 12192000"/>
              <a:gd name="connsiteY72" fmla="*/ 536675 h 6858000"/>
              <a:gd name="connsiteX73" fmla="*/ 5934065 w 12192000"/>
              <a:gd name="connsiteY73" fmla="*/ 554154 h 6858000"/>
              <a:gd name="connsiteX74" fmla="*/ 5949976 w 12192000"/>
              <a:gd name="connsiteY74" fmla="*/ 584743 h 6858000"/>
              <a:gd name="connsiteX75" fmla="*/ 5993114 w 12192000"/>
              <a:gd name="connsiteY75" fmla="*/ 571298 h 6858000"/>
              <a:gd name="connsiteX76" fmla="*/ 6016868 w 12192000"/>
              <a:gd name="connsiteY76" fmla="*/ 588217 h 6858000"/>
              <a:gd name="connsiteX77" fmla="*/ 6016868 w 12192000"/>
              <a:gd name="connsiteY77" fmla="*/ 588329 h 6858000"/>
              <a:gd name="connsiteX78" fmla="*/ 6016868 w 12192000"/>
              <a:gd name="connsiteY78" fmla="*/ 589897 h 6858000"/>
              <a:gd name="connsiteX79" fmla="*/ 6006895 w 12192000"/>
              <a:gd name="connsiteY79" fmla="*/ 598301 h 6858000"/>
              <a:gd name="connsiteX80" fmla="*/ 5978772 w 12192000"/>
              <a:gd name="connsiteY80" fmla="*/ 598301 h 6858000"/>
              <a:gd name="connsiteX81" fmla="*/ 5926894 w 12192000"/>
              <a:gd name="connsiteY81" fmla="*/ 642335 h 6858000"/>
              <a:gd name="connsiteX82" fmla="*/ 5976867 w 12192000"/>
              <a:gd name="connsiteY82" fmla="*/ 687378 h 6858000"/>
              <a:gd name="connsiteX83" fmla="*/ 6016868 w 12192000"/>
              <a:gd name="connsiteY83" fmla="*/ 670235 h 6858000"/>
              <a:gd name="connsiteX84" fmla="*/ 6016868 w 12192000"/>
              <a:gd name="connsiteY84" fmla="*/ 683681 h 6858000"/>
              <a:gd name="connsiteX85" fmla="*/ 6057541 w 12192000"/>
              <a:gd name="connsiteY85" fmla="*/ 683681 h 6858000"/>
              <a:gd name="connsiteX86" fmla="*/ 6057541 w 12192000"/>
              <a:gd name="connsiteY86" fmla="*/ 589561 h 6858000"/>
              <a:gd name="connsiteX87" fmla="*/ 5995355 w 12192000"/>
              <a:gd name="connsiteY87" fmla="*/ 536675 h 6858000"/>
              <a:gd name="connsiteX88" fmla="*/ 5351786 w 12192000"/>
              <a:gd name="connsiteY88" fmla="*/ 491744 h 6858000"/>
              <a:gd name="connsiteX89" fmla="*/ 5324447 w 12192000"/>
              <a:gd name="connsiteY89" fmla="*/ 493425 h 6858000"/>
              <a:gd name="connsiteX90" fmla="*/ 5324447 w 12192000"/>
              <a:gd name="connsiteY90" fmla="*/ 655109 h 6858000"/>
              <a:gd name="connsiteX91" fmla="*/ 5351786 w 12192000"/>
              <a:gd name="connsiteY91" fmla="*/ 656789 h 6858000"/>
              <a:gd name="connsiteX92" fmla="*/ 5389769 w 12192000"/>
              <a:gd name="connsiteY92" fmla="*/ 653652 h 6858000"/>
              <a:gd name="connsiteX93" fmla="*/ 5389769 w 12192000"/>
              <a:gd name="connsiteY93" fmla="*/ 653611 h 6858000"/>
              <a:gd name="connsiteX94" fmla="*/ 5389842 w 12192000"/>
              <a:gd name="connsiteY94" fmla="*/ 653585 h 6858000"/>
              <a:gd name="connsiteX95" fmla="*/ 5405904 w 12192000"/>
              <a:gd name="connsiteY95" fmla="*/ 687827 h 6858000"/>
              <a:gd name="connsiteX96" fmla="*/ 5421030 w 12192000"/>
              <a:gd name="connsiteY96" fmla="*/ 710796 h 6858000"/>
              <a:gd name="connsiteX97" fmla="*/ 5560864 w 12192000"/>
              <a:gd name="connsiteY97" fmla="*/ 630010 h 6858000"/>
              <a:gd name="connsiteX98" fmla="*/ 5526802 w 12192000"/>
              <a:gd name="connsiteY98" fmla="*/ 574323 h 6858000"/>
              <a:gd name="connsiteX99" fmla="*/ 5466003 w 12192000"/>
              <a:gd name="connsiteY99" fmla="*/ 625920 h 6858000"/>
              <a:gd name="connsiteX100" fmla="*/ 5389842 w 12192000"/>
              <a:gd name="connsiteY100" fmla="*/ 653585 h 6858000"/>
              <a:gd name="connsiteX101" fmla="*/ 5389769 w 12192000"/>
              <a:gd name="connsiteY101" fmla="*/ 653428 h 6858000"/>
              <a:gd name="connsiteX102" fmla="*/ 5383271 w 12192000"/>
              <a:gd name="connsiteY102" fmla="*/ 515274 h 6858000"/>
              <a:gd name="connsiteX103" fmla="*/ 5389769 w 12192000"/>
              <a:gd name="connsiteY103" fmla="*/ 494881 h 6858000"/>
              <a:gd name="connsiteX104" fmla="*/ 5351786 w 12192000"/>
              <a:gd name="connsiteY104" fmla="*/ 491744 h 6858000"/>
              <a:gd name="connsiteX105" fmla="*/ 6586064 w 12192000"/>
              <a:gd name="connsiteY105" fmla="*/ 485918 h 6858000"/>
              <a:gd name="connsiteX106" fmla="*/ 6586064 w 12192000"/>
              <a:gd name="connsiteY106" fmla="*/ 540485 h 6858000"/>
              <a:gd name="connsiteX107" fmla="*/ 6563543 w 12192000"/>
              <a:gd name="connsiteY107" fmla="*/ 540485 h 6858000"/>
              <a:gd name="connsiteX108" fmla="*/ 6563543 w 12192000"/>
              <a:gd name="connsiteY108" fmla="*/ 574883 h 6858000"/>
              <a:gd name="connsiteX109" fmla="*/ 6586064 w 12192000"/>
              <a:gd name="connsiteY109" fmla="*/ 574883 h 6858000"/>
              <a:gd name="connsiteX110" fmla="*/ 6586064 w 12192000"/>
              <a:gd name="connsiteY110" fmla="*/ 653316 h 6858000"/>
              <a:gd name="connsiteX111" fmla="*/ 6627298 w 12192000"/>
              <a:gd name="connsiteY111" fmla="*/ 685474 h 6858000"/>
              <a:gd name="connsiteX112" fmla="*/ 6658895 w 12192000"/>
              <a:gd name="connsiteY112" fmla="*/ 683569 h 6858000"/>
              <a:gd name="connsiteX113" fmla="*/ 6658895 w 12192000"/>
              <a:gd name="connsiteY113" fmla="*/ 648834 h 6858000"/>
              <a:gd name="connsiteX114" fmla="*/ 6640183 w 12192000"/>
              <a:gd name="connsiteY114" fmla="*/ 649731 h 6858000"/>
              <a:gd name="connsiteX115" fmla="*/ 6626737 w 12192000"/>
              <a:gd name="connsiteY115" fmla="*/ 639423 h 6858000"/>
              <a:gd name="connsiteX116" fmla="*/ 6626737 w 12192000"/>
              <a:gd name="connsiteY116" fmla="*/ 574659 h 6858000"/>
              <a:gd name="connsiteX117" fmla="*/ 6657662 w 12192000"/>
              <a:gd name="connsiteY117" fmla="*/ 574659 h 6858000"/>
              <a:gd name="connsiteX118" fmla="*/ 6657662 w 12192000"/>
              <a:gd name="connsiteY118" fmla="*/ 540261 h 6858000"/>
              <a:gd name="connsiteX119" fmla="*/ 6626737 w 12192000"/>
              <a:gd name="connsiteY119" fmla="*/ 540261 h 6858000"/>
              <a:gd name="connsiteX120" fmla="*/ 6626737 w 12192000"/>
              <a:gd name="connsiteY120" fmla="*/ 485918 h 6858000"/>
              <a:gd name="connsiteX121" fmla="*/ 6801447 w 12192000"/>
              <a:gd name="connsiteY121" fmla="*/ 464965 h 6858000"/>
              <a:gd name="connsiteX122" fmla="*/ 6801447 w 12192000"/>
              <a:gd name="connsiteY122" fmla="*/ 475049 h 6858000"/>
              <a:gd name="connsiteX123" fmla="*/ 6812428 w 12192000"/>
              <a:gd name="connsiteY123" fmla="*/ 475049 h 6858000"/>
              <a:gd name="connsiteX124" fmla="*/ 6812428 w 12192000"/>
              <a:gd name="connsiteY124" fmla="*/ 503845 h 6858000"/>
              <a:gd name="connsiteX125" fmla="*/ 6823856 w 12192000"/>
              <a:gd name="connsiteY125" fmla="*/ 503845 h 6858000"/>
              <a:gd name="connsiteX126" fmla="*/ 6823856 w 12192000"/>
              <a:gd name="connsiteY126" fmla="*/ 475049 h 6858000"/>
              <a:gd name="connsiteX127" fmla="*/ 6834725 w 12192000"/>
              <a:gd name="connsiteY127" fmla="*/ 475049 h 6858000"/>
              <a:gd name="connsiteX128" fmla="*/ 6834725 w 12192000"/>
              <a:gd name="connsiteY128" fmla="*/ 464965 h 6858000"/>
              <a:gd name="connsiteX129" fmla="*/ 6841111 w 12192000"/>
              <a:gd name="connsiteY129" fmla="*/ 464853 h 6858000"/>
              <a:gd name="connsiteX130" fmla="*/ 6841111 w 12192000"/>
              <a:gd name="connsiteY130" fmla="*/ 503733 h 6858000"/>
              <a:gd name="connsiteX131" fmla="*/ 6852092 w 12192000"/>
              <a:gd name="connsiteY131" fmla="*/ 503733 h 6858000"/>
              <a:gd name="connsiteX132" fmla="*/ 6852092 w 12192000"/>
              <a:gd name="connsiteY132" fmla="*/ 481548 h 6858000"/>
              <a:gd name="connsiteX133" fmla="*/ 6857134 w 12192000"/>
              <a:gd name="connsiteY133" fmla="*/ 495442 h 6858000"/>
              <a:gd name="connsiteX134" fmla="*/ 6865761 w 12192000"/>
              <a:gd name="connsiteY134" fmla="*/ 495442 h 6858000"/>
              <a:gd name="connsiteX135" fmla="*/ 6870803 w 12192000"/>
              <a:gd name="connsiteY135" fmla="*/ 481548 h 6858000"/>
              <a:gd name="connsiteX136" fmla="*/ 6870803 w 12192000"/>
              <a:gd name="connsiteY136" fmla="*/ 503733 h 6858000"/>
              <a:gd name="connsiteX137" fmla="*/ 6882008 w 12192000"/>
              <a:gd name="connsiteY137" fmla="*/ 503733 h 6858000"/>
              <a:gd name="connsiteX138" fmla="*/ 6882008 w 12192000"/>
              <a:gd name="connsiteY138" fmla="*/ 464853 h 6858000"/>
              <a:gd name="connsiteX139" fmla="*/ 6867890 w 12192000"/>
              <a:gd name="connsiteY139" fmla="*/ 464853 h 6858000"/>
              <a:gd name="connsiteX140" fmla="*/ 6861840 w 12192000"/>
              <a:gd name="connsiteY140" fmla="*/ 481100 h 6858000"/>
              <a:gd name="connsiteX141" fmla="*/ 6856125 w 12192000"/>
              <a:gd name="connsiteY141" fmla="*/ 464853 h 6858000"/>
              <a:gd name="connsiteX142" fmla="*/ 6226955 w 12192000"/>
              <a:gd name="connsiteY142" fmla="*/ 464741 h 6858000"/>
              <a:gd name="connsiteX143" fmla="*/ 6200960 w 12192000"/>
              <a:gd name="connsiteY143" fmla="*/ 490960 h 6858000"/>
              <a:gd name="connsiteX144" fmla="*/ 6226955 w 12192000"/>
              <a:gd name="connsiteY144" fmla="*/ 516955 h 6858000"/>
              <a:gd name="connsiteX145" fmla="*/ 6253174 w 12192000"/>
              <a:gd name="connsiteY145" fmla="*/ 490960 h 6858000"/>
              <a:gd name="connsiteX146" fmla="*/ 6226955 w 12192000"/>
              <a:gd name="connsiteY146" fmla="*/ 464741 h 6858000"/>
              <a:gd name="connsiteX147" fmla="*/ 5864596 w 12192000"/>
              <a:gd name="connsiteY147" fmla="*/ 464741 h 6858000"/>
              <a:gd name="connsiteX148" fmla="*/ 5864596 w 12192000"/>
              <a:gd name="connsiteY148" fmla="*/ 683569 h 6858000"/>
              <a:gd name="connsiteX149" fmla="*/ 5904933 w 12192000"/>
              <a:gd name="connsiteY149" fmla="*/ 683569 h 6858000"/>
              <a:gd name="connsiteX150" fmla="*/ 5904933 w 12192000"/>
              <a:gd name="connsiteY150" fmla="*/ 464741 h 6858000"/>
              <a:gd name="connsiteX151" fmla="*/ 5739608 w 12192000"/>
              <a:gd name="connsiteY151" fmla="*/ 460931 h 6858000"/>
              <a:gd name="connsiteX152" fmla="*/ 5625544 w 12192000"/>
              <a:gd name="connsiteY152" fmla="*/ 574099 h 6858000"/>
              <a:gd name="connsiteX153" fmla="*/ 5739608 w 12192000"/>
              <a:gd name="connsiteY153" fmla="*/ 687266 h 6858000"/>
              <a:gd name="connsiteX154" fmla="*/ 5846836 w 12192000"/>
              <a:gd name="connsiteY154" fmla="*/ 605696 h 6858000"/>
              <a:gd name="connsiteX155" fmla="*/ 5798992 w 12192000"/>
              <a:gd name="connsiteY155" fmla="*/ 605696 h 6858000"/>
              <a:gd name="connsiteX156" fmla="*/ 5739608 w 12192000"/>
              <a:gd name="connsiteY156" fmla="*/ 647265 h 6858000"/>
              <a:gd name="connsiteX157" fmla="*/ 5670811 w 12192000"/>
              <a:gd name="connsiteY157" fmla="*/ 574099 h 6858000"/>
              <a:gd name="connsiteX158" fmla="*/ 5739608 w 12192000"/>
              <a:gd name="connsiteY158" fmla="*/ 500932 h 6858000"/>
              <a:gd name="connsiteX159" fmla="*/ 5798992 w 12192000"/>
              <a:gd name="connsiteY159" fmla="*/ 542501 h 6858000"/>
              <a:gd name="connsiteX160" fmla="*/ 5846836 w 12192000"/>
              <a:gd name="connsiteY160" fmla="*/ 542501 h 6858000"/>
              <a:gd name="connsiteX161" fmla="*/ 5739608 w 12192000"/>
              <a:gd name="connsiteY161" fmla="*/ 460931 h 6858000"/>
              <a:gd name="connsiteX162" fmla="*/ 5421031 w 12192000"/>
              <a:gd name="connsiteY162" fmla="*/ 437514 h 6858000"/>
              <a:gd name="connsiteX163" fmla="*/ 5389770 w 12192000"/>
              <a:gd name="connsiteY163" fmla="*/ 494882 h 6858000"/>
              <a:gd name="connsiteX164" fmla="*/ 5526915 w 12192000"/>
              <a:gd name="connsiteY164" fmla="*/ 574211 h 6858000"/>
              <a:gd name="connsiteX165" fmla="*/ 5560977 w 12192000"/>
              <a:gd name="connsiteY165" fmla="*/ 518524 h 6858000"/>
              <a:gd name="connsiteX166" fmla="*/ 5421031 w 12192000"/>
              <a:gd name="connsiteY166" fmla="*/ 437514 h 6858000"/>
              <a:gd name="connsiteX167" fmla="*/ 0 w 12192000"/>
              <a:gd name="connsiteY167" fmla="*/ 0 h 6858000"/>
              <a:gd name="connsiteX168" fmla="*/ 12192000 w 12192000"/>
              <a:gd name="connsiteY168" fmla="*/ 0 h 6858000"/>
              <a:gd name="connsiteX169" fmla="*/ 12192000 w 12192000"/>
              <a:gd name="connsiteY169" fmla="*/ 6858000 h 6858000"/>
              <a:gd name="connsiteX170" fmla="*/ 0 w 12192000"/>
              <a:gd name="connsiteY17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2192000" h="6858000">
                <a:moveTo>
                  <a:pt x="6507632" y="621943"/>
                </a:moveTo>
                <a:lnTo>
                  <a:pt x="6507632" y="632251"/>
                </a:lnTo>
                <a:lnTo>
                  <a:pt x="6507519" y="632363"/>
                </a:lnTo>
                <a:cubicBezTo>
                  <a:pt x="6507519" y="650179"/>
                  <a:pt x="6494410" y="657686"/>
                  <a:pt x="6479732" y="657686"/>
                </a:cubicBezTo>
                <a:cubicBezTo>
                  <a:pt x="6467295" y="657686"/>
                  <a:pt x="6459451" y="650851"/>
                  <a:pt x="6459451" y="640767"/>
                </a:cubicBezTo>
                <a:cubicBezTo>
                  <a:pt x="6459451" y="630682"/>
                  <a:pt x="6466959" y="625080"/>
                  <a:pt x="6479732" y="625080"/>
                </a:cubicBezTo>
                <a:lnTo>
                  <a:pt x="6495082" y="625080"/>
                </a:lnTo>
                <a:cubicBezTo>
                  <a:pt x="6500797" y="625080"/>
                  <a:pt x="6505166" y="624408"/>
                  <a:pt x="6507632" y="621943"/>
                </a:cubicBezTo>
                <a:close/>
                <a:moveTo>
                  <a:pt x="6016868" y="621943"/>
                </a:moveTo>
                <a:lnTo>
                  <a:pt x="6016868" y="632251"/>
                </a:lnTo>
                <a:lnTo>
                  <a:pt x="6016756" y="632363"/>
                </a:lnTo>
                <a:cubicBezTo>
                  <a:pt x="6016756" y="650179"/>
                  <a:pt x="6003647" y="657686"/>
                  <a:pt x="5988968" y="657686"/>
                </a:cubicBezTo>
                <a:cubicBezTo>
                  <a:pt x="5976531" y="657686"/>
                  <a:pt x="5968687" y="650851"/>
                  <a:pt x="5968687" y="640767"/>
                </a:cubicBezTo>
                <a:cubicBezTo>
                  <a:pt x="5968687" y="630682"/>
                  <a:pt x="5976195" y="625080"/>
                  <a:pt x="5988968" y="625080"/>
                </a:cubicBezTo>
                <a:lnTo>
                  <a:pt x="6004318" y="625080"/>
                </a:lnTo>
                <a:cubicBezTo>
                  <a:pt x="6010033" y="625080"/>
                  <a:pt x="6014403" y="624408"/>
                  <a:pt x="6016868" y="621943"/>
                </a:cubicBezTo>
                <a:close/>
                <a:moveTo>
                  <a:pt x="6742566" y="570401"/>
                </a:moveTo>
                <a:cubicBezTo>
                  <a:pt x="6759821" y="570401"/>
                  <a:pt x="6771922" y="582278"/>
                  <a:pt x="6774163" y="596620"/>
                </a:cubicBezTo>
                <a:lnTo>
                  <a:pt x="6710072" y="596620"/>
                </a:lnTo>
                <a:cubicBezTo>
                  <a:pt x="6713210" y="581382"/>
                  <a:pt x="6725311" y="570401"/>
                  <a:pt x="6742566" y="570401"/>
                </a:cubicBezTo>
                <a:close/>
                <a:moveTo>
                  <a:pt x="6265723" y="540373"/>
                </a:moveTo>
                <a:lnTo>
                  <a:pt x="6314463" y="683569"/>
                </a:lnTo>
                <a:lnTo>
                  <a:pt x="6364772" y="683569"/>
                </a:lnTo>
                <a:lnTo>
                  <a:pt x="6415754" y="540373"/>
                </a:lnTo>
                <a:lnTo>
                  <a:pt x="6372952" y="540373"/>
                </a:lnTo>
                <a:lnTo>
                  <a:pt x="6340458" y="639759"/>
                </a:lnTo>
                <a:lnTo>
                  <a:pt x="6340346" y="639759"/>
                </a:lnTo>
                <a:lnTo>
                  <a:pt x="6309757" y="540373"/>
                </a:lnTo>
                <a:close/>
                <a:moveTo>
                  <a:pt x="6188411" y="540373"/>
                </a:moveTo>
                <a:lnTo>
                  <a:pt x="6188411" y="574771"/>
                </a:lnTo>
                <a:lnTo>
                  <a:pt x="6208467" y="574771"/>
                </a:lnTo>
                <a:lnTo>
                  <a:pt x="6208467" y="683569"/>
                </a:lnTo>
                <a:lnTo>
                  <a:pt x="6249028" y="683569"/>
                </a:lnTo>
                <a:lnTo>
                  <a:pt x="6249028" y="540373"/>
                </a:lnTo>
                <a:close/>
                <a:moveTo>
                  <a:pt x="6158158" y="538580"/>
                </a:moveTo>
                <a:cubicBezTo>
                  <a:pt x="6140343" y="538580"/>
                  <a:pt x="6126561" y="547880"/>
                  <a:pt x="6120958" y="563230"/>
                </a:cubicBezTo>
                <a:lnTo>
                  <a:pt x="6120958" y="540373"/>
                </a:lnTo>
                <a:lnTo>
                  <a:pt x="6081518" y="540373"/>
                </a:lnTo>
                <a:lnTo>
                  <a:pt x="6081518" y="683569"/>
                </a:lnTo>
                <a:lnTo>
                  <a:pt x="6122191" y="683569"/>
                </a:lnTo>
                <a:lnTo>
                  <a:pt x="6122191" y="615108"/>
                </a:lnTo>
                <a:cubicBezTo>
                  <a:pt x="6122191" y="590010"/>
                  <a:pt x="6131603" y="580374"/>
                  <a:pt x="6152219" y="580374"/>
                </a:cubicBezTo>
                <a:lnTo>
                  <a:pt x="6169363" y="580374"/>
                </a:lnTo>
                <a:lnTo>
                  <a:pt x="6169363" y="539813"/>
                </a:lnTo>
                <a:cubicBezTo>
                  <a:pt x="6165665" y="538916"/>
                  <a:pt x="6161856" y="538580"/>
                  <a:pt x="6158158" y="538580"/>
                </a:cubicBezTo>
                <a:close/>
                <a:moveTo>
                  <a:pt x="6742678" y="536787"/>
                </a:moveTo>
                <a:cubicBezTo>
                  <a:pt x="6699876" y="536787"/>
                  <a:pt x="6668279" y="568384"/>
                  <a:pt x="6668279" y="612083"/>
                </a:cubicBezTo>
                <a:cubicBezTo>
                  <a:pt x="6668279" y="655781"/>
                  <a:pt x="6700548" y="687378"/>
                  <a:pt x="6743350" y="687378"/>
                </a:cubicBezTo>
                <a:cubicBezTo>
                  <a:pt x="6775284" y="687378"/>
                  <a:pt x="6802175" y="672924"/>
                  <a:pt x="6814948" y="642335"/>
                </a:cubicBezTo>
                <a:lnTo>
                  <a:pt x="6772707" y="637966"/>
                </a:lnTo>
                <a:cubicBezTo>
                  <a:pt x="6766992" y="647602"/>
                  <a:pt x="6755787" y="652644"/>
                  <a:pt x="6743910" y="652644"/>
                </a:cubicBezTo>
                <a:cubicBezTo>
                  <a:pt x="6725759" y="652644"/>
                  <a:pt x="6713322" y="639758"/>
                  <a:pt x="6711081" y="623848"/>
                </a:cubicBezTo>
                <a:lnTo>
                  <a:pt x="6817637" y="623848"/>
                </a:lnTo>
                <a:lnTo>
                  <a:pt x="6817749" y="623960"/>
                </a:lnTo>
                <a:lnTo>
                  <a:pt x="6817749" y="622391"/>
                </a:lnTo>
                <a:cubicBezTo>
                  <a:pt x="6817749" y="562446"/>
                  <a:pt x="6782118" y="536787"/>
                  <a:pt x="6742678" y="536787"/>
                </a:cubicBezTo>
                <a:close/>
                <a:moveTo>
                  <a:pt x="6486119" y="536675"/>
                </a:moveTo>
                <a:cubicBezTo>
                  <a:pt x="6451384" y="536675"/>
                  <a:pt x="6424829" y="554154"/>
                  <a:pt x="6424829" y="554154"/>
                </a:cubicBezTo>
                <a:lnTo>
                  <a:pt x="6440740" y="584743"/>
                </a:lnTo>
                <a:cubicBezTo>
                  <a:pt x="6451384" y="578469"/>
                  <a:pt x="6469536" y="571298"/>
                  <a:pt x="6483878" y="571298"/>
                </a:cubicBezTo>
                <a:cubicBezTo>
                  <a:pt x="6499452" y="571298"/>
                  <a:pt x="6507632" y="577908"/>
                  <a:pt x="6507632" y="588217"/>
                </a:cubicBezTo>
                <a:lnTo>
                  <a:pt x="6507632" y="588329"/>
                </a:lnTo>
                <a:lnTo>
                  <a:pt x="6507632" y="589897"/>
                </a:lnTo>
                <a:cubicBezTo>
                  <a:pt x="6507632" y="595164"/>
                  <a:pt x="6504494" y="598301"/>
                  <a:pt x="6497659" y="598301"/>
                </a:cubicBezTo>
                <a:lnTo>
                  <a:pt x="6469536" y="598301"/>
                </a:lnTo>
                <a:cubicBezTo>
                  <a:pt x="6437714" y="598301"/>
                  <a:pt x="6417658" y="615108"/>
                  <a:pt x="6417658" y="642335"/>
                </a:cubicBezTo>
                <a:cubicBezTo>
                  <a:pt x="6417658" y="665753"/>
                  <a:pt x="6437266" y="687378"/>
                  <a:pt x="6467631" y="687378"/>
                </a:cubicBezTo>
                <a:cubicBezTo>
                  <a:pt x="6483878" y="687378"/>
                  <a:pt x="6500124" y="681440"/>
                  <a:pt x="6507632" y="670235"/>
                </a:cubicBezTo>
                <a:lnTo>
                  <a:pt x="6507632" y="683681"/>
                </a:lnTo>
                <a:lnTo>
                  <a:pt x="6548304" y="683681"/>
                </a:lnTo>
                <a:lnTo>
                  <a:pt x="6548304" y="589561"/>
                </a:lnTo>
                <a:cubicBezTo>
                  <a:pt x="6548304" y="551689"/>
                  <a:pt x="6518612" y="536675"/>
                  <a:pt x="6486119" y="536675"/>
                </a:cubicBezTo>
                <a:close/>
                <a:moveTo>
                  <a:pt x="5995355" y="536675"/>
                </a:moveTo>
                <a:cubicBezTo>
                  <a:pt x="5960620" y="536675"/>
                  <a:pt x="5934065" y="554154"/>
                  <a:pt x="5934065" y="554154"/>
                </a:cubicBezTo>
                <a:lnTo>
                  <a:pt x="5949976" y="584743"/>
                </a:lnTo>
                <a:cubicBezTo>
                  <a:pt x="5960620" y="578469"/>
                  <a:pt x="5978772" y="571298"/>
                  <a:pt x="5993114" y="571298"/>
                </a:cubicBezTo>
                <a:cubicBezTo>
                  <a:pt x="6008688" y="571298"/>
                  <a:pt x="6016868" y="577908"/>
                  <a:pt x="6016868" y="588217"/>
                </a:cubicBezTo>
                <a:lnTo>
                  <a:pt x="6016868" y="588329"/>
                </a:lnTo>
                <a:lnTo>
                  <a:pt x="6016868" y="589897"/>
                </a:lnTo>
                <a:cubicBezTo>
                  <a:pt x="6016868" y="595164"/>
                  <a:pt x="6013730" y="598301"/>
                  <a:pt x="6006895" y="598301"/>
                </a:cubicBezTo>
                <a:lnTo>
                  <a:pt x="5978772" y="598301"/>
                </a:lnTo>
                <a:cubicBezTo>
                  <a:pt x="5946950" y="598301"/>
                  <a:pt x="5926894" y="615108"/>
                  <a:pt x="5926894" y="642335"/>
                </a:cubicBezTo>
                <a:cubicBezTo>
                  <a:pt x="5926894" y="665753"/>
                  <a:pt x="5946502" y="687378"/>
                  <a:pt x="5976867" y="687378"/>
                </a:cubicBezTo>
                <a:cubicBezTo>
                  <a:pt x="5993114" y="687378"/>
                  <a:pt x="6009360" y="681440"/>
                  <a:pt x="6016868" y="670235"/>
                </a:cubicBezTo>
                <a:lnTo>
                  <a:pt x="6016868" y="683681"/>
                </a:lnTo>
                <a:lnTo>
                  <a:pt x="6057541" y="683681"/>
                </a:lnTo>
                <a:lnTo>
                  <a:pt x="6057541" y="589561"/>
                </a:lnTo>
                <a:cubicBezTo>
                  <a:pt x="6057541" y="551689"/>
                  <a:pt x="6027848" y="536675"/>
                  <a:pt x="5995355" y="536675"/>
                </a:cubicBezTo>
                <a:close/>
                <a:moveTo>
                  <a:pt x="5351786" y="491744"/>
                </a:moveTo>
                <a:cubicBezTo>
                  <a:pt x="5342598" y="491744"/>
                  <a:pt x="5333410" y="492304"/>
                  <a:pt x="5324447" y="493425"/>
                </a:cubicBezTo>
                <a:cubicBezTo>
                  <a:pt x="5309432" y="545415"/>
                  <a:pt x="5308761" y="601438"/>
                  <a:pt x="5324447" y="655109"/>
                </a:cubicBezTo>
                <a:cubicBezTo>
                  <a:pt x="5333410" y="656229"/>
                  <a:pt x="5342486" y="656789"/>
                  <a:pt x="5351786" y="656789"/>
                </a:cubicBezTo>
                <a:cubicBezTo>
                  <a:pt x="5364671" y="656789"/>
                  <a:pt x="5377444" y="655669"/>
                  <a:pt x="5389769" y="653652"/>
                </a:cubicBezTo>
                <a:lnTo>
                  <a:pt x="5389769" y="653611"/>
                </a:lnTo>
                <a:lnTo>
                  <a:pt x="5389842" y="653585"/>
                </a:lnTo>
                <a:lnTo>
                  <a:pt x="5405904" y="687827"/>
                </a:lnTo>
                <a:cubicBezTo>
                  <a:pt x="5410498" y="695782"/>
                  <a:pt x="5415541" y="703401"/>
                  <a:pt x="5421030" y="710796"/>
                </a:cubicBezTo>
                <a:cubicBezTo>
                  <a:pt x="5475261" y="697463"/>
                  <a:pt x="5523441" y="669003"/>
                  <a:pt x="5560864" y="630010"/>
                </a:cubicBezTo>
                <a:cubicBezTo>
                  <a:pt x="5552237" y="609730"/>
                  <a:pt x="5540696" y="591018"/>
                  <a:pt x="5526802" y="574323"/>
                </a:cubicBezTo>
                <a:cubicBezTo>
                  <a:pt x="5509771" y="594884"/>
                  <a:pt x="5489182" y="612391"/>
                  <a:pt x="5466003" y="625920"/>
                </a:cubicBezTo>
                <a:lnTo>
                  <a:pt x="5389842" y="653585"/>
                </a:lnTo>
                <a:lnTo>
                  <a:pt x="5389769" y="653428"/>
                </a:lnTo>
                <a:cubicBezTo>
                  <a:pt x="5373299" y="609393"/>
                  <a:pt x="5370834" y="561549"/>
                  <a:pt x="5383271" y="515274"/>
                </a:cubicBezTo>
                <a:cubicBezTo>
                  <a:pt x="5385176" y="508327"/>
                  <a:pt x="5387304" y="501492"/>
                  <a:pt x="5389769" y="494881"/>
                </a:cubicBezTo>
                <a:cubicBezTo>
                  <a:pt x="5377444" y="492752"/>
                  <a:pt x="5364783" y="491744"/>
                  <a:pt x="5351786" y="491744"/>
                </a:cubicBezTo>
                <a:close/>
                <a:moveTo>
                  <a:pt x="6586064" y="485918"/>
                </a:moveTo>
                <a:lnTo>
                  <a:pt x="6586064" y="540485"/>
                </a:lnTo>
                <a:lnTo>
                  <a:pt x="6563543" y="540485"/>
                </a:lnTo>
                <a:lnTo>
                  <a:pt x="6563543" y="574883"/>
                </a:lnTo>
                <a:lnTo>
                  <a:pt x="6586064" y="574883"/>
                </a:lnTo>
                <a:lnTo>
                  <a:pt x="6586064" y="653316"/>
                </a:lnTo>
                <a:cubicBezTo>
                  <a:pt x="6586064" y="682000"/>
                  <a:pt x="6607017" y="685474"/>
                  <a:pt x="6627298" y="685474"/>
                </a:cubicBezTo>
                <a:cubicBezTo>
                  <a:pt x="6639175" y="685474"/>
                  <a:pt x="6658895" y="683569"/>
                  <a:pt x="6658895" y="683569"/>
                </a:cubicBezTo>
                <a:lnTo>
                  <a:pt x="6658895" y="648834"/>
                </a:lnTo>
                <a:cubicBezTo>
                  <a:pt x="6658895" y="648834"/>
                  <a:pt x="6650491" y="649731"/>
                  <a:pt x="6640183" y="649731"/>
                </a:cubicBezTo>
                <a:cubicBezTo>
                  <a:pt x="6633908" y="649731"/>
                  <a:pt x="6626737" y="648498"/>
                  <a:pt x="6626737" y="639423"/>
                </a:cubicBezTo>
                <a:lnTo>
                  <a:pt x="6626737" y="574659"/>
                </a:lnTo>
                <a:lnTo>
                  <a:pt x="6657662" y="574659"/>
                </a:lnTo>
                <a:lnTo>
                  <a:pt x="6657662" y="540261"/>
                </a:lnTo>
                <a:lnTo>
                  <a:pt x="6626737" y="540261"/>
                </a:lnTo>
                <a:lnTo>
                  <a:pt x="6626737" y="485918"/>
                </a:lnTo>
                <a:close/>
                <a:moveTo>
                  <a:pt x="6801447" y="464965"/>
                </a:moveTo>
                <a:lnTo>
                  <a:pt x="6801447" y="475049"/>
                </a:lnTo>
                <a:lnTo>
                  <a:pt x="6812428" y="475049"/>
                </a:lnTo>
                <a:lnTo>
                  <a:pt x="6812428" y="503845"/>
                </a:lnTo>
                <a:lnTo>
                  <a:pt x="6823856" y="503845"/>
                </a:lnTo>
                <a:lnTo>
                  <a:pt x="6823856" y="475049"/>
                </a:lnTo>
                <a:lnTo>
                  <a:pt x="6834725" y="475049"/>
                </a:lnTo>
                <a:lnTo>
                  <a:pt x="6834725" y="464965"/>
                </a:lnTo>
                <a:close/>
                <a:moveTo>
                  <a:pt x="6841111" y="464853"/>
                </a:moveTo>
                <a:lnTo>
                  <a:pt x="6841111" y="503733"/>
                </a:lnTo>
                <a:lnTo>
                  <a:pt x="6852092" y="503733"/>
                </a:lnTo>
                <a:lnTo>
                  <a:pt x="6852092" y="481548"/>
                </a:lnTo>
                <a:lnTo>
                  <a:pt x="6857134" y="495442"/>
                </a:lnTo>
                <a:lnTo>
                  <a:pt x="6865761" y="495442"/>
                </a:lnTo>
                <a:lnTo>
                  <a:pt x="6870803" y="481548"/>
                </a:lnTo>
                <a:lnTo>
                  <a:pt x="6870803" y="503733"/>
                </a:lnTo>
                <a:lnTo>
                  <a:pt x="6882008" y="503733"/>
                </a:lnTo>
                <a:lnTo>
                  <a:pt x="6882008" y="464853"/>
                </a:lnTo>
                <a:lnTo>
                  <a:pt x="6867890" y="464853"/>
                </a:lnTo>
                <a:lnTo>
                  <a:pt x="6861840" y="481100"/>
                </a:lnTo>
                <a:lnTo>
                  <a:pt x="6856125" y="464853"/>
                </a:lnTo>
                <a:close/>
                <a:moveTo>
                  <a:pt x="6226955" y="464741"/>
                </a:moveTo>
                <a:cubicBezTo>
                  <a:pt x="6212501" y="464741"/>
                  <a:pt x="6200960" y="476170"/>
                  <a:pt x="6200960" y="490960"/>
                </a:cubicBezTo>
                <a:cubicBezTo>
                  <a:pt x="6200960" y="505750"/>
                  <a:pt x="6212277" y="516955"/>
                  <a:pt x="6226955" y="516955"/>
                </a:cubicBezTo>
                <a:cubicBezTo>
                  <a:pt x="6241633" y="516955"/>
                  <a:pt x="6253174" y="505302"/>
                  <a:pt x="6253174" y="490960"/>
                </a:cubicBezTo>
                <a:cubicBezTo>
                  <a:pt x="6253174" y="476618"/>
                  <a:pt x="6241633" y="464741"/>
                  <a:pt x="6226955" y="464741"/>
                </a:cubicBezTo>
                <a:close/>
                <a:moveTo>
                  <a:pt x="5864596" y="464741"/>
                </a:moveTo>
                <a:lnTo>
                  <a:pt x="5864596" y="683569"/>
                </a:lnTo>
                <a:lnTo>
                  <a:pt x="5904933" y="683569"/>
                </a:lnTo>
                <a:lnTo>
                  <a:pt x="5904933" y="464741"/>
                </a:lnTo>
                <a:close/>
                <a:moveTo>
                  <a:pt x="5739608" y="460931"/>
                </a:moveTo>
                <a:cubicBezTo>
                  <a:pt x="5675293" y="460931"/>
                  <a:pt x="5625544" y="508103"/>
                  <a:pt x="5625544" y="574099"/>
                </a:cubicBezTo>
                <a:cubicBezTo>
                  <a:pt x="5625544" y="640094"/>
                  <a:pt x="5675181" y="687266"/>
                  <a:pt x="5739608" y="687266"/>
                </a:cubicBezTo>
                <a:cubicBezTo>
                  <a:pt x="5789020" y="687266"/>
                  <a:pt x="5834063" y="657238"/>
                  <a:pt x="5846836" y="605696"/>
                </a:cubicBezTo>
                <a:lnTo>
                  <a:pt x="5798992" y="605696"/>
                </a:lnTo>
                <a:cubicBezTo>
                  <a:pt x="5790925" y="631579"/>
                  <a:pt x="5768629" y="647265"/>
                  <a:pt x="5739608" y="647265"/>
                </a:cubicBezTo>
                <a:cubicBezTo>
                  <a:pt x="5698374" y="647265"/>
                  <a:pt x="5670811" y="616004"/>
                  <a:pt x="5670811" y="574099"/>
                </a:cubicBezTo>
                <a:cubicBezTo>
                  <a:pt x="5670811" y="532193"/>
                  <a:pt x="5698374" y="500932"/>
                  <a:pt x="5739608" y="500932"/>
                </a:cubicBezTo>
                <a:cubicBezTo>
                  <a:pt x="5768629" y="500932"/>
                  <a:pt x="5790813" y="516506"/>
                  <a:pt x="5798992" y="542501"/>
                </a:cubicBezTo>
                <a:lnTo>
                  <a:pt x="5846836" y="542501"/>
                </a:lnTo>
                <a:cubicBezTo>
                  <a:pt x="5834063" y="490960"/>
                  <a:pt x="5789020" y="460931"/>
                  <a:pt x="5739608" y="460931"/>
                </a:cubicBezTo>
                <a:close/>
                <a:moveTo>
                  <a:pt x="5421031" y="437514"/>
                </a:moveTo>
                <a:cubicBezTo>
                  <a:pt x="5408034" y="454881"/>
                  <a:pt x="5397501" y="474153"/>
                  <a:pt x="5389770" y="494882"/>
                </a:cubicBezTo>
                <a:cubicBezTo>
                  <a:pt x="5444673" y="504182"/>
                  <a:pt x="5492853" y="533090"/>
                  <a:pt x="5526915" y="574211"/>
                </a:cubicBezTo>
                <a:cubicBezTo>
                  <a:pt x="5540809" y="557516"/>
                  <a:pt x="5552350" y="538693"/>
                  <a:pt x="5560977" y="518524"/>
                </a:cubicBezTo>
                <a:cubicBezTo>
                  <a:pt x="5523554" y="479308"/>
                  <a:pt x="5475263" y="450848"/>
                  <a:pt x="5421031" y="437514"/>
                </a:cubicBezTo>
                <a:close/>
                <a:moveTo>
                  <a:pt x="0" y="0"/>
                </a:moveTo>
                <a:lnTo>
                  <a:pt x="12192000" y="0"/>
                </a:lnTo>
                <a:lnTo>
                  <a:pt x="12192000"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to insert dark background image</a:t>
            </a:r>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A5A9F699-FBE8-5E26-87B2-A3B72BB23DD8}"/>
              </a:ext>
            </a:extLst>
          </p:cNvPr>
          <p:cNvSpPr>
            <a:spLocks noGrp="1"/>
          </p:cNvSpPr>
          <p:nvPr>
            <p:ph type="pic" sz="quarter" idx="26" hasCustomPrompt="1"/>
          </p:nvPr>
        </p:nvSpPr>
        <p:spPr>
          <a:xfrm>
            <a:off x="0" y="0"/>
            <a:ext cx="12192000" cy="6858000"/>
          </a:xfrm>
          <a:custGeom>
            <a:avLst/>
            <a:gdLst>
              <a:gd name="connsiteX0" fmla="*/ 6507632 w 12192000"/>
              <a:gd name="connsiteY0" fmla="*/ 621943 h 6858000"/>
              <a:gd name="connsiteX1" fmla="*/ 6507632 w 12192000"/>
              <a:gd name="connsiteY1" fmla="*/ 632251 h 6858000"/>
              <a:gd name="connsiteX2" fmla="*/ 6507519 w 12192000"/>
              <a:gd name="connsiteY2" fmla="*/ 632363 h 6858000"/>
              <a:gd name="connsiteX3" fmla="*/ 6479732 w 12192000"/>
              <a:gd name="connsiteY3" fmla="*/ 657686 h 6858000"/>
              <a:gd name="connsiteX4" fmla="*/ 6459451 w 12192000"/>
              <a:gd name="connsiteY4" fmla="*/ 640767 h 6858000"/>
              <a:gd name="connsiteX5" fmla="*/ 6479732 w 12192000"/>
              <a:gd name="connsiteY5" fmla="*/ 625080 h 6858000"/>
              <a:gd name="connsiteX6" fmla="*/ 6495082 w 12192000"/>
              <a:gd name="connsiteY6" fmla="*/ 625080 h 6858000"/>
              <a:gd name="connsiteX7" fmla="*/ 6507632 w 12192000"/>
              <a:gd name="connsiteY7" fmla="*/ 621943 h 6858000"/>
              <a:gd name="connsiteX8" fmla="*/ 6016868 w 12192000"/>
              <a:gd name="connsiteY8" fmla="*/ 621943 h 6858000"/>
              <a:gd name="connsiteX9" fmla="*/ 6016868 w 12192000"/>
              <a:gd name="connsiteY9" fmla="*/ 632251 h 6858000"/>
              <a:gd name="connsiteX10" fmla="*/ 6016756 w 12192000"/>
              <a:gd name="connsiteY10" fmla="*/ 632363 h 6858000"/>
              <a:gd name="connsiteX11" fmla="*/ 5988968 w 12192000"/>
              <a:gd name="connsiteY11" fmla="*/ 657686 h 6858000"/>
              <a:gd name="connsiteX12" fmla="*/ 5968687 w 12192000"/>
              <a:gd name="connsiteY12" fmla="*/ 640767 h 6858000"/>
              <a:gd name="connsiteX13" fmla="*/ 5988968 w 12192000"/>
              <a:gd name="connsiteY13" fmla="*/ 625080 h 6858000"/>
              <a:gd name="connsiteX14" fmla="*/ 6004318 w 12192000"/>
              <a:gd name="connsiteY14" fmla="*/ 625080 h 6858000"/>
              <a:gd name="connsiteX15" fmla="*/ 6016868 w 12192000"/>
              <a:gd name="connsiteY15" fmla="*/ 621943 h 6858000"/>
              <a:gd name="connsiteX16" fmla="*/ 6742566 w 12192000"/>
              <a:gd name="connsiteY16" fmla="*/ 570401 h 6858000"/>
              <a:gd name="connsiteX17" fmla="*/ 6774163 w 12192000"/>
              <a:gd name="connsiteY17" fmla="*/ 596620 h 6858000"/>
              <a:gd name="connsiteX18" fmla="*/ 6710072 w 12192000"/>
              <a:gd name="connsiteY18" fmla="*/ 596620 h 6858000"/>
              <a:gd name="connsiteX19" fmla="*/ 6742566 w 12192000"/>
              <a:gd name="connsiteY19" fmla="*/ 570401 h 6858000"/>
              <a:gd name="connsiteX20" fmla="*/ 6265723 w 12192000"/>
              <a:gd name="connsiteY20" fmla="*/ 540373 h 6858000"/>
              <a:gd name="connsiteX21" fmla="*/ 6314463 w 12192000"/>
              <a:gd name="connsiteY21" fmla="*/ 683569 h 6858000"/>
              <a:gd name="connsiteX22" fmla="*/ 6364772 w 12192000"/>
              <a:gd name="connsiteY22" fmla="*/ 683569 h 6858000"/>
              <a:gd name="connsiteX23" fmla="*/ 6415754 w 12192000"/>
              <a:gd name="connsiteY23" fmla="*/ 540373 h 6858000"/>
              <a:gd name="connsiteX24" fmla="*/ 6372952 w 12192000"/>
              <a:gd name="connsiteY24" fmla="*/ 540373 h 6858000"/>
              <a:gd name="connsiteX25" fmla="*/ 6340458 w 12192000"/>
              <a:gd name="connsiteY25" fmla="*/ 639759 h 6858000"/>
              <a:gd name="connsiteX26" fmla="*/ 6340346 w 12192000"/>
              <a:gd name="connsiteY26" fmla="*/ 639759 h 6858000"/>
              <a:gd name="connsiteX27" fmla="*/ 6309757 w 12192000"/>
              <a:gd name="connsiteY27" fmla="*/ 540373 h 6858000"/>
              <a:gd name="connsiteX28" fmla="*/ 6188411 w 12192000"/>
              <a:gd name="connsiteY28" fmla="*/ 540373 h 6858000"/>
              <a:gd name="connsiteX29" fmla="*/ 6188411 w 12192000"/>
              <a:gd name="connsiteY29" fmla="*/ 574771 h 6858000"/>
              <a:gd name="connsiteX30" fmla="*/ 6208467 w 12192000"/>
              <a:gd name="connsiteY30" fmla="*/ 574771 h 6858000"/>
              <a:gd name="connsiteX31" fmla="*/ 6208467 w 12192000"/>
              <a:gd name="connsiteY31" fmla="*/ 683569 h 6858000"/>
              <a:gd name="connsiteX32" fmla="*/ 6249028 w 12192000"/>
              <a:gd name="connsiteY32" fmla="*/ 683569 h 6858000"/>
              <a:gd name="connsiteX33" fmla="*/ 6249028 w 12192000"/>
              <a:gd name="connsiteY33" fmla="*/ 540373 h 6858000"/>
              <a:gd name="connsiteX34" fmla="*/ 6158158 w 12192000"/>
              <a:gd name="connsiteY34" fmla="*/ 538580 h 6858000"/>
              <a:gd name="connsiteX35" fmla="*/ 6120958 w 12192000"/>
              <a:gd name="connsiteY35" fmla="*/ 563230 h 6858000"/>
              <a:gd name="connsiteX36" fmla="*/ 6120958 w 12192000"/>
              <a:gd name="connsiteY36" fmla="*/ 540373 h 6858000"/>
              <a:gd name="connsiteX37" fmla="*/ 6081518 w 12192000"/>
              <a:gd name="connsiteY37" fmla="*/ 540373 h 6858000"/>
              <a:gd name="connsiteX38" fmla="*/ 6081518 w 12192000"/>
              <a:gd name="connsiteY38" fmla="*/ 683569 h 6858000"/>
              <a:gd name="connsiteX39" fmla="*/ 6122191 w 12192000"/>
              <a:gd name="connsiteY39" fmla="*/ 683569 h 6858000"/>
              <a:gd name="connsiteX40" fmla="*/ 6122191 w 12192000"/>
              <a:gd name="connsiteY40" fmla="*/ 615108 h 6858000"/>
              <a:gd name="connsiteX41" fmla="*/ 6152219 w 12192000"/>
              <a:gd name="connsiteY41" fmla="*/ 580374 h 6858000"/>
              <a:gd name="connsiteX42" fmla="*/ 6169363 w 12192000"/>
              <a:gd name="connsiteY42" fmla="*/ 580374 h 6858000"/>
              <a:gd name="connsiteX43" fmla="*/ 6169363 w 12192000"/>
              <a:gd name="connsiteY43" fmla="*/ 539813 h 6858000"/>
              <a:gd name="connsiteX44" fmla="*/ 6158158 w 12192000"/>
              <a:gd name="connsiteY44" fmla="*/ 538580 h 6858000"/>
              <a:gd name="connsiteX45" fmla="*/ 6742678 w 12192000"/>
              <a:gd name="connsiteY45" fmla="*/ 536787 h 6858000"/>
              <a:gd name="connsiteX46" fmla="*/ 6668279 w 12192000"/>
              <a:gd name="connsiteY46" fmla="*/ 612083 h 6858000"/>
              <a:gd name="connsiteX47" fmla="*/ 6743350 w 12192000"/>
              <a:gd name="connsiteY47" fmla="*/ 687378 h 6858000"/>
              <a:gd name="connsiteX48" fmla="*/ 6814948 w 12192000"/>
              <a:gd name="connsiteY48" fmla="*/ 642335 h 6858000"/>
              <a:gd name="connsiteX49" fmla="*/ 6772707 w 12192000"/>
              <a:gd name="connsiteY49" fmla="*/ 637966 h 6858000"/>
              <a:gd name="connsiteX50" fmla="*/ 6743910 w 12192000"/>
              <a:gd name="connsiteY50" fmla="*/ 652644 h 6858000"/>
              <a:gd name="connsiteX51" fmla="*/ 6711081 w 12192000"/>
              <a:gd name="connsiteY51" fmla="*/ 623848 h 6858000"/>
              <a:gd name="connsiteX52" fmla="*/ 6817637 w 12192000"/>
              <a:gd name="connsiteY52" fmla="*/ 623848 h 6858000"/>
              <a:gd name="connsiteX53" fmla="*/ 6817749 w 12192000"/>
              <a:gd name="connsiteY53" fmla="*/ 623960 h 6858000"/>
              <a:gd name="connsiteX54" fmla="*/ 6817749 w 12192000"/>
              <a:gd name="connsiteY54" fmla="*/ 622391 h 6858000"/>
              <a:gd name="connsiteX55" fmla="*/ 6742678 w 12192000"/>
              <a:gd name="connsiteY55" fmla="*/ 536787 h 6858000"/>
              <a:gd name="connsiteX56" fmla="*/ 6486119 w 12192000"/>
              <a:gd name="connsiteY56" fmla="*/ 536675 h 6858000"/>
              <a:gd name="connsiteX57" fmla="*/ 6424829 w 12192000"/>
              <a:gd name="connsiteY57" fmla="*/ 554154 h 6858000"/>
              <a:gd name="connsiteX58" fmla="*/ 6440740 w 12192000"/>
              <a:gd name="connsiteY58" fmla="*/ 584743 h 6858000"/>
              <a:gd name="connsiteX59" fmla="*/ 6483878 w 12192000"/>
              <a:gd name="connsiteY59" fmla="*/ 571298 h 6858000"/>
              <a:gd name="connsiteX60" fmla="*/ 6507632 w 12192000"/>
              <a:gd name="connsiteY60" fmla="*/ 588217 h 6858000"/>
              <a:gd name="connsiteX61" fmla="*/ 6507632 w 12192000"/>
              <a:gd name="connsiteY61" fmla="*/ 588329 h 6858000"/>
              <a:gd name="connsiteX62" fmla="*/ 6507632 w 12192000"/>
              <a:gd name="connsiteY62" fmla="*/ 589897 h 6858000"/>
              <a:gd name="connsiteX63" fmla="*/ 6497659 w 12192000"/>
              <a:gd name="connsiteY63" fmla="*/ 598301 h 6858000"/>
              <a:gd name="connsiteX64" fmla="*/ 6469536 w 12192000"/>
              <a:gd name="connsiteY64" fmla="*/ 598301 h 6858000"/>
              <a:gd name="connsiteX65" fmla="*/ 6417658 w 12192000"/>
              <a:gd name="connsiteY65" fmla="*/ 642335 h 6858000"/>
              <a:gd name="connsiteX66" fmla="*/ 6467631 w 12192000"/>
              <a:gd name="connsiteY66" fmla="*/ 687378 h 6858000"/>
              <a:gd name="connsiteX67" fmla="*/ 6507632 w 12192000"/>
              <a:gd name="connsiteY67" fmla="*/ 670235 h 6858000"/>
              <a:gd name="connsiteX68" fmla="*/ 6507632 w 12192000"/>
              <a:gd name="connsiteY68" fmla="*/ 683681 h 6858000"/>
              <a:gd name="connsiteX69" fmla="*/ 6548304 w 12192000"/>
              <a:gd name="connsiteY69" fmla="*/ 683681 h 6858000"/>
              <a:gd name="connsiteX70" fmla="*/ 6548304 w 12192000"/>
              <a:gd name="connsiteY70" fmla="*/ 589561 h 6858000"/>
              <a:gd name="connsiteX71" fmla="*/ 6486119 w 12192000"/>
              <a:gd name="connsiteY71" fmla="*/ 536675 h 6858000"/>
              <a:gd name="connsiteX72" fmla="*/ 5995355 w 12192000"/>
              <a:gd name="connsiteY72" fmla="*/ 536675 h 6858000"/>
              <a:gd name="connsiteX73" fmla="*/ 5934065 w 12192000"/>
              <a:gd name="connsiteY73" fmla="*/ 554154 h 6858000"/>
              <a:gd name="connsiteX74" fmla="*/ 5949976 w 12192000"/>
              <a:gd name="connsiteY74" fmla="*/ 584743 h 6858000"/>
              <a:gd name="connsiteX75" fmla="*/ 5993114 w 12192000"/>
              <a:gd name="connsiteY75" fmla="*/ 571298 h 6858000"/>
              <a:gd name="connsiteX76" fmla="*/ 6016868 w 12192000"/>
              <a:gd name="connsiteY76" fmla="*/ 588217 h 6858000"/>
              <a:gd name="connsiteX77" fmla="*/ 6016868 w 12192000"/>
              <a:gd name="connsiteY77" fmla="*/ 588329 h 6858000"/>
              <a:gd name="connsiteX78" fmla="*/ 6016868 w 12192000"/>
              <a:gd name="connsiteY78" fmla="*/ 589897 h 6858000"/>
              <a:gd name="connsiteX79" fmla="*/ 6006895 w 12192000"/>
              <a:gd name="connsiteY79" fmla="*/ 598301 h 6858000"/>
              <a:gd name="connsiteX80" fmla="*/ 5978772 w 12192000"/>
              <a:gd name="connsiteY80" fmla="*/ 598301 h 6858000"/>
              <a:gd name="connsiteX81" fmla="*/ 5926894 w 12192000"/>
              <a:gd name="connsiteY81" fmla="*/ 642335 h 6858000"/>
              <a:gd name="connsiteX82" fmla="*/ 5976867 w 12192000"/>
              <a:gd name="connsiteY82" fmla="*/ 687378 h 6858000"/>
              <a:gd name="connsiteX83" fmla="*/ 6016868 w 12192000"/>
              <a:gd name="connsiteY83" fmla="*/ 670235 h 6858000"/>
              <a:gd name="connsiteX84" fmla="*/ 6016868 w 12192000"/>
              <a:gd name="connsiteY84" fmla="*/ 683681 h 6858000"/>
              <a:gd name="connsiteX85" fmla="*/ 6057541 w 12192000"/>
              <a:gd name="connsiteY85" fmla="*/ 683681 h 6858000"/>
              <a:gd name="connsiteX86" fmla="*/ 6057541 w 12192000"/>
              <a:gd name="connsiteY86" fmla="*/ 589561 h 6858000"/>
              <a:gd name="connsiteX87" fmla="*/ 5995355 w 12192000"/>
              <a:gd name="connsiteY87" fmla="*/ 536675 h 6858000"/>
              <a:gd name="connsiteX88" fmla="*/ 5351786 w 12192000"/>
              <a:gd name="connsiteY88" fmla="*/ 491744 h 6858000"/>
              <a:gd name="connsiteX89" fmla="*/ 5324447 w 12192000"/>
              <a:gd name="connsiteY89" fmla="*/ 493425 h 6858000"/>
              <a:gd name="connsiteX90" fmla="*/ 5324447 w 12192000"/>
              <a:gd name="connsiteY90" fmla="*/ 655109 h 6858000"/>
              <a:gd name="connsiteX91" fmla="*/ 5351786 w 12192000"/>
              <a:gd name="connsiteY91" fmla="*/ 656789 h 6858000"/>
              <a:gd name="connsiteX92" fmla="*/ 5389769 w 12192000"/>
              <a:gd name="connsiteY92" fmla="*/ 653652 h 6858000"/>
              <a:gd name="connsiteX93" fmla="*/ 5389769 w 12192000"/>
              <a:gd name="connsiteY93" fmla="*/ 653611 h 6858000"/>
              <a:gd name="connsiteX94" fmla="*/ 5389842 w 12192000"/>
              <a:gd name="connsiteY94" fmla="*/ 653585 h 6858000"/>
              <a:gd name="connsiteX95" fmla="*/ 5405904 w 12192000"/>
              <a:gd name="connsiteY95" fmla="*/ 687827 h 6858000"/>
              <a:gd name="connsiteX96" fmla="*/ 5421030 w 12192000"/>
              <a:gd name="connsiteY96" fmla="*/ 710796 h 6858000"/>
              <a:gd name="connsiteX97" fmla="*/ 5560864 w 12192000"/>
              <a:gd name="connsiteY97" fmla="*/ 630010 h 6858000"/>
              <a:gd name="connsiteX98" fmla="*/ 5526802 w 12192000"/>
              <a:gd name="connsiteY98" fmla="*/ 574323 h 6858000"/>
              <a:gd name="connsiteX99" fmla="*/ 5466003 w 12192000"/>
              <a:gd name="connsiteY99" fmla="*/ 625920 h 6858000"/>
              <a:gd name="connsiteX100" fmla="*/ 5389842 w 12192000"/>
              <a:gd name="connsiteY100" fmla="*/ 653585 h 6858000"/>
              <a:gd name="connsiteX101" fmla="*/ 5389769 w 12192000"/>
              <a:gd name="connsiteY101" fmla="*/ 653428 h 6858000"/>
              <a:gd name="connsiteX102" fmla="*/ 5383271 w 12192000"/>
              <a:gd name="connsiteY102" fmla="*/ 515274 h 6858000"/>
              <a:gd name="connsiteX103" fmla="*/ 5389769 w 12192000"/>
              <a:gd name="connsiteY103" fmla="*/ 494881 h 6858000"/>
              <a:gd name="connsiteX104" fmla="*/ 5351786 w 12192000"/>
              <a:gd name="connsiteY104" fmla="*/ 491744 h 6858000"/>
              <a:gd name="connsiteX105" fmla="*/ 6586064 w 12192000"/>
              <a:gd name="connsiteY105" fmla="*/ 485918 h 6858000"/>
              <a:gd name="connsiteX106" fmla="*/ 6586064 w 12192000"/>
              <a:gd name="connsiteY106" fmla="*/ 540485 h 6858000"/>
              <a:gd name="connsiteX107" fmla="*/ 6563543 w 12192000"/>
              <a:gd name="connsiteY107" fmla="*/ 540485 h 6858000"/>
              <a:gd name="connsiteX108" fmla="*/ 6563543 w 12192000"/>
              <a:gd name="connsiteY108" fmla="*/ 574883 h 6858000"/>
              <a:gd name="connsiteX109" fmla="*/ 6586064 w 12192000"/>
              <a:gd name="connsiteY109" fmla="*/ 574883 h 6858000"/>
              <a:gd name="connsiteX110" fmla="*/ 6586064 w 12192000"/>
              <a:gd name="connsiteY110" fmla="*/ 653316 h 6858000"/>
              <a:gd name="connsiteX111" fmla="*/ 6627298 w 12192000"/>
              <a:gd name="connsiteY111" fmla="*/ 685474 h 6858000"/>
              <a:gd name="connsiteX112" fmla="*/ 6658895 w 12192000"/>
              <a:gd name="connsiteY112" fmla="*/ 683569 h 6858000"/>
              <a:gd name="connsiteX113" fmla="*/ 6658895 w 12192000"/>
              <a:gd name="connsiteY113" fmla="*/ 648834 h 6858000"/>
              <a:gd name="connsiteX114" fmla="*/ 6640183 w 12192000"/>
              <a:gd name="connsiteY114" fmla="*/ 649731 h 6858000"/>
              <a:gd name="connsiteX115" fmla="*/ 6626737 w 12192000"/>
              <a:gd name="connsiteY115" fmla="*/ 639423 h 6858000"/>
              <a:gd name="connsiteX116" fmla="*/ 6626737 w 12192000"/>
              <a:gd name="connsiteY116" fmla="*/ 574659 h 6858000"/>
              <a:gd name="connsiteX117" fmla="*/ 6657662 w 12192000"/>
              <a:gd name="connsiteY117" fmla="*/ 574659 h 6858000"/>
              <a:gd name="connsiteX118" fmla="*/ 6657662 w 12192000"/>
              <a:gd name="connsiteY118" fmla="*/ 540261 h 6858000"/>
              <a:gd name="connsiteX119" fmla="*/ 6626737 w 12192000"/>
              <a:gd name="connsiteY119" fmla="*/ 540261 h 6858000"/>
              <a:gd name="connsiteX120" fmla="*/ 6626737 w 12192000"/>
              <a:gd name="connsiteY120" fmla="*/ 485918 h 6858000"/>
              <a:gd name="connsiteX121" fmla="*/ 6801447 w 12192000"/>
              <a:gd name="connsiteY121" fmla="*/ 464965 h 6858000"/>
              <a:gd name="connsiteX122" fmla="*/ 6801447 w 12192000"/>
              <a:gd name="connsiteY122" fmla="*/ 475049 h 6858000"/>
              <a:gd name="connsiteX123" fmla="*/ 6812428 w 12192000"/>
              <a:gd name="connsiteY123" fmla="*/ 475049 h 6858000"/>
              <a:gd name="connsiteX124" fmla="*/ 6812428 w 12192000"/>
              <a:gd name="connsiteY124" fmla="*/ 503845 h 6858000"/>
              <a:gd name="connsiteX125" fmla="*/ 6823856 w 12192000"/>
              <a:gd name="connsiteY125" fmla="*/ 503845 h 6858000"/>
              <a:gd name="connsiteX126" fmla="*/ 6823856 w 12192000"/>
              <a:gd name="connsiteY126" fmla="*/ 475049 h 6858000"/>
              <a:gd name="connsiteX127" fmla="*/ 6834725 w 12192000"/>
              <a:gd name="connsiteY127" fmla="*/ 475049 h 6858000"/>
              <a:gd name="connsiteX128" fmla="*/ 6834725 w 12192000"/>
              <a:gd name="connsiteY128" fmla="*/ 464965 h 6858000"/>
              <a:gd name="connsiteX129" fmla="*/ 6841111 w 12192000"/>
              <a:gd name="connsiteY129" fmla="*/ 464853 h 6858000"/>
              <a:gd name="connsiteX130" fmla="*/ 6841111 w 12192000"/>
              <a:gd name="connsiteY130" fmla="*/ 503733 h 6858000"/>
              <a:gd name="connsiteX131" fmla="*/ 6852092 w 12192000"/>
              <a:gd name="connsiteY131" fmla="*/ 503733 h 6858000"/>
              <a:gd name="connsiteX132" fmla="*/ 6852092 w 12192000"/>
              <a:gd name="connsiteY132" fmla="*/ 481548 h 6858000"/>
              <a:gd name="connsiteX133" fmla="*/ 6857134 w 12192000"/>
              <a:gd name="connsiteY133" fmla="*/ 495442 h 6858000"/>
              <a:gd name="connsiteX134" fmla="*/ 6865761 w 12192000"/>
              <a:gd name="connsiteY134" fmla="*/ 495442 h 6858000"/>
              <a:gd name="connsiteX135" fmla="*/ 6870803 w 12192000"/>
              <a:gd name="connsiteY135" fmla="*/ 481548 h 6858000"/>
              <a:gd name="connsiteX136" fmla="*/ 6870803 w 12192000"/>
              <a:gd name="connsiteY136" fmla="*/ 503733 h 6858000"/>
              <a:gd name="connsiteX137" fmla="*/ 6882008 w 12192000"/>
              <a:gd name="connsiteY137" fmla="*/ 503733 h 6858000"/>
              <a:gd name="connsiteX138" fmla="*/ 6882008 w 12192000"/>
              <a:gd name="connsiteY138" fmla="*/ 464853 h 6858000"/>
              <a:gd name="connsiteX139" fmla="*/ 6867890 w 12192000"/>
              <a:gd name="connsiteY139" fmla="*/ 464853 h 6858000"/>
              <a:gd name="connsiteX140" fmla="*/ 6861840 w 12192000"/>
              <a:gd name="connsiteY140" fmla="*/ 481100 h 6858000"/>
              <a:gd name="connsiteX141" fmla="*/ 6856125 w 12192000"/>
              <a:gd name="connsiteY141" fmla="*/ 464853 h 6858000"/>
              <a:gd name="connsiteX142" fmla="*/ 6226955 w 12192000"/>
              <a:gd name="connsiteY142" fmla="*/ 464741 h 6858000"/>
              <a:gd name="connsiteX143" fmla="*/ 6200960 w 12192000"/>
              <a:gd name="connsiteY143" fmla="*/ 490960 h 6858000"/>
              <a:gd name="connsiteX144" fmla="*/ 6226955 w 12192000"/>
              <a:gd name="connsiteY144" fmla="*/ 516955 h 6858000"/>
              <a:gd name="connsiteX145" fmla="*/ 6253174 w 12192000"/>
              <a:gd name="connsiteY145" fmla="*/ 490960 h 6858000"/>
              <a:gd name="connsiteX146" fmla="*/ 6226955 w 12192000"/>
              <a:gd name="connsiteY146" fmla="*/ 464741 h 6858000"/>
              <a:gd name="connsiteX147" fmla="*/ 5864596 w 12192000"/>
              <a:gd name="connsiteY147" fmla="*/ 464741 h 6858000"/>
              <a:gd name="connsiteX148" fmla="*/ 5864596 w 12192000"/>
              <a:gd name="connsiteY148" fmla="*/ 683569 h 6858000"/>
              <a:gd name="connsiteX149" fmla="*/ 5904933 w 12192000"/>
              <a:gd name="connsiteY149" fmla="*/ 683569 h 6858000"/>
              <a:gd name="connsiteX150" fmla="*/ 5904933 w 12192000"/>
              <a:gd name="connsiteY150" fmla="*/ 464741 h 6858000"/>
              <a:gd name="connsiteX151" fmla="*/ 5739608 w 12192000"/>
              <a:gd name="connsiteY151" fmla="*/ 460931 h 6858000"/>
              <a:gd name="connsiteX152" fmla="*/ 5625544 w 12192000"/>
              <a:gd name="connsiteY152" fmla="*/ 574099 h 6858000"/>
              <a:gd name="connsiteX153" fmla="*/ 5739608 w 12192000"/>
              <a:gd name="connsiteY153" fmla="*/ 687266 h 6858000"/>
              <a:gd name="connsiteX154" fmla="*/ 5846836 w 12192000"/>
              <a:gd name="connsiteY154" fmla="*/ 605696 h 6858000"/>
              <a:gd name="connsiteX155" fmla="*/ 5798992 w 12192000"/>
              <a:gd name="connsiteY155" fmla="*/ 605696 h 6858000"/>
              <a:gd name="connsiteX156" fmla="*/ 5739608 w 12192000"/>
              <a:gd name="connsiteY156" fmla="*/ 647265 h 6858000"/>
              <a:gd name="connsiteX157" fmla="*/ 5670811 w 12192000"/>
              <a:gd name="connsiteY157" fmla="*/ 574099 h 6858000"/>
              <a:gd name="connsiteX158" fmla="*/ 5739608 w 12192000"/>
              <a:gd name="connsiteY158" fmla="*/ 500932 h 6858000"/>
              <a:gd name="connsiteX159" fmla="*/ 5798992 w 12192000"/>
              <a:gd name="connsiteY159" fmla="*/ 542501 h 6858000"/>
              <a:gd name="connsiteX160" fmla="*/ 5846836 w 12192000"/>
              <a:gd name="connsiteY160" fmla="*/ 542501 h 6858000"/>
              <a:gd name="connsiteX161" fmla="*/ 5739608 w 12192000"/>
              <a:gd name="connsiteY161" fmla="*/ 460931 h 6858000"/>
              <a:gd name="connsiteX162" fmla="*/ 5421031 w 12192000"/>
              <a:gd name="connsiteY162" fmla="*/ 437514 h 6858000"/>
              <a:gd name="connsiteX163" fmla="*/ 5389770 w 12192000"/>
              <a:gd name="connsiteY163" fmla="*/ 494882 h 6858000"/>
              <a:gd name="connsiteX164" fmla="*/ 5526915 w 12192000"/>
              <a:gd name="connsiteY164" fmla="*/ 574211 h 6858000"/>
              <a:gd name="connsiteX165" fmla="*/ 5560977 w 12192000"/>
              <a:gd name="connsiteY165" fmla="*/ 518524 h 6858000"/>
              <a:gd name="connsiteX166" fmla="*/ 5421031 w 12192000"/>
              <a:gd name="connsiteY166" fmla="*/ 437514 h 6858000"/>
              <a:gd name="connsiteX167" fmla="*/ 0 w 12192000"/>
              <a:gd name="connsiteY167" fmla="*/ 0 h 6858000"/>
              <a:gd name="connsiteX168" fmla="*/ 12192000 w 12192000"/>
              <a:gd name="connsiteY168" fmla="*/ 0 h 6858000"/>
              <a:gd name="connsiteX169" fmla="*/ 12192000 w 12192000"/>
              <a:gd name="connsiteY169" fmla="*/ 6858000 h 6858000"/>
              <a:gd name="connsiteX170" fmla="*/ 0 w 12192000"/>
              <a:gd name="connsiteY17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2192000" h="6858000">
                <a:moveTo>
                  <a:pt x="6507632" y="621943"/>
                </a:moveTo>
                <a:lnTo>
                  <a:pt x="6507632" y="632251"/>
                </a:lnTo>
                <a:lnTo>
                  <a:pt x="6507519" y="632363"/>
                </a:lnTo>
                <a:cubicBezTo>
                  <a:pt x="6507519" y="650179"/>
                  <a:pt x="6494410" y="657686"/>
                  <a:pt x="6479732" y="657686"/>
                </a:cubicBezTo>
                <a:cubicBezTo>
                  <a:pt x="6467295" y="657686"/>
                  <a:pt x="6459451" y="650851"/>
                  <a:pt x="6459451" y="640767"/>
                </a:cubicBezTo>
                <a:cubicBezTo>
                  <a:pt x="6459451" y="630682"/>
                  <a:pt x="6466959" y="625080"/>
                  <a:pt x="6479732" y="625080"/>
                </a:cubicBezTo>
                <a:lnTo>
                  <a:pt x="6495082" y="625080"/>
                </a:lnTo>
                <a:cubicBezTo>
                  <a:pt x="6500797" y="625080"/>
                  <a:pt x="6505166" y="624408"/>
                  <a:pt x="6507632" y="621943"/>
                </a:cubicBezTo>
                <a:close/>
                <a:moveTo>
                  <a:pt x="6016868" y="621943"/>
                </a:moveTo>
                <a:lnTo>
                  <a:pt x="6016868" y="632251"/>
                </a:lnTo>
                <a:lnTo>
                  <a:pt x="6016756" y="632363"/>
                </a:lnTo>
                <a:cubicBezTo>
                  <a:pt x="6016756" y="650179"/>
                  <a:pt x="6003647" y="657686"/>
                  <a:pt x="5988968" y="657686"/>
                </a:cubicBezTo>
                <a:cubicBezTo>
                  <a:pt x="5976531" y="657686"/>
                  <a:pt x="5968687" y="650851"/>
                  <a:pt x="5968687" y="640767"/>
                </a:cubicBezTo>
                <a:cubicBezTo>
                  <a:pt x="5968687" y="630682"/>
                  <a:pt x="5976195" y="625080"/>
                  <a:pt x="5988968" y="625080"/>
                </a:cubicBezTo>
                <a:lnTo>
                  <a:pt x="6004318" y="625080"/>
                </a:lnTo>
                <a:cubicBezTo>
                  <a:pt x="6010033" y="625080"/>
                  <a:pt x="6014403" y="624408"/>
                  <a:pt x="6016868" y="621943"/>
                </a:cubicBezTo>
                <a:close/>
                <a:moveTo>
                  <a:pt x="6742566" y="570401"/>
                </a:moveTo>
                <a:cubicBezTo>
                  <a:pt x="6759821" y="570401"/>
                  <a:pt x="6771922" y="582278"/>
                  <a:pt x="6774163" y="596620"/>
                </a:cubicBezTo>
                <a:lnTo>
                  <a:pt x="6710072" y="596620"/>
                </a:lnTo>
                <a:cubicBezTo>
                  <a:pt x="6713210" y="581382"/>
                  <a:pt x="6725311" y="570401"/>
                  <a:pt x="6742566" y="570401"/>
                </a:cubicBezTo>
                <a:close/>
                <a:moveTo>
                  <a:pt x="6265723" y="540373"/>
                </a:moveTo>
                <a:lnTo>
                  <a:pt x="6314463" y="683569"/>
                </a:lnTo>
                <a:lnTo>
                  <a:pt x="6364772" y="683569"/>
                </a:lnTo>
                <a:lnTo>
                  <a:pt x="6415754" y="540373"/>
                </a:lnTo>
                <a:lnTo>
                  <a:pt x="6372952" y="540373"/>
                </a:lnTo>
                <a:lnTo>
                  <a:pt x="6340458" y="639759"/>
                </a:lnTo>
                <a:lnTo>
                  <a:pt x="6340346" y="639759"/>
                </a:lnTo>
                <a:lnTo>
                  <a:pt x="6309757" y="540373"/>
                </a:lnTo>
                <a:close/>
                <a:moveTo>
                  <a:pt x="6188411" y="540373"/>
                </a:moveTo>
                <a:lnTo>
                  <a:pt x="6188411" y="574771"/>
                </a:lnTo>
                <a:lnTo>
                  <a:pt x="6208467" y="574771"/>
                </a:lnTo>
                <a:lnTo>
                  <a:pt x="6208467" y="683569"/>
                </a:lnTo>
                <a:lnTo>
                  <a:pt x="6249028" y="683569"/>
                </a:lnTo>
                <a:lnTo>
                  <a:pt x="6249028" y="540373"/>
                </a:lnTo>
                <a:close/>
                <a:moveTo>
                  <a:pt x="6158158" y="538580"/>
                </a:moveTo>
                <a:cubicBezTo>
                  <a:pt x="6140343" y="538580"/>
                  <a:pt x="6126561" y="547880"/>
                  <a:pt x="6120958" y="563230"/>
                </a:cubicBezTo>
                <a:lnTo>
                  <a:pt x="6120958" y="540373"/>
                </a:lnTo>
                <a:lnTo>
                  <a:pt x="6081518" y="540373"/>
                </a:lnTo>
                <a:lnTo>
                  <a:pt x="6081518" y="683569"/>
                </a:lnTo>
                <a:lnTo>
                  <a:pt x="6122191" y="683569"/>
                </a:lnTo>
                <a:lnTo>
                  <a:pt x="6122191" y="615108"/>
                </a:lnTo>
                <a:cubicBezTo>
                  <a:pt x="6122191" y="590010"/>
                  <a:pt x="6131603" y="580374"/>
                  <a:pt x="6152219" y="580374"/>
                </a:cubicBezTo>
                <a:lnTo>
                  <a:pt x="6169363" y="580374"/>
                </a:lnTo>
                <a:lnTo>
                  <a:pt x="6169363" y="539813"/>
                </a:lnTo>
                <a:cubicBezTo>
                  <a:pt x="6165665" y="538916"/>
                  <a:pt x="6161856" y="538580"/>
                  <a:pt x="6158158" y="538580"/>
                </a:cubicBezTo>
                <a:close/>
                <a:moveTo>
                  <a:pt x="6742678" y="536787"/>
                </a:moveTo>
                <a:cubicBezTo>
                  <a:pt x="6699876" y="536787"/>
                  <a:pt x="6668279" y="568384"/>
                  <a:pt x="6668279" y="612083"/>
                </a:cubicBezTo>
                <a:cubicBezTo>
                  <a:pt x="6668279" y="655781"/>
                  <a:pt x="6700548" y="687378"/>
                  <a:pt x="6743350" y="687378"/>
                </a:cubicBezTo>
                <a:cubicBezTo>
                  <a:pt x="6775284" y="687378"/>
                  <a:pt x="6802175" y="672924"/>
                  <a:pt x="6814948" y="642335"/>
                </a:cubicBezTo>
                <a:lnTo>
                  <a:pt x="6772707" y="637966"/>
                </a:lnTo>
                <a:cubicBezTo>
                  <a:pt x="6766992" y="647602"/>
                  <a:pt x="6755787" y="652644"/>
                  <a:pt x="6743910" y="652644"/>
                </a:cubicBezTo>
                <a:cubicBezTo>
                  <a:pt x="6725759" y="652644"/>
                  <a:pt x="6713322" y="639758"/>
                  <a:pt x="6711081" y="623848"/>
                </a:cubicBezTo>
                <a:lnTo>
                  <a:pt x="6817637" y="623848"/>
                </a:lnTo>
                <a:lnTo>
                  <a:pt x="6817749" y="623960"/>
                </a:lnTo>
                <a:lnTo>
                  <a:pt x="6817749" y="622391"/>
                </a:lnTo>
                <a:cubicBezTo>
                  <a:pt x="6817749" y="562446"/>
                  <a:pt x="6782118" y="536787"/>
                  <a:pt x="6742678" y="536787"/>
                </a:cubicBezTo>
                <a:close/>
                <a:moveTo>
                  <a:pt x="6486119" y="536675"/>
                </a:moveTo>
                <a:cubicBezTo>
                  <a:pt x="6451384" y="536675"/>
                  <a:pt x="6424829" y="554154"/>
                  <a:pt x="6424829" y="554154"/>
                </a:cubicBezTo>
                <a:lnTo>
                  <a:pt x="6440740" y="584743"/>
                </a:lnTo>
                <a:cubicBezTo>
                  <a:pt x="6451384" y="578469"/>
                  <a:pt x="6469536" y="571298"/>
                  <a:pt x="6483878" y="571298"/>
                </a:cubicBezTo>
                <a:cubicBezTo>
                  <a:pt x="6499452" y="571298"/>
                  <a:pt x="6507632" y="577908"/>
                  <a:pt x="6507632" y="588217"/>
                </a:cubicBezTo>
                <a:lnTo>
                  <a:pt x="6507632" y="588329"/>
                </a:lnTo>
                <a:lnTo>
                  <a:pt x="6507632" y="589897"/>
                </a:lnTo>
                <a:cubicBezTo>
                  <a:pt x="6507632" y="595164"/>
                  <a:pt x="6504494" y="598301"/>
                  <a:pt x="6497659" y="598301"/>
                </a:cubicBezTo>
                <a:lnTo>
                  <a:pt x="6469536" y="598301"/>
                </a:lnTo>
                <a:cubicBezTo>
                  <a:pt x="6437714" y="598301"/>
                  <a:pt x="6417658" y="615108"/>
                  <a:pt x="6417658" y="642335"/>
                </a:cubicBezTo>
                <a:cubicBezTo>
                  <a:pt x="6417658" y="665753"/>
                  <a:pt x="6437266" y="687378"/>
                  <a:pt x="6467631" y="687378"/>
                </a:cubicBezTo>
                <a:cubicBezTo>
                  <a:pt x="6483878" y="687378"/>
                  <a:pt x="6500124" y="681440"/>
                  <a:pt x="6507632" y="670235"/>
                </a:cubicBezTo>
                <a:lnTo>
                  <a:pt x="6507632" y="683681"/>
                </a:lnTo>
                <a:lnTo>
                  <a:pt x="6548304" y="683681"/>
                </a:lnTo>
                <a:lnTo>
                  <a:pt x="6548304" y="589561"/>
                </a:lnTo>
                <a:cubicBezTo>
                  <a:pt x="6548304" y="551689"/>
                  <a:pt x="6518612" y="536675"/>
                  <a:pt x="6486119" y="536675"/>
                </a:cubicBezTo>
                <a:close/>
                <a:moveTo>
                  <a:pt x="5995355" y="536675"/>
                </a:moveTo>
                <a:cubicBezTo>
                  <a:pt x="5960620" y="536675"/>
                  <a:pt x="5934065" y="554154"/>
                  <a:pt x="5934065" y="554154"/>
                </a:cubicBezTo>
                <a:lnTo>
                  <a:pt x="5949976" y="584743"/>
                </a:lnTo>
                <a:cubicBezTo>
                  <a:pt x="5960620" y="578469"/>
                  <a:pt x="5978772" y="571298"/>
                  <a:pt x="5993114" y="571298"/>
                </a:cubicBezTo>
                <a:cubicBezTo>
                  <a:pt x="6008688" y="571298"/>
                  <a:pt x="6016868" y="577908"/>
                  <a:pt x="6016868" y="588217"/>
                </a:cubicBezTo>
                <a:lnTo>
                  <a:pt x="6016868" y="588329"/>
                </a:lnTo>
                <a:lnTo>
                  <a:pt x="6016868" y="589897"/>
                </a:lnTo>
                <a:cubicBezTo>
                  <a:pt x="6016868" y="595164"/>
                  <a:pt x="6013730" y="598301"/>
                  <a:pt x="6006895" y="598301"/>
                </a:cubicBezTo>
                <a:lnTo>
                  <a:pt x="5978772" y="598301"/>
                </a:lnTo>
                <a:cubicBezTo>
                  <a:pt x="5946950" y="598301"/>
                  <a:pt x="5926894" y="615108"/>
                  <a:pt x="5926894" y="642335"/>
                </a:cubicBezTo>
                <a:cubicBezTo>
                  <a:pt x="5926894" y="665753"/>
                  <a:pt x="5946502" y="687378"/>
                  <a:pt x="5976867" y="687378"/>
                </a:cubicBezTo>
                <a:cubicBezTo>
                  <a:pt x="5993114" y="687378"/>
                  <a:pt x="6009360" y="681440"/>
                  <a:pt x="6016868" y="670235"/>
                </a:cubicBezTo>
                <a:lnTo>
                  <a:pt x="6016868" y="683681"/>
                </a:lnTo>
                <a:lnTo>
                  <a:pt x="6057541" y="683681"/>
                </a:lnTo>
                <a:lnTo>
                  <a:pt x="6057541" y="589561"/>
                </a:lnTo>
                <a:cubicBezTo>
                  <a:pt x="6057541" y="551689"/>
                  <a:pt x="6027848" y="536675"/>
                  <a:pt x="5995355" y="536675"/>
                </a:cubicBezTo>
                <a:close/>
                <a:moveTo>
                  <a:pt x="5351786" y="491744"/>
                </a:moveTo>
                <a:cubicBezTo>
                  <a:pt x="5342598" y="491744"/>
                  <a:pt x="5333410" y="492304"/>
                  <a:pt x="5324447" y="493425"/>
                </a:cubicBezTo>
                <a:cubicBezTo>
                  <a:pt x="5309432" y="545415"/>
                  <a:pt x="5308761" y="601438"/>
                  <a:pt x="5324447" y="655109"/>
                </a:cubicBezTo>
                <a:cubicBezTo>
                  <a:pt x="5333410" y="656229"/>
                  <a:pt x="5342486" y="656789"/>
                  <a:pt x="5351786" y="656789"/>
                </a:cubicBezTo>
                <a:cubicBezTo>
                  <a:pt x="5364671" y="656789"/>
                  <a:pt x="5377444" y="655669"/>
                  <a:pt x="5389769" y="653652"/>
                </a:cubicBezTo>
                <a:lnTo>
                  <a:pt x="5389769" y="653611"/>
                </a:lnTo>
                <a:lnTo>
                  <a:pt x="5389842" y="653585"/>
                </a:lnTo>
                <a:lnTo>
                  <a:pt x="5405904" y="687827"/>
                </a:lnTo>
                <a:cubicBezTo>
                  <a:pt x="5410498" y="695782"/>
                  <a:pt x="5415541" y="703401"/>
                  <a:pt x="5421030" y="710796"/>
                </a:cubicBezTo>
                <a:cubicBezTo>
                  <a:pt x="5475261" y="697463"/>
                  <a:pt x="5523441" y="669003"/>
                  <a:pt x="5560864" y="630010"/>
                </a:cubicBezTo>
                <a:cubicBezTo>
                  <a:pt x="5552237" y="609730"/>
                  <a:pt x="5540696" y="591018"/>
                  <a:pt x="5526802" y="574323"/>
                </a:cubicBezTo>
                <a:cubicBezTo>
                  <a:pt x="5509771" y="594884"/>
                  <a:pt x="5489182" y="612391"/>
                  <a:pt x="5466003" y="625920"/>
                </a:cubicBezTo>
                <a:lnTo>
                  <a:pt x="5389842" y="653585"/>
                </a:lnTo>
                <a:lnTo>
                  <a:pt x="5389769" y="653428"/>
                </a:lnTo>
                <a:cubicBezTo>
                  <a:pt x="5373299" y="609393"/>
                  <a:pt x="5370834" y="561549"/>
                  <a:pt x="5383271" y="515274"/>
                </a:cubicBezTo>
                <a:cubicBezTo>
                  <a:pt x="5385176" y="508327"/>
                  <a:pt x="5387304" y="501492"/>
                  <a:pt x="5389769" y="494881"/>
                </a:cubicBezTo>
                <a:cubicBezTo>
                  <a:pt x="5377444" y="492752"/>
                  <a:pt x="5364783" y="491744"/>
                  <a:pt x="5351786" y="491744"/>
                </a:cubicBezTo>
                <a:close/>
                <a:moveTo>
                  <a:pt x="6586064" y="485918"/>
                </a:moveTo>
                <a:lnTo>
                  <a:pt x="6586064" y="540485"/>
                </a:lnTo>
                <a:lnTo>
                  <a:pt x="6563543" y="540485"/>
                </a:lnTo>
                <a:lnTo>
                  <a:pt x="6563543" y="574883"/>
                </a:lnTo>
                <a:lnTo>
                  <a:pt x="6586064" y="574883"/>
                </a:lnTo>
                <a:lnTo>
                  <a:pt x="6586064" y="653316"/>
                </a:lnTo>
                <a:cubicBezTo>
                  <a:pt x="6586064" y="682000"/>
                  <a:pt x="6607017" y="685474"/>
                  <a:pt x="6627298" y="685474"/>
                </a:cubicBezTo>
                <a:cubicBezTo>
                  <a:pt x="6639175" y="685474"/>
                  <a:pt x="6658895" y="683569"/>
                  <a:pt x="6658895" y="683569"/>
                </a:cubicBezTo>
                <a:lnTo>
                  <a:pt x="6658895" y="648834"/>
                </a:lnTo>
                <a:cubicBezTo>
                  <a:pt x="6658895" y="648834"/>
                  <a:pt x="6650491" y="649731"/>
                  <a:pt x="6640183" y="649731"/>
                </a:cubicBezTo>
                <a:cubicBezTo>
                  <a:pt x="6633908" y="649731"/>
                  <a:pt x="6626737" y="648498"/>
                  <a:pt x="6626737" y="639423"/>
                </a:cubicBezTo>
                <a:lnTo>
                  <a:pt x="6626737" y="574659"/>
                </a:lnTo>
                <a:lnTo>
                  <a:pt x="6657662" y="574659"/>
                </a:lnTo>
                <a:lnTo>
                  <a:pt x="6657662" y="540261"/>
                </a:lnTo>
                <a:lnTo>
                  <a:pt x="6626737" y="540261"/>
                </a:lnTo>
                <a:lnTo>
                  <a:pt x="6626737" y="485918"/>
                </a:lnTo>
                <a:close/>
                <a:moveTo>
                  <a:pt x="6801447" y="464965"/>
                </a:moveTo>
                <a:lnTo>
                  <a:pt x="6801447" y="475049"/>
                </a:lnTo>
                <a:lnTo>
                  <a:pt x="6812428" y="475049"/>
                </a:lnTo>
                <a:lnTo>
                  <a:pt x="6812428" y="503845"/>
                </a:lnTo>
                <a:lnTo>
                  <a:pt x="6823856" y="503845"/>
                </a:lnTo>
                <a:lnTo>
                  <a:pt x="6823856" y="475049"/>
                </a:lnTo>
                <a:lnTo>
                  <a:pt x="6834725" y="475049"/>
                </a:lnTo>
                <a:lnTo>
                  <a:pt x="6834725" y="464965"/>
                </a:lnTo>
                <a:close/>
                <a:moveTo>
                  <a:pt x="6841111" y="464853"/>
                </a:moveTo>
                <a:lnTo>
                  <a:pt x="6841111" y="503733"/>
                </a:lnTo>
                <a:lnTo>
                  <a:pt x="6852092" y="503733"/>
                </a:lnTo>
                <a:lnTo>
                  <a:pt x="6852092" y="481548"/>
                </a:lnTo>
                <a:lnTo>
                  <a:pt x="6857134" y="495442"/>
                </a:lnTo>
                <a:lnTo>
                  <a:pt x="6865761" y="495442"/>
                </a:lnTo>
                <a:lnTo>
                  <a:pt x="6870803" y="481548"/>
                </a:lnTo>
                <a:lnTo>
                  <a:pt x="6870803" y="503733"/>
                </a:lnTo>
                <a:lnTo>
                  <a:pt x="6882008" y="503733"/>
                </a:lnTo>
                <a:lnTo>
                  <a:pt x="6882008" y="464853"/>
                </a:lnTo>
                <a:lnTo>
                  <a:pt x="6867890" y="464853"/>
                </a:lnTo>
                <a:lnTo>
                  <a:pt x="6861840" y="481100"/>
                </a:lnTo>
                <a:lnTo>
                  <a:pt x="6856125" y="464853"/>
                </a:lnTo>
                <a:close/>
                <a:moveTo>
                  <a:pt x="6226955" y="464741"/>
                </a:moveTo>
                <a:cubicBezTo>
                  <a:pt x="6212501" y="464741"/>
                  <a:pt x="6200960" y="476170"/>
                  <a:pt x="6200960" y="490960"/>
                </a:cubicBezTo>
                <a:cubicBezTo>
                  <a:pt x="6200960" y="505750"/>
                  <a:pt x="6212277" y="516955"/>
                  <a:pt x="6226955" y="516955"/>
                </a:cubicBezTo>
                <a:cubicBezTo>
                  <a:pt x="6241633" y="516955"/>
                  <a:pt x="6253174" y="505302"/>
                  <a:pt x="6253174" y="490960"/>
                </a:cubicBezTo>
                <a:cubicBezTo>
                  <a:pt x="6253174" y="476618"/>
                  <a:pt x="6241633" y="464741"/>
                  <a:pt x="6226955" y="464741"/>
                </a:cubicBezTo>
                <a:close/>
                <a:moveTo>
                  <a:pt x="5864596" y="464741"/>
                </a:moveTo>
                <a:lnTo>
                  <a:pt x="5864596" y="683569"/>
                </a:lnTo>
                <a:lnTo>
                  <a:pt x="5904933" y="683569"/>
                </a:lnTo>
                <a:lnTo>
                  <a:pt x="5904933" y="464741"/>
                </a:lnTo>
                <a:close/>
                <a:moveTo>
                  <a:pt x="5739608" y="460931"/>
                </a:moveTo>
                <a:cubicBezTo>
                  <a:pt x="5675293" y="460931"/>
                  <a:pt x="5625544" y="508103"/>
                  <a:pt x="5625544" y="574099"/>
                </a:cubicBezTo>
                <a:cubicBezTo>
                  <a:pt x="5625544" y="640094"/>
                  <a:pt x="5675181" y="687266"/>
                  <a:pt x="5739608" y="687266"/>
                </a:cubicBezTo>
                <a:cubicBezTo>
                  <a:pt x="5789020" y="687266"/>
                  <a:pt x="5834063" y="657238"/>
                  <a:pt x="5846836" y="605696"/>
                </a:cubicBezTo>
                <a:lnTo>
                  <a:pt x="5798992" y="605696"/>
                </a:lnTo>
                <a:cubicBezTo>
                  <a:pt x="5790925" y="631579"/>
                  <a:pt x="5768629" y="647265"/>
                  <a:pt x="5739608" y="647265"/>
                </a:cubicBezTo>
                <a:cubicBezTo>
                  <a:pt x="5698374" y="647265"/>
                  <a:pt x="5670811" y="616004"/>
                  <a:pt x="5670811" y="574099"/>
                </a:cubicBezTo>
                <a:cubicBezTo>
                  <a:pt x="5670811" y="532193"/>
                  <a:pt x="5698374" y="500932"/>
                  <a:pt x="5739608" y="500932"/>
                </a:cubicBezTo>
                <a:cubicBezTo>
                  <a:pt x="5768629" y="500932"/>
                  <a:pt x="5790813" y="516506"/>
                  <a:pt x="5798992" y="542501"/>
                </a:cubicBezTo>
                <a:lnTo>
                  <a:pt x="5846836" y="542501"/>
                </a:lnTo>
                <a:cubicBezTo>
                  <a:pt x="5834063" y="490960"/>
                  <a:pt x="5789020" y="460931"/>
                  <a:pt x="5739608" y="460931"/>
                </a:cubicBezTo>
                <a:close/>
                <a:moveTo>
                  <a:pt x="5421031" y="437514"/>
                </a:moveTo>
                <a:cubicBezTo>
                  <a:pt x="5408034" y="454881"/>
                  <a:pt x="5397501" y="474153"/>
                  <a:pt x="5389770" y="494882"/>
                </a:cubicBezTo>
                <a:cubicBezTo>
                  <a:pt x="5444673" y="504182"/>
                  <a:pt x="5492853" y="533090"/>
                  <a:pt x="5526915" y="574211"/>
                </a:cubicBezTo>
                <a:cubicBezTo>
                  <a:pt x="5540809" y="557516"/>
                  <a:pt x="5552350" y="538693"/>
                  <a:pt x="5560977" y="518524"/>
                </a:cubicBezTo>
                <a:cubicBezTo>
                  <a:pt x="5523554" y="479308"/>
                  <a:pt x="5475263" y="450848"/>
                  <a:pt x="5421031" y="437514"/>
                </a:cubicBezTo>
                <a:close/>
                <a:moveTo>
                  <a:pt x="0" y="0"/>
                </a:moveTo>
                <a:lnTo>
                  <a:pt x="12192000" y="0"/>
                </a:lnTo>
                <a:lnTo>
                  <a:pt x="12192000"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to insert dark background image</a:t>
            </a:r>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A5A9F699-FBE8-5E26-87B2-A3B72BB23DD8}"/>
              </a:ext>
            </a:extLst>
          </p:cNvPr>
          <p:cNvSpPr>
            <a:spLocks noGrp="1"/>
          </p:cNvSpPr>
          <p:nvPr>
            <p:ph type="pic" sz="quarter" idx="26" hasCustomPrompt="1"/>
          </p:nvPr>
        </p:nvSpPr>
        <p:spPr>
          <a:xfrm>
            <a:off x="0" y="0"/>
            <a:ext cx="12192000" cy="6858000"/>
          </a:xfrm>
          <a:custGeom>
            <a:avLst/>
            <a:gdLst>
              <a:gd name="connsiteX0" fmla="*/ 6507632 w 12192000"/>
              <a:gd name="connsiteY0" fmla="*/ 621943 h 6858000"/>
              <a:gd name="connsiteX1" fmla="*/ 6507632 w 12192000"/>
              <a:gd name="connsiteY1" fmla="*/ 632251 h 6858000"/>
              <a:gd name="connsiteX2" fmla="*/ 6507519 w 12192000"/>
              <a:gd name="connsiteY2" fmla="*/ 632363 h 6858000"/>
              <a:gd name="connsiteX3" fmla="*/ 6479732 w 12192000"/>
              <a:gd name="connsiteY3" fmla="*/ 657686 h 6858000"/>
              <a:gd name="connsiteX4" fmla="*/ 6459451 w 12192000"/>
              <a:gd name="connsiteY4" fmla="*/ 640767 h 6858000"/>
              <a:gd name="connsiteX5" fmla="*/ 6479732 w 12192000"/>
              <a:gd name="connsiteY5" fmla="*/ 625080 h 6858000"/>
              <a:gd name="connsiteX6" fmla="*/ 6495082 w 12192000"/>
              <a:gd name="connsiteY6" fmla="*/ 625080 h 6858000"/>
              <a:gd name="connsiteX7" fmla="*/ 6507632 w 12192000"/>
              <a:gd name="connsiteY7" fmla="*/ 621943 h 6858000"/>
              <a:gd name="connsiteX8" fmla="*/ 6016868 w 12192000"/>
              <a:gd name="connsiteY8" fmla="*/ 621943 h 6858000"/>
              <a:gd name="connsiteX9" fmla="*/ 6016868 w 12192000"/>
              <a:gd name="connsiteY9" fmla="*/ 632251 h 6858000"/>
              <a:gd name="connsiteX10" fmla="*/ 6016756 w 12192000"/>
              <a:gd name="connsiteY10" fmla="*/ 632363 h 6858000"/>
              <a:gd name="connsiteX11" fmla="*/ 5988968 w 12192000"/>
              <a:gd name="connsiteY11" fmla="*/ 657686 h 6858000"/>
              <a:gd name="connsiteX12" fmla="*/ 5968687 w 12192000"/>
              <a:gd name="connsiteY12" fmla="*/ 640767 h 6858000"/>
              <a:gd name="connsiteX13" fmla="*/ 5988968 w 12192000"/>
              <a:gd name="connsiteY13" fmla="*/ 625080 h 6858000"/>
              <a:gd name="connsiteX14" fmla="*/ 6004318 w 12192000"/>
              <a:gd name="connsiteY14" fmla="*/ 625080 h 6858000"/>
              <a:gd name="connsiteX15" fmla="*/ 6016868 w 12192000"/>
              <a:gd name="connsiteY15" fmla="*/ 621943 h 6858000"/>
              <a:gd name="connsiteX16" fmla="*/ 6742566 w 12192000"/>
              <a:gd name="connsiteY16" fmla="*/ 570401 h 6858000"/>
              <a:gd name="connsiteX17" fmla="*/ 6774163 w 12192000"/>
              <a:gd name="connsiteY17" fmla="*/ 596620 h 6858000"/>
              <a:gd name="connsiteX18" fmla="*/ 6710072 w 12192000"/>
              <a:gd name="connsiteY18" fmla="*/ 596620 h 6858000"/>
              <a:gd name="connsiteX19" fmla="*/ 6742566 w 12192000"/>
              <a:gd name="connsiteY19" fmla="*/ 570401 h 6858000"/>
              <a:gd name="connsiteX20" fmla="*/ 6265723 w 12192000"/>
              <a:gd name="connsiteY20" fmla="*/ 540373 h 6858000"/>
              <a:gd name="connsiteX21" fmla="*/ 6314463 w 12192000"/>
              <a:gd name="connsiteY21" fmla="*/ 683569 h 6858000"/>
              <a:gd name="connsiteX22" fmla="*/ 6364772 w 12192000"/>
              <a:gd name="connsiteY22" fmla="*/ 683569 h 6858000"/>
              <a:gd name="connsiteX23" fmla="*/ 6415754 w 12192000"/>
              <a:gd name="connsiteY23" fmla="*/ 540373 h 6858000"/>
              <a:gd name="connsiteX24" fmla="*/ 6372952 w 12192000"/>
              <a:gd name="connsiteY24" fmla="*/ 540373 h 6858000"/>
              <a:gd name="connsiteX25" fmla="*/ 6340458 w 12192000"/>
              <a:gd name="connsiteY25" fmla="*/ 639759 h 6858000"/>
              <a:gd name="connsiteX26" fmla="*/ 6340346 w 12192000"/>
              <a:gd name="connsiteY26" fmla="*/ 639759 h 6858000"/>
              <a:gd name="connsiteX27" fmla="*/ 6309757 w 12192000"/>
              <a:gd name="connsiteY27" fmla="*/ 540373 h 6858000"/>
              <a:gd name="connsiteX28" fmla="*/ 6188411 w 12192000"/>
              <a:gd name="connsiteY28" fmla="*/ 540373 h 6858000"/>
              <a:gd name="connsiteX29" fmla="*/ 6188411 w 12192000"/>
              <a:gd name="connsiteY29" fmla="*/ 574771 h 6858000"/>
              <a:gd name="connsiteX30" fmla="*/ 6208467 w 12192000"/>
              <a:gd name="connsiteY30" fmla="*/ 574771 h 6858000"/>
              <a:gd name="connsiteX31" fmla="*/ 6208467 w 12192000"/>
              <a:gd name="connsiteY31" fmla="*/ 683569 h 6858000"/>
              <a:gd name="connsiteX32" fmla="*/ 6249028 w 12192000"/>
              <a:gd name="connsiteY32" fmla="*/ 683569 h 6858000"/>
              <a:gd name="connsiteX33" fmla="*/ 6249028 w 12192000"/>
              <a:gd name="connsiteY33" fmla="*/ 540373 h 6858000"/>
              <a:gd name="connsiteX34" fmla="*/ 6158158 w 12192000"/>
              <a:gd name="connsiteY34" fmla="*/ 538580 h 6858000"/>
              <a:gd name="connsiteX35" fmla="*/ 6120958 w 12192000"/>
              <a:gd name="connsiteY35" fmla="*/ 563230 h 6858000"/>
              <a:gd name="connsiteX36" fmla="*/ 6120958 w 12192000"/>
              <a:gd name="connsiteY36" fmla="*/ 540373 h 6858000"/>
              <a:gd name="connsiteX37" fmla="*/ 6081518 w 12192000"/>
              <a:gd name="connsiteY37" fmla="*/ 540373 h 6858000"/>
              <a:gd name="connsiteX38" fmla="*/ 6081518 w 12192000"/>
              <a:gd name="connsiteY38" fmla="*/ 683569 h 6858000"/>
              <a:gd name="connsiteX39" fmla="*/ 6122191 w 12192000"/>
              <a:gd name="connsiteY39" fmla="*/ 683569 h 6858000"/>
              <a:gd name="connsiteX40" fmla="*/ 6122191 w 12192000"/>
              <a:gd name="connsiteY40" fmla="*/ 615108 h 6858000"/>
              <a:gd name="connsiteX41" fmla="*/ 6152219 w 12192000"/>
              <a:gd name="connsiteY41" fmla="*/ 580374 h 6858000"/>
              <a:gd name="connsiteX42" fmla="*/ 6169363 w 12192000"/>
              <a:gd name="connsiteY42" fmla="*/ 580374 h 6858000"/>
              <a:gd name="connsiteX43" fmla="*/ 6169363 w 12192000"/>
              <a:gd name="connsiteY43" fmla="*/ 539813 h 6858000"/>
              <a:gd name="connsiteX44" fmla="*/ 6158158 w 12192000"/>
              <a:gd name="connsiteY44" fmla="*/ 538580 h 6858000"/>
              <a:gd name="connsiteX45" fmla="*/ 6742678 w 12192000"/>
              <a:gd name="connsiteY45" fmla="*/ 536787 h 6858000"/>
              <a:gd name="connsiteX46" fmla="*/ 6668279 w 12192000"/>
              <a:gd name="connsiteY46" fmla="*/ 612083 h 6858000"/>
              <a:gd name="connsiteX47" fmla="*/ 6743350 w 12192000"/>
              <a:gd name="connsiteY47" fmla="*/ 687378 h 6858000"/>
              <a:gd name="connsiteX48" fmla="*/ 6814948 w 12192000"/>
              <a:gd name="connsiteY48" fmla="*/ 642335 h 6858000"/>
              <a:gd name="connsiteX49" fmla="*/ 6772707 w 12192000"/>
              <a:gd name="connsiteY49" fmla="*/ 637966 h 6858000"/>
              <a:gd name="connsiteX50" fmla="*/ 6743910 w 12192000"/>
              <a:gd name="connsiteY50" fmla="*/ 652644 h 6858000"/>
              <a:gd name="connsiteX51" fmla="*/ 6711081 w 12192000"/>
              <a:gd name="connsiteY51" fmla="*/ 623848 h 6858000"/>
              <a:gd name="connsiteX52" fmla="*/ 6817637 w 12192000"/>
              <a:gd name="connsiteY52" fmla="*/ 623848 h 6858000"/>
              <a:gd name="connsiteX53" fmla="*/ 6817749 w 12192000"/>
              <a:gd name="connsiteY53" fmla="*/ 623960 h 6858000"/>
              <a:gd name="connsiteX54" fmla="*/ 6817749 w 12192000"/>
              <a:gd name="connsiteY54" fmla="*/ 622391 h 6858000"/>
              <a:gd name="connsiteX55" fmla="*/ 6742678 w 12192000"/>
              <a:gd name="connsiteY55" fmla="*/ 536787 h 6858000"/>
              <a:gd name="connsiteX56" fmla="*/ 6486119 w 12192000"/>
              <a:gd name="connsiteY56" fmla="*/ 536675 h 6858000"/>
              <a:gd name="connsiteX57" fmla="*/ 6424829 w 12192000"/>
              <a:gd name="connsiteY57" fmla="*/ 554154 h 6858000"/>
              <a:gd name="connsiteX58" fmla="*/ 6440740 w 12192000"/>
              <a:gd name="connsiteY58" fmla="*/ 584743 h 6858000"/>
              <a:gd name="connsiteX59" fmla="*/ 6483878 w 12192000"/>
              <a:gd name="connsiteY59" fmla="*/ 571298 h 6858000"/>
              <a:gd name="connsiteX60" fmla="*/ 6507632 w 12192000"/>
              <a:gd name="connsiteY60" fmla="*/ 588217 h 6858000"/>
              <a:gd name="connsiteX61" fmla="*/ 6507632 w 12192000"/>
              <a:gd name="connsiteY61" fmla="*/ 588329 h 6858000"/>
              <a:gd name="connsiteX62" fmla="*/ 6507632 w 12192000"/>
              <a:gd name="connsiteY62" fmla="*/ 589897 h 6858000"/>
              <a:gd name="connsiteX63" fmla="*/ 6497659 w 12192000"/>
              <a:gd name="connsiteY63" fmla="*/ 598301 h 6858000"/>
              <a:gd name="connsiteX64" fmla="*/ 6469536 w 12192000"/>
              <a:gd name="connsiteY64" fmla="*/ 598301 h 6858000"/>
              <a:gd name="connsiteX65" fmla="*/ 6417658 w 12192000"/>
              <a:gd name="connsiteY65" fmla="*/ 642335 h 6858000"/>
              <a:gd name="connsiteX66" fmla="*/ 6467631 w 12192000"/>
              <a:gd name="connsiteY66" fmla="*/ 687378 h 6858000"/>
              <a:gd name="connsiteX67" fmla="*/ 6507632 w 12192000"/>
              <a:gd name="connsiteY67" fmla="*/ 670235 h 6858000"/>
              <a:gd name="connsiteX68" fmla="*/ 6507632 w 12192000"/>
              <a:gd name="connsiteY68" fmla="*/ 683681 h 6858000"/>
              <a:gd name="connsiteX69" fmla="*/ 6548304 w 12192000"/>
              <a:gd name="connsiteY69" fmla="*/ 683681 h 6858000"/>
              <a:gd name="connsiteX70" fmla="*/ 6548304 w 12192000"/>
              <a:gd name="connsiteY70" fmla="*/ 589561 h 6858000"/>
              <a:gd name="connsiteX71" fmla="*/ 6486119 w 12192000"/>
              <a:gd name="connsiteY71" fmla="*/ 536675 h 6858000"/>
              <a:gd name="connsiteX72" fmla="*/ 5995355 w 12192000"/>
              <a:gd name="connsiteY72" fmla="*/ 536675 h 6858000"/>
              <a:gd name="connsiteX73" fmla="*/ 5934065 w 12192000"/>
              <a:gd name="connsiteY73" fmla="*/ 554154 h 6858000"/>
              <a:gd name="connsiteX74" fmla="*/ 5949976 w 12192000"/>
              <a:gd name="connsiteY74" fmla="*/ 584743 h 6858000"/>
              <a:gd name="connsiteX75" fmla="*/ 5993114 w 12192000"/>
              <a:gd name="connsiteY75" fmla="*/ 571298 h 6858000"/>
              <a:gd name="connsiteX76" fmla="*/ 6016868 w 12192000"/>
              <a:gd name="connsiteY76" fmla="*/ 588217 h 6858000"/>
              <a:gd name="connsiteX77" fmla="*/ 6016868 w 12192000"/>
              <a:gd name="connsiteY77" fmla="*/ 588329 h 6858000"/>
              <a:gd name="connsiteX78" fmla="*/ 6016868 w 12192000"/>
              <a:gd name="connsiteY78" fmla="*/ 589897 h 6858000"/>
              <a:gd name="connsiteX79" fmla="*/ 6006895 w 12192000"/>
              <a:gd name="connsiteY79" fmla="*/ 598301 h 6858000"/>
              <a:gd name="connsiteX80" fmla="*/ 5978772 w 12192000"/>
              <a:gd name="connsiteY80" fmla="*/ 598301 h 6858000"/>
              <a:gd name="connsiteX81" fmla="*/ 5926894 w 12192000"/>
              <a:gd name="connsiteY81" fmla="*/ 642335 h 6858000"/>
              <a:gd name="connsiteX82" fmla="*/ 5976867 w 12192000"/>
              <a:gd name="connsiteY82" fmla="*/ 687378 h 6858000"/>
              <a:gd name="connsiteX83" fmla="*/ 6016868 w 12192000"/>
              <a:gd name="connsiteY83" fmla="*/ 670235 h 6858000"/>
              <a:gd name="connsiteX84" fmla="*/ 6016868 w 12192000"/>
              <a:gd name="connsiteY84" fmla="*/ 683681 h 6858000"/>
              <a:gd name="connsiteX85" fmla="*/ 6057541 w 12192000"/>
              <a:gd name="connsiteY85" fmla="*/ 683681 h 6858000"/>
              <a:gd name="connsiteX86" fmla="*/ 6057541 w 12192000"/>
              <a:gd name="connsiteY86" fmla="*/ 589561 h 6858000"/>
              <a:gd name="connsiteX87" fmla="*/ 5995355 w 12192000"/>
              <a:gd name="connsiteY87" fmla="*/ 536675 h 6858000"/>
              <a:gd name="connsiteX88" fmla="*/ 5351786 w 12192000"/>
              <a:gd name="connsiteY88" fmla="*/ 491744 h 6858000"/>
              <a:gd name="connsiteX89" fmla="*/ 5324447 w 12192000"/>
              <a:gd name="connsiteY89" fmla="*/ 493425 h 6858000"/>
              <a:gd name="connsiteX90" fmla="*/ 5324447 w 12192000"/>
              <a:gd name="connsiteY90" fmla="*/ 655109 h 6858000"/>
              <a:gd name="connsiteX91" fmla="*/ 5351786 w 12192000"/>
              <a:gd name="connsiteY91" fmla="*/ 656789 h 6858000"/>
              <a:gd name="connsiteX92" fmla="*/ 5389769 w 12192000"/>
              <a:gd name="connsiteY92" fmla="*/ 653652 h 6858000"/>
              <a:gd name="connsiteX93" fmla="*/ 5389769 w 12192000"/>
              <a:gd name="connsiteY93" fmla="*/ 653611 h 6858000"/>
              <a:gd name="connsiteX94" fmla="*/ 5389842 w 12192000"/>
              <a:gd name="connsiteY94" fmla="*/ 653585 h 6858000"/>
              <a:gd name="connsiteX95" fmla="*/ 5405904 w 12192000"/>
              <a:gd name="connsiteY95" fmla="*/ 687827 h 6858000"/>
              <a:gd name="connsiteX96" fmla="*/ 5421030 w 12192000"/>
              <a:gd name="connsiteY96" fmla="*/ 710796 h 6858000"/>
              <a:gd name="connsiteX97" fmla="*/ 5560864 w 12192000"/>
              <a:gd name="connsiteY97" fmla="*/ 630010 h 6858000"/>
              <a:gd name="connsiteX98" fmla="*/ 5526802 w 12192000"/>
              <a:gd name="connsiteY98" fmla="*/ 574323 h 6858000"/>
              <a:gd name="connsiteX99" fmla="*/ 5466003 w 12192000"/>
              <a:gd name="connsiteY99" fmla="*/ 625920 h 6858000"/>
              <a:gd name="connsiteX100" fmla="*/ 5389842 w 12192000"/>
              <a:gd name="connsiteY100" fmla="*/ 653585 h 6858000"/>
              <a:gd name="connsiteX101" fmla="*/ 5389769 w 12192000"/>
              <a:gd name="connsiteY101" fmla="*/ 653428 h 6858000"/>
              <a:gd name="connsiteX102" fmla="*/ 5383271 w 12192000"/>
              <a:gd name="connsiteY102" fmla="*/ 515274 h 6858000"/>
              <a:gd name="connsiteX103" fmla="*/ 5389769 w 12192000"/>
              <a:gd name="connsiteY103" fmla="*/ 494881 h 6858000"/>
              <a:gd name="connsiteX104" fmla="*/ 5351786 w 12192000"/>
              <a:gd name="connsiteY104" fmla="*/ 491744 h 6858000"/>
              <a:gd name="connsiteX105" fmla="*/ 6586064 w 12192000"/>
              <a:gd name="connsiteY105" fmla="*/ 485918 h 6858000"/>
              <a:gd name="connsiteX106" fmla="*/ 6586064 w 12192000"/>
              <a:gd name="connsiteY106" fmla="*/ 540485 h 6858000"/>
              <a:gd name="connsiteX107" fmla="*/ 6563543 w 12192000"/>
              <a:gd name="connsiteY107" fmla="*/ 540485 h 6858000"/>
              <a:gd name="connsiteX108" fmla="*/ 6563543 w 12192000"/>
              <a:gd name="connsiteY108" fmla="*/ 574883 h 6858000"/>
              <a:gd name="connsiteX109" fmla="*/ 6586064 w 12192000"/>
              <a:gd name="connsiteY109" fmla="*/ 574883 h 6858000"/>
              <a:gd name="connsiteX110" fmla="*/ 6586064 w 12192000"/>
              <a:gd name="connsiteY110" fmla="*/ 653316 h 6858000"/>
              <a:gd name="connsiteX111" fmla="*/ 6627298 w 12192000"/>
              <a:gd name="connsiteY111" fmla="*/ 685474 h 6858000"/>
              <a:gd name="connsiteX112" fmla="*/ 6658895 w 12192000"/>
              <a:gd name="connsiteY112" fmla="*/ 683569 h 6858000"/>
              <a:gd name="connsiteX113" fmla="*/ 6658895 w 12192000"/>
              <a:gd name="connsiteY113" fmla="*/ 648834 h 6858000"/>
              <a:gd name="connsiteX114" fmla="*/ 6640183 w 12192000"/>
              <a:gd name="connsiteY114" fmla="*/ 649731 h 6858000"/>
              <a:gd name="connsiteX115" fmla="*/ 6626737 w 12192000"/>
              <a:gd name="connsiteY115" fmla="*/ 639423 h 6858000"/>
              <a:gd name="connsiteX116" fmla="*/ 6626737 w 12192000"/>
              <a:gd name="connsiteY116" fmla="*/ 574659 h 6858000"/>
              <a:gd name="connsiteX117" fmla="*/ 6657662 w 12192000"/>
              <a:gd name="connsiteY117" fmla="*/ 574659 h 6858000"/>
              <a:gd name="connsiteX118" fmla="*/ 6657662 w 12192000"/>
              <a:gd name="connsiteY118" fmla="*/ 540261 h 6858000"/>
              <a:gd name="connsiteX119" fmla="*/ 6626737 w 12192000"/>
              <a:gd name="connsiteY119" fmla="*/ 540261 h 6858000"/>
              <a:gd name="connsiteX120" fmla="*/ 6626737 w 12192000"/>
              <a:gd name="connsiteY120" fmla="*/ 485918 h 6858000"/>
              <a:gd name="connsiteX121" fmla="*/ 6801447 w 12192000"/>
              <a:gd name="connsiteY121" fmla="*/ 464965 h 6858000"/>
              <a:gd name="connsiteX122" fmla="*/ 6801447 w 12192000"/>
              <a:gd name="connsiteY122" fmla="*/ 475049 h 6858000"/>
              <a:gd name="connsiteX123" fmla="*/ 6812428 w 12192000"/>
              <a:gd name="connsiteY123" fmla="*/ 475049 h 6858000"/>
              <a:gd name="connsiteX124" fmla="*/ 6812428 w 12192000"/>
              <a:gd name="connsiteY124" fmla="*/ 503845 h 6858000"/>
              <a:gd name="connsiteX125" fmla="*/ 6823856 w 12192000"/>
              <a:gd name="connsiteY125" fmla="*/ 503845 h 6858000"/>
              <a:gd name="connsiteX126" fmla="*/ 6823856 w 12192000"/>
              <a:gd name="connsiteY126" fmla="*/ 475049 h 6858000"/>
              <a:gd name="connsiteX127" fmla="*/ 6834725 w 12192000"/>
              <a:gd name="connsiteY127" fmla="*/ 475049 h 6858000"/>
              <a:gd name="connsiteX128" fmla="*/ 6834725 w 12192000"/>
              <a:gd name="connsiteY128" fmla="*/ 464965 h 6858000"/>
              <a:gd name="connsiteX129" fmla="*/ 6841111 w 12192000"/>
              <a:gd name="connsiteY129" fmla="*/ 464853 h 6858000"/>
              <a:gd name="connsiteX130" fmla="*/ 6841111 w 12192000"/>
              <a:gd name="connsiteY130" fmla="*/ 503733 h 6858000"/>
              <a:gd name="connsiteX131" fmla="*/ 6852092 w 12192000"/>
              <a:gd name="connsiteY131" fmla="*/ 503733 h 6858000"/>
              <a:gd name="connsiteX132" fmla="*/ 6852092 w 12192000"/>
              <a:gd name="connsiteY132" fmla="*/ 481548 h 6858000"/>
              <a:gd name="connsiteX133" fmla="*/ 6857134 w 12192000"/>
              <a:gd name="connsiteY133" fmla="*/ 495442 h 6858000"/>
              <a:gd name="connsiteX134" fmla="*/ 6865761 w 12192000"/>
              <a:gd name="connsiteY134" fmla="*/ 495442 h 6858000"/>
              <a:gd name="connsiteX135" fmla="*/ 6870803 w 12192000"/>
              <a:gd name="connsiteY135" fmla="*/ 481548 h 6858000"/>
              <a:gd name="connsiteX136" fmla="*/ 6870803 w 12192000"/>
              <a:gd name="connsiteY136" fmla="*/ 503733 h 6858000"/>
              <a:gd name="connsiteX137" fmla="*/ 6882008 w 12192000"/>
              <a:gd name="connsiteY137" fmla="*/ 503733 h 6858000"/>
              <a:gd name="connsiteX138" fmla="*/ 6882008 w 12192000"/>
              <a:gd name="connsiteY138" fmla="*/ 464853 h 6858000"/>
              <a:gd name="connsiteX139" fmla="*/ 6867890 w 12192000"/>
              <a:gd name="connsiteY139" fmla="*/ 464853 h 6858000"/>
              <a:gd name="connsiteX140" fmla="*/ 6861840 w 12192000"/>
              <a:gd name="connsiteY140" fmla="*/ 481100 h 6858000"/>
              <a:gd name="connsiteX141" fmla="*/ 6856125 w 12192000"/>
              <a:gd name="connsiteY141" fmla="*/ 464853 h 6858000"/>
              <a:gd name="connsiteX142" fmla="*/ 6226955 w 12192000"/>
              <a:gd name="connsiteY142" fmla="*/ 464741 h 6858000"/>
              <a:gd name="connsiteX143" fmla="*/ 6200960 w 12192000"/>
              <a:gd name="connsiteY143" fmla="*/ 490960 h 6858000"/>
              <a:gd name="connsiteX144" fmla="*/ 6226955 w 12192000"/>
              <a:gd name="connsiteY144" fmla="*/ 516955 h 6858000"/>
              <a:gd name="connsiteX145" fmla="*/ 6253174 w 12192000"/>
              <a:gd name="connsiteY145" fmla="*/ 490960 h 6858000"/>
              <a:gd name="connsiteX146" fmla="*/ 6226955 w 12192000"/>
              <a:gd name="connsiteY146" fmla="*/ 464741 h 6858000"/>
              <a:gd name="connsiteX147" fmla="*/ 5864596 w 12192000"/>
              <a:gd name="connsiteY147" fmla="*/ 464741 h 6858000"/>
              <a:gd name="connsiteX148" fmla="*/ 5864596 w 12192000"/>
              <a:gd name="connsiteY148" fmla="*/ 683569 h 6858000"/>
              <a:gd name="connsiteX149" fmla="*/ 5904933 w 12192000"/>
              <a:gd name="connsiteY149" fmla="*/ 683569 h 6858000"/>
              <a:gd name="connsiteX150" fmla="*/ 5904933 w 12192000"/>
              <a:gd name="connsiteY150" fmla="*/ 464741 h 6858000"/>
              <a:gd name="connsiteX151" fmla="*/ 5739608 w 12192000"/>
              <a:gd name="connsiteY151" fmla="*/ 460931 h 6858000"/>
              <a:gd name="connsiteX152" fmla="*/ 5625544 w 12192000"/>
              <a:gd name="connsiteY152" fmla="*/ 574099 h 6858000"/>
              <a:gd name="connsiteX153" fmla="*/ 5739608 w 12192000"/>
              <a:gd name="connsiteY153" fmla="*/ 687266 h 6858000"/>
              <a:gd name="connsiteX154" fmla="*/ 5846836 w 12192000"/>
              <a:gd name="connsiteY154" fmla="*/ 605696 h 6858000"/>
              <a:gd name="connsiteX155" fmla="*/ 5798992 w 12192000"/>
              <a:gd name="connsiteY155" fmla="*/ 605696 h 6858000"/>
              <a:gd name="connsiteX156" fmla="*/ 5739608 w 12192000"/>
              <a:gd name="connsiteY156" fmla="*/ 647265 h 6858000"/>
              <a:gd name="connsiteX157" fmla="*/ 5670811 w 12192000"/>
              <a:gd name="connsiteY157" fmla="*/ 574099 h 6858000"/>
              <a:gd name="connsiteX158" fmla="*/ 5739608 w 12192000"/>
              <a:gd name="connsiteY158" fmla="*/ 500932 h 6858000"/>
              <a:gd name="connsiteX159" fmla="*/ 5798992 w 12192000"/>
              <a:gd name="connsiteY159" fmla="*/ 542501 h 6858000"/>
              <a:gd name="connsiteX160" fmla="*/ 5846836 w 12192000"/>
              <a:gd name="connsiteY160" fmla="*/ 542501 h 6858000"/>
              <a:gd name="connsiteX161" fmla="*/ 5739608 w 12192000"/>
              <a:gd name="connsiteY161" fmla="*/ 460931 h 6858000"/>
              <a:gd name="connsiteX162" fmla="*/ 5421031 w 12192000"/>
              <a:gd name="connsiteY162" fmla="*/ 437514 h 6858000"/>
              <a:gd name="connsiteX163" fmla="*/ 5389770 w 12192000"/>
              <a:gd name="connsiteY163" fmla="*/ 494882 h 6858000"/>
              <a:gd name="connsiteX164" fmla="*/ 5526915 w 12192000"/>
              <a:gd name="connsiteY164" fmla="*/ 574211 h 6858000"/>
              <a:gd name="connsiteX165" fmla="*/ 5560977 w 12192000"/>
              <a:gd name="connsiteY165" fmla="*/ 518524 h 6858000"/>
              <a:gd name="connsiteX166" fmla="*/ 5421031 w 12192000"/>
              <a:gd name="connsiteY166" fmla="*/ 437514 h 6858000"/>
              <a:gd name="connsiteX167" fmla="*/ 0 w 12192000"/>
              <a:gd name="connsiteY167" fmla="*/ 0 h 6858000"/>
              <a:gd name="connsiteX168" fmla="*/ 12192000 w 12192000"/>
              <a:gd name="connsiteY168" fmla="*/ 0 h 6858000"/>
              <a:gd name="connsiteX169" fmla="*/ 12192000 w 12192000"/>
              <a:gd name="connsiteY169" fmla="*/ 6858000 h 6858000"/>
              <a:gd name="connsiteX170" fmla="*/ 0 w 12192000"/>
              <a:gd name="connsiteY17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2192000" h="6858000">
                <a:moveTo>
                  <a:pt x="6507632" y="621943"/>
                </a:moveTo>
                <a:lnTo>
                  <a:pt x="6507632" y="632251"/>
                </a:lnTo>
                <a:lnTo>
                  <a:pt x="6507519" y="632363"/>
                </a:lnTo>
                <a:cubicBezTo>
                  <a:pt x="6507519" y="650179"/>
                  <a:pt x="6494410" y="657686"/>
                  <a:pt x="6479732" y="657686"/>
                </a:cubicBezTo>
                <a:cubicBezTo>
                  <a:pt x="6467295" y="657686"/>
                  <a:pt x="6459451" y="650851"/>
                  <a:pt x="6459451" y="640767"/>
                </a:cubicBezTo>
                <a:cubicBezTo>
                  <a:pt x="6459451" y="630682"/>
                  <a:pt x="6466959" y="625080"/>
                  <a:pt x="6479732" y="625080"/>
                </a:cubicBezTo>
                <a:lnTo>
                  <a:pt x="6495082" y="625080"/>
                </a:lnTo>
                <a:cubicBezTo>
                  <a:pt x="6500797" y="625080"/>
                  <a:pt x="6505166" y="624408"/>
                  <a:pt x="6507632" y="621943"/>
                </a:cubicBezTo>
                <a:close/>
                <a:moveTo>
                  <a:pt x="6016868" y="621943"/>
                </a:moveTo>
                <a:lnTo>
                  <a:pt x="6016868" y="632251"/>
                </a:lnTo>
                <a:lnTo>
                  <a:pt x="6016756" y="632363"/>
                </a:lnTo>
                <a:cubicBezTo>
                  <a:pt x="6016756" y="650179"/>
                  <a:pt x="6003647" y="657686"/>
                  <a:pt x="5988968" y="657686"/>
                </a:cubicBezTo>
                <a:cubicBezTo>
                  <a:pt x="5976531" y="657686"/>
                  <a:pt x="5968687" y="650851"/>
                  <a:pt x="5968687" y="640767"/>
                </a:cubicBezTo>
                <a:cubicBezTo>
                  <a:pt x="5968687" y="630682"/>
                  <a:pt x="5976195" y="625080"/>
                  <a:pt x="5988968" y="625080"/>
                </a:cubicBezTo>
                <a:lnTo>
                  <a:pt x="6004318" y="625080"/>
                </a:lnTo>
                <a:cubicBezTo>
                  <a:pt x="6010033" y="625080"/>
                  <a:pt x="6014403" y="624408"/>
                  <a:pt x="6016868" y="621943"/>
                </a:cubicBezTo>
                <a:close/>
                <a:moveTo>
                  <a:pt x="6742566" y="570401"/>
                </a:moveTo>
                <a:cubicBezTo>
                  <a:pt x="6759821" y="570401"/>
                  <a:pt x="6771922" y="582278"/>
                  <a:pt x="6774163" y="596620"/>
                </a:cubicBezTo>
                <a:lnTo>
                  <a:pt x="6710072" y="596620"/>
                </a:lnTo>
                <a:cubicBezTo>
                  <a:pt x="6713210" y="581382"/>
                  <a:pt x="6725311" y="570401"/>
                  <a:pt x="6742566" y="570401"/>
                </a:cubicBezTo>
                <a:close/>
                <a:moveTo>
                  <a:pt x="6265723" y="540373"/>
                </a:moveTo>
                <a:lnTo>
                  <a:pt x="6314463" y="683569"/>
                </a:lnTo>
                <a:lnTo>
                  <a:pt x="6364772" y="683569"/>
                </a:lnTo>
                <a:lnTo>
                  <a:pt x="6415754" y="540373"/>
                </a:lnTo>
                <a:lnTo>
                  <a:pt x="6372952" y="540373"/>
                </a:lnTo>
                <a:lnTo>
                  <a:pt x="6340458" y="639759"/>
                </a:lnTo>
                <a:lnTo>
                  <a:pt x="6340346" y="639759"/>
                </a:lnTo>
                <a:lnTo>
                  <a:pt x="6309757" y="540373"/>
                </a:lnTo>
                <a:close/>
                <a:moveTo>
                  <a:pt x="6188411" y="540373"/>
                </a:moveTo>
                <a:lnTo>
                  <a:pt x="6188411" y="574771"/>
                </a:lnTo>
                <a:lnTo>
                  <a:pt x="6208467" y="574771"/>
                </a:lnTo>
                <a:lnTo>
                  <a:pt x="6208467" y="683569"/>
                </a:lnTo>
                <a:lnTo>
                  <a:pt x="6249028" y="683569"/>
                </a:lnTo>
                <a:lnTo>
                  <a:pt x="6249028" y="540373"/>
                </a:lnTo>
                <a:close/>
                <a:moveTo>
                  <a:pt x="6158158" y="538580"/>
                </a:moveTo>
                <a:cubicBezTo>
                  <a:pt x="6140343" y="538580"/>
                  <a:pt x="6126561" y="547880"/>
                  <a:pt x="6120958" y="563230"/>
                </a:cubicBezTo>
                <a:lnTo>
                  <a:pt x="6120958" y="540373"/>
                </a:lnTo>
                <a:lnTo>
                  <a:pt x="6081518" y="540373"/>
                </a:lnTo>
                <a:lnTo>
                  <a:pt x="6081518" y="683569"/>
                </a:lnTo>
                <a:lnTo>
                  <a:pt x="6122191" y="683569"/>
                </a:lnTo>
                <a:lnTo>
                  <a:pt x="6122191" y="615108"/>
                </a:lnTo>
                <a:cubicBezTo>
                  <a:pt x="6122191" y="590010"/>
                  <a:pt x="6131603" y="580374"/>
                  <a:pt x="6152219" y="580374"/>
                </a:cubicBezTo>
                <a:lnTo>
                  <a:pt x="6169363" y="580374"/>
                </a:lnTo>
                <a:lnTo>
                  <a:pt x="6169363" y="539813"/>
                </a:lnTo>
                <a:cubicBezTo>
                  <a:pt x="6165665" y="538916"/>
                  <a:pt x="6161856" y="538580"/>
                  <a:pt x="6158158" y="538580"/>
                </a:cubicBezTo>
                <a:close/>
                <a:moveTo>
                  <a:pt x="6742678" y="536787"/>
                </a:moveTo>
                <a:cubicBezTo>
                  <a:pt x="6699876" y="536787"/>
                  <a:pt x="6668279" y="568384"/>
                  <a:pt x="6668279" y="612083"/>
                </a:cubicBezTo>
                <a:cubicBezTo>
                  <a:pt x="6668279" y="655781"/>
                  <a:pt x="6700548" y="687378"/>
                  <a:pt x="6743350" y="687378"/>
                </a:cubicBezTo>
                <a:cubicBezTo>
                  <a:pt x="6775284" y="687378"/>
                  <a:pt x="6802175" y="672924"/>
                  <a:pt x="6814948" y="642335"/>
                </a:cubicBezTo>
                <a:lnTo>
                  <a:pt x="6772707" y="637966"/>
                </a:lnTo>
                <a:cubicBezTo>
                  <a:pt x="6766992" y="647602"/>
                  <a:pt x="6755787" y="652644"/>
                  <a:pt x="6743910" y="652644"/>
                </a:cubicBezTo>
                <a:cubicBezTo>
                  <a:pt x="6725759" y="652644"/>
                  <a:pt x="6713322" y="639758"/>
                  <a:pt x="6711081" y="623848"/>
                </a:cubicBezTo>
                <a:lnTo>
                  <a:pt x="6817637" y="623848"/>
                </a:lnTo>
                <a:lnTo>
                  <a:pt x="6817749" y="623960"/>
                </a:lnTo>
                <a:lnTo>
                  <a:pt x="6817749" y="622391"/>
                </a:lnTo>
                <a:cubicBezTo>
                  <a:pt x="6817749" y="562446"/>
                  <a:pt x="6782118" y="536787"/>
                  <a:pt x="6742678" y="536787"/>
                </a:cubicBezTo>
                <a:close/>
                <a:moveTo>
                  <a:pt x="6486119" y="536675"/>
                </a:moveTo>
                <a:cubicBezTo>
                  <a:pt x="6451384" y="536675"/>
                  <a:pt x="6424829" y="554154"/>
                  <a:pt x="6424829" y="554154"/>
                </a:cubicBezTo>
                <a:lnTo>
                  <a:pt x="6440740" y="584743"/>
                </a:lnTo>
                <a:cubicBezTo>
                  <a:pt x="6451384" y="578469"/>
                  <a:pt x="6469536" y="571298"/>
                  <a:pt x="6483878" y="571298"/>
                </a:cubicBezTo>
                <a:cubicBezTo>
                  <a:pt x="6499452" y="571298"/>
                  <a:pt x="6507632" y="577908"/>
                  <a:pt x="6507632" y="588217"/>
                </a:cubicBezTo>
                <a:lnTo>
                  <a:pt x="6507632" y="588329"/>
                </a:lnTo>
                <a:lnTo>
                  <a:pt x="6507632" y="589897"/>
                </a:lnTo>
                <a:cubicBezTo>
                  <a:pt x="6507632" y="595164"/>
                  <a:pt x="6504494" y="598301"/>
                  <a:pt x="6497659" y="598301"/>
                </a:cubicBezTo>
                <a:lnTo>
                  <a:pt x="6469536" y="598301"/>
                </a:lnTo>
                <a:cubicBezTo>
                  <a:pt x="6437714" y="598301"/>
                  <a:pt x="6417658" y="615108"/>
                  <a:pt x="6417658" y="642335"/>
                </a:cubicBezTo>
                <a:cubicBezTo>
                  <a:pt x="6417658" y="665753"/>
                  <a:pt x="6437266" y="687378"/>
                  <a:pt x="6467631" y="687378"/>
                </a:cubicBezTo>
                <a:cubicBezTo>
                  <a:pt x="6483878" y="687378"/>
                  <a:pt x="6500124" y="681440"/>
                  <a:pt x="6507632" y="670235"/>
                </a:cubicBezTo>
                <a:lnTo>
                  <a:pt x="6507632" y="683681"/>
                </a:lnTo>
                <a:lnTo>
                  <a:pt x="6548304" y="683681"/>
                </a:lnTo>
                <a:lnTo>
                  <a:pt x="6548304" y="589561"/>
                </a:lnTo>
                <a:cubicBezTo>
                  <a:pt x="6548304" y="551689"/>
                  <a:pt x="6518612" y="536675"/>
                  <a:pt x="6486119" y="536675"/>
                </a:cubicBezTo>
                <a:close/>
                <a:moveTo>
                  <a:pt x="5995355" y="536675"/>
                </a:moveTo>
                <a:cubicBezTo>
                  <a:pt x="5960620" y="536675"/>
                  <a:pt x="5934065" y="554154"/>
                  <a:pt x="5934065" y="554154"/>
                </a:cubicBezTo>
                <a:lnTo>
                  <a:pt x="5949976" y="584743"/>
                </a:lnTo>
                <a:cubicBezTo>
                  <a:pt x="5960620" y="578469"/>
                  <a:pt x="5978772" y="571298"/>
                  <a:pt x="5993114" y="571298"/>
                </a:cubicBezTo>
                <a:cubicBezTo>
                  <a:pt x="6008688" y="571298"/>
                  <a:pt x="6016868" y="577908"/>
                  <a:pt x="6016868" y="588217"/>
                </a:cubicBezTo>
                <a:lnTo>
                  <a:pt x="6016868" y="588329"/>
                </a:lnTo>
                <a:lnTo>
                  <a:pt x="6016868" y="589897"/>
                </a:lnTo>
                <a:cubicBezTo>
                  <a:pt x="6016868" y="595164"/>
                  <a:pt x="6013730" y="598301"/>
                  <a:pt x="6006895" y="598301"/>
                </a:cubicBezTo>
                <a:lnTo>
                  <a:pt x="5978772" y="598301"/>
                </a:lnTo>
                <a:cubicBezTo>
                  <a:pt x="5946950" y="598301"/>
                  <a:pt x="5926894" y="615108"/>
                  <a:pt x="5926894" y="642335"/>
                </a:cubicBezTo>
                <a:cubicBezTo>
                  <a:pt x="5926894" y="665753"/>
                  <a:pt x="5946502" y="687378"/>
                  <a:pt x="5976867" y="687378"/>
                </a:cubicBezTo>
                <a:cubicBezTo>
                  <a:pt x="5993114" y="687378"/>
                  <a:pt x="6009360" y="681440"/>
                  <a:pt x="6016868" y="670235"/>
                </a:cubicBezTo>
                <a:lnTo>
                  <a:pt x="6016868" y="683681"/>
                </a:lnTo>
                <a:lnTo>
                  <a:pt x="6057541" y="683681"/>
                </a:lnTo>
                <a:lnTo>
                  <a:pt x="6057541" y="589561"/>
                </a:lnTo>
                <a:cubicBezTo>
                  <a:pt x="6057541" y="551689"/>
                  <a:pt x="6027848" y="536675"/>
                  <a:pt x="5995355" y="536675"/>
                </a:cubicBezTo>
                <a:close/>
                <a:moveTo>
                  <a:pt x="5351786" y="491744"/>
                </a:moveTo>
                <a:cubicBezTo>
                  <a:pt x="5342598" y="491744"/>
                  <a:pt x="5333410" y="492304"/>
                  <a:pt x="5324447" y="493425"/>
                </a:cubicBezTo>
                <a:cubicBezTo>
                  <a:pt x="5309432" y="545415"/>
                  <a:pt x="5308761" y="601438"/>
                  <a:pt x="5324447" y="655109"/>
                </a:cubicBezTo>
                <a:cubicBezTo>
                  <a:pt x="5333410" y="656229"/>
                  <a:pt x="5342486" y="656789"/>
                  <a:pt x="5351786" y="656789"/>
                </a:cubicBezTo>
                <a:cubicBezTo>
                  <a:pt x="5364671" y="656789"/>
                  <a:pt x="5377444" y="655669"/>
                  <a:pt x="5389769" y="653652"/>
                </a:cubicBezTo>
                <a:lnTo>
                  <a:pt x="5389769" y="653611"/>
                </a:lnTo>
                <a:lnTo>
                  <a:pt x="5389842" y="653585"/>
                </a:lnTo>
                <a:lnTo>
                  <a:pt x="5405904" y="687827"/>
                </a:lnTo>
                <a:cubicBezTo>
                  <a:pt x="5410498" y="695782"/>
                  <a:pt x="5415541" y="703401"/>
                  <a:pt x="5421030" y="710796"/>
                </a:cubicBezTo>
                <a:cubicBezTo>
                  <a:pt x="5475261" y="697463"/>
                  <a:pt x="5523441" y="669003"/>
                  <a:pt x="5560864" y="630010"/>
                </a:cubicBezTo>
                <a:cubicBezTo>
                  <a:pt x="5552237" y="609730"/>
                  <a:pt x="5540696" y="591018"/>
                  <a:pt x="5526802" y="574323"/>
                </a:cubicBezTo>
                <a:cubicBezTo>
                  <a:pt x="5509771" y="594884"/>
                  <a:pt x="5489182" y="612391"/>
                  <a:pt x="5466003" y="625920"/>
                </a:cubicBezTo>
                <a:lnTo>
                  <a:pt x="5389842" y="653585"/>
                </a:lnTo>
                <a:lnTo>
                  <a:pt x="5389769" y="653428"/>
                </a:lnTo>
                <a:cubicBezTo>
                  <a:pt x="5373299" y="609393"/>
                  <a:pt x="5370834" y="561549"/>
                  <a:pt x="5383271" y="515274"/>
                </a:cubicBezTo>
                <a:cubicBezTo>
                  <a:pt x="5385176" y="508327"/>
                  <a:pt x="5387304" y="501492"/>
                  <a:pt x="5389769" y="494881"/>
                </a:cubicBezTo>
                <a:cubicBezTo>
                  <a:pt x="5377444" y="492752"/>
                  <a:pt x="5364783" y="491744"/>
                  <a:pt x="5351786" y="491744"/>
                </a:cubicBezTo>
                <a:close/>
                <a:moveTo>
                  <a:pt x="6586064" y="485918"/>
                </a:moveTo>
                <a:lnTo>
                  <a:pt x="6586064" y="540485"/>
                </a:lnTo>
                <a:lnTo>
                  <a:pt x="6563543" y="540485"/>
                </a:lnTo>
                <a:lnTo>
                  <a:pt x="6563543" y="574883"/>
                </a:lnTo>
                <a:lnTo>
                  <a:pt x="6586064" y="574883"/>
                </a:lnTo>
                <a:lnTo>
                  <a:pt x="6586064" y="653316"/>
                </a:lnTo>
                <a:cubicBezTo>
                  <a:pt x="6586064" y="682000"/>
                  <a:pt x="6607017" y="685474"/>
                  <a:pt x="6627298" y="685474"/>
                </a:cubicBezTo>
                <a:cubicBezTo>
                  <a:pt x="6639175" y="685474"/>
                  <a:pt x="6658895" y="683569"/>
                  <a:pt x="6658895" y="683569"/>
                </a:cubicBezTo>
                <a:lnTo>
                  <a:pt x="6658895" y="648834"/>
                </a:lnTo>
                <a:cubicBezTo>
                  <a:pt x="6658895" y="648834"/>
                  <a:pt x="6650491" y="649731"/>
                  <a:pt x="6640183" y="649731"/>
                </a:cubicBezTo>
                <a:cubicBezTo>
                  <a:pt x="6633908" y="649731"/>
                  <a:pt x="6626737" y="648498"/>
                  <a:pt x="6626737" y="639423"/>
                </a:cubicBezTo>
                <a:lnTo>
                  <a:pt x="6626737" y="574659"/>
                </a:lnTo>
                <a:lnTo>
                  <a:pt x="6657662" y="574659"/>
                </a:lnTo>
                <a:lnTo>
                  <a:pt x="6657662" y="540261"/>
                </a:lnTo>
                <a:lnTo>
                  <a:pt x="6626737" y="540261"/>
                </a:lnTo>
                <a:lnTo>
                  <a:pt x="6626737" y="485918"/>
                </a:lnTo>
                <a:close/>
                <a:moveTo>
                  <a:pt x="6801447" y="464965"/>
                </a:moveTo>
                <a:lnTo>
                  <a:pt x="6801447" y="475049"/>
                </a:lnTo>
                <a:lnTo>
                  <a:pt x="6812428" y="475049"/>
                </a:lnTo>
                <a:lnTo>
                  <a:pt x="6812428" y="503845"/>
                </a:lnTo>
                <a:lnTo>
                  <a:pt x="6823856" y="503845"/>
                </a:lnTo>
                <a:lnTo>
                  <a:pt x="6823856" y="475049"/>
                </a:lnTo>
                <a:lnTo>
                  <a:pt x="6834725" y="475049"/>
                </a:lnTo>
                <a:lnTo>
                  <a:pt x="6834725" y="464965"/>
                </a:lnTo>
                <a:close/>
                <a:moveTo>
                  <a:pt x="6841111" y="464853"/>
                </a:moveTo>
                <a:lnTo>
                  <a:pt x="6841111" y="503733"/>
                </a:lnTo>
                <a:lnTo>
                  <a:pt x="6852092" y="503733"/>
                </a:lnTo>
                <a:lnTo>
                  <a:pt x="6852092" y="481548"/>
                </a:lnTo>
                <a:lnTo>
                  <a:pt x="6857134" y="495442"/>
                </a:lnTo>
                <a:lnTo>
                  <a:pt x="6865761" y="495442"/>
                </a:lnTo>
                <a:lnTo>
                  <a:pt x="6870803" y="481548"/>
                </a:lnTo>
                <a:lnTo>
                  <a:pt x="6870803" y="503733"/>
                </a:lnTo>
                <a:lnTo>
                  <a:pt x="6882008" y="503733"/>
                </a:lnTo>
                <a:lnTo>
                  <a:pt x="6882008" y="464853"/>
                </a:lnTo>
                <a:lnTo>
                  <a:pt x="6867890" y="464853"/>
                </a:lnTo>
                <a:lnTo>
                  <a:pt x="6861840" y="481100"/>
                </a:lnTo>
                <a:lnTo>
                  <a:pt x="6856125" y="464853"/>
                </a:lnTo>
                <a:close/>
                <a:moveTo>
                  <a:pt x="6226955" y="464741"/>
                </a:moveTo>
                <a:cubicBezTo>
                  <a:pt x="6212501" y="464741"/>
                  <a:pt x="6200960" y="476170"/>
                  <a:pt x="6200960" y="490960"/>
                </a:cubicBezTo>
                <a:cubicBezTo>
                  <a:pt x="6200960" y="505750"/>
                  <a:pt x="6212277" y="516955"/>
                  <a:pt x="6226955" y="516955"/>
                </a:cubicBezTo>
                <a:cubicBezTo>
                  <a:pt x="6241633" y="516955"/>
                  <a:pt x="6253174" y="505302"/>
                  <a:pt x="6253174" y="490960"/>
                </a:cubicBezTo>
                <a:cubicBezTo>
                  <a:pt x="6253174" y="476618"/>
                  <a:pt x="6241633" y="464741"/>
                  <a:pt x="6226955" y="464741"/>
                </a:cubicBezTo>
                <a:close/>
                <a:moveTo>
                  <a:pt x="5864596" y="464741"/>
                </a:moveTo>
                <a:lnTo>
                  <a:pt x="5864596" y="683569"/>
                </a:lnTo>
                <a:lnTo>
                  <a:pt x="5904933" y="683569"/>
                </a:lnTo>
                <a:lnTo>
                  <a:pt x="5904933" y="464741"/>
                </a:lnTo>
                <a:close/>
                <a:moveTo>
                  <a:pt x="5739608" y="460931"/>
                </a:moveTo>
                <a:cubicBezTo>
                  <a:pt x="5675293" y="460931"/>
                  <a:pt x="5625544" y="508103"/>
                  <a:pt x="5625544" y="574099"/>
                </a:cubicBezTo>
                <a:cubicBezTo>
                  <a:pt x="5625544" y="640094"/>
                  <a:pt x="5675181" y="687266"/>
                  <a:pt x="5739608" y="687266"/>
                </a:cubicBezTo>
                <a:cubicBezTo>
                  <a:pt x="5789020" y="687266"/>
                  <a:pt x="5834063" y="657238"/>
                  <a:pt x="5846836" y="605696"/>
                </a:cubicBezTo>
                <a:lnTo>
                  <a:pt x="5798992" y="605696"/>
                </a:lnTo>
                <a:cubicBezTo>
                  <a:pt x="5790925" y="631579"/>
                  <a:pt x="5768629" y="647265"/>
                  <a:pt x="5739608" y="647265"/>
                </a:cubicBezTo>
                <a:cubicBezTo>
                  <a:pt x="5698374" y="647265"/>
                  <a:pt x="5670811" y="616004"/>
                  <a:pt x="5670811" y="574099"/>
                </a:cubicBezTo>
                <a:cubicBezTo>
                  <a:pt x="5670811" y="532193"/>
                  <a:pt x="5698374" y="500932"/>
                  <a:pt x="5739608" y="500932"/>
                </a:cubicBezTo>
                <a:cubicBezTo>
                  <a:pt x="5768629" y="500932"/>
                  <a:pt x="5790813" y="516506"/>
                  <a:pt x="5798992" y="542501"/>
                </a:cubicBezTo>
                <a:lnTo>
                  <a:pt x="5846836" y="542501"/>
                </a:lnTo>
                <a:cubicBezTo>
                  <a:pt x="5834063" y="490960"/>
                  <a:pt x="5789020" y="460931"/>
                  <a:pt x="5739608" y="460931"/>
                </a:cubicBezTo>
                <a:close/>
                <a:moveTo>
                  <a:pt x="5421031" y="437514"/>
                </a:moveTo>
                <a:cubicBezTo>
                  <a:pt x="5408034" y="454881"/>
                  <a:pt x="5397501" y="474153"/>
                  <a:pt x="5389770" y="494882"/>
                </a:cubicBezTo>
                <a:cubicBezTo>
                  <a:pt x="5444673" y="504182"/>
                  <a:pt x="5492853" y="533090"/>
                  <a:pt x="5526915" y="574211"/>
                </a:cubicBezTo>
                <a:cubicBezTo>
                  <a:pt x="5540809" y="557516"/>
                  <a:pt x="5552350" y="538693"/>
                  <a:pt x="5560977" y="518524"/>
                </a:cubicBezTo>
                <a:cubicBezTo>
                  <a:pt x="5523554" y="479308"/>
                  <a:pt x="5475263" y="450848"/>
                  <a:pt x="5421031" y="437514"/>
                </a:cubicBezTo>
                <a:close/>
                <a:moveTo>
                  <a:pt x="0" y="0"/>
                </a:moveTo>
                <a:lnTo>
                  <a:pt x="12192000" y="0"/>
                </a:lnTo>
                <a:lnTo>
                  <a:pt x="12192000"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to insert dark background image</a:t>
            </a:r>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A5A9F699-FBE8-5E26-87B2-A3B72BB23DD8}"/>
              </a:ext>
            </a:extLst>
          </p:cNvPr>
          <p:cNvSpPr>
            <a:spLocks noGrp="1"/>
          </p:cNvSpPr>
          <p:nvPr>
            <p:ph type="pic" sz="quarter" idx="26" hasCustomPrompt="1"/>
          </p:nvPr>
        </p:nvSpPr>
        <p:spPr>
          <a:xfrm>
            <a:off x="0" y="0"/>
            <a:ext cx="12192000" cy="6858000"/>
          </a:xfrm>
          <a:custGeom>
            <a:avLst/>
            <a:gdLst>
              <a:gd name="connsiteX0" fmla="*/ 6507632 w 12192000"/>
              <a:gd name="connsiteY0" fmla="*/ 621943 h 6858000"/>
              <a:gd name="connsiteX1" fmla="*/ 6507632 w 12192000"/>
              <a:gd name="connsiteY1" fmla="*/ 632251 h 6858000"/>
              <a:gd name="connsiteX2" fmla="*/ 6507519 w 12192000"/>
              <a:gd name="connsiteY2" fmla="*/ 632363 h 6858000"/>
              <a:gd name="connsiteX3" fmla="*/ 6479732 w 12192000"/>
              <a:gd name="connsiteY3" fmla="*/ 657686 h 6858000"/>
              <a:gd name="connsiteX4" fmla="*/ 6459451 w 12192000"/>
              <a:gd name="connsiteY4" fmla="*/ 640767 h 6858000"/>
              <a:gd name="connsiteX5" fmla="*/ 6479732 w 12192000"/>
              <a:gd name="connsiteY5" fmla="*/ 625080 h 6858000"/>
              <a:gd name="connsiteX6" fmla="*/ 6495082 w 12192000"/>
              <a:gd name="connsiteY6" fmla="*/ 625080 h 6858000"/>
              <a:gd name="connsiteX7" fmla="*/ 6507632 w 12192000"/>
              <a:gd name="connsiteY7" fmla="*/ 621943 h 6858000"/>
              <a:gd name="connsiteX8" fmla="*/ 6016868 w 12192000"/>
              <a:gd name="connsiteY8" fmla="*/ 621943 h 6858000"/>
              <a:gd name="connsiteX9" fmla="*/ 6016868 w 12192000"/>
              <a:gd name="connsiteY9" fmla="*/ 632251 h 6858000"/>
              <a:gd name="connsiteX10" fmla="*/ 6016756 w 12192000"/>
              <a:gd name="connsiteY10" fmla="*/ 632363 h 6858000"/>
              <a:gd name="connsiteX11" fmla="*/ 5988968 w 12192000"/>
              <a:gd name="connsiteY11" fmla="*/ 657686 h 6858000"/>
              <a:gd name="connsiteX12" fmla="*/ 5968687 w 12192000"/>
              <a:gd name="connsiteY12" fmla="*/ 640767 h 6858000"/>
              <a:gd name="connsiteX13" fmla="*/ 5988968 w 12192000"/>
              <a:gd name="connsiteY13" fmla="*/ 625080 h 6858000"/>
              <a:gd name="connsiteX14" fmla="*/ 6004318 w 12192000"/>
              <a:gd name="connsiteY14" fmla="*/ 625080 h 6858000"/>
              <a:gd name="connsiteX15" fmla="*/ 6016868 w 12192000"/>
              <a:gd name="connsiteY15" fmla="*/ 621943 h 6858000"/>
              <a:gd name="connsiteX16" fmla="*/ 6742566 w 12192000"/>
              <a:gd name="connsiteY16" fmla="*/ 570401 h 6858000"/>
              <a:gd name="connsiteX17" fmla="*/ 6774163 w 12192000"/>
              <a:gd name="connsiteY17" fmla="*/ 596620 h 6858000"/>
              <a:gd name="connsiteX18" fmla="*/ 6710072 w 12192000"/>
              <a:gd name="connsiteY18" fmla="*/ 596620 h 6858000"/>
              <a:gd name="connsiteX19" fmla="*/ 6742566 w 12192000"/>
              <a:gd name="connsiteY19" fmla="*/ 570401 h 6858000"/>
              <a:gd name="connsiteX20" fmla="*/ 6265723 w 12192000"/>
              <a:gd name="connsiteY20" fmla="*/ 540373 h 6858000"/>
              <a:gd name="connsiteX21" fmla="*/ 6314463 w 12192000"/>
              <a:gd name="connsiteY21" fmla="*/ 683569 h 6858000"/>
              <a:gd name="connsiteX22" fmla="*/ 6364772 w 12192000"/>
              <a:gd name="connsiteY22" fmla="*/ 683569 h 6858000"/>
              <a:gd name="connsiteX23" fmla="*/ 6415754 w 12192000"/>
              <a:gd name="connsiteY23" fmla="*/ 540373 h 6858000"/>
              <a:gd name="connsiteX24" fmla="*/ 6372952 w 12192000"/>
              <a:gd name="connsiteY24" fmla="*/ 540373 h 6858000"/>
              <a:gd name="connsiteX25" fmla="*/ 6340458 w 12192000"/>
              <a:gd name="connsiteY25" fmla="*/ 639759 h 6858000"/>
              <a:gd name="connsiteX26" fmla="*/ 6340346 w 12192000"/>
              <a:gd name="connsiteY26" fmla="*/ 639759 h 6858000"/>
              <a:gd name="connsiteX27" fmla="*/ 6309757 w 12192000"/>
              <a:gd name="connsiteY27" fmla="*/ 540373 h 6858000"/>
              <a:gd name="connsiteX28" fmla="*/ 6188411 w 12192000"/>
              <a:gd name="connsiteY28" fmla="*/ 540373 h 6858000"/>
              <a:gd name="connsiteX29" fmla="*/ 6188411 w 12192000"/>
              <a:gd name="connsiteY29" fmla="*/ 574771 h 6858000"/>
              <a:gd name="connsiteX30" fmla="*/ 6208467 w 12192000"/>
              <a:gd name="connsiteY30" fmla="*/ 574771 h 6858000"/>
              <a:gd name="connsiteX31" fmla="*/ 6208467 w 12192000"/>
              <a:gd name="connsiteY31" fmla="*/ 683569 h 6858000"/>
              <a:gd name="connsiteX32" fmla="*/ 6249028 w 12192000"/>
              <a:gd name="connsiteY32" fmla="*/ 683569 h 6858000"/>
              <a:gd name="connsiteX33" fmla="*/ 6249028 w 12192000"/>
              <a:gd name="connsiteY33" fmla="*/ 540373 h 6858000"/>
              <a:gd name="connsiteX34" fmla="*/ 6158158 w 12192000"/>
              <a:gd name="connsiteY34" fmla="*/ 538580 h 6858000"/>
              <a:gd name="connsiteX35" fmla="*/ 6120958 w 12192000"/>
              <a:gd name="connsiteY35" fmla="*/ 563230 h 6858000"/>
              <a:gd name="connsiteX36" fmla="*/ 6120958 w 12192000"/>
              <a:gd name="connsiteY36" fmla="*/ 540373 h 6858000"/>
              <a:gd name="connsiteX37" fmla="*/ 6081518 w 12192000"/>
              <a:gd name="connsiteY37" fmla="*/ 540373 h 6858000"/>
              <a:gd name="connsiteX38" fmla="*/ 6081518 w 12192000"/>
              <a:gd name="connsiteY38" fmla="*/ 683569 h 6858000"/>
              <a:gd name="connsiteX39" fmla="*/ 6122191 w 12192000"/>
              <a:gd name="connsiteY39" fmla="*/ 683569 h 6858000"/>
              <a:gd name="connsiteX40" fmla="*/ 6122191 w 12192000"/>
              <a:gd name="connsiteY40" fmla="*/ 615108 h 6858000"/>
              <a:gd name="connsiteX41" fmla="*/ 6152219 w 12192000"/>
              <a:gd name="connsiteY41" fmla="*/ 580374 h 6858000"/>
              <a:gd name="connsiteX42" fmla="*/ 6169363 w 12192000"/>
              <a:gd name="connsiteY42" fmla="*/ 580374 h 6858000"/>
              <a:gd name="connsiteX43" fmla="*/ 6169363 w 12192000"/>
              <a:gd name="connsiteY43" fmla="*/ 539813 h 6858000"/>
              <a:gd name="connsiteX44" fmla="*/ 6158158 w 12192000"/>
              <a:gd name="connsiteY44" fmla="*/ 538580 h 6858000"/>
              <a:gd name="connsiteX45" fmla="*/ 6742678 w 12192000"/>
              <a:gd name="connsiteY45" fmla="*/ 536787 h 6858000"/>
              <a:gd name="connsiteX46" fmla="*/ 6668279 w 12192000"/>
              <a:gd name="connsiteY46" fmla="*/ 612083 h 6858000"/>
              <a:gd name="connsiteX47" fmla="*/ 6743350 w 12192000"/>
              <a:gd name="connsiteY47" fmla="*/ 687378 h 6858000"/>
              <a:gd name="connsiteX48" fmla="*/ 6814948 w 12192000"/>
              <a:gd name="connsiteY48" fmla="*/ 642335 h 6858000"/>
              <a:gd name="connsiteX49" fmla="*/ 6772707 w 12192000"/>
              <a:gd name="connsiteY49" fmla="*/ 637966 h 6858000"/>
              <a:gd name="connsiteX50" fmla="*/ 6743910 w 12192000"/>
              <a:gd name="connsiteY50" fmla="*/ 652644 h 6858000"/>
              <a:gd name="connsiteX51" fmla="*/ 6711081 w 12192000"/>
              <a:gd name="connsiteY51" fmla="*/ 623848 h 6858000"/>
              <a:gd name="connsiteX52" fmla="*/ 6817637 w 12192000"/>
              <a:gd name="connsiteY52" fmla="*/ 623848 h 6858000"/>
              <a:gd name="connsiteX53" fmla="*/ 6817749 w 12192000"/>
              <a:gd name="connsiteY53" fmla="*/ 623960 h 6858000"/>
              <a:gd name="connsiteX54" fmla="*/ 6817749 w 12192000"/>
              <a:gd name="connsiteY54" fmla="*/ 622391 h 6858000"/>
              <a:gd name="connsiteX55" fmla="*/ 6742678 w 12192000"/>
              <a:gd name="connsiteY55" fmla="*/ 536787 h 6858000"/>
              <a:gd name="connsiteX56" fmla="*/ 6486119 w 12192000"/>
              <a:gd name="connsiteY56" fmla="*/ 536675 h 6858000"/>
              <a:gd name="connsiteX57" fmla="*/ 6424829 w 12192000"/>
              <a:gd name="connsiteY57" fmla="*/ 554154 h 6858000"/>
              <a:gd name="connsiteX58" fmla="*/ 6440740 w 12192000"/>
              <a:gd name="connsiteY58" fmla="*/ 584743 h 6858000"/>
              <a:gd name="connsiteX59" fmla="*/ 6483878 w 12192000"/>
              <a:gd name="connsiteY59" fmla="*/ 571298 h 6858000"/>
              <a:gd name="connsiteX60" fmla="*/ 6507632 w 12192000"/>
              <a:gd name="connsiteY60" fmla="*/ 588217 h 6858000"/>
              <a:gd name="connsiteX61" fmla="*/ 6507632 w 12192000"/>
              <a:gd name="connsiteY61" fmla="*/ 588329 h 6858000"/>
              <a:gd name="connsiteX62" fmla="*/ 6507632 w 12192000"/>
              <a:gd name="connsiteY62" fmla="*/ 589897 h 6858000"/>
              <a:gd name="connsiteX63" fmla="*/ 6497659 w 12192000"/>
              <a:gd name="connsiteY63" fmla="*/ 598301 h 6858000"/>
              <a:gd name="connsiteX64" fmla="*/ 6469536 w 12192000"/>
              <a:gd name="connsiteY64" fmla="*/ 598301 h 6858000"/>
              <a:gd name="connsiteX65" fmla="*/ 6417658 w 12192000"/>
              <a:gd name="connsiteY65" fmla="*/ 642335 h 6858000"/>
              <a:gd name="connsiteX66" fmla="*/ 6467631 w 12192000"/>
              <a:gd name="connsiteY66" fmla="*/ 687378 h 6858000"/>
              <a:gd name="connsiteX67" fmla="*/ 6507632 w 12192000"/>
              <a:gd name="connsiteY67" fmla="*/ 670235 h 6858000"/>
              <a:gd name="connsiteX68" fmla="*/ 6507632 w 12192000"/>
              <a:gd name="connsiteY68" fmla="*/ 683681 h 6858000"/>
              <a:gd name="connsiteX69" fmla="*/ 6548304 w 12192000"/>
              <a:gd name="connsiteY69" fmla="*/ 683681 h 6858000"/>
              <a:gd name="connsiteX70" fmla="*/ 6548304 w 12192000"/>
              <a:gd name="connsiteY70" fmla="*/ 589561 h 6858000"/>
              <a:gd name="connsiteX71" fmla="*/ 6486119 w 12192000"/>
              <a:gd name="connsiteY71" fmla="*/ 536675 h 6858000"/>
              <a:gd name="connsiteX72" fmla="*/ 5995355 w 12192000"/>
              <a:gd name="connsiteY72" fmla="*/ 536675 h 6858000"/>
              <a:gd name="connsiteX73" fmla="*/ 5934065 w 12192000"/>
              <a:gd name="connsiteY73" fmla="*/ 554154 h 6858000"/>
              <a:gd name="connsiteX74" fmla="*/ 5949976 w 12192000"/>
              <a:gd name="connsiteY74" fmla="*/ 584743 h 6858000"/>
              <a:gd name="connsiteX75" fmla="*/ 5993114 w 12192000"/>
              <a:gd name="connsiteY75" fmla="*/ 571298 h 6858000"/>
              <a:gd name="connsiteX76" fmla="*/ 6016868 w 12192000"/>
              <a:gd name="connsiteY76" fmla="*/ 588217 h 6858000"/>
              <a:gd name="connsiteX77" fmla="*/ 6016868 w 12192000"/>
              <a:gd name="connsiteY77" fmla="*/ 588329 h 6858000"/>
              <a:gd name="connsiteX78" fmla="*/ 6016868 w 12192000"/>
              <a:gd name="connsiteY78" fmla="*/ 589897 h 6858000"/>
              <a:gd name="connsiteX79" fmla="*/ 6006895 w 12192000"/>
              <a:gd name="connsiteY79" fmla="*/ 598301 h 6858000"/>
              <a:gd name="connsiteX80" fmla="*/ 5978772 w 12192000"/>
              <a:gd name="connsiteY80" fmla="*/ 598301 h 6858000"/>
              <a:gd name="connsiteX81" fmla="*/ 5926894 w 12192000"/>
              <a:gd name="connsiteY81" fmla="*/ 642335 h 6858000"/>
              <a:gd name="connsiteX82" fmla="*/ 5976867 w 12192000"/>
              <a:gd name="connsiteY82" fmla="*/ 687378 h 6858000"/>
              <a:gd name="connsiteX83" fmla="*/ 6016868 w 12192000"/>
              <a:gd name="connsiteY83" fmla="*/ 670235 h 6858000"/>
              <a:gd name="connsiteX84" fmla="*/ 6016868 w 12192000"/>
              <a:gd name="connsiteY84" fmla="*/ 683681 h 6858000"/>
              <a:gd name="connsiteX85" fmla="*/ 6057541 w 12192000"/>
              <a:gd name="connsiteY85" fmla="*/ 683681 h 6858000"/>
              <a:gd name="connsiteX86" fmla="*/ 6057541 w 12192000"/>
              <a:gd name="connsiteY86" fmla="*/ 589561 h 6858000"/>
              <a:gd name="connsiteX87" fmla="*/ 5995355 w 12192000"/>
              <a:gd name="connsiteY87" fmla="*/ 536675 h 6858000"/>
              <a:gd name="connsiteX88" fmla="*/ 5351786 w 12192000"/>
              <a:gd name="connsiteY88" fmla="*/ 491744 h 6858000"/>
              <a:gd name="connsiteX89" fmla="*/ 5324447 w 12192000"/>
              <a:gd name="connsiteY89" fmla="*/ 493425 h 6858000"/>
              <a:gd name="connsiteX90" fmla="*/ 5324447 w 12192000"/>
              <a:gd name="connsiteY90" fmla="*/ 655109 h 6858000"/>
              <a:gd name="connsiteX91" fmla="*/ 5351786 w 12192000"/>
              <a:gd name="connsiteY91" fmla="*/ 656789 h 6858000"/>
              <a:gd name="connsiteX92" fmla="*/ 5389769 w 12192000"/>
              <a:gd name="connsiteY92" fmla="*/ 653652 h 6858000"/>
              <a:gd name="connsiteX93" fmla="*/ 5389769 w 12192000"/>
              <a:gd name="connsiteY93" fmla="*/ 653611 h 6858000"/>
              <a:gd name="connsiteX94" fmla="*/ 5389842 w 12192000"/>
              <a:gd name="connsiteY94" fmla="*/ 653585 h 6858000"/>
              <a:gd name="connsiteX95" fmla="*/ 5405904 w 12192000"/>
              <a:gd name="connsiteY95" fmla="*/ 687827 h 6858000"/>
              <a:gd name="connsiteX96" fmla="*/ 5421030 w 12192000"/>
              <a:gd name="connsiteY96" fmla="*/ 710796 h 6858000"/>
              <a:gd name="connsiteX97" fmla="*/ 5560864 w 12192000"/>
              <a:gd name="connsiteY97" fmla="*/ 630010 h 6858000"/>
              <a:gd name="connsiteX98" fmla="*/ 5526802 w 12192000"/>
              <a:gd name="connsiteY98" fmla="*/ 574323 h 6858000"/>
              <a:gd name="connsiteX99" fmla="*/ 5466003 w 12192000"/>
              <a:gd name="connsiteY99" fmla="*/ 625920 h 6858000"/>
              <a:gd name="connsiteX100" fmla="*/ 5389842 w 12192000"/>
              <a:gd name="connsiteY100" fmla="*/ 653585 h 6858000"/>
              <a:gd name="connsiteX101" fmla="*/ 5389769 w 12192000"/>
              <a:gd name="connsiteY101" fmla="*/ 653428 h 6858000"/>
              <a:gd name="connsiteX102" fmla="*/ 5383271 w 12192000"/>
              <a:gd name="connsiteY102" fmla="*/ 515274 h 6858000"/>
              <a:gd name="connsiteX103" fmla="*/ 5389769 w 12192000"/>
              <a:gd name="connsiteY103" fmla="*/ 494881 h 6858000"/>
              <a:gd name="connsiteX104" fmla="*/ 5351786 w 12192000"/>
              <a:gd name="connsiteY104" fmla="*/ 491744 h 6858000"/>
              <a:gd name="connsiteX105" fmla="*/ 6586064 w 12192000"/>
              <a:gd name="connsiteY105" fmla="*/ 485918 h 6858000"/>
              <a:gd name="connsiteX106" fmla="*/ 6586064 w 12192000"/>
              <a:gd name="connsiteY106" fmla="*/ 540485 h 6858000"/>
              <a:gd name="connsiteX107" fmla="*/ 6563543 w 12192000"/>
              <a:gd name="connsiteY107" fmla="*/ 540485 h 6858000"/>
              <a:gd name="connsiteX108" fmla="*/ 6563543 w 12192000"/>
              <a:gd name="connsiteY108" fmla="*/ 574883 h 6858000"/>
              <a:gd name="connsiteX109" fmla="*/ 6586064 w 12192000"/>
              <a:gd name="connsiteY109" fmla="*/ 574883 h 6858000"/>
              <a:gd name="connsiteX110" fmla="*/ 6586064 w 12192000"/>
              <a:gd name="connsiteY110" fmla="*/ 653316 h 6858000"/>
              <a:gd name="connsiteX111" fmla="*/ 6627298 w 12192000"/>
              <a:gd name="connsiteY111" fmla="*/ 685474 h 6858000"/>
              <a:gd name="connsiteX112" fmla="*/ 6658895 w 12192000"/>
              <a:gd name="connsiteY112" fmla="*/ 683569 h 6858000"/>
              <a:gd name="connsiteX113" fmla="*/ 6658895 w 12192000"/>
              <a:gd name="connsiteY113" fmla="*/ 648834 h 6858000"/>
              <a:gd name="connsiteX114" fmla="*/ 6640183 w 12192000"/>
              <a:gd name="connsiteY114" fmla="*/ 649731 h 6858000"/>
              <a:gd name="connsiteX115" fmla="*/ 6626737 w 12192000"/>
              <a:gd name="connsiteY115" fmla="*/ 639423 h 6858000"/>
              <a:gd name="connsiteX116" fmla="*/ 6626737 w 12192000"/>
              <a:gd name="connsiteY116" fmla="*/ 574659 h 6858000"/>
              <a:gd name="connsiteX117" fmla="*/ 6657662 w 12192000"/>
              <a:gd name="connsiteY117" fmla="*/ 574659 h 6858000"/>
              <a:gd name="connsiteX118" fmla="*/ 6657662 w 12192000"/>
              <a:gd name="connsiteY118" fmla="*/ 540261 h 6858000"/>
              <a:gd name="connsiteX119" fmla="*/ 6626737 w 12192000"/>
              <a:gd name="connsiteY119" fmla="*/ 540261 h 6858000"/>
              <a:gd name="connsiteX120" fmla="*/ 6626737 w 12192000"/>
              <a:gd name="connsiteY120" fmla="*/ 485918 h 6858000"/>
              <a:gd name="connsiteX121" fmla="*/ 6801447 w 12192000"/>
              <a:gd name="connsiteY121" fmla="*/ 464965 h 6858000"/>
              <a:gd name="connsiteX122" fmla="*/ 6801447 w 12192000"/>
              <a:gd name="connsiteY122" fmla="*/ 475049 h 6858000"/>
              <a:gd name="connsiteX123" fmla="*/ 6812428 w 12192000"/>
              <a:gd name="connsiteY123" fmla="*/ 475049 h 6858000"/>
              <a:gd name="connsiteX124" fmla="*/ 6812428 w 12192000"/>
              <a:gd name="connsiteY124" fmla="*/ 503845 h 6858000"/>
              <a:gd name="connsiteX125" fmla="*/ 6823856 w 12192000"/>
              <a:gd name="connsiteY125" fmla="*/ 503845 h 6858000"/>
              <a:gd name="connsiteX126" fmla="*/ 6823856 w 12192000"/>
              <a:gd name="connsiteY126" fmla="*/ 475049 h 6858000"/>
              <a:gd name="connsiteX127" fmla="*/ 6834725 w 12192000"/>
              <a:gd name="connsiteY127" fmla="*/ 475049 h 6858000"/>
              <a:gd name="connsiteX128" fmla="*/ 6834725 w 12192000"/>
              <a:gd name="connsiteY128" fmla="*/ 464965 h 6858000"/>
              <a:gd name="connsiteX129" fmla="*/ 6841111 w 12192000"/>
              <a:gd name="connsiteY129" fmla="*/ 464853 h 6858000"/>
              <a:gd name="connsiteX130" fmla="*/ 6841111 w 12192000"/>
              <a:gd name="connsiteY130" fmla="*/ 503733 h 6858000"/>
              <a:gd name="connsiteX131" fmla="*/ 6852092 w 12192000"/>
              <a:gd name="connsiteY131" fmla="*/ 503733 h 6858000"/>
              <a:gd name="connsiteX132" fmla="*/ 6852092 w 12192000"/>
              <a:gd name="connsiteY132" fmla="*/ 481548 h 6858000"/>
              <a:gd name="connsiteX133" fmla="*/ 6857134 w 12192000"/>
              <a:gd name="connsiteY133" fmla="*/ 495442 h 6858000"/>
              <a:gd name="connsiteX134" fmla="*/ 6865761 w 12192000"/>
              <a:gd name="connsiteY134" fmla="*/ 495442 h 6858000"/>
              <a:gd name="connsiteX135" fmla="*/ 6870803 w 12192000"/>
              <a:gd name="connsiteY135" fmla="*/ 481548 h 6858000"/>
              <a:gd name="connsiteX136" fmla="*/ 6870803 w 12192000"/>
              <a:gd name="connsiteY136" fmla="*/ 503733 h 6858000"/>
              <a:gd name="connsiteX137" fmla="*/ 6882008 w 12192000"/>
              <a:gd name="connsiteY137" fmla="*/ 503733 h 6858000"/>
              <a:gd name="connsiteX138" fmla="*/ 6882008 w 12192000"/>
              <a:gd name="connsiteY138" fmla="*/ 464853 h 6858000"/>
              <a:gd name="connsiteX139" fmla="*/ 6867890 w 12192000"/>
              <a:gd name="connsiteY139" fmla="*/ 464853 h 6858000"/>
              <a:gd name="connsiteX140" fmla="*/ 6861840 w 12192000"/>
              <a:gd name="connsiteY140" fmla="*/ 481100 h 6858000"/>
              <a:gd name="connsiteX141" fmla="*/ 6856125 w 12192000"/>
              <a:gd name="connsiteY141" fmla="*/ 464853 h 6858000"/>
              <a:gd name="connsiteX142" fmla="*/ 6226955 w 12192000"/>
              <a:gd name="connsiteY142" fmla="*/ 464741 h 6858000"/>
              <a:gd name="connsiteX143" fmla="*/ 6200960 w 12192000"/>
              <a:gd name="connsiteY143" fmla="*/ 490960 h 6858000"/>
              <a:gd name="connsiteX144" fmla="*/ 6226955 w 12192000"/>
              <a:gd name="connsiteY144" fmla="*/ 516955 h 6858000"/>
              <a:gd name="connsiteX145" fmla="*/ 6253174 w 12192000"/>
              <a:gd name="connsiteY145" fmla="*/ 490960 h 6858000"/>
              <a:gd name="connsiteX146" fmla="*/ 6226955 w 12192000"/>
              <a:gd name="connsiteY146" fmla="*/ 464741 h 6858000"/>
              <a:gd name="connsiteX147" fmla="*/ 5864596 w 12192000"/>
              <a:gd name="connsiteY147" fmla="*/ 464741 h 6858000"/>
              <a:gd name="connsiteX148" fmla="*/ 5864596 w 12192000"/>
              <a:gd name="connsiteY148" fmla="*/ 683569 h 6858000"/>
              <a:gd name="connsiteX149" fmla="*/ 5904933 w 12192000"/>
              <a:gd name="connsiteY149" fmla="*/ 683569 h 6858000"/>
              <a:gd name="connsiteX150" fmla="*/ 5904933 w 12192000"/>
              <a:gd name="connsiteY150" fmla="*/ 464741 h 6858000"/>
              <a:gd name="connsiteX151" fmla="*/ 5739608 w 12192000"/>
              <a:gd name="connsiteY151" fmla="*/ 460931 h 6858000"/>
              <a:gd name="connsiteX152" fmla="*/ 5625544 w 12192000"/>
              <a:gd name="connsiteY152" fmla="*/ 574099 h 6858000"/>
              <a:gd name="connsiteX153" fmla="*/ 5739608 w 12192000"/>
              <a:gd name="connsiteY153" fmla="*/ 687266 h 6858000"/>
              <a:gd name="connsiteX154" fmla="*/ 5846836 w 12192000"/>
              <a:gd name="connsiteY154" fmla="*/ 605696 h 6858000"/>
              <a:gd name="connsiteX155" fmla="*/ 5798992 w 12192000"/>
              <a:gd name="connsiteY155" fmla="*/ 605696 h 6858000"/>
              <a:gd name="connsiteX156" fmla="*/ 5739608 w 12192000"/>
              <a:gd name="connsiteY156" fmla="*/ 647265 h 6858000"/>
              <a:gd name="connsiteX157" fmla="*/ 5670811 w 12192000"/>
              <a:gd name="connsiteY157" fmla="*/ 574099 h 6858000"/>
              <a:gd name="connsiteX158" fmla="*/ 5739608 w 12192000"/>
              <a:gd name="connsiteY158" fmla="*/ 500932 h 6858000"/>
              <a:gd name="connsiteX159" fmla="*/ 5798992 w 12192000"/>
              <a:gd name="connsiteY159" fmla="*/ 542501 h 6858000"/>
              <a:gd name="connsiteX160" fmla="*/ 5846836 w 12192000"/>
              <a:gd name="connsiteY160" fmla="*/ 542501 h 6858000"/>
              <a:gd name="connsiteX161" fmla="*/ 5739608 w 12192000"/>
              <a:gd name="connsiteY161" fmla="*/ 460931 h 6858000"/>
              <a:gd name="connsiteX162" fmla="*/ 5421031 w 12192000"/>
              <a:gd name="connsiteY162" fmla="*/ 437514 h 6858000"/>
              <a:gd name="connsiteX163" fmla="*/ 5389770 w 12192000"/>
              <a:gd name="connsiteY163" fmla="*/ 494882 h 6858000"/>
              <a:gd name="connsiteX164" fmla="*/ 5526915 w 12192000"/>
              <a:gd name="connsiteY164" fmla="*/ 574211 h 6858000"/>
              <a:gd name="connsiteX165" fmla="*/ 5560977 w 12192000"/>
              <a:gd name="connsiteY165" fmla="*/ 518524 h 6858000"/>
              <a:gd name="connsiteX166" fmla="*/ 5421031 w 12192000"/>
              <a:gd name="connsiteY166" fmla="*/ 437514 h 6858000"/>
              <a:gd name="connsiteX167" fmla="*/ 0 w 12192000"/>
              <a:gd name="connsiteY167" fmla="*/ 0 h 6858000"/>
              <a:gd name="connsiteX168" fmla="*/ 12192000 w 12192000"/>
              <a:gd name="connsiteY168" fmla="*/ 0 h 6858000"/>
              <a:gd name="connsiteX169" fmla="*/ 12192000 w 12192000"/>
              <a:gd name="connsiteY169" fmla="*/ 6858000 h 6858000"/>
              <a:gd name="connsiteX170" fmla="*/ 0 w 12192000"/>
              <a:gd name="connsiteY17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2192000" h="6858000">
                <a:moveTo>
                  <a:pt x="6507632" y="621943"/>
                </a:moveTo>
                <a:lnTo>
                  <a:pt x="6507632" y="632251"/>
                </a:lnTo>
                <a:lnTo>
                  <a:pt x="6507519" y="632363"/>
                </a:lnTo>
                <a:cubicBezTo>
                  <a:pt x="6507519" y="650179"/>
                  <a:pt x="6494410" y="657686"/>
                  <a:pt x="6479732" y="657686"/>
                </a:cubicBezTo>
                <a:cubicBezTo>
                  <a:pt x="6467295" y="657686"/>
                  <a:pt x="6459451" y="650851"/>
                  <a:pt x="6459451" y="640767"/>
                </a:cubicBezTo>
                <a:cubicBezTo>
                  <a:pt x="6459451" y="630682"/>
                  <a:pt x="6466959" y="625080"/>
                  <a:pt x="6479732" y="625080"/>
                </a:cubicBezTo>
                <a:lnTo>
                  <a:pt x="6495082" y="625080"/>
                </a:lnTo>
                <a:cubicBezTo>
                  <a:pt x="6500797" y="625080"/>
                  <a:pt x="6505166" y="624408"/>
                  <a:pt x="6507632" y="621943"/>
                </a:cubicBezTo>
                <a:close/>
                <a:moveTo>
                  <a:pt x="6016868" y="621943"/>
                </a:moveTo>
                <a:lnTo>
                  <a:pt x="6016868" y="632251"/>
                </a:lnTo>
                <a:lnTo>
                  <a:pt x="6016756" y="632363"/>
                </a:lnTo>
                <a:cubicBezTo>
                  <a:pt x="6016756" y="650179"/>
                  <a:pt x="6003647" y="657686"/>
                  <a:pt x="5988968" y="657686"/>
                </a:cubicBezTo>
                <a:cubicBezTo>
                  <a:pt x="5976531" y="657686"/>
                  <a:pt x="5968687" y="650851"/>
                  <a:pt x="5968687" y="640767"/>
                </a:cubicBezTo>
                <a:cubicBezTo>
                  <a:pt x="5968687" y="630682"/>
                  <a:pt x="5976195" y="625080"/>
                  <a:pt x="5988968" y="625080"/>
                </a:cubicBezTo>
                <a:lnTo>
                  <a:pt x="6004318" y="625080"/>
                </a:lnTo>
                <a:cubicBezTo>
                  <a:pt x="6010033" y="625080"/>
                  <a:pt x="6014403" y="624408"/>
                  <a:pt x="6016868" y="621943"/>
                </a:cubicBezTo>
                <a:close/>
                <a:moveTo>
                  <a:pt x="6742566" y="570401"/>
                </a:moveTo>
                <a:cubicBezTo>
                  <a:pt x="6759821" y="570401"/>
                  <a:pt x="6771922" y="582278"/>
                  <a:pt x="6774163" y="596620"/>
                </a:cubicBezTo>
                <a:lnTo>
                  <a:pt x="6710072" y="596620"/>
                </a:lnTo>
                <a:cubicBezTo>
                  <a:pt x="6713210" y="581382"/>
                  <a:pt x="6725311" y="570401"/>
                  <a:pt x="6742566" y="570401"/>
                </a:cubicBezTo>
                <a:close/>
                <a:moveTo>
                  <a:pt x="6265723" y="540373"/>
                </a:moveTo>
                <a:lnTo>
                  <a:pt x="6314463" y="683569"/>
                </a:lnTo>
                <a:lnTo>
                  <a:pt x="6364772" y="683569"/>
                </a:lnTo>
                <a:lnTo>
                  <a:pt x="6415754" y="540373"/>
                </a:lnTo>
                <a:lnTo>
                  <a:pt x="6372952" y="540373"/>
                </a:lnTo>
                <a:lnTo>
                  <a:pt x="6340458" y="639759"/>
                </a:lnTo>
                <a:lnTo>
                  <a:pt x="6340346" y="639759"/>
                </a:lnTo>
                <a:lnTo>
                  <a:pt x="6309757" y="540373"/>
                </a:lnTo>
                <a:close/>
                <a:moveTo>
                  <a:pt x="6188411" y="540373"/>
                </a:moveTo>
                <a:lnTo>
                  <a:pt x="6188411" y="574771"/>
                </a:lnTo>
                <a:lnTo>
                  <a:pt x="6208467" y="574771"/>
                </a:lnTo>
                <a:lnTo>
                  <a:pt x="6208467" y="683569"/>
                </a:lnTo>
                <a:lnTo>
                  <a:pt x="6249028" y="683569"/>
                </a:lnTo>
                <a:lnTo>
                  <a:pt x="6249028" y="540373"/>
                </a:lnTo>
                <a:close/>
                <a:moveTo>
                  <a:pt x="6158158" y="538580"/>
                </a:moveTo>
                <a:cubicBezTo>
                  <a:pt x="6140343" y="538580"/>
                  <a:pt x="6126561" y="547880"/>
                  <a:pt x="6120958" y="563230"/>
                </a:cubicBezTo>
                <a:lnTo>
                  <a:pt x="6120958" y="540373"/>
                </a:lnTo>
                <a:lnTo>
                  <a:pt x="6081518" y="540373"/>
                </a:lnTo>
                <a:lnTo>
                  <a:pt x="6081518" y="683569"/>
                </a:lnTo>
                <a:lnTo>
                  <a:pt x="6122191" y="683569"/>
                </a:lnTo>
                <a:lnTo>
                  <a:pt x="6122191" y="615108"/>
                </a:lnTo>
                <a:cubicBezTo>
                  <a:pt x="6122191" y="590010"/>
                  <a:pt x="6131603" y="580374"/>
                  <a:pt x="6152219" y="580374"/>
                </a:cubicBezTo>
                <a:lnTo>
                  <a:pt x="6169363" y="580374"/>
                </a:lnTo>
                <a:lnTo>
                  <a:pt x="6169363" y="539813"/>
                </a:lnTo>
                <a:cubicBezTo>
                  <a:pt x="6165665" y="538916"/>
                  <a:pt x="6161856" y="538580"/>
                  <a:pt x="6158158" y="538580"/>
                </a:cubicBezTo>
                <a:close/>
                <a:moveTo>
                  <a:pt x="6742678" y="536787"/>
                </a:moveTo>
                <a:cubicBezTo>
                  <a:pt x="6699876" y="536787"/>
                  <a:pt x="6668279" y="568384"/>
                  <a:pt x="6668279" y="612083"/>
                </a:cubicBezTo>
                <a:cubicBezTo>
                  <a:pt x="6668279" y="655781"/>
                  <a:pt x="6700548" y="687378"/>
                  <a:pt x="6743350" y="687378"/>
                </a:cubicBezTo>
                <a:cubicBezTo>
                  <a:pt x="6775284" y="687378"/>
                  <a:pt x="6802175" y="672924"/>
                  <a:pt x="6814948" y="642335"/>
                </a:cubicBezTo>
                <a:lnTo>
                  <a:pt x="6772707" y="637966"/>
                </a:lnTo>
                <a:cubicBezTo>
                  <a:pt x="6766992" y="647602"/>
                  <a:pt x="6755787" y="652644"/>
                  <a:pt x="6743910" y="652644"/>
                </a:cubicBezTo>
                <a:cubicBezTo>
                  <a:pt x="6725759" y="652644"/>
                  <a:pt x="6713322" y="639758"/>
                  <a:pt x="6711081" y="623848"/>
                </a:cubicBezTo>
                <a:lnTo>
                  <a:pt x="6817637" y="623848"/>
                </a:lnTo>
                <a:lnTo>
                  <a:pt x="6817749" y="623960"/>
                </a:lnTo>
                <a:lnTo>
                  <a:pt x="6817749" y="622391"/>
                </a:lnTo>
                <a:cubicBezTo>
                  <a:pt x="6817749" y="562446"/>
                  <a:pt x="6782118" y="536787"/>
                  <a:pt x="6742678" y="536787"/>
                </a:cubicBezTo>
                <a:close/>
                <a:moveTo>
                  <a:pt x="6486119" y="536675"/>
                </a:moveTo>
                <a:cubicBezTo>
                  <a:pt x="6451384" y="536675"/>
                  <a:pt x="6424829" y="554154"/>
                  <a:pt x="6424829" y="554154"/>
                </a:cubicBezTo>
                <a:lnTo>
                  <a:pt x="6440740" y="584743"/>
                </a:lnTo>
                <a:cubicBezTo>
                  <a:pt x="6451384" y="578469"/>
                  <a:pt x="6469536" y="571298"/>
                  <a:pt x="6483878" y="571298"/>
                </a:cubicBezTo>
                <a:cubicBezTo>
                  <a:pt x="6499452" y="571298"/>
                  <a:pt x="6507632" y="577908"/>
                  <a:pt x="6507632" y="588217"/>
                </a:cubicBezTo>
                <a:lnTo>
                  <a:pt x="6507632" y="588329"/>
                </a:lnTo>
                <a:lnTo>
                  <a:pt x="6507632" y="589897"/>
                </a:lnTo>
                <a:cubicBezTo>
                  <a:pt x="6507632" y="595164"/>
                  <a:pt x="6504494" y="598301"/>
                  <a:pt x="6497659" y="598301"/>
                </a:cubicBezTo>
                <a:lnTo>
                  <a:pt x="6469536" y="598301"/>
                </a:lnTo>
                <a:cubicBezTo>
                  <a:pt x="6437714" y="598301"/>
                  <a:pt x="6417658" y="615108"/>
                  <a:pt x="6417658" y="642335"/>
                </a:cubicBezTo>
                <a:cubicBezTo>
                  <a:pt x="6417658" y="665753"/>
                  <a:pt x="6437266" y="687378"/>
                  <a:pt x="6467631" y="687378"/>
                </a:cubicBezTo>
                <a:cubicBezTo>
                  <a:pt x="6483878" y="687378"/>
                  <a:pt x="6500124" y="681440"/>
                  <a:pt x="6507632" y="670235"/>
                </a:cubicBezTo>
                <a:lnTo>
                  <a:pt x="6507632" y="683681"/>
                </a:lnTo>
                <a:lnTo>
                  <a:pt x="6548304" y="683681"/>
                </a:lnTo>
                <a:lnTo>
                  <a:pt x="6548304" y="589561"/>
                </a:lnTo>
                <a:cubicBezTo>
                  <a:pt x="6548304" y="551689"/>
                  <a:pt x="6518612" y="536675"/>
                  <a:pt x="6486119" y="536675"/>
                </a:cubicBezTo>
                <a:close/>
                <a:moveTo>
                  <a:pt x="5995355" y="536675"/>
                </a:moveTo>
                <a:cubicBezTo>
                  <a:pt x="5960620" y="536675"/>
                  <a:pt x="5934065" y="554154"/>
                  <a:pt x="5934065" y="554154"/>
                </a:cubicBezTo>
                <a:lnTo>
                  <a:pt x="5949976" y="584743"/>
                </a:lnTo>
                <a:cubicBezTo>
                  <a:pt x="5960620" y="578469"/>
                  <a:pt x="5978772" y="571298"/>
                  <a:pt x="5993114" y="571298"/>
                </a:cubicBezTo>
                <a:cubicBezTo>
                  <a:pt x="6008688" y="571298"/>
                  <a:pt x="6016868" y="577908"/>
                  <a:pt x="6016868" y="588217"/>
                </a:cubicBezTo>
                <a:lnTo>
                  <a:pt x="6016868" y="588329"/>
                </a:lnTo>
                <a:lnTo>
                  <a:pt x="6016868" y="589897"/>
                </a:lnTo>
                <a:cubicBezTo>
                  <a:pt x="6016868" y="595164"/>
                  <a:pt x="6013730" y="598301"/>
                  <a:pt x="6006895" y="598301"/>
                </a:cubicBezTo>
                <a:lnTo>
                  <a:pt x="5978772" y="598301"/>
                </a:lnTo>
                <a:cubicBezTo>
                  <a:pt x="5946950" y="598301"/>
                  <a:pt x="5926894" y="615108"/>
                  <a:pt x="5926894" y="642335"/>
                </a:cubicBezTo>
                <a:cubicBezTo>
                  <a:pt x="5926894" y="665753"/>
                  <a:pt x="5946502" y="687378"/>
                  <a:pt x="5976867" y="687378"/>
                </a:cubicBezTo>
                <a:cubicBezTo>
                  <a:pt x="5993114" y="687378"/>
                  <a:pt x="6009360" y="681440"/>
                  <a:pt x="6016868" y="670235"/>
                </a:cubicBezTo>
                <a:lnTo>
                  <a:pt x="6016868" y="683681"/>
                </a:lnTo>
                <a:lnTo>
                  <a:pt x="6057541" y="683681"/>
                </a:lnTo>
                <a:lnTo>
                  <a:pt x="6057541" y="589561"/>
                </a:lnTo>
                <a:cubicBezTo>
                  <a:pt x="6057541" y="551689"/>
                  <a:pt x="6027848" y="536675"/>
                  <a:pt x="5995355" y="536675"/>
                </a:cubicBezTo>
                <a:close/>
                <a:moveTo>
                  <a:pt x="5351786" y="491744"/>
                </a:moveTo>
                <a:cubicBezTo>
                  <a:pt x="5342598" y="491744"/>
                  <a:pt x="5333410" y="492304"/>
                  <a:pt x="5324447" y="493425"/>
                </a:cubicBezTo>
                <a:cubicBezTo>
                  <a:pt x="5309432" y="545415"/>
                  <a:pt x="5308761" y="601438"/>
                  <a:pt x="5324447" y="655109"/>
                </a:cubicBezTo>
                <a:cubicBezTo>
                  <a:pt x="5333410" y="656229"/>
                  <a:pt x="5342486" y="656789"/>
                  <a:pt x="5351786" y="656789"/>
                </a:cubicBezTo>
                <a:cubicBezTo>
                  <a:pt x="5364671" y="656789"/>
                  <a:pt x="5377444" y="655669"/>
                  <a:pt x="5389769" y="653652"/>
                </a:cubicBezTo>
                <a:lnTo>
                  <a:pt x="5389769" y="653611"/>
                </a:lnTo>
                <a:lnTo>
                  <a:pt x="5389842" y="653585"/>
                </a:lnTo>
                <a:lnTo>
                  <a:pt x="5405904" y="687827"/>
                </a:lnTo>
                <a:cubicBezTo>
                  <a:pt x="5410498" y="695782"/>
                  <a:pt x="5415541" y="703401"/>
                  <a:pt x="5421030" y="710796"/>
                </a:cubicBezTo>
                <a:cubicBezTo>
                  <a:pt x="5475261" y="697463"/>
                  <a:pt x="5523441" y="669003"/>
                  <a:pt x="5560864" y="630010"/>
                </a:cubicBezTo>
                <a:cubicBezTo>
                  <a:pt x="5552237" y="609730"/>
                  <a:pt x="5540696" y="591018"/>
                  <a:pt x="5526802" y="574323"/>
                </a:cubicBezTo>
                <a:cubicBezTo>
                  <a:pt x="5509771" y="594884"/>
                  <a:pt x="5489182" y="612391"/>
                  <a:pt x="5466003" y="625920"/>
                </a:cubicBezTo>
                <a:lnTo>
                  <a:pt x="5389842" y="653585"/>
                </a:lnTo>
                <a:lnTo>
                  <a:pt x="5389769" y="653428"/>
                </a:lnTo>
                <a:cubicBezTo>
                  <a:pt x="5373299" y="609393"/>
                  <a:pt x="5370834" y="561549"/>
                  <a:pt x="5383271" y="515274"/>
                </a:cubicBezTo>
                <a:cubicBezTo>
                  <a:pt x="5385176" y="508327"/>
                  <a:pt x="5387304" y="501492"/>
                  <a:pt x="5389769" y="494881"/>
                </a:cubicBezTo>
                <a:cubicBezTo>
                  <a:pt x="5377444" y="492752"/>
                  <a:pt x="5364783" y="491744"/>
                  <a:pt x="5351786" y="491744"/>
                </a:cubicBezTo>
                <a:close/>
                <a:moveTo>
                  <a:pt x="6586064" y="485918"/>
                </a:moveTo>
                <a:lnTo>
                  <a:pt x="6586064" y="540485"/>
                </a:lnTo>
                <a:lnTo>
                  <a:pt x="6563543" y="540485"/>
                </a:lnTo>
                <a:lnTo>
                  <a:pt x="6563543" y="574883"/>
                </a:lnTo>
                <a:lnTo>
                  <a:pt x="6586064" y="574883"/>
                </a:lnTo>
                <a:lnTo>
                  <a:pt x="6586064" y="653316"/>
                </a:lnTo>
                <a:cubicBezTo>
                  <a:pt x="6586064" y="682000"/>
                  <a:pt x="6607017" y="685474"/>
                  <a:pt x="6627298" y="685474"/>
                </a:cubicBezTo>
                <a:cubicBezTo>
                  <a:pt x="6639175" y="685474"/>
                  <a:pt x="6658895" y="683569"/>
                  <a:pt x="6658895" y="683569"/>
                </a:cubicBezTo>
                <a:lnTo>
                  <a:pt x="6658895" y="648834"/>
                </a:lnTo>
                <a:cubicBezTo>
                  <a:pt x="6658895" y="648834"/>
                  <a:pt x="6650491" y="649731"/>
                  <a:pt x="6640183" y="649731"/>
                </a:cubicBezTo>
                <a:cubicBezTo>
                  <a:pt x="6633908" y="649731"/>
                  <a:pt x="6626737" y="648498"/>
                  <a:pt x="6626737" y="639423"/>
                </a:cubicBezTo>
                <a:lnTo>
                  <a:pt x="6626737" y="574659"/>
                </a:lnTo>
                <a:lnTo>
                  <a:pt x="6657662" y="574659"/>
                </a:lnTo>
                <a:lnTo>
                  <a:pt x="6657662" y="540261"/>
                </a:lnTo>
                <a:lnTo>
                  <a:pt x="6626737" y="540261"/>
                </a:lnTo>
                <a:lnTo>
                  <a:pt x="6626737" y="485918"/>
                </a:lnTo>
                <a:close/>
                <a:moveTo>
                  <a:pt x="6801447" y="464965"/>
                </a:moveTo>
                <a:lnTo>
                  <a:pt x="6801447" y="475049"/>
                </a:lnTo>
                <a:lnTo>
                  <a:pt x="6812428" y="475049"/>
                </a:lnTo>
                <a:lnTo>
                  <a:pt x="6812428" y="503845"/>
                </a:lnTo>
                <a:lnTo>
                  <a:pt x="6823856" y="503845"/>
                </a:lnTo>
                <a:lnTo>
                  <a:pt x="6823856" y="475049"/>
                </a:lnTo>
                <a:lnTo>
                  <a:pt x="6834725" y="475049"/>
                </a:lnTo>
                <a:lnTo>
                  <a:pt x="6834725" y="464965"/>
                </a:lnTo>
                <a:close/>
                <a:moveTo>
                  <a:pt x="6841111" y="464853"/>
                </a:moveTo>
                <a:lnTo>
                  <a:pt x="6841111" y="503733"/>
                </a:lnTo>
                <a:lnTo>
                  <a:pt x="6852092" y="503733"/>
                </a:lnTo>
                <a:lnTo>
                  <a:pt x="6852092" y="481548"/>
                </a:lnTo>
                <a:lnTo>
                  <a:pt x="6857134" y="495442"/>
                </a:lnTo>
                <a:lnTo>
                  <a:pt x="6865761" y="495442"/>
                </a:lnTo>
                <a:lnTo>
                  <a:pt x="6870803" y="481548"/>
                </a:lnTo>
                <a:lnTo>
                  <a:pt x="6870803" y="503733"/>
                </a:lnTo>
                <a:lnTo>
                  <a:pt x="6882008" y="503733"/>
                </a:lnTo>
                <a:lnTo>
                  <a:pt x="6882008" y="464853"/>
                </a:lnTo>
                <a:lnTo>
                  <a:pt x="6867890" y="464853"/>
                </a:lnTo>
                <a:lnTo>
                  <a:pt x="6861840" y="481100"/>
                </a:lnTo>
                <a:lnTo>
                  <a:pt x="6856125" y="464853"/>
                </a:lnTo>
                <a:close/>
                <a:moveTo>
                  <a:pt x="6226955" y="464741"/>
                </a:moveTo>
                <a:cubicBezTo>
                  <a:pt x="6212501" y="464741"/>
                  <a:pt x="6200960" y="476170"/>
                  <a:pt x="6200960" y="490960"/>
                </a:cubicBezTo>
                <a:cubicBezTo>
                  <a:pt x="6200960" y="505750"/>
                  <a:pt x="6212277" y="516955"/>
                  <a:pt x="6226955" y="516955"/>
                </a:cubicBezTo>
                <a:cubicBezTo>
                  <a:pt x="6241633" y="516955"/>
                  <a:pt x="6253174" y="505302"/>
                  <a:pt x="6253174" y="490960"/>
                </a:cubicBezTo>
                <a:cubicBezTo>
                  <a:pt x="6253174" y="476618"/>
                  <a:pt x="6241633" y="464741"/>
                  <a:pt x="6226955" y="464741"/>
                </a:cubicBezTo>
                <a:close/>
                <a:moveTo>
                  <a:pt x="5864596" y="464741"/>
                </a:moveTo>
                <a:lnTo>
                  <a:pt x="5864596" y="683569"/>
                </a:lnTo>
                <a:lnTo>
                  <a:pt x="5904933" y="683569"/>
                </a:lnTo>
                <a:lnTo>
                  <a:pt x="5904933" y="464741"/>
                </a:lnTo>
                <a:close/>
                <a:moveTo>
                  <a:pt x="5739608" y="460931"/>
                </a:moveTo>
                <a:cubicBezTo>
                  <a:pt x="5675293" y="460931"/>
                  <a:pt x="5625544" y="508103"/>
                  <a:pt x="5625544" y="574099"/>
                </a:cubicBezTo>
                <a:cubicBezTo>
                  <a:pt x="5625544" y="640094"/>
                  <a:pt x="5675181" y="687266"/>
                  <a:pt x="5739608" y="687266"/>
                </a:cubicBezTo>
                <a:cubicBezTo>
                  <a:pt x="5789020" y="687266"/>
                  <a:pt x="5834063" y="657238"/>
                  <a:pt x="5846836" y="605696"/>
                </a:cubicBezTo>
                <a:lnTo>
                  <a:pt x="5798992" y="605696"/>
                </a:lnTo>
                <a:cubicBezTo>
                  <a:pt x="5790925" y="631579"/>
                  <a:pt x="5768629" y="647265"/>
                  <a:pt x="5739608" y="647265"/>
                </a:cubicBezTo>
                <a:cubicBezTo>
                  <a:pt x="5698374" y="647265"/>
                  <a:pt x="5670811" y="616004"/>
                  <a:pt x="5670811" y="574099"/>
                </a:cubicBezTo>
                <a:cubicBezTo>
                  <a:pt x="5670811" y="532193"/>
                  <a:pt x="5698374" y="500932"/>
                  <a:pt x="5739608" y="500932"/>
                </a:cubicBezTo>
                <a:cubicBezTo>
                  <a:pt x="5768629" y="500932"/>
                  <a:pt x="5790813" y="516506"/>
                  <a:pt x="5798992" y="542501"/>
                </a:cubicBezTo>
                <a:lnTo>
                  <a:pt x="5846836" y="542501"/>
                </a:lnTo>
                <a:cubicBezTo>
                  <a:pt x="5834063" y="490960"/>
                  <a:pt x="5789020" y="460931"/>
                  <a:pt x="5739608" y="460931"/>
                </a:cubicBezTo>
                <a:close/>
                <a:moveTo>
                  <a:pt x="5421031" y="437514"/>
                </a:moveTo>
                <a:cubicBezTo>
                  <a:pt x="5408034" y="454881"/>
                  <a:pt x="5397501" y="474153"/>
                  <a:pt x="5389770" y="494882"/>
                </a:cubicBezTo>
                <a:cubicBezTo>
                  <a:pt x="5444673" y="504182"/>
                  <a:pt x="5492853" y="533090"/>
                  <a:pt x="5526915" y="574211"/>
                </a:cubicBezTo>
                <a:cubicBezTo>
                  <a:pt x="5540809" y="557516"/>
                  <a:pt x="5552350" y="538693"/>
                  <a:pt x="5560977" y="518524"/>
                </a:cubicBezTo>
                <a:cubicBezTo>
                  <a:pt x="5523554" y="479308"/>
                  <a:pt x="5475263" y="450848"/>
                  <a:pt x="5421031" y="437514"/>
                </a:cubicBezTo>
                <a:close/>
                <a:moveTo>
                  <a:pt x="0" y="0"/>
                </a:moveTo>
                <a:lnTo>
                  <a:pt x="12192000" y="0"/>
                </a:lnTo>
                <a:lnTo>
                  <a:pt x="12192000"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to insert dark background image</a:t>
            </a:r>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A02ADD0-9DEE-498A-A9F7-5ACF309A222A}"/>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129338"/>
            <a:ext cx="2279650" cy="728662"/>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6" name="Picture Placeholder 5">
            <a:extLst>
              <a:ext uri="{FF2B5EF4-FFF2-40B4-BE49-F238E27FC236}">
                <a16:creationId xmlns:a16="http://schemas.microsoft.com/office/drawing/2014/main" id="{CCB2AEB7-8E57-4C7C-2757-07E542DEE60C}"/>
              </a:ext>
            </a:extLst>
          </p:cNvPr>
          <p:cNvSpPr>
            <a:spLocks noGrp="1"/>
          </p:cNvSpPr>
          <p:nvPr>
            <p:ph type="pic" sz="quarter" idx="20" hasCustomPrompt="1"/>
          </p:nvPr>
        </p:nvSpPr>
        <p:spPr>
          <a:xfrm>
            <a:off x="0" y="0"/>
            <a:ext cx="4151312" cy="6858000"/>
          </a:xfrm>
          <a:custGeom>
            <a:avLst/>
            <a:gdLst>
              <a:gd name="connsiteX0" fmla="*/ 1592699 w 4151312"/>
              <a:gd name="connsiteY0" fmla="*/ 6492423 h 6858000"/>
              <a:gd name="connsiteX1" fmla="*/ 1592699 w 4151312"/>
              <a:gd name="connsiteY1" fmla="*/ 6501164 h 6858000"/>
              <a:gd name="connsiteX2" fmla="*/ 1592546 w 4151312"/>
              <a:gd name="connsiteY2" fmla="*/ 6504388 h 6858000"/>
              <a:gd name="connsiteX3" fmla="*/ 1568857 w 4151312"/>
              <a:gd name="connsiteY3" fmla="*/ 6522619 h 6858000"/>
              <a:gd name="connsiteX4" fmla="*/ 1551438 w 4151312"/>
              <a:gd name="connsiteY4" fmla="*/ 6508315 h 6858000"/>
              <a:gd name="connsiteX5" fmla="*/ 1568857 w 4151312"/>
              <a:gd name="connsiteY5" fmla="*/ 6495071 h 6858000"/>
              <a:gd name="connsiteX6" fmla="*/ 1581983 w 4151312"/>
              <a:gd name="connsiteY6" fmla="*/ 6495071 h 6858000"/>
              <a:gd name="connsiteX7" fmla="*/ 1592699 w 4151312"/>
              <a:gd name="connsiteY7" fmla="*/ 6492423 h 6858000"/>
              <a:gd name="connsiteX8" fmla="*/ 1172060 w 4151312"/>
              <a:gd name="connsiteY8" fmla="*/ 6492423 h 6858000"/>
              <a:gd name="connsiteX9" fmla="*/ 1172060 w 4151312"/>
              <a:gd name="connsiteY9" fmla="*/ 6501164 h 6858000"/>
              <a:gd name="connsiteX10" fmla="*/ 1171906 w 4151312"/>
              <a:gd name="connsiteY10" fmla="*/ 6504389 h 6858000"/>
              <a:gd name="connsiteX11" fmla="*/ 1148216 w 4151312"/>
              <a:gd name="connsiteY11" fmla="*/ 6522619 h 6858000"/>
              <a:gd name="connsiteX12" fmla="*/ 1130802 w 4151312"/>
              <a:gd name="connsiteY12" fmla="*/ 6508315 h 6858000"/>
              <a:gd name="connsiteX13" fmla="*/ 1148216 w 4151312"/>
              <a:gd name="connsiteY13" fmla="*/ 6495071 h 6858000"/>
              <a:gd name="connsiteX14" fmla="*/ 1161343 w 4151312"/>
              <a:gd name="connsiteY14" fmla="*/ 6495071 h 6858000"/>
              <a:gd name="connsiteX15" fmla="*/ 1172060 w 4151312"/>
              <a:gd name="connsiteY15" fmla="*/ 6492423 h 6858000"/>
              <a:gd name="connsiteX16" fmla="*/ 1796056 w 4151312"/>
              <a:gd name="connsiteY16" fmla="*/ 6448718 h 6858000"/>
              <a:gd name="connsiteX17" fmla="*/ 1823115 w 4151312"/>
              <a:gd name="connsiteY17" fmla="*/ 6470969 h 6858000"/>
              <a:gd name="connsiteX18" fmla="*/ 1768190 w 4151312"/>
              <a:gd name="connsiteY18" fmla="*/ 6470969 h 6858000"/>
              <a:gd name="connsiteX19" fmla="*/ 1796056 w 4151312"/>
              <a:gd name="connsiteY19" fmla="*/ 6448718 h 6858000"/>
              <a:gd name="connsiteX20" fmla="*/ 1385331 w 4151312"/>
              <a:gd name="connsiteY20" fmla="*/ 6423290 h 6858000"/>
              <a:gd name="connsiteX21" fmla="*/ 1427128 w 4151312"/>
              <a:gd name="connsiteY21" fmla="*/ 6544605 h 6858000"/>
              <a:gd name="connsiteX22" fmla="*/ 1470261 w 4151312"/>
              <a:gd name="connsiteY22" fmla="*/ 6544605 h 6858000"/>
              <a:gd name="connsiteX23" fmla="*/ 1513932 w 4151312"/>
              <a:gd name="connsiteY23" fmla="*/ 6423290 h 6858000"/>
              <a:gd name="connsiteX24" fmla="*/ 1477223 w 4151312"/>
              <a:gd name="connsiteY24" fmla="*/ 6423290 h 6858000"/>
              <a:gd name="connsiteX25" fmla="*/ 1449367 w 4151312"/>
              <a:gd name="connsiteY25" fmla="*/ 6507521 h 6858000"/>
              <a:gd name="connsiteX26" fmla="*/ 1423104 w 4151312"/>
              <a:gd name="connsiteY26" fmla="*/ 6423290 h 6858000"/>
              <a:gd name="connsiteX27" fmla="*/ 1319153 w 4151312"/>
              <a:gd name="connsiteY27" fmla="*/ 6423290 h 6858000"/>
              <a:gd name="connsiteX28" fmla="*/ 1319153 w 4151312"/>
              <a:gd name="connsiteY28" fmla="*/ 6452426 h 6858000"/>
              <a:gd name="connsiteX29" fmla="*/ 1336299 w 4151312"/>
              <a:gd name="connsiteY29" fmla="*/ 6452426 h 6858000"/>
              <a:gd name="connsiteX30" fmla="*/ 1336299 w 4151312"/>
              <a:gd name="connsiteY30" fmla="*/ 6544604 h 6858000"/>
              <a:gd name="connsiteX31" fmla="*/ 1371127 w 4151312"/>
              <a:gd name="connsiteY31" fmla="*/ 6544604 h 6858000"/>
              <a:gd name="connsiteX32" fmla="*/ 1371127 w 4151312"/>
              <a:gd name="connsiteY32" fmla="*/ 6423290 h 6858000"/>
              <a:gd name="connsiteX33" fmla="*/ 1293161 w 4151312"/>
              <a:gd name="connsiteY33" fmla="*/ 6421700 h 6858000"/>
              <a:gd name="connsiteX34" fmla="*/ 1261280 w 4151312"/>
              <a:gd name="connsiteY34" fmla="*/ 6442626 h 6858000"/>
              <a:gd name="connsiteX35" fmla="*/ 1261280 w 4151312"/>
              <a:gd name="connsiteY35" fmla="*/ 6423290 h 6858000"/>
              <a:gd name="connsiteX36" fmla="*/ 1227522 w 4151312"/>
              <a:gd name="connsiteY36" fmla="*/ 6423290 h 6858000"/>
              <a:gd name="connsiteX37" fmla="*/ 1227522 w 4151312"/>
              <a:gd name="connsiteY37" fmla="*/ 6544604 h 6858000"/>
              <a:gd name="connsiteX38" fmla="*/ 1262352 w 4151312"/>
              <a:gd name="connsiteY38" fmla="*/ 6544604 h 6858000"/>
              <a:gd name="connsiteX39" fmla="*/ 1262352 w 4151312"/>
              <a:gd name="connsiteY39" fmla="*/ 6486596 h 6858000"/>
              <a:gd name="connsiteX40" fmla="*/ 1288073 w 4151312"/>
              <a:gd name="connsiteY40" fmla="*/ 6457194 h 6858000"/>
              <a:gd name="connsiteX41" fmla="*/ 1302808 w 4151312"/>
              <a:gd name="connsiteY41" fmla="*/ 6457194 h 6858000"/>
              <a:gd name="connsiteX42" fmla="*/ 1302808 w 4151312"/>
              <a:gd name="connsiteY42" fmla="*/ 6422760 h 6858000"/>
              <a:gd name="connsiteX43" fmla="*/ 1293161 w 4151312"/>
              <a:gd name="connsiteY43" fmla="*/ 6421700 h 6858000"/>
              <a:gd name="connsiteX44" fmla="*/ 1796056 w 4151312"/>
              <a:gd name="connsiteY44" fmla="*/ 6420112 h 6858000"/>
              <a:gd name="connsiteX45" fmla="*/ 1791956 w 4151312"/>
              <a:gd name="connsiteY45" fmla="*/ 6420138 h 6858000"/>
              <a:gd name="connsiteX46" fmla="*/ 1732297 w 4151312"/>
              <a:gd name="connsiteY46" fmla="*/ 6483948 h 6858000"/>
              <a:gd name="connsiteX47" fmla="*/ 1770879 w 4151312"/>
              <a:gd name="connsiteY47" fmla="*/ 6541990 h 6858000"/>
              <a:gd name="connsiteX48" fmla="*/ 1857943 w 4151312"/>
              <a:gd name="connsiteY48" fmla="*/ 6509641 h 6858000"/>
              <a:gd name="connsiteX49" fmla="*/ 1821781 w 4151312"/>
              <a:gd name="connsiteY49" fmla="*/ 6505933 h 6858000"/>
              <a:gd name="connsiteX50" fmla="*/ 1802269 w 4151312"/>
              <a:gd name="connsiteY50" fmla="*/ 6518046 h 6858000"/>
              <a:gd name="connsiteX51" fmla="*/ 1768997 w 4151312"/>
              <a:gd name="connsiteY51" fmla="*/ 6494013 h 6858000"/>
              <a:gd name="connsiteX52" fmla="*/ 1860353 w 4151312"/>
              <a:gd name="connsiteY52" fmla="*/ 6494013 h 6858000"/>
              <a:gd name="connsiteX53" fmla="*/ 1860353 w 4151312"/>
              <a:gd name="connsiteY53" fmla="*/ 6492689 h 6858000"/>
              <a:gd name="connsiteX54" fmla="*/ 1796056 w 4151312"/>
              <a:gd name="connsiteY54" fmla="*/ 6420112 h 6858000"/>
              <a:gd name="connsiteX55" fmla="*/ 1574215 w 4151312"/>
              <a:gd name="connsiteY55" fmla="*/ 6420111 h 6858000"/>
              <a:gd name="connsiteX56" fmla="*/ 1521700 w 4151312"/>
              <a:gd name="connsiteY56" fmla="*/ 6434944 h 6858000"/>
              <a:gd name="connsiteX57" fmla="*/ 1535364 w 4151312"/>
              <a:gd name="connsiteY57" fmla="*/ 6460902 h 6858000"/>
              <a:gd name="connsiteX58" fmla="*/ 1572342 w 4151312"/>
              <a:gd name="connsiteY58" fmla="*/ 6449512 h 6858000"/>
              <a:gd name="connsiteX59" fmla="*/ 1592699 w 4151312"/>
              <a:gd name="connsiteY59" fmla="*/ 6463816 h 6858000"/>
              <a:gd name="connsiteX60" fmla="*/ 1592699 w 4151312"/>
              <a:gd name="connsiteY60" fmla="*/ 6465140 h 6858000"/>
              <a:gd name="connsiteX61" fmla="*/ 1584124 w 4151312"/>
              <a:gd name="connsiteY61" fmla="*/ 6472292 h 6858000"/>
              <a:gd name="connsiteX62" fmla="*/ 1560013 w 4151312"/>
              <a:gd name="connsiteY62" fmla="*/ 6472292 h 6858000"/>
              <a:gd name="connsiteX63" fmla="*/ 1515545 w 4151312"/>
              <a:gd name="connsiteY63" fmla="*/ 6509640 h 6858000"/>
              <a:gd name="connsiteX64" fmla="*/ 1515603 w 4151312"/>
              <a:gd name="connsiteY64" fmla="*/ 6510750 h 6858000"/>
              <a:gd name="connsiteX65" fmla="*/ 1558409 w 4151312"/>
              <a:gd name="connsiteY65" fmla="*/ 6547782 h 6858000"/>
              <a:gd name="connsiteX66" fmla="*/ 1592699 w 4151312"/>
              <a:gd name="connsiteY66" fmla="*/ 6533214 h 6858000"/>
              <a:gd name="connsiteX67" fmla="*/ 1592699 w 4151312"/>
              <a:gd name="connsiteY67" fmla="*/ 6544604 h 6858000"/>
              <a:gd name="connsiteX68" fmla="*/ 1627527 w 4151312"/>
              <a:gd name="connsiteY68" fmla="*/ 6544604 h 6858000"/>
              <a:gd name="connsiteX69" fmla="*/ 1627527 w 4151312"/>
              <a:gd name="connsiteY69" fmla="*/ 6464875 h 6858000"/>
              <a:gd name="connsiteX70" fmla="*/ 1574215 w 4151312"/>
              <a:gd name="connsiteY70" fmla="*/ 6420111 h 6858000"/>
              <a:gd name="connsiteX71" fmla="*/ 1153574 w 4151312"/>
              <a:gd name="connsiteY71" fmla="*/ 6420111 h 6858000"/>
              <a:gd name="connsiteX72" fmla="*/ 1101062 w 4151312"/>
              <a:gd name="connsiteY72" fmla="*/ 6434944 h 6858000"/>
              <a:gd name="connsiteX73" fmla="*/ 1114726 w 4151312"/>
              <a:gd name="connsiteY73" fmla="*/ 6460902 h 6858000"/>
              <a:gd name="connsiteX74" fmla="*/ 1151699 w 4151312"/>
              <a:gd name="connsiteY74" fmla="*/ 6449512 h 6858000"/>
              <a:gd name="connsiteX75" fmla="*/ 1172060 w 4151312"/>
              <a:gd name="connsiteY75" fmla="*/ 6463816 h 6858000"/>
              <a:gd name="connsiteX76" fmla="*/ 1172060 w 4151312"/>
              <a:gd name="connsiteY76" fmla="*/ 6465140 h 6858000"/>
              <a:gd name="connsiteX77" fmla="*/ 1163487 w 4151312"/>
              <a:gd name="connsiteY77" fmla="*/ 6472292 h 6858000"/>
              <a:gd name="connsiteX78" fmla="*/ 1139375 w 4151312"/>
              <a:gd name="connsiteY78" fmla="*/ 6472292 h 6858000"/>
              <a:gd name="connsiteX79" fmla="*/ 1094901 w 4151312"/>
              <a:gd name="connsiteY79" fmla="*/ 6509640 h 6858000"/>
              <a:gd name="connsiteX80" fmla="*/ 1094960 w 4151312"/>
              <a:gd name="connsiteY80" fmla="*/ 6510749 h 6858000"/>
              <a:gd name="connsiteX81" fmla="*/ 1137766 w 4151312"/>
              <a:gd name="connsiteY81" fmla="*/ 6547782 h 6858000"/>
              <a:gd name="connsiteX82" fmla="*/ 1172060 w 4151312"/>
              <a:gd name="connsiteY82" fmla="*/ 6533214 h 6858000"/>
              <a:gd name="connsiteX83" fmla="*/ 1172060 w 4151312"/>
              <a:gd name="connsiteY83" fmla="*/ 6544604 h 6858000"/>
              <a:gd name="connsiteX84" fmla="*/ 1206890 w 4151312"/>
              <a:gd name="connsiteY84" fmla="*/ 6544604 h 6858000"/>
              <a:gd name="connsiteX85" fmla="*/ 1206890 w 4151312"/>
              <a:gd name="connsiteY85" fmla="*/ 6464875 h 6858000"/>
              <a:gd name="connsiteX86" fmla="*/ 1153574 w 4151312"/>
              <a:gd name="connsiteY86" fmla="*/ 6420111 h 6858000"/>
              <a:gd name="connsiteX87" fmla="*/ 568575 w 4151312"/>
              <a:gd name="connsiteY87" fmla="*/ 6383429 h 6858000"/>
              <a:gd name="connsiteX88" fmla="*/ 568549 w 4151312"/>
              <a:gd name="connsiteY88" fmla="*/ 6520396 h 6858000"/>
              <a:gd name="connsiteX89" fmla="*/ 624511 w 4151312"/>
              <a:gd name="connsiteY89" fmla="*/ 6519097 h 6858000"/>
              <a:gd name="connsiteX90" fmla="*/ 618898 w 4151312"/>
              <a:gd name="connsiteY90" fmla="*/ 6402004 h 6858000"/>
              <a:gd name="connsiteX91" fmla="*/ 624479 w 4151312"/>
              <a:gd name="connsiteY91" fmla="*/ 6384725 h 6858000"/>
              <a:gd name="connsiteX92" fmla="*/ 568575 w 4151312"/>
              <a:gd name="connsiteY92" fmla="*/ 6383429 h 6858000"/>
              <a:gd name="connsiteX93" fmla="*/ 1659953 w 4151312"/>
              <a:gd name="connsiteY93" fmla="*/ 6377201 h 6858000"/>
              <a:gd name="connsiteX94" fmla="*/ 1659953 w 4151312"/>
              <a:gd name="connsiteY94" fmla="*/ 6423290 h 6858000"/>
              <a:gd name="connsiteX95" fmla="*/ 1640662 w 4151312"/>
              <a:gd name="connsiteY95" fmla="*/ 6423290 h 6858000"/>
              <a:gd name="connsiteX96" fmla="*/ 1640662 w 4151312"/>
              <a:gd name="connsiteY96" fmla="*/ 6452426 h 6858000"/>
              <a:gd name="connsiteX97" fmla="*/ 1659953 w 4151312"/>
              <a:gd name="connsiteY97" fmla="*/ 6452426 h 6858000"/>
              <a:gd name="connsiteX98" fmla="*/ 1659953 w 4151312"/>
              <a:gd name="connsiteY98" fmla="*/ 6518911 h 6858000"/>
              <a:gd name="connsiteX99" fmla="*/ 1695318 w 4151312"/>
              <a:gd name="connsiteY99" fmla="*/ 6546194 h 6858000"/>
              <a:gd name="connsiteX100" fmla="*/ 1722377 w 4151312"/>
              <a:gd name="connsiteY100" fmla="*/ 6544604 h 6858000"/>
              <a:gd name="connsiteX101" fmla="*/ 1722377 w 4151312"/>
              <a:gd name="connsiteY101" fmla="*/ 6515203 h 6858000"/>
              <a:gd name="connsiteX102" fmla="*/ 1706303 w 4151312"/>
              <a:gd name="connsiteY102" fmla="*/ 6515998 h 6858000"/>
              <a:gd name="connsiteX103" fmla="*/ 1694780 w 4151312"/>
              <a:gd name="connsiteY103" fmla="*/ 6507256 h 6858000"/>
              <a:gd name="connsiteX104" fmla="*/ 1694780 w 4151312"/>
              <a:gd name="connsiteY104" fmla="*/ 6452426 h 6858000"/>
              <a:gd name="connsiteX105" fmla="*/ 1721302 w 4151312"/>
              <a:gd name="connsiteY105" fmla="*/ 6452426 h 6858000"/>
              <a:gd name="connsiteX106" fmla="*/ 1721302 w 4151312"/>
              <a:gd name="connsiteY106" fmla="*/ 6423290 h 6858000"/>
              <a:gd name="connsiteX107" fmla="*/ 1694780 w 4151312"/>
              <a:gd name="connsiteY107" fmla="*/ 6423290 h 6858000"/>
              <a:gd name="connsiteX108" fmla="*/ 1694780 w 4151312"/>
              <a:gd name="connsiteY108" fmla="*/ 6377201 h 6858000"/>
              <a:gd name="connsiteX109" fmla="*/ 1884617 w 4151312"/>
              <a:gd name="connsiteY109" fmla="*/ 6359355 h 6858000"/>
              <a:gd name="connsiteX110" fmla="*/ 1884617 w 4151312"/>
              <a:gd name="connsiteY110" fmla="*/ 6392335 h 6858000"/>
              <a:gd name="connsiteX111" fmla="*/ 1893998 w 4151312"/>
              <a:gd name="connsiteY111" fmla="*/ 6392335 h 6858000"/>
              <a:gd name="connsiteX112" fmla="*/ 1893998 w 4151312"/>
              <a:gd name="connsiteY112" fmla="*/ 6373492 h 6858000"/>
              <a:gd name="connsiteX113" fmla="*/ 1898291 w 4151312"/>
              <a:gd name="connsiteY113" fmla="*/ 6385270 h 6858000"/>
              <a:gd name="connsiteX114" fmla="*/ 1905819 w 4151312"/>
              <a:gd name="connsiteY114" fmla="*/ 6385270 h 6858000"/>
              <a:gd name="connsiteX115" fmla="*/ 1910111 w 4151312"/>
              <a:gd name="connsiteY115" fmla="*/ 6373492 h 6858000"/>
              <a:gd name="connsiteX116" fmla="*/ 1910111 w 4151312"/>
              <a:gd name="connsiteY116" fmla="*/ 6392335 h 6858000"/>
              <a:gd name="connsiteX117" fmla="*/ 1919685 w 4151312"/>
              <a:gd name="connsiteY117" fmla="*/ 6392335 h 6858000"/>
              <a:gd name="connsiteX118" fmla="*/ 1919685 w 4151312"/>
              <a:gd name="connsiteY118" fmla="*/ 6359355 h 6858000"/>
              <a:gd name="connsiteX119" fmla="*/ 1907566 w 4151312"/>
              <a:gd name="connsiteY119" fmla="*/ 6359355 h 6858000"/>
              <a:gd name="connsiteX120" fmla="*/ 1902362 w 4151312"/>
              <a:gd name="connsiteY120" fmla="*/ 6373114 h 6858000"/>
              <a:gd name="connsiteX121" fmla="*/ 1897494 w 4151312"/>
              <a:gd name="connsiteY121" fmla="*/ 6359355 h 6858000"/>
              <a:gd name="connsiteX122" fmla="*/ 1850683 w 4151312"/>
              <a:gd name="connsiteY122" fmla="*/ 6359355 h 6858000"/>
              <a:gd name="connsiteX123" fmla="*/ 1850683 w 4151312"/>
              <a:gd name="connsiteY123" fmla="*/ 6367929 h 6858000"/>
              <a:gd name="connsiteX124" fmla="*/ 1860074 w 4151312"/>
              <a:gd name="connsiteY124" fmla="*/ 6367929 h 6858000"/>
              <a:gd name="connsiteX125" fmla="*/ 1860074 w 4151312"/>
              <a:gd name="connsiteY125" fmla="*/ 6392335 h 6858000"/>
              <a:gd name="connsiteX126" fmla="*/ 1869839 w 4151312"/>
              <a:gd name="connsiteY126" fmla="*/ 6392335 h 6858000"/>
              <a:gd name="connsiteX127" fmla="*/ 1869839 w 4151312"/>
              <a:gd name="connsiteY127" fmla="*/ 6367929 h 6858000"/>
              <a:gd name="connsiteX128" fmla="*/ 1879230 w 4151312"/>
              <a:gd name="connsiteY128" fmla="*/ 6367929 h 6858000"/>
              <a:gd name="connsiteX129" fmla="*/ 1879230 w 4151312"/>
              <a:gd name="connsiteY129" fmla="*/ 6359355 h 6858000"/>
              <a:gd name="connsiteX130" fmla="*/ 1352105 w 4151312"/>
              <a:gd name="connsiteY130" fmla="*/ 6359189 h 6858000"/>
              <a:gd name="connsiteX131" fmla="*/ 1329868 w 4151312"/>
              <a:gd name="connsiteY131" fmla="*/ 6381439 h 6858000"/>
              <a:gd name="connsiteX132" fmla="*/ 1352108 w 4151312"/>
              <a:gd name="connsiteY132" fmla="*/ 6403427 h 6858000"/>
              <a:gd name="connsiteX133" fmla="*/ 1374610 w 4151312"/>
              <a:gd name="connsiteY133" fmla="*/ 6381439 h 6858000"/>
              <a:gd name="connsiteX134" fmla="*/ 1374610 w 4151312"/>
              <a:gd name="connsiteY134" fmla="*/ 6381364 h 6858000"/>
              <a:gd name="connsiteX135" fmla="*/ 1352105 w 4151312"/>
              <a:gd name="connsiteY135" fmla="*/ 6359189 h 6858000"/>
              <a:gd name="connsiteX136" fmla="*/ 1041583 w 4151312"/>
              <a:gd name="connsiteY136" fmla="*/ 6359189 h 6858000"/>
              <a:gd name="connsiteX137" fmla="*/ 1041583 w 4151312"/>
              <a:gd name="connsiteY137" fmla="*/ 6544604 h 6858000"/>
              <a:gd name="connsiteX138" fmla="*/ 1076143 w 4151312"/>
              <a:gd name="connsiteY138" fmla="*/ 6544604 h 6858000"/>
              <a:gd name="connsiteX139" fmla="*/ 1076143 w 4151312"/>
              <a:gd name="connsiteY139" fmla="*/ 6359189 h 6858000"/>
              <a:gd name="connsiteX140" fmla="*/ 925239 w 4151312"/>
              <a:gd name="connsiteY140" fmla="*/ 6355990 h 6858000"/>
              <a:gd name="connsiteX141" fmla="*/ 832602 w 4151312"/>
              <a:gd name="connsiteY141" fmla="*/ 6451897 h 6858000"/>
              <a:gd name="connsiteX142" fmla="*/ 832623 w 4151312"/>
              <a:gd name="connsiteY142" fmla="*/ 6456990 h 6858000"/>
              <a:gd name="connsiteX143" fmla="*/ 930389 w 4151312"/>
              <a:gd name="connsiteY143" fmla="*/ 6547783 h 6858000"/>
              <a:gd name="connsiteX144" fmla="*/ 1022285 w 4151312"/>
              <a:gd name="connsiteY144" fmla="*/ 6478650 h 6858000"/>
              <a:gd name="connsiteX145" fmla="*/ 981294 w 4151312"/>
              <a:gd name="connsiteY145" fmla="*/ 6478650 h 6858000"/>
              <a:gd name="connsiteX146" fmla="*/ 930389 w 4151312"/>
              <a:gd name="connsiteY146" fmla="*/ 6513878 h 6858000"/>
              <a:gd name="connsiteX147" fmla="*/ 871450 w 4151312"/>
              <a:gd name="connsiteY147" fmla="*/ 6451897 h 6858000"/>
              <a:gd name="connsiteX148" fmla="*/ 930389 w 4151312"/>
              <a:gd name="connsiteY148" fmla="*/ 6389916 h 6858000"/>
              <a:gd name="connsiteX149" fmla="*/ 981294 w 4151312"/>
              <a:gd name="connsiteY149" fmla="*/ 6425144 h 6858000"/>
              <a:gd name="connsiteX150" fmla="*/ 1022285 w 4151312"/>
              <a:gd name="connsiteY150" fmla="*/ 6425144 h 6858000"/>
              <a:gd name="connsiteX151" fmla="*/ 930389 w 4151312"/>
              <a:gd name="connsiteY151" fmla="*/ 6356011 h 6858000"/>
              <a:gd name="connsiteX152" fmla="*/ 925239 w 4151312"/>
              <a:gd name="connsiteY152" fmla="*/ 6355990 h 6858000"/>
              <a:gd name="connsiteX153" fmla="*/ 651232 w 4151312"/>
              <a:gd name="connsiteY153" fmla="*/ 6336161 h 6858000"/>
              <a:gd name="connsiteX154" fmla="*/ 624479 w 4151312"/>
              <a:gd name="connsiteY154" fmla="*/ 6384726 h 6858000"/>
              <a:gd name="connsiteX155" fmla="*/ 742033 w 4151312"/>
              <a:gd name="connsiteY155" fmla="*/ 6451914 h 6858000"/>
              <a:gd name="connsiteX156" fmla="*/ 624512 w 4151312"/>
              <a:gd name="connsiteY156" fmla="*/ 6519097 h 6858000"/>
              <a:gd name="connsiteX157" fmla="*/ 651373 w 4151312"/>
              <a:gd name="connsiteY157" fmla="*/ 6567631 h 6858000"/>
              <a:gd name="connsiteX158" fmla="*/ 771228 w 4151312"/>
              <a:gd name="connsiteY158" fmla="*/ 6499136 h 6858000"/>
              <a:gd name="connsiteX159" fmla="*/ 742033 w 4151312"/>
              <a:gd name="connsiteY159" fmla="*/ 6451914 h 6858000"/>
              <a:gd name="connsiteX160" fmla="*/ 771227 w 4151312"/>
              <a:gd name="connsiteY160" fmla="*/ 6404692 h 6858000"/>
              <a:gd name="connsiteX161" fmla="*/ 651232 w 4151312"/>
              <a:gd name="connsiteY161" fmla="*/ 6336161 h 6858000"/>
              <a:gd name="connsiteX162" fmla="*/ 0 w 4151312"/>
              <a:gd name="connsiteY162" fmla="*/ 0 h 6858000"/>
              <a:gd name="connsiteX163" fmla="*/ 4151312 w 4151312"/>
              <a:gd name="connsiteY163" fmla="*/ 0 h 6858000"/>
              <a:gd name="connsiteX164" fmla="*/ 4151312 w 4151312"/>
              <a:gd name="connsiteY164" fmla="*/ 6858000 h 6858000"/>
              <a:gd name="connsiteX165" fmla="*/ 0 w 4151312"/>
              <a:gd name="connsiteY16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151312"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4151312" y="0"/>
                </a:lnTo>
                <a:lnTo>
                  <a:pt x="4151312"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60255829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2502292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98385640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pic>
        <p:nvPicPr>
          <p:cNvPr id="14" name="Graphic 13">
            <a:extLst>
              <a:ext uri="{FF2B5EF4-FFF2-40B4-BE49-F238E27FC236}">
                <a16:creationId xmlns:a16="http://schemas.microsoft.com/office/drawing/2014/main" id="{1096E191-2144-60BE-91CE-85588EF18E7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300468" y="437514"/>
            <a:ext cx="1591064" cy="26891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18461393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pic>
        <p:nvPicPr>
          <p:cNvPr id="8" name="Graphic 7">
            <a:extLst>
              <a:ext uri="{FF2B5EF4-FFF2-40B4-BE49-F238E27FC236}">
                <a16:creationId xmlns:a16="http://schemas.microsoft.com/office/drawing/2014/main" id="{683B4F17-A8E8-06EC-5129-E0F19DCF3CE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50863" y="6336448"/>
            <a:ext cx="1381417" cy="233480"/>
          </a:xfrm>
          <a:prstGeom prst="rect">
            <a:avLst/>
          </a:prstGeom>
        </p:spPr>
      </p:pic>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Tree>
    <p:extLst>
      <p:ext uri="{BB962C8B-B14F-4D97-AF65-F5344CB8AC3E}">
        <p14:creationId xmlns:p14="http://schemas.microsoft.com/office/powerpoint/2010/main" val="387927603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460A8DC2-35E5-122C-4093-0CB894A5D697}"/>
              </a:ext>
            </a:extLst>
          </p:cNvPr>
          <p:cNvSpPr>
            <a:spLocks noGrp="1"/>
          </p:cNvSpPr>
          <p:nvPr>
            <p:ph type="pic" sz="quarter" idx="20" hasCustomPrompt="1"/>
          </p:nvPr>
        </p:nvSpPr>
        <p:spPr>
          <a:xfrm>
            <a:off x="0" y="0"/>
            <a:ext cx="4151312" cy="6858000"/>
          </a:xfrm>
          <a:custGeom>
            <a:avLst/>
            <a:gdLst>
              <a:gd name="connsiteX0" fmla="*/ 1592699 w 4151312"/>
              <a:gd name="connsiteY0" fmla="*/ 6492423 h 6858000"/>
              <a:gd name="connsiteX1" fmla="*/ 1592699 w 4151312"/>
              <a:gd name="connsiteY1" fmla="*/ 6501164 h 6858000"/>
              <a:gd name="connsiteX2" fmla="*/ 1592546 w 4151312"/>
              <a:gd name="connsiteY2" fmla="*/ 6504388 h 6858000"/>
              <a:gd name="connsiteX3" fmla="*/ 1568857 w 4151312"/>
              <a:gd name="connsiteY3" fmla="*/ 6522619 h 6858000"/>
              <a:gd name="connsiteX4" fmla="*/ 1551438 w 4151312"/>
              <a:gd name="connsiteY4" fmla="*/ 6508315 h 6858000"/>
              <a:gd name="connsiteX5" fmla="*/ 1568857 w 4151312"/>
              <a:gd name="connsiteY5" fmla="*/ 6495071 h 6858000"/>
              <a:gd name="connsiteX6" fmla="*/ 1581983 w 4151312"/>
              <a:gd name="connsiteY6" fmla="*/ 6495071 h 6858000"/>
              <a:gd name="connsiteX7" fmla="*/ 1592699 w 4151312"/>
              <a:gd name="connsiteY7" fmla="*/ 6492423 h 6858000"/>
              <a:gd name="connsiteX8" fmla="*/ 1172060 w 4151312"/>
              <a:gd name="connsiteY8" fmla="*/ 6492423 h 6858000"/>
              <a:gd name="connsiteX9" fmla="*/ 1172060 w 4151312"/>
              <a:gd name="connsiteY9" fmla="*/ 6501164 h 6858000"/>
              <a:gd name="connsiteX10" fmla="*/ 1171906 w 4151312"/>
              <a:gd name="connsiteY10" fmla="*/ 6504389 h 6858000"/>
              <a:gd name="connsiteX11" fmla="*/ 1148216 w 4151312"/>
              <a:gd name="connsiteY11" fmla="*/ 6522619 h 6858000"/>
              <a:gd name="connsiteX12" fmla="*/ 1130802 w 4151312"/>
              <a:gd name="connsiteY12" fmla="*/ 6508315 h 6858000"/>
              <a:gd name="connsiteX13" fmla="*/ 1148216 w 4151312"/>
              <a:gd name="connsiteY13" fmla="*/ 6495071 h 6858000"/>
              <a:gd name="connsiteX14" fmla="*/ 1161343 w 4151312"/>
              <a:gd name="connsiteY14" fmla="*/ 6495071 h 6858000"/>
              <a:gd name="connsiteX15" fmla="*/ 1172060 w 4151312"/>
              <a:gd name="connsiteY15" fmla="*/ 6492423 h 6858000"/>
              <a:gd name="connsiteX16" fmla="*/ 1796056 w 4151312"/>
              <a:gd name="connsiteY16" fmla="*/ 6448718 h 6858000"/>
              <a:gd name="connsiteX17" fmla="*/ 1823115 w 4151312"/>
              <a:gd name="connsiteY17" fmla="*/ 6470969 h 6858000"/>
              <a:gd name="connsiteX18" fmla="*/ 1768190 w 4151312"/>
              <a:gd name="connsiteY18" fmla="*/ 6470969 h 6858000"/>
              <a:gd name="connsiteX19" fmla="*/ 1796056 w 4151312"/>
              <a:gd name="connsiteY19" fmla="*/ 6448718 h 6858000"/>
              <a:gd name="connsiteX20" fmla="*/ 1385331 w 4151312"/>
              <a:gd name="connsiteY20" fmla="*/ 6423290 h 6858000"/>
              <a:gd name="connsiteX21" fmla="*/ 1427128 w 4151312"/>
              <a:gd name="connsiteY21" fmla="*/ 6544605 h 6858000"/>
              <a:gd name="connsiteX22" fmla="*/ 1470261 w 4151312"/>
              <a:gd name="connsiteY22" fmla="*/ 6544605 h 6858000"/>
              <a:gd name="connsiteX23" fmla="*/ 1513932 w 4151312"/>
              <a:gd name="connsiteY23" fmla="*/ 6423290 h 6858000"/>
              <a:gd name="connsiteX24" fmla="*/ 1477223 w 4151312"/>
              <a:gd name="connsiteY24" fmla="*/ 6423290 h 6858000"/>
              <a:gd name="connsiteX25" fmla="*/ 1449367 w 4151312"/>
              <a:gd name="connsiteY25" fmla="*/ 6507521 h 6858000"/>
              <a:gd name="connsiteX26" fmla="*/ 1423104 w 4151312"/>
              <a:gd name="connsiteY26" fmla="*/ 6423290 h 6858000"/>
              <a:gd name="connsiteX27" fmla="*/ 1319153 w 4151312"/>
              <a:gd name="connsiteY27" fmla="*/ 6423290 h 6858000"/>
              <a:gd name="connsiteX28" fmla="*/ 1319153 w 4151312"/>
              <a:gd name="connsiteY28" fmla="*/ 6452426 h 6858000"/>
              <a:gd name="connsiteX29" fmla="*/ 1336299 w 4151312"/>
              <a:gd name="connsiteY29" fmla="*/ 6452426 h 6858000"/>
              <a:gd name="connsiteX30" fmla="*/ 1336299 w 4151312"/>
              <a:gd name="connsiteY30" fmla="*/ 6544604 h 6858000"/>
              <a:gd name="connsiteX31" fmla="*/ 1371127 w 4151312"/>
              <a:gd name="connsiteY31" fmla="*/ 6544604 h 6858000"/>
              <a:gd name="connsiteX32" fmla="*/ 1371127 w 4151312"/>
              <a:gd name="connsiteY32" fmla="*/ 6423290 h 6858000"/>
              <a:gd name="connsiteX33" fmla="*/ 1293161 w 4151312"/>
              <a:gd name="connsiteY33" fmla="*/ 6421700 h 6858000"/>
              <a:gd name="connsiteX34" fmla="*/ 1261280 w 4151312"/>
              <a:gd name="connsiteY34" fmla="*/ 6442626 h 6858000"/>
              <a:gd name="connsiteX35" fmla="*/ 1261280 w 4151312"/>
              <a:gd name="connsiteY35" fmla="*/ 6423290 h 6858000"/>
              <a:gd name="connsiteX36" fmla="*/ 1227522 w 4151312"/>
              <a:gd name="connsiteY36" fmla="*/ 6423290 h 6858000"/>
              <a:gd name="connsiteX37" fmla="*/ 1227522 w 4151312"/>
              <a:gd name="connsiteY37" fmla="*/ 6544604 h 6858000"/>
              <a:gd name="connsiteX38" fmla="*/ 1262352 w 4151312"/>
              <a:gd name="connsiteY38" fmla="*/ 6544604 h 6858000"/>
              <a:gd name="connsiteX39" fmla="*/ 1262352 w 4151312"/>
              <a:gd name="connsiteY39" fmla="*/ 6486596 h 6858000"/>
              <a:gd name="connsiteX40" fmla="*/ 1288073 w 4151312"/>
              <a:gd name="connsiteY40" fmla="*/ 6457194 h 6858000"/>
              <a:gd name="connsiteX41" fmla="*/ 1302808 w 4151312"/>
              <a:gd name="connsiteY41" fmla="*/ 6457194 h 6858000"/>
              <a:gd name="connsiteX42" fmla="*/ 1302808 w 4151312"/>
              <a:gd name="connsiteY42" fmla="*/ 6422760 h 6858000"/>
              <a:gd name="connsiteX43" fmla="*/ 1293161 w 4151312"/>
              <a:gd name="connsiteY43" fmla="*/ 6421700 h 6858000"/>
              <a:gd name="connsiteX44" fmla="*/ 1796056 w 4151312"/>
              <a:gd name="connsiteY44" fmla="*/ 6420112 h 6858000"/>
              <a:gd name="connsiteX45" fmla="*/ 1791956 w 4151312"/>
              <a:gd name="connsiteY45" fmla="*/ 6420138 h 6858000"/>
              <a:gd name="connsiteX46" fmla="*/ 1732297 w 4151312"/>
              <a:gd name="connsiteY46" fmla="*/ 6483948 h 6858000"/>
              <a:gd name="connsiteX47" fmla="*/ 1770879 w 4151312"/>
              <a:gd name="connsiteY47" fmla="*/ 6541990 h 6858000"/>
              <a:gd name="connsiteX48" fmla="*/ 1857943 w 4151312"/>
              <a:gd name="connsiteY48" fmla="*/ 6509641 h 6858000"/>
              <a:gd name="connsiteX49" fmla="*/ 1821781 w 4151312"/>
              <a:gd name="connsiteY49" fmla="*/ 6505933 h 6858000"/>
              <a:gd name="connsiteX50" fmla="*/ 1802269 w 4151312"/>
              <a:gd name="connsiteY50" fmla="*/ 6518046 h 6858000"/>
              <a:gd name="connsiteX51" fmla="*/ 1768997 w 4151312"/>
              <a:gd name="connsiteY51" fmla="*/ 6494013 h 6858000"/>
              <a:gd name="connsiteX52" fmla="*/ 1860353 w 4151312"/>
              <a:gd name="connsiteY52" fmla="*/ 6494013 h 6858000"/>
              <a:gd name="connsiteX53" fmla="*/ 1860353 w 4151312"/>
              <a:gd name="connsiteY53" fmla="*/ 6492689 h 6858000"/>
              <a:gd name="connsiteX54" fmla="*/ 1796056 w 4151312"/>
              <a:gd name="connsiteY54" fmla="*/ 6420112 h 6858000"/>
              <a:gd name="connsiteX55" fmla="*/ 1574215 w 4151312"/>
              <a:gd name="connsiteY55" fmla="*/ 6420111 h 6858000"/>
              <a:gd name="connsiteX56" fmla="*/ 1521700 w 4151312"/>
              <a:gd name="connsiteY56" fmla="*/ 6434944 h 6858000"/>
              <a:gd name="connsiteX57" fmla="*/ 1535364 w 4151312"/>
              <a:gd name="connsiteY57" fmla="*/ 6460902 h 6858000"/>
              <a:gd name="connsiteX58" fmla="*/ 1572342 w 4151312"/>
              <a:gd name="connsiteY58" fmla="*/ 6449512 h 6858000"/>
              <a:gd name="connsiteX59" fmla="*/ 1592699 w 4151312"/>
              <a:gd name="connsiteY59" fmla="*/ 6463816 h 6858000"/>
              <a:gd name="connsiteX60" fmla="*/ 1592699 w 4151312"/>
              <a:gd name="connsiteY60" fmla="*/ 6465140 h 6858000"/>
              <a:gd name="connsiteX61" fmla="*/ 1584124 w 4151312"/>
              <a:gd name="connsiteY61" fmla="*/ 6472292 h 6858000"/>
              <a:gd name="connsiteX62" fmla="*/ 1560013 w 4151312"/>
              <a:gd name="connsiteY62" fmla="*/ 6472292 h 6858000"/>
              <a:gd name="connsiteX63" fmla="*/ 1515545 w 4151312"/>
              <a:gd name="connsiteY63" fmla="*/ 6509640 h 6858000"/>
              <a:gd name="connsiteX64" fmla="*/ 1515603 w 4151312"/>
              <a:gd name="connsiteY64" fmla="*/ 6510750 h 6858000"/>
              <a:gd name="connsiteX65" fmla="*/ 1558409 w 4151312"/>
              <a:gd name="connsiteY65" fmla="*/ 6547782 h 6858000"/>
              <a:gd name="connsiteX66" fmla="*/ 1592699 w 4151312"/>
              <a:gd name="connsiteY66" fmla="*/ 6533214 h 6858000"/>
              <a:gd name="connsiteX67" fmla="*/ 1592699 w 4151312"/>
              <a:gd name="connsiteY67" fmla="*/ 6544604 h 6858000"/>
              <a:gd name="connsiteX68" fmla="*/ 1627527 w 4151312"/>
              <a:gd name="connsiteY68" fmla="*/ 6544604 h 6858000"/>
              <a:gd name="connsiteX69" fmla="*/ 1627527 w 4151312"/>
              <a:gd name="connsiteY69" fmla="*/ 6464875 h 6858000"/>
              <a:gd name="connsiteX70" fmla="*/ 1574215 w 4151312"/>
              <a:gd name="connsiteY70" fmla="*/ 6420111 h 6858000"/>
              <a:gd name="connsiteX71" fmla="*/ 1153574 w 4151312"/>
              <a:gd name="connsiteY71" fmla="*/ 6420111 h 6858000"/>
              <a:gd name="connsiteX72" fmla="*/ 1101062 w 4151312"/>
              <a:gd name="connsiteY72" fmla="*/ 6434944 h 6858000"/>
              <a:gd name="connsiteX73" fmla="*/ 1114726 w 4151312"/>
              <a:gd name="connsiteY73" fmla="*/ 6460902 h 6858000"/>
              <a:gd name="connsiteX74" fmla="*/ 1151699 w 4151312"/>
              <a:gd name="connsiteY74" fmla="*/ 6449512 h 6858000"/>
              <a:gd name="connsiteX75" fmla="*/ 1172060 w 4151312"/>
              <a:gd name="connsiteY75" fmla="*/ 6463816 h 6858000"/>
              <a:gd name="connsiteX76" fmla="*/ 1172060 w 4151312"/>
              <a:gd name="connsiteY76" fmla="*/ 6465140 h 6858000"/>
              <a:gd name="connsiteX77" fmla="*/ 1163487 w 4151312"/>
              <a:gd name="connsiteY77" fmla="*/ 6472292 h 6858000"/>
              <a:gd name="connsiteX78" fmla="*/ 1139375 w 4151312"/>
              <a:gd name="connsiteY78" fmla="*/ 6472292 h 6858000"/>
              <a:gd name="connsiteX79" fmla="*/ 1094901 w 4151312"/>
              <a:gd name="connsiteY79" fmla="*/ 6509640 h 6858000"/>
              <a:gd name="connsiteX80" fmla="*/ 1094960 w 4151312"/>
              <a:gd name="connsiteY80" fmla="*/ 6510749 h 6858000"/>
              <a:gd name="connsiteX81" fmla="*/ 1137766 w 4151312"/>
              <a:gd name="connsiteY81" fmla="*/ 6547782 h 6858000"/>
              <a:gd name="connsiteX82" fmla="*/ 1172060 w 4151312"/>
              <a:gd name="connsiteY82" fmla="*/ 6533214 h 6858000"/>
              <a:gd name="connsiteX83" fmla="*/ 1172060 w 4151312"/>
              <a:gd name="connsiteY83" fmla="*/ 6544604 h 6858000"/>
              <a:gd name="connsiteX84" fmla="*/ 1206890 w 4151312"/>
              <a:gd name="connsiteY84" fmla="*/ 6544604 h 6858000"/>
              <a:gd name="connsiteX85" fmla="*/ 1206890 w 4151312"/>
              <a:gd name="connsiteY85" fmla="*/ 6464875 h 6858000"/>
              <a:gd name="connsiteX86" fmla="*/ 1153574 w 4151312"/>
              <a:gd name="connsiteY86" fmla="*/ 6420111 h 6858000"/>
              <a:gd name="connsiteX87" fmla="*/ 568575 w 4151312"/>
              <a:gd name="connsiteY87" fmla="*/ 6383429 h 6858000"/>
              <a:gd name="connsiteX88" fmla="*/ 568549 w 4151312"/>
              <a:gd name="connsiteY88" fmla="*/ 6520396 h 6858000"/>
              <a:gd name="connsiteX89" fmla="*/ 624511 w 4151312"/>
              <a:gd name="connsiteY89" fmla="*/ 6519097 h 6858000"/>
              <a:gd name="connsiteX90" fmla="*/ 618898 w 4151312"/>
              <a:gd name="connsiteY90" fmla="*/ 6402004 h 6858000"/>
              <a:gd name="connsiteX91" fmla="*/ 624479 w 4151312"/>
              <a:gd name="connsiteY91" fmla="*/ 6384725 h 6858000"/>
              <a:gd name="connsiteX92" fmla="*/ 568575 w 4151312"/>
              <a:gd name="connsiteY92" fmla="*/ 6383429 h 6858000"/>
              <a:gd name="connsiteX93" fmla="*/ 1659953 w 4151312"/>
              <a:gd name="connsiteY93" fmla="*/ 6377201 h 6858000"/>
              <a:gd name="connsiteX94" fmla="*/ 1659953 w 4151312"/>
              <a:gd name="connsiteY94" fmla="*/ 6423290 h 6858000"/>
              <a:gd name="connsiteX95" fmla="*/ 1640662 w 4151312"/>
              <a:gd name="connsiteY95" fmla="*/ 6423290 h 6858000"/>
              <a:gd name="connsiteX96" fmla="*/ 1640662 w 4151312"/>
              <a:gd name="connsiteY96" fmla="*/ 6452426 h 6858000"/>
              <a:gd name="connsiteX97" fmla="*/ 1659953 w 4151312"/>
              <a:gd name="connsiteY97" fmla="*/ 6452426 h 6858000"/>
              <a:gd name="connsiteX98" fmla="*/ 1659953 w 4151312"/>
              <a:gd name="connsiteY98" fmla="*/ 6518911 h 6858000"/>
              <a:gd name="connsiteX99" fmla="*/ 1695318 w 4151312"/>
              <a:gd name="connsiteY99" fmla="*/ 6546194 h 6858000"/>
              <a:gd name="connsiteX100" fmla="*/ 1722377 w 4151312"/>
              <a:gd name="connsiteY100" fmla="*/ 6544604 h 6858000"/>
              <a:gd name="connsiteX101" fmla="*/ 1722377 w 4151312"/>
              <a:gd name="connsiteY101" fmla="*/ 6515203 h 6858000"/>
              <a:gd name="connsiteX102" fmla="*/ 1706303 w 4151312"/>
              <a:gd name="connsiteY102" fmla="*/ 6515998 h 6858000"/>
              <a:gd name="connsiteX103" fmla="*/ 1694780 w 4151312"/>
              <a:gd name="connsiteY103" fmla="*/ 6507256 h 6858000"/>
              <a:gd name="connsiteX104" fmla="*/ 1694780 w 4151312"/>
              <a:gd name="connsiteY104" fmla="*/ 6452426 h 6858000"/>
              <a:gd name="connsiteX105" fmla="*/ 1721302 w 4151312"/>
              <a:gd name="connsiteY105" fmla="*/ 6452426 h 6858000"/>
              <a:gd name="connsiteX106" fmla="*/ 1721302 w 4151312"/>
              <a:gd name="connsiteY106" fmla="*/ 6423290 h 6858000"/>
              <a:gd name="connsiteX107" fmla="*/ 1694780 w 4151312"/>
              <a:gd name="connsiteY107" fmla="*/ 6423290 h 6858000"/>
              <a:gd name="connsiteX108" fmla="*/ 1694780 w 4151312"/>
              <a:gd name="connsiteY108" fmla="*/ 6377201 h 6858000"/>
              <a:gd name="connsiteX109" fmla="*/ 1884617 w 4151312"/>
              <a:gd name="connsiteY109" fmla="*/ 6359355 h 6858000"/>
              <a:gd name="connsiteX110" fmla="*/ 1884617 w 4151312"/>
              <a:gd name="connsiteY110" fmla="*/ 6392335 h 6858000"/>
              <a:gd name="connsiteX111" fmla="*/ 1893998 w 4151312"/>
              <a:gd name="connsiteY111" fmla="*/ 6392335 h 6858000"/>
              <a:gd name="connsiteX112" fmla="*/ 1893998 w 4151312"/>
              <a:gd name="connsiteY112" fmla="*/ 6373492 h 6858000"/>
              <a:gd name="connsiteX113" fmla="*/ 1898291 w 4151312"/>
              <a:gd name="connsiteY113" fmla="*/ 6385270 h 6858000"/>
              <a:gd name="connsiteX114" fmla="*/ 1905819 w 4151312"/>
              <a:gd name="connsiteY114" fmla="*/ 6385270 h 6858000"/>
              <a:gd name="connsiteX115" fmla="*/ 1910111 w 4151312"/>
              <a:gd name="connsiteY115" fmla="*/ 6373492 h 6858000"/>
              <a:gd name="connsiteX116" fmla="*/ 1910111 w 4151312"/>
              <a:gd name="connsiteY116" fmla="*/ 6392335 h 6858000"/>
              <a:gd name="connsiteX117" fmla="*/ 1919685 w 4151312"/>
              <a:gd name="connsiteY117" fmla="*/ 6392335 h 6858000"/>
              <a:gd name="connsiteX118" fmla="*/ 1919685 w 4151312"/>
              <a:gd name="connsiteY118" fmla="*/ 6359355 h 6858000"/>
              <a:gd name="connsiteX119" fmla="*/ 1907566 w 4151312"/>
              <a:gd name="connsiteY119" fmla="*/ 6359355 h 6858000"/>
              <a:gd name="connsiteX120" fmla="*/ 1902362 w 4151312"/>
              <a:gd name="connsiteY120" fmla="*/ 6373114 h 6858000"/>
              <a:gd name="connsiteX121" fmla="*/ 1897494 w 4151312"/>
              <a:gd name="connsiteY121" fmla="*/ 6359355 h 6858000"/>
              <a:gd name="connsiteX122" fmla="*/ 1850683 w 4151312"/>
              <a:gd name="connsiteY122" fmla="*/ 6359355 h 6858000"/>
              <a:gd name="connsiteX123" fmla="*/ 1850683 w 4151312"/>
              <a:gd name="connsiteY123" fmla="*/ 6367929 h 6858000"/>
              <a:gd name="connsiteX124" fmla="*/ 1860074 w 4151312"/>
              <a:gd name="connsiteY124" fmla="*/ 6367929 h 6858000"/>
              <a:gd name="connsiteX125" fmla="*/ 1860074 w 4151312"/>
              <a:gd name="connsiteY125" fmla="*/ 6392335 h 6858000"/>
              <a:gd name="connsiteX126" fmla="*/ 1869839 w 4151312"/>
              <a:gd name="connsiteY126" fmla="*/ 6392335 h 6858000"/>
              <a:gd name="connsiteX127" fmla="*/ 1869839 w 4151312"/>
              <a:gd name="connsiteY127" fmla="*/ 6367929 h 6858000"/>
              <a:gd name="connsiteX128" fmla="*/ 1879230 w 4151312"/>
              <a:gd name="connsiteY128" fmla="*/ 6367929 h 6858000"/>
              <a:gd name="connsiteX129" fmla="*/ 1879230 w 4151312"/>
              <a:gd name="connsiteY129" fmla="*/ 6359355 h 6858000"/>
              <a:gd name="connsiteX130" fmla="*/ 1352105 w 4151312"/>
              <a:gd name="connsiteY130" fmla="*/ 6359189 h 6858000"/>
              <a:gd name="connsiteX131" fmla="*/ 1329868 w 4151312"/>
              <a:gd name="connsiteY131" fmla="*/ 6381439 h 6858000"/>
              <a:gd name="connsiteX132" fmla="*/ 1352108 w 4151312"/>
              <a:gd name="connsiteY132" fmla="*/ 6403427 h 6858000"/>
              <a:gd name="connsiteX133" fmla="*/ 1374610 w 4151312"/>
              <a:gd name="connsiteY133" fmla="*/ 6381439 h 6858000"/>
              <a:gd name="connsiteX134" fmla="*/ 1374610 w 4151312"/>
              <a:gd name="connsiteY134" fmla="*/ 6381364 h 6858000"/>
              <a:gd name="connsiteX135" fmla="*/ 1352105 w 4151312"/>
              <a:gd name="connsiteY135" fmla="*/ 6359189 h 6858000"/>
              <a:gd name="connsiteX136" fmla="*/ 1041583 w 4151312"/>
              <a:gd name="connsiteY136" fmla="*/ 6359189 h 6858000"/>
              <a:gd name="connsiteX137" fmla="*/ 1041583 w 4151312"/>
              <a:gd name="connsiteY137" fmla="*/ 6544604 h 6858000"/>
              <a:gd name="connsiteX138" fmla="*/ 1076143 w 4151312"/>
              <a:gd name="connsiteY138" fmla="*/ 6544604 h 6858000"/>
              <a:gd name="connsiteX139" fmla="*/ 1076143 w 4151312"/>
              <a:gd name="connsiteY139" fmla="*/ 6359189 h 6858000"/>
              <a:gd name="connsiteX140" fmla="*/ 925239 w 4151312"/>
              <a:gd name="connsiteY140" fmla="*/ 6355990 h 6858000"/>
              <a:gd name="connsiteX141" fmla="*/ 832602 w 4151312"/>
              <a:gd name="connsiteY141" fmla="*/ 6451897 h 6858000"/>
              <a:gd name="connsiteX142" fmla="*/ 832623 w 4151312"/>
              <a:gd name="connsiteY142" fmla="*/ 6456990 h 6858000"/>
              <a:gd name="connsiteX143" fmla="*/ 930389 w 4151312"/>
              <a:gd name="connsiteY143" fmla="*/ 6547783 h 6858000"/>
              <a:gd name="connsiteX144" fmla="*/ 1022285 w 4151312"/>
              <a:gd name="connsiteY144" fmla="*/ 6478650 h 6858000"/>
              <a:gd name="connsiteX145" fmla="*/ 981294 w 4151312"/>
              <a:gd name="connsiteY145" fmla="*/ 6478650 h 6858000"/>
              <a:gd name="connsiteX146" fmla="*/ 930389 w 4151312"/>
              <a:gd name="connsiteY146" fmla="*/ 6513878 h 6858000"/>
              <a:gd name="connsiteX147" fmla="*/ 871450 w 4151312"/>
              <a:gd name="connsiteY147" fmla="*/ 6451897 h 6858000"/>
              <a:gd name="connsiteX148" fmla="*/ 930389 w 4151312"/>
              <a:gd name="connsiteY148" fmla="*/ 6389916 h 6858000"/>
              <a:gd name="connsiteX149" fmla="*/ 981294 w 4151312"/>
              <a:gd name="connsiteY149" fmla="*/ 6425144 h 6858000"/>
              <a:gd name="connsiteX150" fmla="*/ 1022285 w 4151312"/>
              <a:gd name="connsiteY150" fmla="*/ 6425144 h 6858000"/>
              <a:gd name="connsiteX151" fmla="*/ 930389 w 4151312"/>
              <a:gd name="connsiteY151" fmla="*/ 6356011 h 6858000"/>
              <a:gd name="connsiteX152" fmla="*/ 925239 w 4151312"/>
              <a:gd name="connsiteY152" fmla="*/ 6355990 h 6858000"/>
              <a:gd name="connsiteX153" fmla="*/ 651232 w 4151312"/>
              <a:gd name="connsiteY153" fmla="*/ 6336161 h 6858000"/>
              <a:gd name="connsiteX154" fmla="*/ 624479 w 4151312"/>
              <a:gd name="connsiteY154" fmla="*/ 6384726 h 6858000"/>
              <a:gd name="connsiteX155" fmla="*/ 742033 w 4151312"/>
              <a:gd name="connsiteY155" fmla="*/ 6451914 h 6858000"/>
              <a:gd name="connsiteX156" fmla="*/ 624512 w 4151312"/>
              <a:gd name="connsiteY156" fmla="*/ 6519097 h 6858000"/>
              <a:gd name="connsiteX157" fmla="*/ 651373 w 4151312"/>
              <a:gd name="connsiteY157" fmla="*/ 6567631 h 6858000"/>
              <a:gd name="connsiteX158" fmla="*/ 771228 w 4151312"/>
              <a:gd name="connsiteY158" fmla="*/ 6499136 h 6858000"/>
              <a:gd name="connsiteX159" fmla="*/ 742033 w 4151312"/>
              <a:gd name="connsiteY159" fmla="*/ 6451914 h 6858000"/>
              <a:gd name="connsiteX160" fmla="*/ 771227 w 4151312"/>
              <a:gd name="connsiteY160" fmla="*/ 6404692 h 6858000"/>
              <a:gd name="connsiteX161" fmla="*/ 651232 w 4151312"/>
              <a:gd name="connsiteY161" fmla="*/ 6336161 h 6858000"/>
              <a:gd name="connsiteX162" fmla="*/ 0 w 4151312"/>
              <a:gd name="connsiteY162" fmla="*/ 0 h 6858000"/>
              <a:gd name="connsiteX163" fmla="*/ 4151312 w 4151312"/>
              <a:gd name="connsiteY163" fmla="*/ 0 h 6858000"/>
              <a:gd name="connsiteX164" fmla="*/ 4151312 w 4151312"/>
              <a:gd name="connsiteY164" fmla="*/ 6858000 h 6858000"/>
              <a:gd name="connsiteX165" fmla="*/ 0 w 4151312"/>
              <a:gd name="connsiteY16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151312"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4151312" y="0"/>
                </a:lnTo>
                <a:lnTo>
                  <a:pt x="4151312"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center icon to insert light image</a:t>
            </a:r>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A02ADD0-9DEE-498A-A9F7-5ACF309A222A}"/>
              </a:ext>
            </a:extLst>
          </p:cNvPr>
          <p:cNvSpPr/>
          <p:nvPr userDrawn="1"/>
        </p:nvSpPr>
        <p:spPr>
          <a:xfrm>
            <a:off x="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129338"/>
            <a:ext cx="2279650" cy="728662"/>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6" name="Picture Placeholder 5">
            <a:extLst>
              <a:ext uri="{FF2B5EF4-FFF2-40B4-BE49-F238E27FC236}">
                <a16:creationId xmlns:a16="http://schemas.microsoft.com/office/drawing/2014/main" id="{CCB2AEB7-8E57-4C7C-2757-07E542DEE60C}"/>
              </a:ext>
            </a:extLst>
          </p:cNvPr>
          <p:cNvSpPr>
            <a:spLocks noGrp="1"/>
          </p:cNvSpPr>
          <p:nvPr>
            <p:ph type="pic" sz="quarter" idx="20" hasCustomPrompt="1"/>
          </p:nvPr>
        </p:nvSpPr>
        <p:spPr>
          <a:xfrm>
            <a:off x="0" y="0"/>
            <a:ext cx="4151312" cy="6858000"/>
          </a:xfrm>
          <a:custGeom>
            <a:avLst/>
            <a:gdLst>
              <a:gd name="connsiteX0" fmla="*/ 1592699 w 4151312"/>
              <a:gd name="connsiteY0" fmla="*/ 6492423 h 6858000"/>
              <a:gd name="connsiteX1" fmla="*/ 1592699 w 4151312"/>
              <a:gd name="connsiteY1" fmla="*/ 6501164 h 6858000"/>
              <a:gd name="connsiteX2" fmla="*/ 1592546 w 4151312"/>
              <a:gd name="connsiteY2" fmla="*/ 6504388 h 6858000"/>
              <a:gd name="connsiteX3" fmla="*/ 1568857 w 4151312"/>
              <a:gd name="connsiteY3" fmla="*/ 6522619 h 6858000"/>
              <a:gd name="connsiteX4" fmla="*/ 1551438 w 4151312"/>
              <a:gd name="connsiteY4" fmla="*/ 6508315 h 6858000"/>
              <a:gd name="connsiteX5" fmla="*/ 1568857 w 4151312"/>
              <a:gd name="connsiteY5" fmla="*/ 6495071 h 6858000"/>
              <a:gd name="connsiteX6" fmla="*/ 1581983 w 4151312"/>
              <a:gd name="connsiteY6" fmla="*/ 6495071 h 6858000"/>
              <a:gd name="connsiteX7" fmla="*/ 1592699 w 4151312"/>
              <a:gd name="connsiteY7" fmla="*/ 6492423 h 6858000"/>
              <a:gd name="connsiteX8" fmla="*/ 1172060 w 4151312"/>
              <a:gd name="connsiteY8" fmla="*/ 6492423 h 6858000"/>
              <a:gd name="connsiteX9" fmla="*/ 1172060 w 4151312"/>
              <a:gd name="connsiteY9" fmla="*/ 6501164 h 6858000"/>
              <a:gd name="connsiteX10" fmla="*/ 1171906 w 4151312"/>
              <a:gd name="connsiteY10" fmla="*/ 6504389 h 6858000"/>
              <a:gd name="connsiteX11" fmla="*/ 1148216 w 4151312"/>
              <a:gd name="connsiteY11" fmla="*/ 6522619 h 6858000"/>
              <a:gd name="connsiteX12" fmla="*/ 1130802 w 4151312"/>
              <a:gd name="connsiteY12" fmla="*/ 6508315 h 6858000"/>
              <a:gd name="connsiteX13" fmla="*/ 1148216 w 4151312"/>
              <a:gd name="connsiteY13" fmla="*/ 6495071 h 6858000"/>
              <a:gd name="connsiteX14" fmla="*/ 1161343 w 4151312"/>
              <a:gd name="connsiteY14" fmla="*/ 6495071 h 6858000"/>
              <a:gd name="connsiteX15" fmla="*/ 1172060 w 4151312"/>
              <a:gd name="connsiteY15" fmla="*/ 6492423 h 6858000"/>
              <a:gd name="connsiteX16" fmla="*/ 1796056 w 4151312"/>
              <a:gd name="connsiteY16" fmla="*/ 6448718 h 6858000"/>
              <a:gd name="connsiteX17" fmla="*/ 1823115 w 4151312"/>
              <a:gd name="connsiteY17" fmla="*/ 6470969 h 6858000"/>
              <a:gd name="connsiteX18" fmla="*/ 1768190 w 4151312"/>
              <a:gd name="connsiteY18" fmla="*/ 6470969 h 6858000"/>
              <a:gd name="connsiteX19" fmla="*/ 1796056 w 4151312"/>
              <a:gd name="connsiteY19" fmla="*/ 6448718 h 6858000"/>
              <a:gd name="connsiteX20" fmla="*/ 1385331 w 4151312"/>
              <a:gd name="connsiteY20" fmla="*/ 6423290 h 6858000"/>
              <a:gd name="connsiteX21" fmla="*/ 1427128 w 4151312"/>
              <a:gd name="connsiteY21" fmla="*/ 6544605 h 6858000"/>
              <a:gd name="connsiteX22" fmla="*/ 1470261 w 4151312"/>
              <a:gd name="connsiteY22" fmla="*/ 6544605 h 6858000"/>
              <a:gd name="connsiteX23" fmla="*/ 1513932 w 4151312"/>
              <a:gd name="connsiteY23" fmla="*/ 6423290 h 6858000"/>
              <a:gd name="connsiteX24" fmla="*/ 1477223 w 4151312"/>
              <a:gd name="connsiteY24" fmla="*/ 6423290 h 6858000"/>
              <a:gd name="connsiteX25" fmla="*/ 1449367 w 4151312"/>
              <a:gd name="connsiteY25" fmla="*/ 6507521 h 6858000"/>
              <a:gd name="connsiteX26" fmla="*/ 1423104 w 4151312"/>
              <a:gd name="connsiteY26" fmla="*/ 6423290 h 6858000"/>
              <a:gd name="connsiteX27" fmla="*/ 1319153 w 4151312"/>
              <a:gd name="connsiteY27" fmla="*/ 6423290 h 6858000"/>
              <a:gd name="connsiteX28" fmla="*/ 1319153 w 4151312"/>
              <a:gd name="connsiteY28" fmla="*/ 6452426 h 6858000"/>
              <a:gd name="connsiteX29" fmla="*/ 1336299 w 4151312"/>
              <a:gd name="connsiteY29" fmla="*/ 6452426 h 6858000"/>
              <a:gd name="connsiteX30" fmla="*/ 1336299 w 4151312"/>
              <a:gd name="connsiteY30" fmla="*/ 6544604 h 6858000"/>
              <a:gd name="connsiteX31" fmla="*/ 1371127 w 4151312"/>
              <a:gd name="connsiteY31" fmla="*/ 6544604 h 6858000"/>
              <a:gd name="connsiteX32" fmla="*/ 1371127 w 4151312"/>
              <a:gd name="connsiteY32" fmla="*/ 6423290 h 6858000"/>
              <a:gd name="connsiteX33" fmla="*/ 1293161 w 4151312"/>
              <a:gd name="connsiteY33" fmla="*/ 6421700 h 6858000"/>
              <a:gd name="connsiteX34" fmla="*/ 1261280 w 4151312"/>
              <a:gd name="connsiteY34" fmla="*/ 6442626 h 6858000"/>
              <a:gd name="connsiteX35" fmla="*/ 1261280 w 4151312"/>
              <a:gd name="connsiteY35" fmla="*/ 6423290 h 6858000"/>
              <a:gd name="connsiteX36" fmla="*/ 1227522 w 4151312"/>
              <a:gd name="connsiteY36" fmla="*/ 6423290 h 6858000"/>
              <a:gd name="connsiteX37" fmla="*/ 1227522 w 4151312"/>
              <a:gd name="connsiteY37" fmla="*/ 6544604 h 6858000"/>
              <a:gd name="connsiteX38" fmla="*/ 1262352 w 4151312"/>
              <a:gd name="connsiteY38" fmla="*/ 6544604 h 6858000"/>
              <a:gd name="connsiteX39" fmla="*/ 1262352 w 4151312"/>
              <a:gd name="connsiteY39" fmla="*/ 6486596 h 6858000"/>
              <a:gd name="connsiteX40" fmla="*/ 1288073 w 4151312"/>
              <a:gd name="connsiteY40" fmla="*/ 6457194 h 6858000"/>
              <a:gd name="connsiteX41" fmla="*/ 1302808 w 4151312"/>
              <a:gd name="connsiteY41" fmla="*/ 6457194 h 6858000"/>
              <a:gd name="connsiteX42" fmla="*/ 1302808 w 4151312"/>
              <a:gd name="connsiteY42" fmla="*/ 6422760 h 6858000"/>
              <a:gd name="connsiteX43" fmla="*/ 1293161 w 4151312"/>
              <a:gd name="connsiteY43" fmla="*/ 6421700 h 6858000"/>
              <a:gd name="connsiteX44" fmla="*/ 1796056 w 4151312"/>
              <a:gd name="connsiteY44" fmla="*/ 6420112 h 6858000"/>
              <a:gd name="connsiteX45" fmla="*/ 1791956 w 4151312"/>
              <a:gd name="connsiteY45" fmla="*/ 6420138 h 6858000"/>
              <a:gd name="connsiteX46" fmla="*/ 1732297 w 4151312"/>
              <a:gd name="connsiteY46" fmla="*/ 6483948 h 6858000"/>
              <a:gd name="connsiteX47" fmla="*/ 1770879 w 4151312"/>
              <a:gd name="connsiteY47" fmla="*/ 6541990 h 6858000"/>
              <a:gd name="connsiteX48" fmla="*/ 1857943 w 4151312"/>
              <a:gd name="connsiteY48" fmla="*/ 6509641 h 6858000"/>
              <a:gd name="connsiteX49" fmla="*/ 1821781 w 4151312"/>
              <a:gd name="connsiteY49" fmla="*/ 6505933 h 6858000"/>
              <a:gd name="connsiteX50" fmla="*/ 1802269 w 4151312"/>
              <a:gd name="connsiteY50" fmla="*/ 6518046 h 6858000"/>
              <a:gd name="connsiteX51" fmla="*/ 1768997 w 4151312"/>
              <a:gd name="connsiteY51" fmla="*/ 6494013 h 6858000"/>
              <a:gd name="connsiteX52" fmla="*/ 1860353 w 4151312"/>
              <a:gd name="connsiteY52" fmla="*/ 6494013 h 6858000"/>
              <a:gd name="connsiteX53" fmla="*/ 1860353 w 4151312"/>
              <a:gd name="connsiteY53" fmla="*/ 6492689 h 6858000"/>
              <a:gd name="connsiteX54" fmla="*/ 1796056 w 4151312"/>
              <a:gd name="connsiteY54" fmla="*/ 6420112 h 6858000"/>
              <a:gd name="connsiteX55" fmla="*/ 1574215 w 4151312"/>
              <a:gd name="connsiteY55" fmla="*/ 6420111 h 6858000"/>
              <a:gd name="connsiteX56" fmla="*/ 1521700 w 4151312"/>
              <a:gd name="connsiteY56" fmla="*/ 6434944 h 6858000"/>
              <a:gd name="connsiteX57" fmla="*/ 1535364 w 4151312"/>
              <a:gd name="connsiteY57" fmla="*/ 6460902 h 6858000"/>
              <a:gd name="connsiteX58" fmla="*/ 1572342 w 4151312"/>
              <a:gd name="connsiteY58" fmla="*/ 6449512 h 6858000"/>
              <a:gd name="connsiteX59" fmla="*/ 1592699 w 4151312"/>
              <a:gd name="connsiteY59" fmla="*/ 6463816 h 6858000"/>
              <a:gd name="connsiteX60" fmla="*/ 1592699 w 4151312"/>
              <a:gd name="connsiteY60" fmla="*/ 6465140 h 6858000"/>
              <a:gd name="connsiteX61" fmla="*/ 1584124 w 4151312"/>
              <a:gd name="connsiteY61" fmla="*/ 6472292 h 6858000"/>
              <a:gd name="connsiteX62" fmla="*/ 1560013 w 4151312"/>
              <a:gd name="connsiteY62" fmla="*/ 6472292 h 6858000"/>
              <a:gd name="connsiteX63" fmla="*/ 1515545 w 4151312"/>
              <a:gd name="connsiteY63" fmla="*/ 6509640 h 6858000"/>
              <a:gd name="connsiteX64" fmla="*/ 1515603 w 4151312"/>
              <a:gd name="connsiteY64" fmla="*/ 6510750 h 6858000"/>
              <a:gd name="connsiteX65" fmla="*/ 1558409 w 4151312"/>
              <a:gd name="connsiteY65" fmla="*/ 6547782 h 6858000"/>
              <a:gd name="connsiteX66" fmla="*/ 1592699 w 4151312"/>
              <a:gd name="connsiteY66" fmla="*/ 6533214 h 6858000"/>
              <a:gd name="connsiteX67" fmla="*/ 1592699 w 4151312"/>
              <a:gd name="connsiteY67" fmla="*/ 6544604 h 6858000"/>
              <a:gd name="connsiteX68" fmla="*/ 1627527 w 4151312"/>
              <a:gd name="connsiteY68" fmla="*/ 6544604 h 6858000"/>
              <a:gd name="connsiteX69" fmla="*/ 1627527 w 4151312"/>
              <a:gd name="connsiteY69" fmla="*/ 6464875 h 6858000"/>
              <a:gd name="connsiteX70" fmla="*/ 1574215 w 4151312"/>
              <a:gd name="connsiteY70" fmla="*/ 6420111 h 6858000"/>
              <a:gd name="connsiteX71" fmla="*/ 1153574 w 4151312"/>
              <a:gd name="connsiteY71" fmla="*/ 6420111 h 6858000"/>
              <a:gd name="connsiteX72" fmla="*/ 1101062 w 4151312"/>
              <a:gd name="connsiteY72" fmla="*/ 6434944 h 6858000"/>
              <a:gd name="connsiteX73" fmla="*/ 1114726 w 4151312"/>
              <a:gd name="connsiteY73" fmla="*/ 6460902 h 6858000"/>
              <a:gd name="connsiteX74" fmla="*/ 1151699 w 4151312"/>
              <a:gd name="connsiteY74" fmla="*/ 6449512 h 6858000"/>
              <a:gd name="connsiteX75" fmla="*/ 1172060 w 4151312"/>
              <a:gd name="connsiteY75" fmla="*/ 6463816 h 6858000"/>
              <a:gd name="connsiteX76" fmla="*/ 1172060 w 4151312"/>
              <a:gd name="connsiteY76" fmla="*/ 6465140 h 6858000"/>
              <a:gd name="connsiteX77" fmla="*/ 1163487 w 4151312"/>
              <a:gd name="connsiteY77" fmla="*/ 6472292 h 6858000"/>
              <a:gd name="connsiteX78" fmla="*/ 1139375 w 4151312"/>
              <a:gd name="connsiteY78" fmla="*/ 6472292 h 6858000"/>
              <a:gd name="connsiteX79" fmla="*/ 1094901 w 4151312"/>
              <a:gd name="connsiteY79" fmla="*/ 6509640 h 6858000"/>
              <a:gd name="connsiteX80" fmla="*/ 1094960 w 4151312"/>
              <a:gd name="connsiteY80" fmla="*/ 6510749 h 6858000"/>
              <a:gd name="connsiteX81" fmla="*/ 1137766 w 4151312"/>
              <a:gd name="connsiteY81" fmla="*/ 6547782 h 6858000"/>
              <a:gd name="connsiteX82" fmla="*/ 1172060 w 4151312"/>
              <a:gd name="connsiteY82" fmla="*/ 6533214 h 6858000"/>
              <a:gd name="connsiteX83" fmla="*/ 1172060 w 4151312"/>
              <a:gd name="connsiteY83" fmla="*/ 6544604 h 6858000"/>
              <a:gd name="connsiteX84" fmla="*/ 1206890 w 4151312"/>
              <a:gd name="connsiteY84" fmla="*/ 6544604 h 6858000"/>
              <a:gd name="connsiteX85" fmla="*/ 1206890 w 4151312"/>
              <a:gd name="connsiteY85" fmla="*/ 6464875 h 6858000"/>
              <a:gd name="connsiteX86" fmla="*/ 1153574 w 4151312"/>
              <a:gd name="connsiteY86" fmla="*/ 6420111 h 6858000"/>
              <a:gd name="connsiteX87" fmla="*/ 568575 w 4151312"/>
              <a:gd name="connsiteY87" fmla="*/ 6383429 h 6858000"/>
              <a:gd name="connsiteX88" fmla="*/ 568549 w 4151312"/>
              <a:gd name="connsiteY88" fmla="*/ 6520396 h 6858000"/>
              <a:gd name="connsiteX89" fmla="*/ 624511 w 4151312"/>
              <a:gd name="connsiteY89" fmla="*/ 6519097 h 6858000"/>
              <a:gd name="connsiteX90" fmla="*/ 618898 w 4151312"/>
              <a:gd name="connsiteY90" fmla="*/ 6402004 h 6858000"/>
              <a:gd name="connsiteX91" fmla="*/ 624479 w 4151312"/>
              <a:gd name="connsiteY91" fmla="*/ 6384725 h 6858000"/>
              <a:gd name="connsiteX92" fmla="*/ 568575 w 4151312"/>
              <a:gd name="connsiteY92" fmla="*/ 6383429 h 6858000"/>
              <a:gd name="connsiteX93" fmla="*/ 1659953 w 4151312"/>
              <a:gd name="connsiteY93" fmla="*/ 6377201 h 6858000"/>
              <a:gd name="connsiteX94" fmla="*/ 1659953 w 4151312"/>
              <a:gd name="connsiteY94" fmla="*/ 6423290 h 6858000"/>
              <a:gd name="connsiteX95" fmla="*/ 1640662 w 4151312"/>
              <a:gd name="connsiteY95" fmla="*/ 6423290 h 6858000"/>
              <a:gd name="connsiteX96" fmla="*/ 1640662 w 4151312"/>
              <a:gd name="connsiteY96" fmla="*/ 6452426 h 6858000"/>
              <a:gd name="connsiteX97" fmla="*/ 1659953 w 4151312"/>
              <a:gd name="connsiteY97" fmla="*/ 6452426 h 6858000"/>
              <a:gd name="connsiteX98" fmla="*/ 1659953 w 4151312"/>
              <a:gd name="connsiteY98" fmla="*/ 6518911 h 6858000"/>
              <a:gd name="connsiteX99" fmla="*/ 1695318 w 4151312"/>
              <a:gd name="connsiteY99" fmla="*/ 6546194 h 6858000"/>
              <a:gd name="connsiteX100" fmla="*/ 1722377 w 4151312"/>
              <a:gd name="connsiteY100" fmla="*/ 6544604 h 6858000"/>
              <a:gd name="connsiteX101" fmla="*/ 1722377 w 4151312"/>
              <a:gd name="connsiteY101" fmla="*/ 6515203 h 6858000"/>
              <a:gd name="connsiteX102" fmla="*/ 1706303 w 4151312"/>
              <a:gd name="connsiteY102" fmla="*/ 6515998 h 6858000"/>
              <a:gd name="connsiteX103" fmla="*/ 1694780 w 4151312"/>
              <a:gd name="connsiteY103" fmla="*/ 6507256 h 6858000"/>
              <a:gd name="connsiteX104" fmla="*/ 1694780 w 4151312"/>
              <a:gd name="connsiteY104" fmla="*/ 6452426 h 6858000"/>
              <a:gd name="connsiteX105" fmla="*/ 1721302 w 4151312"/>
              <a:gd name="connsiteY105" fmla="*/ 6452426 h 6858000"/>
              <a:gd name="connsiteX106" fmla="*/ 1721302 w 4151312"/>
              <a:gd name="connsiteY106" fmla="*/ 6423290 h 6858000"/>
              <a:gd name="connsiteX107" fmla="*/ 1694780 w 4151312"/>
              <a:gd name="connsiteY107" fmla="*/ 6423290 h 6858000"/>
              <a:gd name="connsiteX108" fmla="*/ 1694780 w 4151312"/>
              <a:gd name="connsiteY108" fmla="*/ 6377201 h 6858000"/>
              <a:gd name="connsiteX109" fmla="*/ 1884617 w 4151312"/>
              <a:gd name="connsiteY109" fmla="*/ 6359355 h 6858000"/>
              <a:gd name="connsiteX110" fmla="*/ 1884617 w 4151312"/>
              <a:gd name="connsiteY110" fmla="*/ 6392335 h 6858000"/>
              <a:gd name="connsiteX111" fmla="*/ 1893998 w 4151312"/>
              <a:gd name="connsiteY111" fmla="*/ 6392335 h 6858000"/>
              <a:gd name="connsiteX112" fmla="*/ 1893998 w 4151312"/>
              <a:gd name="connsiteY112" fmla="*/ 6373492 h 6858000"/>
              <a:gd name="connsiteX113" fmla="*/ 1898291 w 4151312"/>
              <a:gd name="connsiteY113" fmla="*/ 6385270 h 6858000"/>
              <a:gd name="connsiteX114" fmla="*/ 1905819 w 4151312"/>
              <a:gd name="connsiteY114" fmla="*/ 6385270 h 6858000"/>
              <a:gd name="connsiteX115" fmla="*/ 1910111 w 4151312"/>
              <a:gd name="connsiteY115" fmla="*/ 6373492 h 6858000"/>
              <a:gd name="connsiteX116" fmla="*/ 1910111 w 4151312"/>
              <a:gd name="connsiteY116" fmla="*/ 6392335 h 6858000"/>
              <a:gd name="connsiteX117" fmla="*/ 1919685 w 4151312"/>
              <a:gd name="connsiteY117" fmla="*/ 6392335 h 6858000"/>
              <a:gd name="connsiteX118" fmla="*/ 1919685 w 4151312"/>
              <a:gd name="connsiteY118" fmla="*/ 6359355 h 6858000"/>
              <a:gd name="connsiteX119" fmla="*/ 1907566 w 4151312"/>
              <a:gd name="connsiteY119" fmla="*/ 6359355 h 6858000"/>
              <a:gd name="connsiteX120" fmla="*/ 1902362 w 4151312"/>
              <a:gd name="connsiteY120" fmla="*/ 6373114 h 6858000"/>
              <a:gd name="connsiteX121" fmla="*/ 1897494 w 4151312"/>
              <a:gd name="connsiteY121" fmla="*/ 6359355 h 6858000"/>
              <a:gd name="connsiteX122" fmla="*/ 1850683 w 4151312"/>
              <a:gd name="connsiteY122" fmla="*/ 6359355 h 6858000"/>
              <a:gd name="connsiteX123" fmla="*/ 1850683 w 4151312"/>
              <a:gd name="connsiteY123" fmla="*/ 6367929 h 6858000"/>
              <a:gd name="connsiteX124" fmla="*/ 1860074 w 4151312"/>
              <a:gd name="connsiteY124" fmla="*/ 6367929 h 6858000"/>
              <a:gd name="connsiteX125" fmla="*/ 1860074 w 4151312"/>
              <a:gd name="connsiteY125" fmla="*/ 6392335 h 6858000"/>
              <a:gd name="connsiteX126" fmla="*/ 1869839 w 4151312"/>
              <a:gd name="connsiteY126" fmla="*/ 6392335 h 6858000"/>
              <a:gd name="connsiteX127" fmla="*/ 1869839 w 4151312"/>
              <a:gd name="connsiteY127" fmla="*/ 6367929 h 6858000"/>
              <a:gd name="connsiteX128" fmla="*/ 1879230 w 4151312"/>
              <a:gd name="connsiteY128" fmla="*/ 6367929 h 6858000"/>
              <a:gd name="connsiteX129" fmla="*/ 1879230 w 4151312"/>
              <a:gd name="connsiteY129" fmla="*/ 6359355 h 6858000"/>
              <a:gd name="connsiteX130" fmla="*/ 1352105 w 4151312"/>
              <a:gd name="connsiteY130" fmla="*/ 6359189 h 6858000"/>
              <a:gd name="connsiteX131" fmla="*/ 1329868 w 4151312"/>
              <a:gd name="connsiteY131" fmla="*/ 6381439 h 6858000"/>
              <a:gd name="connsiteX132" fmla="*/ 1352108 w 4151312"/>
              <a:gd name="connsiteY132" fmla="*/ 6403427 h 6858000"/>
              <a:gd name="connsiteX133" fmla="*/ 1374610 w 4151312"/>
              <a:gd name="connsiteY133" fmla="*/ 6381439 h 6858000"/>
              <a:gd name="connsiteX134" fmla="*/ 1374610 w 4151312"/>
              <a:gd name="connsiteY134" fmla="*/ 6381364 h 6858000"/>
              <a:gd name="connsiteX135" fmla="*/ 1352105 w 4151312"/>
              <a:gd name="connsiteY135" fmla="*/ 6359189 h 6858000"/>
              <a:gd name="connsiteX136" fmla="*/ 1041583 w 4151312"/>
              <a:gd name="connsiteY136" fmla="*/ 6359189 h 6858000"/>
              <a:gd name="connsiteX137" fmla="*/ 1041583 w 4151312"/>
              <a:gd name="connsiteY137" fmla="*/ 6544604 h 6858000"/>
              <a:gd name="connsiteX138" fmla="*/ 1076143 w 4151312"/>
              <a:gd name="connsiteY138" fmla="*/ 6544604 h 6858000"/>
              <a:gd name="connsiteX139" fmla="*/ 1076143 w 4151312"/>
              <a:gd name="connsiteY139" fmla="*/ 6359189 h 6858000"/>
              <a:gd name="connsiteX140" fmla="*/ 925239 w 4151312"/>
              <a:gd name="connsiteY140" fmla="*/ 6355990 h 6858000"/>
              <a:gd name="connsiteX141" fmla="*/ 832602 w 4151312"/>
              <a:gd name="connsiteY141" fmla="*/ 6451897 h 6858000"/>
              <a:gd name="connsiteX142" fmla="*/ 832623 w 4151312"/>
              <a:gd name="connsiteY142" fmla="*/ 6456990 h 6858000"/>
              <a:gd name="connsiteX143" fmla="*/ 930389 w 4151312"/>
              <a:gd name="connsiteY143" fmla="*/ 6547783 h 6858000"/>
              <a:gd name="connsiteX144" fmla="*/ 1022285 w 4151312"/>
              <a:gd name="connsiteY144" fmla="*/ 6478650 h 6858000"/>
              <a:gd name="connsiteX145" fmla="*/ 981294 w 4151312"/>
              <a:gd name="connsiteY145" fmla="*/ 6478650 h 6858000"/>
              <a:gd name="connsiteX146" fmla="*/ 930389 w 4151312"/>
              <a:gd name="connsiteY146" fmla="*/ 6513878 h 6858000"/>
              <a:gd name="connsiteX147" fmla="*/ 871450 w 4151312"/>
              <a:gd name="connsiteY147" fmla="*/ 6451897 h 6858000"/>
              <a:gd name="connsiteX148" fmla="*/ 930389 w 4151312"/>
              <a:gd name="connsiteY148" fmla="*/ 6389916 h 6858000"/>
              <a:gd name="connsiteX149" fmla="*/ 981294 w 4151312"/>
              <a:gd name="connsiteY149" fmla="*/ 6425144 h 6858000"/>
              <a:gd name="connsiteX150" fmla="*/ 1022285 w 4151312"/>
              <a:gd name="connsiteY150" fmla="*/ 6425144 h 6858000"/>
              <a:gd name="connsiteX151" fmla="*/ 930389 w 4151312"/>
              <a:gd name="connsiteY151" fmla="*/ 6356011 h 6858000"/>
              <a:gd name="connsiteX152" fmla="*/ 925239 w 4151312"/>
              <a:gd name="connsiteY152" fmla="*/ 6355990 h 6858000"/>
              <a:gd name="connsiteX153" fmla="*/ 651232 w 4151312"/>
              <a:gd name="connsiteY153" fmla="*/ 6336161 h 6858000"/>
              <a:gd name="connsiteX154" fmla="*/ 624479 w 4151312"/>
              <a:gd name="connsiteY154" fmla="*/ 6384726 h 6858000"/>
              <a:gd name="connsiteX155" fmla="*/ 742033 w 4151312"/>
              <a:gd name="connsiteY155" fmla="*/ 6451914 h 6858000"/>
              <a:gd name="connsiteX156" fmla="*/ 624512 w 4151312"/>
              <a:gd name="connsiteY156" fmla="*/ 6519097 h 6858000"/>
              <a:gd name="connsiteX157" fmla="*/ 651373 w 4151312"/>
              <a:gd name="connsiteY157" fmla="*/ 6567631 h 6858000"/>
              <a:gd name="connsiteX158" fmla="*/ 771228 w 4151312"/>
              <a:gd name="connsiteY158" fmla="*/ 6499136 h 6858000"/>
              <a:gd name="connsiteX159" fmla="*/ 742033 w 4151312"/>
              <a:gd name="connsiteY159" fmla="*/ 6451914 h 6858000"/>
              <a:gd name="connsiteX160" fmla="*/ 771227 w 4151312"/>
              <a:gd name="connsiteY160" fmla="*/ 6404692 h 6858000"/>
              <a:gd name="connsiteX161" fmla="*/ 651232 w 4151312"/>
              <a:gd name="connsiteY161" fmla="*/ 6336161 h 6858000"/>
              <a:gd name="connsiteX162" fmla="*/ 0 w 4151312"/>
              <a:gd name="connsiteY162" fmla="*/ 0 h 6858000"/>
              <a:gd name="connsiteX163" fmla="*/ 4151312 w 4151312"/>
              <a:gd name="connsiteY163" fmla="*/ 0 h 6858000"/>
              <a:gd name="connsiteX164" fmla="*/ 4151312 w 4151312"/>
              <a:gd name="connsiteY164" fmla="*/ 6858000 h 6858000"/>
              <a:gd name="connsiteX165" fmla="*/ 0 w 4151312"/>
              <a:gd name="connsiteY16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151312"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4151312" y="0"/>
                </a:lnTo>
                <a:lnTo>
                  <a:pt x="4151312"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60A8DC2-35E5-122C-4093-0CB894A5D697}"/>
              </a:ext>
            </a:extLst>
          </p:cNvPr>
          <p:cNvSpPr>
            <a:spLocks noGrp="1"/>
          </p:cNvSpPr>
          <p:nvPr>
            <p:ph type="pic" sz="quarter" idx="20" hasCustomPrompt="1"/>
          </p:nvPr>
        </p:nvSpPr>
        <p:spPr>
          <a:xfrm>
            <a:off x="0" y="0"/>
            <a:ext cx="4151312" cy="6858000"/>
          </a:xfrm>
          <a:custGeom>
            <a:avLst/>
            <a:gdLst>
              <a:gd name="connsiteX0" fmla="*/ 1592699 w 4151312"/>
              <a:gd name="connsiteY0" fmla="*/ 6492423 h 6858000"/>
              <a:gd name="connsiteX1" fmla="*/ 1592699 w 4151312"/>
              <a:gd name="connsiteY1" fmla="*/ 6501164 h 6858000"/>
              <a:gd name="connsiteX2" fmla="*/ 1592546 w 4151312"/>
              <a:gd name="connsiteY2" fmla="*/ 6504388 h 6858000"/>
              <a:gd name="connsiteX3" fmla="*/ 1568857 w 4151312"/>
              <a:gd name="connsiteY3" fmla="*/ 6522619 h 6858000"/>
              <a:gd name="connsiteX4" fmla="*/ 1551438 w 4151312"/>
              <a:gd name="connsiteY4" fmla="*/ 6508315 h 6858000"/>
              <a:gd name="connsiteX5" fmla="*/ 1568857 w 4151312"/>
              <a:gd name="connsiteY5" fmla="*/ 6495071 h 6858000"/>
              <a:gd name="connsiteX6" fmla="*/ 1581983 w 4151312"/>
              <a:gd name="connsiteY6" fmla="*/ 6495071 h 6858000"/>
              <a:gd name="connsiteX7" fmla="*/ 1592699 w 4151312"/>
              <a:gd name="connsiteY7" fmla="*/ 6492423 h 6858000"/>
              <a:gd name="connsiteX8" fmla="*/ 1172060 w 4151312"/>
              <a:gd name="connsiteY8" fmla="*/ 6492423 h 6858000"/>
              <a:gd name="connsiteX9" fmla="*/ 1172060 w 4151312"/>
              <a:gd name="connsiteY9" fmla="*/ 6501164 h 6858000"/>
              <a:gd name="connsiteX10" fmla="*/ 1171906 w 4151312"/>
              <a:gd name="connsiteY10" fmla="*/ 6504389 h 6858000"/>
              <a:gd name="connsiteX11" fmla="*/ 1148216 w 4151312"/>
              <a:gd name="connsiteY11" fmla="*/ 6522619 h 6858000"/>
              <a:gd name="connsiteX12" fmla="*/ 1130802 w 4151312"/>
              <a:gd name="connsiteY12" fmla="*/ 6508315 h 6858000"/>
              <a:gd name="connsiteX13" fmla="*/ 1148216 w 4151312"/>
              <a:gd name="connsiteY13" fmla="*/ 6495071 h 6858000"/>
              <a:gd name="connsiteX14" fmla="*/ 1161343 w 4151312"/>
              <a:gd name="connsiteY14" fmla="*/ 6495071 h 6858000"/>
              <a:gd name="connsiteX15" fmla="*/ 1172060 w 4151312"/>
              <a:gd name="connsiteY15" fmla="*/ 6492423 h 6858000"/>
              <a:gd name="connsiteX16" fmla="*/ 1796056 w 4151312"/>
              <a:gd name="connsiteY16" fmla="*/ 6448718 h 6858000"/>
              <a:gd name="connsiteX17" fmla="*/ 1823115 w 4151312"/>
              <a:gd name="connsiteY17" fmla="*/ 6470969 h 6858000"/>
              <a:gd name="connsiteX18" fmla="*/ 1768190 w 4151312"/>
              <a:gd name="connsiteY18" fmla="*/ 6470969 h 6858000"/>
              <a:gd name="connsiteX19" fmla="*/ 1796056 w 4151312"/>
              <a:gd name="connsiteY19" fmla="*/ 6448718 h 6858000"/>
              <a:gd name="connsiteX20" fmla="*/ 1385331 w 4151312"/>
              <a:gd name="connsiteY20" fmla="*/ 6423290 h 6858000"/>
              <a:gd name="connsiteX21" fmla="*/ 1427128 w 4151312"/>
              <a:gd name="connsiteY21" fmla="*/ 6544605 h 6858000"/>
              <a:gd name="connsiteX22" fmla="*/ 1470261 w 4151312"/>
              <a:gd name="connsiteY22" fmla="*/ 6544605 h 6858000"/>
              <a:gd name="connsiteX23" fmla="*/ 1513932 w 4151312"/>
              <a:gd name="connsiteY23" fmla="*/ 6423290 h 6858000"/>
              <a:gd name="connsiteX24" fmla="*/ 1477223 w 4151312"/>
              <a:gd name="connsiteY24" fmla="*/ 6423290 h 6858000"/>
              <a:gd name="connsiteX25" fmla="*/ 1449367 w 4151312"/>
              <a:gd name="connsiteY25" fmla="*/ 6507521 h 6858000"/>
              <a:gd name="connsiteX26" fmla="*/ 1423104 w 4151312"/>
              <a:gd name="connsiteY26" fmla="*/ 6423290 h 6858000"/>
              <a:gd name="connsiteX27" fmla="*/ 1319153 w 4151312"/>
              <a:gd name="connsiteY27" fmla="*/ 6423290 h 6858000"/>
              <a:gd name="connsiteX28" fmla="*/ 1319153 w 4151312"/>
              <a:gd name="connsiteY28" fmla="*/ 6452426 h 6858000"/>
              <a:gd name="connsiteX29" fmla="*/ 1336299 w 4151312"/>
              <a:gd name="connsiteY29" fmla="*/ 6452426 h 6858000"/>
              <a:gd name="connsiteX30" fmla="*/ 1336299 w 4151312"/>
              <a:gd name="connsiteY30" fmla="*/ 6544604 h 6858000"/>
              <a:gd name="connsiteX31" fmla="*/ 1371127 w 4151312"/>
              <a:gd name="connsiteY31" fmla="*/ 6544604 h 6858000"/>
              <a:gd name="connsiteX32" fmla="*/ 1371127 w 4151312"/>
              <a:gd name="connsiteY32" fmla="*/ 6423290 h 6858000"/>
              <a:gd name="connsiteX33" fmla="*/ 1293161 w 4151312"/>
              <a:gd name="connsiteY33" fmla="*/ 6421700 h 6858000"/>
              <a:gd name="connsiteX34" fmla="*/ 1261280 w 4151312"/>
              <a:gd name="connsiteY34" fmla="*/ 6442626 h 6858000"/>
              <a:gd name="connsiteX35" fmla="*/ 1261280 w 4151312"/>
              <a:gd name="connsiteY35" fmla="*/ 6423290 h 6858000"/>
              <a:gd name="connsiteX36" fmla="*/ 1227522 w 4151312"/>
              <a:gd name="connsiteY36" fmla="*/ 6423290 h 6858000"/>
              <a:gd name="connsiteX37" fmla="*/ 1227522 w 4151312"/>
              <a:gd name="connsiteY37" fmla="*/ 6544604 h 6858000"/>
              <a:gd name="connsiteX38" fmla="*/ 1262352 w 4151312"/>
              <a:gd name="connsiteY38" fmla="*/ 6544604 h 6858000"/>
              <a:gd name="connsiteX39" fmla="*/ 1262352 w 4151312"/>
              <a:gd name="connsiteY39" fmla="*/ 6486596 h 6858000"/>
              <a:gd name="connsiteX40" fmla="*/ 1288073 w 4151312"/>
              <a:gd name="connsiteY40" fmla="*/ 6457194 h 6858000"/>
              <a:gd name="connsiteX41" fmla="*/ 1302808 w 4151312"/>
              <a:gd name="connsiteY41" fmla="*/ 6457194 h 6858000"/>
              <a:gd name="connsiteX42" fmla="*/ 1302808 w 4151312"/>
              <a:gd name="connsiteY42" fmla="*/ 6422760 h 6858000"/>
              <a:gd name="connsiteX43" fmla="*/ 1293161 w 4151312"/>
              <a:gd name="connsiteY43" fmla="*/ 6421700 h 6858000"/>
              <a:gd name="connsiteX44" fmla="*/ 1796056 w 4151312"/>
              <a:gd name="connsiteY44" fmla="*/ 6420112 h 6858000"/>
              <a:gd name="connsiteX45" fmla="*/ 1791956 w 4151312"/>
              <a:gd name="connsiteY45" fmla="*/ 6420138 h 6858000"/>
              <a:gd name="connsiteX46" fmla="*/ 1732297 w 4151312"/>
              <a:gd name="connsiteY46" fmla="*/ 6483948 h 6858000"/>
              <a:gd name="connsiteX47" fmla="*/ 1770879 w 4151312"/>
              <a:gd name="connsiteY47" fmla="*/ 6541990 h 6858000"/>
              <a:gd name="connsiteX48" fmla="*/ 1857943 w 4151312"/>
              <a:gd name="connsiteY48" fmla="*/ 6509641 h 6858000"/>
              <a:gd name="connsiteX49" fmla="*/ 1821781 w 4151312"/>
              <a:gd name="connsiteY49" fmla="*/ 6505933 h 6858000"/>
              <a:gd name="connsiteX50" fmla="*/ 1802269 w 4151312"/>
              <a:gd name="connsiteY50" fmla="*/ 6518046 h 6858000"/>
              <a:gd name="connsiteX51" fmla="*/ 1768997 w 4151312"/>
              <a:gd name="connsiteY51" fmla="*/ 6494013 h 6858000"/>
              <a:gd name="connsiteX52" fmla="*/ 1860353 w 4151312"/>
              <a:gd name="connsiteY52" fmla="*/ 6494013 h 6858000"/>
              <a:gd name="connsiteX53" fmla="*/ 1860353 w 4151312"/>
              <a:gd name="connsiteY53" fmla="*/ 6492689 h 6858000"/>
              <a:gd name="connsiteX54" fmla="*/ 1796056 w 4151312"/>
              <a:gd name="connsiteY54" fmla="*/ 6420112 h 6858000"/>
              <a:gd name="connsiteX55" fmla="*/ 1574215 w 4151312"/>
              <a:gd name="connsiteY55" fmla="*/ 6420111 h 6858000"/>
              <a:gd name="connsiteX56" fmla="*/ 1521700 w 4151312"/>
              <a:gd name="connsiteY56" fmla="*/ 6434944 h 6858000"/>
              <a:gd name="connsiteX57" fmla="*/ 1535364 w 4151312"/>
              <a:gd name="connsiteY57" fmla="*/ 6460902 h 6858000"/>
              <a:gd name="connsiteX58" fmla="*/ 1572342 w 4151312"/>
              <a:gd name="connsiteY58" fmla="*/ 6449512 h 6858000"/>
              <a:gd name="connsiteX59" fmla="*/ 1592699 w 4151312"/>
              <a:gd name="connsiteY59" fmla="*/ 6463816 h 6858000"/>
              <a:gd name="connsiteX60" fmla="*/ 1592699 w 4151312"/>
              <a:gd name="connsiteY60" fmla="*/ 6465140 h 6858000"/>
              <a:gd name="connsiteX61" fmla="*/ 1584124 w 4151312"/>
              <a:gd name="connsiteY61" fmla="*/ 6472292 h 6858000"/>
              <a:gd name="connsiteX62" fmla="*/ 1560013 w 4151312"/>
              <a:gd name="connsiteY62" fmla="*/ 6472292 h 6858000"/>
              <a:gd name="connsiteX63" fmla="*/ 1515545 w 4151312"/>
              <a:gd name="connsiteY63" fmla="*/ 6509640 h 6858000"/>
              <a:gd name="connsiteX64" fmla="*/ 1515603 w 4151312"/>
              <a:gd name="connsiteY64" fmla="*/ 6510750 h 6858000"/>
              <a:gd name="connsiteX65" fmla="*/ 1558409 w 4151312"/>
              <a:gd name="connsiteY65" fmla="*/ 6547782 h 6858000"/>
              <a:gd name="connsiteX66" fmla="*/ 1592699 w 4151312"/>
              <a:gd name="connsiteY66" fmla="*/ 6533214 h 6858000"/>
              <a:gd name="connsiteX67" fmla="*/ 1592699 w 4151312"/>
              <a:gd name="connsiteY67" fmla="*/ 6544604 h 6858000"/>
              <a:gd name="connsiteX68" fmla="*/ 1627527 w 4151312"/>
              <a:gd name="connsiteY68" fmla="*/ 6544604 h 6858000"/>
              <a:gd name="connsiteX69" fmla="*/ 1627527 w 4151312"/>
              <a:gd name="connsiteY69" fmla="*/ 6464875 h 6858000"/>
              <a:gd name="connsiteX70" fmla="*/ 1574215 w 4151312"/>
              <a:gd name="connsiteY70" fmla="*/ 6420111 h 6858000"/>
              <a:gd name="connsiteX71" fmla="*/ 1153574 w 4151312"/>
              <a:gd name="connsiteY71" fmla="*/ 6420111 h 6858000"/>
              <a:gd name="connsiteX72" fmla="*/ 1101062 w 4151312"/>
              <a:gd name="connsiteY72" fmla="*/ 6434944 h 6858000"/>
              <a:gd name="connsiteX73" fmla="*/ 1114726 w 4151312"/>
              <a:gd name="connsiteY73" fmla="*/ 6460902 h 6858000"/>
              <a:gd name="connsiteX74" fmla="*/ 1151699 w 4151312"/>
              <a:gd name="connsiteY74" fmla="*/ 6449512 h 6858000"/>
              <a:gd name="connsiteX75" fmla="*/ 1172060 w 4151312"/>
              <a:gd name="connsiteY75" fmla="*/ 6463816 h 6858000"/>
              <a:gd name="connsiteX76" fmla="*/ 1172060 w 4151312"/>
              <a:gd name="connsiteY76" fmla="*/ 6465140 h 6858000"/>
              <a:gd name="connsiteX77" fmla="*/ 1163487 w 4151312"/>
              <a:gd name="connsiteY77" fmla="*/ 6472292 h 6858000"/>
              <a:gd name="connsiteX78" fmla="*/ 1139375 w 4151312"/>
              <a:gd name="connsiteY78" fmla="*/ 6472292 h 6858000"/>
              <a:gd name="connsiteX79" fmla="*/ 1094901 w 4151312"/>
              <a:gd name="connsiteY79" fmla="*/ 6509640 h 6858000"/>
              <a:gd name="connsiteX80" fmla="*/ 1094960 w 4151312"/>
              <a:gd name="connsiteY80" fmla="*/ 6510749 h 6858000"/>
              <a:gd name="connsiteX81" fmla="*/ 1137766 w 4151312"/>
              <a:gd name="connsiteY81" fmla="*/ 6547782 h 6858000"/>
              <a:gd name="connsiteX82" fmla="*/ 1172060 w 4151312"/>
              <a:gd name="connsiteY82" fmla="*/ 6533214 h 6858000"/>
              <a:gd name="connsiteX83" fmla="*/ 1172060 w 4151312"/>
              <a:gd name="connsiteY83" fmla="*/ 6544604 h 6858000"/>
              <a:gd name="connsiteX84" fmla="*/ 1206890 w 4151312"/>
              <a:gd name="connsiteY84" fmla="*/ 6544604 h 6858000"/>
              <a:gd name="connsiteX85" fmla="*/ 1206890 w 4151312"/>
              <a:gd name="connsiteY85" fmla="*/ 6464875 h 6858000"/>
              <a:gd name="connsiteX86" fmla="*/ 1153574 w 4151312"/>
              <a:gd name="connsiteY86" fmla="*/ 6420111 h 6858000"/>
              <a:gd name="connsiteX87" fmla="*/ 568575 w 4151312"/>
              <a:gd name="connsiteY87" fmla="*/ 6383429 h 6858000"/>
              <a:gd name="connsiteX88" fmla="*/ 568549 w 4151312"/>
              <a:gd name="connsiteY88" fmla="*/ 6520396 h 6858000"/>
              <a:gd name="connsiteX89" fmla="*/ 624511 w 4151312"/>
              <a:gd name="connsiteY89" fmla="*/ 6519097 h 6858000"/>
              <a:gd name="connsiteX90" fmla="*/ 618898 w 4151312"/>
              <a:gd name="connsiteY90" fmla="*/ 6402004 h 6858000"/>
              <a:gd name="connsiteX91" fmla="*/ 624479 w 4151312"/>
              <a:gd name="connsiteY91" fmla="*/ 6384725 h 6858000"/>
              <a:gd name="connsiteX92" fmla="*/ 568575 w 4151312"/>
              <a:gd name="connsiteY92" fmla="*/ 6383429 h 6858000"/>
              <a:gd name="connsiteX93" fmla="*/ 1659953 w 4151312"/>
              <a:gd name="connsiteY93" fmla="*/ 6377201 h 6858000"/>
              <a:gd name="connsiteX94" fmla="*/ 1659953 w 4151312"/>
              <a:gd name="connsiteY94" fmla="*/ 6423290 h 6858000"/>
              <a:gd name="connsiteX95" fmla="*/ 1640662 w 4151312"/>
              <a:gd name="connsiteY95" fmla="*/ 6423290 h 6858000"/>
              <a:gd name="connsiteX96" fmla="*/ 1640662 w 4151312"/>
              <a:gd name="connsiteY96" fmla="*/ 6452426 h 6858000"/>
              <a:gd name="connsiteX97" fmla="*/ 1659953 w 4151312"/>
              <a:gd name="connsiteY97" fmla="*/ 6452426 h 6858000"/>
              <a:gd name="connsiteX98" fmla="*/ 1659953 w 4151312"/>
              <a:gd name="connsiteY98" fmla="*/ 6518911 h 6858000"/>
              <a:gd name="connsiteX99" fmla="*/ 1695318 w 4151312"/>
              <a:gd name="connsiteY99" fmla="*/ 6546194 h 6858000"/>
              <a:gd name="connsiteX100" fmla="*/ 1722377 w 4151312"/>
              <a:gd name="connsiteY100" fmla="*/ 6544604 h 6858000"/>
              <a:gd name="connsiteX101" fmla="*/ 1722377 w 4151312"/>
              <a:gd name="connsiteY101" fmla="*/ 6515203 h 6858000"/>
              <a:gd name="connsiteX102" fmla="*/ 1706303 w 4151312"/>
              <a:gd name="connsiteY102" fmla="*/ 6515998 h 6858000"/>
              <a:gd name="connsiteX103" fmla="*/ 1694780 w 4151312"/>
              <a:gd name="connsiteY103" fmla="*/ 6507256 h 6858000"/>
              <a:gd name="connsiteX104" fmla="*/ 1694780 w 4151312"/>
              <a:gd name="connsiteY104" fmla="*/ 6452426 h 6858000"/>
              <a:gd name="connsiteX105" fmla="*/ 1721302 w 4151312"/>
              <a:gd name="connsiteY105" fmla="*/ 6452426 h 6858000"/>
              <a:gd name="connsiteX106" fmla="*/ 1721302 w 4151312"/>
              <a:gd name="connsiteY106" fmla="*/ 6423290 h 6858000"/>
              <a:gd name="connsiteX107" fmla="*/ 1694780 w 4151312"/>
              <a:gd name="connsiteY107" fmla="*/ 6423290 h 6858000"/>
              <a:gd name="connsiteX108" fmla="*/ 1694780 w 4151312"/>
              <a:gd name="connsiteY108" fmla="*/ 6377201 h 6858000"/>
              <a:gd name="connsiteX109" fmla="*/ 1884617 w 4151312"/>
              <a:gd name="connsiteY109" fmla="*/ 6359355 h 6858000"/>
              <a:gd name="connsiteX110" fmla="*/ 1884617 w 4151312"/>
              <a:gd name="connsiteY110" fmla="*/ 6392335 h 6858000"/>
              <a:gd name="connsiteX111" fmla="*/ 1893998 w 4151312"/>
              <a:gd name="connsiteY111" fmla="*/ 6392335 h 6858000"/>
              <a:gd name="connsiteX112" fmla="*/ 1893998 w 4151312"/>
              <a:gd name="connsiteY112" fmla="*/ 6373492 h 6858000"/>
              <a:gd name="connsiteX113" fmla="*/ 1898291 w 4151312"/>
              <a:gd name="connsiteY113" fmla="*/ 6385270 h 6858000"/>
              <a:gd name="connsiteX114" fmla="*/ 1905819 w 4151312"/>
              <a:gd name="connsiteY114" fmla="*/ 6385270 h 6858000"/>
              <a:gd name="connsiteX115" fmla="*/ 1910111 w 4151312"/>
              <a:gd name="connsiteY115" fmla="*/ 6373492 h 6858000"/>
              <a:gd name="connsiteX116" fmla="*/ 1910111 w 4151312"/>
              <a:gd name="connsiteY116" fmla="*/ 6392335 h 6858000"/>
              <a:gd name="connsiteX117" fmla="*/ 1919685 w 4151312"/>
              <a:gd name="connsiteY117" fmla="*/ 6392335 h 6858000"/>
              <a:gd name="connsiteX118" fmla="*/ 1919685 w 4151312"/>
              <a:gd name="connsiteY118" fmla="*/ 6359355 h 6858000"/>
              <a:gd name="connsiteX119" fmla="*/ 1907566 w 4151312"/>
              <a:gd name="connsiteY119" fmla="*/ 6359355 h 6858000"/>
              <a:gd name="connsiteX120" fmla="*/ 1902362 w 4151312"/>
              <a:gd name="connsiteY120" fmla="*/ 6373114 h 6858000"/>
              <a:gd name="connsiteX121" fmla="*/ 1897494 w 4151312"/>
              <a:gd name="connsiteY121" fmla="*/ 6359355 h 6858000"/>
              <a:gd name="connsiteX122" fmla="*/ 1850683 w 4151312"/>
              <a:gd name="connsiteY122" fmla="*/ 6359355 h 6858000"/>
              <a:gd name="connsiteX123" fmla="*/ 1850683 w 4151312"/>
              <a:gd name="connsiteY123" fmla="*/ 6367929 h 6858000"/>
              <a:gd name="connsiteX124" fmla="*/ 1860074 w 4151312"/>
              <a:gd name="connsiteY124" fmla="*/ 6367929 h 6858000"/>
              <a:gd name="connsiteX125" fmla="*/ 1860074 w 4151312"/>
              <a:gd name="connsiteY125" fmla="*/ 6392335 h 6858000"/>
              <a:gd name="connsiteX126" fmla="*/ 1869839 w 4151312"/>
              <a:gd name="connsiteY126" fmla="*/ 6392335 h 6858000"/>
              <a:gd name="connsiteX127" fmla="*/ 1869839 w 4151312"/>
              <a:gd name="connsiteY127" fmla="*/ 6367929 h 6858000"/>
              <a:gd name="connsiteX128" fmla="*/ 1879230 w 4151312"/>
              <a:gd name="connsiteY128" fmla="*/ 6367929 h 6858000"/>
              <a:gd name="connsiteX129" fmla="*/ 1879230 w 4151312"/>
              <a:gd name="connsiteY129" fmla="*/ 6359355 h 6858000"/>
              <a:gd name="connsiteX130" fmla="*/ 1352105 w 4151312"/>
              <a:gd name="connsiteY130" fmla="*/ 6359189 h 6858000"/>
              <a:gd name="connsiteX131" fmla="*/ 1329868 w 4151312"/>
              <a:gd name="connsiteY131" fmla="*/ 6381439 h 6858000"/>
              <a:gd name="connsiteX132" fmla="*/ 1352108 w 4151312"/>
              <a:gd name="connsiteY132" fmla="*/ 6403427 h 6858000"/>
              <a:gd name="connsiteX133" fmla="*/ 1374610 w 4151312"/>
              <a:gd name="connsiteY133" fmla="*/ 6381439 h 6858000"/>
              <a:gd name="connsiteX134" fmla="*/ 1374610 w 4151312"/>
              <a:gd name="connsiteY134" fmla="*/ 6381364 h 6858000"/>
              <a:gd name="connsiteX135" fmla="*/ 1352105 w 4151312"/>
              <a:gd name="connsiteY135" fmla="*/ 6359189 h 6858000"/>
              <a:gd name="connsiteX136" fmla="*/ 1041583 w 4151312"/>
              <a:gd name="connsiteY136" fmla="*/ 6359189 h 6858000"/>
              <a:gd name="connsiteX137" fmla="*/ 1041583 w 4151312"/>
              <a:gd name="connsiteY137" fmla="*/ 6544604 h 6858000"/>
              <a:gd name="connsiteX138" fmla="*/ 1076143 w 4151312"/>
              <a:gd name="connsiteY138" fmla="*/ 6544604 h 6858000"/>
              <a:gd name="connsiteX139" fmla="*/ 1076143 w 4151312"/>
              <a:gd name="connsiteY139" fmla="*/ 6359189 h 6858000"/>
              <a:gd name="connsiteX140" fmla="*/ 925239 w 4151312"/>
              <a:gd name="connsiteY140" fmla="*/ 6355990 h 6858000"/>
              <a:gd name="connsiteX141" fmla="*/ 832602 w 4151312"/>
              <a:gd name="connsiteY141" fmla="*/ 6451897 h 6858000"/>
              <a:gd name="connsiteX142" fmla="*/ 832623 w 4151312"/>
              <a:gd name="connsiteY142" fmla="*/ 6456990 h 6858000"/>
              <a:gd name="connsiteX143" fmla="*/ 930389 w 4151312"/>
              <a:gd name="connsiteY143" fmla="*/ 6547783 h 6858000"/>
              <a:gd name="connsiteX144" fmla="*/ 1022285 w 4151312"/>
              <a:gd name="connsiteY144" fmla="*/ 6478650 h 6858000"/>
              <a:gd name="connsiteX145" fmla="*/ 981294 w 4151312"/>
              <a:gd name="connsiteY145" fmla="*/ 6478650 h 6858000"/>
              <a:gd name="connsiteX146" fmla="*/ 930389 w 4151312"/>
              <a:gd name="connsiteY146" fmla="*/ 6513878 h 6858000"/>
              <a:gd name="connsiteX147" fmla="*/ 871450 w 4151312"/>
              <a:gd name="connsiteY147" fmla="*/ 6451897 h 6858000"/>
              <a:gd name="connsiteX148" fmla="*/ 930389 w 4151312"/>
              <a:gd name="connsiteY148" fmla="*/ 6389916 h 6858000"/>
              <a:gd name="connsiteX149" fmla="*/ 981294 w 4151312"/>
              <a:gd name="connsiteY149" fmla="*/ 6425144 h 6858000"/>
              <a:gd name="connsiteX150" fmla="*/ 1022285 w 4151312"/>
              <a:gd name="connsiteY150" fmla="*/ 6425144 h 6858000"/>
              <a:gd name="connsiteX151" fmla="*/ 930389 w 4151312"/>
              <a:gd name="connsiteY151" fmla="*/ 6356011 h 6858000"/>
              <a:gd name="connsiteX152" fmla="*/ 925239 w 4151312"/>
              <a:gd name="connsiteY152" fmla="*/ 6355990 h 6858000"/>
              <a:gd name="connsiteX153" fmla="*/ 651232 w 4151312"/>
              <a:gd name="connsiteY153" fmla="*/ 6336161 h 6858000"/>
              <a:gd name="connsiteX154" fmla="*/ 624479 w 4151312"/>
              <a:gd name="connsiteY154" fmla="*/ 6384726 h 6858000"/>
              <a:gd name="connsiteX155" fmla="*/ 742033 w 4151312"/>
              <a:gd name="connsiteY155" fmla="*/ 6451914 h 6858000"/>
              <a:gd name="connsiteX156" fmla="*/ 624512 w 4151312"/>
              <a:gd name="connsiteY156" fmla="*/ 6519097 h 6858000"/>
              <a:gd name="connsiteX157" fmla="*/ 651373 w 4151312"/>
              <a:gd name="connsiteY157" fmla="*/ 6567631 h 6858000"/>
              <a:gd name="connsiteX158" fmla="*/ 771228 w 4151312"/>
              <a:gd name="connsiteY158" fmla="*/ 6499136 h 6858000"/>
              <a:gd name="connsiteX159" fmla="*/ 742033 w 4151312"/>
              <a:gd name="connsiteY159" fmla="*/ 6451914 h 6858000"/>
              <a:gd name="connsiteX160" fmla="*/ 771227 w 4151312"/>
              <a:gd name="connsiteY160" fmla="*/ 6404692 h 6858000"/>
              <a:gd name="connsiteX161" fmla="*/ 651232 w 4151312"/>
              <a:gd name="connsiteY161" fmla="*/ 6336161 h 6858000"/>
              <a:gd name="connsiteX162" fmla="*/ 0 w 4151312"/>
              <a:gd name="connsiteY162" fmla="*/ 0 h 6858000"/>
              <a:gd name="connsiteX163" fmla="*/ 4151312 w 4151312"/>
              <a:gd name="connsiteY163" fmla="*/ 0 h 6858000"/>
              <a:gd name="connsiteX164" fmla="*/ 4151312 w 4151312"/>
              <a:gd name="connsiteY164" fmla="*/ 6858000 h 6858000"/>
              <a:gd name="connsiteX165" fmla="*/ 0 w 4151312"/>
              <a:gd name="connsiteY16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151312"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4151312" y="0"/>
                </a:lnTo>
                <a:lnTo>
                  <a:pt x="4151312"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center icon to insert dark image</a:t>
            </a:r>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43" name="Picture Placeholder 42">
            <a:extLst>
              <a:ext uri="{FF2B5EF4-FFF2-40B4-BE49-F238E27FC236}">
                <a16:creationId xmlns:a16="http://schemas.microsoft.com/office/drawing/2014/main" id="{C6FE3766-7949-D482-997B-F037BAB90A2C}"/>
              </a:ext>
            </a:extLst>
          </p:cNvPr>
          <p:cNvSpPr>
            <a:spLocks noGrp="1"/>
          </p:cNvSpPr>
          <p:nvPr>
            <p:ph type="pic" sz="quarter" idx="20" hasCustomPrompt="1"/>
          </p:nvPr>
        </p:nvSpPr>
        <p:spPr>
          <a:xfrm>
            <a:off x="0" y="0"/>
            <a:ext cx="8040688" cy="6858000"/>
          </a:xfrm>
          <a:custGeom>
            <a:avLst/>
            <a:gdLst>
              <a:gd name="connsiteX0" fmla="*/ 1592699 w 8040688"/>
              <a:gd name="connsiteY0" fmla="*/ 6492423 h 6858000"/>
              <a:gd name="connsiteX1" fmla="*/ 1592699 w 8040688"/>
              <a:gd name="connsiteY1" fmla="*/ 6501164 h 6858000"/>
              <a:gd name="connsiteX2" fmla="*/ 1592546 w 8040688"/>
              <a:gd name="connsiteY2" fmla="*/ 6504388 h 6858000"/>
              <a:gd name="connsiteX3" fmla="*/ 1568857 w 8040688"/>
              <a:gd name="connsiteY3" fmla="*/ 6522619 h 6858000"/>
              <a:gd name="connsiteX4" fmla="*/ 1551438 w 8040688"/>
              <a:gd name="connsiteY4" fmla="*/ 6508315 h 6858000"/>
              <a:gd name="connsiteX5" fmla="*/ 1568857 w 8040688"/>
              <a:gd name="connsiteY5" fmla="*/ 6495071 h 6858000"/>
              <a:gd name="connsiteX6" fmla="*/ 1581983 w 8040688"/>
              <a:gd name="connsiteY6" fmla="*/ 6495071 h 6858000"/>
              <a:gd name="connsiteX7" fmla="*/ 1592699 w 8040688"/>
              <a:gd name="connsiteY7" fmla="*/ 6492423 h 6858000"/>
              <a:gd name="connsiteX8" fmla="*/ 1172060 w 8040688"/>
              <a:gd name="connsiteY8" fmla="*/ 6492423 h 6858000"/>
              <a:gd name="connsiteX9" fmla="*/ 1172060 w 8040688"/>
              <a:gd name="connsiteY9" fmla="*/ 6501164 h 6858000"/>
              <a:gd name="connsiteX10" fmla="*/ 1171906 w 8040688"/>
              <a:gd name="connsiteY10" fmla="*/ 6504389 h 6858000"/>
              <a:gd name="connsiteX11" fmla="*/ 1148216 w 8040688"/>
              <a:gd name="connsiteY11" fmla="*/ 6522619 h 6858000"/>
              <a:gd name="connsiteX12" fmla="*/ 1130802 w 8040688"/>
              <a:gd name="connsiteY12" fmla="*/ 6508315 h 6858000"/>
              <a:gd name="connsiteX13" fmla="*/ 1148216 w 8040688"/>
              <a:gd name="connsiteY13" fmla="*/ 6495071 h 6858000"/>
              <a:gd name="connsiteX14" fmla="*/ 1161343 w 8040688"/>
              <a:gd name="connsiteY14" fmla="*/ 6495071 h 6858000"/>
              <a:gd name="connsiteX15" fmla="*/ 1172060 w 8040688"/>
              <a:gd name="connsiteY15" fmla="*/ 6492423 h 6858000"/>
              <a:gd name="connsiteX16" fmla="*/ 1796056 w 8040688"/>
              <a:gd name="connsiteY16" fmla="*/ 6448718 h 6858000"/>
              <a:gd name="connsiteX17" fmla="*/ 1823115 w 8040688"/>
              <a:gd name="connsiteY17" fmla="*/ 6470969 h 6858000"/>
              <a:gd name="connsiteX18" fmla="*/ 1768190 w 8040688"/>
              <a:gd name="connsiteY18" fmla="*/ 6470969 h 6858000"/>
              <a:gd name="connsiteX19" fmla="*/ 1796056 w 8040688"/>
              <a:gd name="connsiteY19" fmla="*/ 6448718 h 6858000"/>
              <a:gd name="connsiteX20" fmla="*/ 1385331 w 8040688"/>
              <a:gd name="connsiteY20" fmla="*/ 6423290 h 6858000"/>
              <a:gd name="connsiteX21" fmla="*/ 1427128 w 8040688"/>
              <a:gd name="connsiteY21" fmla="*/ 6544605 h 6858000"/>
              <a:gd name="connsiteX22" fmla="*/ 1470261 w 8040688"/>
              <a:gd name="connsiteY22" fmla="*/ 6544605 h 6858000"/>
              <a:gd name="connsiteX23" fmla="*/ 1513932 w 8040688"/>
              <a:gd name="connsiteY23" fmla="*/ 6423290 h 6858000"/>
              <a:gd name="connsiteX24" fmla="*/ 1477223 w 8040688"/>
              <a:gd name="connsiteY24" fmla="*/ 6423290 h 6858000"/>
              <a:gd name="connsiteX25" fmla="*/ 1449367 w 8040688"/>
              <a:gd name="connsiteY25" fmla="*/ 6507521 h 6858000"/>
              <a:gd name="connsiteX26" fmla="*/ 1423104 w 8040688"/>
              <a:gd name="connsiteY26" fmla="*/ 6423290 h 6858000"/>
              <a:gd name="connsiteX27" fmla="*/ 1319153 w 8040688"/>
              <a:gd name="connsiteY27" fmla="*/ 6423290 h 6858000"/>
              <a:gd name="connsiteX28" fmla="*/ 1319153 w 8040688"/>
              <a:gd name="connsiteY28" fmla="*/ 6452426 h 6858000"/>
              <a:gd name="connsiteX29" fmla="*/ 1336299 w 8040688"/>
              <a:gd name="connsiteY29" fmla="*/ 6452426 h 6858000"/>
              <a:gd name="connsiteX30" fmla="*/ 1336299 w 8040688"/>
              <a:gd name="connsiteY30" fmla="*/ 6544604 h 6858000"/>
              <a:gd name="connsiteX31" fmla="*/ 1371127 w 8040688"/>
              <a:gd name="connsiteY31" fmla="*/ 6544604 h 6858000"/>
              <a:gd name="connsiteX32" fmla="*/ 1371127 w 8040688"/>
              <a:gd name="connsiteY32" fmla="*/ 6423290 h 6858000"/>
              <a:gd name="connsiteX33" fmla="*/ 1293161 w 8040688"/>
              <a:gd name="connsiteY33" fmla="*/ 6421700 h 6858000"/>
              <a:gd name="connsiteX34" fmla="*/ 1261280 w 8040688"/>
              <a:gd name="connsiteY34" fmla="*/ 6442626 h 6858000"/>
              <a:gd name="connsiteX35" fmla="*/ 1261280 w 8040688"/>
              <a:gd name="connsiteY35" fmla="*/ 6423290 h 6858000"/>
              <a:gd name="connsiteX36" fmla="*/ 1227522 w 8040688"/>
              <a:gd name="connsiteY36" fmla="*/ 6423290 h 6858000"/>
              <a:gd name="connsiteX37" fmla="*/ 1227522 w 8040688"/>
              <a:gd name="connsiteY37" fmla="*/ 6544604 h 6858000"/>
              <a:gd name="connsiteX38" fmla="*/ 1262352 w 8040688"/>
              <a:gd name="connsiteY38" fmla="*/ 6544604 h 6858000"/>
              <a:gd name="connsiteX39" fmla="*/ 1262352 w 8040688"/>
              <a:gd name="connsiteY39" fmla="*/ 6486596 h 6858000"/>
              <a:gd name="connsiteX40" fmla="*/ 1288073 w 8040688"/>
              <a:gd name="connsiteY40" fmla="*/ 6457194 h 6858000"/>
              <a:gd name="connsiteX41" fmla="*/ 1302808 w 8040688"/>
              <a:gd name="connsiteY41" fmla="*/ 6457194 h 6858000"/>
              <a:gd name="connsiteX42" fmla="*/ 1302808 w 8040688"/>
              <a:gd name="connsiteY42" fmla="*/ 6422760 h 6858000"/>
              <a:gd name="connsiteX43" fmla="*/ 1293161 w 8040688"/>
              <a:gd name="connsiteY43" fmla="*/ 6421700 h 6858000"/>
              <a:gd name="connsiteX44" fmla="*/ 1796056 w 8040688"/>
              <a:gd name="connsiteY44" fmla="*/ 6420112 h 6858000"/>
              <a:gd name="connsiteX45" fmla="*/ 1791956 w 8040688"/>
              <a:gd name="connsiteY45" fmla="*/ 6420138 h 6858000"/>
              <a:gd name="connsiteX46" fmla="*/ 1732297 w 8040688"/>
              <a:gd name="connsiteY46" fmla="*/ 6483948 h 6858000"/>
              <a:gd name="connsiteX47" fmla="*/ 1770879 w 8040688"/>
              <a:gd name="connsiteY47" fmla="*/ 6541990 h 6858000"/>
              <a:gd name="connsiteX48" fmla="*/ 1857943 w 8040688"/>
              <a:gd name="connsiteY48" fmla="*/ 6509641 h 6858000"/>
              <a:gd name="connsiteX49" fmla="*/ 1821781 w 8040688"/>
              <a:gd name="connsiteY49" fmla="*/ 6505933 h 6858000"/>
              <a:gd name="connsiteX50" fmla="*/ 1802269 w 8040688"/>
              <a:gd name="connsiteY50" fmla="*/ 6518046 h 6858000"/>
              <a:gd name="connsiteX51" fmla="*/ 1768997 w 8040688"/>
              <a:gd name="connsiteY51" fmla="*/ 6494013 h 6858000"/>
              <a:gd name="connsiteX52" fmla="*/ 1860353 w 8040688"/>
              <a:gd name="connsiteY52" fmla="*/ 6494013 h 6858000"/>
              <a:gd name="connsiteX53" fmla="*/ 1860353 w 8040688"/>
              <a:gd name="connsiteY53" fmla="*/ 6492689 h 6858000"/>
              <a:gd name="connsiteX54" fmla="*/ 1796056 w 8040688"/>
              <a:gd name="connsiteY54" fmla="*/ 6420112 h 6858000"/>
              <a:gd name="connsiteX55" fmla="*/ 1574215 w 8040688"/>
              <a:gd name="connsiteY55" fmla="*/ 6420111 h 6858000"/>
              <a:gd name="connsiteX56" fmla="*/ 1521700 w 8040688"/>
              <a:gd name="connsiteY56" fmla="*/ 6434944 h 6858000"/>
              <a:gd name="connsiteX57" fmla="*/ 1535364 w 8040688"/>
              <a:gd name="connsiteY57" fmla="*/ 6460902 h 6858000"/>
              <a:gd name="connsiteX58" fmla="*/ 1572342 w 8040688"/>
              <a:gd name="connsiteY58" fmla="*/ 6449512 h 6858000"/>
              <a:gd name="connsiteX59" fmla="*/ 1592699 w 8040688"/>
              <a:gd name="connsiteY59" fmla="*/ 6463816 h 6858000"/>
              <a:gd name="connsiteX60" fmla="*/ 1592699 w 8040688"/>
              <a:gd name="connsiteY60" fmla="*/ 6465140 h 6858000"/>
              <a:gd name="connsiteX61" fmla="*/ 1584124 w 8040688"/>
              <a:gd name="connsiteY61" fmla="*/ 6472292 h 6858000"/>
              <a:gd name="connsiteX62" fmla="*/ 1560013 w 8040688"/>
              <a:gd name="connsiteY62" fmla="*/ 6472292 h 6858000"/>
              <a:gd name="connsiteX63" fmla="*/ 1515545 w 8040688"/>
              <a:gd name="connsiteY63" fmla="*/ 6509640 h 6858000"/>
              <a:gd name="connsiteX64" fmla="*/ 1515603 w 8040688"/>
              <a:gd name="connsiteY64" fmla="*/ 6510750 h 6858000"/>
              <a:gd name="connsiteX65" fmla="*/ 1558409 w 8040688"/>
              <a:gd name="connsiteY65" fmla="*/ 6547782 h 6858000"/>
              <a:gd name="connsiteX66" fmla="*/ 1592699 w 8040688"/>
              <a:gd name="connsiteY66" fmla="*/ 6533214 h 6858000"/>
              <a:gd name="connsiteX67" fmla="*/ 1592699 w 8040688"/>
              <a:gd name="connsiteY67" fmla="*/ 6544604 h 6858000"/>
              <a:gd name="connsiteX68" fmla="*/ 1627527 w 8040688"/>
              <a:gd name="connsiteY68" fmla="*/ 6544604 h 6858000"/>
              <a:gd name="connsiteX69" fmla="*/ 1627527 w 8040688"/>
              <a:gd name="connsiteY69" fmla="*/ 6464875 h 6858000"/>
              <a:gd name="connsiteX70" fmla="*/ 1574215 w 8040688"/>
              <a:gd name="connsiteY70" fmla="*/ 6420111 h 6858000"/>
              <a:gd name="connsiteX71" fmla="*/ 1153574 w 8040688"/>
              <a:gd name="connsiteY71" fmla="*/ 6420111 h 6858000"/>
              <a:gd name="connsiteX72" fmla="*/ 1101062 w 8040688"/>
              <a:gd name="connsiteY72" fmla="*/ 6434944 h 6858000"/>
              <a:gd name="connsiteX73" fmla="*/ 1114726 w 8040688"/>
              <a:gd name="connsiteY73" fmla="*/ 6460902 h 6858000"/>
              <a:gd name="connsiteX74" fmla="*/ 1151699 w 8040688"/>
              <a:gd name="connsiteY74" fmla="*/ 6449512 h 6858000"/>
              <a:gd name="connsiteX75" fmla="*/ 1172060 w 8040688"/>
              <a:gd name="connsiteY75" fmla="*/ 6463816 h 6858000"/>
              <a:gd name="connsiteX76" fmla="*/ 1172060 w 8040688"/>
              <a:gd name="connsiteY76" fmla="*/ 6465140 h 6858000"/>
              <a:gd name="connsiteX77" fmla="*/ 1163487 w 8040688"/>
              <a:gd name="connsiteY77" fmla="*/ 6472292 h 6858000"/>
              <a:gd name="connsiteX78" fmla="*/ 1139375 w 8040688"/>
              <a:gd name="connsiteY78" fmla="*/ 6472292 h 6858000"/>
              <a:gd name="connsiteX79" fmla="*/ 1094901 w 8040688"/>
              <a:gd name="connsiteY79" fmla="*/ 6509640 h 6858000"/>
              <a:gd name="connsiteX80" fmla="*/ 1094960 w 8040688"/>
              <a:gd name="connsiteY80" fmla="*/ 6510749 h 6858000"/>
              <a:gd name="connsiteX81" fmla="*/ 1137766 w 8040688"/>
              <a:gd name="connsiteY81" fmla="*/ 6547782 h 6858000"/>
              <a:gd name="connsiteX82" fmla="*/ 1172060 w 8040688"/>
              <a:gd name="connsiteY82" fmla="*/ 6533214 h 6858000"/>
              <a:gd name="connsiteX83" fmla="*/ 1172060 w 8040688"/>
              <a:gd name="connsiteY83" fmla="*/ 6544604 h 6858000"/>
              <a:gd name="connsiteX84" fmla="*/ 1206890 w 8040688"/>
              <a:gd name="connsiteY84" fmla="*/ 6544604 h 6858000"/>
              <a:gd name="connsiteX85" fmla="*/ 1206890 w 8040688"/>
              <a:gd name="connsiteY85" fmla="*/ 6464875 h 6858000"/>
              <a:gd name="connsiteX86" fmla="*/ 1153574 w 8040688"/>
              <a:gd name="connsiteY86" fmla="*/ 6420111 h 6858000"/>
              <a:gd name="connsiteX87" fmla="*/ 568575 w 8040688"/>
              <a:gd name="connsiteY87" fmla="*/ 6383429 h 6858000"/>
              <a:gd name="connsiteX88" fmla="*/ 568549 w 8040688"/>
              <a:gd name="connsiteY88" fmla="*/ 6520396 h 6858000"/>
              <a:gd name="connsiteX89" fmla="*/ 624511 w 8040688"/>
              <a:gd name="connsiteY89" fmla="*/ 6519097 h 6858000"/>
              <a:gd name="connsiteX90" fmla="*/ 618898 w 8040688"/>
              <a:gd name="connsiteY90" fmla="*/ 6402004 h 6858000"/>
              <a:gd name="connsiteX91" fmla="*/ 624479 w 8040688"/>
              <a:gd name="connsiteY91" fmla="*/ 6384725 h 6858000"/>
              <a:gd name="connsiteX92" fmla="*/ 568575 w 8040688"/>
              <a:gd name="connsiteY92" fmla="*/ 6383429 h 6858000"/>
              <a:gd name="connsiteX93" fmla="*/ 1659953 w 8040688"/>
              <a:gd name="connsiteY93" fmla="*/ 6377201 h 6858000"/>
              <a:gd name="connsiteX94" fmla="*/ 1659953 w 8040688"/>
              <a:gd name="connsiteY94" fmla="*/ 6423290 h 6858000"/>
              <a:gd name="connsiteX95" fmla="*/ 1640662 w 8040688"/>
              <a:gd name="connsiteY95" fmla="*/ 6423290 h 6858000"/>
              <a:gd name="connsiteX96" fmla="*/ 1640662 w 8040688"/>
              <a:gd name="connsiteY96" fmla="*/ 6452426 h 6858000"/>
              <a:gd name="connsiteX97" fmla="*/ 1659953 w 8040688"/>
              <a:gd name="connsiteY97" fmla="*/ 6452426 h 6858000"/>
              <a:gd name="connsiteX98" fmla="*/ 1659953 w 8040688"/>
              <a:gd name="connsiteY98" fmla="*/ 6518911 h 6858000"/>
              <a:gd name="connsiteX99" fmla="*/ 1695318 w 8040688"/>
              <a:gd name="connsiteY99" fmla="*/ 6546194 h 6858000"/>
              <a:gd name="connsiteX100" fmla="*/ 1722377 w 8040688"/>
              <a:gd name="connsiteY100" fmla="*/ 6544604 h 6858000"/>
              <a:gd name="connsiteX101" fmla="*/ 1722377 w 8040688"/>
              <a:gd name="connsiteY101" fmla="*/ 6515203 h 6858000"/>
              <a:gd name="connsiteX102" fmla="*/ 1706303 w 8040688"/>
              <a:gd name="connsiteY102" fmla="*/ 6515998 h 6858000"/>
              <a:gd name="connsiteX103" fmla="*/ 1694780 w 8040688"/>
              <a:gd name="connsiteY103" fmla="*/ 6507256 h 6858000"/>
              <a:gd name="connsiteX104" fmla="*/ 1694780 w 8040688"/>
              <a:gd name="connsiteY104" fmla="*/ 6452426 h 6858000"/>
              <a:gd name="connsiteX105" fmla="*/ 1721302 w 8040688"/>
              <a:gd name="connsiteY105" fmla="*/ 6452426 h 6858000"/>
              <a:gd name="connsiteX106" fmla="*/ 1721302 w 8040688"/>
              <a:gd name="connsiteY106" fmla="*/ 6423290 h 6858000"/>
              <a:gd name="connsiteX107" fmla="*/ 1694780 w 8040688"/>
              <a:gd name="connsiteY107" fmla="*/ 6423290 h 6858000"/>
              <a:gd name="connsiteX108" fmla="*/ 1694780 w 8040688"/>
              <a:gd name="connsiteY108" fmla="*/ 6377201 h 6858000"/>
              <a:gd name="connsiteX109" fmla="*/ 1884617 w 8040688"/>
              <a:gd name="connsiteY109" fmla="*/ 6359355 h 6858000"/>
              <a:gd name="connsiteX110" fmla="*/ 1884617 w 8040688"/>
              <a:gd name="connsiteY110" fmla="*/ 6392335 h 6858000"/>
              <a:gd name="connsiteX111" fmla="*/ 1893998 w 8040688"/>
              <a:gd name="connsiteY111" fmla="*/ 6392335 h 6858000"/>
              <a:gd name="connsiteX112" fmla="*/ 1893998 w 8040688"/>
              <a:gd name="connsiteY112" fmla="*/ 6373492 h 6858000"/>
              <a:gd name="connsiteX113" fmla="*/ 1898291 w 8040688"/>
              <a:gd name="connsiteY113" fmla="*/ 6385270 h 6858000"/>
              <a:gd name="connsiteX114" fmla="*/ 1905819 w 8040688"/>
              <a:gd name="connsiteY114" fmla="*/ 6385270 h 6858000"/>
              <a:gd name="connsiteX115" fmla="*/ 1910111 w 8040688"/>
              <a:gd name="connsiteY115" fmla="*/ 6373492 h 6858000"/>
              <a:gd name="connsiteX116" fmla="*/ 1910111 w 8040688"/>
              <a:gd name="connsiteY116" fmla="*/ 6392335 h 6858000"/>
              <a:gd name="connsiteX117" fmla="*/ 1919685 w 8040688"/>
              <a:gd name="connsiteY117" fmla="*/ 6392335 h 6858000"/>
              <a:gd name="connsiteX118" fmla="*/ 1919685 w 8040688"/>
              <a:gd name="connsiteY118" fmla="*/ 6359355 h 6858000"/>
              <a:gd name="connsiteX119" fmla="*/ 1907566 w 8040688"/>
              <a:gd name="connsiteY119" fmla="*/ 6359355 h 6858000"/>
              <a:gd name="connsiteX120" fmla="*/ 1902362 w 8040688"/>
              <a:gd name="connsiteY120" fmla="*/ 6373114 h 6858000"/>
              <a:gd name="connsiteX121" fmla="*/ 1897494 w 8040688"/>
              <a:gd name="connsiteY121" fmla="*/ 6359355 h 6858000"/>
              <a:gd name="connsiteX122" fmla="*/ 1850683 w 8040688"/>
              <a:gd name="connsiteY122" fmla="*/ 6359355 h 6858000"/>
              <a:gd name="connsiteX123" fmla="*/ 1850683 w 8040688"/>
              <a:gd name="connsiteY123" fmla="*/ 6367929 h 6858000"/>
              <a:gd name="connsiteX124" fmla="*/ 1860074 w 8040688"/>
              <a:gd name="connsiteY124" fmla="*/ 6367929 h 6858000"/>
              <a:gd name="connsiteX125" fmla="*/ 1860074 w 8040688"/>
              <a:gd name="connsiteY125" fmla="*/ 6392335 h 6858000"/>
              <a:gd name="connsiteX126" fmla="*/ 1869839 w 8040688"/>
              <a:gd name="connsiteY126" fmla="*/ 6392335 h 6858000"/>
              <a:gd name="connsiteX127" fmla="*/ 1869839 w 8040688"/>
              <a:gd name="connsiteY127" fmla="*/ 6367929 h 6858000"/>
              <a:gd name="connsiteX128" fmla="*/ 1879230 w 8040688"/>
              <a:gd name="connsiteY128" fmla="*/ 6367929 h 6858000"/>
              <a:gd name="connsiteX129" fmla="*/ 1879230 w 8040688"/>
              <a:gd name="connsiteY129" fmla="*/ 6359355 h 6858000"/>
              <a:gd name="connsiteX130" fmla="*/ 1352105 w 8040688"/>
              <a:gd name="connsiteY130" fmla="*/ 6359189 h 6858000"/>
              <a:gd name="connsiteX131" fmla="*/ 1329868 w 8040688"/>
              <a:gd name="connsiteY131" fmla="*/ 6381439 h 6858000"/>
              <a:gd name="connsiteX132" fmla="*/ 1352108 w 8040688"/>
              <a:gd name="connsiteY132" fmla="*/ 6403427 h 6858000"/>
              <a:gd name="connsiteX133" fmla="*/ 1374610 w 8040688"/>
              <a:gd name="connsiteY133" fmla="*/ 6381439 h 6858000"/>
              <a:gd name="connsiteX134" fmla="*/ 1374610 w 8040688"/>
              <a:gd name="connsiteY134" fmla="*/ 6381364 h 6858000"/>
              <a:gd name="connsiteX135" fmla="*/ 1352105 w 8040688"/>
              <a:gd name="connsiteY135" fmla="*/ 6359189 h 6858000"/>
              <a:gd name="connsiteX136" fmla="*/ 1041583 w 8040688"/>
              <a:gd name="connsiteY136" fmla="*/ 6359189 h 6858000"/>
              <a:gd name="connsiteX137" fmla="*/ 1041583 w 8040688"/>
              <a:gd name="connsiteY137" fmla="*/ 6544604 h 6858000"/>
              <a:gd name="connsiteX138" fmla="*/ 1076143 w 8040688"/>
              <a:gd name="connsiteY138" fmla="*/ 6544604 h 6858000"/>
              <a:gd name="connsiteX139" fmla="*/ 1076143 w 8040688"/>
              <a:gd name="connsiteY139" fmla="*/ 6359189 h 6858000"/>
              <a:gd name="connsiteX140" fmla="*/ 925239 w 8040688"/>
              <a:gd name="connsiteY140" fmla="*/ 6355990 h 6858000"/>
              <a:gd name="connsiteX141" fmla="*/ 832602 w 8040688"/>
              <a:gd name="connsiteY141" fmla="*/ 6451897 h 6858000"/>
              <a:gd name="connsiteX142" fmla="*/ 832623 w 8040688"/>
              <a:gd name="connsiteY142" fmla="*/ 6456990 h 6858000"/>
              <a:gd name="connsiteX143" fmla="*/ 930389 w 8040688"/>
              <a:gd name="connsiteY143" fmla="*/ 6547783 h 6858000"/>
              <a:gd name="connsiteX144" fmla="*/ 1022285 w 8040688"/>
              <a:gd name="connsiteY144" fmla="*/ 6478650 h 6858000"/>
              <a:gd name="connsiteX145" fmla="*/ 981294 w 8040688"/>
              <a:gd name="connsiteY145" fmla="*/ 6478650 h 6858000"/>
              <a:gd name="connsiteX146" fmla="*/ 930389 w 8040688"/>
              <a:gd name="connsiteY146" fmla="*/ 6513878 h 6858000"/>
              <a:gd name="connsiteX147" fmla="*/ 871450 w 8040688"/>
              <a:gd name="connsiteY147" fmla="*/ 6451897 h 6858000"/>
              <a:gd name="connsiteX148" fmla="*/ 930389 w 8040688"/>
              <a:gd name="connsiteY148" fmla="*/ 6389916 h 6858000"/>
              <a:gd name="connsiteX149" fmla="*/ 981294 w 8040688"/>
              <a:gd name="connsiteY149" fmla="*/ 6425144 h 6858000"/>
              <a:gd name="connsiteX150" fmla="*/ 1022285 w 8040688"/>
              <a:gd name="connsiteY150" fmla="*/ 6425144 h 6858000"/>
              <a:gd name="connsiteX151" fmla="*/ 930389 w 8040688"/>
              <a:gd name="connsiteY151" fmla="*/ 6356011 h 6858000"/>
              <a:gd name="connsiteX152" fmla="*/ 925239 w 8040688"/>
              <a:gd name="connsiteY152" fmla="*/ 6355990 h 6858000"/>
              <a:gd name="connsiteX153" fmla="*/ 651232 w 8040688"/>
              <a:gd name="connsiteY153" fmla="*/ 6336161 h 6858000"/>
              <a:gd name="connsiteX154" fmla="*/ 624479 w 8040688"/>
              <a:gd name="connsiteY154" fmla="*/ 6384726 h 6858000"/>
              <a:gd name="connsiteX155" fmla="*/ 742033 w 8040688"/>
              <a:gd name="connsiteY155" fmla="*/ 6451914 h 6858000"/>
              <a:gd name="connsiteX156" fmla="*/ 624512 w 8040688"/>
              <a:gd name="connsiteY156" fmla="*/ 6519097 h 6858000"/>
              <a:gd name="connsiteX157" fmla="*/ 651373 w 8040688"/>
              <a:gd name="connsiteY157" fmla="*/ 6567631 h 6858000"/>
              <a:gd name="connsiteX158" fmla="*/ 771228 w 8040688"/>
              <a:gd name="connsiteY158" fmla="*/ 6499136 h 6858000"/>
              <a:gd name="connsiteX159" fmla="*/ 742033 w 8040688"/>
              <a:gd name="connsiteY159" fmla="*/ 6451914 h 6858000"/>
              <a:gd name="connsiteX160" fmla="*/ 771227 w 8040688"/>
              <a:gd name="connsiteY160" fmla="*/ 6404692 h 6858000"/>
              <a:gd name="connsiteX161" fmla="*/ 651232 w 8040688"/>
              <a:gd name="connsiteY161" fmla="*/ 6336161 h 6858000"/>
              <a:gd name="connsiteX162" fmla="*/ 0 w 8040688"/>
              <a:gd name="connsiteY162" fmla="*/ 0 h 6858000"/>
              <a:gd name="connsiteX163" fmla="*/ 8040688 w 8040688"/>
              <a:gd name="connsiteY163" fmla="*/ 0 h 6858000"/>
              <a:gd name="connsiteX164" fmla="*/ 8040688 w 8040688"/>
              <a:gd name="connsiteY164" fmla="*/ 6858000 h 6858000"/>
              <a:gd name="connsiteX165" fmla="*/ 0 w 8040688"/>
              <a:gd name="connsiteY16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040688"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F8F0D41-5B8B-CC48-CDBA-ECDBD0FE2F3A}"/>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C0627511-6A7D-ACCD-6101-E71F930DA5AC}"/>
              </a:ext>
            </a:extLst>
          </p:cNvPr>
          <p:cNvSpPr>
            <a:spLocks noGrp="1"/>
          </p:cNvSpPr>
          <p:nvPr>
            <p:ph type="pic" sz="quarter" idx="20" hasCustomPrompt="1"/>
          </p:nvPr>
        </p:nvSpPr>
        <p:spPr>
          <a:xfrm>
            <a:off x="0" y="3429000"/>
            <a:ext cx="12192000" cy="3429000"/>
          </a:xfrm>
          <a:custGeom>
            <a:avLst/>
            <a:gdLst>
              <a:gd name="connsiteX0" fmla="*/ 1592699 w 12192000"/>
              <a:gd name="connsiteY0" fmla="*/ 3063423 h 3429000"/>
              <a:gd name="connsiteX1" fmla="*/ 1592699 w 12192000"/>
              <a:gd name="connsiteY1" fmla="*/ 3072164 h 3429000"/>
              <a:gd name="connsiteX2" fmla="*/ 1592546 w 12192000"/>
              <a:gd name="connsiteY2" fmla="*/ 3075388 h 3429000"/>
              <a:gd name="connsiteX3" fmla="*/ 1568857 w 12192000"/>
              <a:gd name="connsiteY3" fmla="*/ 3093619 h 3429000"/>
              <a:gd name="connsiteX4" fmla="*/ 1551438 w 12192000"/>
              <a:gd name="connsiteY4" fmla="*/ 3079315 h 3429000"/>
              <a:gd name="connsiteX5" fmla="*/ 1568857 w 12192000"/>
              <a:gd name="connsiteY5" fmla="*/ 3066071 h 3429000"/>
              <a:gd name="connsiteX6" fmla="*/ 1581983 w 12192000"/>
              <a:gd name="connsiteY6" fmla="*/ 3066071 h 3429000"/>
              <a:gd name="connsiteX7" fmla="*/ 1592699 w 12192000"/>
              <a:gd name="connsiteY7" fmla="*/ 3063423 h 3429000"/>
              <a:gd name="connsiteX8" fmla="*/ 1172060 w 12192000"/>
              <a:gd name="connsiteY8" fmla="*/ 3063423 h 3429000"/>
              <a:gd name="connsiteX9" fmla="*/ 1172060 w 12192000"/>
              <a:gd name="connsiteY9" fmla="*/ 3072164 h 3429000"/>
              <a:gd name="connsiteX10" fmla="*/ 1171906 w 12192000"/>
              <a:gd name="connsiteY10" fmla="*/ 3075389 h 3429000"/>
              <a:gd name="connsiteX11" fmla="*/ 1148216 w 12192000"/>
              <a:gd name="connsiteY11" fmla="*/ 3093619 h 3429000"/>
              <a:gd name="connsiteX12" fmla="*/ 1130802 w 12192000"/>
              <a:gd name="connsiteY12" fmla="*/ 3079315 h 3429000"/>
              <a:gd name="connsiteX13" fmla="*/ 1148216 w 12192000"/>
              <a:gd name="connsiteY13" fmla="*/ 3066071 h 3429000"/>
              <a:gd name="connsiteX14" fmla="*/ 1161343 w 12192000"/>
              <a:gd name="connsiteY14" fmla="*/ 3066071 h 3429000"/>
              <a:gd name="connsiteX15" fmla="*/ 1172060 w 12192000"/>
              <a:gd name="connsiteY15" fmla="*/ 3063423 h 3429000"/>
              <a:gd name="connsiteX16" fmla="*/ 1796056 w 12192000"/>
              <a:gd name="connsiteY16" fmla="*/ 3019718 h 3429000"/>
              <a:gd name="connsiteX17" fmla="*/ 1823115 w 12192000"/>
              <a:gd name="connsiteY17" fmla="*/ 3041969 h 3429000"/>
              <a:gd name="connsiteX18" fmla="*/ 1768190 w 12192000"/>
              <a:gd name="connsiteY18" fmla="*/ 3041969 h 3429000"/>
              <a:gd name="connsiteX19" fmla="*/ 1796056 w 12192000"/>
              <a:gd name="connsiteY19" fmla="*/ 3019718 h 3429000"/>
              <a:gd name="connsiteX20" fmla="*/ 1385331 w 12192000"/>
              <a:gd name="connsiteY20" fmla="*/ 2994290 h 3429000"/>
              <a:gd name="connsiteX21" fmla="*/ 1427128 w 12192000"/>
              <a:gd name="connsiteY21" fmla="*/ 3115605 h 3429000"/>
              <a:gd name="connsiteX22" fmla="*/ 1470261 w 12192000"/>
              <a:gd name="connsiteY22" fmla="*/ 3115605 h 3429000"/>
              <a:gd name="connsiteX23" fmla="*/ 1513932 w 12192000"/>
              <a:gd name="connsiteY23" fmla="*/ 2994290 h 3429000"/>
              <a:gd name="connsiteX24" fmla="*/ 1477223 w 12192000"/>
              <a:gd name="connsiteY24" fmla="*/ 2994290 h 3429000"/>
              <a:gd name="connsiteX25" fmla="*/ 1449367 w 12192000"/>
              <a:gd name="connsiteY25" fmla="*/ 3078521 h 3429000"/>
              <a:gd name="connsiteX26" fmla="*/ 1423104 w 12192000"/>
              <a:gd name="connsiteY26" fmla="*/ 2994290 h 3429000"/>
              <a:gd name="connsiteX27" fmla="*/ 1319153 w 12192000"/>
              <a:gd name="connsiteY27" fmla="*/ 2994290 h 3429000"/>
              <a:gd name="connsiteX28" fmla="*/ 1319153 w 12192000"/>
              <a:gd name="connsiteY28" fmla="*/ 3023426 h 3429000"/>
              <a:gd name="connsiteX29" fmla="*/ 1336299 w 12192000"/>
              <a:gd name="connsiteY29" fmla="*/ 3023426 h 3429000"/>
              <a:gd name="connsiteX30" fmla="*/ 1336299 w 12192000"/>
              <a:gd name="connsiteY30" fmla="*/ 3115604 h 3429000"/>
              <a:gd name="connsiteX31" fmla="*/ 1371127 w 12192000"/>
              <a:gd name="connsiteY31" fmla="*/ 3115604 h 3429000"/>
              <a:gd name="connsiteX32" fmla="*/ 1371127 w 12192000"/>
              <a:gd name="connsiteY32" fmla="*/ 2994290 h 3429000"/>
              <a:gd name="connsiteX33" fmla="*/ 1293161 w 12192000"/>
              <a:gd name="connsiteY33" fmla="*/ 2992700 h 3429000"/>
              <a:gd name="connsiteX34" fmla="*/ 1261280 w 12192000"/>
              <a:gd name="connsiteY34" fmla="*/ 3013626 h 3429000"/>
              <a:gd name="connsiteX35" fmla="*/ 1261280 w 12192000"/>
              <a:gd name="connsiteY35" fmla="*/ 2994290 h 3429000"/>
              <a:gd name="connsiteX36" fmla="*/ 1227522 w 12192000"/>
              <a:gd name="connsiteY36" fmla="*/ 2994290 h 3429000"/>
              <a:gd name="connsiteX37" fmla="*/ 1227522 w 12192000"/>
              <a:gd name="connsiteY37" fmla="*/ 3115604 h 3429000"/>
              <a:gd name="connsiteX38" fmla="*/ 1262352 w 12192000"/>
              <a:gd name="connsiteY38" fmla="*/ 3115604 h 3429000"/>
              <a:gd name="connsiteX39" fmla="*/ 1262352 w 12192000"/>
              <a:gd name="connsiteY39" fmla="*/ 3057596 h 3429000"/>
              <a:gd name="connsiteX40" fmla="*/ 1288073 w 12192000"/>
              <a:gd name="connsiteY40" fmla="*/ 3028194 h 3429000"/>
              <a:gd name="connsiteX41" fmla="*/ 1302808 w 12192000"/>
              <a:gd name="connsiteY41" fmla="*/ 3028194 h 3429000"/>
              <a:gd name="connsiteX42" fmla="*/ 1302808 w 12192000"/>
              <a:gd name="connsiteY42" fmla="*/ 2993760 h 3429000"/>
              <a:gd name="connsiteX43" fmla="*/ 1293161 w 12192000"/>
              <a:gd name="connsiteY43" fmla="*/ 2992700 h 3429000"/>
              <a:gd name="connsiteX44" fmla="*/ 1796056 w 12192000"/>
              <a:gd name="connsiteY44" fmla="*/ 2991112 h 3429000"/>
              <a:gd name="connsiteX45" fmla="*/ 1791956 w 12192000"/>
              <a:gd name="connsiteY45" fmla="*/ 2991138 h 3429000"/>
              <a:gd name="connsiteX46" fmla="*/ 1732297 w 12192000"/>
              <a:gd name="connsiteY46" fmla="*/ 3054948 h 3429000"/>
              <a:gd name="connsiteX47" fmla="*/ 1770879 w 12192000"/>
              <a:gd name="connsiteY47" fmla="*/ 3112990 h 3429000"/>
              <a:gd name="connsiteX48" fmla="*/ 1857943 w 12192000"/>
              <a:gd name="connsiteY48" fmla="*/ 3080641 h 3429000"/>
              <a:gd name="connsiteX49" fmla="*/ 1821781 w 12192000"/>
              <a:gd name="connsiteY49" fmla="*/ 3076933 h 3429000"/>
              <a:gd name="connsiteX50" fmla="*/ 1802269 w 12192000"/>
              <a:gd name="connsiteY50" fmla="*/ 3089046 h 3429000"/>
              <a:gd name="connsiteX51" fmla="*/ 1768997 w 12192000"/>
              <a:gd name="connsiteY51" fmla="*/ 3065013 h 3429000"/>
              <a:gd name="connsiteX52" fmla="*/ 1860353 w 12192000"/>
              <a:gd name="connsiteY52" fmla="*/ 3065013 h 3429000"/>
              <a:gd name="connsiteX53" fmla="*/ 1860353 w 12192000"/>
              <a:gd name="connsiteY53" fmla="*/ 3063689 h 3429000"/>
              <a:gd name="connsiteX54" fmla="*/ 1796056 w 12192000"/>
              <a:gd name="connsiteY54" fmla="*/ 2991112 h 3429000"/>
              <a:gd name="connsiteX55" fmla="*/ 1574215 w 12192000"/>
              <a:gd name="connsiteY55" fmla="*/ 2991111 h 3429000"/>
              <a:gd name="connsiteX56" fmla="*/ 1521700 w 12192000"/>
              <a:gd name="connsiteY56" fmla="*/ 3005944 h 3429000"/>
              <a:gd name="connsiteX57" fmla="*/ 1535364 w 12192000"/>
              <a:gd name="connsiteY57" fmla="*/ 3031902 h 3429000"/>
              <a:gd name="connsiteX58" fmla="*/ 1572342 w 12192000"/>
              <a:gd name="connsiteY58" fmla="*/ 3020512 h 3429000"/>
              <a:gd name="connsiteX59" fmla="*/ 1592699 w 12192000"/>
              <a:gd name="connsiteY59" fmla="*/ 3034816 h 3429000"/>
              <a:gd name="connsiteX60" fmla="*/ 1592699 w 12192000"/>
              <a:gd name="connsiteY60" fmla="*/ 3036140 h 3429000"/>
              <a:gd name="connsiteX61" fmla="*/ 1584124 w 12192000"/>
              <a:gd name="connsiteY61" fmla="*/ 3043292 h 3429000"/>
              <a:gd name="connsiteX62" fmla="*/ 1560013 w 12192000"/>
              <a:gd name="connsiteY62" fmla="*/ 3043292 h 3429000"/>
              <a:gd name="connsiteX63" fmla="*/ 1515545 w 12192000"/>
              <a:gd name="connsiteY63" fmla="*/ 3080640 h 3429000"/>
              <a:gd name="connsiteX64" fmla="*/ 1515603 w 12192000"/>
              <a:gd name="connsiteY64" fmla="*/ 3081750 h 3429000"/>
              <a:gd name="connsiteX65" fmla="*/ 1558409 w 12192000"/>
              <a:gd name="connsiteY65" fmla="*/ 3118782 h 3429000"/>
              <a:gd name="connsiteX66" fmla="*/ 1592699 w 12192000"/>
              <a:gd name="connsiteY66" fmla="*/ 3104214 h 3429000"/>
              <a:gd name="connsiteX67" fmla="*/ 1592699 w 12192000"/>
              <a:gd name="connsiteY67" fmla="*/ 3115604 h 3429000"/>
              <a:gd name="connsiteX68" fmla="*/ 1627527 w 12192000"/>
              <a:gd name="connsiteY68" fmla="*/ 3115604 h 3429000"/>
              <a:gd name="connsiteX69" fmla="*/ 1627527 w 12192000"/>
              <a:gd name="connsiteY69" fmla="*/ 3035875 h 3429000"/>
              <a:gd name="connsiteX70" fmla="*/ 1574215 w 12192000"/>
              <a:gd name="connsiteY70" fmla="*/ 2991111 h 3429000"/>
              <a:gd name="connsiteX71" fmla="*/ 1153574 w 12192000"/>
              <a:gd name="connsiteY71" fmla="*/ 2991111 h 3429000"/>
              <a:gd name="connsiteX72" fmla="*/ 1101062 w 12192000"/>
              <a:gd name="connsiteY72" fmla="*/ 3005944 h 3429000"/>
              <a:gd name="connsiteX73" fmla="*/ 1114726 w 12192000"/>
              <a:gd name="connsiteY73" fmla="*/ 3031902 h 3429000"/>
              <a:gd name="connsiteX74" fmla="*/ 1151699 w 12192000"/>
              <a:gd name="connsiteY74" fmla="*/ 3020512 h 3429000"/>
              <a:gd name="connsiteX75" fmla="*/ 1172060 w 12192000"/>
              <a:gd name="connsiteY75" fmla="*/ 3034816 h 3429000"/>
              <a:gd name="connsiteX76" fmla="*/ 1172060 w 12192000"/>
              <a:gd name="connsiteY76" fmla="*/ 3036140 h 3429000"/>
              <a:gd name="connsiteX77" fmla="*/ 1163487 w 12192000"/>
              <a:gd name="connsiteY77" fmla="*/ 3043292 h 3429000"/>
              <a:gd name="connsiteX78" fmla="*/ 1139375 w 12192000"/>
              <a:gd name="connsiteY78" fmla="*/ 3043292 h 3429000"/>
              <a:gd name="connsiteX79" fmla="*/ 1094901 w 12192000"/>
              <a:gd name="connsiteY79" fmla="*/ 3080640 h 3429000"/>
              <a:gd name="connsiteX80" fmla="*/ 1094960 w 12192000"/>
              <a:gd name="connsiteY80" fmla="*/ 3081749 h 3429000"/>
              <a:gd name="connsiteX81" fmla="*/ 1137766 w 12192000"/>
              <a:gd name="connsiteY81" fmla="*/ 3118782 h 3429000"/>
              <a:gd name="connsiteX82" fmla="*/ 1172060 w 12192000"/>
              <a:gd name="connsiteY82" fmla="*/ 3104214 h 3429000"/>
              <a:gd name="connsiteX83" fmla="*/ 1172060 w 12192000"/>
              <a:gd name="connsiteY83" fmla="*/ 3115604 h 3429000"/>
              <a:gd name="connsiteX84" fmla="*/ 1206890 w 12192000"/>
              <a:gd name="connsiteY84" fmla="*/ 3115604 h 3429000"/>
              <a:gd name="connsiteX85" fmla="*/ 1206890 w 12192000"/>
              <a:gd name="connsiteY85" fmla="*/ 3035875 h 3429000"/>
              <a:gd name="connsiteX86" fmla="*/ 1153574 w 12192000"/>
              <a:gd name="connsiteY86" fmla="*/ 2991111 h 3429000"/>
              <a:gd name="connsiteX87" fmla="*/ 568575 w 12192000"/>
              <a:gd name="connsiteY87" fmla="*/ 2954429 h 3429000"/>
              <a:gd name="connsiteX88" fmla="*/ 568549 w 12192000"/>
              <a:gd name="connsiteY88" fmla="*/ 3091396 h 3429000"/>
              <a:gd name="connsiteX89" fmla="*/ 624511 w 12192000"/>
              <a:gd name="connsiteY89" fmla="*/ 3090097 h 3429000"/>
              <a:gd name="connsiteX90" fmla="*/ 618898 w 12192000"/>
              <a:gd name="connsiteY90" fmla="*/ 2973004 h 3429000"/>
              <a:gd name="connsiteX91" fmla="*/ 624479 w 12192000"/>
              <a:gd name="connsiteY91" fmla="*/ 2955725 h 3429000"/>
              <a:gd name="connsiteX92" fmla="*/ 568575 w 12192000"/>
              <a:gd name="connsiteY92" fmla="*/ 2954429 h 3429000"/>
              <a:gd name="connsiteX93" fmla="*/ 1659953 w 12192000"/>
              <a:gd name="connsiteY93" fmla="*/ 2948201 h 3429000"/>
              <a:gd name="connsiteX94" fmla="*/ 1659953 w 12192000"/>
              <a:gd name="connsiteY94" fmla="*/ 2994290 h 3429000"/>
              <a:gd name="connsiteX95" fmla="*/ 1640662 w 12192000"/>
              <a:gd name="connsiteY95" fmla="*/ 2994290 h 3429000"/>
              <a:gd name="connsiteX96" fmla="*/ 1640662 w 12192000"/>
              <a:gd name="connsiteY96" fmla="*/ 3023426 h 3429000"/>
              <a:gd name="connsiteX97" fmla="*/ 1659953 w 12192000"/>
              <a:gd name="connsiteY97" fmla="*/ 3023426 h 3429000"/>
              <a:gd name="connsiteX98" fmla="*/ 1659953 w 12192000"/>
              <a:gd name="connsiteY98" fmla="*/ 3089911 h 3429000"/>
              <a:gd name="connsiteX99" fmla="*/ 1695318 w 12192000"/>
              <a:gd name="connsiteY99" fmla="*/ 3117194 h 3429000"/>
              <a:gd name="connsiteX100" fmla="*/ 1722377 w 12192000"/>
              <a:gd name="connsiteY100" fmla="*/ 3115604 h 3429000"/>
              <a:gd name="connsiteX101" fmla="*/ 1722377 w 12192000"/>
              <a:gd name="connsiteY101" fmla="*/ 3086203 h 3429000"/>
              <a:gd name="connsiteX102" fmla="*/ 1706303 w 12192000"/>
              <a:gd name="connsiteY102" fmla="*/ 3086998 h 3429000"/>
              <a:gd name="connsiteX103" fmla="*/ 1694780 w 12192000"/>
              <a:gd name="connsiteY103" fmla="*/ 3078256 h 3429000"/>
              <a:gd name="connsiteX104" fmla="*/ 1694780 w 12192000"/>
              <a:gd name="connsiteY104" fmla="*/ 3023426 h 3429000"/>
              <a:gd name="connsiteX105" fmla="*/ 1721302 w 12192000"/>
              <a:gd name="connsiteY105" fmla="*/ 3023426 h 3429000"/>
              <a:gd name="connsiteX106" fmla="*/ 1721302 w 12192000"/>
              <a:gd name="connsiteY106" fmla="*/ 2994290 h 3429000"/>
              <a:gd name="connsiteX107" fmla="*/ 1694780 w 12192000"/>
              <a:gd name="connsiteY107" fmla="*/ 2994290 h 3429000"/>
              <a:gd name="connsiteX108" fmla="*/ 1694780 w 12192000"/>
              <a:gd name="connsiteY108" fmla="*/ 2948201 h 3429000"/>
              <a:gd name="connsiteX109" fmla="*/ 1884617 w 12192000"/>
              <a:gd name="connsiteY109" fmla="*/ 2930355 h 3429000"/>
              <a:gd name="connsiteX110" fmla="*/ 1884617 w 12192000"/>
              <a:gd name="connsiteY110" fmla="*/ 2963335 h 3429000"/>
              <a:gd name="connsiteX111" fmla="*/ 1893998 w 12192000"/>
              <a:gd name="connsiteY111" fmla="*/ 2963335 h 3429000"/>
              <a:gd name="connsiteX112" fmla="*/ 1893998 w 12192000"/>
              <a:gd name="connsiteY112" fmla="*/ 2944492 h 3429000"/>
              <a:gd name="connsiteX113" fmla="*/ 1898291 w 12192000"/>
              <a:gd name="connsiteY113" fmla="*/ 2956270 h 3429000"/>
              <a:gd name="connsiteX114" fmla="*/ 1905819 w 12192000"/>
              <a:gd name="connsiteY114" fmla="*/ 2956270 h 3429000"/>
              <a:gd name="connsiteX115" fmla="*/ 1910111 w 12192000"/>
              <a:gd name="connsiteY115" fmla="*/ 2944492 h 3429000"/>
              <a:gd name="connsiteX116" fmla="*/ 1910111 w 12192000"/>
              <a:gd name="connsiteY116" fmla="*/ 2963335 h 3429000"/>
              <a:gd name="connsiteX117" fmla="*/ 1919685 w 12192000"/>
              <a:gd name="connsiteY117" fmla="*/ 2963335 h 3429000"/>
              <a:gd name="connsiteX118" fmla="*/ 1919685 w 12192000"/>
              <a:gd name="connsiteY118" fmla="*/ 2930355 h 3429000"/>
              <a:gd name="connsiteX119" fmla="*/ 1907566 w 12192000"/>
              <a:gd name="connsiteY119" fmla="*/ 2930355 h 3429000"/>
              <a:gd name="connsiteX120" fmla="*/ 1902362 w 12192000"/>
              <a:gd name="connsiteY120" fmla="*/ 2944114 h 3429000"/>
              <a:gd name="connsiteX121" fmla="*/ 1897494 w 12192000"/>
              <a:gd name="connsiteY121" fmla="*/ 2930355 h 3429000"/>
              <a:gd name="connsiteX122" fmla="*/ 1850683 w 12192000"/>
              <a:gd name="connsiteY122" fmla="*/ 2930355 h 3429000"/>
              <a:gd name="connsiteX123" fmla="*/ 1850683 w 12192000"/>
              <a:gd name="connsiteY123" fmla="*/ 2938929 h 3429000"/>
              <a:gd name="connsiteX124" fmla="*/ 1860074 w 12192000"/>
              <a:gd name="connsiteY124" fmla="*/ 2938929 h 3429000"/>
              <a:gd name="connsiteX125" fmla="*/ 1860074 w 12192000"/>
              <a:gd name="connsiteY125" fmla="*/ 2963335 h 3429000"/>
              <a:gd name="connsiteX126" fmla="*/ 1869839 w 12192000"/>
              <a:gd name="connsiteY126" fmla="*/ 2963335 h 3429000"/>
              <a:gd name="connsiteX127" fmla="*/ 1869839 w 12192000"/>
              <a:gd name="connsiteY127" fmla="*/ 2938929 h 3429000"/>
              <a:gd name="connsiteX128" fmla="*/ 1879230 w 12192000"/>
              <a:gd name="connsiteY128" fmla="*/ 2938929 h 3429000"/>
              <a:gd name="connsiteX129" fmla="*/ 1879230 w 12192000"/>
              <a:gd name="connsiteY129" fmla="*/ 2930355 h 3429000"/>
              <a:gd name="connsiteX130" fmla="*/ 1352105 w 12192000"/>
              <a:gd name="connsiteY130" fmla="*/ 2930189 h 3429000"/>
              <a:gd name="connsiteX131" fmla="*/ 1329868 w 12192000"/>
              <a:gd name="connsiteY131" fmla="*/ 2952439 h 3429000"/>
              <a:gd name="connsiteX132" fmla="*/ 1352108 w 12192000"/>
              <a:gd name="connsiteY132" fmla="*/ 2974427 h 3429000"/>
              <a:gd name="connsiteX133" fmla="*/ 1374610 w 12192000"/>
              <a:gd name="connsiteY133" fmla="*/ 2952439 h 3429000"/>
              <a:gd name="connsiteX134" fmla="*/ 1374610 w 12192000"/>
              <a:gd name="connsiteY134" fmla="*/ 2952364 h 3429000"/>
              <a:gd name="connsiteX135" fmla="*/ 1352105 w 12192000"/>
              <a:gd name="connsiteY135" fmla="*/ 2930189 h 3429000"/>
              <a:gd name="connsiteX136" fmla="*/ 1041583 w 12192000"/>
              <a:gd name="connsiteY136" fmla="*/ 2930189 h 3429000"/>
              <a:gd name="connsiteX137" fmla="*/ 1041583 w 12192000"/>
              <a:gd name="connsiteY137" fmla="*/ 3115604 h 3429000"/>
              <a:gd name="connsiteX138" fmla="*/ 1076143 w 12192000"/>
              <a:gd name="connsiteY138" fmla="*/ 3115604 h 3429000"/>
              <a:gd name="connsiteX139" fmla="*/ 1076143 w 12192000"/>
              <a:gd name="connsiteY139" fmla="*/ 2930189 h 3429000"/>
              <a:gd name="connsiteX140" fmla="*/ 925239 w 12192000"/>
              <a:gd name="connsiteY140" fmla="*/ 2926990 h 3429000"/>
              <a:gd name="connsiteX141" fmla="*/ 832602 w 12192000"/>
              <a:gd name="connsiteY141" fmla="*/ 3022897 h 3429000"/>
              <a:gd name="connsiteX142" fmla="*/ 832623 w 12192000"/>
              <a:gd name="connsiteY142" fmla="*/ 3027990 h 3429000"/>
              <a:gd name="connsiteX143" fmla="*/ 930389 w 12192000"/>
              <a:gd name="connsiteY143" fmla="*/ 3118783 h 3429000"/>
              <a:gd name="connsiteX144" fmla="*/ 1022285 w 12192000"/>
              <a:gd name="connsiteY144" fmla="*/ 3049650 h 3429000"/>
              <a:gd name="connsiteX145" fmla="*/ 981294 w 12192000"/>
              <a:gd name="connsiteY145" fmla="*/ 3049650 h 3429000"/>
              <a:gd name="connsiteX146" fmla="*/ 930389 w 12192000"/>
              <a:gd name="connsiteY146" fmla="*/ 3084878 h 3429000"/>
              <a:gd name="connsiteX147" fmla="*/ 871450 w 12192000"/>
              <a:gd name="connsiteY147" fmla="*/ 3022897 h 3429000"/>
              <a:gd name="connsiteX148" fmla="*/ 930389 w 12192000"/>
              <a:gd name="connsiteY148" fmla="*/ 2960916 h 3429000"/>
              <a:gd name="connsiteX149" fmla="*/ 981294 w 12192000"/>
              <a:gd name="connsiteY149" fmla="*/ 2996144 h 3429000"/>
              <a:gd name="connsiteX150" fmla="*/ 1022285 w 12192000"/>
              <a:gd name="connsiteY150" fmla="*/ 2996144 h 3429000"/>
              <a:gd name="connsiteX151" fmla="*/ 930389 w 12192000"/>
              <a:gd name="connsiteY151" fmla="*/ 2927011 h 3429000"/>
              <a:gd name="connsiteX152" fmla="*/ 925239 w 12192000"/>
              <a:gd name="connsiteY152" fmla="*/ 2926990 h 3429000"/>
              <a:gd name="connsiteX153" fmla="*/ 651232 w 12192000"/>
              <a:gd name="connsiteY153" fmla="*/ 2907161 h 3429000"/>
              <a:gd name="connsiteX154" fmla="*/ 624479 w 12192000"/>
              <a:gd name="connsiteY154" fmla="*/ 2955726 h 3429000"/>
              <a:gd name="connsiteX155" fmla="*/ 742033 w 12192000"/>
              <a:gd name="connsiteY155" fmla="*/ 3022914 h 3429000"/>
              <a:gd name="connsiteX156" fmla="*/ 624512 w 12192000"/>
              <a:gd name="connsiteY156" fmla="*/ 3090097 h 3429000"/>
              <a:gd name="connsiteX157" fmla="*/ 651373 w 12192000"/>
              <a:gd name="connsiteY157" fmla="*/ 3138631 h 3429000"/>
              <a:gd name="connsiteX158" fmla="*/ 771228 w 12192000"/>
              <a:gd name="connsiteY158" fmla="*/ 3070136 h 3429000"/>
              <a:gd name="connsiteX159" fmla="*/ 742033 w 12192000"/>
              <a:gd name="connsiteY159" fmla="*/ 3022914 h 3429000"/>
              <a:gd name="connsiteX160" fmla="*/ 771227 w 12192000"/>
              <a:gd name="connsiteY160" fmla="*/ 2975692 h 3429000"/>
              <a:gd name="connsiteX161" fmla="*/ 651232 w 12192000"/>
              <a:gd name="connsiteY161" fmla="*/ 2907161 h 3429000"/>
              <a:gd name="connsiteX162" fmla="*/ 0 w 12192000"/>
              <a:gd name="connsiteY162" fmla="*/ 0 h 3429000"/>
              <a:gd name="connsiteX163" fmla="*/ 12192000 w 12192000"/>
              <a:gd name="connsiteY163" fmla="*/ 0 h 3429000"/>
              <a:gd name="connsiteX164" fmla="*/ 12192000 w 12192000"/>
              <a:gd name="connsiteY164" fmla="*/ 3429000 h 3429000"/>
              <a:gd name="connsiteX165" fmla="*/ 8040688 w 12192000"/>
              <a:gd name="connsiteY165" fmla="*/ 3429000 h 3429000"/>
              <a:gd name="connsiteX166" fmla="*/ 7499776 w 12192000"/>
              <a:gd name="connsiteY166" fmla="*/ 3429000 h 3429000"/>
              <a:gd name="connsiteX167" fmla="*/ 0 w 12192000"/>
              <a:gd name="connsiteY167"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2192000" h="3429000">
                <a:moveTo>
                  <a:pt x="1592699" y="3063423"/>
                </a:moveTo>
                <a:lnTo>
                  <a:pt x="1592699" y="3072164"/>
                </a:lnTo>
                <a:cubicBezTo>
                  <a:pt x="1592738" y="3073241"/>
                  <a:pt x="1592680" y="3074319"/>
                  <a:pt x="1592546" y="3075388"/>
                </a:cubicBezTo>
                <a:cubicBezTo>
                  <a:pt x="1591096" y="3086890"/>
                  <a:pt x="1580495" y="3095053"/>
                  <a:pt x="1568857" y="3093619"/>
                </a:cubicBezTo>
                <a:cubicBezTo>
                  <a:pt x="1558141" y="3093619"/>
                  <a:pt x="1551438" y="3087526"/>
                  <a:pt x="1551438" y="3079315"/>
                </a:cubicBezTo>
                <a:cubicBezTo>
                  <a:pt x="1551438" y="3070839"/>
                  <a:pt x="1557872" y="3066071"/>
                  <a:pt x="1568857" y="3066071"/>
                </a:cubicBezTo>
                <a:lnTo>
                  <a:pt x="1581983" y="3066071"/>
                </a:lnTo>
                <a:cubicBezTo>
                  <a:pt x="1585766" y="3066554"/>
                  <a:pt x="1589598" y="3065609"/>
                  <a:pt x="1592699" y="3063423"/>
                </a:cubicBezTo>
                <a:close/>
                <a:moveTo>
                  <a:pt x="1172060" y="3063423"/>
                </a:moveTo>
                <a:lnTo>
                  <a:pt x="1172060" y="3072164"/>
                </a:lnTo>
                <a:cubicBezTo>
                  <a:pt x="1172093" y="3073242"/>
                  <a:pt x="1172042" y="3074320"/>
                  <a:pt x="1171906" y="3075389"/>
                </a:cubicBezTo>
                <a:cubicBezTo>
                  <a:pt x="1170456" y="3086891"/>
                  <a:pt x="1159850" y="3095053"/>
                  <a:pt x="1148216" y="3093619"/>
                </a:cubicBezTo>
                <a:cubicBezTo>
                  <a:pt x="1137499" y="3093619"/>
                  <a:pt x="1130802" y="3087526"/>
                  <a:pt x="1130802" y="3079315"/>
                </a:cubicBezTo>
                <a:cubicBezTo>
                  <a:pt x="1130802" y="3070839"/>
                  <a:pt x="1137232" y="3066071"/>
                  <a:pt x="1148216" y="3066071"/>
                </a:cubicBezTo>
                <a:lnTo>
                  <a:pt x="1161343" y="3066071"/>
                </a:lnTo>
                <a:cubicBezTo>
                  <a:pt x="1165125" y="3066554"/>
                  <a:pt x="1168953" y="3065609"/>
                  <a:pt x="1172060" y="3063423"/>
                </a:cubicBezTo>
                <a:close/>
                <a:moveTo>
                  <a:pt x="1796056" y="3019718"/>
                </a:moveTo>
                <a:cubicBezTo>
                  <a:pt x="1809461" y="3019340"/>
                  <a:pt x="1821051" y="3028873"/>
                  <a:pt x="1823115" y="3041969"/>
                </a:cubicBezTo>
                <a:lnTo>
                  <a:pt x="1768190" y="3041969"/>
                </a:lnTo>
                <a:cubicBezTo>
                  <a:pt x="1770601" y="3028738"/>
                  <a:pt x="1782469" y="3019261"/>
                  <a:pt x="1796056" y="3019718"/>
                </a:cubicBezTo>
                <a:close/>
                <a:moveTo>
                  <a:pt x="1385331" y="2994290"/>
                </a:moveTo>
                <a:lnTo>
                  <a:pt x="1427128" y="3115605"/>
                </a:lnTo>
                <a:lnTo>
                  <a:pt x="1470261" y="3115605"/>
                </a:lnTo>
                <a:lnTo>
                  <a:pt x="1513932" y="2994290"/>
                </a:lnTo>
                <a:lnTo>
                  <a:pt x="1477223" y="2994290"/>
                </a:lnTo>
                <a:lnTo>
                  <a:pt x="1449367" y="3078521"/>
                </a:lnTo>
                <a:lnTo>
                  <a:pt x="1423104" y="2994290"/>
                </a:lnTo>
                <a:close/>
                <a:moveTo>
                  <a:pt x="1319153" y="2994290"/>
                </a:moveTo>
                <a:lnTo>
                  <a:pt x="1319153" y="3023426"/>
                </a:lnTo>
                <a:lnTo>
                  <a:pt x="1336299" y="3023426"/>
                </a:lnTo>
                <a:lnTo>
                  <a:pt x="1336299" y="3115604"/>
                </a:lnTo>
                <a:lnTo>
                  <a:pt x="1371127" y="3115604"/>
                </a:lnTo>
                <a:lnTo>
                  <a:pt x="1371127" y="2994290"/>
                </a:lnTo>
                <a:close/>
                <a:moveTo>
                  <a:pt x="1293161" y="2992700"/>
                </a:moveTo>
                <a:cubicBezTo>
                  <a:pt x="1279051" y="2992037"/>
                  <a:pt x="1266138" y="3000512"/>
                  <a:pt x="1261280" y="3013626"/>
                </a:cubicBezTo>
                <a:lnTo>
                  <a:pt x="1261280" y="2994290"/>
                </a:lnTo>
                <a:lnTo>
                  <a:pt x="1227522" y="2994290"/>
                </a:lnTo>
                <a:lnTo>
                  <a:pt x="1227522" y="3115604"/>
                </a:lnTo>
                <a:lnTo>
                  <a:pt x="1262352" y="3115604"/>
                </a:lnTo>
                <a:lnTo>
                  <a:pt x="1262352" y="3057596"/>
                </a:lnTo>
                <a:cubicBezTo>
                  <a:pt x="1262352" y="3036405"/>
                  <a:pt x="1270389" y="3028194"/>
                  <a:pt x="1288073" y="3028194"/>
                </a:cubicBezTo>
                <a:lnTo>
                  <a:pt x="1302808" y="3028194"/>
                </a:lnTo>
                <a:lnTo>
                  <a:pt x="1302808" y="2993760"/>
                </a:lnTo>
                <a:cubicBezTo>
                  <a:pt x="1299648" y="2993016"/>
                  <a:pt x="1296409" y="2992660"/>
                  <a:pt x="1293161" y="2992700"/>
                </a:cubicBezTo>
                <a:close/>
                <a:moveTo>
                  <a:pt x="1796056" y="2991112"/>
                </a:moveTo>
                <a:cubicBezTo>
                  <a:pt x="1794693" y="2991076"/>
                  <a:pt x="1793320" y="2991084"/>
                  <a:pt x="1791956" y="2991138"/>
                </a:cubicBezTo>
                <a:cubicBezTo>
                  <a:pt x="1757657" y="2992470"/>
                  <a:pt x="1730943" y="3021039"/>
                  <a:pt x="1732297" y="3054948"/>
                </a:cubicBezTo>
                <a:cubicBezTo>
                  <a:pt x="1732749" y="3080035"/>
                  <a:pt x="1747766" y="3102624"/>
                  <a:pt x="1770879" y="3112990"/>
                </a:cubicBezTo>
                <a:cubicBezTo>
                  <a:pt x="1803959" y="3127828"/>
                  <a:pt x="1842934" y="3113344"/>
                  <a:pt x="1857943" y="3080641"/>
                </a:cubicBezTo>
                <a:lnTo>
                  <a:pt x="1821781" y="3076933"/>
                </a:lnTo>
                <a:cubicBezTo>
                  <a:pt x="1817229" y="3083448"/>
                  <a:pt x="1810181" y="3087829"/>
                  <a:pt x="1802269" y="3089046"/>
                </a:cubicBezTo>
                <a:cubicBezTo>
                  <a:pt x="1786368" y="3091493"/>
                  <a:pt x="1771474" y="3080733"/>
                  <a:pt x="1768997" y="3065013"/>
                </a:cubicBezTo>
                <a:lnTo>
                  <a:pt x="1860353" y="3065013"/>
                </a:lnTo>
                <a:lnTo>
                  <a:pt x="1860353" y="3063689"/>
                </a:lnTo>
                <a:cubicBezTo>
                  <a:pt x="1860353" y="3012832"/>
                  <a:pt x="1829808" y="2991112"/>
                  <a:pt x="1796056" y="2991112"/>
                </a:cubicBezTo>
                <a:close/>
                <a:moveTo>
                  <a:pt x="1574215" y="2991111"/>
                </a:moveTo>
                <a:cubicBezTo>
                  <a:pt x="1555692" y="2991390"/>
                  <a:pt x="1537573" y="2996507"/>
                  <a:pt x="1521700" y="3005944"/>
                </a:cubicBezTo>
                <a:lnTo>
                  <a:pt x="1535364" y="3031902"/>
                </a:lnTo>
                <a:cubicBezTo>
                  <a:pt x="1546618" y="3025290"/>
                  <a:pt x="1559283" y="3021388"/>
                  <a:pt x="1572342" y="3020512"/>
                </a:cubicBezTo>
                <a:cubicBezTo>
                  <a:pt x="1585738" y="3020512"/>
                  <a:pt x="1592699" y="3026075"/>
                  <a:pt x="1592699" y="3034816"/>
                </a:cubicBezTo>
                <a:lnTo>
                  <a:pt x="1592699" y="3036140"/>
                </a:lnTo>
                <a:cubicBezTo>
                  <a:pt x="1592699" y="3040643"/>
                  <a:pt x="1590020" y="3043292"/>
                  <a:pt x="1584124" y="3043292"/>
                </a:cubicBezTo>
                <a:lnTo>
                  <a:pt x="1560013" y="3043292"/>
                </a:lnTo>
                <a:cubicBezTo>
                  <a:pt x="1532685" y="3043292"/>
                  <a:pt x="1515545" y="3057595"/>
                  <a:pt x="1515545" y="3080640"/>
                </a:cubicBezTo>
                <a:cubicBezTo>
                  <a:pt x="1515555" y="3081010"/>
                  <a:pt x="1515574" y="3081380"/>
                  <a:pt x="1515603" y="3081750"/>
                </a:cubicBezTo>
                <a:cubicBezTo>
                  <a:pt x="1517081" y="3103663"/>
                  <a:pt x="1536247" y="3120244"/>
                  <a:pt x="1558409" y="3118782"/>
                </a:cubicBezTo>
                <a:cubicBezTo>
                  <a:pt x="1571536" y="3119591"/>
                  <a:pt x="1584259" y="3114183"/>
                  <a:pt x="1592699" y="3104214"/>
                </a:cubicBezTo>
                <a:lnTo>
                  <a:pt x="1592699" y="3115604"/>
                </a:lnTo>
                <a:lnTo>
                  <a:pt x="1627527" y="3115604"/>
                </a:lnTo>
                <a:lnTo>
                  <a:pt x="1627527" y="3035875"/>
                </a:lnTo>
                <a:cubicBezTo>
                  <a:pt x="1627527" y="3003825"/>
                  <a:pt x="1602081" y="2991111"/>
                  <a:pt x="1574215" y="2991111"/>
                </a:cubicBezTo>
                <a:close/>
                <a:moveTo>
                  <a:pt x="1153574" y="2991111"/>
                </a:moveTo>
                <a:cubicBezTo>
                  <a:pt x="1135053" y="2991390"/>
                  <a:pt x="1116936" y="2996508"/>
                  <a:pt x="1101062" y="3005944"/>
                </a:cubicBezTo>
                <a:lnTo>
                  <a:pt x="1114726" y="3031902"/>
                </a:lnTo>
                <a:cubicBezTo>
                  <a:pt x="1125976" y="3025290"/>
                  <a:pt x="1138641" y="3021388"/>
                  <a:pt x="1151699" y="3020512"/>
                </a:cubicBezTo>
                <a:cubicBezTo>
                  <a:pt x="1165095" y="3020512"/>
                  <a:pt x="1172060" y="3026075"/>
                  <a:pt x="1172060" y="3034816"/>
                </a:cubicBezTo>
                <a:lnTo>
                  <a:pt x="1172060" y="3036140"/>
                </a:lnTo>
                <a:cubicBezTo>
                  <a:pt x="1172060" y="3040643"/>
                  <a:pt x="1169381" y="3043292"/>
                  <a:pt x="1163487" y="3043292"/>
                </a:cubicBezTo>
                <a:lnTo>
                  <a:pt x="1139375" y="3043292"/>
                </a:lnTo>
                <a:cubicBezTo>
                  <a:pt x="1112046" y="3043292"/>
                  <a:pt x="1094901" y="3057595"/>
                  <a:pt x="1094901" y="3080640"/>
                </a:cubicBezTo>
                <a:cubicBezTo>
                  <a:pt x="1094915" y="3081010"/>
                  <a:pt x="1094936" y="3081379"/>
                  <a:pt x="1094960" y="3081749"/>
                </a:cubicBezTo>
                <a:cubicBezTo>
                  <a:pt x="1096437" y="3103662"/>
                  <a:pt x="1115603" y="3120243"/>
                  <a:pt x="1137766" y="3118782"/>
                </a:cubicBezTo>
                <a:cubicBezTo>
                  <a:pt x="1150890" y="3119592"/>
                  <a:pt x="1163622" y="3114184"/>
                  <a:pt x="1172060" y="3104214"/>
                </a:cubicBezTo>
                <a:lnTo>
                  <a:pt x="1172060" y="3115604"/>
                </a:lnTo>
                <a:lnTo>
                  <a:pt x="1206890" y="3115604"/>
                </a:lnTo>
                <a:lnTo>
                  <a:pt x="1206890" y="3035875"/>
                </a:lnTo>
                <a:cubicBezTo>
                  <a:pt x="1206890" y="3003825"/>
                  <a:pt x="1181438" y="2991111"/>
                  <a:pt x="1153574" y="2991111"/>
                </a:cubicBezTo>
                <a:close/>
                <a:moveTo>
                  <a:pt x="568575" y="2954429"/>
                </a:moveTo>
                <a:cubicBezTo>
                  <a:pt x="555414" y="2999156"/>
                  <a:pt x="555406" y="3046664"/>
                  <a:pt x="568549" y="3091396"/>
                </a:cubicBezTo>
                <a:cubicBezTo>
                  <a:pt x="587170" y="3093621"/>
                  <a:pt x="606017" y="3093184"/>
                  <a:pt x="624511" y="3090097"/>
                </a:cubicBezTo>
                <a:cubicBezTo>
                  <a:pt x="610287" y="3052610"/>
                  <a:pt x="608324" y="3011654"/>
                  <a:pt x="618898" y="2973004"/>
                </a:cubicBezTo>
                <a:cubicBezTo>
                  <a:pt x="620492" y="2967123"/>
                  <a:pt x="622369" y="2961366"/>
                  <a:pt x="624479" y="2955725"/>
                </a:cubicBezTo>
                <a:cubicBezTo>
                  <a:pt x="606004" y="2952645"/>
                  <a:pt x="587176" y="2952208"/>
                  <a:pt x="568575" y="2954429"/>
                </a:cubicBezTo>
                <a:close/>
                <a:moveTo>
                  <a:pt x="1659953" y="2948201"/>
                </a:moveTo>
                <a:lnTo>
                  <a:pt x="1659953" y="2994290"/>
                </a:lnTo>
                <a:lnTo>
                  <a:pt x="1640662" y="2994290"/>
                </a:lnTo>
                <a:lnTo>
                  <a:pt x="1640662" y="3023426"/>
                </a:lnTo>
                <a:lnTo>
                  <a:pt x="1659953" y="3023426"/>
                </a:lnTo>
                <a:lnTo>
                  <a:pt x="1659953" y="3089911"/>
                </a:lnTo>
                <a:cubicBezTo>
                  <a:pt x="1659953" y="3114280"/>
                  <a:pt x="1677900" y="3117194"/>
                  <a:pt x="1695318" y="3117194"/>
                </a:cubicBezTo>
                <a:cubicBezTo>
                  <a:pt x="1705497" y="3117194"/>
                  <a:pt x="1722377" y="3115604"/>
                  <a:pt x="1722377" y="3115604"/>
                </a:cubicBezTo>
                <a:lnTo>
                  <a:pt x="1722377" y="3086203"/>
                </a:lnTo>
                <a:cubicBezTo>
                  <a:pt x="1722377" y="3086203"/>
                  <a:pt x="1715137" y="3086998"/>
                  <a:pt x="1706303" y="3086998"/>
                </a:cubicBezTo>
                <a:cubicBezTo>
                  <a:pt x="1700945" y="3086998"/>
                  <a:pt x="1694780" y="3085938"/>
                  <a:pt x="1694780" y="3078256"/>
                </a:cubicBezTo>
                <a:lnTo>
                  <a:pt x="1694780" y="3023426"/>
                </a:lnTo>
                <a:lnTo>
                  <a:pt x="1721302" y="3023426"/>
                </a:lnTo>
                <a:lnTo>
                  <a:pt x="1721302" y="2994290"/>
                </a:lnTo>
                <a:lnTo>
                  <a:pt x="1694780" y="2994290"/>
                </a:lnTo>
                <a:lnTo>
                  <a:pt x="1694780" y="2948201"/>
                </a:lnTo>
                <a:close/>
                <a:moveTo>
                  <a:pt x="1884617" y="2930355"/>
                </a:moveTo>
                <a:lnTo>
                  <a:pt x="1884617" y="2963335"/>
                </a:lnTo>
                <a:lnTo>
                  <a:pt x="1893998" y="2963335"/>
                </a:lnTo>
                <a:lnTo>
                  <a:pt x="1893998" y="2944492"/>
                </a:lnTo>
                <a:lnTo>
                  <a:pt x="1898291" y="2956270"/>
                </a:lnTo>
                <a:lnTo>
                  <a:pt x="1905819" y="2956270"/>
                </a:lnTo>
                <a:lnTo>
                  <a:pt x="1910111" y="2944492"/>
                </a:lnTo>
                <a:lnTo>
                  <a:pt x="1910111" y="2963335"/>
                </a:lnTo>
                <a:lnTo>
                  <a:pt x="1919685" y="2963335"/>
                </a:lnTo>
                <a:lnTo>
                  <a:pt x="1919685" y="2930355"/>
                </a:lnTo>
                <a:lnTo>
                  <a:pt x="1907566" y="2930355"/>
                </a:lnTo>
                <a:lnTo>
                  <a:pt x="1902362" y="2944114"/>
                </a:lnTo>
                <a:lnTo>
                  <a:pt x="1897494" y="2930355"/>
                </a:lnTo>
                <a:close/>
                <a:moveTo>
                  <a:pt x="1850683" y="2930355"/>
                </a:moveTo>
                <a:lnTo>
                  <a:pt x="1850683" y="2938929"/>
                </a:lnTo>
                <a:lnTo>
                  <a:pt x="1860074" y="2938929"/>
                </a:lnTo>
                <a:lnTo>
                  <a:pt x="1860074" y="2963335"/>
                </a:lnTo>
                <a:lnTo>
                  <a:pt x="1869839" y="2963335"/>
                </a:lnTo>
                <a:lnTo>
                  <a:pt x="1869839" y="2938929"/>
                </a:lnTo>
                <a:lnTo>
                  <a:pt x="1879230" y="2938929"/>
                </a:lnTo>
                <a:lnTo>
                  <a:pt x="1879230" y="2930355"/>
                </a:lnTo>
                <a:close/>
                <a:moveTo>
                  <a:pt x="1352105" y="2930189"/>
                </a:moveTo>
                <a:cubicBezTo>
                  <a:pt x="1339759" y="2930284"/>
                  <a:pt x="1329816" y="2940233"/>
                  <a:pt x="1329868" y="2952439"/>
                </a:cubicBezTo>
                <a:cubicBezTo>
                  <a:pt x="1329940" y="2964552"/>
                  <a:pt x="1339855" y="2974355"/>
                  <a:pt x="1352108" y="2974427"/>
                </a:cubicBezTo>
                <a:cubicBezTo>
                  <a:pt x="1364463" y="2974498"/>
                  <a:pt x="1374538" y="2964654"/>
                  <a:pt x="1374610" y="2952439"/>
                </a:cubicBezTo>
                <a:cubicBezTo>
                  <a:pt x="1374610" y="2952414"/>
                  <a:pt x="1374610" y="2952388"/>
                  <a:pt x="1374610" y="2952364"/>
                </a:cubicBezTo>
                <a:cubicBezTo>
                  <a:pt x="1374589" y="2940096"/>
                  <a:pt x="1364513" y="2930168"/>
                  <a:pt x="1352105" y="2930189"/>
                </a:cubicBezTo>
                <a:close/>
                <a:moveTo>
                  <a:pt x="1041583" y="2930189"/>
                </a:moveTo>
                <a:lnTo>
                  <a:pt x="1041583" y="3115604"/>
                </a:lnTo>
                <a:lnTo>
                  <a:pt x="1076143" y="3115604"/>
                </a:lnTo>
                <a:lnTo>
                  <a:pt x="1076143" y="2930189"/>
                </a:lnTo>
                <a:close/>
                <a:moveTo>
                  <a:pt x="925239" y="2926990"/>
                </a:moveTo>
                <a:cubicBezTo>
                  <a:pt x="872870" y="2928183"/>
                  <a:pt x="831395" y="2971122"/>
                  <a:pt x="832602" y="3022897"/>
                </a:cubicBezTo>
                <a:cubicBezTo>
                  <a:pt x="832562" y="3024595"/>
                  <a:pt x="832569" y="3026292"/>
                  <a:pt x="832623" y="3027990"/>
                </a:cubicBezTo>
                <a:cubicBezTo>
                  <a:pt x="834261" y="3079753"/>
                  <a:pt x="878033" y="3120402"/>
                  <a:pt x="930389" y="3118783"/>
                </a:cubicBezTo>
                <a:cubicBezTo>
                  <a:pt x="973630" y="3119900"/>
                  <a:pt x="1011845" y="3091151"/>
                  <a:pt x="1022285" y="3049650"/>
                </a:cubicBezTo>
                <a:lnTo>
                  <a:pt x="981294" y="3049650"/>
                </a:lnTo>
                <a:cubicBezTo>
                  <a:pt x="974516" y="3071553"/>
                  <a:pt x="953525" y="3086080"/>
                  <a:pt x="930389" y="3084878"/>
                </a:cubicBezTo>
                <a:cubicBezTo>
                  <a:pt x="895026" y="3084878"/>
                  <a:pt x="871450" y="3058391"/>
                  <a:pt x="871450" y="3022897"/>
                </a:cubicBezTo>
                <a:cubicBezTo>
                  <a:pt x="871450" y="2987403"/>
                  <a:pt x="895026" y="2960916"/>
                  <a:pt x="930389" y="2960916"/>
                </a:cubicBezTo>
                <a:cubicBezTo>
                  <a:pt x="953525" y="2959714"/>
                  <a:pt x="974516" y="2974241"/>
                  <a:pt x="981294" y="2996144"/>
                </a:cubicBezTo>
                <a:lnTo>
                  <a:pt x="1022285" y="2996144"/>
                </a:lnTo>
                <a:cubicBezTo>
                  <a:pt x="1011846" y="2954642"/>
                  <a:pt x="973630" y="2925892"/>
                  <a:pt x="930389" y="2927011"/>
                </a:cubicBezTo>
                <a:cubicBezTo>
                  <a:pt x="928673" y="2926958"/>
                  <a:pt x="926955" y="2926951"/>
                  <a:pt x="925239" y="2926990"/>
                </a:cubicBezTo>
                <a:close/>
                <a:moveTo>
                  <a:pt x="651232" y="2907161"/>
                </a:moveTo>
                <a:cubicBezTo>
                  <a:pt x="639985" y="2921984"/>
                  <a:pt x="630973" y="2938343"/>
                  <a:pt x="624479" y="2955726"/>
                </a:cubicBezTo>
                <a:cubicBezTo>
                  <a:pt x="670541" y="2963471"/>
                  <a:pt x="712258" y="2987315"/>
                  <a:pt x="742033" y="3022914"/>
                </a:cubicBezTo>
                <a:cubicBezTo>
                  <a:pt x="712265" y="3058505"/>
                  <a:pt x="670562" y="3082346"/>
                  <a:pt x="624512" y="3090097"/>
                </a:cubicBezTo>
                <a:cubicBezTo>
                  <a:pt x="631041" y="3107476"/>
                  <a:pt x="640089" y="3123825"/>
                  <a:pt x="651373" y="3138631"/>
                </a:cubicBezTo>
                <a:cubicBezTo>
                  <a:pt x="697088" y="3127502"/>
                  <a:pt x="738657" y="3103746"/>
                  <a:pt x="771228" y="3070136"/>
                </a:cubicBezTo>
                <a:cubicBezTo>
                  <a:pt x="763842" y="3053091"/>
                  <a:pt x="754009" y="3037186"/>
                  <a:pt x="742033" y="3022914"/>
                </a:cubicBezTo>
                <a:cubicBezTo>
                  <a:pt x="754009" y="3008642"/>
                  <a:pt x="763841" y="2992738"/>
                  <a:pt x="771227" y="2975692"/>
                </a:cubicBezTo>
                <a:cubicBezTo>
                  <a:pt x="738623" y="2942047"/>
                  <a:pt x="697001" y="2918276"/>
                  <a:pt x="651232" y="2907161"/>
                </a:cubicBezTo>
                <a:close/>
                <a:moveTo>
                  <a:pt x="0" y="0"/>
                </a:moveTo>
                <a:lnTo>
                  <a:pt x="12192000" y="0"/>
                </a:lnTo>
                <a:lnTo>
                  <a:pt x="12192000" y="3429000"/>
                </a:lnTo>
                <a:lnTo>
                  <a:pt x="8040688" y="3429000"/>
                </a:lnTo>
                <a:lnTo>
                  <a:pt x="7499776" y="3429000"/>
                </a:lnTo>
                <a:lnTo>
                  <a:pt x="0" y="3429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center icon to insert light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8381DBD-4086-85F2-8E1E-A804D4A5C15B}"/>
              </a:ext>
            </a:extLst>
          </p:cNvPr>
          <p:cNvSpPr>
            <a:spLocks noGrp="1"/>
          </p:cNvSpPr>
          <p:nvPr>
            <p:ph type="pic" sz="quarter" idx="20" hasCustomPrompt="1"/>
          </p:nvPr>
        </p:nvSpPr>
        <p:spPr>
          <a:xfrm>
            <a:off x="0" y="3429000"/>
            <a:ext cx="12192000" cy="3429000"/>
          </a:xfrm>
          <a:custGeom>
            <a:avLst/>
            <a:gdLst>
              <a:gd name="connsiteX0" fmla="*/ 1592699 w 12192000"/>
              <a:gd name="connsiteY0" fmla="*/ 3063423 h 3429000"/>
              <a:gd name="connsiteX1" fmla="*/ 1592699 w 12192000"/>
              <a:gd name="connsiteY1" fmla="*/ 3072164 h 3429000"/>
              <a:gd name="connsiteX2" fmla="*/ 1592546 w 12192000"/>
              <a:gd name="connsiteY2" fmla="*/ 3075388 h 3429000"/>
              <a:gd name="connsiteX3" fmla="*/ 1568857 w 12192000"/>
              <a:gd name="connsiteY3" fmla="*/ 3093619 h 3429000"/>
              <a:gd name="connsiteX4" fmla="*/ 1551438 w 12192000"/>
              <a:gd name="connsiteY4" fmla="*/ 3079315 h 3429000"/>
              <a:gd name="connsiteX5" fmla="*/ 1568857 w 12192000"/>
              <a:gd name="connsiteY5" fmla="*/ 3066071 h 3429000"/>
              <a:gd name="connsiteX6" fmla="*/ 1581983 w 12192000"/>
              <a:gd name="connsiteY6" fmla="*/ 3066071 h 3429000"/>
              <a:gd name="connsiteX7" fmla="*/ 1592699 w 12192000"/>
              <a:gd name="connsiteY7" fmla="*/ 3063423 h 3429000"/>
              <a:gd name="connsiteX8" fmla="*/ 1172060 w 12192000"/>
              <a:gd name="connsiteY8" fmla="*/ 3063423 h 3429000"/>
              <a:gd name="connsiteX9" fmla="*/ 1172060 w 12192000"/>
              <a:gd name="connsiteY9" fmla="*/ 3072164 h 3429000"/>
              <a:gd name="connsiteX10" fmla="*/ 1171906 w 12192000"/>
              <a:gd name="connsiteY10" fmla="*/ 3075389 h 3429000"/>
              <a:gd name="connsiteX11" fmla="*/ 1148216 w 12192000"/>
              <a:gd name="connsiteY11" fmla="*/ 3093619 h 3429000"/>
              <a:gd name="connsiteX12" fmla="*/ 1130802 w 12192000"/>
              <a:gd name="connsiteY12" fmla="*/ 3079315 h 3429000"/>
              <a:gd name="connsiteX13" fmla="*/ 1148216 w 12192000"/>
              <a:gd name="connsiteY13" fmla="*/ 3066071 h 3429000"/>
              <a:gd name="connsiteX14" fmla="*/ 1161343 w 12192000"/>
              <a:gd name="connsiteY14" fmla="*/ 3066071 h 3429000"/>
              <a:gd name="connsiteX15" fmla="*/ 1172060 w 12192000"/>
              <a:gd name="connsiteY15" fmla="*/ 3063423 h 3429000"/>
              <a:gd name="connsiteX16" fmla="*/ 1796056 w 12192000"/>
              <a:gd name="connsiteY16" fmla="*/ 3019718 h 3429000"/>
              <a:gd name="connsiteX17" fmla="*/ 1823115 w 12192000"/>
              <a:gd name="connsiteY17" fmla="*/ 3041969 h 3429000"/>
              <a:gd name="connsiteX18" fmla="*/ 1768190 w 12192000"/>
              <a:gd name="connsiteY18" fmla="*/ 3041969 h 3429000"/>
              <a:gd name="connsiteX19" fmla="*/ 1796056 w 12192000"/>
              <a:gd name="connsiteY19" fmla="*/ 3019718 h 3429000"/>
              <a:gd name="connsiteX20" fmla="*/ 1385331 w 12192000"/>
              <a:gd name="connsiteY20" fmla="*/ 2994290 h 3429000"/>
              <a:gd name="connsiteX21" fmla="*/ 1427128 w 12192000"/>
              <a:gd name="connsiteY21" fmla="*/ 3115605 h 3429000"/>
              <a:gd name="connsiteX22" fmla="*/ 1470261 w 12192000"/>
              <a:gd name="connsiteY22" fmla="*/ 3115605 h 3429000"/>
              <a:gd name="connsiteX23" fmla="*/ 1513932 w 12192000"/>
              <a:gd name="connsiteY23" fmla="*/ 2994290 h 3429000"/>
              <a:gd name="connsiteX24" fmla="*/ 1477223 w 12192000"/>
              <a:gd name="connsiteY24" fmla="*/ 2994290 h 3429000"/>
              <a:gd name="connsiteX25" fmla="*/ 1449367 w 12192000"/>
              <a:gd name="connsiteY25" fmla="*/ 3078521 h 3429000"/>
              <a:gd name="connsiteX26" fmla="*/ 1423104 w 12192000"/>
              <a:gd name="connsiteY26" fmla="*/ 2994290 h 3429000"/>
              <a:gd name="connsiteX27" fmla="*/ 1319153 w 12192000"/>
              <a:gd name="connsiteY27" fmla="*/ 2994290 h 3429000"/>
              <a:gd name="connsiteX28" fmla="*/ 1319153 w 12192000"/>
              <a:gd name="connsiteY28" fmla="*/ 3023426 h 3429000"/>
              <a:gd name="connsiteX29" fmla="*/ 1336299 w 12192000"/>
              <a:gd name="connsiteY29" fmla="*/ 3023426 h 3429000"/>
              <a:gd name="connsiteX30" fmla="*/ 1336299 w 12192000"/>
              <a:gd name="connsiteY30" fmla="*/ 3115604 h 3429000"/>
              <a:gd name="connsiteX31" fmla="*/ 1371127 w 12192000"/>
              <a:gd name="connsiteY31" fmla="*/ 3115604 h 3429000"/>
              <a:gd name="connsiteX32" fmla="*/ 1371127 w 12192000"/>
              <a:gd name="connsiteY32" fmla="*/ 2994290 h 3429000"/>
              <a:gd name="connsiteX33" fmla="*/ 1293161 w 12192000"/>
              <a:gd name="connsiteY33" fmla="*/ 2992700 h 3429000"/>
              <a:gd name="connsiteX34" fmla="*/ 1261280 w 12192000"/>
              <a:gd name="connsiteY34" fmla="*/ 3013626 h 3429000"/>
              <a:gd name="connsiteX35" fmla="*/ 1261280 w 12192000"/>
              <a:gd name="connsiteY35" fmla="*/ 2994290 h 3429000"/>
              <a:gd name="connsiteX36" fmla="*/ 1227522 w 12192000"/>
              <a:gd name="connsiteY36" fmla="*/ 2994290 h 3429000"/>
              <a:gd name="connsiteX37" fmla="*/ 1227522 w 12192000"/>
              <a:gd name="connsiteY37" fmla="*/ 3115604 h 3429000"/>
              <a:gd name="connsiteX38" fmla="*/ 1262352 w 12192000"/>
              <a:gd name="connsiteY38" fmla="*/ 3115604 h 3429000"/>
              <a:gd name="connsiteX39" fmla="*/ 1262352 w 12192000"/>
              <a:gd name="connsiteY39" fmla="*/ 3057596 h 3429000"/>
              <a:gd name="connsiteX40" fmla="*/ 1288073 w 12192000"/>
              <a:gd name="connsiteY40" fmla="*/ 3028194 h 3429000"/>
              <a:gd name="connsiteX41" fmla="*/ 1302808 w 12192000"/>
              <a:gd name="connsiteY41" fmla="*/ 3028194 h 3429000"/>
              <a:gd name="connsiteX42" fmla="*/ 1302808 w 12192000"/>
              <a:gd name="connsiteY42" fmla="*/ 2993760 h 3429000"/>
              <a:gd name="connsiteX43" fmla="*/ 1293161 w 12192000"/>
              <a:gd name="connsiteY43" fmla="*/ 2992700 h 3429000"/>
              <a:gd name="connsiteX44" fmla="*/ 1796056 w 12192000"/>
              <a:gd name="connsiteY44" fmla="*/ 2991112 h 3429000"/>
              <a:gd name="connsiteX45" fmla="*/ 1791956 w 12192000"/>
              <a:gd name="connsiteY45" fmla="*/ 2991138 h 3429000"/>
              <a:gd name="connsiteX46" fmla="*/ 1732297 w 12192000"/>
              <a:gd name="connsiteY46" fmla="*/ 3054948 h 3429000"/>
              <a:gd name="connsiteX47" fmla="*/ 1770879 w 12192000"/>
              <a:gd name="connsiteY47" fmla="*/ 3112990 h 3429000"/>
              <a:gd name="connsiteX48" fmla="*/ 1857943 w 12192000"/>
              <a:gd name="connsiteY48" fmla="*/ 3080641 h 3429000"/>
              <a:gd name="connsiteX49" fmla="*/ 1821781 w 12192000"/>
              <a:gd name="connsiteY49" fmla="*/ 3076933 h 3429000"/>
              <a:gd name="connsiteX50" fmla="*/ 1802269 w 12192000"/>
              <a:gd name="connsiteY50" fmla="*/ 3089046 h 3429000"/>
              <a:gd name="connsiteX51" fmla="*/ 1768997 w 12192000"/>
              <a:gd name="connsiteY51" fmla="*/ 3065013 h 3429000"/>
              <a:gd name="connsiteX52" fmla="*/ 1860353 w 12192000"/>
              <a:gd name="connsiteY52" fmla="*/ 3065013 h 3429000"/>
              <a:gd name="connsiteX53" fmla="*/ 1860353 w 12192000"/>
              <a:gd name="connsiteY53" fmla="*/ 3063689 h 3429000"/>
              <a:gd name="connsiteX54" fmla="*/ 1796056 w 12192000"/>
              <a:gd name="connsiteY54" fmla="*/ 2991112 h 3429000"/>
              <a:gd name="connsiteX55" fmla="*/ 1574215 w 12192000"/>
              <a:gd name="connsiteY55" fmla="*/ 2991111 h 3429000"/>
              <a:gd name="connsiteX56" fmla="*/ 1521700 w 12192000"/>
              <a:gd name="connsiteY56" fmla="*/ 3005944 h 3429000"/>
              <a:gd name="connsiteX57" fmla="*/ 1535364 w 12192000"/>
              <a:gd name="connsiteY57" fmla="*/ 3031902 h 3429000"/>
              <a:gd name="connsiteX58" fmla="*/ 1572342 w 12192000"/>
              <a:gd name="connsiteY58" fmla="*/ 3020512 h 3429000"/>
              <a:gd name="connsiteX59" fmla="*/ 1592699 w 12192000"/>
              <a:gd name="connsiteY59" fmla="*/ 3034816 h 3429000"/>
              <a:gd name="connsiteX60" fmla="*/ 1592699 w 12192000"/>
              <a:gd name="connsiteY60" fmla="*/ 3036140 h 3429000"/>
              <a:gd name="connsiteX61" fmla="*/ 1584124 w 12192000"/>
              <a:gd name="connsiteY61" fmla="*/ 3043292 h 3429000"/>
              <a:gd name="connsiteX62" fmla="*/ 1560013 w 12192000"/>
              <a:gd name="connsiteY62" fmla="*/ 3043292 h 3429000"/>
              <a:gd name="connsiteX63" fmla="*/ 1515545 w 12192000"/>
              <a:gd name="connsiteY63" fmla="*/ 3080640 h 3429000"/>
              <a:gd name="connsiteX64" fmla="*/ 1515603 w 12192000"/>
              <a:gd name="connsiteY64" fmla="*/ 3081750 h 3429000"/>
              <a:gd name="connsiteX65" fmla="*/ 1558409 w 12192000"/>
              <a:gd name="connsiteY65" fmla="*/ 3118782 h 3429000"/>
              <a:gd name="connsiteX66" fmla="*/ 1592699 w 12192000"/>
              <a:gd name="connsiteY66" fmla="*/ 3104214 h 3429000"/>
              <a:gd name="connsiteX67" fmla="*/ 1592699 w 12192000"/>
              <a:gd name="connsiteY67" fmla="*/ 3115604 h 3429000"/>
              <a:gd name="connsiteX68" fmla="*/ 1627527 w 12192000"/>
              <a:gd name="connsiteY68" fmla="*/ 3115604 h 3429000"/>
              <a:gd name="connsiteX69" fmla="*/ 1627527 w 12192000"/>
              <a:gd name="connsiteY69" fmla="*/ 3035875 h 3429000"/>
              <a:gd name="connsiteX70" fmla="*/ 1574215 w 12192000"/>
              <a:gd name="connsiteY70" fmla="*/ 2991111 h 3429000"/>
              <a:gd name="connsiteX71" fmla="*/ 1153574 w 12192000"/>
              <a:gd name="connsiteY71" fmla="*/ 2991111 h 3429000"/>
              <a:gd name="connsiteX72" fmla="*/ 1101062 w 12192000"/>
              <a:gd name="connsiteY72" fmla="*/ 3005944 h 3429000"/>
              <a:gd name="connsiteX73" fmla="*/ 1114726 w 12192000"/>
              <a:gd name="connsiteY73" fmla="*/ 3031902 h 3429000"/>
              <a:gd name="connsiteX74" fmla="*/ 1151699 w 12192000"/>
              <a:gd name="connsiteY74" fmla="*/ 3020512 h 3429000"/>
              <a:gd name="connsiteX75" fmla="*/ 1172060 w 12192000"/>
              <a:gd name="connsiteY75" fmla="*/ 3034816 h 3429000"/>
              <a:gd name="connsiteX76" fmla="*/ 1172060 w 12192000"/>
              <a:gd name="connsiteY76" fmla="*/ 3036140 h 3429000"/>
              <a:gd name="connsiteX77" fmla="*/ 1163487 w 12192000"/>
              <a:gd name="connsiteY77" fmla="*/ 3043292 h 3429000"/>
              <a:gd name="connsiteX78" fmla="*/ 1139375 w 12192000"/>
              <a:gd name="connsiteY78" fmla="*/ 3043292 h 3429000"/>
              <a:gd name="connsiteX79" fmla="*/ 1094901 w 12192000"/>
              <a:gd name="connsiteY79" fmla="*/ 3080640 h 3429000"/>
              <a:gd name="connsiteX80" fmla="*/ 1094960 w 12192000"/>
              <a:gd name="connsiteY80" fmla="*/ 3081749 h 3429000"/>
              <a:gd name="connsiteX81" fmla="*/ 1137766 w 12192000"/>
              <a:gd name="connsiteY81" fmla="*/ 3118782 h 3429000"/>
              <a:gd name="connsiteX82" fmla="*/ 1172060 w 12192000"/>
              <a:gd name="connsiteY82" fmla="*/ 3104214 h 3429000"/>
              <a:gd name="connsiteX83" fmla="*/ 1172060 w 12192000"/>
              <a:gd name="connsiteY83" fmla="*/ 3115604 h 3429000"/>
              <a:gd name="connsiteX84" fmla="*/ 1206890 w 12192000"/>
              <a:gd name="connsiteY84" fmla="*/ 3115604 h 3429000"/>
              <a:gd name="connsiteX85" fmla="*/ 1206890 w 12192000"/>
              <a:gd name="connsiteY85" fmla="*/ 3035875 h 3429000"/>
              <a:gd name="connsiteX86" fmla="*/ 1153574 w 12192000"/>
              <a:gd name="connsiteY86" fmla="*/ 2991111 h 3429000"/>
              <a:gd name="connsiteX87" fmla="*/ 568575 w 12192000"/>
              <a:gd name="connsiteY87" fmla="*/ 2954429 h 3429000"/>
              <a:gd name="connsiteX88" fmla="*/ 568549 w 12192000"/>
              <a:gd name="connsiteY88" fmla="*/ 3091396 h 3429000"/>
              <a:gd name="connsiteX89" fmla="*/ 624511 w 12192000"/>
              <a:gd name="connsiteY89" fmla="*/ 3090097 h 3429000"/>
              <a:gd name="connsiteX90" fmla="*/ 618898 w 12192000"/>
              <a:gd name="connsiteY90" fmla="*/ 2973004 h 3429000"/>
              <a:gd name="connsiteX91" fmla="*/ 624479 w 12192000"/>
              <a:gd name="connsiteY91" fmla="*/ 2955725 h 3429000"/>
              <a:gd name="connsiteX92" fmla="*/ 568575 w 12192000"/>
              <a:gd name="connsiteY92" fmla="*/ 2954429 h 3429000"/>
              <a:gd name="connsiteX93" fmla="*/ 1659953 w 12192000"/>
              <a:gd name="connsiteY93" fmla="*/ 2948201 h 3429000"/>
              <a:gd name="connsiteX94" fmla="*/ 1659953 w 12192000"/>
              <a:gd name="connsiteY94" fmla="*/ 2994290 h 3429000"/>
              <a:gd name="connsiteX95" fmla="*/ 1640662 w 12192000"/>
              <a:gd name="connsiteY95" fmla="*/ 2994290 h 3429000"/>
              <a:gd name="connsiteX96" fmla="*/ 1640662 w 12192000"/>
              <a:gd name="connsiteY96" fmla="*/ 3023426 h 3429000"/>
              <a:gd name="connsiteX97" fmla="*/ 1659953 w 12192000"/>
              <a:gd name="connsiteY97" fmla="*/ 3023426 h 3429000"/>
              <a:gd name="connsiteX98" fmla="*/ 1659953 w 12192000"/>
              <a:gd name="connsiteY98" fmla="*/ 3089911 h 3429000"/>
              <a:gd name="connsiteX99" fmla="*/ 1695318 w 12192000"/>
              <a:gd name="connsiteY99" fmla="*/ 3117194 h 3429000"/>
              <a:gd name="connsiteX100" fmla="*/ 1722377 w 12192000"/>
              <a:gd name="connsiteY100" fmla="*/ 3115604 h 3429000"/>
              <a:gd name="connsiteX101" fmla="*/ 1722377 w 12192000"/>
              <a:gd name="connsiteY101" fmla="*/ 3086203 h 3429000"/>
              <a:gd name="connsiteX102" fmla="*/ 1706303 w 12192000"/>
              <a:gd name="connsiteY102" fmla="*/ 3086998 h 3429000"/>
              <a:gd name="connsiteX103" fmla="*/ 1694780 w 12192000"/>
              <a:gd name="connsiteY103" fmla="*/ 3078256 h 3429000"/>
              <a:gd name="connsiteX104" fmla="*/ 1694780 w 12192000"/>
              <a:gd name="connsiteY104" fmla="*/ 3023426 h 3429000"/>
              <a:gd name="connsiteX105" fmla="*/ 1721302 w 12192000"/>
              <a:gd name="connsiteY105" fmla="*/ 3023426 h 3429000"/>
              <a:gd name="connsiteX106" fmla="*/ 1721302 w 12192000"/>
              <a:gd name="connsiteY106" fmla="*/ 2994290 h 3429000"/>
              <a:gd name="connsiteX107" fmla="*/ 1694780 w 12192000"/>
              <a:gd name="connsiteY107" fmla="*/ 2994290 h 3429000"/>
              <a:gd name="connsiteX108" fmla="*/ 1694780 w 12192000"/>
              <a:gd name="connsiteY108" fmla="*/ 2948201 h 3429000"/>
              <a:gd name="connsiteX109" fmla="*/ 1884617 w 12192000"/>
              <a:gd name="connsiteY109" fmla="*/ 2930355 h 3429000"/>
              <a:gd name="connsiteX110" fmla="*/ 1884617 w 12192000"/>
              <a:gd name="connsiteY110" fmla="*/ 2963335 h 3429000"/>
              <a:gd name="connsiteX111" fmla="*/ 1893998 w 12192000"/>
              <a:gd name="connsiteY111" fmla="*/ 2963335 h 3429000"/>
              <a:gd name="connsiteX112" fmla="*/ 1893998 w 12192000"/>
              <a:gd name="connsiteY112" fmla="*/ 2944492 h 3429000"/>
              <a:gd name="connsiteX113" fmla="*/ 1898291 w 12192000"/>
              <a:gd name="connsiteY113" fmla="*/ 2956270 h 3429000"/>
              <a:gd name="connsiteX114" fmla="*/ 1905819 w 12192000"/>
              <a:gd name="connsiteY114" fmla="*/ 2956270 h 3429000"/>
              <a:gd name="connsiteX115" fmla="*/ 1910111 w 12192000"/>
              <a:gd name="connsiteY115" fmla="*/ 2944492 h 3429000"/>
              <a:gd name="connsiteX116" fmla="*/ 1910111 w 12192000"/>
              <a:gd name="connsiteY116" fmla="*/ 2963335 h 3429000"/>
              <a:gd name="connsiteX117" fmla="*/ 1919685 w 12192000"/>
              <a:gd name="connsiteY117" fmla="*/ 2963335 h 3429000"/>
              <a:gd name="connsiteX118" fmla="*/ 1919685 w 12192000"/>
              <a:gd name="connsiteY118" fmla="*/ 2930355 h 3429000"/>
              <a:gd name="connsiteX119" fmla="*/ 1907566 w 12192000"/>
              <a:gd name="connsiteY119" fmla="*/ 2930355 h 3429000"/>
              <a:gd name="connsiteX120" fmla="*/ 1902362 w 12192000"/>
              <a:gd name="connsiteY120" fmla="*/ 2944114 h 3429000"/>
              <a:gd name="connsiteX121" fmla="*/ 1897494 w 12192000"/>
              <a:gd name="connsiteY121" fmla="*/ 2930355 h 3429000"/>
              <a:gd name="connsiteX122" fmla="*/ 1850683 w 12192000"/>
              <a:gd name="connsiteY122" fmla="*/ 2930355 h 3429000"/>
              <a:gd name="connsiteX123" fmla="*/ 1850683 w 12192000"/>
              <a:gd name="connsiteY123" fmla="*/ 2938929 h 3429000"/>
              <a:gd name="connsiteX124" fmla="*/ 1860074 w 12192000"/>
              <a:gd name="connsiteY124" fmla="*/ 2938929 h 3429000"/>
              <a:gd name="connsiteX125" fmla="*/ 1860074 w 12192000"/>
              <a:gd name="connsiteY125" fmla="*/ 2963335 h 3429000"/>
              <a:gd name="connsiteX126" fmla="*/ 1869839 w 12192000"/>
              <a:gd name="connsiteY126" fmla="*/ 2963335 h 3429000"/>
              <a:gd name="connsiteX127" fmla="*/ 1869839 w 12192000"/>
              <a:gd name="connsiteY127" fmla="*/ 2938929 h 3429000"/>
              <a:gd name="connsiteX128" fmla="*/ 1879230 w 12192000"/>
              <a:gd name="connsiteY128" fmla="*/ 2938929 h 3429000"/>
              <a:gd name="connsiteX129" fmla="*/ 1879230 w 12192000"/>
              <a:gd name="connsiteY129" fmla="*/ 2930355 h 3429000"/>
              <a:gd name="connsiteX130" fmla="*/ 1352105 w 12192000"/>
              <a:gd name="connsiteY130" fmla="*/ 2930189 h 3429000"/>
              <a:gd name="connsiteX131" fmla="*/ 1329868 w 12192000"/>
              <a:gd name="connsiteY131" fmla="*/ 2952439 h 3429000"/>
              <a:gd name="connsiteX132" fmla="*/ 1352108 w 12192000"/>
              <a:gd name="connsiteY132" fmla="*/ 2974427 h 3429000"/>
              <a:gd name="connsiteX133" fmla="*/ 1374610 w 12192000"/>
              <a:gd name="connsiteY133" fmla="*/ 2952439 h 3429000"/>
              <a:gd name="connsiteX134" fmla="*/ 1374610 w 12192000"/>
              <a:gd name="connsiteY134" fmla="*/ 2952364 h 3429000"/>
              <a:gd name="connsiteX135" fmla="*/ 1352105 w 12192000"/>
              <a:gd name="connsiteY135" fmla="*/ 2930189 h 3429000"/>
              <a:gd name="connsiteX136" fmla="*/ 1041583 w 12192000"/>
              <a:gd name="connsiteY136" fmla="*/ 2930189 h 3429000"/>
              <a:gd name="connsiteX137" fmla="*/ 1041583 w 12192000"/>
              <a:gd name="connsiteY137" fmla="*/ 3115604 h 3429000"/>
              <a:gd name="connsiteX138" fmla="*/ 1076143 w 12192000"/>
              <a:gd name="connsiteY138" fmla="*/ 3115604 h 3429000"/>
              <a:gd name="connsiteX139" fmla="*/ 1076143 w 12192000"/>
              <a:gd name="connsiteY139" fmla="*/ 2930189 h 3429000"/>
              <a:gd name="connsiteX140" fmla="*/ 925239 w 12192000"/>
              <a:gd name="connsiteY140" fmla="*/ 2926990 h 3429000"/>
              <a:gd name="connsiteX141" fmla="*/ 832602 w 12192000"/>
              <a:gd name="connsiteY141" fmla="*/ 3022897 h 3429000"/>
              <a:gd name="connsiteX142" fmla="*/ 832623 w 12192000"/>
              <a:gd name="connsiteY142" fmla="*/ 3027990 h 3429000"/>
              <a:gd name="connsiteX143" fmla="*/ 930389 w 12192000"/>
              <a:gd name="connsiteY143" fmla="*/ 3118783 h 3429000"/>
              <a:gd name="connsiteX144" fmla="*/ 1022285 w 12192000"/>
              <a:gd name="connsiteY144" fmla="*/ 3049650 h 3429000"/>
              <a:gd name="connsiteX145" fmla="*/ 981294 w 12192000"/>
              <a:gd name="connsiteY145" fmla="*/ 3049650 h 3429000"/>
              <a:gd name="connsiteX146" fmla="*/ 930389 w 12192000"/>
              <a:gd name="connsiteY146" fmla="*/ 3084878 h 3429000"/>
              <a:gd name="connsiteX147" fmla="*/ 871450 w 12192000"/>
              <a:gd name="connsiteY147" fmla="*/ 3022897 h 3429000"/>
              <a:gd name="connsiteX148" fmla="*/ 930389 w 12192000"/>
              <a:gd name="connsiteY148" fmla="*/ 2960916 h 3429000"/>
              <a:gd name="connsiteX149" fmla="*/ 981294 w 12192000"/>
              <a:gd name="connsiteY149" fmla="*/ 2996144 h 3429000"/>
              <a:gd name="connsiteX150" fmla="*/ 1022285 w 12192000"/>
              <a:gd name="connsiteY150" fmla="*/ 2996144 h 3429000"/>
              <a:gd name="connsiteX151" fmla="*/ 930389 w 12192000"/>
              <a:gd name="connsiteY151" fmla="*/ 2927011 h 3429000"/>
              <a:gd name="connsiteX152" fmla="*/ 925239 w 12192000"/>
              <a:gd name="connsiteY152" fmla="*/ 2926990 h 3429000"/>
              <a:gd name="connsiteX153" fmla="*/ 651232 w 12192000"/>
              <a:gd name="connsiteY153" fmla="*/ 2907161 h 3429000"/>
              <a:gd name="connsiteX154" fmla="*/ 624479 w 12192000"/>
              <a:gd name="connsiteY154" fmla="*/ 2955726 h 3429000"/>
              <a:gd name="connsiteX155" fmla="*/ 742033 w 12192000"/>
              <a:gd name="connsiteY155" fmla="*/ 3022914 h 3429000"/>
              <a:gd name="connsiteX156" fmla="*/ 624512 w 12192000"/>
              <a:gd name="connsiteY156" fmla="*/ 3090097 h 3429000"/>
              <a:gd name="connsiteX157" fmla="*/ 651373 w 12192000"/>
              <a:gd name="connsiteY157" fmla="*/ 3138631 h 3429000"/>
              <a:gd name="connsiteX158" fmla="*/ 771228 w 12192000"/>
              <a:gd name="connsiteY158" fmla="*/ 3070136 h 3429000"/>
              <a:gd name="connsiteX159" fmla="*/ 742033 w 12192000"/>
              <a:gd name="connsiteY159" fmla="*/ 3022914 h 3429000"/>
              <a:gd name="connsiteX160" fmla="*/ 771227 w 12192000"/>
              <a:gd name="connsiteY160" fmla="*/ 2975692 h 3429000"/>
              <a:gd name="connsiteX161" fmla="*/ 651232 w 12192000"/>
              <a:gd name="connsiteY161" fmla="*/ 2907161 h 3429000"/>
              <a:gd name="connsiteX162" fmla="*/ 0 w 12192000"/>
              <a:gd name="connsiteY162" fmla="*/ 0 h 3429000"/>
              <a:gd name="connsiteX163" fmla="*/ 12192000 w 12192000"/>
              <a:gd name="connsiteY163" fmla="*/ 0 h 3429000"/>
              <a:gd name="connsiteX164" fmla="*/ 12192000 w 12192000"/>
              <a:gd name="connsiteY164" fmla="*/ 3429000 h 3429000"/>
              <a:gd name="connsiteX165" fmla="*/ 8040688 w 12192000"/>
              <a:gd name="connsiteY165" fmla="*/ 3429000 h 3429000"/>
              <a:gd name="connsiteX166" fmla="*/ 7499776 w 12192000"/>
              <a:gd name="connsiteY166" fmla="*/ 3429000 h 3429000"/>
              <a:gd name="connsiteX167" fmla="*/ 0 w 12192000"/>
              <a:gd name="connsiteY167"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2192000" h="3429000">
                <a:moveTo>
                  <a:pt x="1592699" y="3063423"/>
                </a:moveTo>
                <a:lnTo>
                  <a:pt x="1592699" y="3072164"/>
                </a:lnTo>
                <a:cubicBezTo>
                  <a:pt x="1592738" y="3073241"/>
                  <a:pt x="1592680" y="3074319"/>
                  <a:pt x="1592546" y="3075388"/>
                </a:cubicBezTo>
                <a:cubicBezTo>
                  <a:pt x="1591096" y="3086890"/>
                  <a:pt x="1580495" y="3095053"/>
                  <a:pt x="1568857" y="3093619"/>
                </a:cubicBezTo>
                <a:cubicBezTo>
                  <a:pt x="1558141" y="3093619"/>
                  <a:pt x="1551438" y="3087526"/>
                  <a:pt x="1551438" y="3079315"/>
                </a:cubicBezTo>
                <a:cubicBezTo>
                  <a:pt x="1551438" y="3070839"/>
                  <a:pt x="1557872" y="3066071"/>
                  <a:pt x="1568857" y="3066071"/>
                </a:cubicBezTo>
                <a:lnTo>
                  <a:pt x="1581983" y="3066071"/>
                </a:lnTo>
                <a:cubicBezTo>
                  <a:pt x="1585766" y="3066554"/>
                  <a:pt x="1589598" y="3065609"/>
                  <a:pt x="1592699" y="3063423"/>
                </a:cubicBezTo>
                <a:close/>
                <a:moveTo>
                  <a:pt x="1172060" y="3063423"/>
                </a:moveTo>
                <a:lnTo>
                  <a:pt x="1172060" y="3072164"/>
                </a:lnTo>
                <a:cubicBezTo>
                  <a:pt x="1172093" y="3073242"/>
                  <a:pt x="1172042" y="3074320"/>
                  <a:pt x="1171906" y="3075389"/>
                </a:cubicBezTo>
                <a:cubicBezTo>
                  <a:pt x="1170456" y="3086891"/>
                  <a:pt x="1159850" y="3095053"/>
                  <a:pt x="1148216" y="3093619"/>
                </a:cubicBezTo>
                <a:cubicBezTo>
                  <a:pt x="1137499" y="3093619"/>
                  <a:pt x="1130802" y="3087526"/>
                  <a:pt x="1130802" y="3079315"/>
                </a:cubicBezTo>
                <a:cubicBezTo>
                  <a:pt x="1130802" y="3070839"/>
                  <a:pt x="1137232" y="3066071"/>
                  <a:pt x="1148216" y="3066071"/>
                </a:cubicBezTo>
                <a:lnTo>
                  <a:pt x="1161343" y="3066071"/>
                </a:lnTo>
                <a:cubicBezTo>
                  <a:pt x="1165125" y="3066554"/>
                  <a:pt x="1168953" y="3065609"/>
                  <a:pt x="1172060" y="3063423"/>
                </a:cubicBezTo>
                <a:close/>
                <a:moveTo>
                  <a:pt x="1796056" y="3019718"/>
                </a:moveTo>
                <a:cubicBezTo>
                  <a:pt x="1809461" y="3019340"/>
                  <a:pt x="1821051" y="3028873"/>
                  <a:pt x="1823115" y="3041969"/>
                </a:cubicBezTo>
                <a:lnTo>
                  <a:pt x="1768190" y="3041969"/>
                </a:lnTo>
                <a:cubicBezTo>
                  <a:pt x="1770601" y="3028738"/>
                  <a:pt x="1782469" y="3019261"/>
                  <a:pt x="1796056" y="3019718"/>
                </a:cubicBezTo>
                <a:close/>
                <a:moveTo>
                  <a:pt x="1385331" y="2994290"/>
                </a:moveTo>
                <a:lnTo>
                  <a:pt x="1427128" y="3115605"/>
                </a:lnTo>
                <a:lnTo>
                  <a:pt x="1470261" y="3115605"/>
                </a:lnTo>
                <a:lnTo>
                  <a:pt x="1513932" y="2994290"/>
                </a:lnTo>
                <a:lnTo>
                  <a:pt x="1477223" y="2994290"/>
                </a:lnTo>
                <a:lnTo>
                  <a:pt x="1449367" y="3078521"/>
                </a:lnTo>
                <a:lnTo>
                  <a:pt x="1423104" y="2994290"/>
                </a:lnTo>
                <a:close/>
                <a:moveTo>
                  <a:pt x="1319153" y="2994290"/>
                </a:moveTo>
                <a:lnTo>
                  <a:pt x="1319153" y="3023426"/>
                </a:lnTo>
                <a:lnTo>
                  <a:pt x="1336299" y="3023426"/>
                </a:lnTo>
                <a:lnTo>
                  <a:pt x="1336299" y="3115604"/>
                </a:lnTo>
                <a:lnTo>
                  <a:pt x="1371127" y="3115604"/>
                </a:lnTo>
                <a:lnTo>
                  <a:pt x="1371127" y="2994290"/>
                </a:lnTo>
                <a:close/>
                <a:moveTo>
                  <a:pt x="1293161" y="2992700"/>
                </a:moveTo>
                <a:cubicBezTo>
                  <a:pt x="1279051" y="2992037"/>
                  <a:pt x="1266138" y="3000512"/>
                  <a:pt x="1261280" y="3013626"/>
                </a:cubicBezTo>
                <a:lnTo>
                  <a:pt x="1261280" y="2994290"/>
                </a:lnTo>
                <a:lnTo>
                  <a:pt x="1227522" y="2994290"/>
                </a:lnTo>
                <a:lnTo>
                  <a:pt x="1227522" y="3115604"/>
                </a:lnTo>
                <a:lnTo>
                  <a:pt x="1262352" y="3115604"/>
                </a:lnTo>
                <a:lnTo>
                  <a:pt x="1262352" y="3057596"/>
                </a:lnTo>
                <a:cubicBezTo>
                  <a:pt x="1262352" y="3036405"/>
                  <a:pt x="1270389" y="3028194"/>
                  <a:pt x="1288073" y="3028194"/>
                </a:cubicBezTo>
                <a:lnTo>
                  <a:pt x="1302808" y="3028194"/>
                </a:lnTo>
                <a:lnTo>
                  <a:pt x="1302808" y="2993760"/>
                </a:lnTo>
                <a:cubicBezTo>
                  <a:pt x="1299648" y="2993016"/>
                  <a:pt x="1296409" y="2992660"/>
                  <a:pt x="1293161" y="2992700"/>
                </a:cubicBezTo>
                <a:close/>
                <a:moveTo>
                  <a:pt x="1796056" y="2991112"/>
                </a:moveTo>
                <a:cubicBezTo>
                  <a:pt x="1794693" y="2991076"/>
                  <a:pt x="1793320" y="2991084"/>
                  <a:pt x="1791956" y="2991138"/>
                </a:cubicBezTo>
                <a:cubicBezTo>
                  <a:pt x="1757657" y="2992470"/>
                  <a:pt x="1730943" y="3021039"/>
                  <a:pt x="1732297" y="3054948"/>
                </a:cubicBezTo>
                <a:cubicBezTo>
                  <a:pt x="1732749" y="3080035"/>
                  <a:pt x="1747766" y="3102624"/>
                  <a:pt x="1770879" y="3112990"/>
                </a:cubicBezTo>
                <a:cubicBezTo>
                  <a:pt x="1803959" y="3127828"/>
                  <a:pt x="1842934" y="3113344"/>
                  <a:pt x="1857943" y="3080641"/>
                </a:cubicBezTo>
                <a:lnTo>
                  <a:pt x="1821781" y="3076933"/>
                </a:lnTo>
                <a:cubicBezTo>
                  <a:pt x="1817229" y="3083448"/>
                  <a:pt x="1810181" y="3087829"/>
                  <a:pt x="1802269" y="3089046"/>
                </a:cubicBezTo>
                <a:cubicBezTo>
                  <a:pt x="1786368" y="3091493"/>
                  <a:pt x="1771474" y="3080733"/>
                  <a:pt x="1768997" y="3065013"/>
                </a:cubicBezTo>
                <a:lnTo>
                  <a:pt x="1860353" y="3065013"/>
                </a:lnTo>
                <a:lnTo>
                  <a:pt x="1860353" y="3063689"/>
                </a:lnTo>
                <a:cubicBezTo>
                  <a:pt x="1860353" y="3012832"/>
                  <a:pt x="1829808" y="2991112"/>
                  <a:pt x="1796056" y="2991112"/>
                </a:cubicBezTo>
                <a:close/>
                <a:moveTo>
                  <a:pt x="1574215" y="2991111"/>
                </a:moveTo>
                <a:cubicBezTo>
                  <a:pt x="1555692" y="2991390"/>
                  <a:pt x="1537573" y="2996507"/>
                  <a:pt x="1521700" y="3005944"/>
                </a:cubicBezTo>
                <a:lnTo>
                  <a:pt x="1535364" y="3031902"/>
                </a:lnTo>
                <a:cubicBezTo>
                  <a:pt x="1546618" y="3025290"/>
                  <a:pt x="1559283" y="3021388"/>
                  <a:pt x="1572342" y="3020512"/>
                </a:cubicBezTo>
                <a:cubicBezTo>
                  <a:pt x="1585738" y="3020512"/>
                  <a:pt x="1592699" y="3026075"/>
                  <a:pt x="1592699" y="3034816"/>
                </a:cubicBezTo>
                <a:lnTo>
                  <a:pt x="1592699" y="3036140"/>
                </a:lnTo>
                <a:cubicBezTo>
                  <a:pt x="1592699" y="3040643"/>
                  <a:pt x="1590020" y="3043292"/>
                  <a:pt x="1584124" y="3043292"/>
                </a:cubicBezTo>
                <a:lnTo>
                  <a:pt x="1560013" y="3043292"/>
                </a:lnTo>
                <a:cubicBezTo>
                  <a:pt x="1532685" y="3043292"/>
                  <a:pt x="1515545" y="3057595"/>
                  <a:pt x="1515545" y="3080640"/>
                </a:cubicBezTo>
                <a:cubicBezTo>
                  <a:pt x="1515555" y="3081010"/>
                  <a:pt x="1515574" y="3081380"/>
                  <a:pt x="1515603" y="3081750"/>
                </a:cubicBezTo>
                <a:cubicBezTo>
                  <a:pt x="1517081" y="3103663"/>
                  <a:pt x="1536247" y="3120244"/>
                  <a:pt x="1558409" y="3118782"/>
                </a:cubicBezTo>
                <a:cubicBezTo>
                  <a:pt x="1571536" y="3119591"/>
                  <a:pt x="1584259" y="3114183"/>
                  <a:pt x="1592699" y="3104214"/>
                </a:cubicBezTo>
                <a:lnTo>
                  <a:pt x="1592699" y="3115604"/>
                </a:lnTo>
                <a:lnTo>
                  <a:pt x="1627527" y="3115604"/>
                </a:lnTo>
                <a:lnTo>
                  <a:pt x="1627527" y="3035875"/>
                </a:lnTo>
                <a:cubicBezTo>
                  <a:pt x="1627527" y="3003825"/>
                  <a:pt x="1602081" y="2991111"/>
                  <a:pt x="1574215" y="2991111"/>
                </a:cubicBezTo>
                <a:close/>
                <a:moveTo>
                  <a:pt x="1153574" y="2991111"/>
                </a:moveTo>
                <a:cubicBezTo>
                  <a:pt x="1135053" y="2991390"/>
                  <a:pt x="1116936" y="2996508"/>
                  <a:pt x="1101062" y="3005944"/>
                </a:cubicBezTo>
                <a:lnTo>
                  <a:pt x="1114726" y="3031902"/>
                </a:lnTo>
                <a:cubicBezTo>
                  <a:pt x="1125976" y="3025290"/>
                  <a:pt x="1138641" y="3021388"/>
                  <a:pt x="1151699" y="3020512"/>
                </a:cubicBezTo>
                <a:cubicBezTo>
                  <a:pt x="1165095" y="3020512"/>
                  <a:pt x="1172060" y="3026075"/>
                  <a:pt x="1172060" y="3034816"/>
                </a:cubicBezTo>
                <a:lnTo>
                  <a:pt x="1172060" y="3036140"/>
                </a:lnTo>
                <a:cubicBezTo>
                  <a:pt x="1172060" y="3040643"/>
                  <a:pt x="1169381" y="3043292"/>
                  <a:pt x="1163487" y="3043292"/>
                </a:cubicBezTo>
                <a:lnTo>
                  <a:pt x="1139375" y="3043292"/>
                </a:lnTo>
                <a:cubicBezTo>
                  <a:pt x="1112046" y="3043292"/>
                  <a:pt x="1094901" y="3057595"/>
                  <a:pt x="1094901" y="3080640"/>
                </a:cubicBezTo>
                <a:cubicBezTo>
                  <a:pt x="1094915" y="3081010"/>
                  <a:pt x="1094936" y="3081379"/>
                  <a:pt x="1094960" y="3081749"/>
                </a:cubicBezTo>
                <a:cubicBezTo>
                  <a:pt x="1096437" y="3103662"/>
                  <a:pt x="1115603" y="3120243"/>
                  <a:pt x="1137766" y="3118782"/>
                </a:cubicBezTo>
                <a:cubicBezTo>
                  <a:pt x="1150890" y="3119592"/>
                  <a:pt x="1163622" y="3114184"/>
                  <a:pt x="1172060" y="3104214"/>
                </a:cubicBezTo>
                <a:lnTo>
                  <a:pt x="1172060" y="3115604"/>
                </a:lnTo>
                <a:lnTo>
                  <a:pt x="1206890" y="3115604"/>
                </a:lnTo>
                <a:lnTo>
                  <a:pt x="1206890" y="3035875"/>
                </a:lnTo>
                <a:cubicBezTo>
                  <a:pt x="1206890" y="3003825"/>
                  <a:pt x="1181438" y="2991111"/>
                  <a:pt x="1153574" y="2991111"/>
                </a:cubicBezTo>
                <a:close/>
                <a:moveTo>
                  <a:pt x="568575" y="2954429"/>
                </a:moveTo>
                <a:cubicBezTo>
                  <a:pt x="555414" y="2999156"/>
                  <a:pt x="555406" y="3046664"/>
                  <a:pt x="568549" y="3091396"/>
                </a:cubicBezTo>
                <a:cubicBezTo>
                  <a:pt x="587170" y="3093621"/>
                  <a:pt x="606017" y="3093184"/>
                  <a:pt x="624511" y="3090097"/>
                </a:cubicBezTo>
                <a:cubicBezTo>
                  <a:pt x="610287" y="3052610"/>
                  <a:pt x="608324" y="3011654"/>
                  <a:pt x="618898" y="2973004"/>
                </a:cubicBezTo>
                <a:cubicBezTo>
                  <a:pt x="620492" y="2967123"/>
                  <a:pt x="622369" y="2961366"/>
                  <a:pt x="624479" y="2955725"/>
                </a:cubicBezTo>
                <a:cubicBezTo>
                  <a:pt x="606004" y="2952645"/>
                  <a:pt x="587176" y="2952208"/>
                  <a:pt x="568575" y="2954429"/>
                </a:cubicBezTo>
                <a:close/>
                <a:moveTo>
                  <a:pt x="1659953" y="2948201"/>
                </a:moveTo>
                <a:lnTo>
                  <a:pt x="1659953" y="2994290"/>
                </a:lnTo>
                <a:lnTo>
                  <a:pt x="1640662" y="2994290"/>
                </a:lnTo>
                <a:lnTo>
                  <a:pt x="1640662" y="3023426"/>
                </a:lnTo>
                <a:lnTo>
                  <a:pt x="1659953" y="3023426"/>
                </a:lnTo>
                <a:lnTo>
                  <a:pt x="1659953" y="3089911"/>
                </a:lnTo>
                <a:cubicBezTo>
                  <a:pt x="1659953" y="3114280"/>
                  <a:pt x="1677900" y="3117194"/>
                  <a:pt x="1695318" y="3117194"/>
                </a:cubicBezTo>
                <a:cubicBezTo>
                  <a:pt x="1705497" y="3117194"/>
                  <a:pt x="1722377" y="3115604"/>
                  <a:pt x="1722377" y="3115604"/>
                </a:cubicBezTo>
                <a:lnTo>
                  <a:pt x="1722377" y="3086203"/>
                </a:lnTo>
                <a:cubicBezTo>
                  <a:pt x="1722377" y="3086203"/>
                  <a:pt x="1715137" y="3086998"/>
                  <a:pt x="1706303" y="3086998"/>
                </a:cubicBezTo>
                <a:cubicBezTo>
                  <a:pt x="1700945" y="3086998"/>
                  <a:pt x="1694780" y="3085938"/>
                  <a:pt x="1694780" y="3078256"/>
                </a:cubicBezTo>
                <a:lnTo>
                  <a:pt x="1694780" y="3023426"/>
                </a:lnTo>
                <a:lnTo>
                  <a:pt x="1721302" y="3023426"/>
                </a:lnTo>
                <a:lnTo>
                  <a:pt x="1721302" y="2994290"/>
                </a:lnTo>
                <a:lnTo>
                  <a:pt x="1694780" y="2994290"/>
                </a:lnTo>
                <a:lnTo>
                  <a:pt x="1694780" y="2948201"/>
                </a:lnTo>
                <a:close/>
                <a:moveTo>
                  <a:pt x="1884617" y="2930355"/>
                </a:moveTo>
                <a:lnTo>
                  <a:pt x="1884617" y="2963335"/>
                </a:lnTo>
                <a:lnTo>
                  <a:pt x="1893998" y="2963335"/>
                </a:lnTo>
                <a:lnTo>
                  <a:pt x="1893998" y="2944492"/>
                </a:lnTo>
                <a:lnTo>
                  <a:pt x="1898291" y="2956270"/>
                </a:lnTo>
                <a:lnTo>
                  <a:pt x="1905819" y="2956270"/>
                </a:lnTo>
                <a:lnTo>
                  <a:pt x="1910111" y="2944492"/>
                </a:lnTo>
                <a:lnTo>
                  <a:pt x="1910111" y="2963335"/>
                </a:lnTo>
                <a:lnTo>
                  <a:pt x="1919685" y="2963335"/>
                </a:lnTo>
                <a:lnTo>
                  <a:pt x="1919685" y="2930355"/>
                </a:lnTo>
                <a:lnTo>
                  <a:pt x="1907566" y="2930355"/>
                </a:lnTo>
                <a:lnTo>
                  <a:pt x="1902362" y="2944114"/>
                </a:lnTo>
                <a:lnTo>
                  <a:pt x="1897494" y="2930355"/>
                </a:lnTo>
                <a:close/>
                <a:moveTo>
                  <a:pt x="1850683" y="2930355"/>
                </a:moveTo>
                <a:lnTo>
                  <a:pt x="1850683" y="2938929"/>
                </a:lnTo>
                <a:lnTo>
                  <a:pt x="1860074" y="2938929"/>
                </a:lnTo>
                <a:lnTo>
                  <a:pt x="1860074" y="2963335"/>
                </a:lnTo>
                <a:lnTo>
                  <a:pt x="1869839" y="2963335"/>
                </a:lnTo>
                <a:lnTo>
                  <a:pt x="1869839" y="2938929"/>
                </a:lnTo>
                <a:lnTo>
                  <a:pt x="1879230" y="2938929"/>
                </a:lnTo>
                <a:lnTo>
                  <a:pt x="1879230" y="2930355"/>
                </a:lnTo>
                <a:close/>
                <a:moveTo>
                  <a:pt x="1352105" y="2930189"/>
                </a:moveTo>
                <a:cubicBezTo>
                  <a:pt x="1339759" y="2930284"/>
                  <a:pt x="1329816" y="2940233"/>
                  <a:pt x="1329868" y="2952439"/>
                </a:cubicBezTo>
                <a:cubicBezTo>
                  <a:pt x="1329940" y="2964552"/>
                  <a:pt x="1339855" y="2974355"/>
                  <a:pt x="1352108" y="2974427"/>
                </a:cubicBezTo>
                <a:cubicBezTo>
                  <a:pt x="1364463" y="2974498"/>
                  <a:pt x="1374538" y="2964654"/>
                  <a:pt x="1374610" y="2952439"/>
                </a:cubicBezTo>
                <a:cubicBezTo>
                  <a:pt x="1374610" y="2952414"/>
                  <a:pt x="1374610" y="2952388"/>
                  <a:pt x="1374610" y="2952364"/>
                </a:cubicBezTo>
                <a:cubicBezTo>
                  <a:pt x="1374589" y="2940096"/>
                  <a:pt x="1364513" y="2930168"/>
                  <a:pt x="1352105" y="2930189"/>
                </a:cubicBezTo>
                <a:close/>
                <a:moveTo>
                  <a:pt x="1041583" y="2930189"/>
                </a:moveTo>
                <a:lnTo>
                  <a:pt x="1041583" y="3115604"/>
                </a:lnTo>
                <a:lnTo>
                  <a:pt x="1076143" y="3115604"/>
                </a:lnTo>
                <a:lnTo>
                  <a:pt x="1076143" y="2930189"/>
                </a:lnTo>
                <a:close/>
                <a:moveTo>
                  <a:pt x="925239" y="2926990"/>
                </a:moveTo>
                <a:cubicBezTo>
                  <a:pt x="872870" y="2928183"/>
                  <a:pt x="831395" y="2971122"/>
                  <a:pt x="832602" y="3022897"/>
                </a:cubicBezTo>
                <a:cubicBezTo>
                  <a:pt x="832562" y="3024595"/>
                  <a:pt x="832569" y="3026292"/>
                  <a:pt x="832623" y="3027990"/>
                </a:cubicBezTo>
                <a:cubicBezTo>
                  <a:pt x="834261" y="3079753"/>
                  <a:pt x="878033" y="3120402"/>
                  <a:pt x="930389" y="3118783"/>
                </a:cubicBezTo>
                <a:cubicBezTo>
                  <a:pt x="973630" y="3119900"/>
                  <a:pt x="1011845" y="3091151"/>
                  <a:pt x="1022285" y="3049650"/>
                </a:cubicBezTo>
                <a:lnTo>
                  <a:pt x="981294" y="3049650"/>
                </a:lnTo>
                <a:cubicBezTo>
                  <a:pt x="974516" y="3071553"/>
                  <a:pt x="953525" y="3086080"/>
                  <a:pt x="930389" y="3084878"/>
                </a:cubicBezTo>
                <a:cubicBezTo>
                  <a:pt x="895026" y="3084878"/>
                  <a:pt x="871450" y="3058391"/>
                  <a:pt x="871450" y="3022897"/>
                </a:cubicBezTo>
                <a:cubicBezTo>
                  <a:pt x="871450" y="2987403"/>
                  <a:pt x="895026" y="2960916"/>
                  <a:pt x="930389" y="2960916"/>
                </a:cubicBezTo>
                <a:cubicBezTo>
                  <a:pt x="953525" y="2959714"/>
                  <a:pt x="974516" y="2974241"/>
                  <a:pt x="981294" y="2996144"/>
                </a:cubicBezTo>
                <a:lnTo>
                  <a:pt x="1022285" y="2996144"/>
                </a:lnTo>
                <a:cubicBezTo>
                  <a:pt x="1011846" y="2954642"/>
                  <a:pt x="973630" y="2925892"/>
                  <a:pt x="930389" y="2927011"/>
                </a:cubicBezTo>
                <a:cubicBezTo>
                  <a:pt x="928673" y="2926958"/>
                  <a:pt x="926955" y="2926951"/>
                  <a:pt x="925239" y="2926990"/>
                </a:cubicBezTo>
                <a:close/>
                <a:moveTo>
                  <a:pt x="651232" y="2907161"/>
                </a:moveTo>
                <a:cubicBezTo>
                  <a:pt x="639985" y="2921984"/>
                  <a:pt x="630973" y="2938343"/>
                  <a:pt x="624479" y="2955726"/>
                </a:cubicBezTo>
                <a:cubicBezTo>
                  <a:pt x="670541" y="2963471"/>
                  <a:pt x="712258" y="2987315"/>
                  <a:pt x="742033" y="3022914"/>
                </a:cubicBezTo>
                <a:cubicBezTo>
                  <a:pt x="712265" y="3058505"/>
                  <a:pt x="670562" y="3082346"/>
                  <a:pt x="624512" y="3090097"/>
                </a:cubicBezTo>
                <a:cubicBezTo>
                  <a:pt x="631041" y="3107476"/>
                  <a:pt x="640089" y="3123825"/>
                  <a:pt x="651373" y="3138631"/>
                </a:cubicBezTo>
                <a:cubicBezTo>
                  <a:pt x="697088" y="3127502"/>
                  <a:pt x="738657" y="3103746"/>
                  <a:pt x="771228" y="3070136"/>
                </a:cubicBezTo>
                <a:cubicBezTo>
                  <a:pt x="763842" y="3053091"/>
                  <a:pt x="754009" y="3037186"/>
                  <a:pt x="742033" y="3022914"/>
                </a:cubicBezTo>
                <a:cubicBezTo>
                  <a:pt x="754009" y="3008642"/>
                  <a:pt x="763841" y="2992738"/>
                  <a:pt x="771227" y="2975692"/>
                </a:cubicBezTo>
                <a:cubicBezTo>
                  <a:pt x="738623" y="2942047"/>
                  <a:pt x="697001" y="2918276"/>
                  <a:pt x="651232" y="2907161"/>
                </a:cubicBezTo>
                <a:close/>
                <a:moveTo>
                  <a:pt x="0" y="0"/>
                </a:moveTo>
                <a:lnTo>
                  <a:pt x="12192000" y="0"/>
                </a:lnTo>
                <a:lnTo>
                  <a:pt x="12192000" y="3429000"/>
                </a:lnTo>
                <a:lnTo>
                  <a:pt x="8040688" y="3429000"/>
                </a:lnTo>
                <a:lnTo>
                  <a:pt x="7499776"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center icon to insert dark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pic>
        <p:nvPicPr>
          <p:cNvPr id="7" name="Graphic 6">
            <a:extLst>
              <a:ext uri="{FF2B5EF4-FFF2-40B4-BE49-F238E27FC236}">
                <a16:creationId xmlns:a16="http://schemas.microsoft.com/office/drawing/2014/main" id="{861E0A2F-248F-8E7B-8F36-71FDC08C0E7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550863" y="6336448"/>
            <a:ext cx="1381417" cy="233480"/>
          </a:xfrm>
          <a:prstGeom prst="rect">
            <a:avLst/>
          </a:prstGeom>
        </p:spPr>
      </p:pic>
    </p:spTree>
    <p:extLst>
      <p:ext uri="{BB962C8B-B14F-4D97-AF65-F5344CB8AC3E}">
        <p14:creationId xmlns:p14="http://schemas.microsoft.com/office/powerpoint/2010/main" val="19734519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1BA179-50D1-3E6A-8EF6-CBB64A943CE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895BAE39-428F-3EBA-D573-EE064F5E4131}"/>
              </a:ext>
            </a:extLst>
          </p:cNvPr>
          <p:cNvSpPr>
            <a:spLocks noGrp="1"/>
          </p:cNvSpPr>
          <p:nvPr>
            <p:ph type="pic" sz="quarter" idx="20" hasCustomPrompt="1"/>
          </p:nvPr>
        </p:nvSpPr>
        <p:spPr>
          <a:xfrm>
            <a:off x="0" y="0"/>
            <a:ext cx="12192000" cy="6858000"/>
          </a:xfrm>
          <a:custGeom>
            <a:avLst/>
            <a:gdLst>
              <a:gd name="connsiteX0" fmla="*/ 1592699 w 12192000"/>
              <a:gd name="connsiteY0" fmla="*/ 6492423 h 6858000"/>
              <a:gd name="connsiteX1" fmla="*/ 1592699 w 12192000"/>
              <a:gd name="connsiteY1" fmla="*/ 6501164 h 6858000"/>
              <a:gd name="connsiteX2" fmla="*/ 1592546 w 12192000"/>
              <a:gd name="connsiteY2" fmla="*/ 6504388 h 6858000"/>
              <a:gd name="connsiteX3" fmla="*/ 1568857 w 12192000"/>
              <a:gd name="connsiteY3" fmla="*/ 6522619 h 6858000"/>
              <a:gd name="connsiteX4" fmla="*/ 1551438 w 12192000"/>
              <a:gd name="connsiteY4" fmla="*/ 6508315 h 6858000"/>
              <a:gd name="connsiteX5" fmla="*/ 1568857 w 12192000"/>
              <a:gd name="connsiteY5" fmla="*/ 6495071 h 6858000"/>
              <a:gd name="connsiteX6" fmla="*/ 1581983 w 12192000"/>
              <a:gd name="connsiteY6" fmla="*/ 6495071 h 6858000"/>
              <a:gd name="connsiteX7" fmla="*/ 1592699 w 12192000"/>
              <a:gd name="connsiteY7" fmla="*/ 6492423 h 6858000"/>
              <a:gd name="connsiteX8" fmla="*/ 1172060 w 12192000"/>
              <a:gd name="connsiteY8" fmla="*/ 6492423 h 6858000"/>
              <a:gd name="connsiteX9" fmla="*/ 1172060 w 12192000"/>
              <a:gd name="connsiteY9" fmla="*/ 6501164 h 6858000"/>
              <a:gd name="connsiteX10" fmla="*/ 1171906 w 12192000"/>
              <a:gd name="connsiteY10" fmla="*/ 6504389 h 6858000"/>
              <a:gd name="connsiteX11" fmla="*/ 1148216 w 12192000"/>
              <a:gd name="connsiteY11" fmla="*/ 6522619 h 6858000"/>
              <a:gd name="connsiteX12" fmla="*/ 1130802 w 12192000"/>
              <a:gd name="connsiteY12" fmla="*/ 6508315 h 6858000"/>
              <a:gd name="connsiteX13" fmla="*/ 1148216 w 12192000"/>
              <a:gd name="connsiteY13" fmla="*/ 6495071 h 6858000"/>
              <a:gd name="connsiteX14" fmla="*/ 1161343 w 12192000"/>
              <a:gd name="connsiteY14" fmla="*/ 6495071 h 6858000"/>
              <a:gd name="connsiteX15" fmla="*/ 1172060 w 12192000"/>
              <a:gd name="connsiteY15" fmla="*/ 6492423 h 6858000"/>
              <a:gd name="connsiteX16" fmla="*/ 1796056 w 12192000"/>
              <a:gd name="connsiteY16" fmla="*/ 6448718 h 6858000"/>
              <a:gd name="connsiteX17" fmla="*/ 1823115 w 12192000"/>
              <a:gd name="connsiteY17" fmla="*/ 6470969 h 6858000"/>
              <a:gd name="connsiteX18" fmla="*/ 1768190 w 12192000"/>
              <a:gd name="connsiteY18" fmla="*/ 6470969 h 6858000"/>
              <a:gd name="connsiteX19" fmla="*/ 1796056 w 12192000"/>
              <a:gd name="connsiteY19" fmla="*/ 6448718 h 6858000"/>
              <a:gd name="connsiteX20" fmla="*/ 1385331 w 12192000"/>
              <a:gd name="connsiteY20" fmla="*/ 6423290 h 6858000"/>
              <a:gd name="connsiteX21" fmla="*/ 1427128 w 12192000"/>
              <a:gd name="connsiteY21" fmla="*/ 6544605 h 6858000"/>
              <a:gd name="connsiteX22" fmla="*/ 1470261 w 12192000"/>
              <a:gd name="connsiteY22" fmla="*/ 6544605 h 6858000"/>
              <a:gd name="connsiteX23" fmla="*/ 1513932 w 12192000"/>
              <a:gd name="connsiteY23" fmla="*/ 6423290 h 6858000"/>
              <a:gd name="connsiteX24" fmla="*/ 1477223 w 12192000"/>
              <a:gd name="connsiteY24" fmla="*/ 6423290 h 6858000"/>
              <a:gd name="connsiteX25" fmla="*/ 1449367 w 12192000"/>
              <a:gd name="connsiteY25" fmla="*/ 6507521 h 6858000"/>
              <a:gd name="connsiteX26" fmla="*/ 1423104 w 12192000"/>
              <a:gd name="connsiteY26" fmla="*/ 6423290 h 6858000"/>
              <a:gd name="connsiteX27" fmla="*/ 1319153 w 12192000"/>
              <a:gd name="connsiteY27" fmla="*/ 6423290 h 6858000"/>
              <a:gd name="connsiteX28" fmla="*/ 1319153 w 12192000"/>
              <a:gd name="connsiteY28" fmla="*/ 6452426 h 6858000"/>
              <a:gd name="connsiteX29" fmla="*/ 1336299 w 12192000"/>
              <a:gd name="connsiteY29" fmla="*/ 6452426 h 6858000"/>
              <a:gd name="connsiteX30" fmla="*/ 1336299 w 12192000"/>
              <a:gd name="connsiteY30" fmla="*/ 6544604 h 6858000"/>
              <a:gd name="connsiteX31" fmla="*/ 1371127 w 12192000"/>
              <a:gd name="connsiteY31" fmla="*/ 6544604 h 6858000"/>
              <a:gd name="connsiteX32" fmla="*/ 1371127 w 12192000"/>
              <a:gd name="connsiteY32" fmla="*/ 6423290 h 6858000"/>
              <a:gd name="connsiteX33" fmla="*/ 1293161 w 12192000"/>
              <a:gd name="connsiteY33" fmla="*/ 6421700 h 6858000"/>
              <a:gd name="connsiteX34" fmla="*/ 1261280 w 12192000"/>
              <a:gd name="connsiteY34" fmla="*/ 6442626 h 6858000"/>
              <a:gd name="connsiteX35" fmla="*/ 1261280 w 12192000"/>
              <a:gd name="connsiteY35" fmla="*/ 6423290 h 6858000"/>
              <a:gd name="connsiteX36" fmla="*/ 1227522 w 12192000"/>
              <a:gd name="connsiteY36" fmla="*/ 6423290 h 6858000"/>
              <a:gd name="connsiteX37" fmla="*/ 1227522 w 12192000"/>
              <a:gd name="connsiteY37" fmla="*/ 6544604 h 6858000"/>
              <a:gd name="connsiteX38" fmla="*/ 1262352 w 12192000"/>
              <a:gd name="connsiteY38" fmla="*/ 6544604 h 6858000"/>
              <a:gd name="connsiteX39" fmla="*/ 1262352 w 12192000"/>
              <a:gd name="connsiteY39" fmla="*/ 6486596 h 6858000"/>
              <a:gd name="connsiteX40" fmla="*/ 1288073 w 12192000"/>
              <a:gd name="connsiteY40" fmla="*/ 6457194 h 6858000"/>
              <a:gd name="connsiteX41" fmla="*/ 1302808 w 12192000"/>
              <a:gd name="connsiteY41" fmla="*/ 6457194 h 6858000"/>
              <a:gd name="connsiteX42" fmla="*/ 1302808 w 12192000"/>
              <a:gd name="connsiteY42" fmla="*/ 6422760 h 6858000"/>
              <a:gd name="connsiteX43" fmla="*/ 1293161 w 12192000"/>
              <a:gd name="connsiteY43" fmla="*/ 6421700 h 6858000"/>
              <a:gd name="connsiteX44" fmla="*/ 1796056 w 12192000"/>
              <a:gd name="connsiteY44" fmla="*/ 6420112 h 6858000"/>
              <a:gd name="connsiteX45" fmla="*/ 1791956 w 12192000"/>
              <a:gd name="connsiteY45" fmla="*/ 6420138 h 6858000"/>
              <a:gd name="connsiteX46" fmla="*/ 1732297 w 12192000"/>
              <a:gd name="connsiteY46" fmla="*/ 6483948 h 6858000"/>
              <a:gd name="connsiteX47" fmla="*/ 1770879 w 12192000"/>
              <a:gd name="connsiteY47" fmla="*/ 6541990 h 6858000"/>
              <a:gd name="connsiteX48" fmla="*/ 1857943 w 12192000"/>
              <a:gd name="connsiteY48" fmla="*/ 6509641 h 6858000"/>
              <a:gd name="connsiteX49" fmla="*/ 1821781 w 12192000"/>
              <a:gd name="connsiteY49" fmla="*/ 6505933 h 6858000"/>
              <a:gd name="connsiteX50" fmla="*/ 1802269 w 12192000"/>
              <a:gd name="connsiteY50" fmla="*/ 6518046 h 6858000"/>
              <a:gd name="connsiteX51" fmla="*/ 1768997 w 12192000"/>
              <a:gd name="connsiteY51" fmla="*/ 6494013 h 6858000"/>
              <a:gd name="connsiteX52" fmla="*/ 1860353 w 12192000"/>
              <a:gd name="connsiteY52" fmla="*/ 6494013 h 6858000"/>
              <a:gd name="connsiteX53" fmla="*/ 1860353 w 12192000"/>
              <a:gd name="connsiteY53" fmla="*/ 6492689 h 6858000"/>
              <a:gd name="connsiteX54" fmla="*/ 1796056 w 12192000"/>
              <a:gd name="connsiteY54" fmla="*/ 6420112 h 6858000"/>
              <a:gd name="connsiteX55" fmla="*/ 1574215 w 12192000"/>
              <a:gd name="connsiteY55" fmla="*/ 6420111 h 6858000"/>
              <a:gd name="connsiteX56" fmla="*/ 1521700 w 12192000"/>
              <a:gd name="connsiteY56" fmla="*/ 6434944 h 6858000"/>
              <a:gd name="connsiteX57" fmla="*/ 1535364 w 12192000"/>
              <a:gd name="connsiteY57" fmla="*/ 6460902 h 6858000"/>
              <a:gd name="connsiteX58" fmla="*/ 1572342 w 12192000"/>
              <a:gd name="connsiteY58" fmla="*/ 6449512 h 6858000"/>
              <a:gd name="connsiteX59" fmla="*/ 1592699 w 12192000"/>
              <a:gd name="connsiteY59" fmla="*/ 6463816 h 6858000"/>
              <a:gd name="connsiteX60" fmla="*/ 1592699 w 12192000"/>
              <a:gd name="connsiteY60" fmla="*/ 6465140 h 6858000"/>
              <a:gd name="connsiteX61" fmla="*/ 1584124 w 12192000"/>
              <a:gd name="connsiteY61" fmla="*/ 6472292 h 6858000"/>
              <a:gd name="connsiteX62" fmla="*/ 1560013 w 12192000"/>
              <a:gd name="connsiteY62" fmla="*/ 6472292 h 6858000"/>
              <a:gd name="connsiteX63" fmla="*/ 1515545 w 12192000"/>
              <a:gd name="connsiteY63" fmla="*/ 6509640 h 6858000"/>
              <a:gd name="connsiteX64" fmla="*/ 1515603 w 12192000"/>
              <a:gd name="connsiteY64" fmla="*/ 6510750 h 6858000"/>
              <a:gd name="connsiteX65" fmla="*/ 1558409 w 12192000"/>
              <a:gd name="connsiteY65" fmla="*/ 6547782 h 6858000"/>
              <a:gd name="connsiteX66" fmla="*/ 1592699 w 12192000"/>
              <a:gd name="connsiteY66" fmla="*/ 6533214 h 6858000"/>
              <a:gd name="connsiteX67" fmla="*/ 1592699 w 12192000"/>
              <a:gd name="connsiteY67" fmla="*/ 6544604 h 6858000"/>
              <a:gd name="connsiteX68" fmla="*/ 1627527 w 12192000"/>
              <a:gd name="connsiteY68" fmla="*/ 6544604 h 6858000"/>
              <a:gd name="connsiteX69" fmla="*/ 1627527 w 12192000"/>
              <a:gd name="connsiteY69" fmla="*/ 6464875 h 6858000"/>
              <a:gd name="connsiteX70" fmla="*/ 1574215 w 12192000"/>
              <a:gd name="connsiteY70" fmla="*/ 6420111 h 6858000"/>
              <a:gd name="connsiteX71" fmla="*/ 1153574 w 12192000"/>
              <a:gd name="connsiteY71" fmla="*/ 6420111 h 6858000"/>
              <a:gd name="connsiteX72" fmla="*/ 1101062 w 12192000"/>
              <a:gd name="connsiteY72" fmla="*/ 6434944 h 6858000"/>
              <a:gd name="connsiteX73" fmla="*/ 1114726 w 12192000"/>
              <a:gd name="connsiteY73" fmla="*/ 6460902 h 6858000"/>
              <a:gd name="connsiteX74" fmla="*/ 1151699 w 12192000"/>
              <a:gd name="connsiteY74" fmla="*/ 6449512 h 6858000"/>
              <a:gd name="connsiteX75" fmla="*/ 1172060 w 12192000"/>
              <a:gd name="connsiteY75" fmla="*/ 6463816 h 6858000"/>
              <a:gd name="connsiteX76" fmla="*/ 1172060 w 12192000"/>
              <a:gd name="connsiteY76" fmla="*/ 6465140 h 6858000"/>
              <a:gd name="connsiteX77" fmla="*/ 1163487 w 12192000"/>
              <a:gd name="connsiteY77" fmla="*/ 6472292 h 6858000"/>
              <a:gd name="connsiteX78" fmla="*/ 1139375 w 12192000"/>
              <a:gd name="connsiteY78" fmla="*/ 6472292 h 6858000"/>
              <a:gd name="connsiteX79" fmla="*/ 1094901 w 12192000"/>
              <a:gd name="connsiteY79" fmla="*/ 6509640 h 6858000"/>
              <a:gd name="connsiteX80" fmla="*/ 1094960 w 12192000"/>
              <a:gd name="connsiteY80" fmla="*/ 6510749 h 6858000"/>
              <a:gd name="connsiteX81" fmla="*/ 1137766 w 12192000"/>
              <a:gd name="connsiteY81" fmla="*/ 6547782 h 6858000"/>
              <a:gd name="connsiteX82" fmla="*/ 1172060 w 12192000"/>
              <a:gd name="connsiteY82" fmla="*/ 6533214 h 6858000"/>
              <a:gd name="connsiteX83" fmla="*/ 1172060 w 12192000"/>
              <a:gd name="connsiteY83" fmla="*/ 6544604 h 6858000"/>
              <a:gd name="connsiteX84" fmla="*/ 1206890 w 12192000"/>
              <a:gd name="connsiteY84" fmla="*/ 6544604 h 6858000"/>
              <a:gd name="connsiteX85" fmla="*/ 1206890 w 12192000"/>
              <a:gd name="connsiteY85" fmla="*/ 6464875 h 6858000"/>
              <a:gd name="connsiteX86" fmla="*/ 1153574 w 12192000"/>
              <a:gd name="connsiteY86" fmla="*/ 6420111 h 6858000"/>
              <a:gd name="connsiteX87" fmla="*/ 568575 w 12192000"/>
              <a:gd name="connsiteY87" fmla="*/ 6383429 h 6858000"/>
              <a:gd name="connsiteX88" fmla="*/ 568549 w 12192000"/>
              <a:gd name="connsiteY88" fmla="*/ 6520396 h 6858000"/>
              <a:gd name="connsiteX89" fmla="*/ 624511 w 12192000"/>
              <a:gd name="connsiteY89" fmla="*/ 6519097 h 6858000"/>
              <a:gd name="connsiteX90" fmla="*/ 618898 w 12192000"/>
              <a:gd name="connsiteY90" fmla="*/ 6402004 h 6858000"/>
              <a:gd name="connsiteX91" fmla="*/ 624479 w 12192000"/>
              <a:gd name="connsiteY91" fmla="*/ 6384725 h 6858000"/>
              <a:gd name="connsiteX92" fmla="*/ 568575 w 12192000"/>
              <a:gd name="connsiteY92" fmla="*/ 6383429 h 6858000"/>
              <a:gd name="connsiteX93" fmla="*/ 1659953 w 12192000"/>
              <a:gd name="connsiteY93" fmla="*/ 6377201 h 6858000"/>
              <a:gd name="connsiteX94" fmla="*/ 1659953 w 12192000"/>
              <a:gd name="connsiteY94" fmla="*/ 6423290 h 6858000"/>
              <a:gd name="connsiteX95" fmla="*/ 1640662 w 12192000"/>
              <a:gd name="connsiteY95" fmla="*/ 6423290 h 6858000"/>
              <a:gd name="connsiteX96" fmla="*/ 1640662 w 12192000"/>
              <a:gd name="connsiteY96" fmla="*/ 6452426 h 6858000"/>
              <a:gd name="connsiteX97" fmla="*/ 1659953 w 12192000"/>
              <a:gd name="connsiteY97" fmla="*/ 6452426 h 6858000"/>
              <a:gd name="connsiteX98" fmla="*/ 1659953 w 12192000"/>
              <a:gd name="connsiteY98" fmla="*/ 6518911 h 6858000"/>
              <a:gd name="connsiteX99" fmla="*/ 1695318 w 12192000"/>
              <a:gd name="connsiteY99" fmla="*/ 6546194 h 6858000"/>
              <a:gd name="connsiteX100" fmla="*/ 1722377 w 12192000"/>
              <a:gd name="connsiteY100" fmla="*/ 6544604 h 6858000"/>
              <a:gd name="connsiteX101" fmla="*/ 1722377 w 12192000"/>
              <a:gd name="connsiteY101" fmla="*/ 6515203 h 6858000"/>
              <a:gd name="connsiteX102" fmla="*/ 1706303 w 12192000"/>
              <a:gd name="connsiteY102" fmla="*/ 6515998 h 6858000"/>
              <a:gd name="connsiteX103" fmla="*/ 1694780 w 12192000"/>
              <a:gd name="connsiteY103" fmla="*/ 6507256 h 6858000"/>
              <a:gd name="connsiteX104" fmla="*/ 1694780 w 12192000"/>
              <a:gd name="connsiteY104" fmla="*/ 6452426 h 6858000"/>
              <a:gd name="connsiteX105" fmla="*/ 1721302 w 12192000"/>
              <a:gd name="connsiteY105" fmla="*/ 6452426 h 6858000"/>
              <a:gd name="connsiteX106" fmla="*/ 1721302 w 12192000"/>
              <a:gd name="connsiteY106" fmla="*/ 6423290 h 6858000"/>
              <a:gd name="connsiteX107" fmla="*/ 1694780 w 12192000"/>
              <a:gd name="connsiteY107" fmla="*/ 6423290 h 6858000"/>
              <a:gd name="connsiteX108" fmla="*/ 1694780 w 12192000"/>
              <a:gd name="connsiteY108" fmla="*/ 6377201 h 6858000"/>
              <a:gd name="connsiteX109" fmla="*/ 1884617 w 12192000"/>
              <a:gd name="connsiteY109" fmla="*/ 6359355 h 6858000"/>
              <a:gd name="connsiteX110" fmla="*/ 1884617 w 12192000"/>
              <a:gd name="connsiteY110" fmla="*/ 6392335 h 6858000"/>
              <a:gd name="connsiteX111" fmla="*/ 1893998 w 12192000"/>
              <a:gd name="connsiteY111" fmla="*/ 6392335 h 6858000"/>
              <a:gd name="connsiteX112" fmla="*/ 1893998 w 12192000"/>
              <a:gd name="connsiteY112" fmla="*/ 6373492 h 6858000"/>
              <a:gd name="connsiteX113" fmla="*/ 1898291 w 12192000"/>
              <a:gd name="connsiteY113" fmla="*/ 6385270 h 6858000"/>
              <a:gd name="connsiteX114" fmla="*/ 1905819 w 12192000"/>
              <a:gd name="connsiteY114" fmla="*/ 6385270 h 6858000"/>
              <a:gd name="connsiteX115" fmla="*/ 1910111 w 12192000"/>
              <a:gd name="connsiteY115" fmla="*/ 6373492 h 6858000"/>
              <a:gd name="connsiteX116" fmla="*/ 1910111 w 12192000"/>
              <a:gd name="connsiteY116" fmla="*/ 6392335 h 6858000"/>
              <a:gd name="connsiteX117" fmla="*/ 1919685 w 12192000"/>
              <a:gd name="connsiteY117" fmla="*/ 6392335 h 6858000"/>
              <a:gd name="connsiteX118" fmla="*/ 1919685 w 12192000"/>
              <a:gd name="connsiteY118" fmla="*/ 6359355 h 6858000"/>
              <a:gd name="connsiteX119" fmla="*/ 1907566 w 12192000"/>
              <a:gd name="connsiteY119" fmla="*/ 6359355 h 6858000"/>
              <a:gd name="connsiteX120" fmla="*/ 1902362 w 12192000"/>
              <a:gd name="connsiteY120" fmla="*/ 6373114 h 6858000"/>
              <a:gd name="connsiteX121" fmla="*/ 1897494 w 12192000"/>
              <a:gd name="connsiteY121" fmla="*/ 6359355 h 6858000"/>
              <a:gd name="connsiteX122" fmla="*/ 1850683 w 12192000"/>
              <a:gd name="connsiteY122" fmla="*/ 6359355 h 6858000"/>
              <a:gd name="connsiteX123" fmla="*/ 1850683 w 12192000"/>
              <a:gd name="connsiteY123" fmla="*/ 6367929 h 6858000"/>
              <a:gd name="connsiteX124" fmla="*/ 1860074 w 12192000"/>
              <a:gd name="connsiteY124" fmla="*/ 6367929 h 6858000"/>
              <a:gd name="connsiteX125" fmla="*/ 1860074 w 12192000"/>
              <a:gd name="connsiteY125" fmla="*/ 6392335 h 6858000"/>
              <a:gd name="connsiteX126" fmla="*/ 1869839 w 12192000"/>
              <a:gd name="connsiteY126" fmla="*/ 6392335 h 6858000"/>
              <a:gd name="connsiteX127" fmla="*/ 1869839 w 12192000"/>
              <a:gd name="connsiteY127" fmla="*/ 6367929 h 6858000"/>
              <a:gd name="connsiteX128" fmla="*/ 1879230 w 12192000"/>
              <a:gd name="connsiteY128" fmla="*/ 6367929 h 6858000"/>
              <a:gd name="connsiteX129" fmla="*/ 1879230 w 12192000"/>
              <a:gd name="connsiteY129" fmla="*/ 6359355 h 6858000"/>
              <a:gd name="connsiteX130" fmla="*/ 1352105 w 12192000"/>
              <a:gd name="connsiteY130" fmla="*/ 6359189 h 6858000"/>
              <a:gd name="connsiteX131" fmla="*/ 1329868 w 12192000"/>
              <a:gd name="connsiteY131" fmla="*/ 6381439 h 6858000"/>
              <a:gd name="connsiteX132" fmla="*/ 1352108 w 12192000"/>
              <a:gd name="connsiteY132" fmla="*/ 6403427 h 6858000"/>
              <a:gd name="connsiteX133" fmla="*/ 1374610 w 12192000"/>
              <a:gd name="connsiteY133" fmla="*/ 6381439 h 6858000"/>
              <a:gd name="connsiteX134" fmla="*/ 1374610 w 12192000"/>
              <a:gd name="connsiteY134" fmla="*/ 6381364 h 6858000"/>
              <a:gd name="connsiteX135" fmla="*/ 1352105 w 12192000"/>
              <a:gd name="connsiteY135" fmla="*/ 6359189 h 6858000"/>
              <a:gd name="connsiteX136" fmla="*/ 1041583 w 12192000"/>
              <a:gd name="connsiteY136" fmla="*/ 6359189 h 6858000"/>
              <a:gd name="connsiteX137" fmla="*/ 1041583 w 12192000"/>
              <a:gd name="connsiteY137" fmla="*/ 6544604 h 6858000"/>
              <a:gd name="connsiteX138" fmla="*/ 1076143 w 12192000"/>
              <a:gd name="connsiteY138" fmla="*/ 6544604 h 6858000"/>
              <a:gd name="connsiteX139" fmla="*/ 1076143 w 12192000"/>
              <a:gd name="connsiteY139" fmla="*/ 6359189 h 6858000"/>
              <a:gd name="connsiteX140" fmla="*/ 925239 w 12192000"/>
              <a:gd name="connsiteY140" fmla="*/ 6355990 h 6858000"/>
              <a:gd name="connsiteX141" fmla="*/ 832602 w 12192000"/>
              <a:gd name="connsiteY141" fmla="*/ 6451897 h 6858000"/>
              <a:gd name="connsiteX142" fmla="*/ 832623 w 12192000"/>
              <a:gd name="connsiteY142" fmla="*/ 6456990 h 6858000"/>
              <a:gd name="connsiteX143" fmla="*/ 930389 w 12192000"/>
              <a:gd name="connsiteY143" fmla="*/ 6547783 h 6858000"/>
              <a:gd name="connsiteX144" fmla="*/ 1022285 w 12192000"/>
              <a:gd name="connsiteY144" fmla="*/ 6478650 h 6858000"/>
              <a:gd name="connsiteX145" fmla="*/ 981294 w 12192000"/>
              <a:gd name="connsiteY145" fmla="*/ 6478650 h 6858000"/>
              <a:gd name="connsiteX146" fmla="*/ 930389 w 12192000"/>
              <a:gd name="connsiteY146" fmla="*/ 6513878 h 6858000"/>
              <a:gd name="connsiteX147" fmla="*/ 871450 w 12192000"/>
              <a:gd name="connsiteY147" fmla="*/ 6451897 h 6858000"/>
              <a:gd name="connsiteX148" fmla="*/ 930389 w 12192000"/>
              <a:gd name="connsiteY148" fmla="*/ 6389916 h 6858000"/>
              <a:gd name="connsiteX149" fmla="*/ 981294 w 12192000"/>
              <a:gd name="connsiteY149" fmla="*/ 6425144 h 6858000"/>
              <a:gd name="connsiteX150" fmla="*/ 1022285 w 12192000"/>
              <a:gd name="connsiteY150" fmla="*/ 6425144 h 6858000"/>
              <a:gd name="connsiteX151" fmla="*/ 930389 w 12192000"/>
              <a:gd name="connsiteY151" fmla="*/ 6356011 h 6858000"/>
              <a:gd name="connsiteX152" fmla="*/ 925239 w 12192000"/>
              <a:gd name="connsiteY152" fmla="*/ 6355990 h 6858000"/>
              <a:gd name="connsiteX153" fmla="*/ 651232 w 12192000"/>
              <a:gd name="connsiteY153" fmla="*/ 6336161 h 6858000"/>
              <a:gd name="connsiteX154" fmla="*/ 624479 w 12192000"/>
              <a:gd name="connsiteY154" fmla="*/ 6384726 h 6858000"/>
              <a:gd name="connsiteX155" fmla="*/ 742033 w 12192000"/>
              <a:gd name="connsiteY155" fmla="*/ 6451914 h 6858000"/>
              <a:gd name="connsiteX156" fmla="*/ 624512 w 12192000"/>
              <a:gd name="connsiteY156" fmla="*/ 6519097 h 6858000"/>
              <a:gd name="connsiteX157" fmla="*/ 651373 w 12192000"/>
              <a:gd name="connsiteY157" fmla="*/ 6567631 h 6858000"/>
              <a:gd name="connsiteX158" fmla="*/ 771228 w 12192000"/>
              <a:gd name="connsiteY158" fmla="*/ 6499136 h 6858000"/>
              <a:gd name="connsiteX159" fmla="*/ 742033 w 12192000"/>
              <a:gd name="connsiteY159" fmla="*/ 6451914 h 6858000"/>
              <a:gd name="connsiteX160" fmla="*/ 771227 w 12192000"/>
              <a:gd name="connsiteY160" fmla="*/ 6404692 h 6858000"/>
              <a:gd name="connsiteX161" fmla="*/ 651232 w 12192000"/>
              <a:gd name="connsiteY161" fmla="*/ 6336161 h 6858000"/>
              <a:gd name="connsiteX162" fmla="*/ 0 w 12192000"/>
              <a:gd name="connsiteY162" fmla="*/ 0 h 6858000"/>
              <a:gd name="connsiteX163" fmla="*/ 7104065 w 12192000"/>
              <a:gd name="connsiteY163" fmla="*/ 0 h 6858000"/>
              <a:gd name="connsiteX164" fmla="*/ 8040688 w 12192000"/>
              <a:gd name="connsiteY164" fmla="*/ 0 h 6858000"/>
              <a:gd name="connsiteX165" fmla="*/ 12192000 w 12192000"/>
              <a:gd name="connsiteY165" fmla="*/ 0 h 6858000"/>
              <a:gd name="connsiteX166" fmla="*/ 12192000 w 12192000"/>
              <a:gd name="connsiteY166" fmla="*/ 6858000 h 6858000"/>
              <a:gd name="connsiteX167" fmla="*/ 8040688 w 12192000"/>
              <a:gd name="connsiteY167" fmla="*/ 6858000 h 6858000"/>
              <a:gd name="connsiteX168" fmla="*/ 7104065 w 12192000"/>
              <a:gd name="connsiteY168" fmla="*/ 6858000 h 6858000"/>
              <a:gd name="connsiteX169" fmla="*/ 0 w 12192000"/>
              <a:gd name="connsiteY16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2192000" h="6858000">
                <a:moveTo>
                  <a:pt x="1592699" y="6492423"/>
                </a:moveTo>
                <a:lnTo>
                  <a:pt x="1592699" y="6501164"/>
                </a:lnTo>
                <a:cubicBezTo>
                  <a:pt x="1592738" y="6502241"/>
                  <a:pt x="1592680" y="6503319"/>
                  <a:pt x="1592546" y="6504388"/>
                </a:cubicBezTo>
                <a:cubicBezTo>
                  <a:pt x="1591096" y="6515890"/>
                  <a:pt x="1580495" y="6524053"/>
                  <a:pt x="1568857" y="6522619"/>
                </a:cubicBezTo>
                <a:cubicBezTo>
                  <a:pt x="1558141" y="6522619"/>
                  <a:pt x="1551438" y="6516526"/>
                  <a:pt x="1551438" y="6508315"/>
                </a:cubicBezTo>
                <a:cubicBezTo>
                  <a:pt x="1551438" y="6499839"/>
                  <a:pt x="1557872" y="6495071"/>
                  <a:pt x="1568857" y="6495071"/>
                </a:cubicBezTo>
                <a:lnTo>
                  <a:pt x="1581983" y="6495071"/>
                </a:lnTo>
                <a:cubicBezTo>
                  <a:pt x="1585766" y="6495554"/>
                  <a:pt x="1589598" y="6494609"/>
                  <a:pt x="1592699" y="6492423"/>
                </a:cubicBezTo>
                <a:close/>
                <a:moveTo>
                  <a:pt x="1172060" y="6492423"/>
                </a:moveTo>
                <a:lnTo>
                  <a:pt x="1172060" y="6501164"/>
                </a:lnTo>
                <a:cubicBezTo>
                  <a:pt x="1172093" y="6502242"/>
                  <a:pt x="1172042" y="6503320"/>
                  <a:pt x="1171906" y="6504389"/>
                </a:cubicBezTo>
                <a:cubicBezTo>
                  <a:pt x="1170456" y="6515891"/>
                  <a:pt x="1159850" y="6524053"/>
                  <a:pt x="1148216" y="6522619"/>
                </a:cubicBezTo>
                <a:cubicBezTo>
                  <a:pt x="1137499" y="6522619"/>
                  <a:pt x="1130802" y="6516526"/>
                  <a:pt x="1130802" y="6508315"/>
                </a:cubicBezTo>
                <a:cubicBezTo>
                  <a:pt x="1130802" y="6499839"/>
                  <a:pt x="1137232" y="6495071"/>
                  <a:pt x="1148216" y="6495071"/>
                </a:cubicBezTo>
                <a:lnTo>
                  <a:pt x="1161343" y="6495071"/>
                </a:lnTo>
                <a:cubicBezTo>
                  <a:pt x="1165125" y="6495554"/>
                  <a:pt x="1168953" y="6494609"/>
                  <a:pt x="1172060" y="6492423"/>
                </a:cubicBezTo>
                <a:close/>
                <a:moveTo>
                  <a:pt x="1796056" y="6448718"/>
                </a:moveTo>
                <a:cubicBezTo>
                  <a:pt x="1809461" y="6448340"/>
                  <a:pt x="1821051" y="6457873"/>
                  <a:pt x="1823115" y="6470969"/>
                </a:cubicBezTo>
                <a:lnTo>
                  <a:pt x="1768190" y="6470969"/>
                </a:lnTo>
                <a:cubicBezTo>
                  <a:pt x="1770601" y="6457738"/>
                  <a:pt x="1782469" y="6448261"/>
                  <a:pt x="1796056" y="6448718"/>
                </a:cubicBezTo>
                <a:close/>
                <a:moveTo>
                  <a:pt x="1385331" y="6423290"/>
                </a:moveTo>
                <a:lnTo>
                  <a:pt x="1427128" y="6544605"/>
                </a:lnTo>
                <a:lnTo>
                  <a:pt x="1470261" y="6544605"/>
                </a:lnTo>
                <a:lnTo>
                  <a:pt x="1513932" y="6423290"/>
                </a:lnTo>
                <a:lnTo>
                  <a:pt x="1477223" y="6423290"/>
                </a:lnTo>
                <a:lnTo>
                  <a:pt x="1449367" y="6507521"/>
                </a:lnTo>
                <a:lnTo>
                  <a:pt x="1423104" y="6423290"/>
                </a:lnTo>
                <a:close/>
                <a:moveTo>
                  <a:pt x="1319153" y="6423290"/>
                </a:moveTo>
                <a:lnTo>
                  <a:pt x="1319153" y="6452426"/>
                </a:lnTo>
                <a:lnTo>
                  <a:pt x="1336299" y="6452426"/>
                </a:lnTo>
                <a:lnTo>
                  <a:pt x="1336299" y="6544604"/>
                </a:lnTo>
                <a:lnTo>
                  <a:pt x="1371127" y="6544604"/>
                </a:lnTo>
                <a:lnTo>
                  <a:pt x="1371127" y="6423290"/>
                </a:lnTo>
                <a:close/>
                <a:moveTo>
                  <a:pt x="1293161" y="6421700"/>
                </a:moveTo>
                <a:cubicBezTo>
                  <a:pt x="1279051" y="6421037"/>
                  <a:pt x="1266138" y="6429512"/>
                  <a:pt x="1261280" y="6442626"/>
                </a:cubicBezTo>
                <a:lnTo>
                  <a:pt x="1261280" y="6423290"/>
                </a:lnTo>
                <a:lnTo>
                  <a:pt x="1227522" y="6423290"/>
                </a:lnTo>
                <a:lnTo>
                  <a:pt x="1227522" y="6544604"/>
                </a:lnTo>
                <a:lnTo>
                  <a:pt x="1262352" y="6544604"/>
                </a:lnTo>
                <a:lnTo>
                  <a:pt x="1262352" y="6486596"/>
                </a:lnTo>
                <a:cubicBezTo>
                  <a:pt x="1262352" y="6465405"/>
                  <a:pt x="1270389" y="6457194"/>
                  <a:pt x="1288073" y="6457194"/>
                </a:cubicBezTo>
                <a:lnTo>
                  <a:pt x="1302808" y="6457194"/>
                </a:lnTo>
                <a:lnTo>
                  <a:pt x="1302808" y="6422760"/>
                </a:lnTo>
                <a:cubicBezTo>
                  <a:pt x="1299648" y="6422016"/>
                  <a:pt x="1296409" y="6421660"/>
                  <a:pt x="1293161" y="6421700"/>
                </a:cubicBezTo>
                <a:close/>
                <a:moveTo>
                  <a:pt x="1796056" y="6420112"/>
                </a:moveTo>
                <a:cubicBezTo>
                  <a:pt x="1794693" y="6420076"/>
                  <a:pt x="1793320" y="6420084"/>
                  <a:pt x="1791956" y="6420138"/>
                </a:cubicBezTo>
                <a:cubicBezTo>
                  <a:pt x="1757657" y="6421470"/>
                  <a:pt x="1730943" y="6450039"/>
                  <a:pt x="1732297" y="6483948"/>
                </a:cubicBezTo>
                <a:cubicBezTo>
                  <a:pt x="1732749" y="6509035"/>
                  <a:pt x="1747766" y="6531624"/>
                  <a:pt x="1770879" y="6541990"/>
                </a:cubicBezTo>
                <a:cubicBezTo>
                  <a:pt x="1803959" y="6556828"/>
                  <a:pt x="1842934" y="6542344"/>
                  <a:pt x="1857943" y="6509641"/>
                </a:cubicBezTo>
                <a:lnTo>
                  <a:pt x="1821781" y="6505933"/>
                </a:lnTo>
                <a:cubicBezTo>
                  <a:pt x="1817229" y="6512448"/>
                  <a:pt x="1810181" y="6516829"/>
                  <a:pt x="1802269" y="6518046"/>
                </a:cubicBezTo>
                <a:cubicBezTo>
                  <a:pt x="1786368" y="6520493"/>
                  <a:pt x="1771474" y="6509733"/>
                  <a:pt x="1768997" y="6494013"/>
                </a:cubicBezTo>
                <a:lnTo>
                  <a:pt x="1860353" y="6494013"/>
                </a:lnTo>
                <a:lnTo>
                  <a:pt x="1860353" y="6492689"/>
                </a:lnTo>
                <a:cubicBezTo>
                  <a:pt x="1860353" y="6441832"/>
                  <a:pt x="1829808" y="6420112"/>
                  <a:pt x="1796056" y="6420112"/>
                </a:cubicBezTo>
                <a:close/>
                <a:moveTo>
                  <a:pt x="1574215" y="6420111"/>
                </a:moveTo>
                <a:cubicBezTo>
                  <a:pt x="1555692" y="6420390"/>
                  <a:pt x="1537573" y="6425507"/>
                  <a:pt x="1521700" y="6434944"/>
                </a:cubicBezTo>
                <a:lnTo>
                  <a:pt x="1535364" y="6460902"/>
                </a:lnTo>
                <a:cubicBezTo>
                  <a:pt x="1546618" y="6454290"/>
                  <a:pt x="1559283" y="6450388"/>
                  <a:pt x="1572342" y="6449512"/>
                </a:cubicBezTo>
                <a:cubicBezTo>
                  <a:pt x="1585738" y="6449512"/>
                  <a:pt x="1592699" y="6455075"/>
                  <a:pt x="1592699" y="6463816"/>
                </a:cubicBezTo>
                <a:lnTo>
                  <a:pt x="1592699" y="6465140"/>
                </a:lnTo>
                <a:cubicBezTo>
                  <a:pt x="1592699" y="6469643"/>
                  <a:pt x="1590020" y="6472292"/>
                  <a:pt x="1584124" y="6472292"/>
                </a:cubicBezTo>
                <a:lnTo>
                  <a:pt x="1560013" y="6472292"/>
                </a:lnTo>
                <a:cubicBezTo>
                  <a:pt x="1532685" y="6472292"/>
                  <a:pt x="1515545" y="6486595"/>
                  <a:pt x="1515545" y="6509640"/>
                </a:cubicBezTo>
                <a:cubicBezTo>
                  <a:pt x="1515555" y="6510010"/>
                  <a:pt x="1515574" y="6510380"/>
                  <a:pt x="1515603" y="6510750"/>
                </a:cubicBezTo>
                <a:cubicBezTo>
                  <a:pt x="1517081" y="6532663"/>
                  <a:pt x="1536247" y="6549244"/>
                  <a:pt x="1558409" y="6547782"/>
                </a:cubicBezTo>
                <a:cubicBezTo>
                  <a:pt x="1571536" y="6548591"/>
                  <a:pt x="1584259" y="6543183"/>
                  <a:pt x="1592699" y="6533214"/>
                </a:cubicBezTo>
                <a:lnTo>
                  <a:pt x="1592699" y="6544604"/>
                </a:lnTo>
                <a:lnTo>
                  <a:pt x="1627527" y="6544604"/>
                </a:lnTo>
                <a:lnTo>
                  <a:pt x="1627527" y="6464875"/>
                </a:lnTo>
                <a:cubicBezTo>
                  <a:pt x="1627527" y="6432825"/>
                  <a:pt x="1602081" y="6420111"/>
                  <a:pt x="1574215" y="6420111"/>
                </a:cubicBezTo>
                <a:close/>
                <a:moveTo>
                  <a:pt x="1153574" y="6420111"/>
                </a:moveTo>
                <a:cubicBezTo>
                  <a:pt x="1135053" y="6420390"/>
                  <a:pt x="1116936" y="6425508"/>
                  <a:pt x="1101062" y="6434944"/>
                </a:cubicBezTo>
                <a:lnTo>
                  <a:pt x="1114726" y="6460902"/>
                </a:lnTo>
                <a:cubicBezTo>
                  <a:pt x="1125976" y="6454290"/>
                  <a:pt x="1138641" y="6450388"/>
                  <a:pt x="1151699" y="6449512"/>
                </a:cubicBezTo>
                <a:cubicBezTo>
                  <a:pt x="1165095" y="6449512"/>
                  <a:pt x="1172060" y="6455075"/>
                  <a:pt x="1172060" y="6463816"/>
                </a:cubicBezTo>
                <a:lnTo>
                  <a:pt x="1172060" y="6465140"/>
                </a:lnTo>
                <a:cubicBezTo>
                  <a:pt x="1172060" y="6469643"/>
                  <a:pt x="1169381" y="6472292"/>
                  <a:pt x="1163487" y="6472292"/>
                </a:cubicBezTo>
                <a:lnTo>
                  <a:pt x="1139375" y="6472292"/>
                </a:lnTo>
                <a:cubicBezTo>
                  <a:pt x="1112046" y="6472292"/>
                  <a:pt x="1094901" y="6486595"/>
                  <a:pt x="1094901" y="6509640"/>
                </a:cubicBezTo>
                <a:cubicBezTo>
                  <a:pt x="1094915" y="6510010"/>
                  <a:pt x="1094936" y="6510379"/>
                  <a:pt x="1094960" y="6510749"/>
                </a:cubicBezTo>
                <a:cubicBezTo>
                  <a:pt x="1096437" y="6532662"/>
                  <a:pt x="1115603" y="6549243"/>
                  <a:pt x="1137766" y="6547782"/>
                </a:cubicBezTo>
                <a:cubicBezTo>
                  <a:pt x="1150890" y="6548592"/>
                  <a:pt x="1163622" y="6543184"/>
                  <a:pt x="1172060" y="6533214"/>
                </a:cubicBezTo>
                <a:lnTo>
                  <a:pt x="1172060" y="6544604"/>
                </a:lnTo>
                <a:lnTo>
                  <a:pt x="1206890" y="6544604"/>
                </a:lnTo>
                <a:lnTo>
                  <a:pt x="1206890" y="6464875"/>
                </a:lnTo>
                <a:cubicBezTo>
                  <a:pt x="1206890" y="6432825"/>
                  <a:pt x="1181438" y="6420111"/>
                  <a:pt x="1153574" y="6420111"/>
                </a:cubicBezTo>
                <a:close/>
                <a:moveTo>
                  <a:pt x="568575" y="6383429"/>
                </a:moveTo>
                <a:cubicBezTo>
                  <a:pt x="555414" y="6428156"/>
                  <a:pt x="555406" y="6475664"/>
                  <a:pt x="568549" y="6520396"/>
                </a:cubicBezTo>
                <a:cubicBezTo>
                  <a:pt x="587170" y="6522621"/>
                  <a:pt x="606017" y="6522184"/>
                  <a:pt x="624511" y="6519097"/>
                </a:cubicBezTo>
                <a:cubicBezTo>
                  <a:pt x="610287" y="6481610"/>
                  <a:pt x="608324" y="6440654"/>
                  <a:pt x="618898" y="6402004"/>
                </a:cubicBezTo>
                <a:cubicBezTo>
                  <a:pt x="620492" y="6396123"/>
                  <a:pt x="622369" y="6390366"/>
                  <a:pt x="624479" y="6384725"/>
                </a:cubicBezTo>
                <a:cubicBezTo>
                  <a:pt x="606004" y="6381645"/>
                  <a:pt x="587176" y="6381208"/>
                  <a:pt x="568575" y="6383429"/>
                </a:cubicBezTo>
                <a:close/>
                <a:moveTo>
                  <a:pt x="1659953" y="6377201"/>
                </a:moveTo>
                <a:lnTo>
                  <a:pt x="1659953" y="6423290"/>
                </a:lnTo>
                <a:lnTo>
                  <a:pt x="1640662" y="6423290"/>
                </a:lnTo>
                <a:lnTo>
                  <a:pt x="1640662" y="6452426"/>
                </a:lnTo>
                <a:lnTo>
                  <a:pt x="1659953" y="6452426"/>
                </a:lnTo>
                <a:lnTo>
                  <a:pt x="1659953" y="6518911"/>
                </a:lnTo>
                <a:cubicBezTo>
                  <a:pt x="1659953" y="6543280"/>
                  <a:pt x="1677900" y="6546194"/>
                  <a:pt x="1695318" y="6546194"/>
                </a:cubicBezTo>
                <a:cubicBezTo>
                  <a:pt x="1705497" y="6546194"/>
                  <a:pt x="1722377" y="6544604"/>
                  <a:pt x="1722377" y="6544604"/>
                </a:cubicBezTo>
                <a:lnTo>
                  <a:pt x="1722377" y="6515203"/>
                </a:lnTo>
                <a:cubicBezTo>
                  <a:pt x="1722377" y="6515203"/>
                  <a:pt x="1715137" y="6515998"/>
                  <a:pt x="1706303" y="6515998"/>
                </a:cubicBezTo>
                <a:cubicBezTo>
                  <a:pt x="1700945" y="6515998"/>
                  <a:pt x="1694780" y="6514938"/>
                  <a:pt x="1694780" y="6507256"/>
                </a:cubicBezTo>
                <a:lnTo>
                  <a:pt x="1694780" y="6452426"/>
                </a:lnTo>
                <a:lnTo>
                  <a:pt x="1721302" y="6452426"/>
                </a:lnTo>
                <a:lnTo>
                  <a:pt x="1721302" y="6423290"/>
                </a:lnTo>
                <a:lnTo>
                  <a:pt x="1694780" y="6423290"/>
                </a:lnTo>
                <a:lnTo>
                  <a:pt x="1694780" y="6377201"/>
                </a:lnTo>
                <a:close/>
                <a:moveTo>
                  <a:pt x="1884617" y="6359355"/>
                </a:moveTo>
                <a:lnTo>
                  <a:pt x="1884617" y="6392335"/>
                </a:lnTo>
                <a:lnTo>
                  <a:pt x="1893998" y="6392335"/>
                </a:lnTo>
                <a:lnTo>
                  <a:pt x="1893998" y="6373492"/>
                </a:lnTo>
                <a:lnTo>
                  <a:pt x="1898291" y="6385270"/>
                </a:lnTo>
                <a:lnTo>
                  <a:pt x="1905819" y="6385270"/>
                </a:lnTo>
                <a:lnTo>
                  <a:pt x="1910111" y="6373492"/>
                </a:lnTo>
                <a:lnTo>
                  <a:pt x="1910111" y="6392335"/>
                </a:lnTo>
                <a:lnTo>
                  <a:pt x="1919685" y="6392335"/>
                </a:lnTo>
                <a:lnTo>
                  <a:pt x="1919685" y="6359355"/>
                </a:lnTo>
                <a:lnTo>
                  <a:pt x="1907566" y="6359355"/>
                </a:lnTo>
                <a:lnTo>
                  <a:pt x="1902362" y="6373114"/>
                </a:lnTo>
                <a:lnTo>
                  <a:pt x="1897494" y="6359355"/>
                </a:lnTo>
                <a:close/>
                <a:moveTo>
                  <a:pt x="1850683" y="6359355"/>
                </a:moveTo>
                <a:lnTo>
                  <a:pt x="1850683" y="6367929"/>
                </a:lnTo>
                <a:lnTo>
                  <a:pt x="1860074" y="6367929"/>
                </a:lnTo>
                <a:lnTo>
                  <a:pt x="1860074" y="6392335"/>
                </a:lnTo>
                <a:lnTo>
                  <a:pt x="1869839" y="6392335"/>
                </a:lnTo>
                <a:lnTo>
                  <a:pt x="1869839" y="6367929"/>
                </a:lnTo>
                <a:lnTo>
                  <a:pt x="1879230" y="6367929"/>
                </a:lnTo>
                <a:lnTo>
                  <a:pt x="1879230" y="6359355"/>
                </a:lnTo>
                <a:close/>
                <a:moveTo>
                  <a:pt x="1352105" y="6359189"/>
                </a:moveTo>
                <a:cubicBezTo>
                  <a:pt x="1339759" y="6359284"/>
                  <a:pt x="1329816" y="6369233"/>
                  <a:pt x="1329868" y="6381439"/>
                </a:cubicBezTo>
                <a:cubicBezTo>
                  <a:pt x="1329940" y="6393552"/>
                  <a:pt x="1339855" y="6403355"/>
                  <a:pt x="1352108" y="6403427"/>
                </a:cubicBezTo>
                <a:cubicBezTo>
                  <a:pt x="1364463" y="6403498"/>
                  <a:pt x="1374538" y="6393654"/>
                  <a:pt x="1374610" y="6381439"/>
                </a:cubicBezTo>
                <a:cubicBezTo>
                  <a:pt x="1374610" y="6381414"/>
                  <a:pt x="1374610" y="6381388"/>
                  <a:pt x="1374610" y="6381364"/>
                </a:cubicBezTo>
                <a:cubicBezTo>
                  <a:pt x="1374589" y="6369096"/>
                  <a:pt x="1364513" y="6359168"/>
                  <a:pt x="1352105" y="6359189"/>
                </a:cubicBezTo>
                <a:close/>
                <a:moveTo>
                  <a:pt x="1041583" y="6359189"/>
                </a:moveTo>
                <a:lnTo>
                  <a:pt x="1041583" y="6544604"/>
                </a:lnTo>
                <a:lnTo>
                  <a:pt x="1076143" y="6544604"/>
                </a:lnTo>
                <a:lnTo>
                  <a:pt x="1076143" y="6359189"/>
                </a:lnTo>
                <a:close/>
                <a:moveTo>
                  <a:pt x="925239" y="6355990"/>
                </a:moveTo>
                <a:cubicBezTo>
                  <a:pt x="872870" y="6357183"/>
                  <a:pt x="831395" y="6400122"/>
                  <a:pt x="832602" y="6451897"/>
                </a:cubicBezTo>
                <a:cubicBezTo>
                  <a:pt x="832562" y="6453595"/>
                  <a:pt x="832569" y="6455292"/>
                  <a:pt x="832623" y="6456990"/>
                </a:cubicBezTo>
                <a:cubicBezTo>
                  <a:pt x="834261" y="6508753"/>
                  <a:pt x="878033" y="6549402"/>
                  <a:pt x="930389" y="6547783"/>
                </a:cubicBezTo>
                <a:cubicBezTo>
                  <a:pt x="973630" y="6548900"/>
                  <a:pt x="1011845" y="6520151"/>
                  <a:pt x="1022285" y="6478650"/>
                </a:cubicBezTo>
                <a:lnTo>
                  <a:pt x="981294" y="6478650"/>
                </a:lnTo>
                <a:cubicBezTo>
                  <a:pt x="974516" y="6500553"/>
                  <a:pt x="953525" y="6515080"/>
                  <a:pt x="930389" y="6513878"/>
                </a:cubicBezTo>
                <a:cubicBezTo>
                  <a:pt x="895026" y="6513878"/>
                  <a:pt x="871450" y="6487391"/>
                  <a:pt x="871450" y="6451897"/>
                </a:cubicBezTo>
                <a:cubicBezTo>
                  <a:pt x="871450" y="6416403"/>
                  <a:pt x="895026" y="6389916"/>
                  <a:pt x="930389" y="6389916"/>
                </a:cubicBezTo>
                <a:cubicBezTo>
                  <a:pt x="953525" y="6388714"/>
                  <a:pt x="974516" y="6403241"/>
                  <a:pt x="981294" y="6425144"/>
                </a:cubicBezTo>
                <a:lnTo>
                  <a:pt x="1022285" y="6425144"/>
                </a:lnTo>
                <a:cubicBezTo>
                  <a:pt x="1011846" y="6383642"/>
                  <a:pt x="973630" y="6354892"/>
                  <a:pt x="930389" y="6356011"/>
                </a:cubicBezTo>
                <a:cubicBezTo>
                  <a:pt x="928673" y="6355958"/>
                  <a:pt x="926955" y="6355951"/>
                  <a:pt x="925239" y="6355990"/>
                </a:cubicBezTo>
                <a:close/>
                <a:moveTo>
                  <a:pt x="651232" y="6336161"/>
                </a:moveTo>
                <a:cubicBezTo>
                  <a:pt x="639985" y="6350984"/>
                  <a:pt x="630973" y="6367343"/>
                  <a:pt x="624479" y="6384726"/>
                </a:cubicBezTo>
                <a:cubicBezTo>
                  <a:pt x="670541" y="6392471"/>
                  <a:pt x="712258" y="6416315"/>
                  <a:pt x="742033" y="6451914"/>
                </a:cubicBezTo>
                <a:cubicBezTo>
                  <a:pt x="712265" y="6487505"/>
                  <a:pt x="670562" y="6511346"/>
                  <a:pt x="624512" y="6519097"/>
                </a:cubicBezTo>
                <a:cubicBezTo>
                  <a:pt x="631041" y="6536476"/>
                  <a:pt x="640089" y="6552825"/>
                  <a:pt x="651373" y="6567631"/>
                </a:cubicBezTo>
                <a:cubicBezTo>
                  <a:pt x="697088" y="6556502"/>
                  <a:pt x="738657" y="6532746"/>
                  <a:pt x="771228" y="6499136"/>
                </a:cubicBezTo>
                <a:cubicBezTo>
                  <a:pt x="763842" y="6482091"/>
                  <a:pt x="754009" y="6466186"/>
                  <a:pt x="742033" y="6451914"/>
                </a:cubicBezTo>
                <a:cubicBezTo>
                  <a:pt x="754009" y="6437642"/>
                  <a:pt x="763841" y="6421738"/>
                  <a:pt x="771227" y="6404692"/>
                </a:cubicBezTo>
                <a:cubicBezTo>
                  <a:pt x="738623" y="6371047"/>
                  <a:pt x="697001" y="6347276"/>
                  <a:pt x="651232" y="6336161"/>
                </a:cubicBezTo>
                <a:close/>
                <a:moveTo>
                  <a:pt x="0" y="0"/>
                </a:moveTo>
                <a:lnTo>
                  <a:pt x="7104065" y="0"/>
                </a:lnTo>
                <a:lnTo>
                  <a:pt x="8040688" y="0"/>
                </a:lnTo>
                <a:lnTo>
                  <a:pt x="12192000" y="0"/>
                </a:lnTo>
                <a:lnTo>
                  <a:pt x="12192000" y="6858000"/>
                </a:lnTo>
                <a:lnTo>
                  <a:pt x="8040688" y="6858000"/>
                </a:lnTo>
                <a:lnTo>
                  <a:pt x="7104065"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2.sv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1.png"/><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18" Type="http://schemas.openxmlformats.org/officeDocument/2006/relationships/slideLayout" Target="../slideLayouts/slideLayout88.xml"/><Relationship Id="rId26" Type="http://schemas.openxmlformats.org/officeDocument/2006/relationships/image" Target="../media/image4.png"/><Relationship Id="rId3" Type="http://schemas.openxmlformats.org/officeDocument/2006/relationships/slideLayout" Target="../slideLayouts/slideLayout73.xml"/><Relationship Id="rId21" Type="http://schemas.openxmlformats.org/officeDocument/2006/relationships/slideLayout" Target="../slideLayouts/slideLayout91.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slideLayout" Target="../slideLayouts/slideLayout87.xml"/><Relationship Id="rId25" Type="http://schemas.openxmlformats.org/officeDocument/2006/relationships/theme" Target="../theme/theme10.xml"/><Relationship Id="rId2" Type="http://schemas.openxmlformats.org/officeDocument/2006/relationships/slideLayout" Target="../slideLayouts/slideLayout72.xml"/><Relationship Id="rId16" Type="http://schemas.openxmlformats.org/officeDocument/2006/relationships/slideLayout" Target="../slideLayouts/slideLayout86.xml"/><Relationship Id="rId20" Type="http://schemas.openxmlformats.org/officeDocument/2006/relationships/slideLayout" Target="../slideLayouts/slideLayout90.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24" Type="http://schemas.openxmlformats.org/officeDocument/2006/relationships/slideLayout" Target="../slideLayouts/slideLayout94.xml"/><Relationship Id="rId5" Type="http://schemas.openxmlformats.org/officeDocument/2006/relationships/slideLayout" Target="../slideLayouts/slideLayout75.xml"/><Relationship Id="rId15" Type="http://schemas.openxmlformats.org/officeDocument/2006/relationships/slideLayout" Target="../slideLayouts/slideLayout85.xml"/><Relationship Id="rId23" Type="http://schemas.openxmlformats.org/officeDocument/2006/relationships/slideLayout" Target="../slideLayouts/slideLayout93.xml"/><Relationship Id="rId10" Type="http://schemas.openxmlformats.org/officeDocument/2006/relationships/slideLayout" Target="../slideLayouts/slideLayout80.xml"/><Relationship Id="rId19" Type="http://schemas.openxmlformats.org/officeDocument/2006/relationships/slideLayout" Target="../slideLayouts/slideLayout89.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slideLayout" Target="../slideLayouts/slideLayout84.xml"/><Relationship Id="rId22" Type="http://schemas.openxmlformats.org/officeDocument/2006/relationships/slideLayout" Target="../slideLayouts/slideLayout92.xml"/><Relationship Id="rId27" Type="http://schemas.openxmlformats.org/officeDocument/2006/relationships/image" Target="../media/image5.svg"/></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96.xml"/><Relationship Id="rId1" Type="http://schemas.openxmlformats.org/officeDocument/2006/relationships/slideLayout" Target="../slideLayouts/slideLayout95.xml"/><Relationship Id="rId5" Type="http://schemas.openxmlformats.org/officeDocument/2006/relationships/image" Target="../media/image5.svg"/><Relationship Id="rId4" Type="http://schemas.openxmlformats.org/officeDocument/2006/relationships/image" Target="../media/image4.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5.svg"/><Relationship Id="rId3" Type="http://schemas.openxmlformats.org/officeDocument/2006/relationships/slideLayout" Target="../slideLayouts/slideLayout99.xml"/><Relationship Id="rId7" Type="http://schemas.openxmlformats.org/officeDocument/2006/relationships/image" Target="../media/image4.png"/><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theme" Target="../theme/theme12.xml"/><Relationship Id="rId5" Type="http://schemas.openxmlformats.org/officeDocument/2006/relationships/slideLayout" Target="../slideLayouts/slideLayout101.xml"/><Relationship Id="rId4" Type="http://schemas.openxmlformats.org/officeDocument/2006/relationships/slideLayout" Target="../slideLayouts/slideLayout100.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5" Type="http://schemas.openxmlformats.org/officeDocument/2006/relationships/image" Target="../media/image5.svg"/><Relationship Id="rId4" Type="http://schemas.openxmlformats.org/officeDocument/2006/relationships/image" Target="../media/image4.png"/></Relationships>
</file>

<file path=ppt/slideMasters/_rels/slideMaster14.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06.xml"/><Relationship Id="rId7" Type="http://schemas.openxmlformats.org/officeDocument/2006/relationships/theme" Target="../theme/theme14.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5" Type="http://schemas.openxmlformats.org/officeDocument/2006/relationships/slideLayout" Target="../slideLayouts/slideLayout108.xml"/><Relationship Id="rId4" Type="http://schemas.openxmlformats.org/officeDocument/2006/relationships/slideLayout" Target="../slideLayouts/slideLayout107.xml"/><Relationship Id="rId9" Type="http://schemas.openxmlformats.org/officeDocument/2006/relationships/image" Target="../media/image2.svg"/></Relationships>
</file>

<file path=ppt/slideMasters/_rels/slideMaster15.xml.rels><?xml version="1.0" encoding="UTF-8" standalone="yes"?>
<Relationships xmlns="http://schemas.openxmlformats.org/package/2006/relationships"><Relationship Id="rId117" Type="http://schemas.openxmlformats.org/officeDocument/2006/relationships/slideLayout" Target="../slideLayouts/slideLayout226.xml"/><Relationship Id="rId21" Type="http://schemas.openxmlformats.org/officeDocument/2006/relationships/slideLayout" Target="../slideLayouts/slideLayout130.xml"/><Relationship Id="rId42" Type="http://schemas.openxmlformats.org/officeDocument/2006/relationships/slideLayout" Target="../slideLayouts/slideLayout151.xml"/><Relationship Id="rId63" Type="http://schemas.openxmlformats.org/officeDocument/2006/relationships/slideLayout" Target="../slideLayouts/slideLayout172.xml"/><Relationship Id="rId84" Type="http://schemas.openxmlformats.org/officeDocument/2006/relationships/slideLayout" Target="../slideLayouts/slideLayout193.xml"/><Relationship Id="rId16" Type="http://schemas.openxmlformats.org/officeDocument/2006/relationships/slideLayout" Target="../slideLayouts/slideLayout125.xml"/><Relationship Id="rId107" Type="http://schemas.openxmlformats.org/officeDocument/2006/relationships/slideLayout" Target="../slideLayouts/slideLayout216.xml"/><Relationship Id="rId11" Type="http://schemas.openxmlformats.org/officeDocument/2006/relationships/slideLayout" Target="../slideLayouts/slideLayout120.xml"/><Relationship Id="rId32" Type="http://schemas.openxmlformats.org/officeDocument/2006/relationships/slideLayout" Target="../slideLayouts/slideLayout141.xml"/><Relationship Id="rId37" Type="http://schemas.openxmlformats.org/officeDocument/2006/relationships/slideLayout" Target="../slideLayouts/slideLayout146.xml"/><Relationship Id="rId53" Type="http://schemas.openxmlformats.org/officeDocument/2006/relationships/slideLayout" Target="../slideLayouts/slideLayout162.xml"/><Relationship Id="rId58" Type="http://schemas.openxmlformats.org/officeDocument/2006/relationships/slideLayout" Target="../slideLayouts/slideLayout167.xml"/><Relationship Id="rId74" Type="http://schemas.openxmlformats.org/officeDocument/2006/relationships/slideLayout" Target="../slideLayouts/slideLayout183.xml"/><Relationship Id="rId79" Type="http://schemas.openxmlformats.org/officeDocument/2006/relationships/slideLayout" Target="../slideLayouts/slideLayout188.xml"/><Relationship Id="rId102" Type="http://schemas.openxmlformats.org/officeDocument/2006/relationships/slideLayout" Target="../slideLayouts/slideLayout211.xml"/><Relationship Id="rId123" Type="http://schemas.openxmlformats.org/officeDocument/2006/relationships/slideLayout" Target="../slideLayouts/slideLayout232.xml"/><Relationship Id="rId128" Type="http://schemas.openxmlformats.org/officeDocument/2006/relationships/slideLayout" Target="../slideLayouts/slideLayout237.xml"/><Relationship Id="rId5" Type="http://schemas.openxmlformats.org/officeDocument/2006/relationships/slideLayout" Target="../slideLayouts/slideLayout114.xml"/><Relationship Id="rId90" Type="http://schemas.openxmlformats.org/officeDocument/2006/relationships/slideLayout" Target="../slideLayouts/slideLayout199.xml"/><Relationship Id="rId95" Type="http://schemas.openxmlformats.org/officeDocument/2006/relationships/slideLayout" Target="../slideLayouts/slideLayout204.xml"/><Relationship Id="rId22" Type="http://schemas.openxmlformats.org/officeDocument/2006/relationships/slideLayout" Target="../slideLayouts/slideLayout131.xml"/><Relationship Id="rId27" Type="http://schemas.openxmlformats.org/officeDocument/2006/relationships/slideLayout" Target="../slideLayouts/slideLayout136.xml"/><Relationship Id="rId43" Type="http://schemas.openxmlformats.org/officeDocument/2006/relationships/slideLayout" Target="../slideLayouts/slideLayout152.xml"/><Relationship Id="rId48" Type="http://schemas.openxmlformats.org/officeDocument/2006/relationships/slideLayout" Target="../slideLayouts/slideLayout157.xml"/><Relationship Id="rId64" Type="http://schemas.openxmlformats.org/officeDocument/2006/relationships/slideLayout" Target="../slideLayouts/slideLayout173.xml"/><Relationship Id="rId69" Type="http://schemas.openxmlformats.org/officeDocument/2006/relationships/slideLayout" Target="../slideLayouts/slideLayout178.xml"/><Relationship Id="rId113" Type="http://schemas.openxmlformats.org/officeDocument/2006/relationships/slideLayout" Target="../slideLayouts/slideLayout222.xml"/><Relationship Id="rId118" Type="http://schemas.openxmlformats.org/officeDocument/2006/relationships/slideLayout" Target="../slideLayouts/slideLayout227.xml"/><Relationship Id="rId134" Type="http://schemas.openxmlformats.org/officeDocument/2006/relationships/slideLayout" Target="../slideLayouts/slideLayout243.xml"/><Relationship Id="rId80" Type="http://schemas.openxmlformats.org/officeDocument/2006/relationships/slideLayout" Target="../slideLayouts/slideLayout189.xml"/><Relationship Id="rId85" Type="http://schemas.openxmlformats.org/officeDocument/2006/relationships/slideLayout" Target="../slideLayouts/slideLayout194.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33" Type="http://schemas.openxmlformats.org/officeDocument/2006/relationships/slideLayout" Target="../slideLayouts/slideLayout142.xml"/><Relationship Id="rId38" Type="http://schemas.openxmlformats.org/officeDocument/2006/relationships/slideLayout" Target="../slideLayouts/slideLayout147.xml"/><Relationship Id="rId59" Type="http://schemas.openxmlformats.org/officeDocument/2006/relationships/slideLayout" Target="../slideLayouts/slideLayout168.xml"/><Relationship Id="rId103" Type="http://schemas.openxmlformats.org/officeDocument/2006/relationships/slideLayout" Target="../slideLayouts/slideLayout212.xml"/><Relationship Id="rId108" Type="http://schemas.openxmlformats.org/officeDocument/2006/relationships/slideLayout" Target="../slideLayouts/slideLayout217.xml"/><Relationship Id="rId124" Type="http://schemas.openxmlformats.org/officeDocument/2006/relationships/slideLayout" Target="../slideLayouts/slideLayout233.xml"/><Relationship Id="rId129" Type="http://schemas.openxmlformats.org/officeDocument/2006/relationships/slideLayout" Target="../slideLayouts/slideLayout238.xml"/><Relationship Id="rId54" Type="http://schemas.openxmlformats.org/officeDocument/2006/relationships/slideLayout" Target="../slideLayouts/slideLayout163.xml"/><Relationship Id="rId70" Type="http://schemas.openxmlformats.org/officeDocument/2006/relationships/slideLayout" Target="../slideLayouts/slideLayout179.xml"/><Relationship Id="rId75" Type="http://schemas.openxmlformats.org/officeDocument/2006/relationships/slideLayout" Target="../slideLayouts/slideLayout184.xml"/><Relationship Id="rId91" Type="http://schemas.openxmlformats.org/officeDocument/2006/relationships/slideLayout" Target="../slideLayouts/slideLayout200.xml"/><Relationship Id="rId96" Type="http://schemas.openxmlformats.org/officeDocument/2006/relationships/slideLayout" Target="../slideLayouts/slideLayout205.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23" Type="http://schemas.openxmlformats.org/officeDocument/2006/relationships/slideLayout" Target="../slideLayouts/slideLayout132.xml"/><Relationship Id="rId28" Type="http://schemas.openxmlformats.org/officeDocument/2006/relationships/slideLayout" Target="../slideLayouts/slideLayout137.xml"/><Relationship Id="rId49" Type="http://schemas.openxmlformats.org/officeDocument/2006/relationships/slideLayout" Target="../slideLayouts/slideLayout158.xml"/><Relationship Id="rId114" Type="http://schemas.openxmlformats.org/officeDocument/2006/relationships/slideLayout" Target="../slideLayouts/slideLayout223.xml"/><Relationship Id="rId119" Type="http://schemas.openxmlformats.org/officeDocument/2006/relationships/slideLayout" Target="../slideLayouts/slideLayout228.xml"/><Relationship Id="rId44" Type="http://schemas.openxmlformats.org/officeDocument/2006/relationships/slideLayout" Target="../slideLayouts/slideLayout153.xml"/><Relationship Id="rId60" Type="http://schemas.openxmlformats.org/officeDocument/2006/relationships/slideLayout" Target="../slideLayouts/slideLayout169.xml"/><Relationship Id="rId65" Type="http://schemas.openxmlformats.org/officeDocument/2006/relationships/slideLayout" Target="../slideLayouts/slideLayout174.xml"/><Relationship Id="rId81" Type="http://schemas.openxmlformats.org/officeDocument/2006/relationships/slideLayout" Target="../slideLayouts/slideLayout190.xml"/><Relationship Id="rId86" Type="http://schemas.openxmlformats.org/officeDocument/2006/relationships/slideLayout" Target="../slideLayouts/slideLayout195.xml"/><Relationship Id="rId130" Type="http://schemas.openxmlformats.org/officeDocument/2006/relationships/slideLayout" Target="../slideLayouts/slideLayout239.xml"/><Relationship Id="rId135" Type="http://schemas.openxmlformats.org/officeDocument/2006/relationships/slideLayout" Target="../slideLayouts/slideLayout244.xml"/><Relationship Id="rId13" Type="http://schemas.openxmlformats.org/officeDocument/2006/relationships/slideLayout" Target="../slideLayouts/slideLayout122.xml"/><Relationship Id="rId18" Type="http://schemas.openxmlformats.org/officeDocument/2006/relationships/slideLayout" Target="../slideLayouts/slideLayout127.xml"/><Relationship Id="rId39" Type="http://schemas.openxmlformats.org/officeDocument/2006/relationships/slideLayout" Target="../slideLayouts/slideLayout148.xml"/><Relationship Id="rId109" Type="http://schemas.openxmlformats.org/officeDocument/2006/relationships/slideLayout" Target="../slideLayouts/slideLayout218.xml"/><Relationship Id="rId34" Type="http://schemas.openxmlformats.org/officeDocument/2006/relationships/slideLayout" Target="../slideLayouts/slideLayout143.xml"/><Relationship Id="rId50" Type="http://schemas.openxmlformats.org/officeDocument/2006/relationships/slideLayout" Target="../slideLayouts/slideLayout159.xml"/><Relationship Id="rId55" Type="http://schemas.openxmlformats.org/officeDocument/2006/relationships/slideLayout" Target="../slideLayouts/slideLayout164.xml"/><Relationship Id="rId76" Type="http://schemas.openxmlformats.org/officeDocument/2006/relationships/slideLayout" Target="../slideLayouts/slideLayout185.xml"/><Relationship Id="rId97" Type="http://schemas.openxmlformats.org/officeDocument/2006/relationships/slideLayout" Target="../slideLayouts/slideLayout206.xml"/><Relationship Id="rId104" Type="http://schemas.openxmlformats.org/officeDocument/2006/relationships/slideLayout" Target="../slideLayouts/slideLayout213.xml"/><Relationship Id="rId120" Type="http://schemas.openxmlformats.org/officeDocument/2006/relationships/slideLayout" Target="../slideLayouts/slideLayout229.xml"/><Relationship Id="rId125" Type="http://schemas.openxmlformats.org/officeDocument/2006/relationships/slideLayout" Target="../slideLayouts/slideLayout234.xml"/><Relationship Id="rId7" Type="http://schemas.openxmlformats.org/officeDocument/2006/relationships/slideLayout" Target="../slideLayouts/slideLayout116.xml"/><Relationship Id="rId71" Type="http://schemas.openxmlformats.org/officeDocument/2006/relationships/slideLayout" Target="../slideLayouts/slideLayout180.xml"/><Relationship Id="rId92" Type="http://schemas.openxmlformats.org/officeDocument/2006/relationships/slideLayout" Target="../slideLayouts/slideLayout201.xml"/><Relationship Id="rId2" Type="http://schemas.openxmlformats.org/officeDocument/2006/relationships/slideLayout" Target="../slideLayouts/slideLayout111.xml"/><Relationship Id="rId29" Type="http://schemas.openxmlformats.org/officeDocument/2006/relationships/slideLayout" Target="../slideLayouts/slideLayout138.xml"/><Relationship Id="rId24" Type="http://schemas.openxmlformats.org/officeDocument/2006/relationships/slideLayout" Target="../slideLayouts/slideLayout133.xml"/><Relationship Id="rId40" Type="http://schemas.openxmlformats.org/officeDocument/2006/relationships/slideLayout" Target="../slideLayouts/slideLayout149.xml"/><Relationship Id="rId45" Type="http://schemas.openxmlformats.org/officeDocument/2006/relationships/slideLayout" Target="../slideLayouts/slideLayout154.xml"/><Relationship Id="rId66" Type="http://schemas.openxmlformats.org/officeDocument/2006/relationships/slideLayout" Target="../slideLayouts/slideLayout175.xml"/><Relationship Id="rId87" Type="http://schemas.openxmlformats.org/officeDocument/2006/relationships/slideLayout" Target="../slideLayouts/slideLayout196.xml"/><Relationship Id="rId110" Type="http://schemas.openxmlformats.org/officeDocument/2006/relationships/slideLayout" Target="../slideLayouts/slideLayout219.xml"/><Relationship Id="rId115" Type="http://schemas.openxmlformats.org/officeDocument/2006/relationships/slideLayout" Target="../slideLayouts/slideLayout224.xml"/><Relationship Id="rId131" Type="http://schemas.openxmlformats.org/officeDocument/2006/relationships/slideLayout" Target="../slideLayouts/slideLayout240.xml"/><Relationship Id="rId136" Type="http://schemas.openxmlformats.org/officeDocument/2006/relationships/theme" Target="../theme/theme15.xml"/><Relationship Id="rId61" Type="http://schemas.openxmlformats.org/officeDocument/2006/relationships/slideLayout" Target="../slideLayouts/slideLayout170.xml"/><Relationship Id="rId82" Type="http://schemas.openxmlformats.org/officeDocument/2006/relationships/slideLayout" Target="../slideLayouts/slideLayout191.xml"/><Relationship Id="rId19" Type="http://schemas.openxmlformats.org/officeDocument/2006/relationships/slideLayout" Target="../slideLayouts/slideLayout128.xml"/><Relationship Id="rId14" Type="http://schemas.openxmlformats.org/officeDocument/2006/relationships/slideLayout" Target="../slideLayouts/slideLayout123.xml"/><Relationship Id="rId30" Type="http://schemas.openxmlformats.org/officeDocument/2006/relationships/slideLayout" Target="../slideLayouts/slideLayout139.xml"/><Relationship Id="rId35" Type="http://schemas.openxmlformats.org/officeDocument/2006/relationships/slideLayout" Target="../slideLayouts/slideLayout144.xml"/><Relationship Id="rId56" Type="http://schemas.openxmlformats.org/officeDocument/2006/relationships/slideLayout" Target="../slideLayouts/slideLayout165.xml"/><Relationship Id="rId77" Type="http://schemas.openxmlformats.org/officeDocument/2006/relationships/slideLayout" Target="../slideLayouts/slideLayout186.xml"/><Relationship Id="rId100" Type="http://schemas.openxmlformats.org/officeDocument/2006/relationships/slideLayout" Target="../slideLayouts/slideLayout209.xml"/><Relationship Id="rId105" Type="http://schemas.openxmlformats.org/officeDocument/2006/relationships/slideLayout" Target="../slideLayouts/slideLayout214.xml"/><Relationship Id="rId126" Type="http://schemas.openxmlformats.org/officeDocument/2006/relationships/slideLayout" Target="../slideLayouts/slideLayout235.xml"/><Relationship Id="rId8" Type="http://schemas.openxmlformats.org/officeDocument/2006/relationships/slideLayout" Target="../slideLayouts/slideLayout117.xml"/><Relationship Id="rId51" Type="http://schemas.openxmlformats.org/officeDocument/2006/relationships/slideLayout" Target="../slideLayouts/slideLayout160.xml"/><Relationship Id="rId72" Type="http://schemas.openxmlformats.org/officeDocument/2006/relationships/slideLayout" Target="../slideLayouts/slideLayout181.xml"/><Relationship Id="rId93" Type="http://schemas.openxmlformats.org/officeDocument/2006/relationships/slideLayout" Target="../slideLayouts/slideLayout202.xml"/><Relationship Id="rId98" Type="http://schemas.openxmlformats.org/officeDocument/2006/relationships/slideLayout" Target="../slideLayouts/slideLayout207.xml"/><Relationship Id="rId121" Type="http://schemas.openxmlformats.org/officeDocument/2006/relationships/slideLayout" Target="../slideLayouts/slideLayout230.xml"/><Relationship Id="rId3" Type="http://schemas.openxmlformats.org/officeDocument/2006/relationships/slideLayout" Target="../slideLayouts/slideLayout112.xml"/><Relationship Id="rId25" Type="http://schemas.openxmlformats.org/officeDocument/2006/relationships/slideLayout" Target="../slideLayouts/slideLayout134.xml"/><Relationship Id="rId46" Type="http://schemas.openxmlformats.org/officeDocument/2006/relationships/slideLayout" Target="../slideLayouts/slideLayout155.xml"/><Relationship Id="rId67" Type="http://schemas.openxmlformats.org/officeDocument/2006/relationships/slideLayout" Target="../slideLayouts/slideLayout176.xml"/><Relationship Id="rId116" Type="http://schemas.openxmlformats.org/officeDocument/2006/relationships/slideLayout" Target="../slideLayouts/slideLayout225.xml"/><Relationship Id="rId137" Type="http://schemas.openxmlformats.org/officeDocument/2006/relationships/image" Target="../media/image15.png"/><Relationship Id="rId20" Type="http://schemas.openxmlformats.org/officeDocument/2006/relationships/slideLayout" Target="../slideLayouts/slideLayout129.xml"/><Relationship Id="rId41" Type="http://schemas.openxmlformats.org/officeDocument/2006/relationships/slideLayout" Target="../slideLayouts/slideLayout150.xml"/><Relationship Id="rId62" Type="http://schemas.openxmlformats.org/officeDocument/2006/relationships/slideLayout" Target="../slideLayouts/slideLayout171.xml"/><Relationship Id="rId83" Type="http://schemas.openxmlformats.org/officeDocument/2006/relationships/slideLayout" Target="../slideLayouts/slideLayout192.xml"/><Relationship Id="rId88" Type="http://schemas.openxmlformats.org/officeDocument/2006/relationships/slideLayout" Target="../slideLayouts/slideLayout197.xml"/><Relationship Id="rId111" Type="http://schemas.openxmlformats.org/officeDocument/2006/relationships/slideLayout" Target="../slideLayouts/slideLayout220.xml"/><Relationship Id="rId132" Type="http://schemas.openxmlformats.org/officeDocument/2006/relationships/slideLayout" Target="../slideLayouts/slideLayout241.xml"/><Relationship Id="rId15" Type="http://schemas.openxmlformats.org/officeDocument/2006/relationships/slideLayout" Target="../slideLayouts/slideLayout124.xml"/><Relationship Id="rId36" Type="http://schemas.openxmlformats.org/officeDocument/2006/relationships/slideLayout" Target="../slideLayouts/slideLayout145.xml"/><Relationship Id="rId57" Type="http://schemas.openxmlformats.org/officeDocument/2006/relationships/slideLayout" Target="../slideLayouts/slideLayout166.xml"/><Relationship Id="rId106" Type="http://schemas.openxmlformats.org/officeDocument/2006/relationships/slideLayout" Target="../slideLayouts/slideLayout215.xml"/><Relationship Id="rId127" Type="http://schemas.openxmlformats.org/officeDocument/2006/relationships/slideLayout" Target="../slideLayouts/slideLayout236.xml"/><Relationship Id="rId10" Type="http://schemas.openxmlformats.org/officeDocument/2006/relationships/slideLayout" Target="../slideLayouts/slideLayout119.xml"/><Relationship Id="rId31" Type="http://schemas.openxmlformats.org/officeDocument/2006/relationships/slideLayout" Target="../slideLayouts/slideLayout140.xml"/><Relationship Id="rId52" Type="http://schemas.openxmlformats.org/officeDocument/2006/relationships/slideLayout" Target="../slideLayouts/slideLayout161.xml"/><Relationship Id="rId73" Type="http://schemas.openxmlformats.org/officeDocument/2006/relationships/slideLayout" Target="../slideLayouts/slideLayout182.xml"/><Relationship Id="rId78" Type="http://schemas.openxmlformats.org/officeDocument/2006/relationships/slideLayout" Target="../slideLayouts/slideLayout187.xml"/><Relationship Id="rId94" Type="http://schemas.openxmlformats.org/officeDocument/2006/relationships/slideLayout" Target="../slideLayouts/slideLayout203.xml"/><Relationship Id="rId99" Type="http://schemas.openxmlformats.org/officeDocument/2006/relationships/slideLayout" Target="../slideLayouts/slideLayout208.xml"/><Relationship Id="rId101" Type="http://schemas.openxmlformats.org/officeDocument/2006/relationships/slideLayout" Target="../slideLayouts/slideLayout210.xml"/><Relationship Id="rId122" Type="http://schemas.openxmlformats.org/officeDocument/2006/relationships/slideLayout" Target="../slideLayouts/slideLayout231.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26" Type="http://schemas.openxmlformats.org/officeDocument/2006/relationships/slideLayout" Target="../slideLayouts/slideLayout135.xml"/><Relationship Id="rId47" Type="http://schemas.openxmlformats.org/officeDocument/2006/relationships/slideLayout" Target="../slideLayouts/slideLayout156.xml"/><Relationship Id="rId68" Type="http://schemas.openxmlformats.org/officeDocument/2006/relationships/slideLayout" Target="../slideLayouts/slideLayout177.xml"/><Relationship Id="rId89" Type="http://schemas.openxmlformats.org/officeDocument/2006/relationships/slideLayout" Target="../slideLayouts/slideLayout198.xml"/><Relationship Id="rId112" Type="http://schemas.openxmlformats.org/officeDocument/2006/relationships/slideLayout" Target="../slideLayouts/slideLayout221.xml"/><Relationship Id="rId133" Type="http://schemas.openxmlformats.org/officeDocument/2006/relationships/slideLayout" Target="../slideLayouts/slideLayout242.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image" Target="../media/image2.svg"/><Relationship Id="rId5" Type="http://schemas.openxmlformats.org/officeDocument/2006/relationships/image" Target="../media/image1.pn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5.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image" Target="../media/image2.svg"/><Relationship Id="rId5" Type="http://schemas.openxmlformats.org/officeDocument/2006/relationships/slideLayout" Target="../slideLayouts/slideLayout12.xml"/><Relationship Id="rId10" Type="http://schemas.openxmlformats.org/officeDocument/2006/relationships/image" Target="../media/image1.png"/><Relationship Id="rId4" Type="http://schemas.openxmlformats.org/officeDocument/2006/relationships/slideLayout" Target="../slideLayouts/slideLayout11.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8.xml"/><Relationship Id="rId18" Type="http://schemas.openxmlformats.org/officeDocument/2006/relationships/slideLayout" Target="../slideLayouts/slideLayout33.xml"/><Relationship Id="rId26" Type="http://schemas.openxmlformats.org/officeDocument/2006/relationships/slideLayout" Target="../slideLayouts/slideLayout41.xml"/><Relationship Id="rId3" Type="http://schemas.openxmlformats.org/officeDocument/2006/relationships/slideLayout" Target="../slideLayouts/slideLayout18.xml"/><Relationship Id="rId21" Type="http://schemas.openxmlformats.org/officeDocument/2006/relationships/slideLayout" Target="../slideLayouts/slideLayout36.xml"/><Relationship Id="rId34" Type="http://schemas.openxmlformats.org/officeDocument/2006/relationships/image" Target="../media/image2.svg"/><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5" Type="http://schemas.openxmlformats.org/officeDocument/2006/relationships/slideLayout" Target="../slideLayouts/slideLayout40.xml"/><Relationship Id="rId33" Type="http://schemas.openxmlformats.org/officeDocument/2006/relationships/image" Target="../media/image1.png"/><Relationship Id="rId2" Type="http://schemas.openxmlformats.org/officeDocument/2006/relationships/slideLayout" Target="../slideLayouts/slideLayout17.xml"/><Relationship Id="rId16" Type="http://schemas.openxmlformats.org/officeDocument/2006/relationships/slideLayout" Target="../slideLayouts/slideLayout31.xml"/><Relationship Id="rId20" Type="http://schemas.openxmlformats.org/officeDocument/2006/relationships/slideLayout" Target="../slideLayouts/slideLayout35.xml"/><Relationship Id="rId29" Type="http://schemas.openxmlformats.org/officeDocument/2006/relationships/slideLayout" Target="../slideLayouts/slideLayout44.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24" Type="http://schemas.openxmlformats.org/officeDocument/2006/relationships/slideLayout" Target="../slideLayouts/slideLayout39.xml"/><Relationship Id="rId32" Type="http://schemas.openxmlformats.org/officeDocument/2006/relationships/theme" Target="../theme/theme4.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23" Type="http://schemas.openxmlformats.org/officeDocument/2006/relationships/slideLayout" Target="../slideLayouts/slideLayout38.xml"/><Relationship Id="rId28" Type="http://schemas.openxmlformats.org/officeDocument/2006/relationships/slideLayout" Target="../slideLayouts/slideLayout43.xml"/><Relationship Id="rId10" Type="http://schemas.openxmlformats.org/officeDocument/2006/relationships/slideLayout" Target="../slideLayouts/slideLayout25.xml"/><Relationship Id="rId19" Type="http://schemas.openxmlformats.org/officeDocument/2006/relationships/slideLayout" Target="../slideLayouts/slideLayout34.xml"/><Relationship Id="rId31" Type="http://schemas.openxmlformats.org/officeDocument/2006/relationships/slideLayout" Target="../slideLayouts/slideLayout46.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 Id="rId22" Type="http://schemas.openxmlformats.org/officeDocument/2006/relationships/slideLayout" Target="../slideLayouts/slideLayout37.xml"/><Relationship Id="rId27" Type="http://schemas.openxmlformats.org/officeDocument/2006/relationships/slideLayout" Target="../slideLayouts/slideLayout42.xml"/><Relationship Id="rId30" Type="http://schemas.openxmlformats.org/officeDocument/2006/relationships/slideLayout" Target="../slideLayouts/slideLayout45.xml"/><Relationship Id="rId8" Type="http://schemas.openxmlformats.org/officeDocument/2006/relationships/slideLayout" Target="../slideLayouts/slideLayout23.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5" Type="http://schemas.openxmlformats.org/officeDocument/2006/relationships/image" Target="../media/image2.svg"/><Relationship Id="rId4" Type="http://schemas.openxmlformats.org/officeDocument/2006/relationships/image" Target="../media/image1.png"/></Relationships>
</file>

<file path=ppt/slideMasters/_rels/slideMaster6.xml.rels><?xml version="1.0" encoding="UTF-8" standalone="yes"?>
<Relationships xmlns="http://schemas.openxmlformats.org/package/2006/relationships"><Relationship Id="rId8" Type="http://schemas.openxmlformats.org/officeDocument/2006/relationships/image" Target="../media/image2.svg"/><Relationship Id="rId3" Type="http://schemas.openxmlformats.org/officeDocument/2006/relationships/slideLayout" Target="../slideLayouts/slideLayout51.xml"/><Relationship Id="rId7" Type="http://schemas.openxmlformats.org/officeDocument/2006/relationships/image" Target="../media/image1.png"/><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theme" Target="../theme/theme6.xml"/><Relationship Id="rId5" Type="http://schemas.openxmlformats.org/officeDocument/2006/relationships/slideLayout" Target="../slideLayouts/slideLayout53.xml"/><Relationship Id="rId4" Type="http://schemas.openxmlformats.org/officeDocument/2006/relationships/slideLayout" Target="../slideLayouts/slideLayout52.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55.xml"/><Relationship Id="rId1" Type="http://schemas.openxmlformats.org/officeDocument/2006/relationships/slideLayout" Target="../slideLayouts/slideLayout54.xml"/><Relationship Id="rId5" Type="http://schemas.openxmlformats.org/officeDocument/2006/relationships/image" Target="../media/image2.svg"/><Relationship Id="rId4" Type="http://schemas.openxmlformats.org/officeDocument/2006/relationships/image" Target="../media/image1.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theme" Target="../theme/theme8.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5.sv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image" Target="../media/image4.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70.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12" name="Picture Placeholder 13">
            <a:extLst>
              <a:ext uri="{FF2B5EF4-FFF2-40B4-BE49-F238E27FC236}">
                <a16:creationId xmlns:a16="http://schemas.microsoft.com/office/drawing/2014/main" id="{D55B5CEE-4AC1-C1A3-63DB-32646D2687EF}"/>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pic>
        <p:nvPicPr>
          <p:cNvPr id="208" name="Graphic 207">
            <a:extLst>
              <a:ext uri="{FF2B5EF4-FFF2-40B4-BE49-F238E27FC236}">
                <a16:creationId xmlns:a16="http://schemas.microsoft.com/office/drawing/2014/main" id="{AB351E08-0E99-FB1B-77C9-10D157E66236}"/>
              </a:ext>
            </a:extLst>
          </p:cNvPr>
          <p:cNvPicPr>
            <a:picLocks noChangeAspect="1"/>
          </p:cNvPicPr>
          <p:nvPr userDrawn="1"/>
        </p:nvPicPr>
        <p:blipFill>
          <a:blip r:embed="rId26">
            <a:extLst>
              <a:ext uri="{96DAC541-7B7A-43D3-8B79-37D633B846F1}">
                <asvg:svgBlip xmlns:asvg="http://schemas.microsoft.com/office/drawing/2016/SVG/main" r:embed="rId27"/>
              </a:ext>
            </a:extLst>
          </a:blip>
          <a:stretch>
            <a:fillRect/>
          </a:stretch>
        </p:blipFill>
        <p:spPr>
          <a:xfrm>
            <a:off x="550863" y="6336448"/>
            <a:ext cx="1381417" cy="233480"/>
          </a:xfrm>
          <a:prstGeom prst="rect">
            <a:avLst/>
          </a:prstGeom>
        </p:spPr>
      </p:pic>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pic>
        <p:nvPicPr>
          <p:cNvPr id="208" name="Graphic 207">
            <a:extLst>
              <a:ext uri="{FF2B5EF4-FFF2-40B4-BE49-F238E27FC236}">
                <a16:creationId xmlns:a16="http://schemas.microsoft.com/office/drawing/2014/main" id="{AB351E08-0E99-FB1B-77C9-10D157E6623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550863" y="6336448"/>
            <a:ext cx="1381417" cy="233480"/>
          </a:xfrm>
          <a:prstGeom prst="rect">
            <a:avLst/>
          </a:prstGeom>
        </p:spPr>
      </p:pic>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pic>
        <p:nvPicPr>
          <p:cNvPr id="208" name="Graphic 207">
            <a:extLst>
              <a:ext uri="{FF2B5EF4-FFF2-40B4-BE49-F238E27FC236}">
                <a16:creationId xmlns:a16="http://schemas.microsoft.com/office/drawing/2014/main" id="{AB351E08-0E99-FB1B-77C9-10D157E66236}"/>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550863" y="6336448"/>
            <a:ext cx="1381417" cy="233480"/>
          </a:xfrm>
          <a:prstGeom prst="rect">
            <a:avLst/>
          </a:prstGeom>
        </p:spPr>
      </p:pic>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pic>
        <p:nvPicPr>
          <p:cNvPr id="208" name="Graphic 207">
            <a:extLst>
              <a:ext uri="{FF2B5EF4-FFF2-40B4-BE49-F238E27FC236}">
                <a16:creationId xmlns:a16="http://schemas.microsoft.com/office/drawing/2014/main" id="{AB351E08-0E99-FB1B-77C9-10D157E6623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550863" y="6336448"/>
            <a:ext cx="1381417" cy="233480"/>
          </a:xfrm>
          <a:prstGeom prst="rect">
            <a:avLst/>
          </a:prstGeom>
        </p:spPr>
      </p:pic>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12" name="Picture Placeholder 13">
            <a:extLst>
              <a:ext uri="{FF2B5EF4-FFF2-40B4-BE49-F238E27FC236}">
                <a16:creationId xmlns:a16="http://schemas.microsoft.com/office/drawing/2014/main" id="{D55B5CEE-4AC1-C1A3-63DB-32646D2687EF}"/>
              </a:ext>
            </a:extLst>
          </p:cNvPr>
          <p:cNvPicPr>
            <a:picLocks noChangeAspect="1"/>
          </p:cNvPicPr>
          <p:nvPr userDrawn="1"/>
        </p:nvPicPr>
        <p:blipFill rotWithShape="1">
          <a:blip r:embed="rId8" cstate="print">
            <a:extLst>
              <a:ext uri="{28A0092B-C50C-407E-A947-70E740481C1C}">
                <a14:useLocalDpi xmlns:a14="http://schemas.microsoft.com/office/drawing/2010/main"/>
              </a:ext>
              <a:ext uri="{96DAC541-7B7A-43D3-8B79-37D633B846F1}">
                <asvg:svgBlip xmlns:asvg="http://schemas.microsoft.com/office/drawing/2016/SVG/main" r:embed="rId9"/>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8F38E8-70C3-524E-B05F-8D4D1A46C352}"/>
              </a:ext>
            </a:extLst>
          </p:cNvPr>
          <p:cNvSpPr>
            <a:spLocks noGrp="1"/>
          </p:cNvSpPr>
          <p:nvPr>
            <p:ph type="title"/>
          </p:nvPr>
        </p:nvSpPr>
        <p:spPr>
          <a:xfrm>
            <a:off x="576000" y="825019"/>
            <a:ext cx="7561260" cy="387093"/>
          </a:xfrm>
          <a:prstGeom prst="rect">
            <a:avLst/>
          </a:prstGeom>
        </p:spPr>
        <p:txBody>
          <a:bodyPr vert="horz" lIns="0" tIns="0" rIns="0" bIns="0" rtlCol="0" anchor="t">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618050ED-1F67-F84D-AEDB-66D6E6B63112}"/>
              </a:ext>
            </a:extLst>
          </p:cNvPr>
          <p:cNvSpPr>
            <a:spLocks noGrp="1"/>
          </p:cNvSpPr>
          <p:nvPr>
            <p:ph type="body" idx="1"/>
          </p:nvPr>
        </p:nvSpPr>
        <p:spPr>
          <a:xfrm>
            <a:off x="576000" y="1812926"/>
            <a:ext cx="7561262" cy="4283074"/>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5" name="Picture 4" descr="A close up of a flower&#10;&#10;Description automatically generated">
            <a:extLst>
              <a:ext uri="{FF2B5EF4-FFF2-40B4-BE49-F238E27FC236}">
                <a16:creationId xmlns:a16="http://schemas.microsoft.com/office/drawing/2014/main" id="{682BE5F3-928F-5E40-A2D0-FDA105E3B8D5}"/>
              </a:ext>
            </a:extLst>
          </p:cNvPr>
          <p:cNvPicPr>
            <a:picLocks noChangeAspect="1"/>
          </p:cNvPicPr>
          <p:nvPr userDrawn="1"/>
        </p:nvPicPr>
        <p:blipFill>
          <a:blip r:embed="rId137" cstate="print">
            <a:extLst>
              <a:ext uri="{28A0092B-C50C-407E-A947-70E740481C1C}">
                <a14:useLocalDpi xmlns:a14="http://schemas.microsoft.com/office/drawing/2010/main"/>
              </a:ext>
            </a:extLst>
          </a:blip>
          <a:stretch>
            <a:fillRect/>
          </a:stretch>
        </p:blipFill>
        <p:spPr>
          <a:xfrm>
            <a:off x="469165" y="6364617"/>
            <a:ext cx="1629410" cy="487847"/>
          </a:xfrm>
          <a:prstGeom prst="rect">
            <a:avLst/>
          </a:prstGeom>
        </p:spPr>
      </p:pic>
      <p:sp>
        <p:nvSpPr>
          <p:cNvPr id="4" name="Footer Placeholder 3">
            <a:extLst>
              <a:ext uri="{FF2B5EF4-FFF2-40B4-BE49-F238E27FC236}">
                <a16:creationId xmlns:a16="http://schemas.microsoft.com/office/drawing/2014/main" id="{6788D574-75C1-644A-97C9-BEAFA0937028}"/>
              </a:ext>
            </a:extLst>
          </p:cNvPr>
          <p:cNvSpPr>
            <a:spLocks noGrp="1"/>
          </p:cNvSpPr>
          <p:nvPr>
            <p:ph type="ftr" sz="quarter" idx="3"/>
          </p:nvPr>
        </p:nvSpPr>
        <p:spPr>
          <a:xfrm>
            <a:off x="6299950" y="6541200"/>
            <a:ext cx="4651200" cy="162000"/>
          </a:xfrm>
          <a:prstGeom prst="rect">
            <a:avLst/>
          </a:prstGeom>
        </p:spPr>
        <p:txBody>
          <a:bodyPr vert="horz" lIns="91440" tIns="45720" rIns="91440" bIns="45720" rtlCol="0" anchor="ctr"/>
          <a:lstStyle>
            <a:lvl1pPr algn="r">
              <a:defRPr sz="8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DAFE2DF9-98C6-9147-9B94-2A5A5D475B08}"/>
              </a:ext>
            </a:extLst>
          </p:cNvPr>
          <p:cNvSpPr>
            <a:spLocks noGrp="1"/>
          </p:cNvSpPr>
          <p:nvPr>
            <p:ph type="sldNum" sz="quarter" idx="4"/>
          </p:nvPr>
        </p:nvSpPr>
        <p:spPr>
          <a:xfrm>
            <a:off x="11336459" y="6541200"/>
            <a:ext cx="366016" cy="162000"/>
          </a:xfrm>
          <a:prstGeom prst="rect">
            <a:avLst/>
          </a:prstGeom>
        </p:spPr>
        <p:txBody>
          <a:bodyPr vert="horz" lIns="91440" tIns="45720" rIns="91440" bIns="45720" rtlCol="0" anchor="ctr"/>
          <a:lstStyle>
            <a:lvl1pPr algn="r">
              <a:defRPr sz="800">
                <a:solidFill>
                  <a:schemeClr val="tx1"/>
                </a:solidFill>
              </a:defRPr>
            </a:lvl1pPr>
          </a:lstStyle>
          <a:p>
            <a:fld id="{F18EFF25-22D3-7349-97D6-73D11F9E5B0D}" type="slidenum">
              <a:rPr lang="en-GB" smtClean="0"/>
              <a:pPr/>
              <a:t>‹#›</a:t>
            </a:fld>
            <a:endParaRPr lang="en-GB"/>
          </a:p>
        </p:txBody>
      </p:sp>
    </p:spTree>
    <p:extLst>
      <p:ext uri="{BB962C8B-B14F-4D97-AF65-F5344CB8AC3E}">
        <p14:creationId xmlns:p14="http://schemas.microsoft.com/office/powerpoint/2010/main" val="2276119194"/>
      </p:ext>
    </p:extLst>
  </p:cSld>
  <p:clrMap bg1="lt1" tx1="dk1" bg2="lt2" tx2="dk2" accent1="accent1" accent2="accent2" accent3="accent3" accent4="accent4" accent5="accent5" accent6="accent6" hlink="hlink" folHlink="folHlink"/>
  <p:sldLayoutIdLst>
    <p:sldLayoutId id="2147484615" r:id="rId1"/>
    <p:sldLayoutId id="2147484616" r:id="rId2"/>
    <p:sldLayoutId id="2147484617" r:id="rId3"/>
    <p:sldLayoutId id="2147484618" r:id="rId4"/>
    <p:sldLayoutId id="2147484619" r:id="rId5"/>
    <p:sldLayoutId id="2147484620" r:id="rId6"/>
    <p:sldLayoutId id="2147484621" r:id="rId7"/>
    <p:sldLayoutId id="2147484622" r:id="rId8"/>
    <p:sldLayoutId id="2147484623" r:id="rId9"/>
    <p:sldLayoutId id="2147484624" r:id="rId10"/>
    <p:sldLayoutId id="2147484625" r:id="rId11"/>
    <p:sldLayoutId id="2147484626" r:id="rId12"/>
    <p:sldLayoutId id="2147484627" r:id="rId13"/>
    <p:sldLayoutId id="2147484628" r:id="rId14"/>
    <p:sldLayoutId id="2147484629" r:id="rId15"/>
    <p:sldLayoutId id="2147484630" r:id="rId16"/>
    <p:sldLayoutId id="2147484631" r:id="rId17"/>
    <p:sldLayoutId id="2147484632" r:id="rId18"/>
    <p:sldLayoutId id="2147484633" r:id="rId19"/>
    <p:sldLayoutId id="2147484634" r:id="rId20"/>
    <p:sldLayoutId id="2147484635" r:id="rId21"/>
    <p:sldLayoutId id="2147484636" r:id="rId22"/>
    <p:sldLayoutId id="2147484637" r:id="rId23"/>
    <p:sldLayoutId id="2147484638" r:id="rId24"/>
    <p:sldLayoutId id="2147484639" r:id="rId25"/>
    <p:sldLayoutId id="2147484640" r:id="rId26"/>
    <p:sldLayoutId id="2147484641" r:id="rId27"/>
    <p:sldLayoutId id="2147484642" r:id="rId28"/>
    <p:sldLayoutId id="2147484643" r:id="rId29"/>
    <p:sldLayoutId id="2147484644" r:id="rId30"/>
    <p:sldLayoutId id="2147484645" r:id="rId31"/>
    <p:sldLayoutId id="2147484646" r:id="rId32"/>
    <p:sldLayoutId id="2147484647" r:id="rId33"/>
    <p:sldLayoutId id="2147484648" r:id="rId34"/>
    <p:sldLayoutId id="2147484649" r:id="rId35"/>
    <p:sldLayoutId id="2147484650" r:id="rId36"/>
    <p:sldLayoutId id="2147484651" r:id="rId37"/>
    <p:sldLayoutId id="2147484652" r:id="rId38"/>
    <p:sldLayoutId id="2147484653" r:id="rId39"/>
    <p:sldLayoutId id="2147484654" r:id="rId40"/>
    <p:sldLayoutId id="2147484655" r:id="rId41"/>
    <p:sldLayoutId id="2147484656" r:id="rId42"/>
    <p:sldLayoutId id="2147484657" r:id="rId43"/>
    <p:sldLayoutId id="2147484658" r:id="rId44"/>
    <p:sldLayoutId id="2147484659" r:id="rId45"/>
    <p:sldLayoutId id="2147484660" r:id="rId46"/>
    <p:sldLayoutId id="2147484661" r:id="rId47"/>
    <p:sldLayoutId id="2147484662" r:id="rId48"/>
    <p:sldLayoutId id="2147484663" r:id="rId49"/>
    <p:sldLayoutId id="2147484664" r:id="rId50"/>
    <p:sldLayoutId id="2147484665" r:id="rId51"/>
    <p:sldLayoutId id="2147484666" r:id="rId52"/>
    <p:sldLayoutId id="2147484667" r:id="rId53"/>
    <p:sldLayoutId id="2147484668" r:id="rId54"/>
    <p:sldLayoutId id="2147484669" r:id="rId55"/>
    <p:sldLayoutId id="2147484670" r:id="rId56"/>
    <p:sldLayoutId id="2147484671" r:id="rId57"/>
    <p:sldLayoutId id="2147484672" r:id="rId58"/>
    <p:sldLayoutId id="2147484673" r:id="rId59"/>
    <p:sldLayoutId id="2147484674" r:id="rId60"/>
    <p:sldLayoutId id="2147484675" r:id="rId61"/>
    <p:sldLayoutId id="2147484676" r:id="rId62"/>
    <p:sldLayoutId id="2147484677" r:id="rId63"/>
    <p:sldLayoutId id="2147484678" r:id="rId64"/>
    <p:sldLayoutId id="2147484679" r:id="rId65"/>
    <p:sldLayoutId id="2147484680" r:id="rId66"/>
    <p:sldLayoutId id="2147484681" r:id="rId67"/>
    <p:sldLayoutId id="2147484682" r:id="rId68"/>
    <p:sldLayoutId id="2147484683" r:id="rId69"/>
    <p:sldLayoutId id="2147484684" r:id="rId70"/>
    <p:sldLayoutId id="2147484685" r:id="rId71"/>
    <p:sldLayoutId id="2147484686" r:id="rId72"/>
    <p:sldLayoutId id="2147484687" r:id="rId73"/>
    <p:sldLayoutId id="2147484688" r:id="rId74"/>
    <p:sldLayoutId id="2147484689" r:id="rId75"/>
    <p:sldLayoutId id="2147484690" r:id="rId76"/>
    <p:sldLayoutId id="2147484691" r:id="rId77"/>
    <p:sldLayoutId id="2147484692" r:id="rId78"/>
    <p:sldLayoutId id="2147484693" r:id="rId79"/>
    <p:sldLayoutId id="2147484694" r:id="rId80"/>
    <p:sldLayoutId id="2147484695" r:id="rId81"/>
    <p:sldLayoutId id="2147484696" r:id="rId82"/>
    <p:sldLayoutId id="2147484697" r:id="rId83"/>
    <p:sldLayoutId id="2147484698" r:id="rId84"/>
    <p:sldLayoutId id="2147484699" r:id="rId85"/>
    <p:sldLayoutId id="2147484700" r:id="rId86"/>
    <p:sldLayoutId id="2147484701" r:id="rId87"/>
    <p:sldLayoutId id="2147484702" r:id="rId88"/>
    <p:sldLayoutId id="2147484703" r:id="rId89"/>
    <p:sldLayoutId id="2147484704" r:id="rId90"/>
    <p:sldLayoutId id="2147484705" r:id="rId91"/>
    <p:sldLayoutId id="2147484706" r:id="rId92"/>
    <p:sldLayoutId id="2147484707" r:id="rId93"/>
    <p:sldLayoutId id="2147484708" r:id="rId94"/>
    <p:sldLayoutId id="2147484709" r:id="rId95"/>
    <p:sldLayoutId id="2147484710" r:id="rId96"/>
    <p:sldLayoutId id="2147484711" r:id="rId97"/>
    <p:sldLayoutId id="2147484712" r:id="rId98"/>
    <p:sldLayoutId id="2147484713" r:id="rId99"/>
    <p:sldLayoutId id="2147484714" r:id="rId100"/>
    <p:sldLayoutId id="2147484715" r:id="rId101"/>
    <p:sldLayoutId id="2147484716" r:id="rId102"/>
    <p:sldLayoutId id="2147484717" r:id="rId103"/>
    <p:sldLayoutId id="2147484718" r:id="rId104"/>
    <p:sldLayoutId id="2147484719" r:id="rId105"/>
    <p:sldLayoutId id="2147484720" r:id="rId106"/>
    <p:sldLayoutId id="2147484721" r:id="rId107"/>
    <p:sldLayoutId id="2147484722" r:id="rId108"/>
    <p:sldLayoutId id="2147484723" r:id="rId109"/>
    <p:sldLayoutId id="2147484724" r:id="rId110"/>
    <p:sldLayoutId id="2147484725" r:id="rId111"/>
    <p:sldLayoutId id="2147484726" r:id="rId112"/>
    <p:sldLayoutId id="2147484727" r:id="rId113"/>
    <p:sldLayoutId id="2147484728" r:id="rId114"/>
    <p:sldLayoutId id="2147484729" r:id="rId115"/>
    <p:sldLayoutId id="2147484730" r:id="rId116"/>
    <p:sldLayoutId id="2147484731" r:id="rId117"/>
    <p:sldLayoutId id="2147484732" r:id="rId118"/>
    <p:sldLayoutId id="2147484733" r:id="rId119"/>
    <p:sldLayoutId id="2147484734" r:id="rId120"/>
    <p:sldLayoutId id="2147484735" r:id="rId121"/>
    <p:sldLayoutId id="2147484736" r:id="rId122"/>
    <p:sldLayoutId id="2147484737" r:id="rId123"/>
    <p:sldLayoutId id="2147484738" r:id="rId124"/>
    <p:sldLayoutId id="2147484739" r:id="rId125"/>
    <p:sldLayoutId id="2147484740" r:id="rId126"/>
    <p:sldLayoutId id="2147484741" r:id="rId127"/>
    <p:sldLayoutId id="2147484742" r:id="rId128"/>
    <p:sldLayoutId id="2147484743" r:id="rId129"/>
    <p:sldLayoutId id="2147484744" r:id="rId130"/>
    <p:sldLayoutId id="2147484746" r:id="rId131"/>
    <p:sldLayoutId id="2147484747" r:id="rId132"/>
    <p:sldLayoutId id="2147484748" r:id="rId133"/>
    <p:sldLayoutId id="2147484749" r:id="rId134"/>
    <p:sldLayoutId id="2147484750" r:id="rId135"/>
  </p:sldLayoutIdLst>
  <p:hf hdr="0" dt="0"/>
  <p:txStyles>
    <p:titleStyle>
      <a:lvl1pPr algn="l" defTabSz="914377" rtl="0" eaLnBrk="1" latinLnBrk="0" hangingPunct="1">
        <a:lnSpc>
          <a:spcPct val="90000"/>
        </a:lnSpc>
        <a:spcBef>
          <a:spcPct val="0"/>
        </a:spcBef>
        <a:buNone/>
        <a:defRPr sz="3000" b="1" kern="1200">
          <a:solidFill>
            <a:schemeClr val="tx1"/>
          </a:solidFill>
          <a:latin typeface="+mj-lt"/>
          <a:ea typeface="+mj-ea"/>
          <a:cs typeface="+mj-cs"/>
        </a:defRPr>
      </a:lvl1pPr>
    </p:titleStyle>
    <p:bodyStyle>
      <a:lvl1pPr marL="182880" indent="-182880" algn="l" defTabSz="914377" rtl="0" eaLnBrk="1" latinLnBrk="0" hangingPunct="1">
        <a:lnSpc>
          <a:spcPct val="100000"/>
        </a:lnSpc>
        <a:spcBef>
          <a:spcPts val="300"/>
        </a:spcBef>
        <a:spcAft>
          <a:spcPts val="200"/>
        </a:spcAft>
        <a:buClr>
          <a:schemeClr val="bg2"/>
        </a:buClr>
        <a:buFont typeface="Arial" panose="020B0604020202020204" pitchFamily="34" charset="0"/>
        <a:buChar char="•"/>
        <a:defRPr sz="2000" kern="1200">
          <a:solidFill>
            <a:schemeClr val="tx1"/>
          </a:solidFill>
          <a:latin typeface="+mn-lt"/>
          <a:ea typeface="+mn-ea"/>
          <a:cs typeface="+mn-cs"/>
        </a:defRPr>
      </a:lvl1pPr>
      <a:lvl2pPr marL="365760" indent="-182880" algn="l" defTabSz="914377" rtl="0" eaLnBrk="1" latinLnBrk="0" hangingPunct="1">
        <a:lnSpc>
          <a:spcPct val="100000"/>
        </a:lnSpc>
        <a:spcBef>
          <a:spcPts val="300"/>
        </a:spcBef>
        <a:spcAft>
          <a:spcPts val="200"/>
        </a:spcAft>
        <a:buClr>
          <a:schemeClr val="bg2"/>
        </a:buClr>
        <a:buFont typeface=".AppleSystemUIFont"/>
        <a:buChar char="–"/>
        <a:tabLst/>
        <a:defRPr sz="2000" kern="1200">
          <a:solidFill>
            <a:schemeClr val="tx1"/>
          </a:solidFill>
          <a:latin typeface="+mn-lt"/>
          <a:ea typeface="+mn-ea"/>
          <a:cs typeface="+mn-cs"/>
        </a:defRPr>
      </a:lvl2pPr>
      <a:lvl3pPr marL="54864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3pPr>
      <a:lvl4pPr marL="731520" indent="-182880" algn="l" defTabSz="914377" rtl="0" eaLnBrk="1" latinLnBrk="0" hangingPunct="1">
        <a:lnSpc>
          <a:spcPct val="100000"/>
        </a:lnSpc>
        <a:spcBef>
          <a:spcPts val="300"/>
        </a:spcBef>
        <a:spcAft>
          <a:spcPts val="200"/>
        </a:spcAft>
        <a:buClr>
          <a:schemeClr val="bg2"/>
        </a:buClr>
        <a:buFont typeface=".AppleSystemUIFont"/>
        <a:buChar char="–"/>
        <a:tabLst/>
        <a:defRPr sz="1800" kern="1200">
          <a:solidFill>
            <a:schemeClr val="tx1"/>
          </a:solidFill>
          <a:latin typeface="+mn-lt"/>
          <a:ea typeface="+mn-ea"/>
          <a:cs typeface="+mn-cs"/>
        </a:defRPr>
      </a:lvl4pPr>
      <a:lvl5pPr marL="914400" indent="-182880" algn="l" defTabSz="914377" rtl="0" eaLnBrk="1" latinLnBrk="0" hangingPunct="1">
        <a:lnSpc>
          <a:spcPct val="100000"/>
        </a:lnSpc>
        <a:spcBef>
          <a:spcPts val="300"/>
        </a:spcBef>
        <a:spcAft>
          <a:spcPts val="200"/>
        </a:spcAft>
        <a:buClr>
          <a:schemeClr val="bg2"/>
        </a:buClr>
        <a:buFont typeface=".AppleSystemUIFont"/>
        <a:buChar char="–"/>
        <a:tabLst/>
        <a:defRPr sz="1600" kern="1200">
          <a:solidFill>
            <a:schemeClr val="tx1"/>
          </a:solidFill>
          <a:latin typeface="+mn-lt"/>
          <a:ea typeface="+mn-ea"/>
          <a:cs typeface="+mn-cs"/>
        </a:defRPr>
      </a:lvl5pPr>
      <a:lvl6pPr marL="1656000" indent="-504000" algn="l" defTabSz="914377" rtl="0" eaLnBrk="1" latinLnBrk="0" hangingPunct="1">
        <a:lnSpc>
          <a:spcPct val="90000"/>
        </a:lnSpc>
        <a:spcBef>
          <a:spcPts val="500"/>
        </a:spcBef>
        <a:buFont typeface=".AppleSystemUIFont"/>
        <a:buChar char="–"/>
        <a:defRPr sz="1800" kern="1200">
          <a:solidFill>
            <a:schemeClr val="bg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8" pos="7310">
          <p15:clr>
            <a:srgbClr val="F26B43"/>
          </p15:clr>
        </p15:guide>
        <p15:guide id="39" pos="370">
          <p15:clr>
            <a:srgbClr val="F26B43"/>
          </p15:clr>
        </p15:guide>
        <p15:guide id="40" orient="horz" pos="967">
          <p15:clr>
            <a:srgbClr val="F26B43"/>
          </p15:clr>
        </p15:guide>
        <p15:guide id="41" orient="horz" pos="257">
          <p15:clr>
            <a:srgbClr val="F26B43"/>
          </p15:clr>
        </p15:guide>
        <p15:guide id="42" pos="846">
          <p15:clr>
            <a:srgbClr val="F26B43"/>
          </p15:clr>
        </p15:guide>
        <p15:guide id="43" pos="960">
          <p15:clr>
            <a:srgbClr val="F26B43"/>
          </p15:clr>
        </p15:guide>
        <p15:guide id="44" pos="1436">
          <p15:clr>
            <a:srgbClr val="F26B43"/>
          </p15:clr>
        </p15:guide>
        <p15:guide id="45" pos="1549">
          <p15:clr>
            <a:srgbClr val="F26B43"/>
          </p15:clr>
        </p15:guide>
        <p15:guide id="46" pos="2026">
          <p15:clr>
            <a:srgbClr val="C35EA4"/>
          </p15:clr>
        </p15:guide>
        <p15:guide id="47" pos="2139">
          <p15:clr>
            <a:srgbClr val="C35EA4"/>
          </p15:clr>
        </p15:guide>
        <p15:guide id="48" pos="2615">
          <p15:clr>
            <a:srgbClr val="547EBF"/>
          </p15:clr>
        </p15:guide>
        <p15:guide id="49" pos="2729">
          <p15:clr>
            <a:srgbClr val="547EBF"/>
          </p15:clr>
        </p15:guide>
        <p15:guide id="50" pos="3205">
          <p15:clr>
            <a:srgbClr val="F26B43"/>
          </p15:clr>
        </p15:guide>
        <p15:guide id="51" pos="3318">
          <p15:clr>
            <a:srgbClr val="F26B43"/>
          </p15:clr>
        </p15:guide>
        <p15:guide id="52" pos="3795">
          <p15:clr>
            <a:srgbClr val="C35EA4"/>
          </p15:clr>
        </p15:guide>
        <p15:guide id="53" pos="3885">
          <p15:clr>
            <a:srgbClr val="C35EA4"/>
          </p15:clr>
        </p15:guide>
        <p15:guide id="54" pos="4362">
          <p15:clr>
            <a:srgbClr val="F26B43"/>
          </p15:clr>
        </p15:guide>
        <p15:guide id="55" pos="4475">
          <p15:clr>
            <a:srgbClr val="F26B43"/>
          </p15:clr>
        </p15:guide>
        <p15:guide id="56" pos="4951">
          <p15:clr>
            <a:srgbClr val="547EBF"/>
          </p15:clr>
        </p15:guide>
        <p15:guide id="57" pos="5065">
          <p15:clr>
            <a:srgbClr val="547EBF"/>
          </p15:clr>
        </p15:guide>
        <p15:guide id="58" pos="5541">
          <p15:clr>
            <a:srgbClr val="C35EA4"/>
          </p15:clr>
        </p15:guide>
        <p15:guide id="59" pos="5654">
          <p15:clr>
            <a:srgbClr val="C35EA4"/>
          </p15:clr>
        </p15:guide>
        <p15:guide id="60" pos="6131">
          <p15:clr>
            <a:srgbClr val="F26B43"/>
          </p15:clr>
        </p15:guide>
        <p15:guide id="61" pos="6244">
          <p15:clr>
            <a:srgbClr val="F26B43"/>
          </p15:clr>
        </p15:guide>
        <p15:guide id="62" pos="6720">
          <p15:clr>
            <a:srgbClr val="F26B43"/>
          </p15:clr>
        </p15:guide>
        <p15:guide id="63" pos="6834">
          <p15:clr>
            <a:srgbClr val="F26B43"/>
          </p15:clr>
        </p15:guide>
        <p15:guide id="64" orient="horz" pos="512">
          <p15:clr>
            <a:srgbClr val="F26B43"/>
          </p15:clr>
        </p15:guide>
        <p15:guide id="65" orient="horz" pos="1142">
          <p15:clr>
            <a:srgbClr val="9FCC3B"/>
          </p15:clr>
        </p15:guide>
        <p15:guide id="66" orient="horz" pos="4007">
          <p15:clr>
            <a:srgbClr val="F26B43"/>
          </p15:clr>
        </p15:guide>
        <p15:guide id="67" pos="3840">
          <p15:clr>
            <a:srgbClr val="F26B43"/>
          </p15:clr>
        </p15:guide>
        <p15:guide id="68" orient="horz" pos="3840">
          <p15:clr>
            <a:srgbClr val="9FCC3B"/>
          </p15:clr>
        </p15:guide>
        <p15:guide id="69" orient="horz" pos="1488">
          <p15:clr>
            <a:srgbClr val="A4A3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12" name="Picture Placeholder 13">
            <a:extLst>
              <a:ext uri="{FF2B5EF4-FFF2-40B4-BE49-F238E27FC236}">
                <a16:creationId xmlns:a16="http://schemas.microsoft.com/office/drawing/2014/main" id="{D55B5CEE-4AC1-C1A3-63DB-32646D2687EF}"/>
              </a:ext>
            </a:extLst>
          </p:cNvPr>
          <p:cNvPicPr>
            <a:picLocks noChangeAspect="1"/>
          </p:cNvPicPr>
          <p:nvPr userDrawn="1"/>
        </p:nvPicPr>
        <p:blipFill rotWithShape="1">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12" name="Picture Placeholder 13">
            <a:extLst>
              <a:ext uri="{FF2B5EF4-FFF2-40B4-BE49-F238E27FC236}">
                <a16:creationId xmlns:a16="http://schemas.microsoft.com/office/drawing/2014/main" id="{D55B5CEE-4AC1-C1A3-63DB-32646D2687EF}"/>
              </a:ext>
            </a:extLst>
          </p:cNvPr>
          <p:cNvPicPr>
            <a:picLocks noChangeAspect="1"/>
          </p:cNvPicPr>
          <p:nvPr userDrawn="1"/>
        </p:nvPicPr>
        <p:blipFill rotWithShape="1">
          <a:blip r:embed="rId10" cstate="print">
            <a:extLst>
              <a:ext uri="{28A0092B-C50C-407E-A947-70E740481C1C}">
                <a14:useLocalDpi xmlns:a14="http://schemas.microsoft.com/office/drawing/2010/main"/>
              </a:ext>
              <a:ext uri="{96DAC541-7B7A-43D3-8B79-37D633B846F1}">
                <asvg:svgBlip xmlns:asvg="http://schemas.microsoft.com/office/drawing/2016/SVG/main" r:embed="rId11"/>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 id="2147484754" r:id="rId7"/>
    <p:sldLayoutId id="2147484755" r:id="rId8"/>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12" name="Picture Placeholder 13">
            <a:extLst>
              <a:ext uri="{FF2B5EF4-FFF2-40B4-BE49-F238E27FC236}">
                <a16:creationId xmlns:a16="http://schemas.microsoft.com/office/drawing/2014/main" id="{D55B5CEE-4AC1-C1A3-63DB-32646D2687EF}"/>
              </a:ext>
            </a:extLst>
          </p:cNvPr>
          <p:cNvPicPr>
            <a:picLocks noChangeAspect="1"/>
          </p:cNvPicPr>
          <p:nvPr userDrawn="1"/>
        </p:nvPicPr>
        <p:blipFill rotWithShape="1">
          <a:blip r:embed="rId33" cstate="print">
            <a:extLst>
              <a:ext uri="{28A0092B-C50C-407E-A947-70E740481C1C}">
                <a14:useLocalDpi xmlns:a14="http://schemas.microsoft.com/office/drawing/2010/main"/>
              </a:ext>
              <a:ext uri="{96DAC541-7B7A-43D3-8B79-37D633B846F1}">
                <asvg:svgBlip xmlns:asvg="http://schemas.microsoft.com/office/drawing/2016/SVG/main" r:embed="rId34"/>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3950" r:id="rId29"/>
    <p:sldLayoutId id="2147483951" r:id="rId30"/>
    <p:sldLayoutId id="2147484753" r:id="rId31"/>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12" name="Picture Placeholder 13">
            <a:extLst>
              <a:ext uri="{FF2B5EF4-FFF2-40B4-BE49-F238E27FC236}">
                <a16:creationId xmlns:a16="http://schemas.microsoft.com/office/drawing/2014/main" id="{D55B5CEE-4AC1-C1A3-63DB-32646D2687EF}"/>
              </a:ext>
            </a:extLst>
          </p:cNvPr>
          <p:cNvPicPr>
            <a:picLocks noChangeAspect="1"/>
          </p:cNvPicPr>
          <p:nvPr userDrawn="1"/>
        </p:nvPicPr>
        <p:blipFill rotWithShape="1">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12" name="Picture Placeholder 13">
            <a:extLst>
              <a:ext uri="{FF2B5EF4-FFF2-40B4-BE49-F238E27FC236}">
                <a16:creationId xmlns:a16="http://schemas.microsoft.com/office/drawing/2014/main" id="{D55B5CEE-4AC1-C1A3-63DB-32646D2687EF}"/>
              </a:ext>
            </a:extLst>
          </p:cNvPr>
          <p:cNvPicPr>
            <a:picLocks noChangeAspect="1"/>
          </p:cNvPicPr>
          <p:nvPr userDrawn="1"/>
        </p:nvPicPr>
        <p:blipFill rotWithShape="1">
          <a:blip r:embed="rId7" cstate="print">
            <a:extLst>
              <a:ext uri="{28A0092B-C50C-407E-A947-70E740481C1C}">
                <a14:useLocalDpi xmlns:a14="http://schemas.microsoft.com/office/drawing/2010/main"/>
              </a:ext>
              <a:ext uri="{96DAC541-7B7A-43D3-8B79-37D633B846F1}">
                <asvg:svgBlip xmlns:asvg="http://schemas.microsoft.com/office/drawing/2016/SVG/main" r:embed="rId8"/>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12" name="Picture Placeholder 13">
            <a:extLst>
              <a:ext uri="{FF2B5EF4-FFF2-40B4-BE49-F238E27FC236}">
                <a16:creationId xmlns:a16="http://schemas.microsoft.com/office/drawing/2014/main" id="{D55B5CEE-4AC1-C1A3-63DB-32646D2687EF}"/>
              </a:ext>
            </a:extLst>
          </p:cNvPr>
          <p:cNvPicPr>
            <a:picLocks noChangeAspect="1"/>
          </p:cNvPicPr>
          <p:nvPr userDrawn="1"/>
        </p:nvPicPr>
        <p:blipFill rotWithShape="1">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rcRect l="6945" t="19498" r="6909" b="15243"/>
          <a:stretch/>
        </p:blipFill>
        <p:spPr>
          <a:xfrm>
            <a:off x="548482" y="6308725"/>
            <a:ext cx="1381418" cy="309766"/>
          </a:xfrm>
          <a:prstGeom prst="rect">
            <a:avLst/>
          </a:prstGeom>
        </p:spPr>
      </p:pic>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pic>
        <p:nvPicPr>
          <p:cNvPr id="208" name="Graphic 207">
            <a:extLst>
              <a:ext uri="{FF2B5EF4-FFF2-40B4-BE49-F238E27FC236}">
                <a16:creationId xmlns:a16="http://schemas.microsoft.com/office/drawing/2014/main" id="{AB351E08-0E99-FB1B-77C9-10D157E66236}"/>
              </a:ext>
            </a:extLst>
          </p:cNvPr>
          <p:cNvPicPr>
            <a:picLocks noChangeAspect="1"/>
          </p:cNvPicPr>
          <p:nvPr userDrawn="1"/>
        </p:nvPicPr>
        <p:blipFill>
          <a:blip r:embed="rId14">
            <a:extLst>
              <a:ext uri="{96DAC541-7B7A-43D3-8B79-37D633B846F1}">
                <asvg:svgBlip xmlns:asvg="http://schemas.microsoft.com/office/drawing/2016/SVG/main" r:embed="rId15"/>
              </a:ext>
            </a:extLst>
          </a:blip>
          <a:stretch>
            <a:fillRect/>
          </a:stretch>
        </p:blipFill>
        <p:spPr>
          <a:xfrm>
            <a:off x="550863" y="6336448"/>
            <a:ext cx="1381417" cy="233480"/>
          </a:xfrm>
          <a:prstGeom prst="rect">
            <a:avLst/>
          </a:prstGeom>
        </p:spPr>
      </p:pic>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pic>
        <p:nvPicPr>
          <p:cNvPr id="208" name="Graphic 207">
            <a:extLst>
              <a:ext uri="{FF2B5EF4-FFF2-40B4-BE49-F238E27FC236}">
                <a16:creationId xmlns:a16="http://schemas.microsoft.com/office/drawing/2014/main" id="{AB351E08-0E99-FB1B-77C9-10D157E6623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550863" y="6336448"/>
            <a:ext cx="1381417" cy="233480"/>
          </a:xfrm>
          <a:prstGeom prst="rect">
            <a:avLst/>
          </a:prstGeom>
        </p:spPr>
      </p:pic>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jpeg"/><Relationship Id="rId1" Type="http://schemas.openxmlformats.org/officeDocument/2006/relationships/slideLayout" Target="../slideLayouts/slideLayout65.xml"/><Relationship Id="rId5" Type="http://schemas.openxmlformats.org/officeDocument/2006/relationships/image" Target="../media/image460.png"/><Relationship Id="rId4" Type="http://schemas.openxmlformats.org/officeDocument/2006/relationships/slide" Target="slide1.xml"/></Relationships>
</file>

<file path=ppt/slides/_rels/slide10.xml.rels><?xml version="1.0" encoding="UTF-8" standalone="yes"?>
<Relationships xmlns="http://schemas.openxmlformats.org/package/2006/relationships"><Relationship Id="rId8" Type="http://schemas.openxmlformats.org/officeDocument/2006/relationships/image" Target="../media/image63.svg"/><Relationship Id="rId3" Type="http://schemas.openxmlformats.org/officeDocument/2006/relationships/image" Target="../media/image58.png"/><Relationship Id="rId7" Type="http://schemas.openxmlformats.org/officeDocument/2006/relationships/image" Target="../media/image62.png"/><Relationship Id="rId12" Type="http://schemas.openxmlformats.org/officeDocument/2006/relationships/image" Target="../media/image67.svg"/><Relationship Id="rId2" Type="http://schemas.openxmlformats.org/officeDocument/2006/relationships/notesSlide" Target="../notesSlides/notesSlide5.xml"/><Relationship Id="rId1" Type="http://schemas.openxmlformats.org/officeDocument/2006/relationships/slideLayout" Target="../slideLayouts/slideLayout21.xml"/><Relationship Id="rId6" Type="http://schemas.openxmlformats.org/officeDocument/2006/relationships/image" Target="../media/image61.svg"/><Relationship Id="rId11" Type="http://schemas.openxmlformats.org/officeDocument/2006/relationships/image" Target="../media/image66.png"/><Relationship Id="rId5" Type="http://schemas.openxmlformats.org/officeDocument/2006/relationships/image" Target="../media/image60.png"/><Relationship Id="rId10" Type="http://schemas.openxmlformats.org/officeDocument/2006/relationships/image" Target="../media/image65.svg"/><Relationship Id="rId4" Type="http://schemas.openxmlformats.org/officeDocument/2006/relationships/image" Target="../media/image59.svg"/><Relationship Id="rId9" Type="http://schemas.openxmlformats.org/officeDocument/2006/relationships/image" Target="../media/image64.png"/></Relationships>
</file>

<file path=ppt/slides/_rels/slide11.xml.rels><?xml version="1.0" encoding="UTF-8" standalone="yes"?>
<Relationships xmlns="http://schemas.openxmlformats.org/package/2006/relationships"><Relationship Id="rId8" Type="http://schemas.openxmlformats.org/officeDocument/2006/relationships/image" Target="../media/image68.png"/><Relationship Id="rId13" Type="http://schemas.openxmlformats.org/officeDocument/2006/relationships/image" Target="../media/image73.svg"/><Relationship Id="rId3" Type="http://schemas.openxmlformats.org/officeDocument/2006/relationships/diagramData" Target="../diagrams/data1.xml"/><Relationship Id="rId7" Type="http://schemas.microsoft.com/office/2007/relationships/diagramDrawing" Target="../diagrams/drawing1.xml"/><Relationship Id="rId12" Type="http://schemas.openxmlformats.org/officeDocument/2006/relationships/image" Target="../media/image72.png"/><Relationship Id="rId17" Type="http://schemas.openxmlformats.org/officeDocument/2006/relationships/image" Target="../media/image77.svg"/><Relationship Id="rId2" Type="http://schemas.openxmlformats.org/officeDocument/2006/relationships/notesSlide" Target="../notesSlides/notesSlide6.xml"/><Relationship Id="rId16" Type="http://schemas.openxmlformats.org/officeDocument/2006/relationships/image" Target="../media/image76.png"/><Relationship Id="rId1" Type="http://schemas.openxmlformats.org/officeDocument/2006/relationships/slideLayout" Target="../slideLayouts/slideLayout26.xml"/><Relationship Id="rId6" Type="http://schemas.openxmlformats.org/officeDocument/2006/relationships/diagramColors" Target="../diagrams/colors1.xml"/><Relationship Id="rId11" Type="http://schemas.openxmlformats.org/officeDocument/2006/relationships/image" Target="../media/image71.svg"/><Relationship Id="rId5" Type="http://schemas.openxmlformats.org/officeDocument/2006/relationships/diagramQuickStyle" Target="../diagrams/quickStyle1.xml"/><Relationship Id="rId15" Type="http://schemas.openxmlformats.org/officeDocument/2006/relationships/image" Target="../media/image75.svg"/><Relationship Id="rId10" Type="http://schemas.openxmlformats.org/officeDocument/2006/relationships/image" Target="../media/image70.png"/><Relationship Id="rId4" Type="http://schemas.openxmlformats.org/officeDocument/2006/relationships/diagramLayout" Target="../diagrams/layout1.xml"/><Relationship Id="rId9" Type="http://schemas.openxmlformats.org/officeDocument/2006/relationships/image" Target="../media/image69.svg"/><Relationship Id="rId14" Type="http://schemas.openxmlformats.org/officeDocument/2006/relationships/image" Target="../media/image7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3.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slideLayout" Target="../slideLayouts/slideLayout15.xml"/><Relationship Id="rId7" Type="http://schemas.openxmlformats.org/officeDocument/2006/relationships/diagramData" Target="../diagrams/data2.xml"/><Relationship Id="rId2" Type="http://schemas.openxmlformats.org/officeDocument/2006/relationships/tags" Target="../tags/tag762.xml"/><Relationship Id="rId1" Type="http://schemas.openxmlformats.org/officeDocument/2006/relationships/vmlDrawing" Target="../drawings/vmlDrawing3.vml"/><Relationship Id="rId6" Type="http://schemas.openxmlformats.org/officeDocument/2006/relationships/image" Target="../media/image53.emf"/><Relationship Id="rId11" Type="http://schemas.microsoft.com/office/2007/relationships/diagramDrawing" Target="../diagrams/drawing2.xml"/><Relationship Id="rId5" Type="http://schemas.openxmlformats.org/officeDocument/2006/relationships/oleObject" Target="../embeddings/oleObject3.bin"/><Relationship Id="rId10" Type="http://schemas.openxmlformats.org/officeDocument/2006/relationships/diagramColors" Target="../diagrams/colors2.xml"/><Relationship Id="rId4" Type="http://schemas.openxmlformats.org/officeDocument/2006/relationships/notesSlide" Target="../notesSlides/notesSlide7.xml"/><Relationship Id="rId9" Type="http://schemas.openxmlformats.org/officeDocument/2006/relationships/diagramQuickStyle" Target="../diagrams/quickStyle2.xml"/></Relationships>
</file>

<file path=ppt/slides/_rels/slide14.xml.rels><?xml version="1.0" encoding="UTF-8" standalone="yes"?>
<Relationships xmlns="http://schemas.openxmlformats.org/package/2006/relationships"><Relationship Id="rId3" Type="http://schemas.openxmlformats.org/officeDocument/2006/relationships/hyperlink" Target="https://doi.org/10.2471/blt.18.219691" TargetMode="External"/><Relationship Id="rId2" Type="http://schemas.openxmlformats.org/officeDocument/2006/relationships/notesSlide" Target="../notesSlides/notesSlide8.xml"/><Relationship Id="rId1" Type="http://schemas.openxmlformats.org/officeDocument/2006/relationships/slideLayout" Target="../slideLayouts/slideLayout15.xml"/><Relationship Id="rId6" Type="http://schemas.openxmlformats.org/officeDocument/2006/relationships/image" Target="../media/image78.jpeg"/><Relationship Id="rId5" Type="http://schemas.openxmlformats.org/officeDocument/2006/relationships/hyperlink" Target="https://pubmed.ncbi.nlm.nih.gov/30992638/" TargetMode="External"/><Relationship Id="rId4" Type="http://schemas.openxmlformats.org/officeDocument/2006/relationships/hyperlink" Target="http://www.ncbi.nlm.nih.gov/pmc/articles/pmc6453318/"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8.xml"/></Relationships>
</file>

<file path=ppt/slides/_rels/slide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png"/><Relationship Id="rId1" Type="http://schemas.openxmlformats.org/officeDocument/2006/relationships/slideLayout" Target="../slideLayouts/slideLayout44.xml"/><Relationship Id="rId5" Type="http://schemas.openxmlformats.org/officeDocument/2006/relationships/image" Target="../media/image52.jpeg"/><Relationship Id="rId4" Type="http://schemas.openxmlformats.org/officeDocument/2006/relationships/image" Target="../media/image51.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tags" Target="../tags/tag760.xml"/><Relationship Id="rId1" Type="http://schemas.openxmlformats.org/officeDocument/2006/relationships/vmlDrawing" Target="../drawings/vmlDrawing1.vml"/><Relationship Id="rId6" Type="http://schemas.openxmlformats.org/officeDocument/2006/relationships/image" Target="../media/image53.emf"/><Relationship Id="rId5" Type="http://schemas.openxmlformats.org/officeDocument/2006/relationships/oleObject" Target="../embeddings/oleObject1.bin"/><Relationship Id="rId4" Type="http://schemas.openxmlformats.org/officeDocument/2006/relationships/notesSlide" Target="../notesSlides/notesSlide3.xml"/></Relationships>
</file>

<file path=ppt/slides/_rels/slide8.xml.rels><?xml version="1.0" encoding="UTF-8" standalone="yes"?>
<Relationships xmlns="http://schemas.openxmlformats.org/package/2006/relationships"><Relationship Id="rId8" Type="http://schemas.openxmlformats.org/officeDocument/2006/relationships/image" Target="../media/image55.svg"/><Relationship Id="rId3" Type="http://schemas.openxmlformats.org/officeDocument/2006/relationships/slideLayout" Target="../slideLayouts/slideLayout15.xml"/><Relationship Id="rId7" Type="http://schemas.openxmlformats.org/officeDocument/2006/relationships/image" Target="../media/image54.png"/><Relationship Id="rId2" Type="http://schemas.openxmlformats.org/officeDocument/2006/relationships/tags" Target="../tags/tag761.xml"/><Relationship Id="rId1" Type="http://schemas.openxmlformats.org/officeDocument/2006/relationships/vmlDrawing" Target="../drawings/vmlDrawing2.vml"/><Relationship Id="rId6" Type="http://schemas.openxmlformats.org/officeDocument/2006/relationships/image" Target="../media/image53.emf"/><Relationship Id="rId5" Type="http://schemas.openxmlformats.org/officeDocument/2006/relationships/oleObject" Target="../embeddings/oleObject2.bin"/><Relationship Id="rId10" Type="http://schemas.openxmlformats.org/officeDocument/2006/relationships/image" Target="../media/image57.svg"/><Relationship Id="rId4" Type="http://schemas.openxmlformats.org/officeDocument/2006/relationships/notesSlide" Target="../notesSlides/notesSlide4.xml"/><Relationship Id="rId9" Type="http://schemas.openxmlformats.org/officeDocument/2006/relationships/image" Target="../media/image5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C061939-39EF-FA8A-880D-30BB5BE87860}"/>
              </a:ext>
            </a:extLst>
          </p:cNvPr>
          <p:cNvSpPr>
            <a:spLocks noGrp="1"/>
          </p:cNvSpPr>
          <p:nvPr>
            <p:ph type="body" sz="quarter" idx="16"/>
          </p:nvPr>
        </p:nvSpPr>
        <p:spPr>
          <a:xfrm>
            <a:off x="550864" y="2003898"/>
            <a:ext cx="4486085" cy="2007564"/>
          </a:xfrm>
        </p:spPr>
        <p:txBody>
          <a:bodyPr/>
          <a:lstStyle/>
          <a:p>
            <a:r>
              <a:rPr lang="en-US" dirty="0">
                <a:solidFill>
                  <a:schemeClr val="accent1"/>
                </a:solidFill>
              </a:rPr>
              <a:t>The Evolving Regulatory Landscape for IVD in APAC</a:t>
            </a:r>
          </a:p>
        </p:txBody>
      </p:sp>
      <p:sp>
        <p:nvSpPr>
          <p:cNvPr id="3" name="Text Placeholder 2">
            <a:extLst>
              <a:ext uri="{FF2B5EF4-FFF2-40B4-BE49-F238E27FC236}">
                <a16:creationId xmlns:a16="http://schemas.microsoft.com/office/drawing/2014/main" id="{3200A8C9-039C-BDEF-4264-F74BD0BE2A76}"/>
              </a:ext>
            </a:extLst>
          </p:cNvPr>
          <p:cNvSpPr>
            <a:spLocks noGrp="1"/>
          </p:cNvSpPr>
          <p:nvPr>
            <p:ph type="body" sz="quarter" idx="17"/>
          </p:nvPr>
        </p:nvSpPr>
        <p:spPr>
          <a:xfrm>
            <a:off x="550864" y="4095818"/>
            <a:ext cx="4001681" cy="1127935"/>
          </a:xfrm>
        </p:spPr>
        <p:txBody>
          <a:bodyPr/>
          <a:lstStyle/>
          <a:p>
            <a:r>
              <a:rPr lang="en-US" dirty="0"/>
              <a:t>Understanding the challenges and opportunities</a:t>
            </a:r>
          </a:p>
        </p:txBody>
      </p:sp>
      <p:pic>
        <p:nvPicPr>
          <p:cNvPr id="8" name="Picture Placeholder 7" descr="A person holding papers and looking at a computer&#10;&#10;Description automatically generated with medium confidence">
            <a:extLst>
              <a:ext uri="{FF2B5EF4-FFF2-40B4-BE49-F238E27FC236}">
                <a16:creationId xmlns:a16="http://schemas.microsoft.com/office/drawing/2014/main" id="{97E1A526-16CC-86DE-700B-8DA7F5F71EDD}"/>
              </a:ext>
            </a:extLst>
          </p:cNvPr>
          <p:cNvPicPr>
            <a:picLocks noGrp="1" noChangeAspect="1"/>
          </p:cNvPicPr>
          <p:nvPr>
            <p:ph type="pic" sz="quarter" idx="21"/>
          </p:nvPr>
        </p:nvPicPr>
        <p:blipFill>
          <a:blip r:embed="rId2">
            <a:extLst>
              <a:ext uri="{28A0092B-C50C-407E-A947-70E740481C1C}">
                <a14:useLocalDpi xmlns:a14="http://schemas.microsoft.com/office/drawing/2010/main" val="0"/>
              </a:ext>
            </a:extLst>
          </a:blip>
          <a:srcRect l="13524" r="13524"/>
          <a:stretch>
            <a:fillRect/>
          </a:stretch>
        </p:blipFill>
        <p:spPr/>
      </p:pic>
      <mc:AlternateContent xmlns:mc="http://schemas.openxmlformats.org/markup-compatibility/2006" xmlns:pslz="http://schemas.microsoft.com/office/powerpoint/2016/slidezoom">
        <mc:Choice Requires="pslz">
          <p:graphicFrame>
            <p:nvGraphicFramePr>
              <p:cNvPr id="5" name="Slide Zoom 4">
                <a:extLst>
                  <a:ext uri="{FF2B5EF4-FFF2-40B4-BE49-F238E27FC236}">
                    <a16:creationId xmlns:a16="http://schemas.microsoft.com/office/drawing/2014/main" id="{F237837C-C13F-49D1-97F4-09D74B13EC57}"/>
                  </a:ext>
                </a:extLst>
              </p:cNvPr>
              <p:cNvGraphicFramePr>
                <a:graphicFrameLocks noChangeAspect="1"/>
              </p:cNvGraphicFramePr>
              <p:nvPr>
                <p:extLst>
                  <p:ext uri="{D42A27DB-BD31-4B8C-83A1-F6EECF244321}">
                    <p14:modId xmlns:p14="http://schemas.microsoft.com/office/powerpoint/2010/main" val="776860657"/>
                  </p:ext>
                </p:extLst>
              </p:nvPr>
            </p:nvGraphicFramePr>
            <p:xfrm>
              <a:off x="-3712308" y="842794"/>
              <a:ext cx="3048000" cy="1714500"/>
            </p:xfrm>
            <a:graphic>
              <a:graphicData uri="http://schemas.microsoft.com/office/powerpoint/2016/slidezoom">
                <pslz:sldZm>
                  <pslz:sldZmObj sldId="661" cId="398041788">
                    <pslz:zmPr id="{D1883050-B08A-47A3-AF13-44FBE1234BC4}" returnToParent="0" transitionDur="1000">
                      <p166:blipFill xmlns:p166="http://schemas.microsoft.com/office/powerpoint/2016/6/main">
                        <a:blip r:embed="rId3"/>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5" name="Slide Zoom 4">
                <a:hlinkClick r:id="rId4" action="ppaction://hlinksldjump"/>
                <a:extLst>
                  <a:ext uri="{FF2B5EF4-FFF2-40B4-BE49-F238E27FC236}">
                    <a16:creationId xmlns:a16="http://schemas.microsoft.com/office/drawing/2014/main" id="{F237837C-C13F-49D1-97F4-09D74B13EC57}"/>
                  </a:ext>
                </a:extLst>
              </p:cNvPr>
              <p:cNvPicPr>
                <a:picLocks noGrp="1" noRot="1" noChangeAspect="1" noMove="1" noResize="1" noEditPoints="1" noAdjustHandles="1" noChangeArrowheads="1" noChangeShapeType="1"/>
              </p:cNvPicPr>
              <p:nvPr/>
            </p:nvPicPr>
            <p:blipFill>
              <a:blip r:embed="rId5"/>
              <a:stretch>
                <a:fillRect/>
              </a:stretch>
            </p:blipFill>
            <p:spPr>
              <a:xfrm>
                <a:off x="-3712308" y="842794"/>
                <a:ext cx="3048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39804178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4B5701B-4003-4F6B-8C7D-9D202A8A0E7B}"/>
              </a:ext>
            </a:extLst>
          </p:cNvPr>
          <p:cNvSpPr>
            <a:spLocks noGrp="1"/>
          </p:cNvSpPr>
          <p:nvPr>
            <p:ph type="title"/>
          </p:nvPr>
        </p:nvSpPr>
        <p:spPr>
          <a:xfrm>
            <a:off x="550864" y="356172"/>
            <a:ext cx="10692859" cy="746810"/>
          </a:xfrm>
        </p:spPr>
        <p:txBody>
          <a:bodyPr/>
          <a:lstStyle/>
          <a:p>
            <a:r>
              <a:rPr lang="en-GB" dirty="0">
                <a:solidFill>
                  <a:schemeClr val="accent2">
                    <a:lumMod val="50000"/>
                  </a:schemeClr>
                </a:solidFill>
              </a:rPr>
              <a:t>Regulations and innovation need to be aligned for best results and to drive development and adoption of safe and effective new products</a:t>
            </a:r>
            <a:br>
              <a:rPr lang="en-GB" dirty="0">
                <a:solidFill>
                  <a:schemeClr val="accent2">
                    <a:lumMod val="50000"/>
                  </a:schemeClr>
                </a:solidFill>
              </a:rPr>
            </a:br>
            <a:endParaRPr lang="en-US" dirty="0">
              <a:solidFill>
                <a:schemeClr val="accent2">
                  <a:lumMod val="50000"/>
                </a:schemeClr>
              </a:solidFill>
            </a:endParaRPr>
          </a:p>
        </p:txBody>
      </p:sp>
      <p:sp>
        <p:nvSpPr>
          <p:cNvPr id="3" name="Slide Number Placeholder 2">
            <a:extLst>
              <a:ext uri="{FF2B5EF4-FFF2-40B4-BE49-F238E27FC236}">
                <a16:creationId xmlns:a16="http://schemas.microsoft.com/office/drawing/2014/main" id="{4013A041-EDD1-68BC-30EE-51A9571B43E9}"/>
              </a:ext>
            </a:extLst>
          </p:cNvPr>
          <p:cNvSpPr>
            <a:spLocks noGrp="1"/>
          </p:cNvSpPr>
          <p:nvPr>
            <p:ph type="sldNum" sz="quarter" idx="11"/>
          </p:nvPr>
        </p:nvSpPr>
        <p:spPr/>
        <p:txBody>
          <a:bodyPr/>
          <a:lstStyle/>
          <a:p>
            <a:fld id="{F59CD943-D024-467A-B36E-F11E1285ED75}" type="slidenum">
              <a:rPr lang="en-GB" smtClean="0"/>
              <a:pPr/>
              <a:t>10</a:t>
            </a:fld>
            <a:endParaRPr lang="en-GB" dirty="0"/>
          </a:p>
        </p:txBody>
      </p:sp>
      <p:pic>
        <p:nvPicPr>
          <p:cNvPr id="40" name="Picture Placeholder 39" descr="Recycle sign">
            <a:extLst>
              <a:ext uri="{FF2B5EF4-FFF2-40B4-BE49-F238E27FC236}">
                <a16:creationId xmlns:a16="http://schemas.microsoft.com/office/drawing/2014/main" id="{D49001F0-8C4A-4D38-BECD-619D6C63C945}"/>
              </a:ext>
            </a:extLst>
          </p:cNvPr>
          <p:cNvPicPr>
            <a:picLocks noGrp="1" noChangeAspect="1"/>
          </p:cNvPicPr>
          <p:nvPr>
            <p:ph type="pic" sz="quarter" idx="20"/>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t="2288" b="2288"/>
          <a:stretch>
            <a:fillRect/>
          </a:stretch>
        </p:blipFill>
        <p:spPr>
          <a:xfrm>
            <a:off x="551231" y="1376483"/>
            <a:ext cx="936257" cy="892971"/>
          </a:xfrm>
        </p:spPr>
      </p:pic>
      <p:sp>
        <p:nvSpPr>
          <p:cNvPr id="8" name="Text Placeholder 7">
            <a:extLst>
              <a:ext uri="{FF2B5EF4-FFF2-40B4-BE49-F238E27FC236}">
                <a16:creationId xmlns:a16="http://schemas.microsoft.com/office/drawing/2014/main" id="{1A3D11AE-42EE-42D9-BCE2-D027EA90A224}"/>
              </a:ext>
            </a:extLst>
          </p:cNvPr>
          <p:cNvSpPr>
            <a:spLocks noGrp="1"/>
          </p:cNvSpPr>
          <p:nvPr>
            <p:ph type="body" sz="quarter" idx="26"/>
          </p:nvPr>
        </p:nvSpPr>
        <p:spPr>
          <a:xfrm>
            <a:off x="550864" y="2637135"/>
            <a:ext cx="1912245" cy="2384569"/>
          </a:xfrm>
        </p:spPr>
        <p:txBody>
          <a:bodyPr/>
          <a:lstStyle/>
          <a:p>
            <a:r>
              <a:rPr lang="en-US" sz="1200" dirty="0"/>
              <a:t>Unlike drugs, </a:t>
            </a:r>
            <a:r>
              <a:rPr lang="en-US" sz="1200" b="1" dirty="0"/>
              <a:t>medical devices are designed and undergo iterative development</a:t>
            </a:r>
            <a:endParaRPr lang="en-US" sz="1200" dirty="0"/>
          </a:p>
          <a:p>
            <a:r>
              <a:rPr lang="en-US" sz="1200" b="1" dirty="0"/>
              <a:t>Post-market experiences are important </a:t>
            </a:r>
            <a:r>
              <a:rPr lang="en-US" sz="1200" dirty="0"/>
              <a:t>in shaping premarket decisions</a:t>
            </a:r>
          </a:p>
          <a:p>
            <a:endParaRPr lang="en-US" dirty="0"/>
          </a:p>
        </p:txBody>
      </p:sp>
      <p:sp>
        <p:nvSpPr>
          <p:cNvPr id="10" name="Text Placeholder 9">
            <a:extLst>
              <a:ext uri="{FF2B5EF4-FFF2-40B4-BE49-F238E27FC236}">
                <a16:creationId xmlns:a16="http://schemas.microsoft.com/office/drawing/2014/main" id="{1B8D2D58-4674-47DA-8493-DFABACEB39BD}"/>
              </a:ext>
            </a:extLst>
          </p:cNvPr>
          <p:cNvSpPr>
            <a:spLocks noGrp="1"/>
          </p:cNvSpPr>
          <p:nvPr>
            <p:ph type="body" sz="quarter" idx="28"/>
          </p:nvPr>
        </p:nvSpPr>
        <p:spPr>
          <a:xfrm>
            <a:off x="2699267" y="2637135"/>
            <a:ext cx="1912245" cy="2384569"/>
          </a:xfrm>
        </p:spPr>
        <p:txBody>
          <a:bodyPr/>
          <a:lstStyle/>
          <a:p>
            <a:r>
              <a:rPr lang="en-US" sz="1200" dirty="0"/>
              <a:t>High-risk devices receive significant review and inspectional resources</a:t>
            </a:r>
          </a:p>
          <a:p>
            <a:r>
              <a:rPr lang="en-US" sz="1200" b="1" dirty="0"/>
              <a:t>Assumption that novel device means high-risk device needs to evolve</a:t>
            </a:r>
          </a:p>
          <a:p>
            <a:r>
              <a:rPr lang="en-US" sz="1200" dirty="0"/>
              <a:t>Low- to medium-risk devices have shorter review cycles and evidence requirements</a:t>
            </a:r>
          </a:p>
          <a:p>
            <a:endParaRPr lang="en-US" sz="1200" dirty="0"/>
          </a:p>
        </p:txBody>
      </p:sp>
      <p:sp>
        <p:nvSpPr>
          <p:cNvPr id="25" name="Text Placeholder 24">
            <a:extLst>
              <a:ext uri="{FF2B5EF4-FFF2-40B4-BE49-F238E27FC236}">
                <a16:creationId xmlns:a16="http://schemas.microsoft.com/office/drawing/2014/main" id="{6B47E601-3686-4173-B093-D868D7AB6D8B}"/>
              </a:ext>
            </a:extLst>
          </p:cNvPr>
          <p:cNvSpPr>
            <a:spLocks noGrp="1"/>
          </p:cNvSpPr>
          <p:nvPr>
            <p:ph type="body" sz="quarter" idx="30"/>
          </p:nvPr>
        </p:nvSpPr>
        <p:spPr>
          <a:xfrm>
            <a:off x="4885377" y="2637135"/>
            <a:ext cx="1912245" cy="2575874"/>
          </a:xfrm>
        </p:spPr>
        <p:txBody>
          <a:bodyPr/>
          <a:lstStyle/>
          <a:p>
            <a:r>
              <a:rPr lang="en-US" sz="1200" dirty="0"/>
              <a:t>Products with guidance have faster review cycles and higher chances of first-cycle approval; they were also the first to be reviewed by third-party reviewers</a:t>
            </a:r>
          </a:p>
          <a:p>
            <a:r>
              <a:rPr lang="en-US" sz="1200" b="1" dirty="0"/>
              <a:t>Guidance benefits both innovators and review scientists, contributing to more predictable and expedited review cycles</a:t>
            </a:r>
          </a:p>
        </p:txBody>
      </p:sp>
      <p:sp>
        <p:nvSpPr>
          <p:cNvPr id="27" name="Text Placeholder 26">
            <a:extLst>
              <a:ext uri="{FF2B5EF4-FFF2-40B4-BE49-F238E27FC236}">
                <a16:creationId xmlns:a16="http://schemas.microsoft.com/office/drawing/2014/main" id="{1732C713-D122-4E5F-898A-2FF5E44D9983}"/>
              </a:ext>
            </a:extLst>
          </p:cNvPr>
          <p:cNvSpPr>
            <a:spLocks noGrp="1"/>
          </p:cNvSpPr>
          <p:nvPr>
            <p:ph type="body" sz="quarter" idx="32"/>
          </p:nvPr>
        </p:nvSpPr>
        <p:spPr>
          <a:xfrm>
            <a:off x="7090343" y="2637135"/>
            <a:ext cx="1912245" cy="1979613"/>
          </a:xfrm>
        </p:spPr>
        <p:txBody>
          <a:bodyPr/>
          <a:lstStyle/>
          <a:p>
            <a:r>
              <a:rPr lang="en-US" sz="1200" dirty="0"/>
              <a:t>“Tool claims” have less burdensome evidence requirements than specific clinical benefit claims</a:t>
            </a:r>
          </a:p>
          <a:p>
            <a:r>
              <a:rPr lang="en-US" sz="1200" b="1" dirty="0"/>
              <a:t>Innovation is often established in research and practice outside of the regulatory framework</a:t>
            </a:r>
          </a:p>
        </p:txBody>
      </p:sp>
      <p:sp>
        <p:nvSpPr>
          <p:cNvPr id="28" name="Text Placeholder 27">
            <a:extLst>
              <a:ext uri="{FF2B5EF4-FFF2-40B4-BE49-F238E27FC236}">
                <a16:creationId xmlns:a16="http://schemas.microsoft.com/office/drawing/2014/main" id="{9673A65E-E584-4981-94E6-C21DEC0D85D4}"/>
              </a:ext>
            </a:extLst>
          </p:cNvPr>
          <p:cNvSpPr>
            <a:spLocks noGrp="1"/>
          </p:cNvSpPr>
          <p:nvPr>
            <p:ph type="body" sz="quarter" idx="41"/>
          </p:nvPr>
        </p:nvSpPr>
        <p:spPr>
          <a:xfrm>
            <a:off x="550864" y="2276772"/>
            <a:ext cx="2268000" cy="270168"/>
          </a:xfrm>
        </p:spPr>
        <p:txBody>
          <a:bodyPr/>
          <a:lstStyle/>
          <a:p>
            <a:r>
              <a:rPr lang="en-US" b="1" dirty="0">
                <a:solidFill>
                  <a:schemeClr val="accent2">
                    <a:lumMod val="50000"/>
                  </a:schemeClr>
                </a:solidFill>
              </a:rPr>
              <a:t>Product Lifecycle</a:t>
            </a:r>
          </a:p>
        </p:txBody>
      </p:sp>
      <p:sp>
        <p:nvSpPr>
          <p:cNvPr id="29" name="Text Placeholder 28">
            <a:extLst>
              <a:ext uri="{FF2B5EF4-FFF2-40B4-BE49-F238E27FC236}">
                <a16:creationId xmlns:a16="http://schemas.microsoft.com/office/drawing/2014/main" id="{6F66E88E-69FE-463B-885C-08275AC09882}"/>
              </a:ext>
            </a:extLst>
          </p:cNvPr>
          <p:cNvSpPr>
            <a:spLocks noGrp="1"/>
          </p:cNvSpPr>
          <p:nvPr>
            <p:ph type="body" sz="quarter" idx="45"/>
          </p:nvPr>
        </p:nvSpPr>
        <p:spPr>
          <a:xfrm>
            <a:off x="2704989" y="2276772"/>
            <a:ext cx="2268000" cy="270168"/>
          </a:xfrm>
        </p:spPr>
        <p:txBody>
          <a:bodyPr/>
          <a:lstStyle/>
          <a:p>
            <a:r>
              <a:rPr lang="en-US" b="1" dirty="0">
                <a:solidFill>
                  <a:schemeClr val="accent2">
                    <a:lumMod val="50000"/>
                  </a:schemeClr>
                </a:solidFill>
              </a:rPr>
              <a:t>Risk Classification</a:t>
            </a:r>
          </a:p>
        </p:txBody>
      </p:sp>
      <p:sp>
        <p:nvSpPr>
          <p:cNvPr id="30" name="Text Placeholder 29">
            <a:extLst>
              <a:ext uri="{FF2B5EF4-FFF2-40B4-BE49-F238E27FC236}">
                <a16:creationId xmlns:a16="http://schemas.microsoft.com/office/drawing/2014/main" id="{6EF6807B-B905-4A08-81C7-94C4A08C3307}"/>
              </a:ext>
            </a:extLst>
          </p:cNvPr>
          <p:cNvSpPr>
            <a:spLocks noGrp="1"/>
          </p:cNvSpPr>
          <p:nvPr>
            <p:ph type="body" sz="quarter" idx="67"/>
          </p:nvPr>
        </p:nvSpPr>
        <p:spPr>
          <a:xfrm>
            <a:off x="4885377" y="2276772"/>
            <a:ext cx="2268000" cy="270168"/>
          </a:xfrm>
        </p:spPr>
        <p:txBody>
          <a:bodyPr/>
          <a:lstStyle/>
          <a:p>
            <a:r>
              <a:rPr lang="en-US" b="1" dirty="0">
                <a:solidFill>
                  <a:schemeClr val="accent2">
                    <a:lumMod val="50000"/>
                  </a:schemeClr>
                </a:solidFill>
              </a:rPr>
              <a:t>Device Classification</a:t>
            </a:r>
          </a:p>
        </p:txBody>
      </p:sp>
      <p:sp>
        <p:nvSpPr>
          <p:cNvPr id="31" name="Text Placeholder 30">
            <a:extLst>
              <a:ext uri="{FF2B5EF4-FFF2-40B4-BE49-F238E27FC236}">
                <a16:creationId xmlns:a16="http://schemas.microsoft.com/office/drawing/2014/main" id="{2708473A-D046-4CE5-AC1E-6EEEACAFA72B}"/>
              </a:ext>
            </a:extLst>
          </p:cNvPr>
          <p:cNvSpPr>
            <a:spLocks noGrp="1"/>
          </p:cNvSpPr>
          <p:nvPr>
            <p:ph type="body" sz="quarter" idx="70"/>
          </p:nvPr>
        </p:nvSpPr>
        <p:spPr>
          <a:xfrm>
            <a:off x="7117236" y="2224712"/>
            <a:ext cx="2248085" cy="322228"/>
          </a:xfrm>
        </p:spPr>
        <p:txBody>
          <a:bodyPr/>
          <a:lstStyle/>
          <a:p>
            <a:r>
              <a:rPr lang="en-US" b="1" dirty="0">
                <a:solidFill>
                  <a:schemeClr val="accent2">
                    <a:lumMod val="50000"/>
                  </a:schemeClr>
                </a:solidFill>
              </a:rPr>
              <a:t>Clinical Evidence</a:t>
            </a:r>
          </a:p>
        </p:txBody>
      </p:sp>
      <p:sp>
        <p:nvSpPr>
          <p:cNvPr id="37" name="Text Placeholder 26">
            <a:extLst>
              <a:ext uri="{FF2B5EF4-FFF2-40B4-BE49-F238E27FC236}">
                <a16:creationId xmlns:a16="http://schemas.microsoft.com/office/drawing/2014/main" id="{3780FE85-2D93-423E-B012-7B7010E602B3}"/>
              </a:ext>
            </a:extLst>
          </p:cNvPr>
          <p:cNvSpPr txBox="1">
            <a:spLocks/>
          </p:cNvSpPr>
          <p:nvPr/>
        </p:nvSpPr>
        <p:spPr>
          <a:xfrm>
            <a:off x="9150152" y="2637135"/>
            <a:ext cx="1912245" cy="1979613"/>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b="1" dirty="0"/>
              <a:t>Many standards are embedded in the evidence requirements for approval and clearance </a:t>
            </a:r>
          </a:p>
          <a:p>
            <a:r>
              <a:rPr lang="en-US" sz="1200" dirty="0"/>
              <a:t>Standards provide a predictable regulatory framework, and predictability promotes innovation</a:t>
            </a:r>
          </a:p>
        </p:txBody>
      </p:sp>
      <p:sp>
        <p:nvSpPr>
          <p:cNvPr id="38" name="Text Placeholder 30">
            <a:extLst>
              <a:ext uri="{FF2B5EF4-FFF2-40B4-BE49-F238E27FC236}">
                <a16:creationId xmlns:a16="http://schemas.microsoft.com/office/drawing/2014/main" id="{AF9DED71-50E1-4E5E-8660-AFDDAA45D7BB}"/>
              </a:ext>
            </a:extLst>
          </p:cNvPr>
          <p:cNvSpPr txBox="1">
            <a:spLocks/>
          </p:cNvSpPr>
          <p:nvPr/>
        </p:nvSpPr>
        <p:spPr>
          <a:xfrm>
            <a:off x="9177045" y="2224712"/>
            <a:ext cx="2248085" cy="322228"/>
          </a:xfrm>
          <a:prstGeom prst="rect">
            <a:avLst/>
          </a:prstGeom>
        </p:spPr>
        <p:txBody>
          <a:bodyPr vert="horz" lIns="0" tIns="0" rIns="0" bIns="0" rtlCol="0" anchor="b" anchorCtr="0">
            <a:noAutofit/>
          </a:bodyPr>
          <a:lstStyle>
            <a:lvl1pPr marL="0" indent="0" algn="l" defTabSz="914400" rtl="0" eaLnBrk="1" latinLnBrk="0" hangingPunct="1">
              <a:lnSpc>
                <a:spcPct val="85000"/>
              </a:lnSpc>
              <a:spcBef>
                <a:spcPts val="900"/>
              </a:spcBef>
              <a:buFont typeface="Arial" panose="020B0604020202020204" pitchFamily="34" charset="0"/>
              <a:buNone/>
              <a:defRPr sz="1800" kern="1200">
                <a:solidFill>
                  <a:schemeClr val="accent2"/>
                </a:solidFill>
                <a:latin typeface="+mj-lt"/>
                <a:ea typeface="+mn-ea"/>
                <a:cs typeface="+mn-cs"/>
              </a:defRPr>
            </a:lvl1pPr>
            <a:lvl2pPr marL="180000" indent="0" algn="ctr" defTabSz="914400" rtl="0" eaLnBrk="1" latinLnBrk="0" hangingPunct="1">
              <a:lnSpc>
                <a:spcPct val="100000"/>
              </a:lnSpc>
              <a:spcBef>
                <a:spcPts val="900"/>
              </a:spcBef>
              <a:buFont typeface="Arial" panose="020B0604020202020204" pitchFamily="34" charset="0"/>
              <a:buNone/>
              <a:defRPr sz="1800" kern="1200">
                <a:solidFill>
                  <a:schemeClr val="bg1"/>
                </a:solidFill>
                <a:latin typeface="+mn-lt"/>
                <a:ea typeface="+mn-ea"/>
                <a:cs typeface="+mn-cs"/>
              </a:defRPr>
            </a:lvl2pPr>
            <a:lvl3pPr marL="360000" indent="0" algn="ctr" defTabSz="914400" rtl="0" eaLnBrk="1" latinLnBrk="0" hangingPunct="1">
              <a:lnSpc>
                <a:spcPct val="100000"/>
              </a:lnSpc>
              <a:spcBef>
                <a:spcPts val="900"/>
              </a:spcBef>
              <a:buFont typeface="Wingdings" panose="05000000000000000000" pitchFamily="2" charset="2"/>
              <a:buNone/>
              <a:defRPr sz="1800" kern="1200">
                <a:solidFill>
                  <a:schemeClr val="bg1"/>
                </a:solidFill>
                <a:latin typeface="+mn-lt"/>
                <a:ea typeface="+mn-ea"/>
                <a:cs typeface="+mn-cs"/>
              </a:defRPr>
            </a:lvl3pPr>
            <a:lvl4pPr marL="0" indent="0" algn="ctr" defTabSz="914400" rtl="0" eaLnBrk="1" latinLnBrk="0" hangingPunct="1">
              <a:lnSpc>
                <a:spcPct val="100000"/>
              </a:lnSpc>
              <a:spcBef>
                <a:spcPts val="900"/>
              </a:spcBef>
              <a:buClr>
                <a:schemeClr val="tx1"/>
              </a:buClr>
              <a:buFont typeface="Courier New" panose="02070309020205020404" pitchFamily="49" charset="0"/>
              <a:buNone/>
              <a:defRPr sz="1800" kern="1200">
                <a:solidFill>
                  <a:schemeClr val="bg1"/>
                </a:solidFill>
                <a:latin typeface="+mn-lt"/>
                <a:ea typeface="+mn-ea"/>
                <a:cs typeface="+mn-cs"/>
              </a:defRPr>
            </a:lvl4pPr>
            <a:lvl5pPr marL="180000" indent="0" algn="ctr" defTabSz="914400" rtl="0" eaLnBrk="1" latinLnBrk="0" hangingPunct="1">
              <a:lnSpc>
                <a:spcPct val="100000"/>
              </a:lnSpc>
              <a:spcBef>
                <a:spcPts val="900"/>
              </a:spcBef>
              <a:buClr>
                <a:schemeClr val="tx1"/>
              </a:buClr>
              <a:buFont typeface="Avenir Next LT Pro" panose="020B0504020202020204" pitchFamily="34" charset="0"/>
              <a:buNone/>
              <a:defRPr sz="1800" kern="1200">
                <a:solidFill>
                  <a:schemeClr val="bg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solidFill>
                  <a:schemeClr val="accent2">
                    <a:lumMod val="50000"/>
                  </a:schemeClr>
                </a:solidFill>
              </a:rPr>
              <a:t>Standards</a:t>
            </a:r>
          </a:p>
        </p:txBody>
      </p:sp>
      <p:pic>
        <p:nvPicPr>
          <p:cNvPr id="60" name="Graphic 59" descr="Scales of justice">
            <a:extLst>
              <a:ext uri="{FF2B5EF4-FFF2-40B4-BE49-F238E27FC236}">
                <a16:creationId xmlns:a16="http://schemas.microsoft.com/office/drawing/2014/main" id="{5682C966-E541-4D2D-8BFE-3A93FB456CA0}"/>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002588" y="1365768"/>
            <a:ext cx="914400" cy="914400"/>
          </a:xfrm>
          <a:prstGeom prst="rect">
            <a:avLst/>
          </a:prstGeom>
        </p:spPr>
      </p:pic>
      <p:pic>
        <p:nvPicPr>
          <p:cNvPr id="62" name="Graphic 61" descr="Doctor">
            <a:extLst>
              <a:ext uri="{FF2B5EF4-FFF2-40B4-BE49-F238E27FC236}">
                <a16:creationId xmlns:a16="http://schemas.microsoft.com/office/drawing/2014/main" id="{4C357222-CD1F-426B-A7AF-BE8037812D5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900373" y="1365768"/>
            <a:ext cx="914400" cy="914400"/>
          </a:xfrm>
          <a:prstGeom prst="rect">
            <a:avLst/>
          </a:prstGeom>
        </p:spPr>
      </p:pic>
      <p:pic>
        <p:nvPicPr>
          <p:cNvPr id="64" name="Graphic 63" descr="Checklist RTL">
            <a:extLst>
              <a:ext uri="{FF2B5EF4-FFF2-40B4-BE49-F238E27FC236}">
                <a16:creationId xmlns:a16="http://schemas.microsoft.com/office/drawing/2014/main" id="{7236BB32-9073-40A0-98F5-EF112E7D061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798157" y="1365768"/>
            <a:ext cx="914400" cy="914400"/>
          </a:xfrm>
          <a:prstGeom prst="rect">
            <a:avLst/>
          </a:prstGeom>
        </p:spPr>
      </p:pic>
      <p:pic>
        <p:nvPicPr>
          <p:cNvPr id="68" name="Graphic 67" descr="Warning">
            <a:extLst>
              <a:ext uri="{FF2B5EF4-FFF2-40B4-BE49-F238E27FC236}">
                <a16:creationId xmlns:a16="http://schemas.microsoft.com/office/drawing/2014/main" id="{4FBD0663-1432-4A5A-8DBD-7673AB273A86}"/>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701127" y="1365768"/>
            <a:ext cx="914400" cy="914400"/>
          </a:xfrm>
          <a:prstGeom prst="rect">
            <a:avLst/>
          </a:prstGeom>
        </p:spPr>
      </p:pic>
      <p:sp>
        <p:nvSpPr>
          <p:cNvPr id="71" name="TextBox 70">
            <a:extLst>
              <a:ext uri="{FF2B5EF4-FFF2-40B4-BE49-F238E27FC236}">
                <a16:creationId xmlns:a16="http://schemas.microsoft.com/office/drawing/2014/main" id="{63FE5DAB-9944-44F5-AC39-3EDD1ACB6047}"/>
              </a:ext>
            </a:extLst>
          </p:cNvPr>
          <p:cNvSpPr txBox="1"/>
          <p:nvPr/>
        </p:nvSpPr>
        <p:spPr>
          <a:xfrm>
            <a:off x="550864" y="5300424"/>
            <a:ext cx="10511533" cy="789319"/>
          </a:xfrm>
          <a:prstGeom prst="rect">
            <a:avLst/>
          </a:prstGeom>
          <a:solidFill>
            <a:schemeClr val="bg1"/>
          </a:solidFill>
          <a:ln>
            <a:solidFill>
              <a:schemeClr val="accent2"/>
            </a:solidFill>
          </a:ln>
        </p:spPr>
        <p:txBody>
          <a:bodyPr wrap="square" rtlCol="0">
            <a:noAutofit/>
          </a:bodyPr>
          <a:lstStyle/>
          <a:p>
            <a:pPr algn="l"/>
            <a:r>
              <a:rPr lang="en-US" sz="1400" dirty="0">
                <a:solidFill>
                  <a:schemeClr val="accent2">
                    <a:lumMod val="75000"/>
                  </a:schemeClr>
                </a:solidFill>
              </a:rPr>
              <a:t>In addition to having a detailed understanding of the regulatory processes for different countries, industry players also need to proactively find opportunities where they can opt for shorter review cycles, reduced evidence requirements, and other forms of guidance for their IVD devices</a:t>
            </a:r>
          </a:p>
          <a:p>
            <a:pPr algn="l"/>
            <a:endParaRPr lang="en-US" sz="1400" dirty="0">
              <a:solidFill>
                <a:schemeClr val="accent2">
                  <a:lumMod val="75000"/>
                </a:schemeClr>
              </a:solidFill>
            </a:endParaRPr>
          </a:p>
        </p:txBody>
      </p:sp>
      <p:sp>
        <p:nvSpPr>
          <p:cNvPr id="24" name="Footer Placeholder 1">
            <a:extLst>
              <a:ext uri="{FF2B5EF4-FFF2-40B4-BE49-F238E27FC236}">
                <a16:creationId xmlns:a16="http://schemas.microsoft.com/office/drawing/2014/main" id="{BE9A4010-3575-4694-8179-51F7CD355504}"/>
              </a:ext>
            </a:extLst>
          </p:cNvPr>
          <p:cNvSpPr txBox="1">
            <a:spLocks/>
          </p:cNvSpPr>
          <p:nvPr/>
        </p:nvSpPr>
        <p:spPr>
          <a:xfrm>
            <a:off x="8125959" y="6343039"/>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prstClr val="black"/>
                </a:solidFill>
              </a:rPr>
              <a:t>The Evolving Regulatory Landscape for IVD in APAC</a:t>
            </a:r>
          </a:p>
        </p:txBody>
      </p:sp>
      <p:cxnSp>
        <p:nvCxnSpPr>
          <p:cNvPr id="22" name="Straight Connector 21">
            <a:extLst>
              <a:ext uri="{FF2B5EF4-FFF2-40B4-BE49-F238E27FC236}">
                <a16:creationId xmlns:a16="http://schemas.microsoft.com/office/drawing/2014/main" id="{FF4B3900-F08D-4175-BBC5-294BEB226A40}"/>
              </a:ext>
            </a:extLst>
          </p:cNvPr>
          <p:cNvCxnSpPr>
            <a:cxnSpLocks/>
          </p:cNvCxnSpPr>
          <p:nvPr/>
        </p:nvCxnSpPr>
        <p:spPr>
          <a:xfrm>
            <a:off x="11421707" y="6357780"/>
            <a:ext cx="0" cy="19796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60867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DFBDA11-73EA-FEED-4F29-ED46DFEC9C24}"/>
              </a:ext>
            </a:extLst>
          </p:cNvPr>
          <p:cNvSpPr>
            <a:spLocks noGrp="1"/>
          </p:cNvSpPr>
          <p:nvPr>
            <p:ph type="sldNum" sz="quarter" idx="11"/>
          </p:nvPr>
        </p:nvSpPr>
        <p:spPr/>
        <p:txBody>
          <a:bodyPr/>
          <a:lstStyle/>
          <a:p>
            <a:fld id="{F59CD943-D024-467A-B36E-F11E1285ED75}" type="slidenum">
              <a:rPr lang="en-GB" smtClean="0"/>
              <a:pPr/>
              <a:t>11</a:t>
            </a:fld>
            <a:endParaRPr lang="en-GB" dirty="0"/>
          </a:p>
        </p:txBody>
      </p:sp>
      <p:sp>
        <p:nvSpPr>
          <p:cNvPr id="4" name="Text Placeholder 3">
            <a:extLst>
              <a:ext uri="{FF2B5EF4-FFF2-40B4-BE49-F238E27FC236}">
                <a16:creationId xmlns:a16="http://schemas.microsoft.com/office/drawing/2014/main" id="{AB355E3E-3BCB-CC4F-573F-F8D03991C47E}"/>
              </a:ext>
            </a:extLst>
          </p:cNvPr>
          <p:cNvSpPr>
            <a:spLocks noGrp="1"/>
          </p:cNvSpPr>
          <p:nvPr>
            <p:ph type="body" sz="quarter" idx="21"/>
          </p:nvPr>
        </p:nvSpPr>
        <p:spPr>
          <a:xfrm>
            <a:off x="8613096" y="2168525"/>
            <a:ext cx="3024000" cy="1620837"/>
          </a:xfrm>
        </p:spPr>
        <p:txBody>
          <a:bodyPr/>
          <a:lstStyle/>
          <a:p>
            <a:r>
              <a:rPr lang="en-US" sz="4800" dirty="0"/>
              <a:t>12 - 22 months</a:t>
            </a:r>
            <a:endParaRPr lang="en-GB" sz="4800" dirty="0"/>
          </a:p>
        </p:txBody>
      </p:sp>
      <p:sp>
        <p:nvSpPr>
          <p:cNvPr id="5" name="Text Placeholder 4">
            <a:extLst>
              <a:ext uri="{FF2B5EF4-FFF2-40B4-BE49-F238E27FC236}">
                <a16:creationId xmlns:a16="http://schemas.microsoft.com/office/drawing/2014/main" id="{01502663-CD81-498F-CB8F-7A4785E29AC4}"/>
              </a:ext>
            </a:extLst>
          </p:cNvPr>
          <p:cNvSpPr>
            <a:spLocks noGrp="1"/>
          </p:cNvSpPr>
          <p:nvPr>
            <p:ph type="body" sz="quarter" idx="16"/>
          </p:nvPr>
        </p:nvSpPr>
        <p:spPr>
          <a:xfrm>
            <a:off x="8606543" y="3768186"/>
            <a:ext cx="3024000" cy="1620836"/>
          </a:xfrm>
        </p:spPr>
        <p:txBody>
          <a:bodyPr/>
          <a:lstStyle/>
          <a:p>
            <a:r>
              <a:rPr lang="en-US" dirty="0"/>
              <a:t>The speed which NMPA approves foreign IVDs. Local IVDs are approved in 6-12 months. That’s 2x faster.</a:t>
            </a:r>
            <a:endParaRPr lang="en-GB" dirty="0"/>
          </a:p>
        </p:txBody>
      </p:sp>
      <p:sp>
        <p:nvSpPr>
          <p:cNvPr id="6" name="Title 5">
            <a:extLst>
              <a:ext uri="{FF2B5EF4-FFF2-40B4-BE49-F238E27FC236}">
                <a16:creationId xmlns:a16="http://schemas.microsoft.com/office/drawing/2014/main" id="{2E821399-B4F2-8C0E-89EB-E46B6DAF03A9}"/>
              </a:ext>
            </a:extLst>
          </p:cNvPr>
          <p:cNvSpPr>
            <a:spLocks noGrp="1"/>
          </p:cNvSpPr>
          <p:nvPr>
            <p:ph type="title"/>
          </p:nvPr>
        </p:nvSpPr>
        <p:spPr>
          <a:xfrm>
            <a:off x="320401" y="462614"/>
            <a:ext cx="6966375" cy="251885"/>
          </a:xfrm>
        </p:spPr>
        <p:txBody>
          <a:bodyPr/>
          <a:lstStyle/>
          <a:p>
            <a:r>
              <a:rPr lang="en-US" dirty="0">
                <a:solidFill>
                  <a:schemeClr val="accent2">
                    <a:lumMod val="50000"/>
                  </a:schemeClr>
                </a:solidFill>
              </a:rPr>
              <a:t>The impact of regulators in APAC markets</a:t>
            </a:r>
            <a:endParaRPr lang="en-GB" dirty="0">
              <a:solidFill>
                <a:schemeClr val="accent2">
                  <a:lumMod val="50000"/>
                </a:schemeClr>
              </a:solidFill>
            </a:endParaRPr>
          </a:p>
        </p:txBody>
      </p:sp>
      <p:sp>
        <p:nvSpPr>
          <p:cNvPr id="7" name="Text Placeholder 6">
            <a:extLst>
              <a:ext uri="{FF2B5EF4-FFF2-40B4-BE49-F238E27FC236}">
                <a16:creationId xmlns:a16="http://schemas.microsoft.com/office/drawing/2014/main" id="{1B5097A9-246C-0A98-24D3-F3B2ABDB2A81}"/>
              </a:ext>
            </a:extLst>
          </p:cNvPr>
          <p:cNvSpPr>
            <a:spLocks noGrp="1"/>
          </p:cNvSpPr>
          <p:nvPr>
            <p:ph type="body" sz="quarter" idx="13"/>
          </p:nvPr>
        </p:nvSpPr>
        <p:spPr>
          <a:xfrm>
            <a:off x="320401" y="845838"/>
            <a:ext cx="6966375" cy="649470"/>
          </a:xfrm>
        </p:spPr>
        <p:txBody>
          <a:bodyPr/>
          <a:lstStyle/>
          <a:p>
            <a:r>
              <a:rPr lang="en-US" dirty="0"/>
              <a:t>Regulators’ impact to IVDs is not limited to just how the devices are registered – they impact how they are used too</a:t>
            </a:r>
            <a:endParaRPr lang="en-GB" dirty="0"/>
          </a:p>
        </p:txBody>
      </p:sp>
      <p:graphicFrame>
        <p:nvGraphicFramePr>
          <p:cNvPr id="10" name="Diagram 9">
            <a:extLst>
              <a:ext uri="{FF2B5EF4-FFF2-40B4-BE49-F238E27FC236}">
                <a16:creationId xmlns:a16="http://schemas.microsoft.com/office/drawing/2014/main" id="{9A1608D1-9007-69F1-D1F8-8532588BA8B2}"/>
              </a:ext>
            </a:extLst>
          </p:cNvPr>
          <p:cNvGraphicFramePr/>
          <p:nvPr>
            <p:extLst>
              <p:ext uri="{D42A27DB-BD31-4B8C-83A1-F6EECF244321}">
                <p14:modId xmlns:p14="http://schemas.microsoft.com/office/powerpoint/2010/main" val="3204091580"/>
              </p:ext>
            </p:extLst>
          </p:nvPr>
        </p:nvGraphicFramePr>
        <p:xfrm>
          <a:off x="177481" y="2168525"/>
          <a:ext cx="7617114" cy="37750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TextBox 10">
            <a:extLst>
              <a:ext uri="{FF2B5EF4-FFF2-40B4-BE49-F238E27FC236}">
                <a16:creationId xmlns:a16="http://schemas.microsoft.com/office/drawing/2014/main" id="{5671C380-3B90-68C8-7338-F22CB128077A}"/>
              </a:ext>
            </a:extLst>
          </p:cNvPr>
          <p:cNvSpPr txBox="1"/>
          <p:nvPr/>
        </p:nvSpPr>
        <p:spPr>
          <a:xfrm>
            <a:off x="257452" y="1802167"/>
            <a:ext cx="6680676" cy="468441"/>
          </a:xfrm>
          <a:prstGeom prst="rect">
            <a:avLst/>
          </a:prstGeom>
          <a:noFill/>
          <a:ln>
            <a:noFill/>
          </a:ln>
        </p:spPr>
        <p:txBody>
          <a:bodyPr wrap="none" rtlCol="0">
            <a:noAutofit/>
          </a:bodyPr>
          <a:lstStyle/>
          <a:p>
            <a:pPr algn="l"/>
            <a:r>
              <a:rPr lang="en-US" dirty="0"/>
              <a:t>Examples of how regulators are impacting how IVDs are used</a:t>
            </a:r>
            <a:endParaRPr lang="en-GB" dirty="0"/>
          </a:p>
        </p:txBody>
      </p:sp>
      <p:sp>
        <p:nvSpPr>
          <p:cNvPr id="8" name="Text Placeholder 4">
            <a:extLst>
              <a:ext uri="{FF2B5EF4-FFF2-40B4-BE49-F238E27FC236}">
                <a16:creationId xmlns:a16="http://schemas.microsoft.com/office/drawing/2014/main" id="{FD6F82AB-C2E3-B40D-A620-85A81F5C94FA}"/>
              </a:ext>
            </a:extLst>
          </p:cNvPr>
          <p:cNvSpPr txBox="1">
            <a:spLocks/>
          </p:cNvSpPr>
          <p:nvPr/>
        </p:nvSpPr>
        <p:spPr>
          <a:xfrm>
            <a:off x="8698200" y="1089025"/>
            <a:ext cx="3024000" cy="1620836"/>
          </a:xfrm>
          <a:prstGeom prst="rect">
            <a:avLst/>
          </a:prstGeom>
        </p:spPr>
        <p:txBody>
          <a:bodyPr vert="horz" lIns="0" tIns="0" rIns="0" bIns="0" rtlCol="0">
            <a:noAutofit/>
          </a:bodyPr>
          <a:lstStyle>
            <a:lvl1pPr marL="0" indent="0" algn="ctr" defTabSz="914400" rtl="0" eaLnBrk="1" latinLnBrk="0" hangingPunct="1">
              <a:lnSpc>
                <a:spcPct val="100000"/>
              </a:lnSpc>
              <a:spcBef>
                <a:spcPts val="900"/>
              </a:spcBef>
              <a:buFont typeface="Arial" panose="020B0604020202020204" pitchFamily="34" charset="0"/>
              <a:buNone/>
              <a:defRPr sz="1800" kern="1200">
                <a:solidFill>
                  <a:schemeClr val="bg1"/>
                </a:solidFill>
                <a:latin typeface="+mn-lt"/>
                <a:ea typeface="+mn-ea"/>
                <a:cs typeface="+mn-cs"/>
              </a:defRPr>
            </a:lvl1pPr>
            <a:lvl2pPr marL="180000" indent="0" algn="ctr" defTabSz="914400" rtl="0" eaLnBrk="1" latinLnBrk="0" hangingPunct="1">
              <a:lnSpc>
                <a:spcPct val="100000"/>
              </a:lnSpc>
              <a:spcBef>
                <a:spcPts val="900"/>
              </a:spcBef>
              <a:buFont typeface="Arial" panose="020B0604020202020204" pitchFamily="34" charset="0"/>
              <a:buNone/>
              <a:defRPr sz="1800" kern="1200">
                <a:solidFill>
                  <a:schemeClr val="bg1"/>
                </a:solidFill>
                <a:latin typeface="+mn-lt"/>
                <a:ea typeface="+mn-ea"/>
                <a:cs typeface="+mn-cs"/>
              </a:defRPr>
            </a:lvl2pPr>
            <a:lvl3pPr marL="360000" indent="0" algn="ctr" defTabSz="914400" rtl="0" eaLnBrk="1" latinLnBrk="0" hangingPunct="1">
              <a:lnSpc>
                <a:spcPct val="100000"/>
              </a:lnSpc>
              <a:spcBef>
                <a:spcPts val="900"/>
              </a:spcBef>
              <a:buFont typeface="Wingdings" panose="05000000000000000000" pitchFamily="2" charset="2"/>
              <a:buNone/>
              <a:defRPr sz="1800" kern="1200">
                <a:solidFill>
                  <a:schemeClr val="bg1"/>
                </a:solidFill>
                <a:latin typeface="+mn-lt"/>
                <a:ea typeface="+mn-ea"/>
                <a:cs typeface="+mn-cs"/>
              </a:defRPr>
            </a:lvl3pPr>
            <a:lvl4pPr marL="0" indent="0" algn="ctr" defTabSz="914400" rtl="0" eaLnBrk="1" latinLnBrk="0" hangingPunct="1">
              <a:lnSpc>
                <a:spcPct val="100000"/>
              </a:lnSpc>
              <a:spcBef>
                <a:spcPts val="900"/>
              </a:spcBef>
              <a:buClr>
                <a:schemeClr val="tx1"/>
              </a:buClr>
              <a:buFont typeface="Courier New" panose="02070309020205020404" pitchFamily="49" charset="0"/>
              <a:buNone/>
              <a:defRPr sz="1800" kern="1200">
                <a:solidFill>
                  <a:schemeClr val="bg1"/>
                </a:solidFill>
                <a:latin typeface="+mn-lt"/>
                <a:ea typeface="+mn-ea"/>
                <a:cs typeface="+mn-cs"/>
              </a:defRPr>
            </a:lvl4pPr>
            <a:lvl5pPr marL="180000" indent="0" algn="ctr" defTabSz="914400" rtl="0" eaLnBrk="1" latinLnBrk="0" hangingPunct="1">
              <a:lnSpc>
                <a:spcPct val="100000"/>
              </a:lnSpc>
              <a:spcBef>
                <a:spcPts val="900"/>
              </a:spcBef>
              <a:buClr>
                <a:schemeClr val="tx1"/>
              </a:buClr>
              <a:buFont typeface="Avenir Next LT Pro" panose="020B0504020202020204" pitchFamily="34" charset="0"/>
              <a:buNone/>
              <a:defRPr sz="1800" kern="1200">
                <a:solidFill>
                  <a:schemeClr val="bg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This can impact </a:t>
            </a:r>
            <a:r>
              <a:rPr lang="en-US" b="1" dirty="0"/>
              <a:t>speed to market </a:t>
            </a:r>
            <a:r>
              <a:rPr lang="en-US" dirty="0"/>
              <a:t>and availability of international IVDs</a:t>
            </a:r>
            <a:endParaRPr lang="en-GB" dirty="0"/>
          </a:p>
        </p:txBody>
      </p:sp>
      <p:pic>
        <p:nvPicPr>
          <p:cNvPr id="12" name="Graphic 11" descr="Thumbs up sign">
            <a:extLst>
              <a:ext uri="{FF2B5EF4-FFF2-40B4-BE49-F238E27FC236}">
                <a16:creationId xmlns:a16="http://schemas.microsoft.com/office/drawing/2014/main" id="{DB0A4CDF-36C3-4967-AA1E-B964574A367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35383" y="3039580"/>
            <a:ext cx="475284" cy="475284"/>
          </a:xfrm>
          <a:prstGeom prst="rect">
            <a:avLst/>
          </a:prstGeom>
        </p:spPr>
      </p:pic>
      <p:pic>
        <p:nvPicPr>
          <p:cNvPr id="14" name="Graphic 13" descr="Marketing">
            <a:extLst>
              <a:ext uri="{FF2B5EF4-FFF2-40B4-BE49-F238E27FC236}">
                <a16:creationId xmlns:a16="http://schemas.microsoft.com/office/drawing/2014/main" id="{CED5DE10-CFA7-4A59-87D7-66EB07E32972}"/>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81709" y="3818420"/>
            <a:ext cx="475284" cy="475284"/>
          </a:xfrm>
          <a:prstGeom prst="rect">
            <a:avLst/>
          </a:prstGeom>
        </p:spPr>
      </p:pic>
      <p:pic>
        <p:nvPicPr>
          <p:cNvPr id="18" name="Graphic 17" descr="Network">
            <a:extLst>
              <a:ext uri="{FF2B5EF4-FFF2-40B4-BE49-F238E27FC236}">
                <a16:creationId xmlns:a16="http://schemas.microsoft.com/office/drawing/2014/main" id="{C6436F40-8FC3-49E3-A9EC-78B5C24992C4}"/>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313222" y="5212143"/>
            <a:ext cx="475284" cy="475284"/>
          </a:xfrm>
          <a:prstGeom prst="rect">
            <a:avLst/>
          </a:prstGeom>
        </p:spPr>
      </p:pic>
      <p:pic>
        <p:nvPicPr>
          <p:cNvPr id="20" name="Graphic 19" descr="Document">
            <a:extLst>
              <a:ext uri="{FF2B5EF4-FFF2-40B4-BE49-F238E27FC236}">
                <a16:creationId xmlns:a16="http://schemas.microsoft.com/office/drawing/2014/main" id="{A9AB8D49-113B-449E-BBF1-C749B07AB964}"/>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320401" y="2342719"/>
            <a:ext cx="475284" cy="475284"/>
          </a:xfrm>
          <a:prstGeom prst="rect">
            <a:avLst/>
          </a:prstGeom>
        </p:spPr>
      </p:pic>
      <p:pic>
        <p:nvPicPr>
          <p:cNvPr id="22" name="Graphic 21" descr="Flag">
            <a:extLst>
              <a:ext uri="{FF2B5EF4-FFF2-40B4-BE49-F238E27FC236}">
                <a16:creationId xmlns:a16="http://schemas.microsoft.com/office/drawing/2014/main" id="{0C6173F8-041D-405A-A273-CA676E93B423}"/>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635383" y="4542753"/>
            <a:ext cx="475284" cy="475284"/>
          </a:xfrm>
          <a:prstGeom prst="rect">
            <a:avLst/>
          </a:prstGeom>
        </p:spPr>
      </p:pic>
      <p:sp>
        <p:nvSpPr>
          <p:cNvPr id="16" name="Footer Placeholder 1">
            <a:extLst>
              <a:ext uri="{FF2B5EF4-FFF2-40B4-BE49-F238E27FC236}">
                <a16:creationId xmlns:a16="http://schemas.microsoft.com/office/drawing/2014/main" id="{5F4C94E2-74BF-4E2E-ADA8-0175183C22A6}"/>
              </a:ext>
            </a:extLst>
          </p:cNvPr>
          <p:cNvSpPr txBox="1">
            <a:spLocks/>
          </p:cNvSpPr>
          <p:nvPr/>
        </p:nvSpPr>
        <p:spPr>
          <a:xfrm>
            <a:off x="8129234" y="6342123"/>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schemeClr val="bg1"/>
                </a:solidFill>
              </a:rPr>
              <a:t>The Evolving Regulatory Landscape for IVD in APAC</a:t>
            </a:r>
          </a:p>
        </p:txBody>
      </p:sp>
      <p:cxnSp>
        <p:nvCxnSpPr>
          <p:cNvPr id="17" name="Straight Connector 16">
            <a:extLst>
              <a:ext uri="{FF2B5EF4-FFF2-40B4-BE49-F238E27FC236}">
                <a16:creationId xmlns:a16="http://schemas.microsoft.com/office/drawing/2014/main" id="{B9DC9950-3BB6-4145-8D0D-1A159F97909C}"/>
              </a:ext>
            </a:extLst>
          </p:cNvPr>
          <p:cNvCxnSpPr>
            <a:cxnSpLocks/>
          </p:cNvCxnSpPr>
          <p:nvPr/>
        </p:nvCxnSpPr>
        <p:spPr>
          <a:xfrm>
            <a:off x="11421707" y="6357780"/>
            <a:ext cx="0" cy="1979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368770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1ADF7B73-B46C-D3F9-C53F-FA24E2268054}"/>
              </a:ext>
            </a:extLst>
          </p:cNvPr>
          <p:cNvSpPr>
            <a:spLocks noGrp="1"/>
          </p:cNvSpPr>
          <p:nvPr>
            <p:ph type="body" sz="quarter" idx="16"/>
          </p:nvPr>
        </p:nvSpPr>
        <p:spPr>
          <a:xfrm>
            <a:off x="2907015" y="2500384"/>
            <a:ext cx="6374468" cy="1030130"/>
          </a:xfrm>
        </p:spPr>
        <p:txBody>
          <a:bodyPr/>
          <a:lstStyle/>
          <a:p>
            <a:r>
              <a:rPr lang="en-US" b="1" dirty="0"/>
              <a:t>Connectivity, integrity, and data in the IVD industry</a:t>
            </a:r>
            <a:endParaRPr lang="en-US" dirty="0"/>
          </a:p>
        </p:txBody>
      </p:sp>
      <p:sp>
        <p:nvSpPr>
          <p:cNvPr id="8" name="Text Placeholder 7">
            <a:extLst>
              <a:ext uri="{FF2B5EF4-FFF2-40B4-BE49-F238E27FC236}">
                <a16:creationId xmlns:a16="http://schemas.microsoft.com/office/drawing/2014/main" id="{4FE99821-FE16-141B-4BF9-9C749E2AC0BE}"/>
              </a:ext>
            </a:extLst>
          </p:cNvPr>
          <p:cNvSpPr>
            <a:spLocks noGrp="1"/>
          </p:cNvSpPr>
          <p:nvPr>
            <p:ph type="body" sz="quarter" idx="17"/>
          </p:nvPr>
        </p:nvSpPr>
        <p:spPr>
          <a:xfrm>
            <a:off x="1487487" y="3659011"/>
            <a:ext cx="9409899" cy="583051"/>
          </a:xfrm>
        </p:spPr>
        <p:txBody>
          <a:bodyPr/>
          <a:lstStyle/>
          <a:p>
            <a:r>
              <a:rPr lang="en-US" dirty="0"/>
              <a:t>Connectivity is essential to effectively deliver products, services and drive public health, while integrity is important for maintaining trust</a:t>
            </a:r>
          </a:p>
        </p:txBody>
      </p:sp>
      <p:sp>
        <p:nvSpPr>
          <p:cNvPr id="4" name="Slide Number Placeholder 2">
            <a:extLst>
              <a:ext uri="{FF2B5EF4-FFF2-40B4-BE49-F238E27FC236}">
                <a16:creationId xmlns:a16="http://schemas.microsoft.com/office/drawing/2014/main" id="{98F81CBA-50C5-4984-854A-EC955CF79802}"/>
              </a:ext>
            </a:extLst>
          </p:cNvPr>
          <p:cNvSpPr txBox="1">
            <a:spLocks/>
          </p:cNvSpPr>
          <p:nvPr/>
        </p:nvSpPr>
        <p:spPr>
          <a:xfrm>
            <a:off x="11506200" y="6348352"/>
            <a:ext cx="340360" cy="215901"/>
          </a:xfrm>
          <a:prstGeom prst="rect">
            <a:avLst/>
          </a:prstGeom>
        </p:spPr>
        <p:txBody>
          <a:bodyPr anchor="ctr">
            <a:normAutofit fontScale="55000" lnSpcReduction="200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mtClean="0">
                <a:solidFill>
                  <a:schemeClr val="accent1"/>
                </a:solidFill>
              </a:rPr>
              <a:pPr>
                <a:spcAft>
                  <a:spcPts val="600"/>
                </a:spcAft>
              </a:pPr>
              <a:t>12</a:t>
            </a:fld>
            <a:endParaRPr lang="en-GB" dirty="0">
              <a:solidFill>
                <a:schemeClr val="accent1"/>
              </a:solidFill>
            </a:endParaRPr>
          </a:p>
        </p:txBody>
      </p:sp>
      <p:sp>
        <p:nvSpPr>
          <p:cNvPr id="5" name="Footer Placeholder 1">
            <a:extLst>
              <a:ext uri="{FF2B5EF4-FFF2-40B4-BE49-F238E27FC236}">
                <a16:creationId xmlns:a16="http://schemas.microsoft.com/office/drawing/2014/main" id="{65AA9FF0-5C5D-4A3B-85D0-0D79138D90FE}"/>
              </a:ext>
            </a:extLst>
          </p:cNvPr>
          <p:cNvSpPr txBox="1">
            <a:spLocks/>
          </p:cNvSpPr>
          <p:nvPr/>
        </p:nvSpPr>
        <p:spPr>
          <a:xfrm>
            <a:off x="8129234" y="6326385"/>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schemeClr val="accent1"/>
                </a:solidFill>
              </a:rPr>
              <a:t>The Evolving Regulatory Landscape for IVD in APAC</a:t>
            </a:r>
          </a:p>
        </p:txBody>
      </p:sp>
    </p:spTree>
    <p:extLst>
      <p:ext uri="{BB962C8B-B14F-4D97-AF65-F5344CB8AC3E}">
        <p14:creationId xmlns:p14="http://schemas.microsoft.com/office/powerpoint/2010/main" val="25376222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9FC27FC3-B924-A511-C045-8555D0ED931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86725" name="think-cell Slide" r:id="rId5" imgW="421" imgH="423" progId="TCLayout.ActiveDocument.1">
                  <p:embed/>
                </p:oleObj>
              </mc:Choice>
              <mc:Fallback>
                <p:oleObj name="think-cell Slide" r:id="rId5" imgW="421" imgH="423" progId="TCLayout.ActiveDocument.1">
                  <p:embed/>
                  <p:pic>
                    <p:nvPicPr>
                      <p:cNvPr id="4" name="think-cell data - do not delete" hidden="1">
                        <a:extLst>
                          <a:ext uri="{FF2B5EF4-FFF2-40B4-BE49-F238E27FC236}">
                            <a16:creationId xmlns:a16="http://schemas.microsoft.com/office/drawing/2014/main" id="{9FC27FC3-B924-A511-C045-8555D0ED931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4">
            <a:extLst>
              <a:ext uri="{FF2B5EF4-FFF2-40B4-BE49-F238E27FC236}">
                <a16:creationId xmlns:a16="http://schemas.microsoft.com/office/drawing/2014/main" id="{2ADC8ECC-890D-F743-8197-B5ED7CDCDDC6}"/>
              </a:ext>
            </a:extLst>
          </p:cNvPr>
          <p:cNvSpPr txBox="1">
            <a:spLocks/>
          </p:cNvSpPr>
          <p:nvPr/>
        </p:nvSpPr>
        <p:spPr>
          <a:xfrm>
            <a:off x="354257" y="293746"/>
            <a:ext cx="11224411" cy="409104"/>
          </a:xfrm>
          <a:prstGeom prst="rect">
            <a:avLst/>
          </a:prstGeom>
        </p:spPr>
        <p:txBody>
          <a:bodyPr vert="horz"/>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i="0" u="none" strike="noStrike" kern="1200" cap="none" spc="0" normalizeH="0" baseline="0" noProof="0" dirty="0">
                <a:ln>
                  <a:noFill/>
                </a:ln>
                <a:solidFill>
                  <a:schemeClr val="accent2">
                    <a:lumMod val="50000"/>
                  </a:schemeClr>
                </a:solidFill>
                <a:effectLst/>
                <a:uLnTx/>
                <a:uFillTx/>
                <a:latin typeface="Avenir Next LT Pro Demi"/>
                <a:ea typeface="+mj-ea"/>
                <a:cs typeface="+mj-cs"/>
              </a:rPr>
              <a:t>When we talk about data connectivity, we need to talk about:</a:t>
            </a:r>
          </a:p>
        </p:txBody>
      </p:sp>
      <p:graphicFrame>
        <p:nvGraphicFramePr>
          <p:cNvPr id="5" name="Diagram 4">
            <a:extLst>
              <a:ext uri="{FF2B5EF4-FFF2-40B4-BE49-F238E27FC236}">
                <a16:creationId xmlns:a16="http://schemas.microsoft.com/office/drawing/2014/main" id="{2E790AC0-967F-FB1F-47DB-776FF3E4BCCC}"/>
              </a:ext>
            </a:extLst>
          </p:cNvPr>
          <p:cNvGraphicFramePr/>
          <p:nvPr>
            <p:extLst>
              <p:ext uri="{D42A27DB-BD31-4B8C-83A1-F6EECF244321}">
                <p14:modId xmlns:p14="http://schemas.microsoft.com/office/powerpoint/2010/main" val="2420871713"/>
              </p:ext>
            </p:extLst>
          </p:nvPr>
        </p:nvGraphicFramePr>
        <p:xfrm>
          <a:off x="577543" y="746844"/>
          <a:ext cx="10857594" cy="553790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0" name="Slide Number Placeholder 2">
            <a:extLst>
              <a:ext uri="{FF2B5EF4-FFF2-40B4-BE49-F238E27FC236}">
                <a16:creationId xmlns:a16="http://schemas.microsoft.com/office/drawing/2014/main" id="{66EB6C2A-2F09-7ACB-73F6-9BD7A8638926}"/>
              </a:ext>
            </a:extLst>
          </p:cNvPr>
          <p:cNvSpPr txBox="1">
            <a:spLocks/>
          </p:cNvSpPr>
          <p:nvPr/>
        </p:nvSpPr>
        <p:spPr>
          <a:xfrm>
            <a:off x="11435137" y="6348353"/>
            <a:ext cx="329515" cy="215901"/>
          </a:xfrm>
          <a:prstGeom prst="rect">
            <a:avLst/>
          </a:prstGeom>
        </p:spPr>
        <p:txBody>
          <a:bodyPr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z="900" smtClean="0"/>
              <a:pPr>
                <a:spcAft>
                  <a:spcPts val="600"/>
                </a:spcAft>
              </a:pPr>
              <a:t>13</a:t>
            </a:fld>
            <a:endParaRPr lang="en-GB" sz="900" dirty="0"/>
          </a:p>
        </p:txBody>
      </p:sp>
      <p:sp>
        <p:nvSpPr>
          <p:cNvPr id="8" name="Footer Placeholder 1">
            <a:extLst>
              <a:ext uri="{FF2B5EF4-FFF2-40B4-BE49-F238E27FC236}">
                <a16:creationId xmlns:a16="http://schemas.microsoft.com/office/drawing/2014/main" id="{1228D3E8-420C-411F-8106-84A3508CEDE1}"/>
              </a:ext>
            </a:extLst>
          </p:cNvPr>
          <p:cNvSpPr txBox="1">
            <a:spLocks/>
          </p:cNvSpPr>
          <p:nvPr/>
        </p:nvSpPr>
        <p:spPr>
          <a:xfrm>
            <a:off x="8142664" y="6348353"/>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prstClr val="black"/>
                </a:solidFill>
              </a:rPr>
              <a:t>The Evolving Regulatory Landscape for IVD in APAC</a:t>
            </a:r>
          </a:p>
        </p:txBody>
      </p:sp>
    </p:spTree>
    <p:extLst>
      <p:ext uri="{BB962C8B-B14F-4D97-AF65-F5344CB8AC3E}">
        <p14:creationId xmlns:p14="http://schemas.microsoft.com/office/powerpoint/2010/main" val="153773669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B4A8FF3-F8FD-46F6-9685-864F2C5C1586}"/>
              </a:ext>
            </a:extLst>
          </p:cNvPr>
          <p:cNvSpPr/>
          <p:nvPr/>
        </p:nvSpPr>
        <p:spPr>
          <a:xfrm>
            <a:off x="6203968" y="5257551"/>
            <a:ext cx="5718927" cy="307777"/>
          </a:xfrm>
          <a:prstGeom prst="rect">
            <a:avLst/>
          </a:prstGeom>
        </p:spPr>
        <p:txBody>
          <a:bodyPr wrap="square">
            <a:spAutoFit/>
          </a:bodyPr>
          <a:lstStyle/>
          <a:p>
            <a:r>
              <a:rPr lang="en-US" sz="700" dirty="0">
                <a:solidFill>
                  <a:srgbClr val="212121"/>
                </a:solidFill>
                <a:latin typeface="BlinkMacSystemFont"/>
              </a:rPr>
              <a:t>Source: Ming D., Rawson T., Sangkaew S., Rodriguez-Manzano J., Georgiou P., Holmes A. Connectivity of rapid-testing diagnostics and surveillance of infectious diseases. Bull. World Health Organ. 2019;97:242–244. doi: 10.2471/BLT.18.219691. - </a:t>
            </a:r>
            <a:r>
              <a:rPr lang="en-US" sz="700" dirty="0">
                <a:solidFill>
                  <a:srgbClr val="0071BC"/>
                </a:solidFill>
                <a:latin typeface="BlinkMacSystemFont"/>
                <a:hlinkClick r:id="rId3"/>
              </a:rPr>
              <a:t>DOI </a:t>
            </a:r>
            <a:r>
              <a:rPr lang="en-US" sz="700" dirty="0">
                <a:solidFill>
                  <a:srgbClr val="212121"/>
                </a:solidFill>
                <a:latin typeface="BlinkMacSystemFont"/>
              </a:rPr>
              <a:t>- </a:t>
            </a:r>
            <a:r>
              <a:rPr lang="en-US" sz="700" dirty="0">
                <a:solidFill>
                  <a:srgbClr val="0071BC"/>
                </a:solidFill>
                <a:latin typeface="BlinkMacSystemFont"/>
                <a:hlinkClick r:id="rId4"/>
              </a:rPr>
              <a:t>PMC </a:t>
            </a:r>
            <a:r>
              <a:rPr lang="en-US" sz="700" dirty="0">
                <a:solidFill>
                  <a:srgbClr val="212121"/>
                </a:solidFill>
                <a:latin typeface="BlinkMacSystemFont"/>
              </a:rPr>
              <a:t>- </a:t>
            </a:r>
            <a:r>
              <a:rPr lang="en-US" sz="700" dirty="0">
                <a:solidFill>
                  <a:srgbClr val="0071BC"/>
                </a:solidFill>
                <a:latin typeface="BlinkMacSystemFont"/>
                <a:hlinkClick r:id="rId5"/>
              </a:rPr>
              <a:t>PubMed</a:t>
            </a:r>
            <a:endParaRPr lang="en-US" sz="700" b="0" i="0" dirty="0">
              <a:solidFill>
                <a:srgbClr val="212121"/>
              </a:solidFill>
              <a:effectLst/>
              <a:latin typeface="BlinkMacSystemFont"/>
            </a:endParaRPr>
          </a:p>
        </p:txBody>
      </p:sp>
      <p:sp>
        <p:nvSpPr>
          <p:cNvPr id="3" name="Rectangle 2">
            <a:extLst>
              <a:ext uri="{FF2B5EF4-FFF2-40B4-BE49-F238E27FC236}">
                <a16:creationId xmlns:a16="http://schemas.microsoft.com/office/drawing/2014/main" id="{069C7306-A46A-4D6E-921A-73280BA893EE}"/>
              </a:ext>
            </a:extLst>
          </p:cNvPr>
          <p:cNvSpPr/>
          <p:nvPr/>
        </p:nvSpPr>
        <p:spPr>
          <a:xfrm>
            <a:off x="132917" y="210079"/>
            <a:ext cx="11733251" cy="499104"/>
          </a:xfrm>
          <a:prstGeom prst="rect">
            <a:avLst/>
          </a:prstGeom>
        </p:spPr>
        <p:txBody>
          <a:bodyPr vert="horz"/>
          <a:lstStyle/>
          <a:p>
            <a:pPr>
              <a:lnSpc>
                <a:spcPct val="90000"/>
              </a:lnSpc>
              <a:spcBef>
                <a:spcPct val="0"/>
              </a:spcBef>
            </a:pPr>
            <a:r>
              <a:rPr lang="en-US" sz="2400" dirty="0">
                <a:solidFill>
                  <a:schemeClr val="accent2">
                    <a:lumMod val="50000"/>
                  </a:schemeClr>
                </a:solidFill>
                <a:latin typeface="Avenir Next LT Pro Demi"/>
                <a:ea typeface="+mj-ea"/>
                <a:cs typeface="+mj-cs"/>
              </a:rPr>
              <a:t>Connectivity in diagnostics is crucial for real-time disease modeling and epidemic forecasting</a:t>
            </a:r>
          </a:p>
        </p:txBody>
      </p:sp>
      <p:sp>
        <p:nvSpPr>
          <p:cNvPr id="4" name="Rectangle 3">
            <a:extLst>
              <a:ext uri="{FF2B5EF4-FFF2-40B4-BE49-F238E27FC236}">
                <a16:creationId xmlns:a16="http://schemas.microsoft.com/office/drawing/2014/main" id="{123FC8F7-B2E7-47D1-9013-216B9AE83917}"/>
              </a:ext>
            </a:extLst>
          </p:cNvPr>
          <p:cNvSpPr/>
          <p:nvPr/>
        </p:nvSpPr>
        <p:spPr>
          <a:xfrm>
            <a:off x="326668" y="758250"/>
            <a:ext cx="5827076" cy="2246769"/>
          </a:xfrm>
          <a:prstGeom prst="rect">
            <a:avLst/>
          </a:prstGeom>
        </p:spPr>
        <p:txBody>
          <a:bodyPr wrap="square">
            <a:spAutoFit/>
          </a:bodyPr>
          <a:lstStyle/>
          <a:p>
            <a:r>
              <a:rPr lang="en-US" sz="1400" b="1" dirty="0"/>
              <a:t> </a:t>
            </a:r>
            <a:endParaRPr lang="en-US" sz="1400" dirty="0"/>
          </a:p>
          <a:p>
            <a:pPr marL="285750" indent="-285750">
              <a:buFont typeface="Arial" panose="020B0604020202020204" pitchFamily="34" charset="0"/>
              <a:buChar char="•"/>
            </a:pPr>
            <a:r>
              <a:rPr lang="en-US" sz="1400" dirty="0"/>
              <a:t>Combines </a:t>
            </a:r>
            <a:r>
              <a:rPr lang="en-US" sz="1400" b="1" dirty="0"/>
              <a:t>automatic reporting from rapid diagnostics </a:t>
            </a:r>
            <a:br>
              <a:rPr lang="en-US" sz="1400" b="1" dirty="0"/>
            </a:br>
            <a:r>
              <a:rPr lang="en-US" sz="1400" b="1" dirty="0"/>
              <a:t>and testing</a:t>
            </a:r>
            <a:r>
              <a:rPr lang="en-US" sz="1400" dirty="0"/>
              <a:t> from near-patient, PoC, and lab settings</a:t>
            </a:r>
            <a:br>
              <a:rPr lang="en-US" sz="1400" dirty="0"/>
            </a:br>
            <a:endParaRPr lang="en-US" sz="1400" dirty="0"/>
          </a:p>
          <a:p>
            <a:pPr marL="285750" indent="-285750">
              <a:buFont typeface="Arial" panose="020B0604020202020204" pitchFamily="34" charset="0"/>
              <a:buChar char="•"/>
            </a:pPr>
            <a:r>
              <a:rPr lang="en-US" sz="1400" dirty="0"/>
              <a:t>This supports </a:t>
            </a:r>
            <a:r>
              <a:rPr lang="en-US" sz="1400" b="1" dirty="0"/>
              <a:t>local clinical decision-making, and the test report is also automatically relayed through existing connectivity setups</a:t>
            </a:r>
          </a:p>
          <a:p>
            <a:pPr marL="285750" indent="-285750">
              <a:buFont typeface="Arial" panose="020B0604020202020204" pitchFamily="34" charset="0"/>
              <a:buChar char="•"/>
            </a:pPr>
            <a:endParaRPr lang="en-US" sz="1400" dirty="0"/>
          </a:p>
          <a:p>
            <a:pPr marL="285750" indent="-285750">
              <a:buFont typeface="Arial" panose="020B0604020202020204" pitchFamily="34" charset="0"/>
              <a:buChar char="•"/>
            </a:pPr>
            <a:r>
              <a:rPr lang="en-US" sz="1400" dirty="0"/>
              <a:t>The </a:t>
            </a:r>
            <a:r>
              <a:rPr lang="en-US" sz="1400" b="1" dirty="0"/>
              <a:t>integration of information from different sources or testing sites can be used for disease surveillance</a:t>
            </a:r>
            <a:endParaRPr lang="en-US" sz="1400" dirty="0"/>
          </a:p>
        </p:txBody>
      </p:sp>
      <p:sp>
        <p:nvSpPr>
          <p:cNvPr id="6" name="Rectangle 5">
            <a:extLst>
              <a:ext uri="{FF2B5EF4-FFF2-40B4-BE49-F238E27FC236}">
                <a16:creationId xmlns:a16="http://schemas.microsoft.com/office/drawing/2014/main" id="{31CF95AA-9DE9-457B-8E51-3DE4468ADF5E}"/>
              </a:ext>
            </a:extLst>
          </p:cNvPr>
          <p:cNvSpPr/>
          <p:nvPr/>
        </p:nvSpPr>
        <p:spPr>
          <a:xfrm>
            <a:off x="310045" y="3303638"/>
            <a:ext cx="5843699" cy="2462213"/>
          </a:xfrm>
          <a:prstGeom prst="rect">
            <a:avLst/>
          </a:prstGeom>
        </p:spPr>
        <p:txBody>
          <a:bodyPr wrap="square">
            <a:spAutoFit/>
          </a:bodyPr>
          <a:lstStyle/>
          <a:p>
            <a:pPr marL="285750" indent="-285750">
              <a:buFont typeface="Arial" panose="020B0604020202020204" pitchFamily="34" charset="0"/>
              <a:buChar char="•"/>
            </a:pPr>
            <a:r>
              <a:rPr lang="en-US" sz="1400" dirty="0"/>
              <a:t>Communicable diseases are monitored through the </a:t>
            </a:r>
            <a:r>
              <a:rPr lang="fr-FR" sz="1400" b="1" dirty="0"/>
              <a:t>National </a:t>
            </a:r>
            <a:r>
              <a:rPr lang="fr-FR" sz="1400" b="1" dirty="0" err="1"/>
              <a:t>Notifiable</a:t>
            </a:r>
            <a:r>
              <a:rPr lang="fr-FR" sz="1400" b="1" dirty="0"/>
              <a:t> Diseuses Surveillance System (</a:t>
            </a:r>
            <a:r>
              <a:rPr lang="en-US" sz="1400" b="1" dirty="0"/>
              <a:t>NNDSS) that receives data from pathology services and health departments.</a:t>
            </a:r>
            <a:br>
              <a:rPr lang="en-US" sz="1400" b="1" dirty="0"/>
            </a:br>
            <a:endParaRPr lang="en-US" sz="1400" b="1" dirty="0"/>
          </a:p>
          <a:p>
            <a:pPr marL="285750" indent="-285750">
              <a:buFont typeface="Arial" panose="020B0604020202020204" pitchFamily="34" charset="0"/>
              <a:buChar char="•"/>
            </a:pPr>
            <a:r>
              <a:rPr lang="en-US" sz="1400" dirty="0"/>
              <a:t>The notification system aims for swift public health response and long-term </a:t>
            </a:r>
            <a:r>
              <a:rPr lang="en-US" sz="1400" b="1" dirty="0"/>
              <a:t>disease monitoring under the National Health Security Act 2007</a:t>
            </a:r>
            <a:r>
              <a:rPr lang="en-US" sz="1400" dirty="0"/>
              <a:t>.</a:t>
            </a:r>
            <a:br>
              <a:rPr lang="en-US" sz="1400" dirty="0"/>
            </a:br>
            <a:endParaRPr lang="en-US" sz="1400" dirty="0"/>
          </a:p>
          <a:p>
            <a:pPr marL="285750" indent="-285750">
              <a:buFont typeface="Arial" panose="020B0604020202020204" pitchFamily="34" charset="0"/>
              <a:buChar char="•"/>
            </a:pPr>
            <a:r>
              <a:rPr lang="en-US" sz="1400" b="1" dirty="0"/>
              <a:t>Data linkage is an underutilized approach </a:t>
            </a:r>
            <a:r>
              <a:rPr lang="en-US" sz="1400" dirty="0"/>
              <a:t>is being explored  to integrate diverse sources to inform policy in communicable disease research.</a:t>
            </a:r>
          </a:p>
        </p:txBody>
      </p:sp>
      <p:grpSp>
        <p:nvGrpSpPr>
          <p:cNvPr id="8" name="Group 7">
            <a:extLst>
              <a:ext uri="{FF2B5EF4-FFF2-40B4-BE49-F238E27FC236}">
                <a16:creationId xmlns:a16="http://schemas.microsoft.com/office/drawing/2014/main" id="{2ADEA78E-6C5C-41EC-B231-35803E66C609}"/>
              </a:ext>
            </a:extLst>
          </p:cNvPr>
          <p:cNvGrpSpPr/>
          <p:nvPr/>
        </p:nvGrpSpPr>
        <p:grpSpPr>
          <a:xfrm>
            <a:off x="365734" y="700877"/>
            <a:ext cx="4624380" cy="294797"/>
            <a:chOff x="722784" y="3460657"/>
            <a:chExt cx="9230840" cy="291614"/>
          </a:xfrm>
          <a:solidFill>
            <a:schemeClr val="accent2">
              <a:lumMod val="50000"/>
            </a:schemeClr>
          </a:solidFill>
        </p:grpSpPr>
        <p:sp>
          <p:nvSpPr>
            <p:cNvPr id="9" name="Arrow: Chevron 8">
              <a:extLst>
                <a:ext uri="{FF2B5EF4-FFF2-40B4-BE49-F238E27FC236}">
                  <a16:creationId xmlns:a16="http://schemas.microsoft.com/office/drawing/2014/main" id="{38151DC3-4BF8-476F-87FB-0F55B9D29141}"/>
                </a:ext>
              </a:extLst>
            </p:cNvPr>
            <p:cNvSpPr/>
            <p:nvPr/>
          </p:nvSpPr>
          <p:spPr>
            <a:xfrm>
              <a:off x="722784" y="3460657"/>
              <a:ext cx="778012" cy="291614"/>
            </a:xfrm>
            <a:prstGeom prst="chevron">
              <a:avLst>
                <a:gd name="adj" fmla="val 12249"/>
              </a:avLst>
            </a:prstGeom>
            <a:grpFill/>
            <a:ln>
              <a:noFill/>
            </a:ln>
          </p:spPr>
          <p:txBody>
            <a:bodyPr wrap="square" rtlCol="0" anchor="ctr">
              <a:noAutofit/>
            </a:bodyPr>
            <a:lstStyle/>
            <a:p>
              <a:pPr algn="l"/>
              <a:endParaRPr lang="en-US" dirty="0">
                <a:solidFill>
                  <a:schemeClr val="tx1"/>
                </a:solidFill>
              </a:endParaRPr>
            </a:p>
          </p:txBody>
        </p:sp>
        <p:sp>
          <p:nvSpPr>
            <p:cNvPr id="10" name="Arrow: Chevron 9">
              <a:extLst>
                <a:ext uri="{FF2B5EF4-FFF2-40B4-BE49-F238E27FC236}">
                  <a16:creationId xmlns:a16="http://schemas.microsoft.com/office/drawing/2014/main" id="{F0F3CB00-CB2C-4B44-9B22-48267F73C70A}"/>
                </a:ext>
              </a:extLst>
            </p:cNvPr>
            <p:cNvSpPr/>
            <p:nvPr/>
          </p:nvSpPr>
          <p:spPr>
            <a:xfrm>
              <a:off x="866799" y="3460657"/>
              <a:ext cx="9086825" cy="291614"/>
            </a:xfrm>
            <a:prstGeom prst="chevron">
              <a:avLst>
                <a:gd name="adj" fmla="val 12249"/>
              </a:avLst>
            </a:prstGeom>
            <a:grpFill/>
            <a:ln>
              <a:solidFill>
                <a:schemeClr val="bg1"/>
              </a:solidFill>
            </a:ln>
          </p:spPr>
          <p:txBody>
            <a:bodyPr wrap="square" rtlCol="0" anchor="ctr">
              <a:noAutofit/>
            </a:bodyPr>
            <a:lstStyle/>
            <a:p>
              <a:r>
                <a:rPr lang="en-US" sz="1400" b="1" dirty="0">
                  <a:solidFill>
                    <a:schemeClr val="bg1"/>
                  </a:solidFill>
                </a:rPr>
                <a:t>A proposed integrated health surveillance system</a:t>
              </a:r>
            </a:p>
          </p:txBody>
        </p:sp>
      </p:grpSp>
      <p:grpSp>
        <p:nvGrpSpPr>
          <p:cNvPr id="11" name="Group 10">
            <a:extLst>
              <a:ext uri="{FF2B5EF4-FFF2-40B4-BE49-F238E27FC236}">
                <a16:creationId xmlns:a16="http://schemas.microsoft.com/office/drawing/2014/main" id="{E5FB1400-6B8D-4AD3-AAFF-0D19ADC8F661}"/>
              </a:ext>
            </a:extLst>
          </p:cNvPr>
          <p:cNvGrpSpPr/>
          <p:nvPr/>
        </p:nvGrpSpPr>
        <p:grpSpPr>
          <a:xfrm>
            <a:off x="310045" y="3018268"/>
            <a:ext cx="4683404" cy="294803"/>
            <a:chOff x="722784" y="3475350"/>
            <a:chExt cx="9230840" cy="291620"/>
          </a:xfrm>
          <a:solidFill>
            <a:schemeClr val="accent2">
              <a:lumMod val="50000"/>
            </a:schemeClr>
          </a:solidFill>
        </p:grpSpPr>
        <p:sp>
          <p:nvSpPr>
            <p:cNvPr id="12" name="Arrow: Chevron 11">
              <a:extLst>
                <a:ext uri="{FF2B5EF4-FFF2-40B4-BE49-F238E27FC236}">
                  <a16:creationId xmlns:a16="http://schemas.microsoft.com/office/drawing/2014/main" id="{42234D36-3E6B-4FA6-9645-5FB3A43BC3EB}"/>
                </a:ext>
              </a:extLst>
            </p:cNvPr>
            <p:cNvSpPr/>
            <p:nvPr/>
          </p:nvSpPr>
          <p:spPr>
            <a:xfrm>
              <a:off x="722784" y="3475356"/>
              <a:ext cx="778012" cy="291614"/>
            </a:xfrm>
            <a:prstGeom prst="chevron">
              <a:avLst>
                <a:gd name="adj" fmla="val 12249"/>
              </a:avLst>
            </a:prstGeom>
            <a:grpFill/>
            <a:ln>
              <a:noFill/>
            </a:ln>
          </p:spPr>
          <p:txBody>
            <a:bodyPr wrap="square" rtlCol="0" anchor="ctr">
              <a:noAutofit/>
            </a:bodyPr>
            <a:lstStyle/>
            <a:p>
              <a:pPr algn="l"/>
              <a:endParaRPr lang="en-US" dirty="0">
                <a:solidFill>
                  <a:schemeClr val="tx1"/>
                </a:solidFill>
              </a:endParaRPr>
            </a:p>
          </p:txBody>
        </p:sp>
        <p:sp>
          <p:nvSpPr>
            <p:cNvPr id="13" name="Arrow: Chevron 12">
              <a:extLst>
                <a:ext uri="{FF2B5EF4-FFF2-40B4-BE49-F238E27FC236}">
                  <a16:creationId xmlns:a16="http://schemas.microsoft.com/office/drawing/2014/main" id="{53B3E948-3D8D-46FA-8826-387F8515B925}"/>
                </a:ext>
              </a:extLst>
            </p:cNvPr>
            <p:cNvSpPr/>
            <p:nvPr/>
          </p:nvSpPr>
          <p:spPr>
            <a:xfrm>
              <a:off x="866799" y="3475350"/>
              <a:ext cx="9086825" cy="291614"/>
            </a:xfrm>
            <a:prstGeom prst="chevron">
              <a:avLst>
                <a:gd name="adj" fmla="val 12249"/>
              </a:avLst>
            </a:prstGeom>
            <a:grpFill/>
            <a:ln>
              <a:solidFill>
                <a:schemeClr val="bg1"/>
              </a:solidFill>
            </a:ln>
          </p:spPr>
          <p:txBody>
            <a:bodyPr wrap="square" rtlCol="0" anchor="ctr">
              <a:noAutofit/>
            </a:bodyPr>
            <a:lstStyle/>
            <a:p>
              <a:r>
                <a:rPr lang="en-US" sz="1400" b="1" dirty="0">
                  <a:solidFill>
                    <a:schemeClr val="bg1"/>
                  </a:solidFill>
                </a:rPr>
                <a:t>Present setup in Australia</a:t>
              </a:r>
            </a:p>
          </p:txBody>
        </p:sp>
      </p:grpSp>
      <p:sp>
        <p:nvSpPr>
          <p:cNvPr id="14" name="Footer Placeholder 1">
            <a:extLst>
              <a:ext uri="{FF2B5EF4-FFF2-40B4-BE49-F238E27FC236}">
                <a16:creationId xmlns:a16="http://schemas.microsoft.com/office/drawing/2014/main" id="{B8B181E6-0C69-4A05-A234-C5329F02688B}"/>
              </a:ext>
            </a:extLst>
          </p:cNvPr>
          <p:cNvSpPr txBox="1">
            <a:spLocks/>
          </p:cNvSpPr>
          <p:nvPr/>
        </p:nvSpPr>
        <p:spPr>
          <a:xfrm>
            <a:off x="8057823" y="6348353"/>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prstClr val="black"/>
                </a:solidFill>
              </a:rPr>
              <a:t>The Evolving Regulatory Landscape for IVD in APAC</a:t>
            </a:r>
          </a:p>
        </p:txBody>
      </p:sp>
      <p:sp>
        <p:nvSpPr>
          <p:cNvPr id="15" name="Slide Number Placeholder 2">
            <a:extLst>
              <a:ext uri="{FF2B5EF4-FFF2-40B4-BE49-F238E27FC236}">
                <a16:creationId xmlns:a16="http://schemas.microsoft.com/office/drawing/2014/main" id="{9C28E0C4-C370-4B1D-8E23-FBFC08694536}"/>
              </a:ext>
            </a:extLst>
          </p:cNvPr>
          <p:cNvSpPr txBox="1">
            <a:spLocks/>
          </p:cNvSpPr>
          <p:nvPr/>
        </p:nvSpPr>
        <p:spPr>
          <a:xfrm>
            <a:off x="11486568" y="6367206"/>
            <a:ext cx="348368" cy="178193"/>
          </a:xfrm>
          <a:prstGeom prst="rect">
            <a:avLst/>
          </a:prstGeom>
        </p:spPr>
        <p:txBody>
          <a:bodyPr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z="900" smtClean="0"/>
              <a:pPr>
                <a:spcAft>
                  <a:spcPts val="600"/>
                </a:spcAft>
              </a:pPr>
              <a:t>14</a:t>
            </a:fld>
            <a:endParaRPr lang="en-GB" sz="900" dirty="0"/>
          </a:p>
        </p:txBody>
      </p:sp>
      <p:sp>
        <p:nvSpPr>
          <p:cNvPr id="16" name="TextBox 15">
            <a:extLst>
              <a:ext uri="{FF2B5EF4-FFF2-40B4-BE49-F238E27FC236}">
                <a16:creationId xmlns:a16="http://schemas.microsoft.com/office/drawing/2014/main" id="{BA6836EA-9AA2-43FA-8009-0EDDA43D64DF}"/>
              </a:ext>
            </a:extLst>
          </p:cNvPr>
          <p:cNvSpPr txBox="1"/>
          <p:nvPr/>
        </p:nvSpPr>
        <p:spPr>
          <a:xfrm>
            <a:off x="383113" y="5712727"/>
            <a:ext cx="11284319" cy="571661"/>
          </a:xfrm>
          <a:prstGeom prst="rect">
            <a:avLst/>
          </a:prstGeom>
          <a:solidFill>
            <a:schemeClr val="bg1"/>
          </a:solidFill>
          <a:ln>
            <a:solidFill>
              <a:schemeClr val="accent2"/>
            </a:solidFill>
          </a:ln>
        </p:spPr>
        <p:txBody>
          <a:bodyPr wrap="square" rtlCol="0">
            <a:noAutofit/>
          </a:bodyPr>
          <a:lstStyle/>
          <a:p>
            <a:pPr algn="l"/>
            <a:r>
              <a:rPr lang="en-US" sz="1400" dirty="0">
                <a:solidFill>
                  <a:schemeClr val="accent2">
                    <a:lumMod val="75000"/>
                  </a:schemeClr>
                </a:solidFill>
              </a:rPr>
              <a:t>To realize the proposed integrated health surveillance system with automatic reporting from rapid diagnostics and testing, appropriate regulatory protocols ensuring data privacy, security, standardization, and interoperability are required.</a:t>
            </a:r>
          </a:p>
        </p:txBody>
      </p:sp>
      <p:grpSp>
        <p:nvGrpSpPr>
          <p:cNvPr id="7" name="Group 6">
            <a:extLst>
              <a:ext uri="{FF2B5EF4-FFF2-40B4-BE49-F238E27FC236}">
                <a16:creationId xmlns:a16="http://schemas.microsoft.com/office/drawing/2014/main" id="{7554D41A-AFC7-4963-81EA-98EFFB1CB378}"/>
              </a:ext>
            </a:extLst>
          </p:cNvPr>
          <p:cNvGrpSpPr/>
          <p:nvPr/>
        </p:nvGrpSpPr>
        <p:grpSpPr>
          <a:xfrm>
            <a:off x="5978748" y="709183"/>
            <a:ext cx="5893923" cy="4542651"/>
            <a:chOff x="5978748" y="709183"/>
            <a:chExt cx="5893923" cy="4542651"/>
          </a:xfrm>
        </p:grpSpPr>
        <p:pic>
          <p:nvPicPr>
            <p:cNvPr id="4098" name="Picture 2">
              <a:extLst>
                <a:ext uri="{FF2B5EF4-FFF2-40B4-BE49-F238E27FC236}">
                  <a16:creationId xmlns:a16="http://schemas.microsoft.com/office/drawing/2014/main" id="{E23B5C58-EE25-4AF8-BED7-3EE522D3E94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757" t="1679" r="1719" b="1410"/>
            <a:stretch/>
          </p:blipFill>
          <p:spPr bwMode="auto">
            <a:xfrm>
              <a:off x="5978748" y="709183"/>
              <a:ext cx="5893923" cy="4542651"/>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1D1243AE-EEC9-4252-8309-6E49F64CE090}"/>
                </a:ext>
              </a:extLst>
            </p:cNvPr>
            <p:cNvSpPr/>
            <p:nvPr/>
          </p:nvSpPr>
          <p:spPr>
            <a:xfrm>
              <a:off x="8738647" y="2958389"/>
              <a:ext cx="348792" cy="414554"/>
            </a:xfrm>
            <a:prstGeom prst="rect">
              <a:avLst/>
            </a:prstGeom>
            <a:solidFill>
              <a:schemeClr val="bg1"/>
            </a:solidFill>
            <a:ln>
              <a:noFill/>
            </a:ln>
          </p:spPr>
          <p:txBody>
            <a:bodyPr wrap="square" rtlCol="0" anchor="ctr">
              <a:noAutofit/>
            </a:bodyPr>
            <a:lstStyle/>
            <a:p>
              <a:pPr algn="l"/>
              <a:endParaRPr lang="en-US" dirty="0">
                <a:solidFill>
                  <a:schemeClr val="tx1"/>
                </a:solidFill>
              </a:endParaRPr>
            </a:p>
          </p:txBody>
        </p:sp>
      </p:grpSp>
    </p:spTree>
    <p:extLst>
      <p:ext uri="{BB962C8B-B14F-4D97-AF65-F5344CB8AC3E}">
        <p14:creationId xmlns:p14="http://schemas.microsoft.com/office/powerpoint/2010/main" val="2870189611"/>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1ADF7B73-B46C-D3F9-C53F-FA24E2268054}"/>
              </a:ext>
            </a:extLst>
          </p:cNvPr>
          <p:cNvSpPr>
            <a:spLocks noGrp="1"/>
          </p:cNvSpPr>
          <p:nvPr>
            <p:ph type="body" sz="quarter" idx="16"/>
          </p:nvPr>
        </p:nvSpPr>
        <p:spPr/>
        <p:txBody>
          <a:bodyPr/>
          <a:lstStyle/>
          <a:p>
            <a:r>
              <a:rPr lang="en-US"/>
              <a:t>The role of AI in the IVD space</a:t>
            </a:r>
          </a:p>
        </p:txBody>
      </p:sp>
      <p:sp>
        <p:nvSpPr>
          <p:cNvPr id="8" name="Text Placeholder 7">
            <a:extLst>
              <a:ext uri="{FF2B5EF4-FFF2-40B4-BE49-F238E27FC236}">
                <a16:creationId xmlns:a16="http://schemas.microsoft.com/office/drawing/2014/main" id="{4FE99821-FE16-141B-4BF9-9C749E2AC0BE}"/>
              </a:ext>
            </a:extLst>
          </p:cNvPr>
          <p:cNvSpPr>
            <a:spLocks noGrp="1"/>
          </p:cNvSpPr>
          <p:nvPr>
            <p:ph type="body" sz="quarter" idx="17"/>
          </p:nvPr>
        </p:nvSpPr>
        <p:spPr>
          <a:xfrm>
            <a:off x="1487487" y="3659011"/>
            <a:ext cx="9213525" cy="686746"/>
          </a:xfrm>
        </p:spPr>
        <p:txBody>
          <a:bodyPr/>
          <a:lstStyle/>
          <a:p>
            <a:r>
              <a:rPr lang="en-US"/>
              <a:t>AI is playing a larger role in the IVD space with continual uplift in AI approvals – but how do we regulate it?</a:t>
            </a:r>
          </a:p>
        </p:txBody>
      </p:sp>
      <p:sp>
        <p:nvSpPr>
          <p:cNvPr id="4" name="Slide Number Placeholder 2">
            <a:extLst>
              <a:ext uri="{FF2B5EF4-FFF2-40B4-BE49-F238E27FC236}">
                <a16:creationId xmlns:a16="http://schemas.microsoft.com/office/drawing/2014/main" id="{BC376B59-92EA-4767-AB8D-D1AF87784EAD}"/>
              </a:ext>
            </a:extLst>
          </p:cNvPr>
          <p:cNvSpPr txBox="1">
            <a:spLocks/>
          </p:cNvSpPr>
          <p:nvPr/>
        </p:nvSpPr>
        <p:spPr>
          <a:xfrm>
            <a:off x="11506200" y="6348352"/>
            <a:ext cx="340360" cy="215901"/>
          </a:xfrm>
          <a:prstGeom prst="rect">
            <a:avLst/>
          </a:prstGeom>
        </p:spPr>
        <p:txBody>
          <a:bodyPr anchor="ctr">
            <a:normAutofit fontScale="55000" lnSpcReduction="200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mtClean="0">
                <a:solidFill>
                  <a:schemeClr val="accent1"/>
                </a:solidFill>
              </a:rPr>
              <a:pPr>
                <a:spcAft>
                  <a:spcPts val="600"/>
                </a:spcAft>
              </a:pPr>
              <a:t>15</a:t>
            </a:fld>
            <a:endParaRPr lang="en-GB">
              <a:solidFill>
                <a:schemeClr val="accent1"/>
              </a:solidFill>
            </a:endParaRPr>
          </a:p>
        </p:txBody>
      </p:sp>
      <p:sp>
        <p:nvSpPr>
          <p:cNvPr id="5" name="Footer Placeholder 1">
            <a:extLst>
              <a:ext uri="{FF2B5EF4-FFF2-40B4-BE49-F238E27FC236}">
                <a16:creationId xmlns:a16="http://schemas.microsoft.com/office/drawing/2014/main" id="{A1221ECB-1CD1-47FF-9D03-7850247372CD}"/>
              </a:ext>
            </a:extLst>
          </p:cNvPr>
          <p:cNvSpPr txBox="1">
            <a:spLocks/>
          </p:cNvSpPr>
          <p:nvPr/>
        </p:nvSpPr>
        <p:spPr>
          <a:xfrm>
            <a:off x="8129234" y="6326385"/>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a:solidFill>
                  <a:schemeClr val="accent1"/>
                </a:solidFill>
              </a:rPr>
              <a:t>The Evolving Regulatory Landscape for IVD in APAC</a:t>
            </a:r>
          </a:p>
        </p:txBody>
      </p:sp>
    </p:spTree>
    <p:extLst>
      <p:ext uri="{BB962C8B-B14F-4D97-AF65-F5344CB8AC3E}">
        <p14:creationId xmlns:p14="http://schemas.microsoft.com/office/powerpoint/2010/main" val="37641674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2F8FA-5F37-6D65-5F57-9DB724653BF5}"/>
              </a:ext>
            </a:extLst>
          </p:cNvPr>
          <p:cNvSpPr>
            <a:spLocks noGrp="1"/>
          </p:cNvSpPr>
          <p:nvPr>
            <p:ph type="title"/>
          </p:nvPr>
        </p:nvSpPr>
        <p:spPr>
          <a:xfrm>
            <a:off x="550864" y="368828"/>
            <a:ext cx="6971726" cy="686974"/>
          </a:xfrm>
        </p:spPr>
        <p:txBody>
          <a:bodyPr/>
          <a:lstStyle/>
          <a:p>
            <a:r>
              <a:rPr lang="en-US">
                <a:solidFill>
                  <a:schemeClr val="accent2">
                    <a:lumMod val="75000"/>
                  </a:schemeClr>
                </a:solidFill>
              </a:rPr>
              <a:t>The role of AI in IVDs and the regulatory environment around it</a:t>
            </a:r>
            <a:endParaRPr lang="en-GB">
              <a:solidFill>
                <a:schemeClr val="accent2">
                  <a:lumMod val="75000"/>
                </a:schemeClr>
              </a:solidFill>
            </a:endParaRPr>
          </a:p>
        </p:txBody>
      </p:sp>
      <p:sp>
        <p:nvSpPr>
          <p:cNvPr id="4" name="Slide Number Placeholder 3">
            <a:extLst>
              <a:ext uri="{FF2B5EF4-FFF2-40B4-BE49-F238E27FC236}">
                <a16:creationId xmlns:a16="http://schemas.microsoft.com/office/drawing/2014/main" id="{74A2A1CA-DCE9-7560-0312-F079D6A5D32B}"/>
              </a:ext>
            </a:extLst>
          </p:cNvPr>
          <p:cNvSpPr>
            <a:spLocks noGrp="1"/>
          </p:cNvSpPr>
          <p:nvPr>
            <p:ph type="sldNum" sz="quarter" idx="11"/>
          </p:nvPr>
        </p:nvSpPr>
        <p:spPr/>
        <p:txBody>
          <a:bodyPr/>
          <a:lstStyle/>
          <a:p>
            <a:fld id="{F59CD943-D024-467A-B36E-F11E1285ED75}" type="slidenum">
              <a:rPr lang="en-GB" smtClean="0"/>
              <a:pPr/>
              <a:t>16</a:t>
            </a:fld>
            <a:endParaRPr lang="en-GB"/>
          </a:p>
        </p:txBody>
      </p:sp>
      <p:sp>
        <p:nvSpPr>
          <p:cNvPr id="6" name="Text Placeholder 5">
            <a:extLst>
              <a:ext uri="{FF2B5EF4-FFF2-40B4-BE49-F238E27FC236}">
                <a16:creationId xmlns:a16="http://schemas.microsoft.com/office/drawing/2014/main" id="{1383E2C7-ABB6-CC11-AEDF-B1CF02FC8090}"/>
              </a:ext>
            </a:extLst>
          </p:cNvPr>
          <p:cNvSpPr>
            <a:spLocks noGrp="1"/>
          </p:cNvSpPr>
          <p:nvPr>
            <p:ph type="body" sz="quarter" idx="14"/>
          </p:nvPr>
        </p:nvSpPr>
        <p:spPr>
          <a:xfrm>
            <a:off x="550864" y="1277633"/>
            <a:ext cx="7201658" cy="4660951"/>
          </a:xfrm>
        </p:spPr>
        <p:txBody>
          <a:bodyPr/>
          <a:lstStyle/>
          <a:p>
            <a:r>
              <a:rPr lang="en-US" sz="1400" b="1"/>
              <a:t>Increased accuracy: </a:t>
            </a:r>
            <a:r>
              <a:rPr lang="en-US" sz="1400"/>
              <a:t>AI can be used to analyze large amounts of data to identify patterns that would be missed by human experts. This can lead to more accurate diagnoses and treatments.</a:t>
            </a:r>
          </a:p>
          <a:p>
            <a:r>
              <a:rPr lang="en-US" sz="1400" b="1"/>
              <a:t>Increased efficiency</a:t>
            </a:r>
            <a:r>
              <a:rPr lang="en-US" sz="1400"/>
              <a:t>: AI can automate many of the tasks involved in diagnosis and treatment, which can free up time for clinicians to focus on other patients.</a:t>
            </a:r>
          </a:p>
          <a:p>
            <a:r>
              <a:rPr lang="en-US" sz="1400" b="1"/>
              <a:t>Reduced costs: </a:t>
            </a:r>
            <a:r>
              <a:rPr lang="en-US" sz="1400"/>
              <a:t>AI can help to reduce the cost of healthcare by making diagnosis and treatment more efficient.</a:t>
            </a:r>
          </a:p>
          <a:p>
            <a:endParaRPr lang="en-US"/>
          </a:p>
          <a:p>
            <a:pPr marL="0" indent="0">
              <a:buNone/>
            </a:pPr>
            <a:r>
              <a:rPr lang="en-US" sz="1600">
                <a:solidFill>
                  <a:schemeClr val="accent2">
                    <a:lumMod val="75000"/>
                  </a:schemeClr>
                </a:solidFill>
              </a:rPr>
              <a:t>The APAC regulatory space is starting to respond to the rapid growth in AI</a:t>
            </a:r>
          </a:p>
          <a:p>
            <a:r>
              <a:rPr lang="en-US" sz="1400"/>
              <a:t>China’s NMPA has issued guidance on the use of AI in IVDs, but the guidance is still under development</a:t>
            </a:r>
          </a:p>
          <a:p>
            <a:r>
              <a:rPr lang="en-US" sz="1400"/>
              <a:t>Japan’s PMDA has issued guidance on the use of AI in IVDs, and it is generally more open to the use of AI than the NMPA</a:t>
            </a:r>
          </a:p>
          <a:p>
            <a:r>
              <a:rPr lang="en-US" sz="1400"/>
              <a:t>South Korea’s MFDS has issued guidance on the use of AI in IVDs, and it is generally more open to the use of AI than the NMPA or the PMDA</a:t>
            </a:r>
          </a:p>
          <a:p>
            <a:pPr marL="0" indent="0">
              <a:buNone/>
            </a:pPr>
            <a:r>
              <a:rPr lang="en-US" sz="1400"/>
              <a:t>This would counterintuitively lead to more registrations as the ambiguity is removed</a:t>
            </a:r>
            <a:endParaRPr lang="en-GB" sz="1400"/>
          </a:p>
        </p:txBody>
      </p:sp>
      <p:sp>
        <p:nvSpPr>
          <p:cNvPr id="8" name="Footer Placeholder 1">
            <a:extLst>
              <a:ext uri="{FF2B5EF4-FFF2-40B4-BE49-F238E27FC236}">
                <a16:creationId xmlns:a16="http://schemas.microsoft.com/office/drawing/2014/main" id="{4670E6DA-647E-4E35-BAAA-4ED912EDBF93}"/>
              </a:ext>
            </a:extLst>
          </p:cNvPr>
          <p:cNvSpPr txBox="1">
            <a:spLocks/>
          </p:cNvSpPr>
          <p:nvPr/>
        </p:nvSpPr>
        <p:spPr>
          <a:xfrm>
            <a:off x="8148719" y="6348352"/>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a:solidFill>
                  <a:schemeClr val="bg1"/>
                </a:solidFill>
              </a:rPr>
              <a:t>The Evolving Regulatory Landscape for IVD in APAC</a:t>
            </a:r>
          </a:p>
        </p:txBody>
      </p:sp>
      <p:sp>
        <p:nvSpPr>
          <p:cNvPr id="10" name="TextBox 9">
            <a:extLst>
              <a:ext uri="{FF2B5EF4-FFF2-40B4-BE49-F238E27FC236}">
                <a16:creationId xmlns:a16="http://schemas.microsoft.com/office/drawing/2014/main" id="{EC0CF53F-4F0F-A3DF-D827-F6BF6ADCFFB0}"/>
              </a:ext>
            </a:extLst>
          </p:cNvPr>
          <p:cNvSpPr txBox="1"/>
          <p:nvPr/>
        </p:nvSpPr>
        <p:spPr>
          <a:xfrm>
            <a:off x="8511861" y="613699"/>
            <a:ext cx="3210339" cy="738664"/>
          </a:xfrm>
          <a:prstGeom prst="rect">
            <a:avLst/>
          </a:prstGeom>
          <a:noFill/>
          <a:ln>
            <a:noFill/>
          </a:ln>
        </p:spPr>
        <p:txBody>
          <a:bodyPr wrap="square">
            <a:spAutoFit/>
          </a:bodyPr>
          <a:lstStyle/>
          <a:p>
            <a:pPr algn="ctr"/>
            <a:r>
              <a:rPr lang="en-US" sz="1400">
                <a:solidFill>
                  <a:schemeClr val="bg1"/>
                </a:solidFill>
              </a:rPr>
              <a:t>AI approvals in the APAC are anticipated to surge, much like the US and other geographies.</a:t>
            </a:r>
          </a:p>
        </p:txBody>
      </p:sp>
      <p:cxnSp>
        <p:nvCxnSpPr>
          <p:cNvPr id="11" name="Straight Connector 10">
            <a:extLst>
              <a:ext uri="{FF2B5EF4-FFF2-40B4-BE49-F238E27FC236}">
                <a16:creationId xmlns:a16="http://schemas.microsoft.com/office/drawing/2014/main" id="{3CEB77EA-E6EC-41EA-813A-6EDA54F024F1}"/>
              </a:ext>
            </a:extLst>
          </p:cNvPr>
          <p:cNvCxnSpPr/>
          <p:nvPr/>
        </p:nvCxnSpPr>
        <p:spPr>
          <a:xfrm>
            <a:off x="8966544" y="5185628"/>
            <a:ext cx="283723"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4DF6CD3-8E6A-4E25-8A15-754908DD8760}"/>
              </a:ext>
            </a:extLst>
          </p:cNvPr>
          <p:cNvCxnSpPr/>
          <p:nvPr/>
        </p:nvCxnSpPr>
        <p:spPr>
          <a:xfrm>
            <a:off x="10197093" y="5188114"/>
            <a:ext cx="283723"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sp>
        <p:nvSpPr>
          <p:cNvPr id="13" name="TextBox 10">
            <a:extLst>
              <a:ext uri="{FF2B5EF4-FFF2-40B4-BE49-F238E27FC236}">
                <a16:creationId xmlns:a16="http://schemas.microsoft.com/office/drawing/2014/main" id="{D3E382A9-BE80-492B-96EB-404FFF671E34}"/>
              </a:ext>
            </a:extLst>
          </p:cNvPr>
          <p:cNvSpPr txBox="1"/>
          <p:nvPr/>
        </p:nvSpPr>
        <p:spPr>
          <a:xfrm>
            <a:off x="9298902" y="5039710"/>
            <a:ext cx="624192" cy="243192"/>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sz="1100">
                <a:solidFill>
                  <a:schemeClr val="bg1"/>
                </a:solidFill>
              </a:rPr>
              <a:t>Actual</a:t>
            </a:r>
          </a:p>
        </p:txBody>
      </p:sp>
      <p:sp>
        <p:nvSpPr>
          <p:cNvPr id="14" name="TextBox 14">
            <a:extLst>
              <a:ext uri="{FF2B5EF4-FFF2-40B4-BE49-F238E27FC236}">
                <a16:creationId xmlns:a16="http://schemas.microsoft.com/office/drawing/2014/main" id="{A780C114-9653-4D77-894B-541694ADE909}"/>
              </a:ext>
            </a:extLst>
          </p:cNvPr>
          <p:cNvSpPr txBox="1"/>
          <p:nvPr/>
        </p:nvSpPr>
        <p:spPr>
          <a:xfrm>
            <a:off x="10537557" y="5058410"/>
            <a:ext cx="903635" cy="21590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sz="1100">
                <a:solidFill>
                  <a:schemeClr val="bg1"/>
                </a:solidFill>
              </a:rPr>
              <a:t>Projected</a:t>
            </a:r>
          </a:p>
        </p:txBody>
      </p:sp>
      <p:graphicFrame>
        <p:nvGraphicFramePr>
          <p:cNvPr id="15" name="Chart 14">
            <a:extLst>
              <a:ext uri="{FF2B5EF4-FFF2-40B4-BE49-F238E27FC236}">
                <a16:creationId xmlns:a16="http://schemas.microsoft.com/office/drawing/2014/main" id="{63996245-3B94-8435-8EFE-30E4283EE221}"/>
              </a:ext>
            </a:extLst>
          </p:cNvPr>
          <p:cNvGraphicFramePr>
            <a:graphicFrameLocks/>
          </p:cNvGraphicFramePr>
          <p:nvPr>
            <p:extLst>
              <p:ext uri="{D42A27DB-BD31-4B8C-83A1-F6EECF244321}">
                <p14:modId xmlns:p14="http://schemas.microsoft.com/office/powerpoint/2010/main" val="2960592277"/>
              </p:ext>
            </p:extLst>
          </p:nvPr>
        </p:nvGraphicFramePr>
        <p:xfrm>
          <a:off x="8201320" y="1500767"/>
          <a:ext cx="3817855" cy="346352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4481545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013A041-EDD1-68BC-30EE-51A9571B43E9}"/>
              </a:ext>
            </a:extLst>
          </p:cNvPr>
          <p:cNvSpPr>
            <a:spLocks noGrp="1"/>
          </p:cNvSpPr>
          <p:nvPr>
            <p:ph type="sldNum" sz="quarter" idx="11"/>
          </p:nvPr>
        </p:nvSpPr>
        <p:spPr/>
        <p:txBody>
          <a:bodyPr/>
          <a:lstStyle/>
          <a:p>
            <a:fld id="{F59CD943-D024-467A-B36E-F11E1285ED75}" type="slidenum">
              <a:rPr lang="en-GB" smtClean="0"/>
              <a:pPr/>
              <a:t>17</a:t>
            </a:fld>
            <a:endParaRPr lang="en-GB"/>
          </a:p>
        </p:txBody>
      </p:sp>
      <p:grpSp>
        <p:nvGrpSpPr>
          <p:cNvPr id="12" name="Group 11">
            <a:extLst>
              <a:ext uri="{FF2B5EF4-FFF2-40B4-BE49-F238E27FC236}">
                <a16:creationId xmlns:a16="http://schemas.microsoft.com/office/drawing/2014/main" id="{75EB5726-4E30-45E4-A29B-FB0D3A8DDB2F}"/>
              </a:ext>
            </a:extLst>
          </p:cNvPr>
          <p:cNvGrpSpPr/>
          <p:nvPr/>
        </p:nvGrpSpPr>
        <p:grpSpPr>
          <a:xfrm>
            <a:off x="69450" y="1386588"/>
            <a:ext cx="2575871" cy="3900114"/>
            <a:chOff x="560296" y="1922930"/>
            <a:chExt cx="2743200" cy="2743200"/>
          </a:xfrm>
          <a:solidFill>
            <a:schemeClr val="accent2">
              <a:lumMod val="50000"/>
            </a:schemeClr>
          </a:solidFill>
          <a:effectLst>
            <a:glow rad="25400">
              <a:schemeClr val="accent2">
                <a:lumMod val="60000"/>
                <a:lumOff val="40000"/>
                <a:alpha val="40000"/>
              </a:schemeClr>
            </a:glow>
          </a:effectLst>
        </p:grpSpPr>
        <p:sp>
          <p:nvSpPr>
            <p:cNvPr id="13" name="Rectangle 12">
              <a:extLst>
                <a:ext uri="{FF2B5EF4-FFF2-40B4-BE49-F238E27FC236}">
                  <a16:creationId xmlns:a16="http://schemas.microsoft.com/office/drawing/2014/main" id="{48A0C3D8-7461-48FC-BB3F-C6C7F084110E}"/>
                </a:ext>
              </a:extLst>
            </p:cNvPr>
            <p:cNvSpPr/>
            <p:nvPr/>
          </p:nvSpPr>
          <p:spPr>
            <a:xfrm>
              <a:off x="560296" y="1922930"/>
              <a:ext cx="2743200" cy="27432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F1E835C2-44FF-4234-98C8-7CADB741844C}"/>
                </a:ext>
              </a:extLst>
            </p:cNvPr>
            <p:cNvSpPr/>
            <p:nvPr/>
          </p:nvSpPr>
          <p:spPr>
            <a:xfrm>
              <a:off x="927848" y="1929893"/>
              <a:ext cx="2008094" cy="45629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bg1"/>
                  </a:solidFill>
                </a:rPr>
                <a:t>Align and define</a:t>
              </a:r>
            </a:p>
          </p:txBody>
        </p:sp>
        <p:sp>
          <p:nvSpPr>
            <p:cNvPr id="15" name="Rectangle 14">
              <a:extLst>
                <a:ext uri="{FF2B5EF4-FFF2-40B4-BE49-F238E27FC236}">
                  <a16:creationId xmlns:a16="http://schemas.microsoft.com/office/drawing/2014/main" id="{167923B4-A604-4CC6-B211-3446AC21FA5F}"/>
                </a:ext>
              </a:extLst>
            </p:cNvPr>
            <p:cNvSpPr/>
            <p:nvPr/>
          </p:nvSpPr>
          <p:spPr>
            <a:xfrm>
              <a:off x="560296" y="2364899"/>
              <a:ext cx="2743200" cy="2273029"/>
            </a:xfrm>
            <a:prstGeom prst="rect">
              <a:avLst/>
            </a:prstGeom>
            <a:grpFill/>
          </p:spPr>
          <p:txBody>
            <a:bodyPr wrap="square">
              <a:spAutoFit/>
            </a:bodyPr>
            <a:lstStyle/>
            <a:p>
              <a:pPr marL="285750" indent="-285750">
                <a:buClr>
                  <a:schemeClr val="bg1"/>
                </a:buClr>
                <a:buFont typeface="Arial" panose="020B0604020202020204" pitchFamily="34" charset="0"/>
                <a:buChar char="•"/>
              </a:pPr>
              <a:r>
                <a:rPr lang="en-US">
                  <a:solidFill>
                    <a:schemeClr val="bg1"/>
                  </a:solidFill>
                </a:rPr>
                <a:t>Qualification</a:t>
              </a:r>
              <a:br>
                <a:rPr lang="en-US">
                  <a:solidFill>
                    <a:schemeClr val="bg1"/>
                  </a:solidFill>
                </a:rPr>
              </a:br>
              <a:r>
                <a:rPr lang="en-US" sz="1200" i="1">
                  <a:solidFill>
                    <a:schemeClr val="bg1"/>
                  </a:solidFill>
                </a:rPr>
                <a:t>Is software regulated?</a:t>
              </a:r>
              <a:br>
                <a:rPr lang="en-US" sz="1200" i="1">
                  <a:solidFill>
                    <a:schemeClr val="bg1"/>
                  </a:solidFill>
                </a:rPr>
              </a:br>
              <a:r>
                <a:rPr lang="en-US" sz="1200" i="1">
                  <a:solidFill>
                    <a:schemeClr val="bg1"/>
                  </a:solidFill>
                </a:rPr>
                <a:t>Is software AI?</a:t>
              </a:r>
              <a:br>
                <a:rPr lang="en-US" i="1">
                  <a:solidFill>
                    <a:schemeClr val="bg1"/>
                  </a:solidFill>
                </a:rPr>
              </a:br>
              <a:r>
                <a:rPr lang="en-US" sz="1200" i="1">
                  <a:solidFill>
                    <a:schemeClr val="bg1"/>
                  </a:solidFill>
                </a:rPr>
                <a:t>Rule based vs data based</a:t>
              </a:r>
            </a:p>
            <a:p>
              <a:pPr>
                <a:buClr>
                  <a:schemeClr val="bg1"/>
                </a:buClr>
              </a:pPr>
              <a:r>
                <a:rPr lang="en-US" sz="1200" i="1">
                  <a:solidFill>
                    <a:schemeClr val="bg1"/>
                  </a:solidFill>
                </a:rPr>
                <a:t>       Locked vs Cont. learning</a:t>
              </a:r>
            </a:p>
            <a:p>
              <a:pPr>
                <a:buClr>
                  <a:schemeClr val="bg1"/>
                </a:buClr>
              </a:pPr>
              <a:endParaRPr lang="en-US" sz="1200" i="1">
                <a:solidFill>
                  <a:schemeClr val="bg1"/>
                </a:solidFill>
              </a:endParaRPr>
            </a:p>
            <a:p>
              <a:pPr marL="285750" indent="-285750">
                <a:buClr>
                  <a:schemeClr val="bg1"/>
                </a:buClr>
                <a:buFont typeface="Arial" panose="020B0604020202020204" pitchFamily="34" charset="0"/>
                <a:buChar char="•"/>
              </a:pPr>
              <a:r>
                <a:rPr lang="en-US">
                  <a:solidFill>
                    <a:schemeClr val="bg1"/>
                  </a:solidFill>
                </a:rPr>
                <a:t>Classification</a:t>
              </a:r>
            </a:p>
            <a:p>
              <a:pPr>
                <a:buClr>
                  <a:schemeClr val="bg1"/>
                </a:buClr>
              </a:pPr>
              <a:r>
                <a:rPr lang="en-US" sz="1200" i="1">
                  <a:solidFill>
                    <a:schemeClr val="bg1"/>
                  </a:solidFill>
                </a:rPr>
                <a:t>       Risk classification</a:t>
              </a:r>
            </a:p>
            <a:p>
              <a:pPr>
                <a:buClr>
                  <a:schemeClr val="bg1"/>
                </a:buClr>
              </a:pPr>
              <a:r>
                <a:rPr lang="en-US" sz="1200" i="1">
                  <a:solidFill>
                    <a:schemeClr val="bg1"/>
                  </a:solidFill>
                </a:rPr>
                <a:t>       Significance of information</a:t>
              </a:r>
              <a:br>
                <a:rPr lang="en-US" sz="1200" i="1">
                  <a:solidFill>
                    <a:schemeClr val="bg1"/>
                  </a:solidFill>
                </a:rPr>
              </a:br>
              <a:r>
                <a:rPr lang="en-US" sz="1200" i="1">
                  <a:solidFill>
                    <a:schemeClr val="bg1"/>
                  </a:solidFill>
                </a:rPr>
                <a:t>       State of healthcare situation</a:t>
              </a:r>
              <a:br>
                <a:rPr lang="en-US">
                  <a:solidFill>
                    <a:schemeClr val="bg1"/>
                  </a:solidFill>
                </a:rPr>
              </a:br>
              <a:endParaRPr lang="en-US">
                <a:solidFill>
                  <a:schemeClr val="bg1"/>
                </a:solidFill>
              </a:endParaRPr>
            </a:p>
            <a:p>
              <a:pPr marL="285750" indent="-285750">
                <a:buClr>
                  <a:schemeClr val="bg1"/>
                </a:buClr>
                <a:buFont typeface="Arial" panose="020B0604020202020204" pitchFamily="34" charset="0"/>
                <a:buChar char="•"/>
              </a:pPr>
              <a:r>
                <a:rPr lang="en-US">
                  <a:solidFill>
                    <a:schemeClr val="bg1"/>
                  </a:solidFill>
                </a:rPr>
                <a:t>Clinical evaluation</a:t>
              </a:r>
            </a:p>
            <a:p>
              <a:pPr>
                <a:buClr>
                  <a:schemeClr val="bg1"/>
                </a:buClr>
              </a:pPr>
              <a:r>
                <a:rPr lang="en-US" sz="1200">
                  <a:solidFill>
                    <a:schemeClr val="bg1"/>
                  </a:solidFill>
                </a:rPr>
                <a:t>        </a:t>
              </a:r>
              <a:r>
                <a:rPr lang="en-US" sz="1200" i="1">
                  <a:solidFill>
                    <a:schemeClr val="bg1"/>
                  </a:solidFill>
                </a:rPr>
                <a:t>Valid association</a:t>
              </a:r>
              <a:br>
                <a:rPr lang="en-US" sz="1200" i="1">
                  <a:solidFill>
                    <a:schemeClr val="bg1"/>
                  </a:solidFill>
                </a:rPr>
              </a:br>
              <a:r>
                <a:rPr lang="en-US" sz="1200" i="1">
                  <a:solidFill>
                    <a:schemeClr val="bg1"/>
                  </a:solidFill>
                </a:rPr>
                <a:t>        Analytical validation</a:t>
              </a:r>
              <a:br>
                <a:rPr lang="en-US" sz="1200" i="1">
                  <a:solidFill>
                    <a:schemeClr val="bg1"/>
                  </a:solidFill>
                </a:rPr>
              </a:br>
              <a:r>
                <a:rPr lang="en-US" sz="1200" i="1">
                  <a:solidFill>
                    <a:schemeClr val="bg1"/>
                  </a:solidFill>
                </a:rPr>
                <a:t>        Clinical validation</a:t>
              </a:r>
              <a:endParaRPr lang="en-US" i="1">
                <a:solidFill>
                  <a:schemeClr val="bg1"/>
                </a:solidFill>
              </a:endParaRPr>
            </a:p>
          </p:txBody>
        </p:sp>
      </p:grpSp>
      <p:grpSp>
        <p:nvGrpSpPr>
          <p:cNvPr id="16" name="Group 15">
            <a:extLst>
              <a:ext uri="{FF2B5EF4-FFF2-40B4-BE49-F238E27FC236}">
                <a16:creationId xmlns:a16="http://schemas.microsoft.com/office/drawing/2014/main" id="{A205DE4F-2530-44C1-B664-50977433722C}"/>
              </a:ext>
            </a:extLst>
          </p:cNvPr>
          <p:cNvGrpSpPr/>
          <p:nvPr/>
        </p:nvGrpSpPr>
        <p:grpSpPr>
          <a:xfrm>
            <a:off x="2728473" y="1415896"/>
            <a:ext cx="2575871" cy="3459652"/>
            <a:chOff x="4787153" y="1922930"/>
            <a:chExt cx="2743200" cy="2743200"/>
          </a:xfrm>
          <a:solidFill>
            <a:schemeClr val="accent2">
              <a:lumMod val="40000"/>
              <a:lumOff val="60000"/>
            </a:schemeClr>
          </a:solidFill>
          <a:effectLst>
            <a:glow rad="25400">
              <a:schemeClr val="accent2">
                <a:lumMod val="60000"/>
                <a:lumOff val="40000"/>
                <a:alpha val="40000"/>
              </a:schemeClr>
            </a:glow>
          </a:effectLst>
        </p:grpSpPr>
        <p:sp>
          <p:nvSpPr>
            <p:cNvPr id="17" name="Rectangle 16">
              <a:extLst>
                <a:ext uri="{FF2B5EF4-FFF2-40B4-BE49-F238E27FC236}">
                  <a16:creationId xmlns:a16="http://schemas.microsoft.com/office/drawing/2014/main" id="{0B7428A9-FD5E-4C50-935F-89F8441B9A71}"/>
                </a:ext>
              </a:extLst>
            </p:cNvPr>
            <p:cNvSpPr/>
            <p:nvPr/>
          </p:nvSpPr>
          <p:spPr>
            <a:xfrm>
              <a:off x="4787153" y="1922930"/>
              <a:ext cx="2743200" cy="27432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A4636"/>
                </a:solidFill>
              </a:endParaRPr>
            </a:p>
          </p:txBody>
        </p:sp>
        <p:sp>
          <p:nvSpPr>
            <p:cNvPr id="18" name="TextBox 17">
              <a:extLst>
                <a:ext uri="{FF2B5EF4-FFF2-40B4-BE49-F238E27FC236}">
                  <a16:creationId xmlns:a16="http://schemas.microsoft.com/office/drawing/2014/main" id="{5D78E8F4-F8AD-42D3-B58A-EC8D24727802}"/>
                </a:ext>
              </a:extLst>
            </p:cNvPr>
            <p:cNvSpPr txBox="1"/>
            <p:nvPr/>
          </p:nvSpPr>
          <p:spPr>
            <a:xfrm>
              <a:off x="4787153" y="2640109"/>
              <a:ext cx="2743200" cy="951755"/>
            </a:xfrm>
            <a:prstGeom prst="rect">
              <a:avLst/>
            </a:prstGeom>
            <a:grpFill/>
          </p:spPr>
          <p:txBody>
            <a:bodyPr wrap="square">
              <a:spAutoFit/>
            </a:bodyPr>
            <a:lstStyle>
              <a:defPPr>
                <a:defRPr lang="en-US"/>
              </a:defPPr>
              <a:lvl1pPr marL="285750" indent="-285750">
                <a:buClr>
                  <a:schemeClr val="accent2">
                    <a:lumMod val="75000"/>
                  </a:schemeClr>
                </a:buClr>
                <a:buFont typeface="Arial" panose="020B0604020202020204" pitchFamily="34" charset="0"/>
                <a:buChar char="•"/>
                <a:defRPr>
                  <a:solidFill>
                    <a:srgbClr val="093D2F"/>
                  </a:solidFill>
                </a:defRPr>
              </a:lvl1pPr>
            </a:lstStyle>
            <a:p>
              <a:r>
                <a:rPr lang="en-US">
                  <a:solidFill>
                    <a:srgbClr val="0A4636"/>
                  </a:solidFill>
                </a:rPr>
                <a:t>Explainable</a:t>
              </a:r>
            </a:p>
            <a:p>
              <a:r>
                <a:rPr lang="en-US">
                  <a:solidFill>
                    <a:srgbClr val="0A4636"/>
                  </a:solidFill>
                </a:rPr>
                <a:t>Transparent</a:t>
              </a:r>
            </a:p>
            <a:p>
              <a:r>
                <a:rPr lang="en-US">
                  <a:solidFill>
                    <a:srgbClr val="0A4636"/>
                  </a:solidFill>
                </a:rPr>
                <a:t>Fair</a:t>
              </a:r>
            </a:p>
            <a:p>
              <a:r>
                <a:rPr lang="en-US">
                  <a:solidFill>
                    <a:srgbClr val="0A4636"/>
                  </a:solidFill>
                </a:rPr>
                <a:t>Human Centric</a:t>
              </a:r>
            </a:p>
          </p:txBody>
        </p:sp>
        <p:sp>
          <p:nvSpPr>
            <p:cNvPr id="19" name="Rectangle 18">
              <a:extLst>
                <a:ext uri="{FF2B5EF4-FFF2-40B4-BE49-F238E27FC236}">
                  <a16:creationId xmlns:a16="http://schemas.microsoft.com/office/drawing/2014/main" id="{9649BE47-E2A8-4919-801E-AF4705F9F1E1}"/>
                </a:ext>
              </a:extLst>
            </p:cNvPr>
            <p:cNvSpPr/>
            <p:nvPr/>
          </p:nvSpPr>
          <p:spPr>
            <a:xfrm>
              <a:off x="5088032" y="2133602"/>
              <a:ext cx="2141441" cy="29583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solidFill>
                    <a:srgbClr val="0A4636"/>
                  </a:solidFill>
                </a:rPr>
                <a:t>Ethical framework</a:t>
              </a:r>
            </a:p>
          </p:txBody>
        </p:sp>
      </p:grpSp>
      <p:grpSp>
        <p:nvGrpSpPr>
          <p:cNvPr id="20" name="Group 19">
            <a:extLst>
              <a:ext uri="{FF2B5EF4-FFF2-40B4-BE49-F238E27FC236}">
                <a16:creationId xmlns:a16="http://schemas.microsoft.com/office/drawing/2014/main" id="{9EC2EBD7-B7D2-46FD-8A3D-CF0B6474757B}"/>
              </a:ext>
            </a:extLst>
          </p:cNvPr>
          <p:cNvGrpSpPr/>
          <p:nvPr/>
        </p:nvGrpSpPr>
        <p:grpSpPr>
          <a:xfrm>
            <a:off x="5387497" y="1386588"/>
            <a:ext cx="2575871" cy="3903129"/>
            <a:chOff x="9014010" y="1899835"/>
            <a:chExt cx="2743200" cy="2745322"/>
          </a:xfrm>
          <a:solidFill>
            <a:schemeClr val="bg1">
              <a:lumMod val="85000"/>
            </a:schemeClr>
          </a:solidFill>
          <a:effectLst>
            <a:glow rad="25400">
              <a:schemeClr val="accent2">
                <a:lumMod val="60000"/>
                <a:lumOff val="40000"/>
                <a:alpha val="40000"/>
              </a:schemeClr>
            </a:glow>
          </a:effectLst>
        </p:grpSpPr>
        <p:sp>
          <p:nvSpPr>
            <p:cNvPr id="21" name="Rectangle 20">
              <a:extLst>
                <a:ext uri="{FF2B5EF4-FFF2-40B4-BE49-F238E27FC236}">
                  <a16:creationId xmlns:a16="http://schemas.microsoft.com/office/drawing/2014/main" id="{40F8BBE5-DF0D-41D4-AE88-E6D75D1FF27F}"/>
                </a:ext>
              </a:extLst>
            </p:cNvPr>
            <p:cNvSpPr/>
            <p:nvPr/>
          </p:nvSpPr>
          <p:spPr>
            <a:xfrm>
              <a:off x="9014010" y="1901957"/>
              <a:ext cx="2743200" cy="27432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TextBox 21">
              <a:extLst>
                <a:ext uri="{FF2B5EF4-FFF2-40B4-BE49-F238E27FC236}">
                  <a16:creationId xmlns:a16="http://schemas.microsoft.com/office/drawing/2014/main" id="{7228E1F4-2E8A-4F47-804B-9E14A03F4490}"/>
                </a:ext>
              </a:extLst>
            </p:cNvPr>
            <p:cNvSpPr txBox="1"/>
            <p:nvPr/>
          </p:nvSpPr>
          <p:spPr>
            <a:xfrm>
              <a:off x="9014010" y="2444756"/>
              <a:ext cx="2743200" cy="1883368"/>
            </a:xfrm>
            <a:prstGeom prst="rect">
              <a:avLst/>
            </a:prstGeom>
            <a:grpFill/>
          </p:spPr>
          <p:txBody>
            <a:bodyPr wrap="square">
              <a:spAutoFit/>
            </a:bodyPr>
            <a:lstStyle>
              <a:defPPr>
                <a:defRPr lang="en-US"/>
              </a:defPPr>
              <a:lvl1pPr marL="285750" indent="-285750">
                <a:buClr>
                  <a:schemeClr val="accent2">
                    <a:lumMod val="75000"/>
                  </a:schemeClr>
                </a:buClr>
                <a:buFont typeface="Arial" panose="020B0604020202020204" pitchFamily="34" charset="0"/>
                <a:buChar char="•"/>
                <a:defRPr>
                  <a:solidFill>
                    <a:srgbClr val="093D2F"/>
                  </a:solidFill>
                </a:defRPr>
              </a:lvl1pPr>
            </a:lstStyle>
            <a:p>
              <a:r>
                <a:rPr lang="en-US">
                  <a:solidFill>
                    <a:schemeClr val="tx1"/>
                  </a:solidFill>
                </a:rPr>
                <a:t>Consumer Law</a:t>
              </a:r>
            </a:p>
            <a:p>
              <a:pPr marL="0" indent="0">
                <a:buNone/>
              </a:pPr>
              <a:r>
                <a:rPr lang="en-US" sz="1200">
                  <a:solidFill>
                    <a:schemeClr val="tx1"/>
                  </a:solidFill>
                </a:rPr>
                <a:t>        </a:t>
              </a:r>
              <a:r>
                <a:rPr lang="en-US" sz="1200" i="1">
                  <a:solidFill>
                    <a:schemeClr val="tx1"/>
                  </a:solidFill>
                </a:rPr>
                <a:t>Consumer protection applies</a:t>
              </a:r>
              <a:br>
                <a:rPr lang="en-US" sz="1200" i="1">
                  <a:solidFill>
                    <a:schemeClr val="tx1"/>
                  </a:solidFill>
                </a:rPr>
              </a:br>
              <a:endParaRPr lang="en-US" sz="1200" i="1">
                <a:solidFill>
                  <a:schemeClr val="tx1"/>
                </a:solidFill>
              </a:endParaRPr>
            </a:p>
            <a:p>
              <a:r>
                <a:rPr lang="en-US">
                  <a:solidFill>
                    <a:schemeClr val="tx1"/>
                  </a:solidFill>
                </a:rPr>
                <a:t>Contract Law</a:t>
              </a:r>
              <a:endParaRPr lang="en-US" sz="1200" i="1">
                <a:solidFill>
                  <a:schemeClr val="tx1"/>
                </a:solidFill>
              </a:endParaRPr>
            </a:p>
            <a:p>
              <a:pPr marL="0" indent="0">
                <a:buNone/>
              </a:pPr>
              <a:r>
                <a:rPr lang="en-US" sz="1200" i="1">
                  <a:solidFill>
                    <a:schemeClr val="tx1"/>
                  </a:solidFill>
                </a:rPr>
                <a:t>        Freedom of contract </a:t>
              </a:r>
            </a:p>
            <a:p>
              <a:pPr marL="0" indent="0">
                <a:buNone/>
              </a:pPr>
              <a:endParaRPr lang="en-US" sz="1200" i="1">
                <a:solidFill>
                  <a:schemeClr val="tx1"/>
                </a:solidFill>
              </a:endParaRPr>
            </a:p>
            <a:p>
              <a:r>
                <a:rPr lang="en-US">
                  <a:solidFill>
                    <a:schemeClr val="tx1"/>
                  </a:solidFill>
                </a:rPr>
                <a:t>Tort Law</a:t>
              </a:r>
              <a:endParaRPr lang="en-US" sz="1200" i="1">
                <a:solidFill>
                  <a:schemeClr val="tx1"/>
                </a:solidFill>
              </a:endParaRPr>
            </a:p>
            <a:p>
              <a:pPr marL="0" indent="0">
                <a:buNone/>
              </a:pPr>
              <a:r>
                <a:rPr lang="en-US" sz="1200" i="1">
                  <a:solidFill>
                    <a:schemeClr val="tx1"/>
                  </a:solidFill>
                </a:rPr>
                <a:t>        Allocation of risk and liability </a:t>
              </a:r>
            </a:p>
            <a:p>
              <a:pPr marL="0" indent="0">
                <a:buNone/>
              </a:pPr>
              <a:endParaRPr lang="en-US" sz="1200" i="1">
                <a:solidFill>
                  <a:schemeClr val="tx1"/>
                </a:solidFill>
              </a:endParaRPr>
            </a:p>
            <a:p>
              <a:r>
                <a:rPr lang="en-US">
                  <a:solidFill>
                    <a:schemeClr val="tx1"/>
                  </a:solidFill>
                </a:rPr>
                <a:t>Data Protection Law</a:t>
              </a:r>
            </a:p>
            <a:p>
              <a:pPr marL="0" indent="0">
                <a:buNone/>
              </a:pPr>
              <a:r>
                <a:rPr lang="en-US" sz="1200">
                  <a:solidFill>
                    <a:schemeClr val="tx1"/>
                  </a:solidFill>
                </a:rPr>
                <a:t>        </a:t>
              </a:r>
              <a:r>
                <a:rPr lang="en-US" sz="1200" i="1">
                  <a:solidFill>
                    <a:schemeClr val="tx1"/>
                  </a:solidFill>
                </a:rPr>
                <a:t>Health data in most cases is    </a:t>
              </a:r>
            </a:p>
            <a:p>
              <a:pPr marL="0" indent="0">
                <a:buNone/>
              </a:pPr>
              <a:r>
                <a:rPr lang="en-US" sz="1200" i="1">
                  <a:solidFill>
                    <a:schemeClr val="tx1"/>
                  </a:solidFill>
                </a:rPr>
                <a:t>        sensitive data </a:t>
              </a:r>
            </a:p>
          </p:txBody>
        </p:sp>
        <p:sp>
          <p:nvSpPr>
            <p:cNvPr id="23" name="Rectangle 22">
              <a:extLst>
                <a:ext uri="{FF2B5EF4-FFF2-40B4-BE49-F238E27FC236}">
                  <a16:creationId xmlns:a16="http://schemas.microsoft.com/office/drawing/2014/main" id="{35B0AFFF-5598-4EAD-A373-E437C4D45BAC}"/>
                </a:ext>
              </a:extLst>
            </p:cNvPr>
            <p:cNvSpPr/>
            <p:nvPr/>
          </p:nvSpPr>
          <p:spPr>
            <a:xfrm>
              <a:off x="9314889" y="1899835"/>
              <a:ext cx="2141441" cy="48319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solidFill>
                </a:rPr>
                <a:t>Legal framework</a:t>
              </a:r>
            </a:p>
          </p:txBody>
        </p:sp>
      </p:grpSp>
      <p:sp>
        <p:nvSpPr>
          <p:cNvPr id="24" name="TextBox 23">
            <a:extLst>
              <a:ext uri="{FF2B5EF4-FFF2-40B4-BE49-F238E27FC236}">
                <a16:creationId xmlns:a16="http://schemas.microsoft.com/office/drawing/2014/main" id="{A1409B2F-0BAC-4EB0-B614-9E3CE3FD3386}"/>
              </a:ext>
            </a:extLst>
          </p:cNvPr>
          <p:cNvSpPr txBox="1"/>
          <p:nvPr/>
        </p:nvSpPr>
        <p:spPr>
          <a:xfrm>
            <a:off x="8385042" y="1720361"/>
            <a:ext cx="3476306" cy="2677656"/>
          </a:xfrm>
          <a:prstGeom prst="rect">
            <a:avLst/>
          </a:prstGeom>
          <a:noFill/>
        </p:spPr>
        <p:txBody>
          <a:bodyPr wrap="square" rtlCol="0">
            <a:spAutoFit/>
          </a:bodyPr>
          <a:lstStyle/>
          <a:p>
            <a:pPr algn="ctr"/>
            <a:r>
              <a:rPr lang="en-US" sz="2400">
                <a:solidFill>
                  <a:schemeClr val="bg1"/>
                </a:solidFill>
              </a:rPr>
              <a:t>Continuously learn about and stay on top of regulations, conform to local regulations, and follow best practices to ensure effective AI integration</a:t>
            </a:r>
          </a:p>
        </p:txBody>
      </p:sp>
      <p:sp>
        <p:nvSpPr>
          <p:cNvPr id="4" name="TextBox 3">
            <a:extLst>
              <a:ext uri="{FF2B5EF4-FFF2-40B4-BE49-F238E27FC236}">
                <a16:creationId xmlns:a16="http://schemas.microsoft.com/office/drawing/2014/main" id="{8D546A2D-123C-46D3-9CB6-47251F5D662D}"/>
              </a:ext>
            </a:extLst>
          </p:cNvPr>
          <p:cNvSpPr txBox="1"/>
          <p:nvPr/>
        </p:nvSpPr>
        <p:spPr>
          <a:xfrm>
            <a:off x="69450" y="5422110"/>
            <a:ext cx="7893918" cy="567103"/>
          </a:xfrm>
          <a:prstGeom prst="rect">
            <a:avLst/>
          </a:prstGeom>
          <a:solidFill>
            <a:schemeClr val="bg1"/>
          </a:solidFill>
          <a:ln>
            <a:solidFill>
              <a:schemeClr val="accent2"/>
            </a:solidFill>
          </a:ln>
        </p:spPr>
        <p:txBody>
          <a:bodyPr wrap="square" rtlCol="0">
            <a:noAutofit/>
          </a:bodyPr>
          <a:lstStyle/>
          <a:p>
            <a:r>
              <a:rPr lang="en-US" sz="1400">
                <a:solidFill>
                  <a:schemeClr val="accent2">
                    <a:lumMod val="75000"/>
                  </a:schemeClr>
                </a:solidFill>
              </a:rPr>
              <a:t>Encourage regulators to explore alternative pathways particularly for continuous learning algorithms, try novel and innovative approaches </a:t>
            </a:r>
          </a:p>
        </p:txBody>
      </p:sp>
      <p:sp>
        <p:nvSpPr>
          <p:cNvPr id="26" name="Title 1">
            <a:extLst>
              <a:ext uri="{FF2B5EF4-FFF2-40B4-BE49-F238E27FC236}">
                <a16:creationId xmlns:a16="http://schemas.microsoft.com/office/drawing/2014/main" id="{D56F2820-858A-4957-B7FD-10D477696584}"/>
              </a:ext>
            </a:extLst>
          </p:cNvPr>
          <p:cNvSpPr>
            <a:spLocks noGrp="1"/>
          </p:cNvSpPr>
          <p:nvPr>
            <p:ph type="title"/>
          </p:nvPr>
        </p:nvSpPr>
        <p:spPr>
          <a:xfrm>
            <a:off x="194298" y="357969"/>
            <a:ext cx="7335202" cy="686974"/>
          </a:xfrm>
        </p:spPr>
        <p:txBody>
          <a:bodyPr/>
          <a:lstStyle/>
          <a:p>
            <a:r>
              <a:rPr lang="en-US">
                <a:solidFill>
                  <a:schemeClr val="accent2">
                    <a:lumMod val="50000"/>
                  </a:schemeClr>
                </a:solidFill>
              </a:rPr>
              <a:t>Leveraging existing frameworks for AI-based IVD devices is advantageous, avoiding the need to start from scratch</a:t>
            </a:r>
            <a:br>
              <a:rPr lang="en-US">
                <a:solidFill>
                  <a:schemeClr val="accent2">
                    <a:lumMod val="50000"/>
                  </a:schemeClr>
                </a:solidFill>
              </a:rPr>
            </a:br>
            <a:endParaRPr lang="en-GB">
              <a:solidFill>
                <a:schemeClr val="accent2">
                  <a:lumMod val="50000"/>
                </a:schemeClr>
              </a:solidFill>
            </a:endParaRPr>
          </a:p>
        </p:txBody>
      </p:sp>
      <p:grpSp>
        <p:nvGrpSpPr>
          <p:cNvPr id="25" name="Group 24">
            <a:extLst>
              <a:ext uri="{FF2B5EF4-FFF2-40B4-BE49-F238E27FC236}">
                <a16:creationId xmlns:a16="http://schemas.microsoft.com/office/drawing/2014/main" id="{D653AA16-0748-4B3B-90A8-998826E8E962}"/>
              </a:ext>
            </a:extLst>
          </p:cNvPr>
          <p:cNvGrpSpPr/>
          <p:nvPr/>
        </p:nvGrpSpPr>
        <p:grpSpPr>
          <a:xfrm>
            <a:off x="2694458" y="1399032"/>
            <a:ext cx="2655057" cy="3887267"/>
            <a:chOff x="4737348" y="1917442"/>
            <a:chExt cx="2873325" cy="3082261"/>
          </a:xfrm>
          <a:solidFill>
            <a:schemeClr val="accent2">
              <a:lumMod val="40000"/>
              <a:lumOff val="60000"/>
            </a:schemeClr>
          </a:solidFill>
          <a:effectLst>
            <a:glow rad="25400">
              <a:schemeClr val="accent2">
                <a:lumMod val="60000"/>
                <a:lumOff val="40000"/>
                <a:alpha val="40000"/>
              </a:schemeClr>
            </a:glow>
          </a:effectLst>
        </p:grpSpPr>
        <p:sp>
          <p:nvSpPr>
            <p:cNvPr id="27" name="Rectangle 26">
              <a:extLst>
                <a:ext uri="{FF2B5EF4-FFF2-40B4-BE49-F238E27FC236}">
                  <a16:creationId xmlns:a16="http://schemas.microsoft.com/office/drawing/2014/main" id="{E6954427-1B4C-47B9-B56A-9681646AF10D}"/>
                </a:ext>
              </a:extLst>
            </p:cNvPr>
            <p:cNvSpPr/>
            <p:nvPr/>
          </p:nvSpPr>
          <p:spPr>
            <a:xfrm>
              <a:off x="4740916" y="1917442"/>
              <a:ext cx="2869757" cy="27432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 name="TextBox 27">
              <a:extLst>
                <a:ext uri="{FF2B5EF4-FFF2-40B4-BE49-F238E27FC236}">
                  <a16:creationId xmlns:a16="http://schemas.microsoft.com/office/drawing/2014/main" id="{6C1EB440-1C75-486E-BB67-FB7F613D6687}"/>
                </a:ext>
              </a:extLst>
            </p:cNvPr>
            <p:cNvSpPr txBox="1"/>
            <p:nvPr/>
          </p:nvSpPr>
          <p:spPr>
            <a:xfrm>
              <a:off x="4737348" y="2437286"/>
              <a:ext cx="2869757" cy="2562417"/>
            </a:xfrm>
            <a:prstGeom prst="rect">
              <a:avLst/>
            </a:prstGeom>
            <a:grpFill/>
          </p:spPr>
          <p:txBody>
            <a:bodyPr wrap="square">
              <a:spAutoFit/>
            </a:bodyPr>
            <a:lstStyle>
              <a:defPPr>
                <a:defRPr lang="en-US"/>
              </a:defPPr>
              <a:lvl1pPr marL="285750" indent="-285750">
                <a:buClr>
                  <a:schemeClr val="accent2">
                    <a:lumMod val="75000"/>
                  </a:schemeClr>
                </a:buClr>
                <a:buFont typeface="Arial" panose="020B0604020202020204" pitchFamily="34" charset="0"/>
                <a:buChar char="•"/>
                <a:defRPr>
                  <a:solidFill>
                    <a:srgbClr val="093D2F"/>
                  </a:solidFill>
                </a:defRPr>
              </a:lvl1pPr>
            </a:lstStyle>
            <a:p>
              <a:r>
                <a:rPr lang="en-US">
                  <a:solidFill>
                    <a:schemeClr val="tx1"/>
                  </a:solidFill>
                </a:rPr>
                <a:t>Explainable</a:t>
              </a:r>
              <a:br>
                <a:rPr lang="en-US">
                  <a:solidFill>
                    <a:schemeClr val="tx1"/>
                  </a:solidFill>
                </a:rPr>
              </a:br>
              <a:r>
                <a:rPr lang="en-US" sz="1200" i="1">
                  <a:solidFill>
                    <a:schemeClr val="tx1"/>
                  </a:solidFill>
                </a:rPr>
                <a:t>Explain predictions of AI</a:t>
              </a:r>
              <a:br>
                <a:rPr lang="en-US" sz="1200" i="1">
                  <a:solidFill>
                    <a:schemeClr val="tx1"/>
                  </a:solidFill>
                </a:rPr>
              </a:br>
              <a:br>
                <a:rPr lang="en-US" sz="1200" i="1">
                  <a:solidFill>
                    <a:schemeClr val="tx1"/>
                  </a:solidFill>
                </a:rPr>
              </a:br>
              <a:endParaRPr lang="en-US" sz="1200" i="1">
                <a:solidFill>
                  <a:schemeClr val="tx1"/>
                </a:solidFill>
              </a:endParaRPr>
            </a:p>
            <a:p>
              <a:r>
                <a:rPr lang="en-US">
                  <a:solidFill>
                    <a:schemeClr val="tx1"/>
                  </a:solidFill>
                </a:rPr>
                <a:t>Transparent</a:t>
              </a:r>
              <a:endParaRPr lang="en-US" i="1">
                <a:solidFill>
                  <a:schemeClr val="tx1"/>
                </a:solidFill>
              </a:endParaRPr>
            </a:p>
            <a:p>
              <a:pPr marL="0" indent="0">
                <a:buNone/>
              </a:pPr>
              <a:r>
                <a:rPr lang="en-US" sz="1200" i="1">
                  <a:solidFill>
                    <a:schemeClr val="tx1"/>
                  </a:solidFill>
                </a:rPr>
                <a:t>        Ensures traceability of outputs,      </a:t>
              </a:r>
            </a:p>
            <a:p>
              <a:pPr marL="0" indent="0">
                <a:buNone/>
              </a:pPr>
              <a:r>
                <a:rPr lang="en-US" sz="1200" i="1">
                  <a:solidFill>
                    <a:schemeClr val="tx1"/>
                  </a:solidFill>
                </a:rPr>
                <a:t>        document data, processes,          </a:t>
              </a:r>
            </a:p>
            <a:p>
              <a:pPr marL="0" indent="0">
                <a:buNone/>
              </a:pPr>
              <a:r>
                <a:rPr lang="en-US" sz="1200" i="1">
                  <a:solidFill>
                    <a:schemeClr val="tx1"/>
                  </a:solidFill>
                </a:rPr>
                <a:t>        and errors</a:t>
              </a:r>
              <a:br>
                <a:rPr lang="en-US" sz="1200" i="1">
                  <a:solidFill>
                    <a:schemeClr val="tx1"/>
                  </a:solidFill>
                </a:rPr>
              </a:br>
              <a:endParaRPr lang="en-US" sz="1200" i="1">
                <a:solidFill>
                  <a:schemeClr val="tx1"/>
                </a:solidFill>
              </a:endParaRPr>
            </a:p>
            <a:p>
              <a:r>
                <a:rPr lang="en-US">
                  <a:solidFill>
                    <a:schemeClr val="tx1"/>
                  </a:solidFill>
                </a:rPr>
                <a:t>Fair</a:t>
              </a:r>
              <a:br>
                <a:rPr lang="en-US">
                  <a:solidFill>
                    <a:schemeClr val="tx1"/>
                  </a:solidFill>
                </a:rPr>
              </a:br>
              <a:r>
                <a:rPr lang="en-US" sz="1200" i="1">
                  <a:solidFill>
                    <a:schemeClr val="tx1"/>
                  </a:solidFill>
                </a:rPr>
                <a:t>Limits algorithmic and human bias</a:t>
              </a:r>
              <a:br>
                <a:rPr lang="en-US" sz="1200" i="1">
                  <a:solidFill>
                    <a:schemeClr val="tx1"/>
                  </a:solidFill>
                </a:rPr>
              </a:br>
              <a:endParaRPr lang="en-US" sz="1200" i="1">
                <a:solidFill>
                  <a:schemeClr val="tx1"/>
                </a:solidFill>
              </a:endParaRPr>
            </a:p>
            <a:p>
              <a:r>
                <a:rPr lang="en-US">
                  <a:solidFill>
                    <a:schemeClr val="tx1"/>
                  </a:solidFill>
                </a:rPr>
                <a:t>Human Centric</a:t>
              </a:r>
              <a:br>
                <a:rPr lang="en-US" sz="1200">
                  <a:solidFill>
                    <a:schemeClr val="tx1"/>
                  </a:solidFill>
                </a:rPr>
              </a:br>
              <a:r>
                <a:rPr lang="en-US" sz="1200" i="1">
                  <a:solidFill>
                    <a:schemeClr val="tx1"/>
                  </a:solidFill>
                </a:rPr>
                <a:t>Prioritizes well-being and safety</a:t>
              </a:r>
              <a:endParaRPr lang="en-US" i="1">
                <a:solidFill>
                  <a:schemeClr val="tx1"/>
                </a:solidFill>
              </a:endParaRPr>
            </a:p>
          </p:txBody>
        </p:sp>
        <p:sp>
          <p:nvSpPr>
            <p:cNvPr id="29" name="Rectangle 28">
              <a:extLst>
                <a:ext uri="{FF2B5EF4-FFF2-40B4-BE49-F238E27FC236}">
                  <a16:creationId xmlns:a16="http://schemas.microsoft.com/office/drawing/2014/main" id="{54CB53E2-4BCD-4567-8EFE-3122AD8C5C71}"/>
                </a:ext>
              </a:extLst>
            </p:cNvPr>
            <p:cNvSpPr/>
            <p:nvPr/>
          </p:nvSpPr>
          <p:spPr>
            <a:xfrm>
              <a:off x="5088032" y="1930781"/>
              <a:ext cx="2141442" cy="4907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solidFill>
                </a:rPr>
                <a:t>Ethical framework</a:t>
              </a:r>
            </a:p>
          </p:txBody>
        </p:sp>
      </p:grpSp>
      <p:sp>
        <p:nvSpPr>
          <p:cNvPr id="30" name="Footer Placeholder 1">
            <a:extLst>
              <a:ext uri="{FF2B5EF4-FFF2-40B4-BE49-F238E27FC236}">
                <a16:creationId xmlns:a16="http://schemas.microsoft.com/office/drawing/2014/main" id="{6B570B6E-76E5-44E2-A8E0-F2945059EC95}"/>
              </a:ext>
            </a:extLst>
          </p:cNvPr>
          <p:cNvSpPr txBox="1">
            <a:spLocks noGrp="1"/>
          </p:cNvSpPr>
          <p:nvPr>
            <p:ph type="ftr" sz="quarter" idx="10"/>
          </p:nvPr>
        </p:nvSpPr>
        <p:spPr>
          <a:xfrm>
            <a:off x="8059542" y="6348353"/>
            <a:ext cx="3292475"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a:solidFill>
                  <a:schemeClr val="bg1"/>
                </a:solidFill>
              </a:rPr>
              <a:t>The Evolving Regulatory Landscape for IVD in APAC</a:t>
            </a:r>
          </a:p>
        </p:txBody>
      </p:sp>
    </p:spTree>
    <p:extLst>
      <p:ext uri="{BB962C8B-B14F-4D97-AF65-F5344CB8AC3E}">
        <p14:creationId xmlns:p14="http://schemas.microsoft.com/office/powerpoint/2010/main" val="41302769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CAE2DA0-6362-4418-B8EB-2E37417199E7}"/>
              </a:ext>
            </a:extLst>
          </p:cNvPr>
          <p:cNvSpPr>
            <a:spLocks noGrp="1"/>
          </p:cNvSpPr>
          <p:nvPr>
            <p:ph type="body" sz="quarter" idx="16"/>
          </p:nvPr>
        </p:nvSpPr>
        <p:spPr/>
        <p:txBody>
          <a:bodyPr/>
          <a:lstStyle/>
          <a:p>
            <a:r>
              <a:rPr lang="en-US" sz="4400" dirty="0"/>
              <a:t>Questions</a:t>
            </a:r>
            <a:endParaRPr lang="en-US" dirty="0"/>
          </a:p>
        </p:txBody>
      </p:sp>
    </p:spTree>
    <p:extLst>
      <p:ext uri="{BB962C8B-B14F-4D97-AF65-F5344CB8AC3E}">
        <p14:creationId xmlns:p14="http://schemas.microsoft.com/office/powerpoint/2010/main" val="497060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765E7447-15ED-0D6E-FDBC-8A17E8DC9AB2}"/>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276905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8F780E0-F5E5-4B53-84D4-76A0D769527C}"/>
              </a:ext>
            </a:extLst>
          </p:cNvPr>
          <p:cNvSpPr>
            <a:spLocks noGrp="1"/>
          </p:cNvSpPr>
          <p:nvPr>
            <p:ph type="body" sz="quarter" idx="21"/>
          </p:nvPr>
        </p:nvSpPr>
        <p:spPr>
          <a:xfrm>
            <a:off x="550864" y="908939"/>
            <a:ext cx="3015296" cy="879221"/>
          </a:xfrm>
        </p:spPr>
        <p:txBody>
          <a:bodyPr/>
          <a:lstStyle/>
          <a:p>
            <a:r>
              <a:rPr lang="en-US" dirty="0"/>
              <a:t>Agenda</a:t>
            </a:r>
          </a:p>
        </p:txBody>
      </p:sp>
      <p:sp>
        <p:nvSpPr>
          <p:cNvPr id="3" name="Text Placeholder 2">
            <a:extLst>
              <a:ext uri="{FF2B5EF4-FFF2-40B4-BE49-F238E27FC236}">
                <a16:creationId xmlns:a16="http://schemas.microsoft.com/office/drawing/2014/main" id="{B344088B-167C-4473-B4E4-85BF9D7E4764}"/>
              </a:ext>
            </a:extLst>
          </p:cNvPr>
          <p:cNvSpPr>
            <a:spLocks noGrp="1"/>
          </p:cNvSpPr>
          <p:nvPr>
            <p:ph type="body" sz="quarter" idx="13"/>
          </p:nvPr>
        </p:nvSpPr>
        <p:spPr>
          <a:xfrm>
            <a:off x="3251200" y="1924939"/>
            <a:ext cx="7731760" cy="3247765"/>
          </a:xfrm>
        </p:spPr>
        <p:txBody>
          <a:bodyPr vert="horz" lIns="0" tIns="0" rIns="0" bIns="0" rtlCol="0" anchor="t">
            <a:noAutofit/>
          </a:bodyPr>
          <a:lstStyle/>
          <a:p>
            <a:pPr marL="342900" indent="-342900">
              <a:buChar char="•"/>
            </a:pPr>
            <a:r>
              <a:rPr lang="en-US" sz="2400" dirty="0"/>
              <a:t>Introduction to Clarivate &amp; APACMed</a:t>
            </a:r>
            <a:endParaRPr lang="en-US" dirty="0"/>
          </a:p>
          <a:p>
            <a:pPr marL="342900" indent="-342900">
              <a:buChar char="•"/>
            </a:pPr>
            <a:r>
              <a:rPr lang="en-US" sz="2400" dirty="0"/>
              <a:t>Speakers</a:t>
            </a:r>
          </a:p>
          <a:p>
            <a:pPr marL="342900" indent="-342900">
              <a:buChar char="•"/>
            </a:pPr>
            <a:r>
              <a:rPr lang="en-US" sz="2400" dirty="0"/>
              <a:t>Topics</a:t>
            </a:r>
          </a:p>
          <a:p>
            <a:pPr marL="514350" indent="342900">
              <a:buFont typeface="Courier New" panose="020B0604020202020204" pitchFamily="34" charset="0"/>
              <a:buChar char="o"/>
            </a:pPr>
            <a:r>
              <a:rPr lang="en-US" sz="1800" dirty="0">
                <a:ea typeface="+mj-lt"/>
                <a:cs typeface="+mj-lt"/>
              </a:rPr>
              <a:t>EUIVDR and its Impact on APAC markets</a:t>
            </a:r>
            <a:endParaRPr lang="en-US" sz="1800" dirty="0"/>
          </a:p>
          <a:p>
            <a:pPr marL="514350" indent="342900">
              <a:buFont typeface="Courier New" panose="020B0604020202020204" pitchFamily="34" charset="0"/>
              <a:buChar char="o"/>
            </a:pPr>
            <a:r>
              <a:rPr lang="en-US" sz="1800" dirty="0">
                <a:ea typeface="+mj-lt"/>
                <a:cs typeface="+mj-lt"/>
              </a:rPr>
              <a:t>How regulations drive innovation and product development</a:t>
            </a:r>
            <a:endParaRPr lang="en-US" sz="1800" dirty="0"/>
          </a:p>
          <a:p>
            <a:pPr marL="514350" indent="342900">
              <a:buFont typeface="Courier New" panose="020B0604020202020204" pitchFamily="34" charset="0"/>
              <a:buChar char="o"/>
            </a:pPr>
            <a:r>
              <a:rPr lang="en-US" sz="1800" dirty="0">
                <a:ea typeface="+mj-lt"/>
                <a:cs typeface="+mj-lt"/>
              </a:rPr>
              <a:t>Connectivity, integrity, and data in the IVD industry</a:t>
            </a:r>
            <a:endParaRPr lang="en-US" sz="1800" dirty="0"/>
          </a:p>
          <a:p>
            <a:pPr marL="514350" indent="342900">
              <a:buFont typeface="Courier New" panose="020B0604020202020204" pitchFamily="34" charset="0"/>
              <a:buChar char="o"/>
            </a:pPr>
            <a:r>
              <a:rPr lang="en-US" sz="1800" dirty="0">
                <a:ea typeface="+mj-lt"/>
                <a:cs typeface="+mj-lt"/>
              </a:rPr>
              <a:t>The role of AI in the IVD space</a:t>
            </a:r>
            <a:endParaRPr lang="en-US" sz="1800" dirty="0"/>
          </a:p>
          <a:p>
            <a:pPr marL="342900" indent="-342900">
              <a:buChar char="•"/>
            </a:pPr>
            <a:r>
              <a:rPr lang="en-US" sz="2400" dirty="0"/>
              <a:t>Q&amp;A</a:t>
            </a:r>
          </a:p>
          <a:p>
            <a:endParaRPr lang="en-US" sz="2400" dirty="0"/>
          </a:p>
        </p:txBody>
      </p:sp>
      <p:sp>
        <p:nvSpPr>
          <p:cNvPr id="27" name="Slide Number Placeholder 2">
            <a:extLst>
              <a:ext uri="{FF2B5EF4-FFF2-40B4-BE49-F238E27FC236}">
                <a16:creationId xmlns:a16="http://schemas.microsoft.com/office/drawing/2014/main" id="{4690C715-B794-44AC-B0D6-52D1A83D9AF8}"/>
              </a:ext>
            </a:extLst>
          </p:cNvPr>
          <p:cNvSpPr txBox="1">
            <a:spLocks/>
          </p:cNvSpPr>
          <p:nvPr/>
        </p:nvSpPr>
        <p:spPr>
          <a:xfrm>
            <a:off x="11506200" y="6348353"/>
            <a:ext cx="216000" cy="215900"/>
          </a:xfrm>
          <a:prstGeom prst="rect">
            <a:avLst/>
          </a:prstGeom>
        </p:spPr>
        <p:txBody>
          <a:bodyPr anchor="ctr">
            <a:normAutofit fontScale="55000" lnSpcReduction="200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mtClean="0">
                <a:solidFill>
                  <a:schemeClr val="accent1"/>
                </a:solidFill>
              </a:rPr>
              <a:pPr>
                <a:spcAft>
                  <a:spcPts val="600"/>
                </a:spcAft>
              </a:pPr>
              <a:t>2</a:t>
            </a:fld>
            <a:endParaRPr lang="en-GB" dirty="0">
              <a:solidFill>
                <a:schemeClr val="accent1"/>
              </a:solidFill>
            </a:endParaRPr>
          </a:p>
        </p:txBody>
      </p:sp>
      <p:sp>
        <p:nvSpPr>
          <p:cNvPr id="28" name="Footer Placeholder 1">
            <a:extLst>
              <a:ext uri="{FF2B5EF4-FFF2-40B4-BE49-F238E27FC236}">
                <a16:creationId xmlns:a16="http://schemas.microsoft.com/office/drawing/2014/main" id="{1050FCE3-D06A-4EDF-99E3-0B79827B3A12}"/>
              </a:ext>
            </a:extLst>
          </p:cNvPr>
          <p:cNvSpPr txBox="1">
            <a:spLocks/>
          </p:cNvSpPr>
          <p:nvPr/>
        </p:nvSpPr>
        <p:spPr>
          <a:xfrm>
            <a:off x="8129234" y="6326385"/>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schemeClr val="accent1"/>
                </a:solidFill>
              </a:rPr>
              <a:t>The Evolving Regulatory Landscape for IVD in APAC</a:t>
            </a:r>
          </a:p>
        </p:txBody>
      </p:sp>
    </p:spTree>
    <p:extLst>
      <p:ext uri="{BB962C8B-B14F-4D97-AF65-F5344CB8AC3E}">
        <p14:creationId xmlns:p14="http://schemas.microsoft.com/office/powerpoint/2010/main" val="28929401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E343C9E0-A2ED-43B5-8502-6C94FBB15CC5}"/>
              </a:ext>
            </a:extLst>
          </p:cNvPr>
          <p:cNvSpPr>
            <a:spLocks noGrp="1"/>
          </p:cNvSpPr>
          <p:nvPr>
            <p:ph type="ftr" sz="quarter" idx="10"/>
          </p:nvPr>
        </p:nvSpPr>
        <p:spPr/>
        <p:txBody>
          <a:bodyPr/>
          <a:lstStyle/>
          <a:p>
            <a:r>
              <a:rPr lang="en-US" dirty="0">
                <a:solidFill>
                  <a:prstClr val="black"/>
                </a:solidFill>
              </a:rPr>
              <a:t>The Evolving Regulatory Landscape for IVD in APAC</a:t>
            </a:r>
          </a:p>
        </p:txBody>
      </p:sp>
      <p:sp>
        <p:nvSpPr>
          <p:cNvPr id="4" name="Slide Number Placeholder 3">
            <a:extLst>
              <a:ext uri="{FF2B5EF4-FFF2-40B4-BE49-F238E27FC236}">
                <a16:creationId xmlns:a16="http://schemas.microsoft.com/office/drawing/2014/main" id="{902A7460-371C-4C8D-8A12-1F1FE989F9AC}"/>
              </a:ext>
            </a:extLst>
          </p:cNvPr>
          <p:cNvSpPr>
            <a:spLocks noGrp="1"/>
          </p:cNvSpPr>
          <p:nvPr>
            <p:ph type="sldNum" sz="quarter" idx="11"/>
          </p:nvPr>
        </p:nvSpPr>
        <p:spPr/>
        <p:txBody>
          <a:bodyPr/>
          <a:lstStyle/>
          <a:p>
            <a:fld id="{F59CD943-D024-467A-B36E-F11E1285ED75}" type="slidenum">
              <a:rPr lang="en-GB" smtClean="0"/>
              <a:pPr/>
              <a:t>3</a:t>
            </a:fld>
            <a:endParaRPr lang="en-GB" dirty="0"/>
          </a:p>
        </p:txBody>
      </p:sp>
      <p:sp>
        <p:nvSpPr>
          <p:cNvPr id="5" name="Text Placeholder 4">
            <a:extLst>
              <a:ext uri="{FF2B5EF4-FFF2-40B4-BE49-F238E27FC236}">
                <a16:creationId xmlns:a16="http://schemas.microsoft.com/office/drawing/2014/main" id="{7BB5DEC0-4204-407E-88A4-1A2C707CF304}"/>
              </a:ext>
            </a:extLst>
          </p:cNvPr>
          <p:cNvSpPr>
            <a:spLocks noGrp="1"/>
          </p:cNvSpPr>
          <p:nvPr>
            <p:ph type="body" sz="quarter" idx="13"/>
          </p:nvPr>
        </p:nvSpPr>
        <p:spPr/>
        <p:txBody>
          <a:bodyPr/>
          <a:lstStyle/>
          <a:p>
            <a:r>
              <a:rPr lang="en-US" sz="2400" dirty="0"/>
              <a:t>Introduction to Clarivate &amp; APACMed</a:t>
            </a:r>
          </a:p>
        </p:txBody>
      </p:sp>
      <p:pic>
        <p:nvPicPr>
          <p:cNvPr id="11" name="Picture 10" descr="A picture containing black, darkness&#10;&#10;Description automatically generated">
            <a:extLst>
              <a:ext uri="{FF2B5EF4-FFF2-40B4-BE49-F238E27FC236}">
                <a16:creationId xmlns:a16="http://schemas.microsoft.com/office/drawing/2014/main" id="{591A8118-A9B3-44E5-A8C1-DD4C45A0B7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7699" y="1223341"/>
            <a:ext cx="5503030" cy="1682355"/>
          </a:xfrm>
          <a:prstGeom prst="rect">
            <a:avLst/>
          </a:prstGeom>
        </p:spPr>
      </p:pic>
      <p:pic>
        <p:nvPicPr>
          <p:cNvPr id="13" name="Picture 12">
            <a:extLst>
              <a:ext uri="{FF2B5EF4-FFF2-40B4-BE49-F238E27FC236}">
                <a16:creationId xmlns:a16="http://schemas.microsoft.com/office/drawing/2014/main" id="{76D9B941-D90E-4523-AF95-632BE7FB03F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25720" y="1383838"/>
            <a:ext cx="4012365" cy="1501252"/>
          </a:xfrm>
          <a:prstGeom prst="rect">
            <a:avLst/>
          </a:prstGeom>
        </p:spPr>
      </p:pic>
      <p:sp>
        <p:nvSpPr>
          <p:cNvPr id="14" name="TextBox 13">
            <a:extLst>
              <a:ext uri="{FF2B5EF4-FFF2-40B4-BE49-F238E27FC236}">
                <a16:creationId xmlns:a16="http://schemas.microsoft.com/office/drawing/2014/main" id="{623F1B4A-C805-4A4D-80D6-C4352B94877C}"/>
              </a:ext>
            </a:extLst>
          </p:cNvPr>
          <p:cNvSpPr txBox="1"/>
          <p:nvPr/>
        </p:nvSpPr>
        <p:spPr>
          <a:xfrm>
            <a:off x="640601" y="3038213"/>
            <a:ext cx="5070651" cy="3169818"/>
          </a:xfrm>
          <a:prstGeom prst="rect">
            <a:avLst/>
          </a:prstGeom>
          <a:solidFill>
            <a:schemeClr val="bg1"/>
          </a:solidFill>
          <a:ln>
            <a:solidFill>
              <a:schemeClr val="bg1">
                <a:lumMod val="65000"/>
              </a:schemeClr>
            </a:solidFill>
          </a:ln>
        </p:spPr>
        <p:txBody>
          <a:bodyPr wrap="square" rtlCol="0">
            <a:noAutofit/>
          </a:bodyPr>
          <a:lstStyle/>
          <a:p>
            <a:r>
              <a:rPr lang="en-US" sz="2800" dirty="0"/>
              <a:t>Empowering our customers to create a healthier tomorrow.</a:t>
            </a:r>
          </a:p>
          <a:p>
            <a:endParaRPr lang="en-US" sz="2000" dirty="0"/>
          </a:p>
          <a:p>
            <a:r>
              <a:rPr lang="en-US" sz="2200" dirty="0"/>
              <a:t>We provide data, deep expertise and intelligence platforms to enable our customers to deliver safe, effective and patient-centric solutions. </a:t>
            </a:r>
          </a:p>
        </p:txBody>
      </p:sp>
      <p:sp>
        <p:nvSpPr>
          <p:cNvPr id="15" name="TextBox 14">
            <a:extLst>
              <a:ext uri="{FF2B5EF4-FFF2-40B4-BE49-F238E27FC236}">
                <a16:creationId xmlns:a16="http://schemas.microsoft.com/office/drawing/2014/main" id="{76CCA114-4566-4A5E-9C4A-5EAA5175CAF5}"/>
              </a:ext>
            </a:extLst>
          </p:cNvPr>
          <p:cNvSpPr txBox="1"/>
          <p:nvPr/>
        </p:nvSpPr>
        <p:spPr>
          <a:xfrm>
            <a:off x="6247732" y="3036110"/>
            <a:ext cx="5070651" cy="3169818"/>
          </a:xfrm>
          <a:prstGeom prst="rect">
            <a:avLst/>
          </a:prstGeom>
          <a:solidFill>
            <a:schemeClr val="bg1"/>
          </a:solidFill>
          <a:ln>
            <a:solidFill>
              <a:schemeClr val="bg1">
                <a:lumMod val="65000"/>
              </a:schemeClr>
            </a:solidFill>
          </a:ln>
        </p:spPr>
        <p:txBody>
          <a:bodyPr wrap="square" rtlCol="0">
            <a:noAutofit/>
          </a:bodyPr>
          <a:lstStyle/>
          <a:p>
            <a:r>
              <a:rPr lang="en-US" sz="2400" dirty="0"/>
              <a:t>ONE VOICE: </a:t>
            </a:r>
            <a:r>
              <a:rPr lang="en-US" sz="2200" dirty="0"/>
              <a:t>The unifying voice for the medical devices, in-vitro diagnostics and digital health industry in APAC.</a:t>
            </a:r>
          </a:p>
          <a:p>
            <a:r>
              <a:rPr lang="en-US" sz="2400" dirty="0"/>
              <a:t> </a:t>
            </a:r>
          </a:p>
          <a:p>
            <a:r>
              <a:rPr lang="en-US" sz="2000" dirty="0"/>
              <a:t>ONE MISSION: </a:t>
            </a:r>
            <a:r>
              <a:rPr lang="en-US" sz="2200" dirty="0"/>
              <a:t>To improve the standards of care for patients in APAC through strategic collaborations with MedTech stakeholders. </a:t>
            </a:r>
          </a:p>
        </p:txBody>
      </p:sp>
    </p:spTree>
    <p:extLst>
      <p:ext uri="{BB962C8B-B14F-4D97-AF65-F5344CB8AC3E}">
        <p14:creationId xmlns:p14="http://schemas.microsoft.com/office/powerpoint/2010/main" val="5757377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0FB4E39-E25C-E61F-0DAC-2BCE08DFDDA6}"/>
              </a:ext>
            </a:extLst>
          </p:cNvPr>
          <p:cNvSpPr>
            <a:spLocks noGrp="1"/>
          </p:cNvSpPr>
          <p:nvPr>
            <p:ph type="sldNum" sz="quarter" idx="11"/>
          </p:nvPr>
        </p:nvSpPr>
        <p:spPr>
          <a:xfrm>
            <a:off x="11506200" y="6348353"/>
            <a:ext cx="216000" cy="215900"/>
          </a:xfrm>
        </p:spPr>
        <p:txBody>
          <a:bodyPr anchor="ctr">
            <a:normAutofit/>
          </a:bodyPr>
          <a:lstStyle/>
          <a:p>
            <a:pPr>
              <a:spcAft>
                <a:spcPts val="600"/>
              </a:spcAft>
            </a:pPr>
            <a:fld id="{F59CD943-D024-467A-B36E-F11E1285ED75}" type="slidenum">
              <a:rPr lang="en-GB" smtClean="0"/>
              <a:pPr>
                <a:spcAft>
                  <a:spcPts val="600"/>
                </a:spcAft>
              </a:pPr>
              <a:t>4</a:t>
            </a:fld>
            <a:endParaRPr lang="en-GB" dirty="0"/>
          </a:p>
        </p:txBody>
      </p:sp>
      <p:sp>
        <p:nvSpPr>
          <p:cNvPr id="6" name="Title 5">
            <a:extLst>
              <a:ext uri="{FF2B5EF4-FFF2-40B4-BE49-F238E27FC236}">
                <a16:creationId xmlns:a16="http://schemas.microsoft.com/office/drawing/2014/main" id="{99962E10-C3D7-8B1C-3587-7B24A6706E1A}"/>
              </a:ext>
            </a:extLst>
          </p:cNvPr>
          <p:cNvSpPr>
            <a:spLocks noGrp="1"/>
          </p:cNvSpPr>
          <p:nvPr>
            <p:ph type="title"/>
          </p:nvPr>
        </p:nvSpPr>
        <p:spPr>
          <a:xfrm>
            <a:off x="550864" y="368828"/>
            <a:ext cx="10693823" cy="251885"/>
          </a:xfrm>
        </p:spPr>
        <p:txBody>
          <a:bodyPr anchor="t">
            <a:normAutofit/>
          </a:bodyPr>
          <a:lstStyle/>
          <a:p>
            <a:r>
              <a:rPr lang="en-US" sz="1700" dirty="0">
                <a:solidFill>
                  <a:schemeClr val="accent5">
                    <a:lumMod val="75000"/>
                  </a:schemeClr>
                </a:solidFill>
              </a:rPr>
              <a:t>Speakers for today’s webinar</a:t>
            </a:r>
            <a:endParaRPr lang="en-GB" sz="1700" dirty="0">
              <a:solidFill>
                <a:schemeClr val="accent5">
                  <a:lumMod val="75000"/>
                </a:schemeClr>
              </a:solidFill>
            </a:endParaRPr>
          </a:p>
        </p:txBody>
      </p:sp>
      <p:sp>
        <p:nvSpPr>
          <p:cNvPr id="172" name="Text Placeholder 4">
            <a:extLst>
              <a:ext uri="{FF2B5EF4-FFF2-40B4-BE49-F238E27FC236}">
                <a16:creationId xmlns:a16="http://schemas.microsoft.com/office/drawing/2014/main" id="{341DF07F-2E6C-B8B7-A7C6-0DF913592E2E}"/>
              </a:ext>
            </a:extLst>
          </p:cNvPr>
          <p:cNvSpPr>
            <a:spLocks noGrp="1"/>
          </p:cNvSpPr>
          <p:nvPr>
            <p:ph type="body" sz="quarter" idx="13"/>
          </p:nvPr>
        </p:nvSpPr>
        <p:spPr>
          <a:xfrm>
            <a:off x="550864" y="752052"/>
            <a:ext cx="10693823" cy="336973"/>
          </a:xfrm>
        </p:spPr>
        <p:txBody>
          <a:bodyPr/>
          <a:lstStyle/>
          <a:p>
            <a:r>
              <a:rPr lang="en-US" dirty="0">
                <a:solidFill>
                  <a:schemeClr val="accent2">
                    <a:lumMod val="75000"/>
                  </a:schemeClr>
                </a:solidFill>
              </a:rPr>
              <a:t>We have brought specialists to talk about IVDs in APAC today</a:t>
            </a:r>
          </a:p>
        </p:txBody>
      </p:sp>
      <p:pic>
        <p:nvPicPr>
          <p:cNvPr id="11" name="Picture 10" descr="A person in a suit and tie&#10;&#10;Description automatically generated with medium confidence">
            <a:extLst>
              <a:ext uri="{FF2B5EF4-FFF2-40B4-BE49-F238E27FC236}">
                <a16:creationId xmlns:a16="http://schemas.microsoft.com/office/drawing/2014/main" id="{F1D2E1A5-B7CF-A5A3-77FD-B7E3130467A0}"/>
              </a:ext>
            </a:extLst>
          </p:cNvPr>
          <p:cNvPicPr>
            <a:picLocks noChangeAspect="1"/>
          </p:cNvPicPr>
          <p:nvPr/>
        </p:nvPicPr>
        <p:blipFill rotWithShape="1">
          <a:blip r:embed="rId2">
            <a:extLst>
              <a:ext uri="{28A0092B-C50C-407E-A947-70E740481C1C}">
                <a14:useLocalDpi xmlns:a14="http://schemas.microsoft.com/office/drawing/2010/main" val="0"/>
              </a:ext>
            </a:extLst>
          </a:blip>
          <a:srcRect l="13578" r="5286" b="-13"/>
          <a:stretch/>
        </p:blipFill>
        <p:spPr>
          <a:xfrm>
            <a:off x="6437599" y="1286809"/>
            <a:ext cx="1371600" cy="1371600"/>
          </a:xfrm>
          <a:prstGeom prst="ellipse">
            <a:avLst/>
          </a:prstGeom>
          <a:noFill/>
        </p:spPr>
      </p:pic>
      <p:sp>
        <p:nvSpPr>
          <p:cNvPr id="173" name="Text Placeholder 6">
            <a:extLst>
              <a:ext uri="{FF2B5EF4-FFF2-40B4-BE49-F238E27FC236}">
                <a16:creationId xmlns:a16="http://schemas.microsoft.com/office/drawing/2014/main" id="{17CBC730-1F7D-BC4E-615E-36CE3619D5E5}"/>
              </a:ext>
            </a:extLst>
          </p:cNvPr>
          <p:cNvSpPr>
            <a:spLocks noGrp="1"/>
          </p:cNvSpPr>
          <p:nvPr>
            <p:ph type="body" sz="quarter" idx="40"/>
          </p:nvPr>
        </p:nvSpPr>
        <p:spPr>
          <a:xfrm>
            <a:off x="6167437" y="3633852"/>
            <a:ext cx="2268000" cy="1428158"/>
          </a:xfrm>
        </p:spPr>
        <p:txBody>
          <a:bodyPr/>
          <a:lstStyle/>
          <a:p>
            <a:r>
              <a:rPr lang="en-US" dirty="0"/>
              <a:t>Exec board of RAPS</a:t>
            </a:r>
          </a:p>
          <a:p>
            <a:r>
              <a:rPr lang="en-US" dirty="0"/>
              <a:t>Medical device steering committee for MHRA</a:t>
            </a:r>
          </a:p>
          <a:p>
            <a:r>
              <a:rPr lang="en-US" dirty="0"/>
              <a:t>Sam has held multiple roles in regulatory intelligence and strategy across pharma and MedTech companies. </a:t>
            </a:r>
          </a:p>
        </p:txBody>
      </p:sp>
      <p:sp>
        <p:nvSpPr>
          <p:cNvPr id="174" name="Text Placeholder 7">
            <a:extLst>
              <a:ext uri="{FF2B5EF4-FFF2-40B4-BE49-F238E27FC236}">
                <a16:creationId xmlns:a16="http://schemas.microsoft.com/office/drawing/2014/main" id="{5B3E8D62-F13F-DC10-82E2-C29450409681}"/>
              </a:ext>
            </a:extLst>
          </p:cNvPr>
          <p:cNvSpPr>
            <a:spLocks noGrp="1"/>
          </p:cNvSpPr>
          <p:nvPr>
            <p:ph type="body" sz="quarter" idx="41"/>
          </p:nvPr>
        </p:nvSpPr>
        <p:spPr>
          <a:xfrm>
            <a:off x="6167437" y="2826886"/>
            <a:ext cx="2268000" cy="270168"/>
          </a:xfrm>
        </p:spPr>
        <p:txBody>
          <a:bodyPr/>
          <a:lstStyle/>
          <a:p>
            <a:r>
              <a:rPr lang="en-US" dirty="0">
                <a:solidFill>
                  <a:schemeClr val="accent5">
                    <a:lumMod val="75000"/>
                  </a:schemeClr>
                </a:solidFill>
              </a:rPr>
              <a:t>Mr. Sam Kay</a:t>
            </a:r>
          </a:p>
        </p:txBody>
      </p:sp>
      <p:sp>
        <p:nvSpPr>
          <p:cNvPr id="176" name="Text Placeholder 9">
            <a:extLst>
              <a:ext uri="{FF2B5EF4-FFF2-40B4-BE49-F238E27FC236}">
                <a16:creationId xmlns:a16="http://schemas.microsoft.com/office/drawing/2014/main" id="{488C7702-7A1E-CA02-8835-746226D20382}"/>
              </a:ext>
            </a:extLst>
          </p:cNvPr>
          <p:cNvSpPr>
            <a:spLocks noGrp="1"/>
          </p:cNvSpPr>
          <p:nvPr>
            <p:ph type="body" sz="quarter" idx="44"/>
          </p:nvPr>
        </p:nvSpPr>
        <p:spPr>
          <a:xfrm>
            <a:off x="8961613" y="3630559"/>
            <a:ext cx="2351715" cy="1116864"/>
          </a:xfrm>
        </p:spPr>
        <p:txBody>
          <a:bodyPr/>
          <a:lstStyle/>
          <a:p>
            <a:r>
              <a:rPr lang="en-US" dirty="0"/>
              <a:t>Thought leader in the medical devices space</a:t>
            </a:r>
          </a:p>
          <a:p>
            <a:r>
              <a:rPr lang="en-US" dirty="0"/>
              <a:t>Expertise in market landscaping, brand tracking, and commercial targeting in the space</a:t>
            </a:r>
          </a:p>
        </p:txBody>
      </p:sp>
      <p:sp>
        <p:nvSpPr>
          <p:cNvPr id="189" name="Text Placeholder 22">
            <a:extLst>
              <a:ext uri="{FF2B5EF4-FFF2-40B4-BE49-F238E27FC236}">
                <a16:creationId xmlns:a16="http://schemas.microsoft.com/office/drawing/2014/main" id="{DD5DEE5D-99F0-AF28-2C3C-B28B841A5D2B}"/>
              </a:ext>
            </a:extLst>
          </p:cNvPr>
          <p:cNvSpPr>
            <a:spLocks noGrp="1"/>
          </p:cNvSpPr>
          <p:nvPr>
            <p:ph type="body" sz="quarter" idx="59"/>
          </p:nvPr>
        </p:nvSpPr>
        <p:spPr>
          <a:xfrm>
            <a:off x="6167437" y="3207949"/>
            <a:ext cx="2268000" cy="243704"/>
          </a:xfrm>
        </p:spPr>
        <p:txBody>
          <a:bodyPr/>
          <a:lstStyle/>
          <a:p>
            <a:r>
              <a:rPr lang="en-US" dirty="0"/>
              <a:t>Principle Regulatory Consultant</a:t>
            </a:r>
          </a:p>
        </p:txBody>
      </p:sp>
      <p:sp>
        <p:nvSpPr>
          <p:cNvPr id="190" name="Text Placeholder 23">
            <a:extLst>
              <a:ext uri="{FF2B5EF4-FFF2-40B4-BE49-F238E27FC236}">
                <a16:creationId xmlns:a16="http://schemas.microsoft.com/office/drawing/2014/main" id="{B3467FCD-DBD7-296A-0280-D38831EA4E36}"/>
              </a:ext>
            </a:extLst>
          </p:cNvPr>
          <p:cNvSpPr>
            <a:spLocks noGrp="1"/>
          </p:cNvSpPr>
          <p:nvPr>
            <p:ph type="body" sz="quarter" idx="60"/>
          </p:nvPr>
        </p:nvSpPr>
        <p:spPr>
          <a:xfrm>
            <a:off x="8961613" y="3207949"/>
            <a:ext cx="2268000" cy="243704"/>
          </a:xfrm>
        </p:spPr>
        <p:txBody>
          <a:bodyPr/>
          <a:lstStyle/>
          <a:p>
            <a:r>
              <a:rPr lang="en-US" dirty="0"/>
              <a:t>Lead Healthcare &amp; Research Analyst</a:t>
            </a:r>
          </a:p>
        </p:txBody>
      </p:sp>
      <p:pic>
        <p:nvPicPr>
          <p:cNvPr id="5" name="Picture Placeholder 4">
            <a:extLst>
              <a:ext uri="{FF2B5EF4-FFF2-40B4-BE49-F238E27FC236}">
                <a16:creationId xmlns:a16="http://schemas.microsoft.com/office/drawing/2014/main" id="{59F9CE15-FC93-49BE-801A-3D407AAB11C2}"/>
              </a:ext>
            </a:extLst>
          </p:cNvPr>
          <p:cNvPicPr>
            <a:picLocks noGrp="1" noChangeAspect="1"/>
          </p:cNvPicPr>
          <p:nvPr>
            <p:ph type="pic" sz="quarter" idx="42"/>
          </p:nvPr>
        </p:nvPicPr>
        <p:blipFill>
          <a:blip r:embed="rId3">
            <a:extLst>
              <a:ext uri="{28A0092B-C50C-407E-A947-70E740481C1C}">
                <a14:useLocalDpi xmlns:a14="http://schemas.microsoft.com/office/drawing/2010/main" val="0"/>
              </a:ext>
            </a:extLst>
          </a:blip>
          <a:srcRect/>
          <a:stretch/>
        </p:blipFill>
        <p:spPr>
          <a:xfrm>
            <a:off x="9224579" y="1244184"/>
            <a:ext cx="1371600" cy="1384315"/>
          </a:xfrm>
        </p:spPr>
      </p:pic>
      <p:sp>
        <p:nvSpPr>
          <p:cNvPr id="18" name="Text Placeholder 17">
            <a:extLst>
              <a:ext uri="{FF2B5EF4-FFF2-40B4-BE49-F238E27FC236}">
                <a16:creationId xmlns:a16="http://schemas.microsoft.com/office/drawing/2014/main" id="{FA2AC2CC-1AC8-C9C9-B92A-A7A425725E36}"/>
              </a:ext>
            </a:extLst>
          </p:cNvPr>
          <p:cNvSpPr>
            <a:spLocks noGrp="1"/>
          </p:cNvSpPr>
          <p:nvPr>
            <p:ph type="body" sz="quarter" idx="45"/>
          </p:nvPr>
        </p:nvSpPr>
        <p:spPr>
          <a:xfrm>
            <a:off x="8981446" y="2826886"/>
            <a:ext cx="2268000" cy="270168"/>
          </a:xfrm>
        </p:spPr>
        <p:txBody>
          <a:bodyPr vert="horz" lIns="0" tIns="0" rIns="0" bIns="0" rtlCol="0" anchor="b" anchorCtr="0">
            <a:noAutofit/>
          </a:bodyPr>
          <a:lstStyle/>
          <a:p>
            <a:r>
              <a:rPr lang="en-GB" dirty="0">
                <a:solidFill>
                  <a:schemeClr val="accent5">
                    <a:lumMod val="75000"/>
                  </a:schemeClr>
                </a:solidFill>
              </a:rPr>
              <a:t>Mr. Raghav Tangri</a:t>
            </a:r>
          </a:p>
        </p:txBody>
      </p:sp>
      <p:sp>
        <p:nvSpPr>
          <p:cNvPr id="30" name="Text Placeholder 12">
            <a:extLst>
              <a:ext uri="{FF2B5EF4-FFF2-40B4-BE49-F238E27FC236}">
                <a16:creationId xmlns:a16="http://schemas.microsoft.com/office/drawing/2014/main" id="{40B24F5A-7AA9-46C4-9045-6C6700754969}"/>
              </a:ext>
            </a:extLst>
          </p:cNvPr>
          <p:cNvSpPr>
            <a:spLocks noGrp="1"/>
          </p:cNvSpPr>
          <p:nvPr>
            <p:ph type="body" sz="quarter" idx="47"/>
          </p:nvPr>
        </p:nvSpPr>
        <p:spPr>
          <a:xfrm>
            <a:off x="550863" y="3633852"/>
            <a:ext cx="2268000" cy="1436074"/>
          </a:xfrm>
        </p:spPr>
        <p:txBody>
          <a:bodyPr/>
          <a:lstStyle/>
          <a:p>
            <a:r>
              <a:rPr lang="en-US" dirty="0"/>
              <a:t>Yasha has extensive experiences in health policy, and she is passionate about advocating for regulatory science as well as enhancing holistic capacity building for regulatory professionals. </a:t>
            </a:r>
          </a:p>
          <a:p>
            <a:r>
              <a:rPr lang="en-US" dirty="0"/>
              <a:t>Prior to Roche, Yasha was most recently the Regulatory Affairs Director at APACMed.</a:t>
            </a:r>
          </a:p>
        </p:txBody>
      </p:sp>
      <p:sp>
        <p:nvSpPr>
          <p:cNvPr id="31" name="Text Placeholder 13">
            <a:extLst>
              <a:ext uri="{FF2B5EF4-FFF2-40B4-BE49-F238E27FC236}">
                <a16:creationId xmlns:a16="http://schemas.microsoft.com/office/drawing/2014/main" id="{ED3DDC9C-CFFC-43C4-9AC2-D6BE1D949C2E}"/>
              </a:ext>
            </a:extLst>
          </p:cNvPr>
          <p:cNvSpPr>
            <a:spLocks noGrp="1"/>
          </p:cNvSpPr>
          <p:nvPr>
            <p:ph type="body" sz="quarter" idx="48"/>
          </p:nvPr>
        </p:nvSpPr>
        <p:spPr>
          <a:xfrm>
            <a:off x="634854" y="2826886"/>
            <a:ext cx="2268000" cy="270168"/>
          </a:xfrm>
        </p:spPr>
        <p:txBody>
          <a:bodyPr/>
          <a:lstStyle/>
          <a:p>
            <a:r>
              <a:rPr lang="en-US" dirty="0">
                <a:solidFill>
                  <a:schemeClr val="accent5">
                    <a:lumMod val="75000"/>
                  </a:schemeClr>
                </a:solidFill>
              </a:rPr>
              <a:t> Ms. Yasha Huang</a:t>
            </a:r>
          </a:p>
        </p:txBody>
      </p:sp>
      <p:sp>
        <p:nvSpPr>
          <p:cNvPr id="32" name="Text Placeholder 15">
            <a:extLst>
              <a:ext uri="{FF2B5EF4-FFF2-40B4-BE49-F238E27FC236}">
                <a16:creationId xmlns:a16="http://schemas.microsoft.com/office/drawing/2014/main" id="{7FF98F6A-B54E-481F-847C-9E8F4D4DA8FE}"/>
              </a:ext>
            </a:extLst>
          </p:cNvPr>
          <p:cNvSpPr>
            <a:spLocks noGrp="1"/>
          </p:cNvSpPr>
          <p:nvPr>
            <p:ph type="body" sz="quarter" idx="50"/>
          </p:nvPr>
        </p:nvSpPr>
        <p:spPr>
          <a:xfrm>
            <a:off x="3443142" y="2826886"/>
            <a:ext cx="2268000" cy="270168"/>
          </a:xfrm>
        </p:spPr>
        <p:txBody>
          <a:bodyPr/>
          <a:lstStyle/>
          <a:p>
            <a:r>
              <a:rPr lang="en-US" dirty="0">
                <a:solidFill>
                  <a:schemeClr val="accent5">
                    <a:lumMod val="75000"/>
                  </a:schemeClr>
                </a:solidFill>
              </a:rPr>
              <a:t>Mr. Victor Tan</a:t>
            </a:r>
          </a:p>
        </p:txBody>
      </p:sp>
      <p:sp>
        <p:nvSpPr>
          <p:cNvPr id="33" name="Text Placeholder 24">
            <a:extLst>
              <a:ext uri="{FF2B5EF4-FFF2-40B4-BE49-F238E27FC236}">
                <a16:creationId xmlns:a16="http://schemas.microsoft.com/office/drawing/2014/main" id="{C6248010-B8D4-4CF1-ABBC-798958452004}"/>
              </a:ext>
            </a:extLst>
          </p:cNvPr>
          <p:cNvSpPr txBox="1">
            <a:spLocks/>
          </p:cNvSpPr>
          <p:nvPr/>
        </p:nvSpPr>
        <p:spPr>
          <a:xfrm>
            <a:off x="550862" y="3286688"/>
            <a:ext cx="2268000" cy="243704"/>
          </a:xfrm>
          <a:prstGeom prst="rect">
            <a:avLst/>
          </a:prstGeom>
        </p:spPr>
        <p:txBody>
          <a:bodyPr vert="horz" lIns="0" tIns="0" rIns="0" bIns="0" rtlCol="0" anchor="b" anchorCtr="0">
            <a:noAutofit/>
          </a:bodyPr>
          <a:lstStyle>
            <a:lvl1pPr marL="0" indent="0" algn="l" defTabSz="914400" rtl="0" eaLnBrk="1" latinLnBrk="0" hangingPunct="1">
              <a:lnSpc>
                <a:spcPct val="85000"/>
              </a:lnSpc>
              <a:spcBef>
                <a:spcPts val="900"/>
              </a:spcBef>
              <a:buFont typeface="Arial" panose="020B0604020202020204" pitchFamily="34" charset="0"/>
              <a:buNone/>
              <a:defRPr sz="1200" kern="1200">
                <a:solidFill>
                  <a:schemeClr val="tx1"/>
                </a:solidFill>
                <a:latin typeface="+mj-lt"/>
                <a:ea typeface="+mn-ea"/>
                <a:cs typeface="+mn-cs"/>
              </a:defRPr>
            </a:lvl1pPr>
            <a:lvl2pPr marL="180000" indent="0" algn="ctr" defTabSz="914400" rtl="0" eaLnBrk="1" latinLnBrk="0" hangingPunct="1">
              <a:lnSpc>
                <a:spcPct val="100000"/>
              </a:lnSpc>
              <a:spcBef>
                <a:spcPts val="900"/>
              </a:spcBef>
              <a:buFont typeface="Arial" panose="020B0604020202020204" pitchFamily="34" charset="0"/>
              <a:buNone/>
              <a:defRPr sz="1800" kern="1200">
                <a:solidFill>
                  <a:schemeClr val="bg1"/>
                </a:solidFill>
                <a:latin typeface="+mn-lt"/>
                <a:ea typeface="+mn-ea"/>
                <a:cs typeface="+mn-cs"/>
              </a:defRPr>
            </a:lvl2pPr>
            <a:lvl3pPr marL="360000" indent="0" algn="ctr" defTabSz="914400" rtl="0" eaLnBrk="1" latinLnBrk="0" hangingPunct="1">
              <a:lnSpc>
                <a:spcPct val="100000"/>
              </a:lnSpc>
              <a:spcBef>
                <a:spcPts val="900"/>
              </a:spcBef>
              <a:buFont typeface="Wingdings" panose="05000000000000000000" pitchFamily="2" charset="2"/>
              <a:buNone/>
              <a:defRPr sz="1800" kern="1200">
                <a:solidFill>
                  <a:schemeClr val="bg1"/>
                </a:solidFill>
                <a:latin typeface="+mn-lt"/>
                <a:ea typeface="+mn-ea"/>
                <a:cs typeface="+mn-cs"/>
              </a:defRPr>
            </a:lvl3pPr>
            <a:lvl4pPr marL="0" indent="0" algn="ctr" defTabSz="914400" rtl="0" eaLnBrk="1" latinLnBrk="0" hangingPunct="1">
              <a:lnSpc>
                <a:spcPct val="100000"/>
              </a:lnSpc>
              <a:spcBef>
                <a:spcPts val="900"/>
              </a:spcBef>
              <a:buClr>
                <a:schemeClr val="tx1"/>
              </a:buClr>
              <a:buFont typeface="Courier New" panose="02070309020205020404" pitchFamily="49" charset="0"/>
              <a:buNone/>
              <a:defRPr sz="1800" kern="1200">
                <a:solidFill>
                  <a:schemeClr val="bg1"/>
                </a:solidFill>
                <a:latin typeface="+mn-lt"/>
                <a:ea typeface="+mn-ea"/>
                <a:cs typeface="+mn-cs"/>
              </a:defRPr>
            </a:lvl4pPr>
            <a:lvl5pPr marL="180000" indent="0" algn="ctr" defTabSz="914400" rtl="0" eaLnBrk="1" latinLnBrk="0" hangingPunct="1">
              <a:lnSpc>
                <a:spcPct val="100000"/>
              </a:lnSpc>
              <a:spcBef>
                <a:spcPts val="900"/>
              </a:spcBef>
              <a:buClr>
                <a:schemeClr val="tx1"/>
              </a:buClr>
              <a:buFont typeface="Avenir Next LT Pro" panose="020B0504020202020204" pitchFamily="34" charset="0"/>
              <a:buNone/>
              <a:defRPr sz="1800" kern="1200">
                <a:solidFill>
                  <a:schemeClr val="bg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Head Regulatory Policy (APAC), Roche Diagnostics</a:t>
            </a:r>
          </a:p>
        </p:txBody>
      </p:sp>
      <p:sp>
        <p:nvSpPr>
          <p:cNvPr id="34" name="Text Placeholder 25">
            <a:extLst>
              <a:ext uri="{FF2B5EF4-FFF2-40B4-BE49-F238E27FC236}">
                <a16:creationId xmlns:a16="http://schemas.microsoft.com/office/drawing/2014/main" id="{FE4FBA84-D388-44B0-AD26-00D6CA9F770F}"/>
              </a:ext>
            </a:extLst>
          </p:cNvPr>
          <p:cNvSpPr txBox="1">
            <a:spLocks/>
          </p:cNvSpPr>
          <p:nvPr/>
        </p:nvSpPr>
        <p:spPr>
          <a:xfrm>
            <a:off x="3359150" y="3286688"/>
            <a:ext cx="2268000" cy="243704"/>
          </a:xfrm>
          <a:prstGeom prst="rect">
            <a:avLst/>
          </a:prstGeom>
        </p:spPr>
        <p:txBody>
          <a:bodyPr vert="horz" lIns="0" tIns="0" rIns="0" bIns="0" rtlCol="0" anchor="b" anchorCtr="0">
            <a:noAutofit/>
          </a:bodyPr>
          <a:lstStyle>
            <a:lvl1pPr marL="0" indent="0" algn="l" defTabSz="914400" rtl="0" eaLnBrk="1" latinLnBrk="0" hangingPunct="1">
              <a:lnSpc>
                <a:spcPct val="85000"/>
              </a:lnSpc>
              <a:spcBef>
                <a:spcPts val="900"/>
              </a:spcBef>
              <a:buFont typeface="Arial" panose="020B0604020202020204" pitchFamily="34" charset="0"/>
              <a:buNone/>
              <a:defRPr sz="1200" kern="1200">
                <a:solidFill>
                  <a:schemeClr val="tx1"/>
                </a:solidFill>
                <a:latin typeface="+mj-lt"/>
                <a:ea typeface="+mn-ea"/>
                <a:cs typeface="+mn-cs"/>
              </a:defRPr>
            </a:lvl1pPr>
            <a:lvl2pPr marL="180000" indent="0" algn="ctr" defTabSz="914400" rtl="0" eaLnBrk="1" latinLnBrk="0" hangingPunct="1">
              <a:lnSpc>
                <a:spcPct val="100000"/>
              </a:lnSpc>
              <a:spcBef>
                <a:spcPts val="900"/>
              </a:spcBef>
              <a:buFont typeface="Arial" panose="020B0604020202020204" pitchFamily="34" charset="0"/>
              <a:buNone/>
              <a:defRPr sz="1800" kern="1200">
                <a:solidFill>
                  <a:schemeClr val="bg1"/>
                </a:solidFill>
                <a:latin typeface="+mn-lt"/>
                <a:ea typeface="+mn-ea"/>
                <a:cs typeface="+mn-cs"/>
              </a:defRPr>
            </a:lvl2pPr>
            <a:lvl3pPr marL="360000" indent="0" algn="ctr" defTabSz="914400" rtl="0" eaLnBrk="1" latinLnBrk="0" hangingPunct="1">
              <a:lnSpc>
                <a:spcPct val="100000"/>
              </a:lnSpc>
              <a:spcBef>
                <a:spcPts val="900"/>
              </a:spcBef>
              <a:buFont typeface="Wingdings" panose="05000000000000000000" pitchFamily="2" charset="2"/>
              <a:buNone/>
              <a:defRPr sz="1800" kern="1200">
                <a:solidFill>
                  <a:schemeClr val="bg1"/>
                </a:solidFill>
                <a:latin typeface="+mn-lt"/>
                <a:ea typeface="+mn-ea"/>
                <a:cs typeface="+mn-cs"/>
              </a:defRPr>
            </a:lvl3pPr>
            <a:lvl4pPr marL="0" indent="0" algn="ctr" defTabSz="914400" rtl="0" eaLnBrk="1" latinLnBrk="0" hangingPunct="1">
              <a:lnSpc>
                <a:spcPct val="100000"/>
              </a:lnSpc>
              <a:spcBef>
                <a:spcPts val="900"/>
              </a:spcBef>
              <a:buClr>
                <a:schemeClr val="tx1"/>
              </a:buClr>
              <a:buFont typeface="Courier New" panose="02070309020205020404" pitchFamily="49" charset="0"/>
              <a:buNone/>
              <a:defRPr sz="1800" kern="1200">
                <a:solidFill>
                  <a:schemeClr val="bg1"/>
                </a:solidFill>
                <a:latin typeface="+mn-lt"/>
                <a:ea typeface="+mn-ea"/>
                <a:cs typeface="+mn-cs"/>
              </a:defRPr>
            </a:lvl4pPr>
            <a:lvl5pPr marL="180000" indent="0" algn="ctr" defTabSz="914400" rtl="0" eaLnBrk="1" latinLnBrk="0" hangingPunct="1">
              <a:lnSpc>
                <a:spcPct val="100000"/>
              </a:lnSpc>
              <a:spcBef>
                <a:spcPts val="900"/>
              </a:spcBef>
              <a:buClr>
                <a:schemeClr val="tx1"/>
              </a:buClr>
              <a:buFont typeface="Avenir Next LT Pro" panose="020B0504020202020204" pitchFamily="34" charset="0"/>
              <a:buNone/>
              <a:defRPr sz="1800" kern="1200">
                <a:solidFill>
                  <a:schemeClr val="bg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QA &amp; RA Manager - ASEAN, Ortho Clinical Diagnostics​</a:t>
            </a:r>
          </a:p>
        </p:txBody>
      </p:sp>
      <p:sp>
        <p:nvSpPr>
          <p:cNvPr id="35" name="Text Placeholder 28">
            <a:extLst>
              <a:ext uri="{FF2B5EF4-FFF2-40B4-BE49-F238E27FC236}">
                <a16:creationId xmlns:a16="http://schemas.microsoft.com/office/drawing/2014/main" id="{7BB6A7DF-7DE8-43DF-9BA0-F7C593F37B0A}"/>
              </a:ext>
            </a:extLst>
          </p:cNvPr>
          <p:cNvSpPr txBox="1">
            <a:spLocks/>
          </p:cNvSpPr>
          <p:nvPr/>
        </p:nvSpPr>
        <p:spPr>
          <a:xfrm>
            <a:off x="3359150" y="3633852"/>
            <a:ext cx="2268000" cy="1436074"/>
          </a:xfrm>
          <a:prstGeom prst="rect">
            <a:avLst/>
          </a:prstGeom>
        </p:spPr>
        <p:txBody>
          <a:bodyPr vert="horz" lIns="0" tIns="0" rIns="0" bIns="0" rtlCol="0">
            <a:noAutofit/>
          </a:bodyPr>
          <a:lstStyle>
            <a:lvl1pPr marL="144000" indent="-144000" algn="l" defTabSz="914400" rtl="0" eaLnBrk="1" latinLnBrk="0" hangingPunct="1">
              <a:lnSpc>
                <a:spcPct val="100000"/>
              </a:lnSpc>
              <a:spcBef>
                <a:spcPts val="300"/>
              </a:spcBef>
              <a:buFont typeface="Arial" panose="020B0604020202020204" pitchFamily="34" charset="0"/>
              <a:buChar char="•"/>
              <a:defRPr sz="1200" kern="1200">
                <a:solidFill>
                  <a:schemeClr val="tx1"/>
                </a:solidFill>
                <a:latin typeface="+mn-lt"/>
                <a:ea typeface="+mn-ea"/>
                <a:cs typeface="+mn-cs"/>
              </a:defRPr>
            </a:lvl1pPr>
            <a:lvl2pPr marL="288000" indent="-144000" algn="l" defTabSz="914400" rtl="0" eaLnBrk="1" latinLnBrk="0" hangingPunct="1">
              <a:lnSpc>
                <a:spcPct val="100000"/>
              </a:lnSpc>
              <a:spcBef>
                <a:spcPts val="300"/>
              </a:spcBef>
              <a:buFont typeface="Arial" panose="020B0604020202020204" pitchFamily="34" charset="0"/>
              <a:buChar char="­"/>
              <a:defRPr sz="1200" kern="1200">
                <a:solidFill>
                  <a:schemeClr val="tx1"/>
                </a:solidFill>
                <a:latin typeface="+mn-lt"/>
                <a:ea typeface="+mn-ea"/>
                <a:cs typeface="+mn-cs"/>
              </a:defRPr>
            </a:lvl2pPr>
            <a:lvl3pPr marL="432000" indent="-144000" algn="l" defTabSz="914400" rtl="0" eaLnBrk="1" latinLnBrk="0" hangingPunct="1">
              <a:lnSpc>
                <a:spcPct val="100000"/>
              </a:lnSpc>
              <a:spcBef>
                <a:spcPts val="600"/>
              </a:spcBef>
              <a:buFont typeface="Wingdings" panose="05000000000000000000" pitchFamily="2" charset="2"/>
              <a:buChar char="§"/>
              <a:defRPr sz="1200" kern="1200">
                <a:solidFill>
                  <a:schemeClr val="tx1"/>
                </a:solidFill>
                <a:latin typeface="+mn-lt"/>
                <a:ea typeface="+mn-ea"/>
                <a:cs typeface="+mn-cs"/>
              </a:defRPr>
            </a:lvl3pPr>
            <a:lvl4pPr marL="576000" indent="-144000" algn="l" defTabSz="914400" rtl="0" eaLnBrk="1" latinLnBrk="0" hangingPunct="1">
              <a:lnSpc>
                <a:spcPct val="100000"/>
              </a:lnSpc>
              <a:spcBef>
                <a:spcPts val="600"/>
              </a:spcBef>
              <a:buClr>
                <a:schemeClr val="accent1"/>
              </a:buClr>
              <a:buFont typeface="Courier New" panose="02070309020205020404" pitchFamily="49" charset="0"/>
              <a:buChar char="o"/>
              <a:defRPr sz="1200" kern="1200">
                <a:solidFill>
                  <a:schemeClr val="tx1"/>
                </a:solidFill>
                <a:latin typeface="+mn-lt"/>
                <a:ea typeface="+mn-ea"/>
                <a:cs typeface="+mn-cs"/>
              </a:defRPr>
            </a:lvl4pPr>
            <a:lvl5pPr marL="720000" indent="-144000" algn="l" defTabSz="914400" rtl="0" eaLnBrk="1" latinLnBrk="0" hangingPunct="1">
              <a:lnSpc>
                <a:spcPct val="100000"/>
              </a:lnSpc>
              <a:spcBef>
                <a:spcPts val="600"/>
              </a:spcBef>
              <a:buClr>
                <a:schemeClr val="accent1"/>
              </a:buClr>
              <a:buFont typeface="Avenir Next LT Pro" panose="020B0504020202020204" pitchFamily="34" charset="0"/>
              <a:buChar char="–"/>
              <a:defRPr sz="12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Victor is a QARA Professional with more than 10 years of experience in managing quality and regulatory affairs in the Medical Devices / In Vitro Diagnostics (IVD) space.</a:t>
            </a:r>
          </a:p>
          <a:p>
            <a:r>
              <a:rPr lang="en-US" dirty="0"/>
              <a:t>He is also serving as the Management Representative for the company's ISO13485:2016 certification in Singapore.  </a:t>
            </a:r>
            <a:br>
              <a:rPr lang="en-US" dirty="0"/>
            </a:br>
            <a:endParaRPr lang="en-US" dirty="0"/>
          </a:p>
        </p:txBody>
      </p:sp>
      <p:pic>
        <p:nvPicPr>
          <p:cNvPr id="36" name="Picture Placeholder 9">
            <a:extLst>
              <a:ext uri="{FF2B5EF4-FFF2-40B4-BE49-F238E27FC236}">
                <a16:creationId xmlns:a16="http://schemas.microsoft.com/office/drawing/2014/main" id="{92E90571-BABA-4C49-8E0F-E43AD97FB861}"/>
              </a:ext>
            </a:extLst>
          </p:cNvPr>
          <p:cNvPicPr>
            <a:picLocks noChangeAspect="1"/>
          </p:cNvPicPr>
          <p:nvPr/>
        </p:nvPicPr>
        <p:blipFill>
          <a:blip r:embed="rId4" cstate="hqprint">
            <a:extLst>
              <a:ext uri="{28A0092B-C50C-407E-A947-70E740481C1C}">
                <a14:useLocalDpi xmlns:a14="http://schemas.microsoft.com/office/drawing/2010/main" val="0"/>
              </a:ext>
            </a:extLst>
          </a:blip>
          <a:srcRect l="2857" r="2857"/>
          <a:stretch>
            <a:fillRect/>
          </a:stretch>
        </p:blipFill>
        <p:spPr>
          <a:xfrm>
            <a:off x="805695" y="1244476"/>
            <a:ext cx="1371600" cy="1371600"/>
          </a:xfrm>
          <a:prstGeom prst="ellipse">
            <a:avLst/>
          </a:prstGeom>
          <a:solidFill>
            <a:schemeClr val="bg1">
              <a:lumMod val="95000"/>
            </a:schemeClr>
          </a:solidFill>
        </p:spPr>
      </p:pic>
      <p:pic>
        <p:nvPicPr>
          <p:cNvPr id="37" name="Picture Placeholder 7">
            <a:extLst>
              <a:ext uri="{FF2B5EF4-FFF2-40B4-BE49-F238E27FC236}">
                <a16:creationId xmlns:a16="http://schemas.microsoft.com/office/drawing/2014/main" id="{85D46137-E3DB-4255-9359-C2B69D6223FD}"/>
              </a:ext>
            </a:extLst>
          </p:cNvPr>
          <p:cNvPicPr>
            <a:picLocks noChangeAspect="1"/>
          </p:cNvPicPr>
          <p:nvPr/>
        </p:nvPicPr>
        <p:blipFill>
          <a:blip r:embed="rId5" cstate="hqprint">
            <a:extLst>
              <a:ext uri="{28A0092B-C50C-407E-A947-70E740481C1C}">
                <a14:useLocalDpi xmlns:a14="http://schemas.microsoft.com/office/drawing/2010/main" val="0"/>
              </a:ext>
            </a:extLst>
          </a:blip>
          <a:srcRect t="57" b="57"/>
          <a:stretch>
            <a:fillRect/>
          </a:stretch>
        </p:blipFill>
        <p:spPr>
          <a:xfrm>
            <a:off x="3621647" y="1244476"/>
            <a:ext cx="1371600" cy="1371600"/>
          </a:xfrm>
          <a:prstGeom prst="ellipse">
            <a:avLst/>
          </a:prstGeom>
          <a:solidFill>
            <a:schemeClr val="bg1">
              <a:lumMod val="95000"/>
            </a:schemeClr>
          </a:solidFill>
        </p:spPr>
      </p:pic>
      <p:cxnSp>
        <p:nvCxnSpPr>
          <p:cNvPr id="8" name="Straight Connector 7">
            <a:extLst>
              <a:ext uri="{FF2B5EF4-FFF2-40B4-BE49-F238E27FC236}">
                <a16:creationId xmlns:a16="http://schemas.microsoft.com/office/drawing/2014/main" id="{F6EB2DC0-E2CE-46D8-A498-690EE802C8E7}"/>
              </a:ext>
            </a:extLst>
          </p:cNvPr>
          <p:cNvCxnSpPr>
            <a:cxnSpLocks/>
          </p:cNvCxnSpPr>
          <p:nvPr/>
        </p:nvCxnSpPr>
        <p:spPr>
          <a:xfrm>
            <a:off x="11421707" y="6357780"/>
            <a:ext cx="0" cy="19796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27" name="Footer Placeholder 1">
            <a:extLst>
              <a:ext uri="{FF2B5EF4-FFF2-40B4-BE49-F238E27FC236}">
                <a16:creationId xmlns:a16="http://schemas.microsoft.com/office/drawing/2014/main" id="{940C4DF4-EB60-44A3-A1BD-37A5330B754F}"/>
              </a:ext>
            </a:extLst>
          </p:cNvPr>
          <p:cNvSpPr txBox="1">
            <a:spLocks/>
          </p:cNvSpPr>
          <p:nvPr/>
        </p:nvSpPr>
        <p:spPr>
          <a:xfrm>
            <a:off x="8129234" y="6357780"/>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prstClr val="black"/>
                </a:solidFill>
              </a:rPr>
              <a:t>The Evolving Regulatory Landscape for IVD in APAC</a:t>
            </a:r>
          </a:p>
        </p:txBody>
      </p:sp>
    </p:spTree>
    <p:extLst>
      <p:ext uri="{BB962C8B-B14F-4D97-AF65-F5344CB8AC3E}">
        <p14:creationId xmlns:p14="http://schemas.microsoft.com/office/powerpoint/2010/main" val="328731023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8F780E0-F5E5-4B53-84D4-76A0D769527C}"/>
              </a:ext>
            </a:extLst>
          </p:cNvPr>
          <p:cNvSpPr>
            <a:spLocks noGrp="1"/>
          </p:cNvSpPr>
          <p:nvPr>
            <p:ph type="body" sz="quarter" idx="21"/>
          </p:nvPr>
        </p:nvSpPr>
        <p:spPr>
          <a:xfrm>
            <a:off x="550864" y="908939"/>
            <a:ext cx="3015296" cy="879221"/>
          </a:xfrm>
        </p:spPr>
        <p:txBody>
          <a:bodyPr/>
          <a:lstStyle/>
          <a:p>
            <a:r>
              <a:rPr lang="en-US" sz="4800" dirty="0"/>
              <a:t>Topics</a:t>
            </a:r>
          </a:p>
        </p:txBody>
      </p:sp>
      <p:sp>
        <p:nvSpPr>
          <p:cNvPr id="3" name="Text Placeholder 2">
            <a:extLst>
              <a:ext uri="{FF2B5EF4-FFF2-40B4-BE49-F238E27FC236}">
                <a16:creationId xmlns:a16="http://schemas.microsoft.com/office/drawing/2014/main" id="{B344088B-167C-4473-B4E4-85BF9D7E4764}"/>
              </a:ext>
            </a:extLst>
          </p:cNvPr>
          <p:cNvSpPr>
            <a:spLocks noGrp="1"/>
          </p:cNvSpPr>
          <p:nvPr>
            <p:ph type="body" sz="quarter" idx="13"/>
          </p:nvPr>
        </p:nvSpPr>
        <p:spPr>
          <a:xfrm>
            <a:off x="2230120" y="1580814"/>
            <a:ext cx="7731760" cy="3696372"/>
          </a:xfrm>
        </p:spPr>
        <p:txBody>
          <a:bodyPr/>
          <a:lstStyle/>
          <a:p>
            <a:pPr marL="342900" indent="-342900">
              <a:buFont typeface="Arial" panose="020B0604020202020204" pitchFamily="34" charset="0"/>
              <a:buChar char="•"/>
            </a:pPr>
            <a:r>
              <a:rPr lang="en-US" sz="2400" dirty="0"/>
              <a:t>EUIVDR and its Impact on APAC markets</a:t>
            </a:r>
          </a:p>
          <a:p>
            <a:pPr marL="342900" indent="-342900">
              <a:buFont typeface="Arial" panose="020B0604020202020204" pitchFamily="34" charset="0"/>
              <a:buChar char="•"/>
            </a:pPr>
            <a:endParaRPr lang="en-US" sz="2400" dirty="0"/>
          </a:p>
          <a:p>
            <a:pPr marL="342900" indent="-342900">
              <a:buFont typeface="Arial" panose="020B0604020202020204" pitchFamily="34" charset="0"/>
              <a:buChar char="•"/>
            </a:pPr>
            <a:r>
              <a:rPr lang="en-US" sz="2400" dirty="0"/>
              <a:t>How regulations drive innovation and product development</a:t>
            </a:r>
          </a:p>
          <a:p>
            <a:pPr marL="342900" indent="-342900">
              <a:buFont typeface="Arial" panose="020B0604020202020204" pitchFamily="34" charset="0"/>
              <a:buChar char="•"/>
            </a:pPr>
            <a:endParaRPr lang="en-US" sz="2400" dirty="0"/>
          </a:p>
          <a:p>
            <a:pPr marL="342900" indent="-342900">
              <a:buFont typeface="Arial" panose="020B0604020202020204" pitchFamily="34" charset="0"/>
              <a:buChar char="•"/>
            </a:pPr>
            <a:r>
              <a:rPr lang="en-US" sz="2400" dirty="0"/>
              <a:t>Connectivity, integrity, and data in the IVD industry</a:t>
            </a:r>
          </a:p>
          <a:p>
            <a:pPr marL="342900" indent="-342900">
              <a:buFont typeface="Arial" panose="020B0604020202020204" pitchFamily="34" charset="0"/>
              <a:buChar char="•"/>
            </a:pPr>
            <a:endParaRPr lang="en-US" sz="2400" dirty="0"/>
          </a:p>
          <a:p>
            <a:pPr marL="342900" indent="-342900">
              <a:buFont typeface="Arial" panose="020B0604020202020204" pitchFamily="34" charset="0"/>
              <a:buChar char="•"/>
            </a:pPr>
            <a:r>
              <a:rPr lang="en-US" sz="2400" dirty="0"/>
              <a:t>The role of AI in the IVD space</a:t>
            </a:r>
          </a:p>
          <a:p>
            <a:pPr marL="342900" indent="-342900">
              <a:buFont typeface="Arial" panose="020B0604020202020204" pitchFamily="34" charset="0"/>
              <a:buChar char="•"/>
            </a:pPr>
            <a:endParaRPr lang="en-US" sz="2400" dirty="0"/>
          </a:p>
          <a:p>
            <a:pPr marL="342900" indent="-342900">
              <a:buFont typeface="Arial" panose="020B0604020202020204" pitchFamily="34" charset="0"/>
              <a:buChar char="•"/>
            </a:pPr>
            <a:endParaRPr lang="en-US" sz="2400" dirty="0"/>
          </a:p>
        </p:txBody>
      </p:sp>
      <p:sp>
        <p:nvSpPr>
          <p:cNvPr id="27" name="Slide Number Placeholder 2">
            <a:extLst>
              <a:ext uri="{FF2B5EF4-FFF2-40B4-BE49-F238E27FC236}">
                <a16:creationId xmlns:a16="http://schemas.microsoft.com/office/drawing/2014/main" id="{4690C715-B794-44AC-B0D6-52D1A83D9AF8}"/>
              </a:ext>
            </a:extLst>
          </p:cNvPr>
          <p:cNvSpPr txBox="1">
            <a:spLocks/>
          </p:cNvSpPr>
          <p:nvPr/>
        </p:nvSpPr>
        <p:spPr>
          <a:xfrm>
            <a:off x="11506200" y="6348353"/>
            <a:ext cx="216000" cy="215900"/>
          </a:xfrm>
          <a:prstGeom prst="rect">
            <a:avLst/>
          </a:prstGeom>
        </p:spPr>
        <p:txBody>
          <a:bodyPr anchor="ctr">
            <a:normAutofit fontScale="55000" lnSpcReduction="200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mtClean="0">
                <a:solidFill>
                  <a:schemeClr val="accent1"/>
                </a:solidFill>
              </a:rPr>
              <a:pPr>
                <a:spcAft>
                  <a:spcPts val="600"/>
                </a:spcAft>
              </a:pPr>
              <a:t>5</a:t>
            </a:fld>
            <a:endParaRPr lang="en-GB" dirty="0">
              <a:solidFill>
                <a:schemeClr val="accent1"/>
              </a:solidFill>
            </a:endParaRPr>
          </a:p>
        </p:txBody>
      </p:sp>
      <p:sp>
        <p:nvSpPr>
          <p:cNvPr id="28" name="Footer Placeholder 1">
            <a:extLst>
              <a:ext uri="{FF2B5EF4-FFF2-40B4-BE49-F238E27FC236}">
                <a16:creationId xmlns:a16="http://schemas.microsoft.com/office/drawing/2014/main" id="{1050FCE3-D06A-4EDF-99E3-0B79827B3A12}"/>
              </a:ext>
            </a:extLst>
          </p:cNvPr>
          <p:cNvSpPr txBox="1">
            <a:spLocks/>
          </p:cNvSpPr>
          <p:nvPr/>
        </p:nvSpPr>
        <p:spPr>
          <a:xfrm>
            <a:off x="8129234" y="6326385"/>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schemeClr val="accent1"/>
                </a:solidFill>
              </a:rPr>
              <a:t>The Evolving Regulatory Landscape for IVD in APAC</a:t>
            </a:r>
          </a:p>
        </p:txBody>
      </p:sp>
    </p:spTree>
    <p:extLst>
      <p:ext uri="{BB962C8B-B14F-4D97-AF65-F5344CB8AC3E}">
        <p14:creationId xmlns:p14="http://schemas.microsoft.com/office/powerpoint/2010/main" val="4256163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1ADF7B73-B46C-D3F9-C53F-FA24E2268054}"/>
              </a:ext>
            </a:extLst>
          </p:cNvPr>
          <p:cNvSpPr>
            <a:spLocks noGrp="1"/>
          </p:cNvSpPr>
          <p:nvPr>
            <p:ph type="body" sz="quarter" idx="16"/>
          </p:nvPr>
        </p:nvSpPr>
        <p:spPr/>
        <p:txBody>
          <a:bodyPr/>
          <a:lstStyle/>
          <a:p>
            <a:r>
              <a:rPr lang="en-US" dirty="0"/>
              <a:t>EUIVDR and its Impact on APAC markets</a:t>
            </a:r>
          </a:p>
        </p:txBody>
      </p:sp>
      <p:sp>
        <p:nvSpPr>
          <p:cNvPr id="8" name="Text Placeholder 7">
            <a:extLst>
              <a:ext uri="{FF2B5EF4-FFF2-40B4-BE49-F238E27FC236}">
                <a16:creationId xmlns:a16="http://schemas.microsoft.com/office/drawing/2014/main" id="{4FE99821-FE16-141B-4BF9-9C749E2AC0BE}"/>
              </a:ext>
            </a:extLst>
          </p:cNvPr>
          <p:cNvSpPr>
            <a:spLocks noGrp="1"/>
          </p:cNvSpPr>
          <p:nvPr>
            <p:ph type="body" sz="quarter" idx="17"/>
          </p:nvPr>
        </p:nvSpPr>
        <p:spPr>
          <a:xfrm>
            <a:off x="1487487" y="3659012"/>
            <a:ext cx="9494740" cy="271966"/>
          </a:xfrm>
        </p:spPr>
        <p:txBody>
          <a:bodyPr/>
          <a:lstStyle/>
          <a:p>
            <a:r>
              <a:rPr lang="en-US" dirty="0"/>
              <a:t>The impact of IVDR on APAC and the counter reaction of APAC regulators</a:t>
            </a:r>
          </a:p>
        </p:txBody>
      </p:sp>
      <p:sp>
        <p:nvSpPr>
          <p:cNvPr id="4" name="Slide Number Placeholder 2">
            <a:extLst>
              <a:ext uri="{FF2B5EF4-FFF2-40B4-BE49-F238E27FC236}">
                <a16:creationId xmlns:a16="http://schemas.microsoft.com/office/drawing/2014/main" id="{9CDB8677-4857-4D95-834A-3BE30D587E42}"/>
              </a:ext>
            </a:extLst>
          </p:cNvPr>
          <p:cNvSpPr txBox="1">
            <a:spLocks/>
          </p:cNvSpPr>
          <p:nvPr/>
        </p:nvSpPr>
        <p:spPr>
          <a:xfrm>
            <a:off x="11506200" y="6358513"/>
            <a:ext cx="216000" cy="215900"/>
          </a:xfrm>
          <a:prstGeom prst="rect">
            <a:avLst/>
          </a:prstGeom>
        </p:spPr>
        <p:txBody>
          <a:bodyPr anchor="ctr">
            <a:normAutofit fontScale="55000" lnSpcReduction="200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mtClean="0">
                <a:solidFill>
                  <a:schemeClr val="accent1"/>
                </a:solidFill>
              </a:rPr>
              <a:pPr>
                <a:spcAft>
                  <a:spcPts val="600"/>
                </a:spcAft>
              </a:pPr>
              <a:t>6</a:t>
            </a:fld>
            <a:endParaRPr lang="en-GB" dirty="0">
              <a:solidFill>
                <a:schemeClr val="accent1"/>
              </a:solidFill>
            </a:endParaRPr>
          </a:p>
        </p:txBody>
      </p:sp>
      <p:sp>
        <p:nvSpPr>
          <p:cNvPr id="5" name="Footer Placeholder 1">
            <a:extLst>
              <a:ext uri="{FF2B5EF4-FFF2-40B4-BE49-F238E27FC236}">
                <a16:creationId xmlns:a16="http://schemas.microsoft.com/office/drawing/2014/main" id="{AB3F894D-11FF-4ACB-BF3D-D7D2DE0FC311}"/>
              </a:ext>
            </a:extLst>
          </p:cNvPr>
          <p:cNvSpPr txBox="1">
            <a:spLocks/>
          </p:cNvSpPr>
          <p:nvPr/>
        </p:nvSpPr>
        <p:spPr>
          <a:xfrm>
            <a:off x="8129234" y="6336545"/>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schemeClr val="accent1"/>
                </a:solidFill>
              </a:rPr>
              <a:t>The Evolving Regulatory Landscape for IVD in APAC</a:t>
            </a:r>
          </a:p>
        </p:txBody>
      </p:sp>
    </p:spTree>
    <p:extLst>
      <p:ext uri="{BB962C8B-B14F-4D97-AF65-F5344CB8AC3E}">
        <p14:creationId xmlns:p14="http://schemas.microsoft.com/office/powerpoint/2010/main" val="44278450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9FC27FC3-B924-A511-C045-8555D0ED931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76485" name="think-cell Slide" r:id="rId5" imgW="421" imgH="423" progId="TCLayout.ActiveDocument.1">
                  <p:embed/>
                </p:oleObj>
              </mc:Choice>
              <mc:Fallback>
                <p:oleObj name="think-cell Slide" r:id="rId5" imgW="421" imgH="423" progId="TCLayout.ActiveDocument.1">
                  <p:embed/>
                  <p:pic>
                    <p:nvPicPr>
                      <p:cNvPr id="4" name="think-cell data - do not delete" hidden="1">
                        <a:extLst>
                          <a:ext uri="{FF2B5EF4-FFF2-40B4-BE49-F238E27FC236}">
                            <a16:creationId xmlns:a16="http://schemas.microsoft.com/office/drawing/2014/main" id="{9FC27FC3-B924-A511-C045-8555D0ED931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0" name="Footer Placeholder 1">
            <a:extLst>
              <a:ext uri="{FF2B5EF4-FFF2-40B4-BE49-F238E27FC236}">
                <a16:creationId xmlns:a16="http://schemas.microsoft.com/office/drawing/2014/main" id="{1A4C1179-4DF0-CE3F-E774-B8E65B65F32D}"/>
              </a:ext>
            </a:extLst>
          </p:cNvPr>
          <p:cNvSpPr txBox="1">
            <a:spLocks/>
          </p:cNvSpPr>
          <p:nvPr/>
        </p:nvSpPr>
        <p:spPr>
          <a:xfrm>
            <a:off x="8132814" y="6356971"/>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prstClr val="black"/>
                </a:solidFill>
              </a:rPr>
              <a:t>The Evolving Regulatory Landscape for IVD in APAC</a:t>
            </a:r>
          </a:p>
        </p:txBody>
      </p:sp>
      <p:sp>
        <p:nvSpPr>
          <p:cNvPr id="21" name="Slide Number Placeholder 2">
            <a:extLst>
              <a:ext uri="{FF2B5EF4-FFF2-40B4-BE49-F238E27FC236}">
                <a16:creationId xmlns:a16="http://schemas.microsoft.com/office/drawing/2014/main" id="{E96CF815-5AF1-E1ED-4158-814AEC20A14D}"/>
              </a:ext>
            </a:extLst>
          </p:cNvPr>
          <p:cNvSpPr txBox="1">
            <a:spLocks/>
          </p:cNvSpPr>
          <p:nvPr/>
        </p:nvSpPr>
        <p:spPr>
          <a:xfrm>
            <a:off x="11436284" y="6363872"/>
            <a:ext cx="216000" cy="215900"/>
          </a:xfrm>
          <a:prstGeom prst="rect">
            <a:avLst/>
          </a:prstGeom>
        </p:spPr>
        <p:txBody>
          <a:bodyPr anchor="ctr">
            <a:normAutofit lnSpcReduction="100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z="900" smtClean="0"/>
              <a:pPr>
                <a:spcAft>
                  <a:spcPts val="600"/>
                </a:spcAft>
              </a:pPr>
              <a:t>7</a:t>
            </a:fld>
            <a:endParaRPr lang="en-GB" sz="900" dirty="0"/>
          </a:p>
        </p:txBody>
      </p:sp>
      <p:sp>
        <p:nvSpPr>
          <p:cNvPr id="10" name="Freeform: Shape 9">
            <a:extLst>
              <a:ext uri="{FF2B5EF4-FFF2-40B4-BE49-F238E27FC236}">
                <a16:creationId xmlns:a16="http://schemas.microsoft.com/office/drawing/2014/main" id="{B8B1D744-34A6-4033-8F84-520C2E9526FC}"/>
              </a:ext>
            </a:extLst>
          </p:cNvPr>
          <p:cNvSpPr/>
          <p:nvPr/>
        </p:nvSpPr>
        <p:spPr>
          <a:xfrm>
            <a:off x="3705044" y="1060182"/>
            <a:ext cx="7314889" cy="879770"/>
          </a:xfrm>
          <a:custGeom>
            <a:avLst/>
            <a:gdLst>
              <a:gd name="connsiteX0" fmla="*/ 232838 w 1397000"/>
              <a:gd name="connsiteY0" fmla="*/ 0 h 5201920"/>
              <a:gd name="connsiteX1" fmla="*/ 1164162 w 1397000"/>
              <a:gd name="connsiteY1" fmla="*/ 0 h 5201920"/>
              <a:gd name="connsiteX2" fmla="*/ 1397000 w 1397000"/>
              <a:gd name="connsiteY2" fmla="*/ 232838 h 5201920"/>
              <a:gd name="connsiteX3" fmla="*/ 1397000 w 1397000"/>
              <a:gd name="connsiteY3" fmla="*/ 5201920 h 5201920"/>
              <a:gd name="connsiteX4" fmla="*/ 1397000 w 1397000"/>
              <a:gd name="connsiteY4" fmla="*/ 5201920 h 5201920"/>
              <a:gd name="connsiteX5" fmla="*/ 0 w 1397000"/>
              <a:gd name="connsiteY5" fmla="*/ 5201920 h 5201920"/>
              <a:gd name="connsiteX6" fmla="*/ 0 w 1397000"/>
              <a:gd name="connsiteY6" fmla="*/ 5201920 h 5201920"/>
              <a:gd name="connsiteX7" fmla="*/ 0 w 1397000"/>
              <a:gd name="connsiteY7" fmla="*/ 232838 h 5201920"/>
              <a:gd name="connsiteX8" fmla="*/ 232838 w 1397000"/>
              <a:gd name="connsiteY8" fmla="*/ 0 h 520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00" h="5201920">
                <a:moveTo>
                  <a:pt x="1397000" y="867004"/>
                </a:moveTo>
                <a:lnTo>
                  <a:pt x="1397000" y="4334916"/>
                </a:lnTo>
                <a:cubicBezTo>
                  <a:pt x="1397000" y="4813750"/>
                  <a:pt x="1369005" y="5201920"/>
                  <a:pt x="1334470" y="5201920"/>
                </a:cubicBezTo>
                <a:lnTo>
                  <a:pt x="0" y="5201920"/>
                </a:lnTo>
                <a:lnTo>
                  <a:pt x="0" y="5201920"/>
                </a:lnTo>
                <a:lnTo>
                  <a:pt x="0" y="0"/>
                </a:lnTo>
                <a:lnTo>
                  <a:pt x="0" y="0"/>
                </a:lnTo>
                <a:lnTo>
                  <a:pt x="1334470" y="0"/>
                </a:lnTo>
                <a:cubicBezTo>
                  <a:pt x="1369005" y="0"/>
                  <a:pt x="1397000" y="388170"/>
                  <a:pt x="1397000" y="867004"/>
                </a:cubicBezTo>
                <a:close/>
              </a:path>
            </a:pathLst>
          </a:custGeom>
          <a:solidFill>
            <a:schemeClr val="accent2">
              <a:lumMod val="20000"/>
              <a:lumOff val="80000"/>
              <a:alpha val="90000"/>
            </a:schemeClr>
          </a:solidFill>
          <a:ln>
            <a:solidFill>
              <a:schemeClr val="accent2">
                <a:lumMod val="5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40970" tIns="138681" rIns="209166" bIns="138681" numCol="1" spcCol="1270" anchor="ctr" anchorCtr="0">
            <a:noAutofit/>
          </a:bodyPr>
          <a:lstStyle/>
          <a:p>
            <a:pPr marL="171450" indent="-171450">
              <a:buFont typeface="Arial" panose="020B0604020202020204" pitchFamily="34" charset="0"/>
              <a:buChar char="•"/>
            </a:pPr>
            <a:r>
              <a:rPr lang="en-US" sz="1200" dirty="0"/>
              <a:t>Classification is based on the </a:t>
            </a:r>
            <a:r>
              <a:rPr lang="en-US" sz="1200" b="1" dirty="0"/>
              <a:t>risk a device poses if it malfunctions</a:t>
            </a:r>
            <a:r>
              <a:rPr lang="en-US" sz="1200" dirty="0"/>
              <a:t>; also, </a:t>
            </a:r>
            <a:r>
              <a:rPr lang="en-US" sz="1200" b="1" dirty="0"/>
              <a:t>risk to public health</a:t>
            </a:r>
          </a:p>
          <a:p>
            <a:pPr marL="171450" indent="-171450">
              <a:buFont typeface="Arial" panose="020B0604020202020204" pitchFamily="34" charset="0"/>
              <a:buChar char="•"/>
            </a:pPr>
            <a:r>
              <a:rPr lang="en-US" sz="1200" b="1" dirty="0"/>
              <a:t>Risk classes range from Class A (low risk) to Class D (highest risk)</a:t>
            </a:r>
          </a:p>
          <a:p>
            <a:pPr marL="171450" indent="-171450">
              <a:buFont typeface="Arial" panose="020B0604020202020204" pitchFamily="34" charset="0"/>
              <a:buChar char="•"/>
            </a:pPr>
            <a:r>
              <a:rPr lang="en-US" sz="1200" b="1" dirty="0"/>
              <a:t>IVD device definitions have been expanded</a:t>
            </a:r>
            <a:r>
              <a:rPr lang="en-US" sz="1200" dirty="0"/>
              <a:t>, including companion diagnostics and software</a:t>
            </a:r>
          </a:p>
          <a:p>
            <a:pPr marL="171450" indent="-171450">
              <a:buFont typeface="Arial" panose="020B0604020202020204" pitchFamily="34" charset="0"/>
              <a:buChar char="•"/>
            </a:pPr>
            <a:r>
              <a:rPr lang="en-US" sz="1200" dirty="0"/>
              <a:t>This allows for better accommodation of new technologies and emerging risks</a:t>
            </a:r>
          </a:p>
        </p:txBody>
      </p:sp>
      <p:sp>
        <p:nvSpPr>
          <p:cNvPr id="12" name="Freeform: Shape 11">
            <a:extLst>
              <a:ext uri="{FF2B5EF4-FFF2-40B4-BE49-F238E27FC236}">
                <a16:creationId xmlns:a16="http://schemas.microsoft.com/office/drawing/2014/main" id="{066FED3F-EBCB-4FB5-B8D1-B3712D84D60E}"/>
              </a:ext>
            </a:extLst>
          </p:cNvPr>
          <p:cNvSpPr/>
          <p:nvPr/>
        </p:nvSpPr>
        <p:spPr>
          <a:xfrm>
            <a:off x="1461158" y="904973"/>
            <a:ext cx="2243887" cy="1170819"/>
          </a:xfrm>
          <a:custGeom>
            <a:avLst/>
            <a:gdLst>
              <a:gd name="connsiteX0" fmla="*/ 0 w 2926080"/>
              <a:gd name="connsiteY0" fmla="*/ 291047 h 1746250"/>
              <a:gd name="connsiteX1" fmla="*/ 291047 w 2926080"/>
              <a:gd name="connsiteY1" fmla="*/ 0 h 1746250"/>
              <a:gd name="connsiteX2" fmla="*/ 2635033 w 2926080"/>
              <a:gd name="connsiteY2" fmla="*/ 0 h 1746250"/>
              <a:gd name="connsiteX3" fmla="*/ 2926080 w 2926080"/>
              <a:gd name="connsiteY3" fmla="*/ 291047 h 1746250"/>
              <a:gd name="connsiteX4" fmla="*/ 2926080 w 2926080"/>
              <a:gd name="connsiteY4" fmla="*/ 1455203 h 1746250"/>
              <a:gd name="connsiteX5" fmla="*/ 2635033 w 2926080"/>
              <a:gd name="connsiteY5" fmla="*/ 1746250 h 1746250"/>
              <a:gd name="connsiteX6" fmla="*/ 291047 w 2926080"/>
              <a:gd name="connsiteY6" fmla="*/ 1746250 h 1746250"/>
              <a:gd name="connsiteX7" fmla="*/ 0 w 2926080"/>
              <a:gd name="connsiteY7" fmla="*/ 1455203 h 1746250"/>
              <a:gd name="connsiteX8" fmla="*/ 0 w 2926080"/>
              <a:gd name="connsiteY8" fmla="*/ 291047 h 174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6080" h="1746250">
                <a:moveTo>
                  <a:pt x="0" y="291047"/>
                </a:moveTo>
                <a:cubicBezTo>
                  <a:pt x="0" y="130306"/>
                  <a:pt x="130306" y="0"/>
                  <a:pt x="291047" y="0"/>
                </a:cubicBezTo>
                <a:lnTo>
                  <a:pt x="2635033" y="0"/>
                </a:lnTo>
                <a:cubicBezTo>
                  <a:pt x="2795774" y="0"/>
                  <a:pt x="2926080" y="130306"/>
                  <a:pt x="2926080" y="291047"/>
                </a:cubicBezTo>
                <a:lnTo>
                  <a:pt x="2926080" y="1455203"/>
                </a:lnTo>
                <a:cubicBezTo>
                  <a:pt x="2926080" y="1615944"/>
                  <a:pt x="2795774" y="1746250"/>
                  <a:pt x="2635033" y="1746250"/>
                </a:cubicBezTo>
                <a:lnTo>
                  <a:pt x="291047" y="1746250"/>
                </a:lnTo>
                <a:cubicBezTo>
                  <a:pt x="130306" y="1746250"/>
                  <a:pt x="0" y="1615944"/>
                  <a:pt x="0" y="1455203"/>
                </a:cubicBezTo>
                <a:lnTo>
                  <a:pt x="0" y="291047"/>
                </a:lnTo>
                <a:close/>
              </a:path>
            </a:pathLst>
          </a:custGeom>
          <a:solidFill>
            <a:schemeClr val="accent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2895" tIns="209070" rIns="332895" bIns="209070" numCol="1" spcCol="1270" anchor="ctr" anchorCtr="0">
            <a:noAutofit/>
          </a:bodyPr>
          <a:lstStyle/>
          <a:p>
            <a:pPr lvl="0" algn="ctr" defTabSz="2889250">
              <a:lnSpc>
                <a:spcPct val="90000"/>
              </a:lnSpc>
              <a:spcBef>
                <a:spcPct val="0"/>
              </a:spcBef>
              <a:spcAft>
                <a:spcPct val="35000"/>
              </a:spcAft>
            </a:pPr>
            <a:r>
              <a:rPr lang="en-US" dirty="0"/>
              <a:t>Risk Classification</a:t>
            </a:r>
            <a:endParaRPr lang="en-US" sz="6500" kern="1200" dirty="0"/>
          </a:p>
        </p:txBody>
      </p:sp>
      <p:sp>
        <p:nvSpPr>
          <p:cNvPr id="15" name="Freeform: Shape 14">
            <a:extLst>
              <a:ext uri="{FF2B5EF4-FFF2-40B4-BE49-F238E27FC236}">
                <a16:creationId xmlns:a16="http://schemas.microsoft.com/office/drawing/2014/main" id="{EEC132E7-C08A-4369-B9CC-AA643E962E26}"/>
              </a:ext>
            </a:extLst>
          </p:cNvPr>
          <p:cNvSpPr/>
          <p:nvPr/>
        </p:nvSpPr>
        <p:spPr>
          <a:xfrm>
            <a:off x="3705044" y="2221316"/>
            <a:ext cx="7314889" cy="879770"/>
          </a:xfrm>
          <a:custGeom>
            <a:avLst/>
            <a:gdLst>
              <a:gd name="connsiteX0" fmla="*/ 232838 w 1397000"/>
              <a:gd name="connsiteY0" fmla="*/ 0 h 5201920"/>
              <a:gd name="connsiteX1" fmla="*/ 1164162 w 1397000"/>
              <a:gd name="connsiteY1" fmla="*/ 0 h 5201920"/>
              <a:gd name="connsiteX2" fmla="*/ 1397000 w 1397000"/>
              <a:gd name="connsiteY2" fmla="*/ 232838 h 5201920"/>
              <a:gd name="connsiteX3" fmla="*/ 1397000 w 1397000"/>
              <a:gd name="connsiteY3" fmla="*/ 5201920 h 5201920"/>
              <a:gd name="connsiteX4" fmla="*/ 1397000 w 1397000"/>
              <a:gd name="connsiteY4" fmla="*/ 5201920 h 5201920"/>
              <a:gd name="connsiteX5" fmla="*/ 0 w 1397000"/>
              <a:gd name="connsiteY5" fmla="*/ 5201920 h 5201920"/>
              <a:gd name="connsiteX6" fmla="*/ 0 w 1397000"/>
              <a:gd name="connsiteY6" fmla="*/ 5201920 h 5201920"/>
              <a:gd name="connsiteX7" fmla="*/ 0 w 1397000"/>
              <a:gd name="connsiteY7" fmla="*/ 232838 h 5201920"/>
              <a:gd name="connsiteX8" fmla="*/ 232838 w 1397000"/>
              <a:gd name="connsiteY8" fmla="*/ 0 h 520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00" h="5201920">
                <a:moveTo>
                  <a:pt x="1397000" y="867004"/>
                </a:moveTo>
                <a:lnTo>
                  <a:pt x="1397000" y="4334916"/>
                </a:lnTo>
                <a:cubicBezTo>
                  <a:pt x="1397000" y="4813750"/>
                  <a:pt x="1369005" y="5201920"/>
                  <a:pt x="1334470" y="5201920"/>
                </a:cubicBezTo>
                <a:lnTo>
                  <a:pt x="0" y="5201920"/>
                </a:lnTo>
                <a:lnTo>
                  <a:pt x="0" y="5201920"/>
                </a:lnTo>
                <a:lnTo>
                  <a:pt x="0" y="0"/>
                </a:lnTo>
                <a:lnTo>
                  <a:pt x="0" y="0"/>
                </a:lnTo>
                <a:lnTo>
                  <a:pt x="1334470" y="0"/>
                </a:lnTo>
                <a:cubicBezTo>
                  <a:pt x="1369005" y="0"/>
                  <a:pt x="1397000" y="388170"/>
                  <a:pt x="1397000" y="867004"/>
                </a:cubicBezTo>
                <a:close/>
              </a:path>
            </a:pathLst>
          </a:custGeom>
          <a:solidFill>
            <a:schemeClr val="accent2">
              <a:lumMod val="20000"/>
              <a:lumOff val="80000"/>
              <a:alpha val="90000"/>
            </a:schemeClr>
          </a:solidFill>
          <a:ln>
            <a:solidFill>
              <a:schemeClr val="accent2">
                <a:lumMod val="5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40970" tIns="138681" rIns="209166" bIns="138681" numCol="1" spcCol="1270" anchor="ctr" anchorCtr="0">
            <a:noAutofit/>
          </a:bodyPr>
          <a:lstStyle/>
          <a:p>
            <a:pPr marL="285750" lvl="1" indent="-285750" algn="l" defTabSz="1644650">
              <a:lnSpc>
                <a:spcPct val="90000"/>
              </a:lnSpc>
              <a:spcBef>
                <a:spcPct val="0"/>
              </a:spcBef>
              <a:spcAft>
                <a:spcPct val="15000"/>
              </a:spcAft>
              <a:buChar char="•"/>
            </a:pPr>
            <a:endParaRPr lang="en-US" sz="3700" kern="1200" dirty="0"/>
          </a:p>
          <a:p>
            <a:pPr marL="285750" lvl="1" indent="-285750" algn="l" defTabSz="1644650">
              <a:lnSpc>
                <a:spcPct val="90000"/>
              </a:lnSpc>
              <a:spcBef>
                <a:spcPct val="0"/>
              </a:spcBef>
              <a:spcAft>
                <a:spcPct val="15000"/>
              </a:spcAft>
              <a:buChar char="•"/>
            </a:pPr>
            <a:endParaRPr lang="en-US" sz="3700" kern="1200" dirty="0"/>
          </a:p>
        </p:txBody>
      </p:sp>
      <p:sp>
        <p:nvSpPr>
          <p:cNvPr id="16" name="Freeform: Shape 15">
            <a:extLst>
              <a:ext uri="{FF2B5EF4-FFF2-40B4-BE49-F238E27FC236}">
                <a16:creationId xmlns:a16="http://schemas.microsoft.com/office/drawing/2014/main" id="{AEBACC69-7418-43A6-A3C8-261C46502084}"/>
              </a:ext>
            </a:extLst>
          </p:cNvPr>
          <p:cNvSpPr/>
          <p:nvPr/>
        </p:nvSpPr>
        <p:spPr>
          <a:xfrm>
            <a:off x="1461159" y="2085477"/>
            <a:ext cx="2243887" cy="1170819"/>
          </a:xfrm>
          <a:custGeom>
            <a:avLst/>
            <a:gdLst>
              <a:gd name="connsiteX0" fmla="*/ 0 w 2926080"/>
              <a:gd name="connsiteY0" fmla="*/ 291047 h 1746250"/>
              <a:gd name="connsiteX1" fmla="*/ 291047 w 2926080"/>
              <a:gd name="connsiteY1" fmla="*/ 0 h 1746250"/>
              <a:gd name="connsiteX2" fmla="*/ 2635033 w 2926080"/>
              <a:gd name="connsiteY2" fmla="*/ 0 h 1746250"/>
              <a:gd name="connsiteX3" fmla="*/ 2926080 w 2926080"/>
              <a:gd name="connsiteY3" fmla="*/ 291047 h 1746250"/>
              <a:gd name="connsiteX4" fmla="*/ 2926080 w 2926080"/>
              <a:gd name="connsiteY4" fmla="*/ 1455203 h 1746250"/>
              <a:gd name="connsiteX5" fmla="*/ 2635033 w 2926080"/>
              <a:gd name="connsiteY5" fmla="*/ 1746250 h 1746250"/>
              <a:gd name="connsiteX6" fmla="*/ 291047 w 2926080"/>
              <a:gd name="connsiteY6" fmla="*/ 1746250 h 1746250"/>
              <a:gd name="connsiteX7" fmla="*/ 0 w 2926080"/>
              <a:gd name="connsiteY7" fmla="*/ 1455203 h 1746250"/>
              <a:gd name="connsiteX8" fmla="*/ 0 w 2926080"/>
              <a:gd name="connsiteY8" fmla="*/ 291047 h 174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6080" h="1746250">
                <a:moveTo>
                  <a:pt x="0" y="291047"/>
                </a:moveTo>
                <a:cubicBezTo>
                  <a:pt x="0" y="130306"/>
                  <a:pt x="130306" y="0"/>
                  <a:pt x="291047" y="0"/>
                </a:cubicBezTo>
                <a:lnTo>
                  <a:pt x="2635033" y="0"/>
                </a:lnTo>
                <a:cubicBezTo>
                  <a:pt x="2795774" y="0"/>
                  <a:pt x="2926080" y="130306"/>
                  <a:pt x="2926080" y="291047"/>
                </a:cubicBezTo>
                <a:lnTo>
                  <a:pt x="2926080" y="1455203"/>
                </a:lnTo>
                <a:cubicBezTo>
                  <a:pt x="2926080" y="1615944"/>
                  <a:pt x="2795774" y="1746250"/>
                  <a:pt x="2635033" y="1746250"/>
                </a:cubicBezTo>
                <a:lnTo>
                  <a:pt x="291047" y="1746250"/>
                </a:lnTo>
                <a:cubicBezTo>
                  <a:pt x="130306" y="1746250"/>
                  <a:pt x="0" y="1615944"/>
                  <a:pt x="0" y="1455203"/>
                </a:cubicBezTo>
                <a:lnTo>
                  <a:pt x="0" y="291047"/>
                </a:lnTo>
                <a:close/>
              </a:path>
            </a:pathLst>
          </a:custGeom>
          <a:solidFill>
            <a:schemeClr val="accent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2895" tIns="209070" rIns="332895" bIns="209070" numCol="1" spcCol="1270" anchor="ctr" anchorCtr="0">
            <a:noAutofit/>
          </a:bodyPr>
          <a:lstStyle/>
          <a:p>
            <a:pPr lvl="0" algn="ctr" defTabSz="2889250">
              <a:lnSpc>
                <a:spcPct val="90000"/>
              </a:lnSpc>
              <a:spcBef>
                <a:spcPct val="0"/>
              </a:spcBef>
              <a:spcAft>
                <a:spcPct val="35000"/>
              </a:spcAft>
            </a:pPr>
            <a:r>
              <a:rPr lang="en-US" dirty="0"/>
              <a:t>Role of Notified Bodies</a:t>
            </a:r>
            <a:endParaRPr lang="en-US" sz="6500" kern="1200" dirty="0"/>
          </a:p>
        </p:txBody>
      </p:sp>
      <p:sp>
        <p:nvSpPr>
          <p:cNvPr id="17" name="Freeform: Shape 16">
            <a:extLst>
              <a:ext uri="{FF2B5EF4-FFF2-40B4-BE49-F238E27FC236}">
                <a16:creationId xmlns:a16="http://schemas.microsoft.com/office/drawing/2014/main" id="{0694CA58-975C-432B-B765-37DC63EFF968}"/>
              </a:ext>
            </a:extLst>
          </p:cNvPr>
          <p:cNvSpPr/>
          <p:nvPr/>
        </p:nvSpPr>
        <p:spPr>
          <a:xfrm>
            <a:off x="3705044" y="3411505"/>
            <a:ext cx="7314890" cy="879770"/>
          </a:xfrm>
          <a:custGeom>
            <a:avLst/>
            <a:gdLst>
              <a:gd name="connsiteX0" fmla="*/ 232838 w 1397000"/>
              <a:gd name="connsiteY0" fmla="*/ 0 h 5201920"/>
              <a:gd name="connsiteX1" fmla="*/ 1164162 w 1397000"/>
              <a:gd name="connsiteY1" fmla="*/ 0 h 5201920"/>
              <a:gd name="connsiteX2" fmla="*/ 1397000 w 1397000"/>
              <a:gd name="connsiteY2" fmla="*/ 232838 h 5201920"/>
              <a:gd name="connsiteX3" fmla="*/ 1397000 w 1397000"/>
              <a:gd name="connsiteY3" fmla="*/ 5201920 h 5201920"/>
              <a:gd name="connsiteX4" fmla="*/ 1397000 w 1397000"/>
              <a:gd name="connsiteY4" fmla="*/ 5201920 h 5201920"/>
              <a:gd name="connsiteX5" fmla="*/ 0 w 1397000"/>
              <a:gd name="connsiteY5" fmla="*/ 5201920 h 5201920"/>
              <a:gd name="connsiteX6" fmla="*/ 0 w 1397000"/>
              <a:gd name="connsiteY6" fmla="*/ 5201920 h 5201920"/>
              <a:gd name="connsiteX7" fmla="*/ 0 w 1397000"/>
              <a:gd name="connsiteY7" fmla="*/ 232838 h 5201920"/>
              <a:gd name="connsiteX8" fmla="*/ 232838 w 1397000"/>
              <a:gd name="connsiteY8" fmla="*/ 0 h 520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00" h="5201920">
                <a:moveTo>
                  <a:pt x="1397000" y="867004"/>
                </a:moveTo>
                <a:lnTo>
                  <a:pt x="1397000" y="4334916"/>
                </a:lnTo>
                <a:cubicBezTo>
                  <a:pt x="1397000" y="4813750"/>
                  <a:pt x="1369005" y="5201920"/>
                  <a:pt x="1334470" y="5201920"/>
                </a:cubicBezTo>
                <a:lnTo>
                  <a:pt x="0" y="5201920"/>
                </a:lnTo>
                <a:lnTo>
                  <a:pt x="0" y="5201920"/>
                </a:lnTo>
                <a:lnTo>
                  <a:pt x="0" y="0"/>
                </a:lnTo>
                <a:lnTo>
                  <a:pt x="0" y="0"/>
                </a:lnTo>
                <a:lnTo>
                  <a:pt x="1334470" y="0"/>
                </a:lnTo>
                <a:cubicBezTo>
                  <a:pt x="1369005" y="0"/>
                  <a:pt x="1397000" y="388170"/>
                  <a:pt x="1397000" y="867004"/>
                </a:cubicBezTo>
                <a:close/>
              </a:path>
            </a:pathLst>
          </a:custGeom>
          <a:solidFill>
            <a:schemeClr val="accent2">
              <a:lumMod val="20000"/>
              <a:lumOff val="80000"/>
              <a:alpha val="90000"/>
            </a:schemeClr>
          </a:solidFill>
          <a:ln>
            <a:solidFill>
              <a:schemeClr val="accent2">
                <a:lumMod val="5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40970" tIns="138681" rIns="209166" bIns="138681" numCol="1" spcCol="1270" anchor="ctr" anchorCtr="0">
            <a:noAutofit/>
          </a:bodyPr>
          <a:lstStyle/>
          <a:p>
            <a:pPr marL="171450" indent="-171450">
              <a:buFont typeface="Arial" panose="020B0604020202020204" pitchFamily="34" charset="0"/>
              <a:buChar char="•"/>
            </a:pPr>
            <a:r>
              <a:rPr lang="en-US" sz="1200" b="1" dirty="0"/>
              <a:t>IVDR adds new requirements for risk management and quality assurance</a:t>
            </a:r>
          </a:p>
          <a:p>
            <a:pPr marL="171450" indent="-171450">
              <a:buFont typeface="Arial" panose="020B0604020202020204" pitchFamily="34" charset="0"/>
              <a:buChar char="•"/>
            </a:pPr>
            <a:r>
              <a:rPr lang="en-US" sz="1200" dirty="0"/>
              <a:t>Stricter rules for clinical evaluation, investigation, and use of hazardous substances</a:t>
            </a:r>
          </a:p>
          <a:p>
            <a:pPr marL="171450" indent="-171450">
              <a:buFont typeface="Arial" panose="020B0604020202020204" pitchFamily="34" charset="0"/>
              <a:buChar char="•"/>
            </a:pPr>
            <a:r>
              <a:rPr lang="en-US" sz="1200" dirty="0"/>
              <a:t>Manufacturers must </a:t>
            </a:r>
            <a:r>
              <a:rPr lang="en-US" sz="1200" b="1" dirty="0"/>
              <a:t>conduct post-market evaluations and maintain updated documentation</a:t>
            </a:r>
          </a:p>
          <a:p>
            <a:pPr marL="171450" indent="-171450">
              <a:buFont typeface="Arial" panose="020B0604020202020204" pitchFamily="34" charset="0"/>
              <a:buChar char="•"/>
            </a:pPr>
            <a:r>
              <a:rPr lang="en-US" sz="1200" b="1" dirty="0"/>
              <a:t>Conformity assessment procedures are mandatory</a:t>
            </a:r>
          </a:p>
        </p:txBody>
      </p:sp>
      <p:sp>
        <p:nvSpPr>
          <p:cNvPr id="18" name="Freeform: Shape 17">
            <a:extLst>
              <a:ext uri="{FF2B5EF4-FFF2-40B4-BE49-F238E27FC236}">
                <a16:creationId xmlns:a16="http://schemas.microsoft.com/office/drawing/2014/main" id="{D8DFCA00-959B-452A-B251-90911DEE7E6B}"/>
              </a:ext>
            </a:extLst>
          </p:cNvPr>
          <p:cNvSpPr/>
          <p:nvPr/>
        </p:nvSpPr>
        <p:spPr>
          <a:xfrm>
            <a:off x="1461158" y="3265981"/>
            <a:ext cx="2243887" cy="1170819"/>
          </a:xfrm>
          <a:custGeom>
            <a:avLst/>
            <a:gdLst>
              <a:gd name="connsiteX0" fmla="*/ 0 w 2926080"/>
              <a:gd name="connsiteY0" fmla="*/ 291047 h 1746250"/>
              <a:gd name="connsiteX1" fmla="*/ 291047 w 2926080"/>
              <a:gd name="connsiteY1" fmla="*/ 0 h 1746250"/>
              <a:gd name="connsiteX2" fmla="*/ 2635033 w 2926080"/>
              <a:gd name="connsiteY2" fmla="*/ 0 h 1746250"/>
              <a:gd name="connsiteX3" fmla="*/ 2926080 w 2926080"/>
              <a:gd name="connsiteY3" fmla="*/ 291047 h 1746250"/>
              <a:gd name="connsiteX4" fmla="*/ 2926080 w 2926080"/>
              <a:gd name="connsiteY4" fmla="*/ 1455203 h 1746250"/>
              <a:gd name="connsiteX5" fmla="*/ 2635033 w 2926080"/>
              <a:gd name="connsiteY5" fmla="*/ 1746250 h 1746250"/>
              <a:gd name="connsiteX6" fmla="*/ 291047 w 2926080"/>
              <a:gd name="connsiteY6" fmla="*/ 1746250 h 1746250"/>
              <a:gd name="connsiteX7" fmla="*/ 0 w 2926080"/>
              <a:gd name="connsiteY7" fmla="*/ 1455203 h 1746250"/>
              <a:gd name="connsiteX8" fmla="*/ 0 w 2926080"/>
              <a:gd name="connsiteY8" fmla="*/ 291047 h 174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6080" h="1746250">
                <a:moveTo>
                  <a:pt x="0" y="291047"/>
                </a:moveTo>
                <a:cubicBezTo>
                  <a:pt x="0" y="130306"/>
                  <a:pt x="130306" y="0"/>
                  <a:pt x="291047" y="0"/>
                </a:cubicBezTo>
                <a:lnTo>
                  <a:pt x="2635033" y="0"/>
                </a:lnTo>
                <a:cubicBezTo>
                  <a:pt x="2795774" y="0"/>
                  <a:pt x="2926080" y="130306"/>
                  <a:pt x="2926080" y="291047"/>
                </a:cubicBezTo>
                <a:lnTo>
                  <a:pt x="2926080" y="1455203"/>
                </a:lnTo>
                <a:cubicBezTo>
                  <a:pt x="2926080" y="1615944"/>
                  <a:pt x="2795774" y="1746250"/>
                  <a:pt x="2635033" y="1746250"/>
                </a:cubicBezTo>
                <a:lnTo>
                  <a:pt x="291047" y="1746250"/>
                </a:lnTo>
                <a:cubicBezTo>
                  <a:pt x="130306" y="1746250"/>
                  <a:pt x="0" y="1615944"/>
                  <a:pt x="0" y="1455203"/>
                </a:cubicBezTo>
                <a:lnTo>
                  <a:pt x="0" y="291047"/>
                </a:lnTo>
                <a:close/>
              </a:path>
            </a:pathLst>
          </a:custGeom>
          <a:solidFill>
            <a:schemeClr val="accent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2895" tIns="209070" rIns="332895" bIns="209070" numCol="1" spcCol="1270" anchor="ctr" anchorCtr="0">
            <a:noAutofit/>
          </a:bodyPr>
          <a:lstStyle/>
          <a:p>
            <a:pPr lvl="0" algn="ctr" defTabSz="2889250">
              <a:lnSpc>
                <a:spcPct val="90000"/>
              </a:lnSpc>
              <a:spcBef>
                <a:spcPct val="0"/>
              </a:spcBef>
              <a:spcAft>
                <a:spcPct val="35000"/>
              </a:spcAft>
            </a:pPr>
            <a:r>
              <a:rPr lang="en-US" dirty="0"/>
              <a:t>Tightened Requirements</a:t>
            </a:r>
            <a:endParaRPr lang="en-US" sz="6500" kern="1200" dirty="0"/>
          </a:p>
        </p:txBody>
      </p:sp>
      <p:sp>
        <p:nvSpPr>
          <p:cNvPr id="63" name="Freeform: Shape 62">
            <a:extLst>
              <a:ext uri="{FF2B5EF4-FFF2-40B4-BE49-F238E27FC236}">
                <a16:creationId xmlns:a16="http://schemas.microsoft.com/office/drawing/2014/main" id="{454D6228-1BA7-4108-9E43-28E090FFEE8C}"/>
              </a:ext>
            </a:extLst>
          </p:cNvPr>
          <p:cNvSpPr/>
          <p:nvPr/>
        </p:nvSpPr>
        <p:spPr>
          <a:xfrm>
            <a:off x="3705044" y="4592009"/>
            <a:ext cx="7314890" cy="879770"/>
          </a:xfrm>
          <a:custGeom>
            <a:avLst/>
            <a:gdLst>
              <a:gd name="connsiteX0" fmla="*/ 232838 w 1397000"/>
              <a:gd name="connsiteY0" fmla="*/ 0 h 5201920"/>
              <a:gd name="connsiteX1" fmla="*/ 1164162 w 1397000"/>
              <a:gd name="connsiteY1" fmla="*/ 0 h 5201920"/>
              <a:gd name="connsiteX2" fmla="*/ 1397000 w 1397000"/>
              <a:gd name="connsiteY2" fmla="*/ 232838 h 5201920"/>
              <a:gd name="connsiteX3" fmla="*/ 1397000 w 1397000"/>
              <a:gd name="connsiteY3" fmla="*/ 5201920 h 5201920"/>
              <a:gd name="connsiteX4" fmla="*/ 1397000 w 1397000"/>
              <a:gd name="connsiteY4" fmla="*/ 5201920 h 5201920"/>
              <a:gd name="connsiteX5" fmla="*/ 0 w 1397000"/>
              <a:gd name="connsiteY5" fmla="*/ 5201920 h 5201920"/>
              <a:gd name="connsiteX6" fmla="*/ 0 w 1397000"/>
              <a:gd name="connsiteY6" fmla="*/ 5201920 h 5201920"/>
              <a:gd name="connsiteX7" fmla="*/ 0 w 1397000"/>
              <a:gd name="connsiteY7" fmla="*/ 232838 h 5201920"/>
              <a:gd name="connsiteX8" fmla="*/ 232838 w 1397000"/>
              <a:gd name="connsiteY8" fmla="*/ 0 h 520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00" h="5201920">
                <a:moveTo>
                  <a:pt x="1397000" y="867004"/>
                </a:moveTo>
                <a:lnTo>
                  <a:pt x="1397000" y="4334916"/>
                </a:lnTo>
                <a:cubicBezTo>
                  <a:pt x="1397000" y="4813750"/>
                  <a:pt x="1369005" y="5201920"/>
                  <a:pt x="1334470" y="5201920"/>
                </a:cubicBezTo>
                <a:lnTo>
                  <a:pt x="0" y="5201920"/>
                </a:lnTo>
                <a:lnTo>
                  <a:pt x="0" y="5201920"/>
                </a:lnTo>
                <a:lnTo>
                  <a:pt x="0" y="0"/>
                </a:lnTo>
                <a:lnTo>
                  <a:pt x="0" y="0"/>
                </a:lnTo>
                <a:lnTo>
                  <a:pt x="1334470" y="0"/>
                </a:lnTo>
                <a:cubicBezTo>
                  <a:pt x="1369005" y="0"/>
                  <a:pt x="1397000" y="388170"/>
                  <a:pt x="1397000" y="867004"/>
                </a:cubicBezTo>
                <a:close/>
              </a:path>
            </a:pathLst>
          </a:custGeom>
          <a:solidFill>
            <a:schemeClr val="accent2">
              <a:lumMod val="20000"/>
              <a:lumOff val="80000"/>
              <a:alpha val="90000"/>
            </a:schemeClr>
          </a:solidFill>
          <a:ln>
            <a:solidFill>
              <a:schemeClr val="accent2">
                <a:lumMod val="5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40970" tIns="138681" rIns="209166" bIns="138681" numCol="1" spcCol="1270" anchor="ctr" anchorCtr="0">
            <a:noAutofit/>
          </a:bodyPr>
          <a:lstStyle/>
          <a:p>
            <a:pPr marL="171450" indent="-171450">
              <a:buFont typeface="Arial" panose="020B0604020202020204" pitchFamily="34" charset="0"/>
              <a:buChar char="•"/>
            </a:pPr>
            <a:r>
              <a:rPr lang="en-US" sz="1200" dirty="0"/>
              <a:t>Simplified administrative procedures with </a:t>
            </a:r>
            <a:r>
              <a:rPr lang="en-US" sz="1200" b="1" dirty="0"/>
              <a:t>registration only at the EU-level</a:t>
            </a:r>
          </a:p>
          <a:p>
            <a:pPr marL="171450" indent="-171450">
              <a:buFont typeface="Arial" panose="020B0604020202020204" pitchFamily="34" charset="0"/>
              <a:buChar char="•"/>
            </a:pPr>
            <a:r>
              <a:rPr lang="en-US" sz="1200" b="1" dirty="0"/>
              <a:t>Unique device identifiers (UDIs) enhance </a:t>
            </a:r>
            <a:r>
              <a:rPr lang="en-US" sz="1200" dirty="0"/>
              <a:t>identification and traceability</a:t>
            </a:r>
          </a:p>
          <a:p>
            <a:pPr marL="171450" indent="-171450">
              <a:buFont typeface="Arial" panose="020B0604020202020204" pitchFamily="34" charset="0"/>
              <a:buChar char="•"/>
            </a:pPr>
            <a:r>
              <a:rPr lang="en-US" sz="1200" dirty="0"/>
              <a:t>Manufacturers responsible for </a:t>
            </a:r>
            <a:r>
              <a:rPr lang="en-US" sz="1200" b="1" dirty="0"/>
              <a:t>entering and updating UDI data in EUDAMED</a:t>
            </a:r>
          </a:p>
        </p:txBody>
      </p:sp>
      <p:sp>
        <p:nvSpPr>
          <p:cNvPr id="64" name="Freeform: Shape 63">
            <a:extLst>
              <a:ext uri="{FF2B5EF4-FFF2-40B4-BE49-F238E27FC236}">
                <a16:creationId xmlns:a16="http://schemas.microsoft.com/office/drawing/2014/main" id="{572FD2FD-9F54-4B9E-A680-05960AEBD61D}"/>
              </a:ext>
            </a:extLst>
          </p:cNvPr>
          <p:cNvSpPr/>
          <p:nvPr/>
        </p:nvSpPr>
        <p:spPr>
          <a:xfrm>
            <a:off x="1461158" y="4446485"/>
            <a:ext cx="2243887" cy="1170819"/>
          </a:xfrm>
          <a:custGeom>
            <a:avLst/>
            <a:gdLst>
              <a:gd name="connsiteX0" fmla="*/ 0 w 2926080"/>
              <a:gd name="connsiteY0" fmla="*/ 291047 h 1746250"/>
              <a:gd name="connsiteX1" fmla="*/ 291047 w 2926080"/>
              <a:gd name="connsiteY1" fmla="*/ 0 h 1746250"/>
              <a:gd name="connsiteX2" fmla="*/ 2635033 w 2926080"/>
              <a:gd name="connsiteY2" fmla="*/ 0 h 1746250"/>
              <a:gd name="connsiteX3" fmla="*/ 2926080 w 2926080"/>
              <a:gd name="connsiteY3" fmla="*/ 291047 h 1746250"/>
              <a:gd name="connsiteX4" fmla="*/ 2926080 w 2926080"/>
              <a:gd name="connsiteY4" fmla="*/ 1455203 h 1746250"/>
              <a:gd name="connsiteX5" fmla="*/ 2635033 w 2926080"/>
              <a:gd name="connsiteY5" fmla="*/ 1746250 h 1746250"/>
              <a:gd name="connsiteX6" fmla="*/ 291047 w 2926080"/>
              <a:gd name="connsiteY6" fmla="*/ 1746250 h 1746250"/>
              <a:gd name="connsiteX7" fmla="*/ 0 w 2926080"/>
              <a:gd name="connsiteY7" fmla="*/ 1455203 h 1746250"/>
              <a:gd name="connsiteX8" fmla="*/ 0 w 2926080"/>
              <a:gd name="connsiteY8" fmla="*/ 291047 h 174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6080" h="1746250">
                <a:moveTo>
                  <a:pt x="0" y="291047"/>
                </a:moveTo>
                <a:cubicBezTo>
                  <a:pt x="0" y="130306"/>
                  <a:pt x="130306" y="0"/>
                  <a:pt x="291047" y="0"/>
                </a:cubicBezTo>
                <a:lnTo>
                  <a:pt x="2635033" y="0"/>
                </a:lnTo>
                <a:cubicBezTo>
                  <a:pt x="2795774" y="0"/>
                  <a:pt x="2926080" y="130306"/>
                  <a:pt x="2926080" y="291047"/>
                </a:cubicBezTo>
                <a:lnTo>
                  <a:pt x="2926080" y="1455203"/>
                </a:lnTo>
                <a:cubicBezTo>
                  <a:pt x="2926080" y="1615944"/>
                  <a:pt x="2795774" y="1746250"/>
                  <a:pt x="2635033" y="1746250"/>
                </a:cubicBezTo>
                <a:lnTo>
                  <a:pt x="291047" y="1746250"/>
                </a:lnTo>
                <a:cubicBezTo>
                  <a:pt x="130306" y="1746250"/>
                  <a:pt x="0" y="1615944"/>
                  <a:pt x="0" y="1455203"/>
                </a:cubicBezTo>
                <a:lnTo>
                  <a:pt x="0" y="291047"/>
                </a:lnTo>
                <a:close/>
              </a:path>
            </a:pathLst>
          </a:custGeom>
          <a:solidFill>
            <a:schemeClr val="accent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2895" tIns="209070" rIns="332895" bIns="209070" numCol="1" spcCol="1270" anchor="ctr" anchorCtr="0">
            <a:noAutofit/>
          </a:bodyPr>
          <a:lstStyle/>
          <a:p>
            <a:pPr lvl="0" algn="ctr" defTabSz="2889250">
              <a:lnSpc>
                <a:spcPct val="90000"/>
              </a:lnSpc>
              <a:spcBef>
                <a:spcPct val="0"/>
              </a:spcBef>
              <a:spcAft>
                <a:spcPct val="35000"/>
              </a:spcAft>
            </a:pPr>
            <a:r>
              <a:rPr lang="en-US" dirty="0"/>
              <a:t>Increased Transparency</a:t>
            </a:r>
            <a:endParaRPr lang="en-US" sz="6500" kern="1200" dirty="0"/>
          </a:p>
        </p:txBody>
      </p:sp>
      <p:sp>
        <p:nvSpPr>
          <p:cNvPr id="65" name="TextBox 64">
            <a:extLst>
              <a:ext uri="{FF2B5EF4-FFF2-40B4-BE49-F238E27FC236}">
                <a16:creationId xmlns:a16="http://schemas.microsoft.com/office/drawing/2014/main" id="{25EAE0C6-290A-4225-9ED9-03BA0015B1D0}"/>
              </a:ext>
            </a:extLst>
          </p:cNvPr>
          <p:cNvSpPr txBox="1"/>
          <p:nvPr/>
        </p:nvSpPr>
        <p:spPr>
          <a:xfrm>
            <a:off x="550864" y="5656597"/>
            <a:ext cx="10874423" cy="645822"/>
          </a:xfrm>
          <a:prstGeom prst="rect">
            <a:avLst/>
          </a:prstGeom>
          <a:solidFill>
            <a:schemeClr val="bg1"/>
          </a:solidFill>
          <a:ln>
            <a:solidFill>
              <a:schemeClr val="accent2"/>
            </a:solidFill>
          </a:ln>
        </p:spPr>
        <p:txBody>
          <a:bodyPr wrap="square" rtlCol="0">
            <a:noAutofit/>
          </a:bodyPr>
          <a:lstStyle/>
          <a:p>
            <a:pPr algn="l"/>
            <a:r>
              <a:rPr lang="en-US" sz="1400" dirty="0">
                <a:solidFill>
                  <a:schemeClr val="accent2">
                    <a:lumMod val="75000"/>
                  </a:schemeClr>
                </a:solidFill>
              </a:rPr>
              <a:t> </a:t>
            </a:r>
          </a:p>
        </p:txBody>
      </p:sp>
      <p:sp>
        <p:nvSpPr>
          <p:cNvPr id="66" name="Title 4">
            <a:extLst>
              <a:ext uri="{FF2B5EF4-FFF2-40B4-BE49-F238E27FC236}">
                <a16:creationId xmlns:a16="http://schemas.microsoft.com/office/drawing/2014/main" id="{06725DF0-FE17-4965-9EAD-AFB7A26A2356}"/>
              </a:ext>
            </a:extLst>
          </p:cNvPr>
          <p:cNvSpPr txBox="1">
            <a:spLocks/>
          </p:cNvSpPr>
          <p:nvPr/>
        </p:nvSpPr>
        <p:spPr>
          <a:xfrm>
            <a:off x="272362" y="171001"/>
            <a:ext cx="11224411" cy="789319"/>
          </a:xfrm>
          <a:prstGeom prst="rect">
            <a:avLst/>
          </a:prstGeom>
        </p:spPr>
        <p:txBody>
          <a:bodyPr vert="horz"/>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dirty="0">
                <a:solidFill>
                  <a:schemeClr val="accent2">
                    <a:lumMod val="50000"/>
                  </a:schemeClr>
                </a:solidFill>
              </a:rPr>
              <a:t>Navigating the IVDR: understanding risk classification, notified bodies, stringent requirements, and enhanced transparency</a:t>
            </a:r>
          </a:p>
        </p:txBody>
      </p:sp>
      <p:sp>
        <p:nvSpPr>
          <p:cNvPr id="22" name="Rectangle 21">
            <a:extLst>
              <a:ext uri="{FF2B5EF4-FFF2-40B4-BE49-F238E27FC236}">
                <a16:creationId xmlns:a16="http://schemas.microsoft.com/office/drawing/2014/main" id="{75AEB61C-2977-4395-80F6-0F5DF24C08C0}"/>
              </a:ext>
            </a:extLst>
          </p:cNvPr>
          <p:cNvSpPr/>
          <p:nvPr/>
        </p:nvSpPr>
        <p:spPr>
          <a:xfrm>
            <a:off x="3705043" y="2437961"/>
            <a:ext cx="7314889" cy="461665"/>
          </a:xfrm>
          <a:prstGeom prst="rect">
            <a:avLst/>
          </a:prstGeom>
        </p:spPr>
        <p:txBody>
          <a:bodyPr wrap="square">
            <a:spAutoFit/>
          </a:bodyPr>
          <a:lstStyle/>
          <a:p>
            <a:pPr>
              <a:buFont typeface="Arial" panose="020B0604020202020204" pitchFamily="34" charset="0"/>
              <a:buChar char="•"/>
            </a:pPr>
            <a:r>
              <a:rPr lang="en-US" sz="1200" dirty="0">
                <a:solidFill>
                  <a:srgbClr val="374151"/>
                </a:solidFill>
              </a:rPr>
              <a:t>    </a:t>
            </a:r>
            <a:r>
              <a:rPr lang="en-US" sz="1200" b="1" dirty="0">
                <a:solidFill>
                  <a:schemeClr val="dk1">
                    <a:hueOff val="0"/>
                    <a:satOff val="0"/>
                    <a:lumOff val="0"/>
                    <a:alphaOff val="0"/>
                  </a:schemeClr>
                </a:solidFill>
              </a:rPr>
              <a:t>Notified bodies play a crucial role </a:t>
            </a:r>
            <a:r>
              <a:rPr lang="en-US" sz="1200" dirty="0">
                <a:solidFill>
                  <a:schemeClr val="dk1">
                    <a:hueOff val="0"/>
                    <a:satOff val="0"/>
                    <a:lumOff val="0"/>
                    <a:alphaOff val="0"/>
                  </a:schemeClr>
                </a:solidFill>
              </a:rPr>
              <a:t>in conformity assessment and certification</a:t>
            </a:r>
          </a:p>
          <a:p>
            <a:pPr>
              <a:buFont typeface="Arial" panose="020B0604020202020204" pitchFamily="34" charset="0"/>
              <a:buChar char="•"/>
            </a:pPr>
            <a:r>
              <a:rPr lang="en-US" sz="1200" dirty="0">
                <a:solidFill>
                  <a:schemeClr val="dk1">
                    <a:hueOff val="0"/>
                    <a:satOff val="0"/>
                    <a:lumOff val="0"/>
                    <a:alphaOff val="0"/>
                  </a:schemeClr>
                </a:solidFill>
              </a:rPr>
              <a:t>   </a:t>
            </a:r>
            <a:r>
              <a:rPr lang="en-US" sz="1200" b="1" dirty="0">
                <a:solidFill>
                  <a:schemeClr val="dk1">
                    <a:hueOff val="0"/>
                    <a:satOff val="0"/>
                    <a:lumOff val="0"/>
                    <a:alphaOff val="0"/>
                  </a:schemeClr>
                </a:solidFill>
              </a:rPr>
              <a:t>Designation process is rigorous </a:t>
            </a:r>
            <a:r>
              <a:rPr lang="en-US" sz="1200" dirty="0">
                <a:solidFill>
                  <a:schemeClr val="dk1">
                    <a:hueOff val="0"/>
                    <a:satOff val="0"/>
                    <a:lumOff val="0"/>
                    <a:alphaOff val="0"/>
                  </a:schemeClr>
                </a:solidFill>
              </a:rPr>
              <a:t>and involves assessors from national and European authorities</a:t>
            </a:r>
          </a:p>
        </p:txBody>
      </p:sp>
      <p:sp>
        <p:nvSpPr>
          <p:cNvPr id="25" name="Rectangle 24">
            <a:extLst>
              <a:ext uri="{FF2B5EF4-FFF2-40B4-BE49-F238E27FC236}">
                <a16:creationId xmlns:a16="http://schemas.microsoft.com/office/drawing/2014/main" id="{0A8EB1C4-C2D5-4BE1-9370-B15F69F7A063}"/>
              </a:ext>
            </a:extLst>
          </p:cNvPr>
          <p:cNvSpPr/>
          <p:nvPr/>
        </p:nvSpPr>
        <p:spPr>
          <a:xfrm>
            <a:off x="550863" y="5670245"/>
            <a:ext cx="10695313" cy="600164"/>
          </a:xfrm>
          <a:prstGeom prst="rect">
            <a:avLst/>
          </a:prstGeom>
        </p:spPr>
        <p:txBody>
          <a:bodyPr wrap="square">
            <a:spAutoFit/>
          </a:bodyPr>
          <a:lstStyle/>
          <a:p>
            <a:pPr indent="-171450">
              <a:spcBef>
                <a:spcPts val="600"/>
              </a:spcBef>
              <a:buFont typeface="Arial" panose="020B0604020202020204" pitchFamily="34" charset="0"/>
              <a:buChar char="•"/>
            </a:pPr>
            <a:r>
              <a:rPr lang="en-US" sz="1400" dirty="0">
                <a:solidFill>
                  <a:schemeClr val="accent2">
                    <a:lumMod val="75000"/>
                  </a:schemeClr>
                </a:solidFill>
              </a:rPr>
              <a:t>Only 10-15% of the IVD devices were regulated under IVDD, rest were introduced through self-declaration by manufacturers</a:t>
            </a:r>
          </a:p>
          <a:p>
            <a:pPr indent="-171450">
              <a:spcBef>
                <a:spcPts val="600"/>
              </a:spcBef>
              <a:buFont typeface="Arial" panose="020B0604020202020204" pitchFamily="34" charset="0"/>
              <a:buChar char="•"/>
            </a:pPr>
            <a:r>
              <a:rPr lang="en-US" sz="1400" dirty="0">
                <a:solidFill>
                  <a:schemeClr val="accent2">
                    <a:lumMod val="75000"/>
                  </a:schemeClr>
                </a:solidFill>
              </a:rPr>
              <a:t>On the other hand, under the newer regulation EU-IVDR, 80-85% of IVD devices need to apply for certification</a:t>
            </a:r>
          </a:p>
        </p:txBody>
      </p:sp>
    </p:spTree>
    <p:extLst>
      <p:ext uri="{BB962C8B-B14F-4D97-AF65-F5344CB8AC3E}">
        <p14:creationId xmlns:p14="http://schemas.microsoft.com/office/powerpoint/2010/main" val="287775629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9FC27FC3-B924-A511-C045-8555D0ED931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78533" name="think-cell Slide" r:id="rId5" imgW="421" imgH="423" progId="TCLayout.ActiveDocument.1">
                  <p:embed/>
                </p:oleObj>
              </mc:Choice>
              <mc:Fallback>
                <p:oleObj name="think-cell Slide" r:id="rId5" imgW="421" imgH="423" progId="TCLayout.ActiveDocument.1">
                  <p:embed/>
                  <p:pic>
                    <p:nvPicPr>
                      <p:cNvPr id="4" name="think-cell data - do not delete" hidden="1">
                        <a:extLst>
                          <a:ext uri="{FF2B5EF4-FFF2-40B4-BE49-F238E27FC236}">
                            <a16:creationId xmlns:a16="http://schemas.microsoft.com/office/drawing/2014/main" id="{9FC27FC3-B924-A511-C045-8555D0ED931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4">
            <a:extLst>
              <a:ext uri="{FF2B5EF4-FFF2-40B4-BE49-F238E27FC236}">
                <a16:creationId xmlns:a16="http://schemas.microsoft.com/office/drawing/2014/main" id="{2ADC8ECC-890D-F743-8197-B5ED7CDCDDC6}"/>
              </a:ext>
            </a:extLst>
          </p:cNvPr>
          <p:cNvSpPr txBox="1">
            <a:spLocks/>
          </p:cNvSpPr>
          <p:nvPr/>
        </p:nvSpPr>
        <p:spPr>
          <a:xfrm>
            <a:off x="254525" y="201774"/>
            <a:ext cx="11467675" cy="885858"/>
          </a:xfrm>
          <a:prstGeom prst="rect">
            <a:avLst/>
          </a:prstGeom>
        </p:spPr>
        <p:txBody>
          <a:bodyPr vert="horz"/>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dirty="0">
                <a:solidFill>
                  <a:schemeClr val="accent2">
                    <a:lumMod val="50000"/>
                  </a:schemeClr>
                </a:solidFill>
              </a:rPr>
              <a:t>EU IVDR will have an impact on how IVDs are regulated and the availability of IVDs in all countries</a:t>
            </a:r>
          </a:p>
        </p:txBody>
      </p:sp>
      <p:grpSp>
        <p:nvGrpSpPr>
          <p:cNvPr id="89" name="Group 88">
            <a:extLst>
              <a:ext uri="{FF2B5EF4-FFF2-40B4-BE49-F238E27FC236}">
                <a16:creationId xmlns:a16="http://schemas.microsoft.com/office/drawing/2014/main" id="{B0BBF1BF-B9E7-3829-6127-CB97EE6E4A50}"/>
              </a:ext>
            </a:extLst>
          </p:cNvPr>
          <p:cNvGrpSpPr/>
          <p:nvPr/>
        </p:nvGrpSpPr>
        <p:grpSpPr>
          <a:xfrm>
            <a:off x="637749" y="3723964"/>
            <a:ext cx="11001605" cy="2480733"/>
            <a:chOff x="637749" y="3705110"/>
            <a:chExt cx="11001605" cy="2480733"/>
          </a:xfrm>
        </p:grpSpPr>
        <p:grpSp>
          <p:nvGrpSpPr>
            <p:cNvPr id="69" name="Group 68">
              <a:extLst>
                <a:ext uri="{FF2B5EF4-FFF2-40B4-BE49-F238E27FC236}">
                  <a16:creationId xmlns:a16="http://schemas.microsoft.com/office/drawing/2014/main" id="{168D9687-6D0A-E0C3-FD8C-CE8542CC973C}"/>
                </a:ext>
              </a:extLst>
            </p:cNvPr>
            <p:cNvGrpSpPr/>
            <p:nvPr/>
          </p:nvGrpSpPr>
          <p:grpSpPr>
            <a:xfrm>
              <a:off x="5681998" y="3705110"/>
              <a:ext cx="5957356" cy="2480733"/>
              <a:chOff x="559667" y="3767667"/>
              <a:chExt cx="5957356" cy="2480733"/>
            </a:xfrm>
          </p:grpSpPr>
          <p:sp>
            <p:nvSpPr>
              <p:cNvPr id="67" name="Shape">
                <a:extLst>
                  <a:ext uri="{FF2B5EF4-FFF2-40B4-BE49-F238E27FC236}">
                    <a16:creationId xmlns:a16="http://schemas.microsoft.com/office/drawing/2014/main" id="{C7D2BC08-6965-05F5-D001-EC02B2933E68}"/>
                  </a:ext>
                </a:extLst>
              </p:cNvPr>
              <p:cNvSpPr/>
              <p:nvPr/>
            </p:nvSpPr>
            <p:spPr>
              <a:xfrm>
                <a:off x="559667" y="3910432"/>
                <a:ext cx="5957356" cy="2244834"/>
              </a:xfrm>
              <a:prstGeom prst="roundRect">
                <a:avLst/>
              </a:prstGeom>
              <a:solidFill>
                <a:schemeClr val="accent2">
                  <a:lumMod val="50000"/>
                </a:schemeClr>
              </a:solid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dirty="0"/>
              </a:p>
            </p:txBody>
          </p:sp>
          <p:sp>
            <p:nvSpPr>
              <p:cNvPr id="68" name="Rectangle 67">
                <a:extLst>
                  <a:ext uri="{FF2B5EF4-FFF2-40B4-BE49-F238E27FC236}">
                    <a16:creationId xmlns:a16="http://schemas.microsoft.com/office/drawing/2014/main" id="{172564EC-52E3-D254-ABAA-9D884AD67D08}"/>
                  </a:ext>
                </a:extLst>
              </p:cNvPr>
              <p:cNvSpPr/>
              <p:nvPr/>
            </p:nvSpPr>
            <p:spPr>
              <a:xfrm>
                <a:off x="1380070" y="3767667"/>
                <a:ext cx="5046133" cy="2480733"/>
              </a:xfrm>
              <a:prstGeom prst="rect">
                <a:avLst/>
              </a:prstGeom>
              <a:solidFill>
                <a:schemeClr val="bg1"/>
              </a:solidFill>
              <a:ln>
                <a:solidFill>
                  <a:schemeClr val="bg1"/>
                </a:solidFill>
              </a:ln>
            </p:spPr>
            <p:txBody>
              <a:bodyPr wrap="square" rtlCol="0" anchor="ctr">
                <a:noAutofit/>
              </a:bodyPr>
              <a:lstStyle/>
              <a:p>
                <a:pPr algn="l"/>
                <a:endParaRPr lang="en-US" dirty="0">
                  <a:solidFill>
                    <a:schemeClr val="tx1"/>
                  </a:solidFill>
                </a:endParaRPr>
              </a:p>
            </p:txBody>
          </p:sp>
          <p:sp>
            <p:nvSpPr>
              <p:cNvPr id="52" name="Oval 51">
                <a:extLst>
                  <a:ext uri="{FF2B5EF4-FFF2-40B4-BE49-F238E27FC236}">
                    <a16:creationId xmlns:a16="http://schemas.microsoft.com/office/drawing/2014/main" id="{10C612AE-9F6D-EE9C-358F-D66C1BAE4F22}"/>
                  </a:ext>
                </a:extLst>
              </p:cNvPr>
              <p:cNvSpPr/>
              <p:nvPr/>
            </p:nvSpPr>
            <p:spPr>
              <a:xfrm flipH="1">
                <a:off x="1532762" y="4032132"/>
                <a:ext cx="406753" cy="406752"/>
              </a:xfrm>
              <a:prstGeom prst="ellipse">
                <a:avLst/>
              </a:prstGeom>
              <a:solidFill>
                <a:schemeClr val="accent2">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effectLst>
                      <a:outerShdw blurRad="38100" dist="38100" dir="2700000" algn="tl">
                        <a:srgbClr val="000000">
                          <a:alpha val="43137"/>
                        </a:srgbClr>
                      </a:outerShdw>
                    </a:effectLst>
                  </a:rPr>
                  <a:t>1</a:t>
                </a:r>
              </a:p>
            </p:txBody>
          </p:sp>
          <p:sp>
            <p:nvSpPr>
              <p:cNvPr id="55" name="TextBox 54">
                <a:extLst>
                  <a:ext uri="{FF2B5EF4-FFF2-40B4-BE49-F238E27FC236}">
                    <a16:creationId xmlns:a16="http://schemas.microsoft.com/office/drawing/2014/main" id="{F3AFE4F4-E05D-BD67-D92B-AD7702E9E0AC}"/>
                  </a:ext>
                </a:extLst>
              </p:cNvPr>
              <p:cNvSpPr txBox="1"/>
              <p:nvPr/>
            </p:nvSpPr>
            <p:spPr>
              <a:xfrm>
                <a:off x="1937854" y="4097009"/>
                <a:ext cx="4285146" cy="276999"/>
              </a:xfrm>
              <a:prstGeom prst="rect">
                <a:avLst/>
              </a:prstGeom>
              <a:noFill/>
            </p:spPr>
            <p:txBody>
              <a:bodyPr wrap="square" rtlCol="0">
                <a:spAutoFit/>
              </a:bodyPr>
              <a:lstStyle/>
              <a:p>
                <a:r>
                  <a:rPr lang="en-US" sz="1200" b="1" dirty="0"/>
                  <a:t>Process and handle change notifications based on risk</a:t>
                </a:r>
              </a:p>
            </p:txBody>
          </p:sp>
          <p:sp>
            <p:nvSpPr>
              <p:cNvPr id="56" name="Oval 55">
                <a:extLst>
                  <a:ext uri="{FF2B5EF4-FFF2-40B4-BE49-F238E27FC236}">
                    <a16:creationId xmlns:a16="http://schemas.microsoft.com/office/drawing/2014/main" id="{A2CC4A93-AEC8-75AF-7F93-2D57E37719D1}"/>
                  </a:ext>
                </a:extLst>
              </p:cNvPr>
              <p:cNvSpPr/>
              <p:nvPr/>
            </p:nvSpPr>
            <p:spPr>
              <a:xfrm flipH="1">
                <a:off x="1532762" y="4561267"/>
                <a:ext cx="406753" cy="406752"/>
              </a:xfrm>
              <a:prstGeom prst="ellipse">
                <a:avLst/>
              </a:prstGeom>
              <a:solidFill>
                <a:schemeClr val="accent2">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effectLst>
                      <a:outerShdw blurRad="38100" dist="38100" dir="2700000" algn="tl">
                        <a:srgbClr val="000000">
                          <a:alpha val="43137"/>
                        </a:srgbClr>
                      </a:outerShdw>
                    </a:effectLst>
                  </a:rPr>
                  <a:t>2</a:t>
                </a:r>
              </a:p>
            </p:txBody>
          </p:sp>
          <p:sp>
            <p:nvSpPr>
              <p:cNvPr id="57" name="TextBox 56">
                <a:extLst>
                  <a:ext uri="{FF2B5EF4-FFF2-40B4-BE49-F238E27FC236}">
                    <a16:creationId xmlns:a16="http://schemas.microsoft.com/office/drawing/2014/main" id="{BD1E4DA9-FA69-5EAF-E256-77D2BFF6C0BC}"/>
                  </a:ext>
                </a:extLst>
              </p:cNvPr>
              <p:cNvSpPr txBox="1"/>
              <p:nvPr/>
            </p:nvSpPr>
            <p:spPr>
              <a:xfrm>
                <a:off x="1937854" y="4626144"/>
                <a:ext cx="4285146" cy="276999"/>
              </a:xfrm>
              <a:prstGeom prst="rect">
                <a:avLst/>
              </a:prstGeom>
              <a:noFill/>
            </p:spPr>
            <p:txBody>
              <a:bodyPr wrap="square" rtlCol="0">
                <a:spAutoFit/>
              </a:bodyPr>
              <a:lstStyle/>
              <a:p>
                <a:r>
                  <a:rPr lang="en-US" sz="1200" b="1" dirty="0"/>
                  <a:t>Learn from challenges faced by IVDR</a:t>
                </a:r>
              </a:p>
            </p:txBody>
          </p:sp>
          <p:sp>
            <p:nvSpPr>
              <p:cNvPr id="59" name="Oval 58">
                <a:extLst>
                  <a:ext uri="{FF2B5EF4-FFF2-40B4-BE49-F238E27FC236}">
                    <a16:creationId xmlns:a16="http://schemas.microsoft.com/office/drawing/2014/main" id="{EE8EF056-FE9C-1047-7F75-367E792DC16C}"/>
                  </a:ext>
                </a:extLst>
              </p:cNvPr>
              <p:cNvSpPr/>
              <p:nvPr/>
            </p:nvSpPr>
            <p:spPr>
              <a:xfrm flipH="1">
                <a:off x="1542287" y="5094667"/>
                <a:ext cx="406753" cy="406752"/>
              </a:xfrm>
              <a:prstGeom prst="ellipse">
                <a:avLst/>
              </a:prstGeom>
              <a:solidFill>
                <a:schemeClr val="accent2">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effectLst>
                      <a:outerShdw blurRad="38100" dist="38100" dir="2700000" algn="tl">
                        <a:srgbClr val="000000">
                          <a:alpha val="43137"/>
                        </a:srgbClr>
                      </a:outerShdw>
                    </a:effectLst>
                  </a:rPr>
                  <a:t>3</a:t>
                </a:r>
              </a:p>
            </p:txBody>
          </p:sp>
          <p:sp>
            <p:nvSpPr>
              <p:cNvPr id="60" name="TextBox 59">
                <a:extLst>
                  <a:ext uri="{FF2B5EF4-FFF2-40B4-BE49-F238E27FC236}">
                    <a16:creationId xmlns:a16="http://schemas.microsoft.com/office/drawing/2014/main" id="{587887ED-E61A-4FD4-711C-7548FCB78D06}"/>
                  </a:ext>
                </a:extLst>
              </p:cNvPr>
              <p:cNvSpPr txBox="1"/>
              <p:nvPr/>
            </p:nvSpPr>
            <p:spPr>
              <a:xfrm>
                <a:off x="1947379" y="5159544"/>
                <a:ext cx="4285146" cy="461665"/>
              </a:xfrm>
              <a:prstGeom prst="rect">
                <a:avLst/>
              </a:prstGeom>
              <a:noFill/>
            </p:spPr>
            <p:txBody>
              <a:bodyPr wrap="square" rtlCol="0">
                <a:spAutoFit/>
              </a:bodyPr>
              <a:lstStyle/>
              <a:p>
                <a:r>
                  <a:rPr lang="en-US" sz="1200" b="1" dirty="0"/>
                  <a:t>Ensure supply of devices</a:t>
                </a:r>
              </a:p>
              <a:p>
                <a:endParaRPr lang="en-US" sz="1200" b="1" dirty="0"/>
              </a:p>
            </p:txBody>
          </p:sp>
          <p:sp>
            <p:nvSpPr>
              <p:cNvPr id="61" name="Oval 60">
                <a:extLst>
                  <a:ext uri="{FF2B5EF4-FFF2-40B4-BE49-F238E27FC236}">
                    <a16:creationId xmlns:a16="http://schemas.microsoft.com/office/drawing/2014/main" id="{93A37B3D-F27B-AC8B-F13A-AFBAE39477F7}"/>
                  </a:ext>
                </a:extLst>
              </p:cNvPr>
              <p:cNvSpPr/>
              <p:nvPr/>
            </p:nvSpPr>
            <p:spPr>
              <a:xfrm flipH="1">
                <a:off x="1523003" y="5630168"/>
                <a:ext cx="406753" cy="406752"/>
              </a:xfrm>
              <a:prstGeom prst="ellipse">
                <a:avLst/>
              </a:prstGeom>
              <a:solidFill>
                <a:schemeClr val="accent2">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effectLst>
                      <a:outerShdw blurRad="38100" dist="38100" dir="2700000" algn="tl">
                        <a:srgbClr val="000000">
                          <a:alpha val="43137"/>
                        </a:srgbClr>
                      </a:outerShdw>
                    </a:effectLst>
                  </a:rPr>
                  <a:t>4</a:t>
                </a:r>
              </a:p>
            </p:txBody>
          </p:sp>
          <p:sp>
            <p:nvSpPr>
              <p:cNvPr id="62" name="TextBox 61">
                <a:extLst>
                  <a:ext uri="{FF2B5EF4-FFF2-40B4-BE49-F238E27FC236}">
                    <a16:creationId xmlns:a16="http://schemas.microsoft.com/office/drawing/2014/main" id="{CC7301D0-D342-46C5-1BB9-2881334E7998}"/>
                  </a:ext>
                </a:extLst>
              </p:cNvPr>
              <p:cNvSpPr txBox="1"/>
              <p:nvPr/>
            </p:nvSpPr>
            <p:spPr>
              <a:xfrm>
                <a:off x="1947379" y="5695045"/>
                <a:ext cx="4285146" cy="276999"/>
              </a:xfrm>
              <a:prstGeom prst="rect">
                <a:avLst/>
              </a:prstGeom>
              <a:noFill/>
            </p:spPr>
            <p:txBody>
              <a:bodyPr wrap="square" rtlCol="0">
                <a:spAutoFit/>
              </a:bodyPr>
              <a:lstStyle/>
              <a:p>
                <a:r>
                  <a:rPr lang="en-US" sz="1200" b="1" dirty="0"/>
                  <a:t>Provide support for innovation</a:t>
                </a:r>
              </a:p>
            </p:txBody>
          </p:sp>
        </p:grpSp>
        <p:grpSp>
          <p:nvGrpSpPr>
            <p:cNvPr id="83" name="Group 82">
              <a:extLst>
                <a:ext uri="{FF2B5EF4-FFF2-40B4-BE49-F238E27FC236}">
                  <a16:creationId xmlns:a16="http://schemas.microsoft.com/office/drawing/2014/main" id="{D08B39EF-889B-FFF8-55F6-369AA6234A97}"/>
                </a:ext>
              </a:extLst>
            </p:cNvPr>
            <p:cNvGrpSpPr/>
            <p:nvPr/>
          </p:nvGrpSpPr>
          <p:grpSpPr>
            <a:xfrm>
              <a:off x="637749" y="3705110"/>
              <a:ext cx="4942433" cy="2480733"/>
              <a:chOff x="637749" y="3705110"/>
              <a:chExt cx="4942433" cy="2480733"/>
            </a:xfrm>
          </p:grpSpPr>
          <p:sp>
            <p:nvSpPr>
              <p:cNvPr id="71" name="Shape">
                <a:extLst>
                  <a:ext uri="{FF2B5EF4-FFF2-40B4-BE49-F238E27FC236}">
                    <a16:creationId xmlns:a16="http://schemas.microsoft.com/office/drawing/2014/main" id="{DADAC476-39A9-2FB4-DD13-300D2E4C87C1}"/>
                  </a:ext>
                </a:extLst>
              </p:cNvPr>
              <p:cNvSpPr/>
              <p:nvPr/>
            </p:nvSpPr>
            <p:spPr>
              <a:xfrm>
                <a:off x="637749" y="3847875"/>
                <a:ext cx="4942433" cy="2244834"/>
              </a:xfrm>
              <a:prstGeom prst="roundRect">
                <a:avLst/>
              </a:prstGeom>
              <a:solidFill>
                <a:schemeClr val="accent2">
                  <a:lumMod val="50000"/>
                </a:schemeClr>
              </a:solidFill>
              <a:ln w="12700">
                <a:miter lim="400000"/>
              </a:ln>
            </p:spPr>
            <p:txBody>
              <a:bodyPr lIns="38100" tIns="38100" rIns="38100" bIns="38100" anchor="ctr"/>
              <a:lstStyle/>
              <a:p>
                <a:pPr>
                  <a:defRPr sz="3000">
                    <a:solidFill>
                      <a:srgbClr val="FFFFFF"/>
                    </a:solidFill>
                    <a:effectLst>
                      <a:outerShdw blurRad="38100" dist="12700" dir="5400000" rotWithShape="0">
                        <a:srgbClr val="000000">
                          <a:alpha val="50000"/>
                        </a:srgbClr>
                      </a:outerShdw>
                    </a:effectLst>
                  </a:defRPr>
                </a:pPr>
                <a:endParaRPr dirty="0"/>
              </a:p>
            </p:txBody>
          </p:sp>
          <p:sp>
            <p:nvSpPr>
              <p:cNvPr id="72" name="Rectangle 71">
                <a:extLst>
                  <a:ext uri="{FF2B5EF4-FFF2-40B4-BE49-F238E27FC236}">
                    <a16:creationId xmlns:a16="http://schemas.microsoft.com/office/drawing/2014/main" id="{9E07942C-3F85-F057-A764-AB22B521E80D}"/>
                  </a:ext>
                </a:extLst>
              </p:cNvPr>
              <p:cNvSpPr/>
              <p:nvPr/>
            </p:nvSpPr>
            <p:spPr>
              <a:xfrm>
                <a:off x="1455842" y="3705110"/>
                <a:ext cx="4005157" cy="2480733"/>
              </a:xfrm>
              <a:prstGeom prst="rect">
                <a:avLst/>
              </a:prstGeom>
              <a:solidFill>
                <a:schemeClr val="bg1"/>
              </a:solidFill>
              <a:ln>
                <a:solidFill>
                  <a:schemeClr val="bg1"/>
                </a:solidFill>
              </a:ln>
            </p:spPr>
            <p:txBody>
              <a:bodyPr wrap="square" rtlCol="0" anchor="ctr">
                <a:noAutofit/>
              </a:bodyPr>
              <a:lstStyle/>
              <a:p>
                <a:pPr algn="l"/>
                <a:endParaRPr lang="en-US" dirty="0">
                  <a:solidFill>
                    <a:schemeClr val="tx1"/>
                  </a:solidFill>
                </a:endParaRPr>
              </a:p>
            </p:txBody>
          </p:sp>
          <p:sp>
            <p:nvSpPr>
              <p:cNvPr id="73" name="Oval 72">
                <a:extLst>
                  <a:ext uri="{FF2B5EF4-FFF2-40B4-BE49-F238E27FC236}">
                    <a16:creationId xmlns:a16="http://schemas.microsoft.com/office/drawing/2014/main" id="{9AE2E17F-6240-AB5E-89B4-FD520B0E95A9}"/>
                  </a:ext>
                </a:extLst>
              </p:cNvPr>
              <p:cNvSpPr/>
              <p:nvPr/>
            </p:nvSpPr>
            <p:spPr>
              <a:xfrm flipH="1">
                <a:off x="1608534" y="3969575"/>
                <a:ext cx="406753" cy="406752"/>
              </a:xfrm>
              <a:prstGeom prst="ellipse">
                <a:avLst/>
              </a:prstGeom>
              <a:solidFill>
                <a:schemeClr val="accent2">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effectLst>
                      <a:outerShdw blurRad="38100" dist="38100" dir="2700000" algn="tl">
                        <a:srgbClr val="000000">
                          <a:alpha val="43137"/>
                        </a:srgbClr>
                      </a:outerShdw>
                    </a:effectLst>
                  </a:rPr>
                  <a:t>1</a:t>
                </a:r>
              </a:p>
            </p:txBody>
          </p:sp>
          <p:sp>
            <p:nvSpPr>
              <p:cNvPr id="74" name="TextBox 73">
                <a:extLst>
                  <a:ext uri="{FF2B5EF4-FFF2-40B4-BE49-F238E27FC236}">
                    <a16:creationId xmlns:a16="http://schemas.microsoft.com/office/drawing/2014/main" id="{5D909A4F-6E59-F884-68C2-4D67161D19FD}"/>
                  </a:ext>
                </a:extLst>
              </p:cNvPr>
              <p:cNvSpPr txBox="1"/>
              <p:nvPr/>
            </p:nvSpPr>
            <p:spPr>
              <a:xfrm>
                <a:off x="2013626" y="4034452"/>
                <a:ext cx="2922441" cy="276999"/>
              </a:xfrm>
              <a:prstGeom prst="rect">
                <a:avLst/>
              </a:prstGeom>
              <a:noFill/>
            </p:spPr>
            <p:txBody>
              <a:bodyPr wrap="square" rtlCol="0">
                <a:spAutoFit/>
              </a:bodyPr>
              <a:lstStyle/>
              <a:p>
                <a:r>
                  <a:rPr lang="en-US" sz="1200" b="1" dirty="0"/>
                  <a:t>Change notifications</a:t>
                </a:r>
              </a:p>
            </p:txBody>
          </p:sp>
          <p:sp>
            <p:nvSpPr>
              <p:cNvPr id="75" name="Oval 74">
                <a:extLst>
                  <a:ext uri="{FF2B5EF4-FFF2-40B4-BE49-F238E27FC236}">
                    <a16:creationId xmlns:a16="http://schemas.microsoft.com/office/drawing/2014/main" id="{9D49658C-9678-0B19-D7EE-D463EE69D0E6}"/>
                  </a:ext>
                </a:extLst>
              </p:cNvPr>
              <p:cNvSpPr/>
              <p:nvPr/>
            </p:nvSpPr>
            <p:spPr>
              <a:xfrm flipH="1">
                <a:off x="1608534" y="4498710"/>
                <a:ext cx="406753" cy="406752"/>
              </a:xfrm>
              <a:prstGeom prst="ellipse">
                <a:avLst/>
              </a:prstGeom>
              <a:solidFill>
                <a:schemeClr val="accent2">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effectLst>
                      <a:outerShdw blurRad="38100" dist="38100" dir="2700000" algn="tl">
                        <a:srgbClr val="000000">
                          <a:alpha val="43137"/>
                        </a:srgbClr>
                      </a:outerShdw>
                    </a:effectLst>
                  </a:rPr>
                  <a:t>2</a:t>
                </a:r>
              </a:p>
            </p:txBody>
          </p:sp>
          <p:sp>
            <p:nvSpPr>
              <p:cNvPr id="76" name="TextBox 75">
                <a:extLst>
                  <a:ext uri="{FF2B5EF4-FFF2-40B4-BE49-F238E27FC236}">
                    <a16:creationId xmlns:a16="http://schemas.microsoft.com/office/drawing/2014/main" id="{823C7205-AE65-3DE4-CBC9-6227CFC3897C}"/>
                  </a:ext>
                </a:extLst>
              </p:cNvPr>
              <p:cNvSpPr txBox="1"/>
              <p:nvPr/>
            </p:nvSpPr>
            <p:spPr>
              <a:xfrm>
                <a:off x="2013626" y="4563587"/>
                <a:ext cx="2922441" cy="276999"/>
              </a:xfrm>
              <a:prstGeom prst="rect">
                <a:avLst/>
              </a:prstGeom>
              <a:noFill/>
            </p:spPr>
            <p:txBody>
              <a:bodyPr wrap="square" rtlCol="0">
                <a:spAutoFit/>
              </a:bodyPr>
              <a:lstStyle/>
              <a:p>
                <a:r>
                  <a:rPr lang="en-US" sz="1200" b="1" dirty="0"/>
                  <a:t>Aligning to local regulatory body</a:t>
                </a:r>
              </a:p>
            </p:txBody>
          </p:sp>
          <p:sp>
            <p:nvSpPr>
              <p:cNvPr id="78" name="Oval 77">
                <a:extLst>
                  <a:ext uri="{FF2B5EF4-FFF2-40B4-BE49-F238E27FC236}">
                    <a16:creationId xmlns:a16="http://schemas.microsoft.com/office/drawing/2014/main" id="{922DC382-6CDA-281A-FFA0-2459C364FB9C}"/>
                  </a:ext>
                </a:extLst>
              </p:cNvPr>
              <p:cNvSpPr/>
              <p:nvPr/>
            </p:nvSpPr>
            <p:spPr>
              <a:xfrm flipH="1">
                <a:off x="1618059" y="5032110"/>
                <a:ext cx="406753" cy="406752"/>
              </a:xfrm>
              <a:prstGeom prst="ellipse">
                <a:avLst/>
              </a:prstGeom>
              <a:solidFill>
                <a:schemeClr val="accent2">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effectLst>
                      <a:outerShdw blurRad="38100" dist="38100" dir="2700000" algn="tl">
                        <a:srgbClr val="000000">
                          <a:alpha val="43137"/>
                        </a:srgbClr>
                      </a:outerShdw>
                    </a:effectLst>
                  </a:rPr>
                  <a:t>3</a:t>
                </a:r>
              </a:p>
            </p:txBody>
          </p:sp>
          <p:sp>
            <p:nvSpPr>
              <p:cNvPr id="79" name="TextBox 78">
                <a:extLst>
                  <a:ext uri="{FF2B5EF4-FFF2-40B4-BE49-F238E27FC236}">
                    <a16:creationId xmlns:a16="http://schemas.microsoft.com/office/drawing/2014/main" id="{62B919D3-75C3-F13A-52B1-D44374B9D4B1}"/>
                  </a:ext>
                </a:extLst>
              </p:cNvPr>
              <p:cNvSpPr txBox="1"/>
              <p:nvPr/>
            </p:nvSpPr>
            <p:spPr>
              <a:xfrm>
                <a:off x="2023151" y="5096987"/>
                <a:ext cx="2922441" cy="276999"/>
              </a:xfrm>
              <a:prstGeom prst="rect">
                <a:avLst/>
              </a:prstGeom>
              <a:noFill/>
            </p:spPr>
            <p:txBody>
              <a:bodyPr wrap="square" rtlCol="0">
                <a:spAutoFit/>
              </a:bodyPr>
              <a:lstStyle/>
              <a:p>
                <a:r>
                  <a:rPr lang="en-US" sz="1200" b="1" dirty="0"/>
                  <a:t>Navigate new local regulations</a:t>
                </a:r>
              </a:p>
            </p:txBody>
          </p:sp>
          <p:sp>
            <p:nvSpPr>
              <p:cNvPr id="80" name="Oval 79">
                <a:extLst>
                  <a:ext uri="{FF2B5EF4-FFF2-40B4-BE49-F238E27FC236}">
                    <a16:creationId xmlns:a16="http://schemas.microsoft.com/office/drawing/2014/main" id="{3B1B9BC1-6D7F-39D6-0FF2-1FE3E9FE5B43}"/>
                  </a:ext>
                </a:extLst>
              </p:cNvPr>
              <p:cNvSpPr/>
              <p:nvPr/>
            </p:nvSpPr>
            <p:spPr>
              <a:xfrm flipH="1">
                <a:off x="1598775" y="5567611"/>
                <a:ext cx="406753" cy="406752"/>
              </a:xfrm>
              <a:prstGeom prst="ellipse">
                <a:avLst/>
              </a:prstGeom>
              <a:solidFill>
                <a:schemeClr val="accent2">
                  <a:lumMod val="60000"/>
                  <a:lumOff val="4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effectLst>
                      <a:outerShdw blurRad="38100" dist="38100" dir="2700000" algn="tl">
                        <a:srgbClr val="000000">
                          <a:alpha val="43137"/>
                        </a:srgbClr>
                      </a:outerShdw>
                    </a:effectLst>
                  </a:rPr>
                  <a:t>4</a:t>
                </a:r>
              </a:p>
            </p:txBody>
          </p:sp>
          <p:sp>
            <p:nvSpPr>
              <p:cNvPr id="81" name="TextBox 80">
                <a:extLst>
                  <a:ext uri="{FF2B5EF4-FFF2-40B4-BE49-F238E27FC236}">
                    <a16:creationId xmlns:a16="http://schemas.microsoft.com/office/drawing/2014/main" id="{757CF666-E716-587C-CE74-9C0F53702798}"/>
                  </a:ext>
                </a:extLst>
              </p:cNvPr>
              <p:cNvSpPr txBox="1"/>
              <p:nvPr/>
            </p:nvSpPr>
            <p:spPr>
              <a:xfrm>
                <a:off x="2023151" y="5632488"/>
                <a:ext cx="2922441" cy="276999"/>
              </a:xfrm>
              <a:prstGeom prst="rect">
                <a:avLst/>
              </a:prstGeom>
              <a:noFill/>
            </p:spPr>
            <p:txBody>
              <a:bodyPr wrap="square" rtlCol="0">
                <a:spAutoFit/>
              </a:bodyPr>
              <a:lstStyle/>
              <a:p>
                <a:r>
                  <a:rPr lang="en-US" sz="1200" b="1" dirty="0"/>
                  <a:t>Continue to innovate</a:t>
                </a:r>
              </a:p>
            </p:txBody>
          </p:sp>
        </p:grpSp>
        <p:pic>
          <p:nvPicPr>
            <p:cNvPr id="84" name="Graphic 83">
              <a:extLst>
                <a:ext uri="{FF2B5EF4-FFF2-40B4-BE49-F238E27FC236}">
                  <a16:creationId xmlns:a16="http://schemas.microsoft.com/office/drawing/2014/main" id="{DEC7FEE1-571C-288C-6F3C-F58BC4A3FDA5}"/>
                </a:ext>
              </a:extLst>
            </p:cNvPr>
            <p:cNvPicPr>
              <a:picLocks/>
            </p:cNvPicPr>
            <p:nvPr/>
          </p:nvPicPr>
          <p:blipFill>
            <a:blip r:embed="rId7">
              <a:extLst>
                <a:ext uri="{96DAC541-7B7A-43D3-8B79-37D633B846F1}">
                  <asvg:svgBlip xmlns:asvg="http://schemas.microsoft.com/office/drawing/2016/SVG/main" r:embed="rId8"/>
                </a:ext>
              </a:extLst>
            </a:blip>
            <a:stretch>
              <a:fillRect/>
            </a:stretch>
          </p:blipFill>
          <p:spPr>
            <a:xfrm>
              <a:off x="5944014" y="4656721"/>
              <a:ext cx="498473" cy="569083"/>
            </a:xfrm>
            <a:prstGeom prst="rect">
              <a:avLst/>
            </a:prstGeom>
          </p:spPr>
        </p:pic>
        <p:pic>
          <p:nvPicPr>
            <p:cNvPr id="85" name="Graphic 84">
              <a:extLst>
                <a:ext uri="{FF2B5EF4-FFF2-40B4-BE49-F238E27FC236}">
                  <a16:creationId xmlns:a16="http://schemas.microsoft.com/office/drawing/2014/main" id="{91EEC628-76C0-C724-D86A-5039D1D9F21F}"/>
                </a:ext>
              </a:extLst>
            </p:cNvPr>
            <p:cNvPicPr>
              <a:picLocks/>
            </p:cNvPicPr>
            <p:nvPr/>
          </p:nvPicPr>
          <p:blipFill>
            <a:blip r:embed="rId9">
              <a:extLst>
                <a:ext uri="{96DAC541-7B7A-43D3-8B79-37D633B846F1}">
                  <asvg:svgBlip xmlns:asvg="http://schemas.microsoft.com/office/drawing/2016/SVG/main" r:embed="rId10"/>
                </a:ext>
              </a:extLst>
            </a:blip>
            <a:stretch>
              <a:fillRect/>
            </a:stretch>
          </p:blipFill>
          <p:spPr>
            <a:xfrm>
              <a:off x="915918" y="4734737"/>
              <a:ext cx="505940" cy="491067"/>
            </a:xfrm>
            <a:prstGeom prst="rect">
              <a:avLst/>
            </a:prstGeom>
          </p:spPr>
        </p:pic>
        <p:sp>
          <p:nvSpPr>
            <p:cNvPr id="87" name="Rectangle 86">
              <a:extLst>
                <a:ext uri="{FF2B5EF4-FFF2-40B4-BE49-F238E27FC236}">
                  <a16:creationId xmlns:a16="http://schemas.microsoft.com/office/drawing/2014/main" id="{4866424C-3DCF-39AE-ED5B-B960241BE18F}"/>
                </a:ext>
              </a:extLst>
            </p:cNvPr>
            <p:cNvSpPr/>
            <p:nvPr/>
          </p:nvSpPr>
          <p:spPr>
            <a:xfrm rot="16200000">
              <a:off x="304841" y="4850239"/>
              <a:ext cx="971420" cy="276999"/>
            </a:xfrm>
            <a:prstGeom prst="rect">
              <a:avLst/>
            </a:prstGeom>
          </p:spPr>
          <p:txBody>
            <a:bodyPr wrap="none" anchor="ctr">
              <a:spAutoFit/>
            </a:bodyPr>
            <a:lstStyle/>
            <a:p>
              <a:pPr algn="ctr"/>
              <a:r>
                <a:rPr lang="en-US" sz="1200" b="1" cap="all" dirty="0">
                  <a:solidFill>
                    <a:schemeClr val="bg1"/>
                  </a:solidFill>
                </a:rPr>
                <a:t>industry</a:t>
              </a:r>
            </a:p>
          </p:txBody>
        </p:sp>
        <p:sp>
          <p:nvSpPr>
            <p:cNvPr id="88" name="Rectangle 87">
              <a:extLst>
                <a:ext uri="{FF2B5EF4-FFF2-40B4-BE49-F238E27FC236}">
                  <a16:creationId xmlns:a16="http://schemas.microsoft.com/office/drawing/2014/main" id="{0F375438-1122-FBE6-D11E-5AAC99D75D40}"/>
                </a:ext>
              </a:extLst>
            </p:cNvPr>
            <p:cNvSpPr/>
            <p:nvPr/>
          </p:nvSpPr>
          <p:spPr>
            <a:xfrm rot="16200000">
              <a:off x="5214356" y="4821231"/>
              <a:ext cx="1244893" cy="276999"/>
            </a:xfrm>
            <a:prstGeom prst="rect">
              <a:avLst/>
            </a:prstGeom>
          </p:spPr>
          <p:txBody>
            <a:bodyPr wrap="none" anchor="ctr">
              <a:spAutoFit/>
            </a:bodyPr>
            <a:lstStyle/>
            <a:p>
              <a:pPr algn="ctr"/>
              <a:r>
                <a:rPr lang="en-US" sz="1200" b="1" cap="all" dirty="0">
                  <a:solidFill>
                    <a:schemeClr val="bg1"/>
                  </a:solidFill>
                </a:rPr>
                <a:t>Regulators</a:t>
              </a:r>
            </a:p>
          </p:txBody>
        </p:sp>
      </p:grpSp>
      <p:grpSp>
        <p:nvGrpSpPr>
          <p:cNvPr id="99" name="Group 98">
            <a:extLst>
              <a:ext uri="{FF2B5EF4-FFF2-40B4-BE49-F238E27FC236}">
                <a16:creationId xmlns:a16="http://schemas.microsoft.com/office/drawing/2014/main" id="{07EEE322-0192-7E3A-B811-AA1952396073}"/>
              </a:ext>
            </a:extLst>
          </p:cNvPr>
          <p:cNvGrpSpPr/>
          <p:nvPr/>
        </p:nvGrpSpPr>
        <p:grpSpPr>
          <a:xfrm>
            <a:off x="646584" y="3344658"/>
            <a:ext cx="9230840" cy="291614"/>
            <a:chOff x="722784" y="3460657"/>
            <a:chExt cx="9230840" cy="291614"/>
          </a:xfrm>
          <a:solidFill>
            <a:schemeClr val="accent2">
              <a:lumMod val="50000"/>
            </a:schemeClr>
          </a:solidFill>
        </p:grpSpPr>
        <p:sp>
          <p:nvSpPr>
            <p:cNvPr id="91" name="Arrow: Chevron 90">
              <a:extLst>
                <a:ext uri="{FF2B5EF4-FFF2-40B4-BE49-F238E27FC236}">
                  <a16:creationId xmlns:a16="http://schemas.microsoft.com/office/drawing/2014/main" id="{726BB938-FC21-F913-834A-9090E6CE68C6}"/>
                </a:ext>
              </a:extLst>
            </p:cNvPr>
            <p:cNvSpPr/>
            <p:nvPr/>
          </p:nvSpPr>
          <p:spPr>
            <a:xfrm>
              <a:off x="722784" y="3460657"/>
              <a:ext cx="778012" cy="291614"/>
            </a:xfrm>
            <a:prstGeom prst="chevron">
              <a:avLst>
                <a:gd name="adj" fmla="val 12249"/>
              </a:avLst>
            </a:prstGeom>
            <a:grpFill/>
            <a:ln>
              <a:noFill/>
            </a:ln>
          </p:spPr>
          <p:txBody>
            <a:bodyPr wrap="square" rtlCol="0" anchor="ctr">
              <a:noAutofit/>
            </a:bodyPr>
            <a:lstStyle/>
            <a:p>
              <a:pPr algn="l"/>
              <a:endParaRPr lang="en-US" dirty="0">
                <a:solidFill>
                  <a:schemeClr val="tx1"/>
                </a:solidFill>
              </a:endParaRPr>
            </a:p>
          </p:txBody>
        </p:sp>
        <p:sp>
          <p:nvSpPr>
            <p:cNvPr id="92" name="Arrow: Chevron 91">
              <a:extLst>
                <a:ext uri="{FF2B5EF4-FFF2-40B4-BE49-F238E27FC236}">
                  <a16:creationId xmlns:a16="http://schemas.microsoft.com/office/drawing/2014/main" id="{7227C3BA-2C2A-DF16-ABA5-BDA6A8E19C78}"/>
                </a:ext>
              </a:extLst>
            </p:cNvPr>
            <p:cNvSpPr/>
            <p:nvPr/>
          </p:nvSpPr>
          <p:spPr>
            <a:xfrm>
              <a:off x="866799" y="3460657"/>
              <a:ext cx="9086825" cy="291614"/>
            </a:xfrm>
            <a:prstGeom prst="chevron">
              <a:avLst>
                <a:gd name="adj" fmla="val 12249"/>
              </a:avLst>
            </a:prstGeom>
            <a:grpFill/>
            <a:ln>
              <a:solidFill>
                <a:schemeClr val="bg1"/>
              </a:solidFill>
            </a:ln>
          </p:spPr>
          <p:txBody>
            <a:bodyPr wrap="square" rtlCol="0" anchor="ctr">
              <a:noAutofit/>
            </a:bodyPr>
            <a:lstStyle/>
            <a:p>
              <a:pPr algn="l"/>
              <a:r>
                <a:rPr lang="en-US" sz="1400" b="1" dirty="0">
                  <a:solidFill>
                    <a:schemeClr val="bg1"/>
                  </a:solidFill>
                </a:rPr>
                <a:t>Wider impact on APAC:</a:t>
              </a:r>
            </a:p>
          </p:txBody>
        </p:sp>
      </p:grpSp>
      <p:grpSp>
        <p:nvGrpSpPr>
          <p:cNvPr id="100" name="Group 99">
            <a:extLst>
              <a:ext uri="{FF2B5EF4-FFF2-40B4-BE49-F238E27FC236}">
                <a16:creationId xmlns:a16="http://schemas.microsoft.com/office/drawing/2014/main" id="{B818B06D-A731-EAC1-2161-5E4CC3B33E12}"/>
              </a:ext>
            </a:extLst>
          </p:cNvPr>
          <p:cNvGrpSpPr/>
          <p:nvPr/>
        </p:nvGrpSpPr>
        <p:grpSpPr>
          <a:xfrm>
            <a:off x="646585" y="954099"/>
            <a:ext cx="3093208" cy="291614"/>
            <a:chOff x="722784" y="3460657"/>
            <a:chExt cx="9401676" cy="291614"/>
          </a:xfrm>
          <a:solidFill>
            <a:schemeClr val="accent2">
              <a:lumMod val="50000"/>
            </a:schemeClr>
          </a:solidFill>
        </p:grpSpPr>
        <p:sp>
          <p:nvSpPr>
            <p:cNvPr id="101" name="Arrow: Chevron 100">
              <a:extLst>
                <a:ext uri="{FF2B5EF4-FFF2-40B4-BE49-F238E27FC236}">
                  <a16:creationId xmlns:a16="http://schemas.microsoft.com/office/drawing/2014/main" id="{D2766D28-F159-58F2-E136-18E447FA718A}"/>
                </a:ext>
              </a:extLst>
            </p:cNvPr>
            <p:cNvSpPr/>
            <p:nvPr/>
          </p:nvSpPr>
          <p:spPr>
            <a:xfrm>
              <a:off x="722784" y="3460657"/>
              <a:ext cx="778012" cy="291614"/>
            </a:xfrm>
            <a:prstGeom prst="chevron">
              <a:avLst>
                <a:gd name="adj" fmla="val 12249"/>
              </a:avLst>
            </a:prstGeom>
            <a:grpFill/>
            <a:ln>
              <a:noFill/>
            </a:ln>
          </p:spPr>
          <p:txBody>
            <a:bodyPr wrap="square" rtlCol="0" anchor="ctr">
              <a:noAutofit/>
            </a:bodyPr>
            <a:lstStyle/>
            <a:p>
              <a:pPr algn="l"/>
              <a:endParaRPr lang="en-US" dirty="0">
                <a:solidFill>
                  <a:schemeClr val="tx1"/>
                </a:solidFill>
              </a:endParaRPr>
            </a:p>
          </p:txBody>
        </p:sp>
        <p:sp>
          <p:nvSpPr>
            <p:cNvPr id="102" name="Arrow: Chevron 101">
              <a:extLst>
                <a:ext uri="{FF2B5EF4-FFF2-40B4-BE49-F238E27FC236}">
                  <a16:creationId xmlns:a16="http://schemas.microsoft.com/office/drawing/2014/main" id="{3C65C83F-5BEE-80AE-4915-F87E14C7A592}"/>
                </a:ext>
              </a:extLst>
            </p:cNvPr>
            <p:cNvSpPr/>
            <p:nvPr/>
          </p:nvSpPr>
          <p:spPr>
            <a:xfrm>
              <a:off x="1037637" y="3460657"/>
              <a:ext cx="9086823" cy="291614"/>
            </a:xfrm>
            <a:prstGeom prst="chevron">
              <a:avLst>
                <a:gd name="adj" fmla="val 12249"/>
              </a:avLst>
            </a:prstGeom>
            <a:grpFill/>
            <a:ln>
              <a:solidFill>
                <a:schemeClr val="bg1"/>
              </a:solidFill>
            </a:ln>
          </p:spPr>
          <p:txBody>
            <a:bodyPr wrap="square" rtlCol="0" anchor="ctr">
              <a:noAutofit/>
            </a:bodyPr>
            <a:lstStyle/>
            <a:p>
              <a:pPr algn="l"/>
              <a:r>
                <a:rPr lang="en-US" sz="1400" b="1" dirty="0">
                  <a:solidFill>
                    <a:schemeClr val="bg1"/>
                  </a:solidFill>
                </a:rPr>
                <a:t>Which way does APAC go?</a:t>
              </a:r>
            </a:p>
          </p:txBody>
        </p:sp>
      </p:grpSp>
      <p:sp>
        <p:nvSpPr>
          <p:cNvPr id="133" name="TextBox 132">
            <a:extLst>
              <a:ext uri="{FF2B5EF4-FFF2-40B4-BE49-F238E27FC236}">
                <a16:creationId xmlns:a16="http://schemas.microsoft.com/office/drawing/2014/main" id="{D8A8D10F-BEC5-8720-C8CE-821759D788CC}"/>
              </a:ext>
            </a:extLst>
          </p:cNvPr>
          <p:cNvSpPr txBox="1"/>
          <p:nvPr/>
        </p:nvSpPr>
        <p:spPr>
          <a:xfrm>
            <a:off x="4451820" y="1229732"/>
            <a:ext cx="2699033" cy="577081"/>
          </a:xfrm>
          <a:prstGeom prst="rect">
            <a:avLst/>
          </a:prstGeom>
          <a:solidFill>
            <a:schemeClr val="bg1"/>
          </a:solidFill>
          <a:ln>
            <a:noFill/>
          </a:ln>
        </p:spPr>
        <p:txBody>
          <a:bodyPr wrap="square" lIns="182880">
            <a:spAutoFit/>
          </a:bodyPr>
          <a:lstStyle/>
          <a:p>
            <a:pPr>
              <a:spcBef>
                <a:spcPts val="600"/>
              </a:spcBef>
            </a:pPr>
            <a:r>
              <a:rPr lang="en-US" sz="1050" dirty="0">
                <a:latin typeface="+mj-lt"/>
              </a:rPr>
              <a:t>APAC countries can align with the EU or US regulations and encourage major MNCs to enter their markets</a:t>
            </a:r>
          </a:p>
        </p:txBody>
      </p:sp>
      <p:sp>
        <p:nvSpPr>
          <p:cNvPr id="136" name="Flowchart: Merge 135">
            <a:extLst>
              <a:ext uri="{FF2B5EF4-FFF2-40B4-BE49-F238E27FC236}">
                <a16:creationId xmlns:a16="http://schemas.microsoft.com/office/drawing/2014/main" id="{8B89D95A-C42D-4C0B-7B12-D6912256B7CE}"/>
              </a:ext>
            </a:extLst>
          </p:cNvPr>
          <p:cNvSpPr/>
          <p:nvPr/>
        </p:nvSpPr>
        <p:spPr>
          <a:xfrm rot="16200000">
            <a:off x="7085937" y="1279008"/>
            <a:ext cx="977190" cy="432255"/>
          </a:xfrm>
          <a:prstGeom prst="flowChartMerge">
            <a:avLst/>
          </a:prstGeom>
          <a:gradFill flip="none" rotWithShape="1">
            <a:gsLst>
              <a:gs pos="100000">
                <a:schemeClr val="accent2">
                  <a:lumMod val="50000"/>
                </a:schemeClr>
              </a:gs>
              <a:gs pos="0">
                <a:schemeClr val="bg1"/>
              </a:gs>
            </a:gsLst>
            <a:lin ang="5400000" scaled="1"/>
            <a:tileRect/>
          </a:gradFill>
          <a:ln>
            <a:noFill/>
          </a:ln>
        </p:spPr>
        <p:txBody>
          <a:bodyPr wrap="square" rtlCol="0" anchor="ctr">
            <a:noAutofit/>
          </a:bodyPr>
          <a:lstStyle/>
          <a:p>
            <a:pPr algn="l"/>
            <a:endParaRPr lang="en-US" dirty="0">
              <a:solidFill>
                <a:schemeClr val="tx1"/>
              </a:solidFill>
            </a:endParaRPr>
          </a:p>
        </p:txBody>
      </p:sp>
      <p:sp>
        <p:nvSpPr>
          <p:cNvPr id="3" name="Flowchart: Merge 2">
            <a:extLst>
              <a:ext uri="{FF2B5EF4-FFF2-40B4-BE49-F238E27FC236}">
                <a16:creationId xmlns:a16="http://schemas.microsoft.com/office/drawing/2014/main" id="{8BF43884-37C8-2208-D635-CAC2C48B914E}"/>
              </a:ext>
            </a:extLst>
          </p:cNvPr>
          <p:cNvSpPr/>
          <p:nvPr/>
        </p:nvSpPr>
        <p:spPr>
          <a:xfrm rot="16200000">
            <a:off x="7123644" y="2300927"/>
            <a:ext cx="977190" cy="432255"/>
          </a:xfrm>
          <a:prstGeom prst="flowChartMerge">
            <a:avLst/>
          </a:prstGeom>
          <a:gradFill flip="none" rotWithShape="1">
            <a:gsLst>
              <a:gs pos="100000">
                <a:schemeClr val="accent2">
                  <a:lumMod val="50000"/>
                </a:schemeClr>
              </a:gs>
              <a:gs pos="0">
                <a:schemeClr val="bg1"/>
              </a:gs>
            </a:gsLst>
            <a:lin ang="5400000" scaled="1"/>
            <a:tileRect/>
          </a:gradFill>
          <a:ln>
            <a:noFill/>
          </a:ln>
        </p:spPr>
        <p:txBody>
          <a:bodyPr wrap="square" rtlCol="0" anchor="ctr">
            <a:noAutofit/>
          </a:bodyPr>
          <a:lstStyle/>
          <a:p>
            <a:pPr algn="l"/>
            <a:endParaRPr lang="en-US" dirty="0">
              <a:solidFill>
                <a:schemeClr val="tx1"/>
              </a:solidFill>
            </a:endParaRPr>
          </a:p>
        </p:txBody>
      </p:sp>
      <p:sp>
        <p:nvSpPr>
          <p:cNvPr id="6" name="TextBox 5">
            <a:extLst>
              <a:ext uri="{FF2B5EF4-FFF2-40B4-BE49-F238E27FC236}">
                <a16:creationId xmlns:a16="http://schemas.microsoft.com/office/drawing/2014/main" id="{AA8F9C34-B8F3-0463-C2A6-588FB817B8B7}"/>
              </a:ext>
            </a:extLst>
          </p:cNvPr>
          <p:cNvSpPr txBox="1"/>
          <p:nvPr/>
        </p:nvSpPr>
        <p:spPr>
          <a:xfrm>
            <a:off x="649271" y="1680814"/>
            <a:ext cx="3093209" cy="738664"/>
          </a:xfrm>
          <a:prstGeom prst="rect">
            <a:avLst/>
          </a:prstGeom>
          <a:noFill/>
          <a:ln>
            <a:noFill/>
          </a:ln>
        </p:spPr>
        <p:txBody>
          <a:bodyPr wrap="square" lIns="91440" tIns="45720" rIns="91440" bIns="45720" anchor="t">
            <a:spAutoFit/>
          </a:bodyPr>
          <a:lstStyle/>
          <a:p>
            <a:pPr algn="ctr"/>
            <a:r>
              <a:rPr lang="en-US" sz="1050" dirty="0">
                <a:latin typeface="+mj-lt"/>
              </a:rPr>
              <a:t>The Impact of IVDR is not limited to just Europe or the West. Regulatory agencies in the APAC region can follow multiple pathways across a wide spectrum. </a:t>
            </a:r>
          </a:p>
        </p:txBody>
      </p:sp>
      <p:sp>
        <p:nvSpPr>
          <p:cNvPr id="7" name="TextBox 6">
            <a:extLst>
              <a:ext uri="{FF2B5EF4-FFF2-40B4-BE49-F238E27FC236}">
                <a16:creationId xmlns:a16="http://schemas.microsoft.com/office/drawing/2014/main" id="{8D3F7E4E-4AF6-F24D-9E3A-5FE6612E1628}"/>
              </a:ext>
            </a:extLst>
          </p:cNvPr>
          <p:cNvSpPr txBox="1"/>
          <p:nvPr/>
        </p:nvSpPr>
        <p:spPr>
          <a:xfrm>
            <a:off x="7986114" y="1229732"/>
            <a:ext cx="3093209" cy="577081"/>
          </a:xfrm>
          <a:prstGeom prst="rect">
            <a:avLst/>
          </a:prstGeom>
          <a:noFill/>
          <a:ln>
            <a:noFill/>
          </a:ln>
        </p:spPr>
        <p:txBody>
          <a:bodyPr wrap="square">
            <a:spAutoFit/>
          </a:bodyPr>
          <a:lstStyle/>
          <a:p>
            <a:r>
              <a:rPr lang="en-US" sz="1050" dirty="0">
                <a:latin typeface="+mj-lt"/>
              </a:rPr>
              <a:t>An example is the Australian TGA’s latest draft document on IVDR. It is in its widest scope is a mirror of EU-IVDR.</a:t>
            </a:r>
          </a:p>
        </p:txBody>
      </p:sp>
      <p:sp>
        <p:nvSpPr>
          <p:cNvPr id="8" name="TextBox 7">
            <a:extLst>
              <a:ext uri="{FF2B5EF4-FFF2-40B4-BE49-F238E27FC236}">
                <a16:creationId xmlns:a16="http://schemas.microsoft.com/office/drawing/2014/main" id="{984883A5-A9D8-2F6C-E613-C33EE24B07CD}"/>
              </a:ext>
            </a:extLst>
          </p:cNvPr>
          <p:cNvSpPr txBox="1"/>
          <p:nvPr/>
        </p:nvSpPr>
        <p:spPr>
          <a:xfrm>
            <a:off x="4489527" y="2188338"/>
            <a:ext cx="2580025" cy="900246"/>
          </a:xfrm>
          <a:prstGeom prst="rect">
            <a:avLst/>
          </a:prstGeom>
          <a:solidFill>
            <a:schemeClr val="bg1"/>
          </a:solidFill>
          <a:ln>
            <a:noFill/>
          </a:ln>
        </p:spPr>
        <p:txBody>
          <a:bodyPr wrap="square" lIns="182880">
            <a:spAutoFit/>
          </a:bodyPr>
          <a:lstStyle/>
          <a:p>
            <a:pPr>
              <a:spcBef>
                <a:spcPts val="600"/>
              </a:spcBef>
            </a:pPr>
            <a:r>
              <a:rPr lang="en-US" sz="1050" dirty="0">
                <a:latin typeface="+mj-lt"/>
              </a:rPr>
              <a:t>They can innovate their own regulatory pathways to match their market needs but potentially limit the availability of IVDs from international markets</a:t>
            </a:r>
          </a:p>
        </p:txBody>
      </p:sp>
      <p:sp>
        <p:nvSpPr>
          <p:cNvPr id="11" name="TextBox 10">
            <a:extLst>
              <a:ext uri="{FF2B5EF4-FFF2-40B4-BE49-F238E27FC236}">
                <a16:creationId xmlns:a16="http://schemas.microsoft.com/office/drawing/2014/main" id="{B81A2945-5651-E7D3-91F4-A36EA58FB2CE}"/>
              </a:ext>
            </a:extLst>
          </p:cNvPr>
          <p:cNvSpPr txBox="1"/>
          <p:nvPr/>
        </p:nvSpPr>
        <p:spPr>
          <a:xfrm>
            <a:off x="8023822" y="2217939"/>
            <a:ext cx="3093209" cy="738664"/>
          </a:xfrm>
          <a:prstGeom prst="rect">
            <a:avLst/>
          </a:prstGeom>
          <a:noFill/>
          <a:ln>
            <a:noFill/>
          </a:ln>
        </p:spPr>
        <p:txBody>
          <a:bodyPr wrap="square">
            <a:spAutoFit/>
          </a:bodyPr>
          <a:lstStyle/>
          <a:p>
            <a:r>
              <a:rPr lang="en-US" sz="1050" dirty="0">
                <a:latin typeface="+mj-lt"/>
              </a:rPr>
              <a:t>An example is (China) NMPA who are leveraging their own large market and manufacturing capabilities to their local industry’s benefit</a:t>
            </a:r>
          </a:p>
        </p:txBody>
      </p:sp>
      <p:cxnSp>
        <p:nvCxnSpPr>
          <p:cNvPr id="13" name="Connector: Curved 12">
            <a:extLst>
              <a:ext uri="{FF2B5EF4-FFF2-40B4-BE49-F238E27FC236}">
                <a16:creationId xmlns:a16="http://schemas.microsoft.com/office/drawing/2014/main" id="{56CAD1D9-957F-5891-A631-A4D4B49C2FF8}"/>
              </a:ext>
            </a:extLst>
          </p:cNvPr>
          <p:cNvCxnSpPr>
            <a:cxnSpLocks/>
            <a:stCxn id="6" idx="3"/>
            <a:endCxn id="133" idx="1"/>
          </p:cNvCxnSpPr>
          <p:nvPr/>
        </p:nvCxnSpPr>
        <p:spPr>
          <a:xfrm flipV="1">
            <a:off x="3742480" y="1518273"/>
            <a:ext cx="709340" cy="531873"/>
          </a:xfrm>
          <a:prstGeom prst="curvedConnector3">
            <a:avLst/>
          </a:prstGeom>
          <a:ln w="76200">
            <a:solidFill>
              <a:schemeClr val="accent2">
                <a:lumMod val="50000"/>
              </a:schemeClr>
            </a:solidFill>
            <a:tailEnd type="triangle"/>
          </a:ln>
        </p:spPr>
        <p:style>
          <a:lnRef idx="1">
            <a:schemeClr val="accent2"/>
          </a:lnRef>
          <a:fillRef idx="0">
            <a:schemeClr val="accent2"/>
          </a:fillRef>
          <a:effectRef idx="0">
            <a:schemeClr val="accent2"/>
          </a:effectRef>
          <a:fontRef idx="minor">
            <a:schemeClr val="tx1"/>
          </a:fontRef>
        </p:style>
      </p:cxnSp>
      <p:cxnSp>
        <p:nvCxnSpPr>
          <p:cNvPr id="14" name="Connector: Curved 13">
            <a:extLst>
              <a:ext uri="{FF2B5EF4-FFF2-40B4-BE49-F238E27FC236}">
                <a16:creationId xmlns:a16="http://schemas.microsoft.com/office/drawing/2014/main" id="{BE334EC2-2E2A-C4C0-FDAB-B4B29A71D4B5}"/>
              </a:ext>
            </a:extLst>
          </p:cNvPr>
          <p:cNvCxnSpPr>
            <a:cxnSpLocks/>
            <a:stCxn id="6" idx="3"/>
            <a:endCxn id="8" idx="1"/>
          </p:cNvCxnSpPr>
          <p:nvPr/>
        </p:nvCxnSpPr>
        <p:spPr>
          <a:xfrm>
            <a:off x="3742480" y="2050146"/>
            <a:ext cx="747047" cy="588315"/>
          </a:xfrm>
          <a:prstGeom prst="curvedConnector3">
            <a:avLst/>
          </a:prstGeom>
          <a:ln w="76200">
            <a:solidFill>
              <a:schemeClr val="accent2">
                <a:lumMod val="50000"/>
              </a:schemeClr>
            </a:solidFill>
            <a:tailEnd type="triangle"/>
          </a:ln>
        </p:spPr>
        <p:style>
          <a:lnRef idx="1">
            <a:schemeClr val="accent2"/>
          </a:lnRef>
          <a:fillRef idx="0">
            <a:schemeClr val="accent2"/>
          </a:fillRef>
          <a:effectRef idx="0">
            <a:schemeClr val="accent2"/>
          </a:effectRef>
          <a:fontRef idx="minor">
            <a:schemeClr val="tx1"/>
          </a:fontRef>
        </p:style>
      </p:cxnSp>
      <p:sp>
        <p:nvSpPr>
          <p:cNvPr id="21" name="Slide Number Placeholder 2">
            <a:extLst>
              <a:ext uri="{FF2B5EF4-FFF2-40B4-BE49-F238E27FC236}">
                <a16:creationId xmlns:a16="http://schemas.microsoft.com/office/drawing/2014/main" id="{E96CF815-5AF1-E1ED-4158-814AEC20A14D}"/>
              </a:ext>
            </a:extLst>
          </p:cNvPr>
          <p:cNvSpPr txBox="1">
            <a:spLocks/>
          </p:cNvSpPr>
          <p:nvPr/>
        </p:nvSpPr>
        <p:spPr>
          <a:xfrm>
            <a:off x="11423354" y="6349811"/>
            <a:ext cx="216000" cy="215900"/>
          </a:xfrm>
          <a:prstGeom prst="rect">
            <a:avLst/>
          </a:prstGeom>
        </p:spPr>
        <p:txBody>
          <a:bodyPr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z="900" smtClean="0"/>
              <a:pPr>
                <a:spcAft>
                  <a:spcPts val="600"/>
                </a:spcAft>
              </a:pPr>
              <a:t>8</a:t>
            </a:fld>
            <a:endParaRPr lang="en-GB" sz="900" dirty="0"/>
          </a:p>
        </p:txBody>
      </p:sp>
      <p:sp>
        <p:nvSpPr>
          <p:cNvPr id="50" name="Footer Placeholder 1">
            <a:extLst>
              <a:ext uri="{FF2B5EF4-FFF2-40B4-BE49-F238E27FC236}">
                <a16:creationId xmlns:a16="http://schemas.microsoft.com/office/drawing/2014/main" id="{923BF431-B07A-4B70-BE6D-7795F0BE5968}"/>
              </a:ext>
            </a:extLst>
          </p:cNvPr>
          <p:cNvSpPr txBox="1">
            <a:spLocks/>
          </p:cNvSpPr>
          <p:nvPr/>
        </p:nvSpPr>
        <p:spPr>
          <a:xfrm>
            <a:off x="8062383" y="6349810"/>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prstClr val="black"/>
                </a:solidFill>
              </a:rPr>
              <a:t>The Evolving Regulatory Landscape for IVD in APAC</a:t>
            </a:r>
          </a:p>
        </p:txBody>
      </p:sp>
    </p:spTree>
    <p:extLst>
      <p:ext uri="{BB962C8B-B14F-4D97-AF65-F5344CB8AC3E}">
        <p14:creationId xmlns:p14="http://schemas.microsoft.com/office/powerpoint/2010/main" val="36367678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1ADF7B73-B46C-D3F9-C53F-FA24E2268054}"/>
              </a:ext>
            </a:extLst>
          </p:cNvPr>
          <p:cNvSpPr>
            <a:spLocks noGrp="1"/>
          </p:cNvSpPr>
          <p:nvPr>
            <p:ph type="body" sz="quarter" idx="16"/>
          </p:nvPr>
        </p:nvSpPr>
        <p:spPr>
          <a:xfrm>
            <a:off x="1487487" y="2500384"/>
            <a:ext cx="9523020" cy="1030130"/>
          </a:xfrm>
        </p:spPr>
        <p:txBody>
          <a:bodyPr/>
          <a:lstStyle/>
          <a:p>
            <a:r>
              <a:rPr lang="en-US" dirty="0"/>
              <a:t>How regulations drive innovation and product development</a:t>
            </a:r>
          </a:p>
        </p:txBody>
      </p:sp>
      <p:sp>
        <p:nvSpPr>
          <p:cNvPr id="8" name="Text Placeholder 7">
            <a:extLst>
              <a:ext uri="{FF2B5EF4-FFF2-40B4-BE49-F238E27FC236}">
                <a16:creationId xmlns:a16="http://schemas.microsoft.com/office/drawing/2014/main" id="{4FE99821-FE16-141B-4BF9-9C749E2AC0BE}"/>
              </a:ext>
            </a:extLst>
          </p:cNvPr>
          <p:cNvSpPr>
            <a:spLocks noGrp="1"/>
          </p:cNvSpPr>
          <p:nvPr>
            <p:ph type="body" sz="quarter" idx="17"/>
          </p:nvPr>
        </p:nvSpPr>
        <p:spPr>
          <a:xfrm>
            <a:off x="1487487" y="3677866"/>
            <a:ext cx="9523020" cy="601904"/>
          </a:xfrm>
        </p:spPr>
        <p:txBody>
          <a:bodyPr/>
          <a:lstStyle/>
          <a:p>
            <a:r>
              <a:rPr lang="en-US" dirty="0"/>
              <a:t>Regulations can drive the development of certain IVD product types; regulators can also regulate post-market behaviors of manufacturers</a:t>
            </a:r>
          </a:p>
        </p:txBody>
      </p:sp>
      <p:sp>
        <p:nvSpPr>
          <p:cNvPr id="4" name="Slide Number Placeholder 2">
            <a:extLst>
              <a:ext uri="{FF2B5EF4-FFF2-40B4-BE49-F238E27FC236}">
                <a16:creationId xmlns:a16="http://schemas.microsoft.com/office/drawing/2014/main" id="{2B25FC95-1C9E-499F-8080-755F2704A005}"/>
              </a:ext>
            </a:extLst>
          </p:cNvPr>
          <p:cNvSpPr txBox="1">
            <a:spLocks/>
          </p:cNvSpPr>
          <p:nvPr/>
        </p:nvSpPr>
        <p:spPr>
          <a:xfrm>
            <a:off x="11506200" y="6358513"/>
            <a:ext cx="216000" cy="215900"/>
          </a:xfrm>
          <a:prstGeom prst="rect">
            <a:avLst/>
          </a:prstGeom>
        </p:spPr>
        <p:txBody>
          <a:bodyPr anchor="ctr">
            <a:normAutofit fontScale="55000" lnSpcReduction="200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fld id="{F59CD943-D024-467A-B36E-F11E1285ED75}" type="slidenum">
              <a:rPr lang="en-GB" smtClean="0">
                <a:solidFill>
                  <a:schemeClr val="accent1"/>
                </a:solidFill>
              </a:rPr>
              <a:pPr>
                <a:spcAft>
                  <a:spcPts val="600"/>
                </a:spcAft>
              </a:pPr>
              <a:t>9</a:t>
            </a:fld>
            <a:endParaRPr lang="en-GB" dirty="0">
              <a:solidFill>
                <a:schemeClr val="accent1"/>
              </a:solidFill>
            </a:endParaRPr>
          </a:p>
        </p:txBody>
      </p:sp>
      <p:sp>
        <p:nvSpPr>
          <p:cNvPr id="5" name="Footer Placeholder 1">
            <a:extLst>
              <a:ext uri="{FF2B5EF4-FFF2-40B4-BE49-F238E27FC236}">
                <a16:creationId xmlns:a16="http://schemas.microsoft.com/office/drawing/2014/main" id="{E1FD13C0-F188-450D-8C17-CB744FA2FF0E}"/>
              </a:ext>
            </a:extLst>
          </p:cNvPr>
          <p:cNvSpPr txBox="1">
            <a:spLocks/>
          </p:cNvSpPr>
          <p:nvPr/>
        </p:nvSpPr>
        <p:spPr>
          <a:xfrm>
            <a:off x="8129234" y="6336545"/>
            <a:ext cx="3292473" cy="21590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900" dirty="0">
                <a:solidFill>
                  <a:schemeClr val="accent1"/>
                </a:solidFill>
              </a:rPr>
              <a:t>The Evolving Regulatory Landscape for IVD in APAC</a:t>
            </a:r>
          </a:p>
        </p:txBody>
      </p:sp>
    </p:spTree>
    <p:extLst>
      <p:ext uri="{BB962C8B-B14F-4D97-AF65-F5344CB8AC3E}">
        <p14:creationId xmlns:p14="http://schemas.microsoft.com/office/powerpoint/2010/main" val="13870883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y_VK9o_lBEiW_jjZq23vhg"/>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xNZJwjSc.kWzdZmgqa2zdg"/>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hiQ7WbpnNECUeu72B0vj2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4_Clarivate PPT Template - 14pt Version">
  <a:themeElements>
    <a:clrScheme name="Clarivate 4">
      <a:dk1>
        <a:srgbClr val="000000"/>
      </a:dk1>
      <a:lt1>
        <a:srgbClr val="FFFFFF"/>
      </a:lt1>
      <a:dk2>
        <a:srgbClr val="FFFFFF"/>
      </a:dk2>
      <a:lt2>
        <a:srgbClr val="000000"/>
      </a:lt2>
      <a:accent1>
        <a:srgbClr val="5E33BF"/>
      </a:accent1>
      <a:accent2>
        <a:srgbClr val="16AB03"/>
      </a:accent2>
      <a:accent3>
        <a:srgbClr val="001750"/>
      </a:accent3>
      <a:accent4>
        <a:srgbClr val="5693F5"/>
      </a:accent4>
      <a:accent5>
        <a:srgbClr val="FF4E3E"/>
      </a:accent5>
      <a:accent6>
        <a:srgbClr val="0090A8"/>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Midnight Blue">
      <a:srgbClr val="001750"/>
    </a:custClr>
    <a:custClr name="Crimson">
      <a:srgbClr val="CF005B"/>
    </a:custClr>
    <a:custClr name="Red">
      <a:srgbClr val="FF4E3E"/>
    </a:custClr>
    <a:custClr name="Medium Grey">
      <a:srgbClr val="9D9D9C"/>
    </a:custClr>
    <a:custClr name="Regular Grey">
      <a:srgbClr val="DADADA"/>
    </a:custClr>
    <a:custClr name="Light Grey">
      <a:srgbClr val="F0F0EB"/>
    </a:custClr>
  </a:custClrLst>
  <a:extLst>
    <a:ext uri="{05A4C25C-085E-4340-85A3-A5531E510DB2}">
      <thm15:themeFamily xmlns:thm15="http://schemas.microsoft.com/office/thememl/2012/main" name="Clarivate_Regular_PPT_Template_Final" id="{F64A991A-7199-2F4F-9D04-F3AEA9C82080}" vid="{DBA2E416-7A7B-3E42-B7B9-FF269E290FDC}"/>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8C1785B0373CB4EB159BCB1E1791EBF" ma:contentTypeVersion="15" ma:contentTypeDescription="Create a new document." ma:contentTypeScope="" ma:versionID="cc268d6791ca1c0774bbce05ebcfa76f">
  <xsd:schema xmlns:xsd="http://www.w3.org/2001/XMLSchema" xmlns:xs="http://www.w3.org/2001/XMLSchema" xmlns:p="http://schemas.microsoft.com/office/2006/metadata/properties" xmlns:ns3="ebcbce8e-0f92-4998-bf5e-638937ff44c7" xmlns:ns4="f92aea36-5e68-4cdc-b142-2513ab8a4c03" targetNamespace="http://schemas.microsoft.com/office/2006/metadata/properties" ma:root="true" ma:fieldsID="8420b094740fb101a4839a686f744ae6" ns3:_="" ns4:_="">
    <xsd:import namespace="ebcbce8e-0f92-4998-bf5e-638937ff44c7"/>
    <xsd:import namespace="f92aea36-5e68-4cdc-b142-2513ab8a4c03"/>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DateTaken" minOccurs="0"/>
                <xsd:element ref="ns4:MediaServiceLocation" minOccurs="0"/>
                <xsd:element ref="ns4:MediaServiceGenerationTime" minOccurs="0"/>
                <xsd:element ref="ns4:MediaServiceEventHashCode" minOccurs="0"/>
                <xsd:element ref="ns4:MediaServiceAutoKeyPoints" minOccurs="0"/>
                <xsd:element ref="ns4:MediaServiceKeyPoints" minOccurs="0"/>
                <xsd:element ref="ns4:MediaServiceAutoTags" minOccurs="0"/>
                <xsd:element ref="ns4:MediaServiceOCR" minOccurs="0"/>
                <xsd:element ref="ns4:MediaLengthInSeconds" minOccurs="0"/>
                <xsd:element ref="ns4:_activit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bcbce8e-0f92-4998-bf5e-638937ff44c7"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92aea36-5e68-4cdc-b142-2513ab8a4c03"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AutoTags" ma:index="19" nillable="true" ma:displayName="Tags" ma:internalName="MediaServiceAutoTags" ma:readOnly="true">
      <xsd:simpleType>
        <xsd:restriction base="dms:Text"/>
      </xsd:simpleType>
    </xsd:element>
    <xsd:element name="MediaServiceOCR" ma:index="20" nillable="true" ma:displayName="Extracted Text" ma:internalName="MediaServiceOCR" ma:readOnly="true">
      <xsd:simpleType>
        <xsd:restriction base="dms:Note">
          <xsd:maxLength value="255"/>
        </xsd:restriction>
      </xsd:simpleType>
    </xsd:element>
    <xsd:element name="MediaLengthInSeconds" ma:index="21" nillable="true" ma:displayName="Length (seconds)" ma:internalName="MediaLengthInSeconds" ma:readOnly="true">
      <xsd:simpleType>
        <xsd:restriction base="dms:Unknown"/>
      </xsd:simpleType>
    </xsd:element>
    <xsd:element name="_activity" ma:index="22" nillable="true" ma:displayName="_activity" ma:hidden="true" ma:internalName="_activity">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activity xmlns="f92aea36-5e68-4cdc-b142-2513ab8a4c03"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FE748AA-18F4-435E-9414-2D2173B43B29}">
  <ds:schemaRefs>
    <ds:schemaRef ds:uri="ebcbce8e-0f92-4998-bf5e-638937ff44c7"/>
    <ds:schemaRef ds:uri="f92aea36-5e68-4cdc-b142-2513ab8a4c0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C7707030-CD46-4873-9099-A1E166734A8E}">
  <ds:schemaRefs>
    <ds:schemaRef ds:uri="f92aea36-5e68-4cdc-b142-2513ab8a4c03"/>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Extended Template</Template>
  <TotalTime>16</TotalTime>
  <Words>2032</Words>
  <Application>Microsoft Office PowerPoint</Application>
  <PresentationFormat>Widescreen</PresentationFormat>
  <Paragraphs>245</Paragraphs>
  <Slides>19</Slides>
  <Notes>10</Notes>
  <HiddenSlides>0</HiddenSlides>
  <MMClips>0</MMClips>
  <ScaleCrop>false</ScaleCrop>
  <HeadingPairs>
    <vt:vector size="8" baseType="variant">
      <vt:variant>
        <vt:lpstr>Fonts Used</vt:lpstr>
      </vt:variant>
      <vt:variant>
        <vt:i4>12</vt:i4>
      </vt:variant>
      <vt:variant>
        <vt:lpstr>Theme</vt:lpstr>
      </vt:variant>
      <vt:variant>
        <vt:i4>15</vt:i4>
      </vt:variant>
      <vt:variant>
        <vt:lpstr>Embedded OLE Servers</vt:lpstr>
      </vt:variant>
      <vt:variant>
        <vt:i4>1</vt:i4>
      </vt:variant>
      <vt:variant>
        <vt:lpstr>Slide Titles</vt:lpstr>
      </vt:variant>
      <vt:variant>
        <vt:i4>19</vt:i4>
      </vt:variant>
    </vt:vector>
  </HeadingPairs>
  <TitlesOfParts>
    <vt:vector size="47" baseType="lpstr">
      <vt:lpstr>.AppleSystemUIFont</vt:lpstr>
      <vt:lpstr>Arial</vt:lpstr>
      <vt:lpstr>Avenir Next LT Pro</vt:lpstr>
      <vt:lpstr>Avenir Next LT Pro Demi</vt:lpstr>
      <vt:lpstr>BlinkMacSystemFont</vt:lpstr>
      <vt:lpstr>Calibri</vt:lpstr>
      <vt:lpstr>Courier New</vt:lpstr>
      <vt:lpstr>Regular Clarivate</vt:lpstr>
      <vt:lpstr>Segoe UI</vt:lpstr>
      <vt:lpstr>System Font</vt:lpstr>
      <vt:lpstr>Times New Roman</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4_Clarivate PPT Template - 14pt Version</vt:lpstr>
      <vt:lpstr>think-cell Slide</vt:lpstr>
      <vt:lpstr>PowerPoint Presentation</vt:lpstr>
      <vt:lpstr>PowerPoint Presentation</vt:lpstr>
      <vt:lpstr>PowerPoint Presentation</vt:lpstr>
      <vt:lpstr>Speakers for today’s webinar</vt:lpstr>
      <vt:lpstr>PowerPoint Presentation</vt:lpstr>
      <vt:lpstr>PowerPoint Presentation</vt:lpstr>
      <vt:lpstr>PowerPoint Presentation</vt:lpstr>
      <vt:lpstr>PowerPoint Presentation</vt:lpstr>
      <vt:lpstr>PowerPoint Presentation</vt:lpstr>
      <vt:lpstr>Regulations and innovation need to be aligned for best results and to drive development and adoption of safe and effective new products </vt:lpstr>
      <vt:lpstr>The impact of regulators in APAC markets</vt:lpstr>
      <vt:lpstr>PowerPoint Presentation</vt:lpstr>
      <vt:lpstr>PowerPoint Presentation</vt:lpstr>
      <vt:lpstr>PowerPoint Presentation</vt:lpstr>
      <vt:lpstr>PowerPoint Presentation</vt:lpstr>
      <vt:lpstr>The role of AI in IVDs and the regulatory environment around it</vt:lpstr>
      <vt:lpstr>Leveraging existing frameworks for AI-based IVD devices is advantageous, avoiding the need to start from scratch </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Sam Kay</dc:creator>
  <cp:lastModifiedBy>Shyam Sundar K</cp:lastModifiedBy>
  <cp:revision>6</cp:revision>
  <dcterms:created xsi:type="dcterms:W3CDTF">2023-05-16T06:03:22Z</dcterms:created>
  <dcterms:modified xsi:type="dcterms:W3CDTF">2023-06-12T04:19:29Z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0x01010028C1785B0373CB4EB159BCB1E1791EBF</vt:lpwstr>
  </property>
  <property fmtid="{D5CDD505-2E9C-101B-9397-08002B2CF9AE}" pid="3" name="MediaServiceImageTags">
    <vt:lpwstr/>
  </property>
</Properties>
</file>