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tags/tag30.xml" ContentType="application/vnd.openxmlformats-officedocument.presentationml.tags+xml"/>
  <Override PartName="/ppt/tags/tag31.xml" ContentType="application/vnd.openxmlformats-officedocument.presentationml.tag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ags/tag36.xml" ContentType="application/vnd.openxmlformats-officedocument.presentationml.tags+xml"/>
  <Override PartName="/ppt/tags/tag37.xml" ContentType="application/vnd.openxmlformats-officedocument.presentationml.tag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42.xml" ContentType="application/vnd.openxmlformats-officedocument.presentationml.tags+xml"/>
  <Override PartName="/ppt/tags/tag43.xml" ContentType="application/vnd.openxmlformats-officedocument.presentationml.tag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46.xml" ContentType="application/vnd.openxmlformats-officedocument.presentationml.tags+xml"/>
  <Override PartName="/ppt/tags/tag4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Lst>
  <p:notesMasterIdLst>
    <p:notesMasterId r:id="rId28"/>
  </p:notesMasterIdLst>
  <p:sldIdLst>
    <p:sldId id="483" r:id="rId5"/>
    <p:sldId id="485" r:id="rId6"/>
    <p:sldId id="484" r:id="rId7"/>
    <p:sldId id="468" r:id="rId8"/>
    <p:sldId id="417" r:id="rId9"/>
    <p:sldId id="486" r:id="rId10"/>
    <p:sldId id="487" r:id="rId11"/>
    <p:sldId id="473" r:id="rId12"/>
    <p:sldId id="492" r:id="rId13"/>
    <p:sldId id="508" r:id="rId14"/>
    <p:sldId id="494" r:id="rId15"/>
    <p:sldId id="495" r:id="rId16"/>
    <p:sldId id="496" r:id="rId17"/>
    <p:sldId id="497" r:id="rId18"/>
    <p:sldId id="498" r:id="rId19"/>
    <p:sldId id="499" r:id="rId20"/>
    <p:sldId id="500" r:id="rId21"/>
    <p:sldId id="501" r:id="rId22"/>
    <p:sldId id="502" r:id="rId23"/>
    <p:sldId id="503" r:id="rId24"/>
    <p:sldId id="504" r:id="rId25"/>
    <p:sldId id="506" r:id="rId26"/>
    <p:sldId id="491" r:id="rId27"/>
  </p:sldIdLst>
  <p:sldSz cx="12192000" cy="6858000"/>
  <p:notesSz cx="6858000" cy="12192000"/>
  <p:custDataLst>
    <p:tags r:id="rId29"/>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fu Negiz" initials="BN" lastIdx="6" clrIdx="0">
    <p:extLst>
      <p:ext uri="{19B8F6BF-5375-455C-9EA6-DF929625EA0E}">
        <p15:presenceInfo xmlns:p15="http://schemas.microsoft.com/office/powerpoint/2012/main" userId="Berfu Neg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175416-648C-4AC5-A470-9C0A21938744}" v="5145" dt="2020-09-18T15:29:07.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787" autoAdjust="0"/>
  </p:normalViewPr>
  <p:slideViewPr>
    <p:cSldViewPr snapToGrid="0" snapToObjects="1">
      <p:cViewPr varScale="1">
        <p:scale>
          <a:sx n="79" d="100"/>
          <a:sy n="79" d="100"/>
        </p:scale>
        <p:origin x="120" y="630"/>
      </p:cViewPr>
      <p:guideLst/>
    </p:cSldViewPr>
  </p:slideViewPr>
  <p:notesTextViewPr>
    <p:cViewPr>
      <p:scale>
        <a:sx n="3" d="2"/>
        <a:sy n="3" d="2"/>
      </p:scale>
      <p:origin x="0" y="0"/>
    </p:cViewPr>
  </p:notesTextViewPr>
  <p:sorterViewPr>
    <p:cViewPr>
      <p:scale>
        <a:sx n="180" d="100"/>
        <a:sy n="180" d="100"/>
      </p:scale>
      <p:origin x="0" y="-44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fu Negiz" userId="c902afe3-fc03-4723-b214-cf51b2dc088d" providerId="ADAL" clId="{3E175416-648C-4AC5-A470-9C0A21938744}"/>
    <pc:docChg chg="undo custSel addSld delSld modSld sldOrd modMainMaster">
      <pc:chgData name="Berfu Negiz" userId="c902afe3-fc03-4723-b214-cf51b2dc088d" providerId="ADAL" clId="{3E175416-648C-4AC5-A470-9C0A21938744}" dt="2020-09-18T15:29:07.678" v="16272"/>
      <pc:docMkLst>
        <pc:docMk/>
      </pc:docMkLst>
      <pc:sldChg chg="addSp delSp modSp">
        <pc:chgData name="Berfu Negiz" userId="c902afe3-fc03-4723-b214-cf51b2dc088d" providerId="ADAL" clId="{3E175416-648C-4AC5-A470-9C0A21938744}" dt="2020-09-16T21:43:58.934" v="15846" actId="20577"/>
        <pc:sldMkLst>
          <pc:docMk/>
          <pc:sldMk cId="248056479" sldId="417"/>
        </pc:sldMkLst>
        <pc:spChg chg="del mod ord">
          <ac:chgData name="Berfu Negiz" userId="c902afe3-fc03-4723-b214-cf51b2dc088d" providerId="ADAL" clId="{3E175416-648C-4AC5-A470-9C0A21938744}" dt="2020-09-16T20:41:16.373" v="14512" actId="478"/>
          <ac:spMkLst>
            <pc:docMk/>
            <pc:sldMk cId="248056479" sldId="417"/>
            <ac:spMk id="2" creationId="{B57CDBF3-65C0-4B88-87A8-A5DBC349D817}"/>
          </ac:spMkLst>
        </pc:spChg>
        <pc:spChg chg="mod ord">
          <ac:chgData name="Berfu Negiz" userId="c902afe3-fc03-4723-b214-cf51b2dc088d" providerId="ADAL" clId="{3E175416-648C-4AC5-A470-9C0A21938744}" dt="2020-09-16T21:43:58.934" v="15846" actId="20577"/>
          <ac:spMkLst>
            <pc:docMk/>
            <pc:sldMk cId="248056479" sldId="417"/>
            <ac:spMk id="3" creationId="{71148904-19C5-47C3-99E2-0A4FDE7276FA}"/>
          </ac:spMkLst>
        </pc:spChg>
        <pc:spChg chg="add mod ord">
          <ac:chgData name="Berfu Negiz" userId="c902afe3-fc03-4723-b214-cf51b2dc088d" providerId="ADAL" clId="{3E175416-648C-4AC5-A470-9C0A21938744}" dt="2020-09-16T18:45:45.704" v="1253"/>
          <ac:spMkLst>
            <pc:docMk/>
            <pc:sldMk cId="248056479" sldId="417"/>
            <ac:spMk id="4" creationId="{B2D322D6-3BAD-4090-83E3-F47D57446451}"/>
          </ac:spMkLst>
        </pc:spChg>
        <pc:spChg chg="mod ord">
          <ac:chgData name="Berfu Negiz" userId="c902afe3-fc03-4723-b214-cf51b2dc088d" providerId="ADAL" clId="{3E175416-648C-4AC5-A470-9C0A21938744}" dt="2020-09-16T18:45:45.704" v="1257"/>
          <ac:spMkLst>
            <pc:docMk/>
            <pc:sldMk cId="248056479" sldId="417"/>
            <ac:spMk id="6" creationId="{9332C519-4D44-4A3D-8262-24BCC8F16534}"/>
          </ac:spMkLst>
        </pc:spChg>
        <pc:spChg chg="add mod">
          <ac:chgData name="Berfu Negiz" userId="c902afe3-fc03-4723-b214-cf51b2dc088d" providerId="ADAL" clId="{3E175416-648C-4AC5-A470-9C0A21938744}" dt="2020-09-16T18:46:40.329" v="1330" actId="1076"/>
          <ac:spMkLst>
            <pc:docMk/>
            <pc:sldMk cId="248056479" sldId="417"/>
            <ac:spMk id="8" creationId="{A52F66FA-813D-46AA-943B-FF6400E7D53F}"/>
          </ac:spMkLst>
        </pc:spChg>
        <pc:spChg chg="mod ord">
          <ac:chgData name="Berfu Negiz" userId="c902afe3-fc03-4723-b214-cf51b2dc088d" providerId="ADAL" clId="{3E175416-648C-4AC5-A470-9C0A21938744}" dt="2020-09-16T18:45:45.704" v="1263"/>
          <ac:spMkLst>
            <pc:docMk/>
            <pc:sldMk cId="248056479" sldId="417"/>
            <ac:spMk id="10" creationId="{A4483266-9450-429B-8E52-78D19C384A7E}"/>
          </ac:spMkLst>
        </pc:spChg>
        <pc:spChg chg="add del mod">
          <ac:chgData name="Berfu Negiz" userId="c902afe3-fc03-4723-b214-cf51b2dc088d" providerId="ADAL" clId="{3E175416-648C-4AC5-A470-9C0A21938744}" dt="2020-09-16T20:41:18.441" v="14513" actId="478"/>
          <ac:spMkLst>
            <pc:docMk/>
            <pc:sldMk cId="248056479" sldId="417"/>
            <ac:spMk id="12" creationId="{83D44FB3-7061-4619-8A8D-EB54E7BF9AF2}"/>
          </ac:spMkLst>
        </pc:spChg>
        <pc:spChg chg="add mod">
          <ac:chgData name="Berfu Negiz" userId="c902afe3-fc03-4723-b214-cf51b2dc088d" providerId="ADAL" clId="{3E175416-648C-4AC5-A470-9C0A21938744}" dt="2020-09-16T20:41:51.984" v="14564"/>
          <ac:spMkLst>
            <pc:docMk/>
            <pc:sldMk cId="248056479" sldId="417"/>
            <ac:spMk id="13" creationId="{68D08B58-B62F-48CE-8C0C-68BAF1DF02CF}"/>
          </ac:spMkLst>
        </pc:spChg>
        <pc:spChg chg="add mod">
          <ac:chgData name="Berfu Negiz" userId="c902afe3-fc03-4723-b214-cf51b2dc088d" providerId="ADAL" clId="{3E175416-648C-4AC5-A470-9C0A21938744}" dt="2020-09-16T20:41:30.778" v="14563" actId="20577"/>
          <ac:spMkLst>
            <pc:docMk/>
            <pc:sldMk cId="248056479" sldId="417"/>
            <ac:spMk id="14" creationId="{2AAF22AE-CFF7-4127-AB2E-44DA80B4106D}"/>
          </ac:spMkLst>
        </pc:spChg>
        <pc:graphicFrameChg chg="add mod ord">
          <ac:chgData name="Berfu Negiz" userId="c902afe3-fc03-4723-b214-cf51b2dc088d" providerId="ADAL" clId="{3E175416-648C-4AC5-A470-9C0A21938744}" dt="2020-09-16T18:45:45.754" v="1278"/>
          <ac:graphicFrameMkLst>
            <pc:docMk/>
            <pc:sldMk cId="248056479" sldId="417"/>
            <ac:graphicFrameMk id="5" creationId="{66EA10DD-DD6A-44C7-9DA6-2A3DF08701C5}"/>
          </ac:graphicFrameMkLst>
        </pc:graphicFrameChg>
        <pc:graphicFrameChg chg="add mod">
          <ac:chgData name="Berfu Negiz" userId="c902afe3-fc03-4723-b214-cf51b2dc088d" providerId="ADAL" clId="{3E175416-648C-4AC5-A470-9C0A21938744}" dt="2020-09-16T19:27:43.711" v="2141" actId="207"/>
          <ac:graphicFrameMkLst>
            <pc:docMk/>
            <pc:sldMk cId="248056479" sldId="417"/>
            <ac:graphicFrameMk id="7" creationId="{FFBCD010-CE37-4538-8785-724CB80892DE}"/>
          </ac:graphicFrameMkLst>
        </pc:graphicFrameChg>
        <pc:graphicFrameChg chg="mod ord modGraphic">
          <ac:chgData name="Berfu Negiz" userId="c902afe3-fc03-4723-b214-cf51b2dc088d" providerId="ADAL" clId="{3E175416-648C-4AC5-A470-9C0A21938744}" dt="2020-09-16T18:51:32.531" v="1442" actId="404"/>
          <ac:graphicFrameMkLst>
            <pc:docMk/>
            <pc:sldMk cId="248056479" sldId="417"/>
            <ac:graphicFrameMk id="11" creationId="{01901B61-C00A-4674-86A8-654B0E42508A}"/>
          </ac:graphicFrameMkLst>
        </pc:graphicFrameChg>
      </pc:sldChg>
      <pc:sldChg chg="delSp modSp">
        <pc:chgData name="Berfu Negiz" userId="c902afe3-fc03-4723-b214-cf51b2dc088d" providerId="ADAL" clId="{3E175416-648C-4AC5-A470-9C0A21938744}" dt="2020-09-16T20:02:57.099" v="13299"/>
        <pc:sldMkLst>
          <pc:docMk/>
          <pc:sldMk cId="166761099" sldId="468"/>
        </pc:sldMkLst>
        <pc:spChg chg="mod">
          <ac:chgData name="Berfu Negiz" userId="c902afe3-fc03-4723-b214-cf51b2dc088d" providerId="ADAL" clId="{3E175416-648C-4AC5-A470-9C0A21938744}" dt="2020-09-16T18:23:50.225" v="1099" actId="113"/>
          <ac:spMkLst>
            <pc:docMk/>
            <pc:sldMk cId="166761099" sldId="468"/>
            <ac:spMk id="2" creationId="{336BCDBA-9F07-4AC4-95A9-D6A970BFF7DB}"/>
          </ac:spMkLst>
        </pc:spChg>
        <pc:spChg chg="del">
          <ac:chgData name="Berfu Negiz" userId="c902afe3-fc03-4723-b214-cf51b2dc088d" providerId="ADAL" clId="{3E175416-648C-4AC5-A470-9C0A21938744}" dt="2020-09-16T20:02:57.099" v="13299"/>
          <ac:spMkLst>
            <pc:docMk/>
            <pc:sldMk cId="166761099" sldId="468"/>
            <ac:spMk id="4" creationId="{8B842E98-70EE-4FBB-A3ED-1B1D30D06D9E}"/>
          </ac:spMkLst>
        </pc:spChg>
      </pc:sldChg>
      <pc:sldChg chg="addSp delSp modSp addCm delCm modCm">
        <pc:chgData name="Berfu Negiz" userId="c902afe3-fc03-4723-b214-cf51b2dc088d" providerId="ADAL" clId="{3E175416-648C-4AC5-A470-9C0A21938744}" dt="2020-09-18T14:57:08.149" v="16255"/>
        <pc:sldMkLst>
          <pc:docMk/>
          <pc:sldMk cId="2070531453" sldId="473"/>
        </pc:sldMkLst>
        <pc:spChg chg="del mod">
          <ac:chgData name="Berfu Negiz" userId="c902afe3-fc03-4723-b214-cf51b2dc088d" providerId="ADAL" clId="{3E175416-648C-4AC5-A470-9C0A21938744}" dt="2020-09-18T14:52:17.461" v="16251"/>
          <ac:spMkLst>
            <pc:docMk/>
            <pc:sldMk cId="2070531453" sldId="473"/>
            <ac:spMk id="2" creationId="{E8B09CDC-E114-4E8D-8632-047EB1777C2D}"/>
          </ac:spMkLst>
        </pc:spChg>
        <pc:spChg chg="del">
          <ac:chgData name="Berfu Negiz" userId="c902afe3-fc03-4723-b214-cf51b2dc088d" providerId="ADAL" clId="{3E175416-648C-4AC5-A470-9C0A21938744}" dt="2020-09-16T19:24:35.593" v="2123"/>
          <ac:spMkLst>
            <pc:docMk/>
            <pc:sldMk cId="2070531453" sldId="473"/>
            <ac:spMk id="3" creationId="{3C5ECDD5-F98F-4412-AE40-D0B48835DEF7}"/>
          </ac:spMkLst>
        </pc:spChg>
        <pc:spChg chg="del">
          <ac:chgData name="Berfu Negiz" userId="c902afe3-fc03-4723-b214-cf51b2dc088d" providerId="ADAL" clId="{3E175416-648C-4AC5-A470-9C0A21938744}" dt="2020-09-16T19:25:00.222" v="2135"/>
          <ac:spMkLst>
            <pc:docMk/>
            <pc:sldMk cId="2070531453" sldId="473"/>
            <ac:spMk id="5" creationId="{0F333D20-CC5C-465E-8514-17CA5124B6C0}"/>
          </ac:spMkLst>
        </pc:spChg>
        <pc:spChg chg="mod">
          <ac:chgData name="Berfu Negiz" userId="c902afe3-fc03-4723-b214-cf51b2dc088d" providerId="ADAL" clId="{3E175416-648C-4AC5-A470-9C0A21938744}" dt="2020-09-16T21:43:41.358" v="15840" actId="20577"/>
          <ac:spMkLst>
            <pc:docMk/>
            <pc:sldMk cId="2070531453" sldId="473"/>
            <ac:spMk id="7" creationId="{50B52D43-03B0-4730-AB53-D2BAD17F5906}"/>
          </ac:spMkLst>
        </pc:spChg>
        <pc:spChg chg="add mod">
          <ac:chgData name="Berfu Negiz" userId="c902afe3-fc03-4723-b214-cf51b2dc088d" providerId="ADAL" clId="{3E175416-648C-4AC5-A470-9C0A21938744}" dt="2020-09-16T22:00:18.413" v="16195" actId="20577"/>
          <ac:spMkLst>
            <pc:docMk/>
            <pc:sldMk cId="2070531453" sldId="473"/>
            <ac:spMk id="11" creationId="{93A278A0-6D2E-4C19-AFED-718237A55B9C}"/>
          </ac:spMkLst>
        </pc:spChg>
        <pc:spChg chg="add">
          <ac:chgData name="Berfu Negiz" userId="c902afe3-fc03-4723-b214-cf51b2dc088d" providerId="ADAL" clId="{3E175416-648C-4AC5-A470-9C0A21938744}" dt="2020-09-18T14:52:42.484" v="16253"/>
          <ac:spMkLst>
            <pc:docMk/>
            <pc:sldMk cId="2070531453" sldId="473"/>
            <ac:spMk id="12" creationId="{1AADA0C9-7D15-4943-95AF-4DFB242D7233}"/>
          </ac:spMkLst>
        </pc:spChg>
        <pc:spChg chg="add">
          <ac:chgData name="Berfu Negiz" userId="c902afe3-fc03-4723-b214-cf51b2dc088d" providerId="ADAL" clId="{3E175416-648C-4AC5-A470-9C0A21938744}" dt="2020-09-18T14:53:45.613" v="16254"/>
          <ac:spMkLst>
            <pc:docMk/>
            <pc:sldMk cId="2070531453" sldId="473"/>
            <ac:spMk id="13" creationId="{16C29BD7-A1B8-4146-83CC-DDA02AFC5F84}"/>
          </ac:spMkLst>
        </pc:spChg>
        <pc:picChg chg="add">
          <ac:chgData name="Berfu Negiz" userId="c902afe3-fc03-4723-b214-cf51b2dc088d" providerId="ADAL" clId="{3E175416-648C-4AC5-A470-9C0A21938744}" dt="2020-09-18T14:52:29.745" v="16252"/>
          <ac:picMkLst>
            <pc:docMk/>
            <pc:sldMk cId="2070531453" sldId="473"/>
            <ac:picMk id="3" creationId="{6C86C66F-5128-4FF2-B5AD-550A515A2BB1}"/>
          </ac:picMkLst>
        </pc:picChg>
      </pc:sldChg>
      <pc:sldChg chg="modSp add ord addCm delCm modCm">
        <pc:chgData name="Berfu Negiz" userId="c902afe3-fc03-4723-b214-cf51b2dc088d" providerId="ADAL" clId="{3E175416-648C-4AC5-A470-9C0A21938744}" dt="2020-09-18T15:29:07.678" v="16272"/>
        <pc:sldMkLst>
          <pc:docMk/>
          <pc:sldMk cId="754543009" sldId="483"/>
        </pc:sldMkLst>
        <pc:spChg chg="mod">
          <ac:chgData name="Berfu Negiz" userId="c902afe3-fc03-4723-b214-cf51b2dc088d" providerId="ADAL" clId="{3E175416-648C-4AC5-A470-9C0A21938744}" dt="2020-09-16T17:39:15.314" v="16" actId="20577"/>
          <ac:spMkLst>
            <pc:docMk/>
            <pc:sldMk cId="754543009" sldId="483"/>
            <ac:spMk id="2" creationId="{6053830C-F259-4633-B3E5-6B08FD124AAF}"/>
          </ac:spMkLst>
        </pc:spChg>
        <pc:spChg chg="mod">
          <ac:chgData name="Berfu Negiz" userId="c902afe3-fc03-4723-b214-cf51b2dc088d" providerId="ADAL" clId="{3E175416-648C-4AC5-A470-9C0A21938744}" dt="2020-09-16T17:42:31.746" v="107" actId="20577"/>
          <ac:spMkLst>
            <pc:docMk/>
            <pc:sldMk cId="754543009" sldId="483"/>
            <ac:spMk id="3" creationId="{A0DAB81A-74C6-48D6-BA83-79DC54244A6B}"/>
          </ac:spMkLst>
        </pc:spChg>
        <pc:spChg chg="mod">
          <ac:chgData name="Berfu Negiz" userId="c902afe3-fc03-4723-b214-cf51b2dc088d" providerId="ADAL" clId="{3E175416-648C-4AC5-A470-9C0A21938744}" dt="2020-09-16T17:42:20.671" v="104" actId="20577"/>
          <ac:spMkLst>
            <pc:docMk/>
            <pc:sldMk cId="754543009" sldId="483"/>
            <ac:spMk id="4" creationId="{58A2FB2D-7BF5-415E-AD0A-CF0903A920DA}"/>
          </ac:spMkLst>
        </pc:spChg>
        <pc:spChg chg="mod">
          <ac:chgData name="Berfu Negiz" userId="c902afe3-fc03-4723-b214-cf51b2dc088d" providerId="ADAL" clId="{3E175416-648C-4AC5-A470-9C0A21938744}" dt="2020-09-16T17:42:03.041" v="87" actId="20577"/>
          <ac:spMkLst>
            <pc:docMk/>
            <pc:sldMk cId="754543009" sldId="483"/>
            <ac:spMk id="5" creationId="{BC5EA2F9-D8B4-4694-9E4C-9C5045639533}"/>
          </ac:spMkLst>
        </pc:spChg>
      </pc:sldChg>
      <pc:sldChg chg="addSp delSp modSp add">
        <pc:chgData name="Berfu Negiz" userId="c902afe3-fc03-4723-b214-cf51b2dc088d" providerId="ADAL" clId="{3E175416-648C-4AC5-A470-9C0A21938744}" dt="2020-09-16T22:09:49.674" v="16200"/>
        <pc:sldMkLst>
          <pc:docMk/>
          <pc:sldMk cId="2265604942" sldId="484"/>
        </pc:sldMkLst>
        <pc:spChg chg="mod ord">
          <ac:chgData name="Berfu Negiz" userId="c902afe3-fc03-4723-b214-cf51b2dc088d" providerId="ADAL" clId="{3E175416-648C-4AC5-A470-9C0A21938744}" dt="2020-09-16T18:03:38.465" v="689"/>
          <ac:spMkLst>
            <pc:docMk/>
            <pc:sldMk cId="2265604942" sldId="484"/>
            <ac:spMk id="2" creationId="{A56AF692-15E7-4EB1-82A5-15E40B6676B5}"/>
          </ac:spMkLst>
        </pc:spChg>
        <pc:spChg chg="del mod ord">
          <ac:chgData name="Berfu Negiz" userId="c902afe3-fc03-4723-b214-cf51b2dc088d" providerId="ADAL" clId="{3E175416-648C-4AC5-A470-9C0A21938744}" dt="2020-09-16T18:04:30.146" v="744"/>
          <ac:spMkLst>
            <pc:docMk/>
            <pc:sldMk cId="2265604942" sldId="484"/>
            <ac:spMk id="3" creationId="{7C59B5F3-B6FF-423D-9F98-F1B1E203545A}"/>
          </ac:spMkLst>
        </pc:spChg>
        <pc:spChg chg="mod ord">
          <ac:chgData name="Berfu Negiz" userId="c902afe3-fc03-4723-b214-cf51b2dc088d" providerId="ADAL" clId="{3E175416-648C-4AC5-A470-9C0A21938744}" dt="2020-09-16T18:05:02.875" v="799" actId="20577"/>
          <ac:spMkLst>
            <pc:docMk/>
            <pc:sldMk cId="2265604942" sldId="484"/>
            <ac:spMk id="4" creationId="{77C5B259-1853-4513-B01E-41961F4240DD}"/>
          </ac:spMkLst>
        </pc:spChg>
        <pc:spChg chg="del mod ord">
          <ac:chgData name="Berfu Negiz" userId="c902afe3-fc03-4723-b214-cf51b2dc088d" providerId="ADAL" clId="{3E175416-648C-4AC5-A470-9C0A21938744}" dt="2020-09-16T18:03:56.313" v="738" actId="478"/>
          <ac:spMkLst>
            <pc:docMk/>
            <pc:sldMk cId="2265604942" sldId="484"/>
            <ac:spMk id="5" creationId="{84CBE8E0-FB11-491E-B8DF-C9FE3958D4A2}"/>
          </ac:spMkLst>
        </pc:spChg>
        <pc:spChg chg="mod ord">
          <ac:chgData name="Berfu Negiz" userId="c902afe3-fc03-4723-b214-cf51b2dc088d" providerId="ADAL" clId="{3E175416-648C-4AC5-A470-9C0A21938744}" dt="2020-09-16T18:03:49.799" v="737" actId="5793"/>
          <ac:spMkLst>
            <pc:docMk/>
            <pc:sldMk cId="2265604942" sldId="484"/>
            <ac:spMk id="6" creationId="{3154A7E4-DF70-477B-9E5F-1724BE3653F6}"/>
          </ac:spMkLst>
        </pc:spChg>
        <pc:spChg chg="del mod ord">
          <ac:chgData name="Berfu Negiz" userId="c902afe3-fc03-4723-b214-cf51b2dc088d" providerId="ADAL" clId="{3E175416-648C-4AC5-A470-9C0A21938744}" dt="2020-09-16T18:03:42.169" v="735" actId="478"/>
          <ac:spMkLst>
            <pc:docMk/>
            <pc:sldMk cId="2265604942" sldId="484"/>
            <ac:spMk id="7" creationId="{C691004F-C12D-47D7-A993-B42B8199B48D}"/>
          </ac:spMkLst>
        </pc:spChg>
        <pc:spChg chg="add mod ord">
          <ac:chgData name="Berfu Negiz" userId="c902afe3-fc03-4723-b214-cf51b2dc088d" providerId="ADAL" clId="{3E175416-648C-4AC5-A470-9C0A21938744}" dt="2020-09-16T18:03:38.464" v="687"/>
          <ac:spMkLst>
            <pc:docMk/>
            <pc:sldMk cId="2265604942" sldId="484"/>
            <ac:spMk id="8" creationId="{4E937CE4-7FD8-4EB0-BD10-BECCABDF62C0}"/>
          </ac:spMkLst>
        </pc:spChg>
        <pc:spChg chg="add mod">
          <ac:chgData name="Berfu Negiz" userId="c902afe3-fc03-4723-b214-cf51b2dc088d" providerId="ADAL" clId="{3E175416-648C-4AC5-A470-9C0A21938744}" dt="2020-09-16T18:23:11.488" v="1080" actId="1035"/>
          <ac:spMkLst>
            <pc:docMk/>
            <pc:sldMk cId="2265604942" sldId="484"/>
            <ac:spMk id="10" creationId="{17E640B0-67BD-4BA8-B713-D1875E7A9666}"/>
          </ac:spMkLst>
        </pc:spChg>
        <pc:spChg chg="add mod">
          <ac:chgData name="Berfu Negiz" userId="c902afe3-fc03-4723-b214-cf51b2dc088d" providerId="ADAL" clId="{3E175416-648C-4AC5-A470-9C0A21938744}" dt="2020-09-16T18:23:11.488" v="1080" actId="1035"/>
          <ac:spMkLst>
            <pc:docMk/>
            <pc:sldMk cId="2265604942" sldId="484"/>
            <ac:spMk id="11" creationId="{0A2B57D0-8059-459B-96DC-FC9C01C7BF7F}"/>
          </ac:spMkLst>
        </pc:spChg>
        <pc:spChg chg="add mod">
          <ac:chgData name="Berfu Negiz" userId="c902afe3-fc03-4723-b214-cf51b2dc088d" providerId="ADAL" clId="{3E175416-648C-4AC5-A470-9C0A21938744}" dt="2020-09-16T18:23:11.488" v="1080" actId="1035"/>
          <ac:spMkLst>
            <pc:docMk/>
            <pc:sldMk cId="2265604942" sldId="484"/>
            <ac:spMk id="12" creationId="{D2DD00E2-A03C-45F6-AADA-5BDA8D03BCD8}"/>
          </ac:spMkLst>
        </pc:spChg>
        <pc:spChg chg="add">
          <ac:chgData name="Berfu Negiz" userId="c902afe3-fc03-4723-b214-cf51b2dc088d" providerId="ADAL" clId="{3E175416-648C-4AC5-A470-9C0A21938744}" dt="2020-09-16T22:09:49.674" v="16200"/>
          <ac:spMkLst>
            <pc:docMk/>
            <pc:sldMk cId="2265604942" sldId="484"/>
            <ac:spMk id="16" creationId="{2B21BD0F-4A2D-451E-8B6D-F45E0F98BC72}"/>
          </ac:spMkLst>
        </pc:spChg>
        <pc:graphicFrameChg chg="add mod ord">
          <ac:chgData name="Berfu Negiz" userId="c902afe3-fc03-4723-b214-cf51b2dc088d" providerId="ADAL" clId="{3E175416-648C-4AC5-A470-9C0A21938744}" dt="2020-09-16T18:05:03.370" v="801"/>
          <ac:graphicFrameMkLst>
            <pc:docMk/>
            <pc:sldMk cId="2265604942" sldId="484"/>
            <ac:graphicFrameMk id="9" creationId="{DA442EE7-F6F5-46E7-A7CD-4B3E18F09B5A}"/>
          </ac:graphicFrameMkLst>
        </pc:graphicFrameChg>
        <pc:picChg chg="add mod">
          <ac:chgData name="Berfu Negiz" userId="c902afe3-fc03-4723-b214-cf51b2dc088d" providerId="ADAL" clId="{3E175416-648C-4AC5-A470-9C0A21938744}" dt="2020-09-16T18:23:11.488" v="1080" actId="1035"/>
          <ac:picMkLst>
            <pc:docMk/>
            <pc:sldMk cId="2265604942" sldId="484"/>
            <ac:picMk id="13" creationId="{6B5BA396-85A7-45F9-A295-D6D272AE6000}"/>
          </ac:picMkLst>
        </pc:picChg>
        <pc:picChg chg="add mod">
          <ac:chgData name="Berfu Negiz" userId="c902afe3-fc03-4723-b214-cf51b2dc088d" providerId="ADAL" clId="{3E175416-648C-4AC5-A470-9C0A21938744}" dt="2020-09-16T18:23:11.488" v="1080" actId="1035"/>
          <ac:picMkLst>
            <pc:docMk/>
            <pc:sldMk cId="2265604942" sldId="484"/>
            <ac:picMk id="14" creationId="{5B02C437-4D21-43A7-9152-D248A46DBC08}"/>
          </ac:picMkLst>
        </pc:picChg>
        <pc:picChg chg="add mod">
          <ac:chgData name="Berfu Negiz" userId="c902afe3-fc03-4723-b214-cf51b2dc088d" providerId="ADAL" clId="{3E175416-648C-4AC5-A470-9C0A21938744}" dt="2020-09-16T18:23:11.488" v="1080" actId="1035"/>
          <ac:picMkLst>
            <pc:docMk/>
            <pc:sldMk cId="2265604942" sldId="484"/>
            <ac:picMk id="15" creationId="{1C18EF83-0B82-4B9B-A431-A7F2A6575242}"/>
          </ac:picMkLst>
        </pc:picChg>
      </pc:sldChg>
      <pc:sldChg chg="addSp delSp modSp add ord modNotesTx">
        <pc:chgData name="Berfu Negiz" userId="c902afe3-fc03-4723-b214-cf51b2dc088d" providerId="ADAL" clId="{3E175416-648C-4AC5-A470-9C0A21938744}" dt="2020-09-18T13:38:34.682" v="16217"/>
        <pc:sldMkLst>
          <pc:docMk/>
          <pc:sldMk cId="1056731362" sldId="485"/>
        </pc:sldMkLst>
        <pc:spChg chg="mod ord">
          <ac:chgData name="Berfu Negiz" userId="c902afe3-fc03-4723-b214-cf51b2dc088d" providerId="ADAL" clId="{3E175416-648C-4AC5-A470-9C0A21938744}" dt="2020-09-16T18:05:28.028" v="834"/>
          <ac:spMkLst>
            <pc:docMk/>
            <pc:sldMk cId="1056731362" sldId="485"/>
            <ac:spMk id="2" creationId="{BA87480E-8AEA-4086-A06B-D443BA775E64}"/>
          </ac:spMkLst>
        </pc:spChg>
        <pc:spChg chg="del mod ord">
          <ac:chgData name="Berfu Negiz" userId="c902afe3-fc03-4723-b214-cf51b2dc088d" providerId="ADAL" clId="{3E175416-648C-4AC5-A470-9C0A21938744}" dt="2020-09-16T18:12:52.623" v="1003"/>
          <ac:spMkLst>
            <pc:docMk/>
            <pc:sldMk cId="1056731362" sldId="485"/>
            <ac:spMk id="3" creationId="{FD0C9F4E-3E72-4177-AB77-EE2D4C47663F}"/>
          </ac:spMkLst>
        </pc:spChg>
        <pc:spChg chg="mod ord">
          <ac:chgData name="Berfu Negiz" userId="c902afe3-fc03-4723-b214-cf51b2dc088d" providerId="ADAL" clId="{3E175416-648C-4AC5-A470-9C0A21938744}" dt="2020-09-16T18:05:28.030" v="838"/>
          <ac:spMkLst>
            <pc:docMk/>
            <pc:sldMk cId="1056731362" sldId="485"/>
            <ac:spMk id="4" creationId="{1AD67DA0-DF67-4017-8ADF-8F4ABDB48BD7}"/>
          </ac:spMkLst>
        </pc:spChg>
        <pc:spChg chg="del mod ord">
          <ac:chgData name="Berfu Negiz" userId="c902afe3-fc03-4723-b214-cf51b2dc088d" providerId="ADAL" clId="{3E175416-648C-4AC5-A470-9C0A21938744}" dt="2020-09-16T18:06:54.804" v="869" actId="478"/>
          <ac:spMkLst>
            <pc:docMk/>
            <pc:sldMk cId="1056731362" sldId="485"/>
            <ac:spMk id="5" creationId="{58E6FE7E-63A2-455F-A86B-C05295999099}"/>
          </ac:spMkLst>
        </pc:spChg>
        <pc:spChg chg="add del mod ord">
          <ac:chgData name="Berfu Negiz" userId="c902afe3-fc03-4723-b214-cf51b2dc088d" providerId="ADAL" clId="{3E175416-648C-4AC5-A470-9C0A21938744}" dt="2020-09-16T18:12:37.551" v="988" actId="14100"/>
          <ac:spMkLst>
            <pc:docMk/>
            <pc:sldMk cId="1056731362" sldId="485"/>
            <ac:spMk id="6" creationId="{E1D6FA3B-01AE-4FB1-8742-1A1E098A54DC}"/>
          </ac:spMkLst>
        </pc:spChg>
        <pc:spChg chg="add mod ord">
          <ac:chgData name="Berfu Negiz" userId="c902afe3-fc03-4723-b214-cf51b2dc088d" providerId="ADAL" clId="{3E175416-648C-4AC5-A470-9C0A21938744}" dt="2020-09-16T18:05:28.026" v="832"/>
          <ac:spMkLst>
            <pc:docMk/>
            <pc:sldMk cId="1056731362" sldId="485"/>
            <ac:spMk id="7" creationId="{3D9336DF-2C87-4D7C-9BFE-8FD22392C235}"/>
          </ac:spMkLst>
        </pc:spChg>
        <pc:spChg chg="add del mod">
          <ac:chgData name="Berfu Negiz" userId="c902afe3-fc03-4723-b214-cf51b2dc088d" providerId="ADAL" clId="{3E175416-648C-4AC5-A470-9C0A21938744}" dt="2020-09-16T18:06:55.851" v="870" actId="478"/>
          <ac:spMkLst>
            <pc:docMk/>
            <pc:sldMk cId="1056731362" sldId="485"/>
            <ac:spMk id="10" creationId="{10898A53-6DC8-4725-96F2-D6E1574EC8C3}"/>
          </ac:spMkLst>
        </pc:spChg>
        <pc:spChg chg="add mod">
          <ac:chgData name="Berfu Negiz" userId="c902afe3-fc03-4723-b214-cf51b2dc088d" providerId="ADAL" clId="{3E175416-648C-4AC5-A470-9C0A21938744}" dt="2020-09-16T21:44:06.992" v="15847" actId="20577"/>
          <ac:spMkLst>
            <pc:docMk/>
            <pc:sldMk cId="1056731362" sldId="485"/>
            <ac:spMk id="11" creationId="{D3DDA6DA-1E97-4554-8A42-430605B8E078}"/>
          </ac:spMkLst>
        </pc:spChg>
        <pc:spChg chg="add del mod">
          <ac:chgData name="Berfu Negiz" userId="c902afe3-fc03-4723-b214-cf51b2dc088d" providerId="ADAL" clId="{3E175416-648C-4AC5-A470-9C0A21938744}" dt="2020-09-16T18:07:19.415" v="877" actId="478"/>
          <ac:spMkLst>
            <pc:docMk/>
            <pc:sldMk cId="1056731362" sldId="485"/>
            <ac:spMk id="12" creationId="{26709B93-9E19-468F-A007-E223F083EACD}"/>
          </ac:spMkLst>
        </pc:spChg>
        <pc:spChg chg="add del mod">
          <ac:chgData name="Berfu Negiz" userId="c902afe3-fc03-4723-b214-cf51b2dc088d" providerId="ADAL" clId="{3E175416-648C-4AC5-A470-9C0A21938744}" dt="2020-09-16T18:07:21.285" v="878" actId="478"/>
          <ac:spMkLst>
            <pc:docMk/>
            <pc:sldMk cId="1056731362" sldId="485"/>
            <ac:spMk id="13" creationId="{1EA13E16-31B5-4479-9A4E-8B51C7FA07AB}"/>
          </ac:spMkLst>
        </pc:spChg>
        <pc:spChg chg="add del mod">
          <ac:chgData name="Berfu Negiz" userId="c902afe3-fc03-4723-b214-cf51b2dc088d" providerId="ADAL" clId="{3E175416-648C-4AC5-A470-9C0A21938744}" dt="2020-09-16T18:08:10.664" v="896" actId="478"/>
          <ac:spMkLst>
            <pc:docMk/>
            <pc:sldMk cId="1056731362" sldId="485"/>
            <ac:spMk id="14" creationId="{DEF9D687-393B-4054-AFDD-A79E8E392C36}"/>
          </ac:spMkLst>
        </pc:spChg>
        <pc:spChg chg="add del mod">
          <ac:chgData name="Berfu Negiz" userId="c902afe3-fc03-4723-b214-cf51b2dc088d" providerId="ADAL" clId="{3E175416-648C-4AC5-A470-9C0A21938744}" dt="2020-09-16T18:10:20.192" v="954" actId="478"/>
          <ac:spMkLst>
            <pc:docMk/>
            <pc:sldMk cId="1056731362" sldId="485"/>
            <ac:spMk id="15" creationId="{2D1A1728-2633-4581-9B82-0F202ADF7124}"/>
          </ac:spMkLst>
        </pc:spChg>
        <pc:spChg chg="add del mod">
          <ac:chgData name="Berfu Negiz" userId="c902afe3-fc03-4723-b214-cf51b2dc088d" providerId="ADAL" clId="{3E175416-648C-4AC5-A470-9C0A21938744}" dt="2020-09-16T18:10:47.480" v="961" actId="478"/>
          <ac:spMkLst>
            <pc:docMk/>
            <pc:sldMk cId="1056731362" sldId="485"/>
            <ac:spMk id="16" creationId="{FD8EED02-2BC0-4AFE-8FE3-00B7277C98F0}"/>
          </ac:spMkLst>
        </pc:spChg>
        <pc:spChg chg="add del mod">
          <ac:chgData name="Berfu Negiz" userId="c902afe3-fc03-4723-b214-cf51b2dc088d" providerId="ADAL" clId="{3E175416-648C-4AC5-A470-9C0A21938744}" dt="2020-09-16T18:10:59.044" v="969" actId="478"/>
          <ac:spMkLst>
            <pc:docMk/>
            <pc:sldMk cId="1056731362" sldId="485"/>
            <ac:spMk id="17" creationId="{B68CE45C-8E0F-490B-8533-FA86C2CA1AF2}"/>
          </ac:spMkLst>
        </pc:spChg>
        <pc:spChg chg="add mod">
          <ac:chgData name="Berfu Negiz" userId="c902afe3-fc03-4723-b214-cf51b2dc088d" providerId="ADAL" clId="{3E175416-648C-4AC5-A470-9C0A21938744}" dt="2020-09-16T21:44:08.007" v="15848" actId="20577"/>
          <ac:spMkLst>
            <pc:docMk/>
            <pc:sldMk cId="1056731362" sldId="485"/>
            <ac:spMk id="18" creationId="{020FEF94-8B96-46B1-A113-B507AC663534}"/>
          </ac:spMkLst>
        </pc:spChg>
        <pc:spChg chg="add mod">
          <ac:chgData name="Berfu Negiz" userId="c902afe3-fc03-4723-b214-cf51b2dc088d" providerId="ADAL" clId="{3E175416-648C-4AC5-A470-9C0A21938744}" dt="2020-09-16T21:44:09.684" v="15849" actId="20577"/>
          <ac:spMkLst>
            <pc:docMk/>
            <pc:sldMk cId="1056731362" sldId="485"/>
            <ac:spMk id="19" creationId="{0139E922-198E-40EE-BDD2-45D3BAA56134}"/>
          </ac:spMkLst>
        </pc:spChg>
        <pc:spChg chg="add del">
          <ac:chgData name="Berfu Negiz" userId="c902afe3-fc03-4723-b214-cf51b2dc088d" providerId="ADAL" clId="{3E175416-648C-4AC5-A470-9C0A21938744}" dt="2020-09-16T18:11:39.039" v="977" actId="478"/>
          <ac:spMkLst>
            <pc:docMk/>
            <pc:sldMk cId="1056731362" sldId="485"/>
            <ac:spMk id="20" creationId="{06B36116-BD91-4189-A9DB-69DC9CDA628B}"/>
          </ac:spMkLst>
        </pc:spChg>
        <pc:spChg chg="add mod">
          <ac:chgData name="Berfu Negiz" userId="c902afe3-fc03-4723-b214-cf51b2dc088d" providerId="ADAL" clId="{3E175416-648C-4AC5-A470-9C0A21938744}" dt="2020-09-16T21:44:10.615" v="15850" actId="20577"/>
          <ac:spMkLst>
            <pc:docMk/>
            <pc:sldMk cId="1056731362" sldId="485"/>
            <ac:spMk id="21" creationId="{910B9E7D-6624-427A-8B31-D7F3CEADE724}"/>
          </ac:spMkLst>
        </pc:spChg>
        <pc:graphicFrameChg chg="add mod ord">
          <ac:chgData name="Berfu Negiz" userId="c902afe3-fc03-4723-b214-cf51b2dc088d" providerId="ADAL" clId="{3E175416-648C-4AC5-A470-9C0A21938744}" dt="2020-09-16T18:05:28.076" v="856"/>
          <ac:graphicFrameMkLst>
            <pc:docMk/>
            <pc:sldMk cId="1056731362" sldId="485"/>
            <ac:graphicFrameMk id="8" creationId="{374CE92F-13E7-4DC5-80E0-558A7EEE0675}"/>
          </ac:graphicFrameMkLst>
        </pc:graphicFrameChg>
        <pc:picChg chg="add mod">
          <ac:chgData name="Berfu Negiz" userId="c902afe3-fc03-4723-b214-cf51b2dc088d" providerId="ADAL" clId="{3E175416-648C-4AC5-A470-9C0A21938744}" dt="2020-09-16T18:23:23.803" v="1092" actId="1035"/>
          <ac:picMkLst>
            <pc:docMk/>
            <pc:sldMk cId="1056731362" sldId="485"/>
            <ac:picMk id="23" creationId="{9E29BA97-E1EC-40BB-9325-44D2928E8AE0}"/>
          </ac:picMkLst>
        </pc:picChg>
        <pc:picChg chg="add mod">
          <ac:chgData name="Berfu Negiz" userId="c902afe3-fc03-4723-b214-cf51b2dc088d" providerId="ADAL" clId="{3E175416-648C-4AC5-A470-9C0A21938744}" dt="2020-09-16T18:23:23.803" v="1092" actId="1035"/>
          <ac:picMkLst>
            <pc:docMk/>
            <pc:sldMk cId="1056731362" sldId="485"/>
            <ac:picMk id="25" creationId="{CA8E0432-E170-41AD-A5BA-18266D437DE7}"/>
          </ac:picMkLst>
        </pc:picChg>
        <pc:picChg chg="add mod">
          <ac:chgData name="Berfu Negiz" userId="c902afe3-fc03-4723-b214-cf51b2dc088d" providerId="ADAL" clId="{3E175416-648C-4AC5-A470-9C0A21938744}" dt="2020-09-16T18:23:23.803" v="1092" actId="1035"/>
          <ac:picMkLst>
            <pc:docMk/>
            <pc:sldMk cId="1056731362" sldId="485"/>
            <ac:picMk id="27" creationId="{A84C5D40-50AA-4C48-B033-7FDA5F8E4E09}"/>
          </ac:picMkLst>
        </pc:picChg>
        <pc:picChg chg="add mod">
          <ac:chgData name="Berfu Negiz" userId="c902afe3-fc03-4723-b214-cf51b2dc088d" providerId="ADAL" clId="{3E175416-648C-4AC5-A470-9C0A21938744}" dt="2020-09-16T18:23:23.803" v="1092" actId="1035"/>
          <ac:picMkLst>
            <pc:docMk/>
            <pc:sldMk cId="1056731362" sldId="485"/>
            <ac:picMk id="29" creationId="{C1CBE237-90F0-40D7-9D46-E3F5577A724F}"/>
          </ac:picMkLst>
        </pc:picChg>
      </pc:sldChg>
      <pc:sldChg chg="addSp delSp modSp add">
        <pc:chgData name="Berfu Negiz" userId="c902afe3-fc03-4723-b214-cf51b2dc088d" providerId="ADAL" clId="{3E175416-648C-4AC5-A470-9C0A21938744}" dt="2020-09-18T14:14:01.091" v="16219"/>
        <pc:sldMkLst>
          <pc:docMk/>
          <pc:sldMk cId="2243287094" sldId="486"/>
        </pc:sldMkLst>
        <pc:spChg chg="del mod">
          <ac:chgData name="Berfu Negiz" userId="c902afe3-fc03-4723-b214-cf51b2dc088d" providerId="ADAL" clId="{3E175416-648C-4AC5-A470-9C0A21938744}" dt="2020-09-16T20:42:01.720" v="14565" actId="478"/>
          <ac:spMkLst>
            <pc:docMk/>
            <pc:sldMk cId="2243287094" sldId="486"/>
            <ac:spMk id="2" creationId="{B57CDBF3-65C0-4B88-87A8-A5DBC349D817}"/>
          </ac:spMkLst>
        </pc:spChg>
        <pc:spChg chg="mod">
          <ac:chgData name="Berfu Negiz" userId="c902afe3-fc03-4723-b214-cf51b2dc088d" providerId="ADAL" clId="{3E175416-648C-4AC5-A470-9C0A21938744}" dt="2020-09-18T14:14:01.091" v="16219"/>
          <ac:spMkLst>
            <pc:docMk/>
            <pc:sldMk cId="2243287094" sldId="486"/>
            <ac:spMk id="3" creationId="{71148904-19C5-47C3-99E2-0A4FDE7276FA}"/>
          </ac:spMkLst>
        </pc:spChg>
        <pc:spChg chg="add mod">
          <ac:chgData name="Berfu Negiz" userId="c902afe3-fc03-4723-b214-cf51b2dc088d" providerId="ADAL" clId="{3E175416-648C-4AC5-A470-9C0A21938744}" dt="2020-09-16T20:42:18.878" v="14629" actId="20577"/>
          <ac:spMkLst>
            <pc:docMk/>
            <pc:sldMk cId="2243287094" sldId="486"/>
            <ac:spMk id="14" creationId="{318F5078-3AA4-45F6-8B7A-5BF105CA4493}"/>
          </ac:spMkLst>
        </pc:spChg>
        <pc:spChg chg="add mod">
          <ac:chgData name="Berfu Negiz" userId="c902afe3-fc03-4723-b214-cf51b2dc088d" providerId="ADAL" clId="{3E175416-648C-4AC5-A470-9C0A21938744}" dt="2020-09-16T20:45:53.105" v="14687"/>
          <ac:spMkLst>
            <pc:docMk/>
            <pc:sldMk cId="2243287094" sldId="486"/>
            <ac:spMk id="15" creationId="{2E1C4704-DE35-4481-B9A9-E9620EC915BA}"/>
          </ac:spMkLst>
        </pc:spChg>
        <pc:graphicFrameChg chg="del">
          <ac:chgData name="Berfu Negiz" userId="c902afe3-fc03-4723-b214-cf51b2dc088d" providerId="ADAL" clId="{3E175416-648C-4AC5-A470-9C0A21938744}" dt="2020-09-16T18:59:44.503" v="1460"/>
          <ac:graphicFrameMkLst>
            <pc:docMk/>
            <pc:sldMk cId="2243287094" sldId="486"/>
            <ac:graphicFrameMk id="7" creationId="{FFBCD010-CE37-4538-8785-724CB80892DE}"/>
          </ac:graphicFrameMkLst>
        </pc:graphicFrameChg>
        <pc:graphicFrameChg chg="mod modGraphic">
          <ac:chgData name="Berfu Negiz" userId="c902afe3-fc03-4723-b214-cf51b2dc088d" providerId="ADAL" clId="{3E175416-648C-4AC5-A470-9C0A21938744}" dt="2020-09-16T18:52:19.358" v="1454" actId="20577"/>
          <ac:graphicFrameMkLst>
            <pc:docMk/>
            <pc:sldMk cId="2243287094" sldId="486"/>
            <ac:graphicFrameMk id="11" creationId="{01901B61-C00A-4674-86A8-654B0E42508A}"/>
          </ac:graphicFrameMkLst>
        </pc:graphicFrameChg>
        <pc:graphicFrameChg chg="add del">
          <ac:chgData name="Berfu Negiz" userId="c902afe3-fc03-4723-b214-cf51b2dc088d" providerId="ADAL" clId="{3E175416-648C-4AC5-A470-9C0A21938744}" dt="2020-09-16T19:01:37.886" v="1462"/>
          <ac:graphicFrameMkLst>
            <pc:docMk/>
            <pc:sldMk cId="2243287094" sldId="486"/>
            <ac:graphicFrameMk id="12" creationId="{75234CC3-31D4-42BB-A001-1F1FDB202739}"/>
          </ac:graphicFrameMkLst>
        </pc:graphicFrameChg>
        <pc:graphicFrameChg chg="add mod">
          <ac:chgData name="Berfu Negiz" userId="c902afe3-fc03-4723-b214-cf51b2dc088d" providerId="ADAL" clId="{3E175416-648C-4AC5-A470-9C0A21938744}" dt="2020-09-16T19:28:14.362" v="2145" actId="207"/>
          <ac:graphicFrameMkLst>
            <pc:docMk/>
            <pc:sldMk cId="2243287094" sldId="486"/>
            <ac:graphicFrameMk id="13" creationId="{D9888910-7F8A-49A9-B437-4E54455B0504}"/>
          </ac:graphicFrameMkLst>
        </pc:graphicFrameChg>
      </pc:sldChg>
      <pc:sldChg chg="addSp delSp modSp add modNotesTx">
        <pc:chgData name="Berfu Negiz" userId="c902afe3-fc03-4723-b214-cf51b2dc088d" providerId="ADAL" clId="{3E175416-648C-4AC5-A470-9C0A21938744}" dt="2020-09-16T21:43:47.278" v="15842" actId="20577"/>
        <pc:sldMkLst>
          <pc:docMk/>
          <pc:sldMk cId="210638819" sldId="487"/>
        </pc:sldMkLst>
        <pc:spChg chg="del mod">
          <ac:chgData name="Berfu Negiz" userId="c902afe3-fc03-4723-b214-cf51b2dc088d" providerId="ADAL" clId="{3E175416-648C-4AC5-A470-9C0A21938744}" dt="2020-09-16T20:45:59.406" v="14688" actId="478"/>
          <ac:spMkLst>
            <pc:docMk/>
            <pc:sldMk cId="210638819" sldId="487"/>
            <ac:spMk id="2" creationId="{B57CDBF3-65C0-4B88-87A8-A5DBC349D817}"/>
          </ac:spMkLst>
        </pc:spChg>
        <pc:spChg chg="mod">
          <ac:chgData name="Berfu Negiz" userId="c902afe3-fc03-4723-b214-cf51b2dc088d" providerId="ADAL" clId="{3E175416-648C-4AC5-A470-9C0A21938744}" dt="2020-09-16T21:43:47.278" v="15842" actId="20577"/>
          <ac:spMkLst>
            <pc:docMk/>
            <pc:sldMk cId="210638819" sldId="487"/>
            <ac:spMk id="3" creationId="{71148904-19C5-47C3-99E2-0A4FDE7276FA}"/>
          </ac:spMkLst>
        </pc:spChg>
        <pc:spChg chg="add del">
          <ac:chgData name="Berfu Negiz" userId="c902afe3-fc03-4723-b214-cf51b2dc088d" providerId="ADAL" clId="{3E175416-648C-4AC5-A470-9C0A21938744}" dt="2020-09-16T19:19:40.823" v="2010"/>
          <ac:spMkLst>
            <pc:docMk/>
            <pc:sldMk cId="210638819" sldId="487"/>
            <ac:spMk id="7" creationId="{AAC78D47-F4A8-4AF3-9424-A34B5B745B77}"/>
          </ac:spMkLst>
        </pc:spChg>
        <pc:spChg chg="mod">
          <ac:chgData name="Berfu Negiz" userId="c902afe3-fc03-4723-b214-cf51b2dc088d" providerId="ADAL" clId="{3E175416-648C-4AC5-A470-9C0A21938744}" dt="2020-09-16T19:10:00.257" v="1949" actId="20577"/>
          <ac:spMkLst>
            <pc:docMk/>
            <pc:sldMk cId="210638819" sldId="487"/>
            <ac:spMk id="8" creationId="{A52F66FA-813D-46AA-943B-FF6400E7D53F}"/>
          </ac:spMkLst>
        </pc:spChg>
        <pc:spChg chg="add mod">
          <ac:chgData name="Berfu Negiz" userId="c902afe3-fc03-4723-b214-cf51b2dc088d" providerId="ADAL" clId="{3E175416-648C-4AC5-A470-9C0A21938744}" dt="2020-09-16T19:21:42.296" v="2073" actId="1076"/>
          <ac:spMkLst>
            <pc:docMk/>
            <pc:sldMk cId="210638819" sldId="487"/>
            <ac:spMk id="14" creationId="{B132AA6F-AC38-4016-914A-3F7DEC02A3C7}"/>
          </ac:spMkLst>
        </pc:spChg>
        <pc:spChg chg="add mod">
          <ac:chgData name="Berfu Negiz" userId="c902afe3-fc03-4723-b214-cf51b2dc088d" providerId="ADAL" clId="{3E175416-648C-4AC5-A470-9C0A21938744}" dt="2020-09-16T19:21:51.574" v="2095" actId="20577"/>
          <ac:spMkLst>
            <pc:docMk/>
            <pc:sldMk cId="210638819" sldId="487"/>
            <ac:spMk id="16" creationId="{44FDCFB1-0605-40F4-B4BF-BF6C6652F485}"/>
          </ac:spMkLst>
        </pc:spChg>
        <pc:spChg chg="add mod">
          <ac:chgData name="Berfu Negiz" userId="c902afe3-fc03-4723-b214-cf51b2dc088d" providerId="ADAL" clId="{3E175416-648C-4AC5-A470-9C0A21938744}" dt="2020-09-16T20:46:20.046" v="14733" actId="1076"/>
          <ac:spMkLst>
            <pc:docMk/>
            <pc:sldMk cId="210638819" sldId="487"/>
            <ac:spMk id="17" creationId="{966F83C8-8479-4322-AB34-21DC92779976}"/>
          </ac:spMkLst>
        </pc:spChg>
        <pc:spChg chg="add mod">
          <ac:chgData name="Berfu Negiz" userId="c902afe3-fc03-4723-b214-cf51b2dc088d" providerId="ADAL" clId="{3E175416-648C-4AC5-A470-9C0A21938744}" dt="2020-09-16T20:46:18.300" v="14732" actId="571"/>
          <ac:spMkLst>
            <pc:docMk/>
            <pc:sldMk cId="210638819" sldId="487"/>
            <ac:spMk id="18" creationId="{2A030980-4103-4DDA-A67C-A312929C2779}"/>
          </ac:spMkLst>
        </pc:spChg>
        <pc:spChg chg="add">
          <ac:chgData name="Berfu Negiz" userId="c902afe3-fc03-4723-b214-cf51b2dc088d" providerId="ADAL" clId="{3E175416-648C-4AC5-A470-9C0A21938744}" dt="2020-09-16T20:46:26.044" v="14734"/>
          <ac:spMkLst>
            <pc:docMk/>
            <pc:sldMk cId="210638819" sldId="487"/>
            <ac:spMk id="19" creationId="{B61C33A5-3B8E-44B6-916D-CD9F0A03B5D0}"/>
          </ac:spMkLst>
        </pc:spChg>
        <pc:graphicFrameChg chg="mod modGraphic">
          <ac:chgData name="Berfu Negiz" userId="c902afe3-fc03-4723-b214-cf51b2dc088d" providerId="ADAL" clId="{3E175416-648C-4AC5-A470-9C0A21938744}" dt="2020-09-16T19:19:49.869" v="2011" actId="403"/>
          <ac:graphicFrameMkLst>
            <pc:docMk/>
            <pc:sldMk cId="210638819" sldId="487"/>
            <ac:graphicFrameMk id="11" creationId="{01901B61-C00A-4674-86A8-654B0E42508A}"/>
          </ac:graphicFrameMkLst>
        </pc:graphicFrameChg>
        <pc:graphicFrameChg chg="add mod modGraphic">
          <ac:chgData name="Berfu Negiz" userId="c902afe3-fc03-4723-b214-cf51b2dc088d" providerId="ADAL" clId="{3E175416-648C-4AC5-A470-9C0A21938744}" dt="2020-09-16T19:21:42.296" v="2073" actId="1076"/>
          <ac:graphicFrameMkLst>
            <pc:docMk/>
            <pc:sldMk cId="210638819" sldId="487"/>
            <ac:graphicFrameMk id="12" creationId="{5F000CA9-1B8B-4944-978A-2B52BB1E803C}"/>
          </ac:graphicFrameMkLst>
        </pc:graphicFrameChg>
        <pc:graphicFrameChg chg="del">
          <ac:chgData name="Berfu Negiz" userId="c902afe3-fc03-4723-b214-cf51b2dc088d" providerId="ADAL" clId="{3E175416-648C-4AC5-A470-9C0A21938744}" dt="2020-09-16T19:09:28.385" v="1934" actId="478"/>
          <ac:graphicFrameMkLst>
            <pc:docMk/>
            <pc:sldMk cId="210638819" sldId="487"/>
            <ac:graphicFrameMk id="13" creationId="{D9888910-7F8A-49A9-B437-4E54455B0504}"/>
          </ac:graphicFrameMkLst>
        </pc:graphicFrameChg>
        <pc:graphicFrameChg chg="add mod modGraphic">
          <ac:chgData name="Berfu Negiz" userId="c902afe3-fc03-4723-b214-cf51b2dc088d" providerId="ADAL" clId="{3E175416-648C-4AC5-A470-9C0A21938744}" dt="2020-09-16T19:23:30.112" v="2118" actId="14734"/>
          <ac:graphicFrameMkLst>
            <pc:docMk/>
            <pc:sldMk cId="210638819" sldId="487"/>
            <ac:graphicFrameMk id="15" creationId="{FED5CDAC-24E2-4032-8DB3-11793940D921}"/>
          </ac:graphicFrameMkLst>
        </pc:graphicFrameChg>
      </pc:sldChg>
      <pc:sldChg chg="addSp delSp modSp add">
        <pc:chgData name="Berfu Negiz" userId="c902afe3-fc03-4723-b214-cf51b2dc088d" providerId="ADAL" clId="{3E175416-648C-4AC5-A470-9C0A21938744}" dt="2020-09-16T20:28:12.340" v="13756"/>
        <pc:sldMkLst>
          <pc:docMk/>
          <pc:sldMk cId="2234843279" sldId="491"/>
        </pc:sldMkLst>
        <pc:spChg chg="mod">
          <ac:chgData name="Berfu Negiz" userId="c902afe3-fc03-4723-b214-cf51b2dc088d" providerId="ADAL" clId="{3E175416-648C-4AC5-A470-9C0A21938744}" dt="2020-09-16T20:28:04.853" v="13754" actId="113"/>
          <ac:spMkLst>
            <pc:docMk/>
            <pc:sldMk cId="2234843279" sldId="491"/>
            <ac:spMk id="2" creationId="{3CE4B686-258F-4F42-A701-0FB9D631854C}"/>
          </ac:spMkLst>
        </pc:spChg>
        <pc:spChg chg="del">
          <ac:chgData name="Berfu Negiz" userId="c902afe3-fc03-4723-b214-cf51b2dc088d" providerId="ADAL" clId="{3E175416-648C-4AC5-A470-9C0A21938744}" dt="2020-09-16T20:26:15.433" v="13637"/>
          <ac:spMkLst>
            <pc:docMk/>
            <pc:sldMk cId="2234843279" sldId="491"/>
            <ac:spMk id="3" creationId="{4E603C79-8752-4F22-B3BA-D40A86966C87}"/>
          </ac:spMkLst>
        </pc:spChg>
        <pc:spChg chg="del">
          <ac:chgData name="Berfu Negiz" userId="c902afe3-fc03-4723-b214-cf51b2dc088d" providerId="ADAL" clId="{3E175416-648C-4AC5-A470-9C0A21938744}" dt="2020-09-16T20:27:01.925" v="13639" actId="478"/>
          <ac:spMkLst>
            <pc:docMk/>
            <pc:sldMk cId="2234843279" sldId="491"/>
            <ac:spMk id="4" creationId="{5A843EF5-1616-4FA5-9C43-AB797A37B9DD}"/>
          </ac:spMkLst>
        </pc:spChg>
        <pc:spChg chg="del">
          <ac:chgData name="Berfu Negiz" userId="c902afe3-fc03-4723-b214-cf51b2dc088d" providerId="ADAL" clId="{3E175416-648C-4AC5-A470-9C0A21938744}" dt="2020-09-16T20:26:15.433" v="13637"/>
          <ac:spMkLst>
            <pc:docMk/>
            <pc:sldMk cId="2234843279" sldId="491"/>
            <ac:spMk id="5" creationId="{0B0A68B7-2D1F-440C-A241-BD3FCDA22853}"/>
          </ac:spMkLst>
        </pc:spChg>
        <pc:spChg chg="add del mod">
          <ac:chgData name="Berfu Negiz" userId="c902afe3-fc03-4723-b214-cf51b2dc088d" providerId="ADAL" clId="{3E175416-648C-4AC5-A470-9C0A21938744}" dt="2020-09-16T20:28:09.590" v="13755"/>
          <ac:spMkLst>
            <pc:docMk/>
            <pc:sldMk cId="2234843279" sldId="491"/>
            <ac:spMk id="6" creationId="{E01082EF-FF71-4895-ABAD-B405DC5AB6DA}"/>
          </ac:spMkLst>
        </pc:spChg>
        <pc:spChg chg="add del mod">
          <ac:chgData name="Berfu Negiz" userId="c902afe3-fc03-4723-b214-cf51b2dc088d" providerId="ADAL" clId="{3E175416-648C-4AC5-A470-9C0A21938744}" dt="2020-09-16T20:27:53.318" v="13751"/>
          <ac:spMkLst>
            <pc:docMk/>
            <pc:sldMk cId="2234843279" sldId="491"/>
            <ac:spMk id="7" creationId="{F8D51028-6800-4B8F-885E-D3B1689BECCE}"/>
          </ac:spMkLst>
        </pc:spChg>
        <pc:spChg chg="add del mod">
          <ac:chgData name="Berfu Negiz" userId="c902afe3-fc03-4723-b214-cf51b2dc088d" providerId="ADAL" clId="{3E175416-648C-4AC5-A470-9C0A21938744}" dt="2020-09-16T20:28:12.340" v="13756"/>
          <ac:spMkLst>
            <pc:docMk/>
            <pc:sldMk cId="2234843279" sldId="491"/>
            <ac:spMk id="8" creationId="{235B3239-0DAE-4B9A-A29C-A804AD2CF4AD}"/>
          </ac:spMkLst>
        </pc:spChg>
      </pc:sldChg>
      <pc:sldChg chg="modSp add">
        <pc:chgData name="Berfu Negiz" userId="c902afe3-fc03-4723-b214-cf51b2dc088d" providerId="ADAL" clId="{3E175416-648C-4AC5-A470-9C0A21938744}" dt="2020-09-16T20:31:12.729" v="13767"/>
        <pc:sldMkLst>
          <pc:docMk/>
          <pc:sldMk cId="941017551" sldId="492"/>
        </pc:sldMkLst>
        <pc:spChg chg="mod">
          <ac:chgData name="Berfu Negiz" userId="c902afe3-fc03-4723-b214-cf51b2dc088d" providerId="ADAL" clId="{3E175416-648C-4AC5-A470-9C0A21938744}" dt="2020-09-16T20:31:12.729" v="13767"/>
          <ac:spMkLst>
            <pc:docMk/>
            <pc:sldMk cId="941017551" sldId="492"/>
            <ac:spMk id="2" creationId="{336BCDBA-9F07-4AC4-95A9-D6A970BFF7DB}"/>
          </ac:spMkLst>
        </pc:spChg>
      </pc:sldChg>
      <pc:sldChg chg="addSp delSp modSp add">
        <pc:chgData name="Berfu Negiz" userId="c902afe3-fc03-4723-b214-cf51b2dc088d" providerId="ADAL" clId="{3E175416-648C-4AC5-A470-9C0A21938744}" dt="2020-09-16T21:43:36.214" v="15839" actId="20577"/>
        <pc:sldMkLst>
          <pc:docMk/>
          <pc:sldMk cId="2673110140" sldId="494"/>
        </pc:sldMkLst>
        <pc:spChg chg="mod ord">
          <ac:chgData name="Berfu Negiz" userId="c902afe3-fc03-4723-b214-cf51b2dc088d" providerId="ADAL" clId="{3E175416-648C-4AC5-A470-9C0A21938744}" dt="2020-09-16T20:33:03.929" v="14214"/>
          <ac:spMkLst>
            <pc:docMk/>
            <pc:sldMk cId="2673110140" sldId="494"/>
            <ac:spMk id="2" creationId="{33C050BC-6758-400F-AF87-EDDC7CF8352E}"/>
          </ac:spMkLst>
        </pc:spChg>
        <pc:spChg chg="del mod ord">
          <ac:chgData name="Berfu Negiz" userId="c902afe3-fc03-4723-b214-cf51b2dc088d" providerId="ADAL" clId="{3E175416-648C-4AC5-A470-9C0A21938744}" dt="2020-09-16T20:33:44.699" v="14256"/>
          <ac:spMkLst>
            <pc:docMk/>
            <pc:sldMk cId="2673110140" sldId="494"/>
            <ac:spMk id="3" creationId="{AA771ADD-01FB-442B-BE36-16F0891B9372}"/>
          </ac:spMkLst>
        </pc:spChg>
        <pc:spChg chg="mod ord">
          <ac:chgData name="Berfu Negiz" userId="c902afe3-fc03-4723-b214-cf51b2dc088d" providerId="ADAL" clId="{3E175416-648C-4AC5-A470-9C0A21938744}" dt="2020-09-16T20:33:03.930" v="14218"/>
          <ac:spMkLst>
            <pc:docMk/>
            <pc:sldMk cId="2673110140" sldId="494"/>
            <ac:spMk id="4" creationId="{2C16DB36-C786-45DC-AC30-613EBFFF6275}"/>
          </ac:spMkLst>
        </pc:spChg>
        <pc:spChg chg="del">
          <ac:chgData name="Berfu Negiz" userId="c902afe3-fc03-4723-b214-cf51b2dc088d" providerId="ADAL" clId="{3E175416-648C-4AC5-A470-9C0A21938744}" dt="2020-09-16T20:32:29.373" v="13771" actId="478"/>
          <ac:spMkLst>
            <pc:docMk/>
            <pc:sldMk cId="2673110140" sldId="494"/>
            <ac:spMk id="5" creationId="{7F1DE04A-DD40-4229-A797-2120BD50B4BF}"/>
          </ac:spMkLst>
        </pc:spChg>
        <pc:spChg chg="mod ord">
          <ac:chgData name="Berfu Negiz" userId="c902afe3-fc03-4723-b214-cf51b2dc088d" providerId="ADAL" clId="{3E175416-648C-4AC5-A470-9C0A21938744}" dt="2020-09-16T21:43:36.214" v="15839" actId="20577"/>
          <ac:spMkLst>
            <pc:docMk/>
            <pc:sldMk cId="2673110140" sldId="494"/>
            <ac:spMk id="6" creationId="{439C5783-91FD-4B7D-9460-6D7B1A81F11C}"/>
          </ac:spMkLst>
        </pc:spChg>
        <pc:spChg chg="mod ord">
          <ac:chgData name="Berfu Negiz" userId="c902afe3-fc03-4723-b214-cf51b2dc088d" providerId="ADAL" clId="{3E175416-648C-4AC5-A470-9C0A21938744}" dt="2020-09-16T20:33:03.933" v="14222"/>
          <ac:spMkLst>
            <pc:docMk/>
            <pc:sldMk cId="2673110140" sldId="494"/>
            <ac:spMk id="7" creationId="{F6851051-CB6B-45B0-A194-A20AFD25BF40}"/>
          </ac:spMkLst>
        </pc:spChg>
        <pc:spChg chg="add mod ord">
          <ac:chgData name="Berfu Negiz" userId="c902afe3-fc03-4723-b214-cf51b2dc088d" providerId="ADAL" clId="{3E175416-648C-4AC5-A470-9C0A21938744}" dt="2020-09-16T20:33:03.928" v="14212"/>
          <ac:spMkLst>
            <pc:docMk/>
            <pc:sldMk cId="2673110140" sldId="494"/>
            <ac:spMk id="9" creationId="{3AAC718E-5B47-48C2-A860-9AB6F1F66119}"/>
          </ac:spMkLst>
        </pc:spChg>
        <pc:spChg chg="add del mod ord">
          <ac:chgData name="Berfu Negiz" userId="c902afe3-fc03-4723-b214-cf51b2dc088d" providerId="ADAL" clId="{3E175416-648C-4AC5-A470-9C0A21938744}" dt="2020-09-16T20:33:40.752" v="14255" actId="478"/>
          <ac:spMkLst>
            <pc:docMk/>
            <pc:sldMk cId="2673110140" sldId="494"/>
            <ac:spMk id="10" creationId="{1BAA5F40-D4EB-4C42-9E60-8F083BB6E3A8}"/>
          </ac:spMkLst>
        </pc:spChg>
        <pc:spChg chg="add mod ord">
          <ac:chgData name="Berfu Negiz" userId="c902afe3-fc03-4723-b214-cf51b2dc088d" providerId="ADAL" clId="{3E175416-648C-4AC5-A470-9C0A21938744}" dt="2020-09-16T20:33:03.935" v="14226"/>
          <ac:spMkLst>
            <pc:docMk/>
            <pc:sldMk cId="2673110140" sldId="494"/>
            <ac:spMk id="11" creationId="{52B15735-6EB7-4232-BA78-9EA2C80DE242}"/>
          </ac:spMkLst>
        </pc:spChg>
        <pc:spChg chg="add mod ord">
          <ac:chgData name="Berfu Negiz" userId="c902afe3-fc03-4723-b214-cf51b2dc088d" providerId="ADAL" clId="{3E175416-648C-4AC5-A470-9C0A21938744}" dt="2020-09-16T20:33:03.942" v="14243"/>
          <ac:spMkLst>
            <pc:docMk/>
            <pc:sldMk cId="2673110140" sldId="494"/>
            <ac:spMk id="13" creationId="{0B3094BB-F14E-4B5C-B1E8-C0EB1E1AEB5D}"/>
          </ac:spMkLst>
        </pc:spChg>
        <pc:spChg chg="add mod ord">
          <ac:chgData name="Berfu Negiz" userId="c902afe3-fc03-4723-b214-cf51b2dc088d" providerId="ADAL" clId="{3E175416-648C-4AC5-A470-9C0A21938744}" dt="2020-09-16T20:33:03.941" v="14241"/>
          <ac:spMkLst>
            <pc:docMk/>
            <pc:sldMk cId="2673110140" sldId="494"/>
            <ac:spMk id="14" creationId="{B8F52E1C-895B-4E11-BAD1-A2F8D1C6A273}"/>
          </ac:spMkLst>
        </pc:spChg>
        <pc:spChg chg="add mod ord">
          <ac:chgData name="Berfu Negiz" userId="c902afe3-fc03-4723-b214-cf51b2dc088d" providerId="ADAL" clId="{3E175416-648C-4AC5-A470-9C0A21938744}" dt="2020-09-16T20:33:03.939" v="14235"/>
          <ac:spMkLst>
            <pc:docMk/>
            <pc:sldMk cId="2673110140" sldId="494"/>
            <ac:spMk id="15" creationId="{18665F6F-798D-4FD6-B9B7-B492CEFD242C}"/>
          </ac:spMkLst>
        </pc:spChg>
        <pc:spChg chg="add mod ord">
          <ac:chgData name="Berfu Negiz" userId="c902afe3-fc03-4723-b214-cf51b2dc088d" providerId="ADAL" clId="{3E175416-648C-4AC5-A470-9C0A21938744}" dt="2020-09-16T20:33:03.937" v="14231"/>
          <ac:spMkLst>
            <pc:docMk/>
            <pc:sldMk cId="2673110140" sldId="494"/>
            <ac:spMk id="16" creationId="{4BA1DE6A-E6C2-4EB0-8B59-8C47140690A1}"/>
          </ac:spMkLst>
        </pc:spChg>
        <pc:spChg chg="add mod ord">
          <ac:chgData name="Berfu Negiz" userId="c902afe3-fc03-4723-b214-cf51b2dc088d" providerId="ADAL" clId="{3E175416-648C-4AC5-A470-9C0A21938744}" dt="2020-09-16T20:33:03.940" v="14239"/>
          <ac:spMkLst>
            <pc:docMk/>
            <pc:sldMk cId="2673110140" sldId="494"/>
            <ac:spMk id="17" creationId="{3D7660CC-1C0E-469F-818B-5EE740ADC4DB}"/>
          </ac:spMkLst>
        </pc:spChg>
        <pc:spChg chg="add mod ord">
          <ac:chgData name="Berfu Negiz" userId="c902afe3-fc03-4723-b214-cf51b2dc088d" providerId="ADAL" clId="{3E175416-648C-4AC5-A470-9C0A21938744}" dt="2020-09-16T20:33:03.940" v="14237"/>
          <ac:spMkLst>
            <pc:docMk/>
            <pc:sldMk cId="2673110140" sldId="494"/>
            <ac:spMk id="18" creationId="{79892DC5-B64E-4BBD-8380-BA590DF786FF}"/>
          </ac:spMkLst>
        </pc:spChg>
        <pc:spChg chg="add mod ord">
          <ac:chgData name="Berfu Negiz" userId="c902afe3-fc03-4723-b214-cf51b2dc088d" providerId="ADAL" clId="{3E175416-648C-4AC5-A470-9C0A21938744}" dt="2020-09-16T20:33:03.938" v="14233"/>
          <ac:spMkLst>
            <pc:docMk/>
            <pc:sldMk cId="2673110140" sldId="494"/>
            <ac:spMk id="19" creationId="{52A71BE9-C452-4FC6-9F9D-141A6BB1084F}"/>
          </ac:spMkLst>
        </pc:spChg>
        <pc:spChg chg="add mod ord">
          <ac:chgData name="Berfu Negiz" userId="c902afe3-fc03-4723-b214-cf51b2dc088d" providerId="ADAL" clId="{3E175416-648C-4AC5-A470-9C0A21938744}" dt="2020-09-16T20:33:03.937" v="14229"/>
          <ac:spMkLst>
            <pc:docMk/>
            <pc:sldMk cId="2673110140" sldId="494"/>
            <ac:spMk id="20" creationId="{60B45A66-67AE-42AF-8F11-585589FD84D6}"/>
          </ac:spMkLst>
        </pc:spChg>
        <pc:spChg chg="add mod ord">
          <ac:chgData name="Berfu Negiz" userId="c902afe3-fc03-4723-b214-cf51b2dc088d" providerId="ADAL" clId="{3E175416-648C-4AC5-A470-9C0A21938744}" dt="2020-09-16T20:33:03.943" v="14245"/>
          <ac:spMkLst>
            <pc:docMk/>
            <pc:sldMk cId="2673110140" sldId="494"/>
            <ac:spMk id="21" creationId="{C3C688C6-B956-4D99-9A6B-D2C66DB7E411}"/>
          </ac:spMkLst>
        </pc:spChg>
        <pc:spChg chg="add mod ord">
          <ac:chgData name="Berfu Negiz" userId="c902afe3-fc03-4723-b214-cf51b2dc088d" providerId="ADAL" clId="{3E175416-648C-4AC5-A470-9C0A21938744}" dt="2020-09-16T20:33:03.943" v="14247"/>
          <ac:spMkLst>
            <pc:docMk/>
            <pc:sldMk cId="2673110140" sldId="494"/>
            <ac:spMk id="22" creationId="{8BC8DA19-C5A7-4F55-81CD-3128004F0B55}"/>
          </ac:spMkLst>
        </pc:spChg>
        <pc:spChg chg="add mod ord">
          <ac:chgData name="Berfu Negiz" userId="c902afe3-fc03-4723-b214-cf51b2dc088d" providerId="ADAL" clId="{3E175416-648C-4AC5-A470-9C0A21938744}" dt="2020-09-16T20:33:03.944" v="14249"/>
          <ac:spMkLst>
            <pc:docMk/>
            <pc:sldMk cId="2673110140" sldId="494"/>
            <ac:spMk id="23" creationId="{DE53F203-A74B-4CBE-876D-1CA313F6CACD}"/>
          </ac:spMkLst>
        </pc:spChg>
        <pc:spChg chg="add del">
          <ac:chgData name="Berfu Negiz" userId="c902afe3-fc03-4723-b214-cf51b2dc088d" providerId="ADAL" clId="{3E175416-648C-4AC5-A470-9C0A21938744}" dt="2020-09-16T20:33:51.186" v="14258"/>
          <ac:spMkLst>
            <pc:docMk/>
            <pc:sldMk cId="2673110140" sldId="494"/>
            <ac:spMk id="25" creationId="{A677E86D-E966-4E7C-865A-DD6BC8FDD292}"/>
          </ac:spMkLst>
        </pc:spChg>
        <pc:spChg chg="add del">
          <ac:chgData name="Berfu Negiz" userId="c902afe3-fc03-4723-b214-cf51b2dc088d" providerId="ADAL" clId="{3E175416-648C-4AC5-A470-9C0A21938744}" dt="2020-09-16T20:33:51.186" v="14258"/>
          <ac:spMkLst>
            <pc:docMk/>
            <pc:sldMk cId="2673110140" sldId="494"/>
            <ac:spMk id="26" creationId="{825A2FF6-1A91-4D1D-A968-DF511B6E9960}"/>
          </ac:spMkLst>
        </pc:spChg>
        <pc:spChg chg="add mod">
          <ac:chgData name="Berfu Negiz" userId="c902afe3-fc03-4723-b214-cf51b2dc088d" providerId="ADAL" clId="{3E175416-648C-4AC5-A470-9C0A21938744}" dt="2020-09-16T20:34:13.690" v="14261" actId="255"/>
          <ac:spMkLst>
            <pc:docMk/>
            <pc:sldMk cId="2673110140" sldId="494"/>
            <ac:spMk id="27" creationId="{71FE545D-BF79-4815-A126-0C0EC37D8834}"/>
          </ac:spMkLst>
        </pc:spChg>
        <pc:spChg chg="add">
          <ac:chgData name="Berfu Negiz" userId="c902afe3-fc03-4723-b214-cf51b2dc088d" providerId="ADAL" clId="{3E175416-648C-4AC5-A470-9C0A21938744}" dt="2020-09-16T20:34:30.060" v="14262"/>
          <ac:spMkLst>
            <pc:docMk/>
            <pc:sldMk cId="2673110140" sldId="494"/>
            <ac:spMk id="28" creationId="{D98464CB-0F99-4D24-B23C-7F5DD47DC6CF}"/>
          </ac:spMkLst>
        </pc:spChg>
        <pc:graphicFrameChg chg="add mod ord">
          <ac:chgData name="Berfu Negiz" userId="c902afe3-fc03-4723-b214-cf51b2dc088d" providerId="ADAL" clId="{3E175416-648C-4AC5-A470-9C0A21938744}" dt="2020-09-16T20:33:03.950" v="14251"/>
          <ac:graphicFrameMkLst>
            <pc:docMk/>
            <pc:sldMk cId="2673110140" sldId="494"/>
            <ac:graphicFrameMk id="8" creationId="{2E7AAE13-3729-4BB5-A6FA-FC1D733C43C0}"/>
          </ac:graphicFrameMkLst>
        </pc:graphicFrameChg>
        <pc:graphicFrameChg chg="add del">
          <ac:chgData name="Berfu Negiz" userId="c902afe3-fc03-4723-b214-cf51b2dc088d" providerId="ADAL" clId="{3E175416-648C-4AC5-A470-9C0A21938744}" dt="2020-09-16T20:33:03.903" v="14205"/>
          <ac:graphicFrameMkLst>
            <pc:docMk/>
            <pc:sldMk cId="2673110140" sldId="494"/>
            <ac:graphicFrameMk id="12" creationId="{6C9704B1-3A08-4C1B-AA42-0D9B6809678D}"/>
          </ac:graphicFrameMkLst>
        </pc:graphicFrameChg>
        <pc:graphicFrameChg chg="add mod">
          <ac:chgData name="Berfu Negiz" userId="c902afe3-fc03-4723-b214-cf51b2dc088d" providerId="ADAL" clId="{3E175416-648C-4AC5-A470-9C0A21938744}" dt="2020-09-16T20:33:03.936" v="14227"/>
          <ac:graphicFrameMkLst>
            <pc:docMk/>
            <pc:sldMk cId="2673110140" sldId="494"/>
            <ac:graphicFrameMk id="24" creationId="{62BC001A-AC1C-4C4D-9020-DD49B353C789}"/>
          </ac:graphicFrameMkLst>
        </pc:graphicFrameChg>
      </pc:sldChg>
      <pc:sldChg chg="addSp delSp modSp add">
        <pc:chgData name="Berfu Negiz" userId="c902afe3-fc03-4723-b214-cf51b2dc088d" providerId="ADAL" clId="{3E175416-648C-4AC5-A470-9C0A21938744}" dt="2020-09-16T20:54:32.829" v="15043" actId="478"/>
        <pc:sldMkLst>
          <pc:docMk/>
          <pc:sldMk cId="718197255" sldId="495"/>
        </pc:sldMkLst>
        <pc:spChg chg="del">
          <ac:chgData name="Berfu Negiz" userId="c902afe3-fc03-4723-b214-cf51b2dc088d" providerId="ADAL" clId="{3E175416-648C-4AC5-A470-9C0A21938744}" dt="2020-09-16T20:34:47.220" v="14265" actId="478"/>
          <ac:spMkLst>
            <pc:docMk/>
            <pc:sldMk cId="718197255" sldId="495"/>
            <ac:spMk id="2" creationId="{956FEF98-8CF9-44E3-91BF-D10448F1BEAE}"/>
          </ac:spMkLst>
        </pc:spChg>
        <pc:spChg chg="mod ord">
          <ac:chgData name="Berfu Negiz" userId="c902afe3-fc03-4723-b214-cf51b2dc088d" providerId="ADAL" clId="{3E175416-648C-4AC5-A470-9C0A21938744}" dt="2020-09-16T20:35:24.799" v="14308"/>
          <ac:spMkLst>
            <pc:docMk/>
            <pc:sldMk cId="718197255" sldId="495"/>
            <ac:spMk id="3" creationId="{A2AF32CC-A348-4ECC-BBC1-9ACA2E32F4DB}"/>
          </ac:spMkLst>
        </pc:spChg>
        <pc:spChg chg="mod ord">
          <ac:chgData name="Berfu Negiz" userId="c902afe3-fc03-4723-b214-cf51b2dc088d" providerId="ADAL" clId="{3E175416-648C-4AC5-A470-9C0A21938744}" dt="2020-09-16T20:35:24.800" v="14310"/>
          <ac:spMkLst>
            <pc:docMk/>
            <pc:sldMk cId="718197255" sldId="495"/>
            <ac:spMk id="4" creationId="{83CA16CF-1932-4034-94F9-2D95CFF512B9}"/>
          </ac:spMkLst>
        </pc:spChg>
        <pc:spChg chg="mod ord">
          <ac:chgData name="Berfu Negiz" userId="c902afe3-fc03-4723-b214-cf51b2dc088d" providerId="ADAL" clId="{3E175416-648C-4AC5-A470-9C0A21938744}" dt="2020-09-16T20:35:24.801" v="14312"/>
          <ac:spMkLst>
            <pc:docMk/>
            <pc:sldMk cId="718197255" sldId="495"/>
            <ac:spMk id="5" creationId="{61CEB975-CAF4-4456-B511-431ACAB46416}"/>
          </ac:spMkLst>
        </pc:spChg>
        <pc:spChg chg="mod ord">
          <ac:chgData name="Berfu Negiz" userId="c902afe3-fc03-4723-b214-cf51b2dc088d" providerId="ADAL" clId="{3E175416-648C-4AC5-A470-9C0A21938744}" dt="2020-09-16T20:35:28.445" v="14354" actId="20577"/>
          <ac:spMkLst>
            <pc:docMk/>
            <pc:sldMk cId="718197255" sldId="495"/>
            <ac:spMk id="6" creationId="{04E7EDF1-EB3D-47EF-B26B-41F091927282}"/>
          </ac:spMkLst>
        </pc:spChg>
        <pc:spChg chg="del">
          <ac:chgData name="Berfu Negiz" userId="c902afe3-fc03-4723-b214-cf51b2dc088d" providerId="ADAL" clId="{3E175416-648C-4AC5-A470-9C0A21938744}" dt="2020-09-16T20:35:15.213" v="14269" actId="478"/>
          <ac:spMkLst>
            <pc:docMk/>
            <pc:sldMk cId="718197255" sldId="495"/>
            <ac:spMk id="7" creationId="{CB35C37E-7CF0-42B8-848C-F01DD017815E}"/>
          </ac:spMkLst>
        </pc:spChg>
        <pc:spChg chg="del mod ord">
          <ac:chgData name="Berfu Negiz" userId="c902afe3-fc03-4723-b214-cf51b2dc088d" providerId="ADAL" clId="{3E175416-648C-4AC5-A470-9C0A21938744}" dt="2020-09-16T20:35:31.876" v="14357"/>
          <ac:spMkLst>
            <pc:docMk/>
            <pc:sldMk cId="718197255" sldId="495"/>
            <ac:spMk id="8" creationId="{4FA2745A-DA76-4179-A36E-DB9400324A36}"/>
          </ac:spMkLst>
        </pc:spChg>
        <pc:spChg chg="add mod ord">
          <ac:chgData name="Berfu Negiz" userId="c902afe3-fc03-4723-b214-cf51b2dc088d" providerId="ADAL" clId="{3E175416-648C-4AC5-A470-9C0A21938744}" dt="2020-09-16T20:35:24.798" v="14306"/>
          <ac:spMkLst>
            <pc:docMk/>
            <pc:sldMk cId="718197255" sldId="495"/>
            <ac:spMk id="10" creationId="{6FDB0A4E-2022-4E85-88ED-5F22336624F2}"/>
          </ac:spMkLst>
        </pc:spChg>
        <pc:spChg chg="add">
          <ac:chgData name="Berfu Negiz" userId="c902afe3-fc03-4723-b214-cf51b2dc088d" providerId="ADAL" clId="{3E175416-648C-4AC5-A470-9C0A21938744}" dt="2020-09-16T20:35:39.690" v="14358"/>
          <ac:spMkLst>
            <pc:docMk/>
            <pc:sldMk cId="718197255" sldId="495"/>
            <ac:spMk id="13" creationId="{449A12FE-1306-4652-B128-13D226DB972C}"/>
          </ac:spMkLst>
        </pc:spChg>
        <pc:spChg chg="add">
          <ac:chgData name="Berfu Negiz" userId="c902afe3-fc03-4723-b214-cf51b2dc088d" providerId="ADAL" clId="{3E175416-648C-4AC5-A470-9C0A21938744}" dt="2020-09-16T20:35:39.690" v="14358"/>
          <ac:spMkLst>
            <pc:docMk/>
            <pc:sldMk cId="718197255" sldId="495"/>
            <ac:spMk id="15" creationId="{0D1811F9-9F67-4D86-9E23-FF2CE779A063}"/>
          </ac:spMkLst>
        </pc:spChg>
        <pc:spChg chg="add del">
          <ac:chgData name="Berfu Negiz" userId="c902afe3-fc03-4723-b214-cf51b2dc088d" providerId="ADAL" clId="{3E175416-648C-4AC5-A470-9C0A21938744}" dt="2020-09-16T20:54:32.829" v="15043" actId="478"/>
          <ac:spMkLst>
            <pc:docMk/>
            <pc:sldMk cId="718197255" sldId="495"/>
            <ac:spMk id="16" creationId="{1BFB0D94-DECE-444A-AE27-545C8765CADD}"/>
          </ac:spMkLst>
        </pc:spChg>
        <pc:spChg chg="add del">
          <ac:chgData name="Berfu Negiz" userId="c902afe3-fc03-4723-b214-cf51b2dc088d" providerId="ADAL" clId="{3E175416-648C-4AC5-A470-9C0A21938744}" dt="2020-09-16T20:54:32.829" v="15043" actId="478"/>
          <ac:spMkLst>
            <pc:docMk/>
            <pc:sldMk cId="718197255" sldId="495"/>
            <ac:spMk id="17" creationId="{C8C58A2F-3691-42EC-8F41-CDB3B6CF2B42}"/>
          </ac:spMkLst>
        </pc:spChg>
        <pc:spChg chg="add del">
          <ac:chgData name="Berfu Negiz" userId="c902afe3-fc03-4723-b214-cf51b2dc088d" providerId="ADAL" clId="{3E175416-648C-4AC5-A470-9C0A21938744}" dt="2020-09-16T20:54:32.829" v="15043" actId="478"/>
          <ac:spMkLst>
            <pc:docMk/>
            <pc:sldMk cId="718197255" sldId="495"/>
            <ac:spMk id="18" creationId="{DE337D8E-E104-494C-9211-8AC98B74B40A}"/>
          </ac:spMkLst>
        </pc:spChg>
        <pc:spChg chg="add del">
          <ac:chgData name="Berfu Negiz" userId="c902afe3-fc03-4723-b214-cf51b2dc088d" providerId="ADAL" clId="{3E175416-648C-4AC5-A470-9C0A21938744}" dt="2020-09-16T20:54:32.829" v="15043" actId="478"/>
          <ac:spMkLst>
            <pc:docMk/>
            <pc:sldMk cId="718197255" sldId="495"/>
            <ac:spMk id="19" creationId="{BE05BDD1-17A3-4823-8BA9-961352503E40}"/>
          </ac:spMkLst>
        </pc:spChg>
        <pc:spChg chg="add del">
          <ac:chgData name="Berfu Negiz" userId="c902afe3-fc03-4723-b214-cf51b2dc088d" providerId="ADAL" clId="{3E175416-648C-4AC5-A470-9C0A21938744}" dt="2020-09-16T20:54:32.829" v="15043" actId="478"/>
          <ac:spMkLst>
            <pc:docMk/>
            <pc:sldMk cId="718197255" sldId="495"/>
            <ac:spMk id="20" creationId="{2E5BDD87-B4F6-482B-A740-4EE83D2F30E0}"/>
          </ac:spMkLst>
        </pc:spChg>
        <pc:graphicFrameChg chg="add mod">
          <ac:chgData name="Berfu Negiz" userId="c902afe3-fc03-4723-b214-cf51b2dc088d" providerId="ADAL" clId="{3E175416-648C-4AC5-A470-9C0A21938744}" dt="2020-09-16T20:35:24.803" v="14317"/>
          <ac:graphicFrameMkLst>
            <pc:docMk/>
            <pc:sldMk cId="718197255" sldId="495"/>
            <ac:graphicFrameMk id="9" creationId="{052C21DC-2FF0-4AA8-B25A-D24229B4635A}"/>
          </ac:graphicFrameMkLst>
        </pc:graphicFrameChg>
        <pc:graphicFrameChg chg="add mod ord">
          <ac:chgData name="Berfu Negiz" userId="c902afe3-fc03-4723-b214-cf51b2dc088d" providerId="ADAL" clId="{3E175416-648C-4AC5-A470-9C0A21938744}" dt="2020-09-16T20:35:28.990" v="14356"/>
          <ac:graphicFrameMkLst>
            <pc:docMk/>
            <pc:sldMk cId="718197255" sldId="495"/>
            <ac:graphicFrameMk id="11" creationId="{279F3157-AC90-4381-BC2E-D3E94802068C}"/>
          </ac:graphicFrameMkLst>
        </pc:graphicFrameChg>
        <pc:graphicFrameChg chg="add">
          <ac:chgData name="Berfu Negiz" userId="c902afe3-fc03-4723-b214-cf51b2dc088d" providerId="ADAL" clId="{3E175416-648C-4AC5-A470-9C0A21938744}" dt="2020-09-16T20:35:39.690" v="14358"/>
          <ac:graphicFrameMkLst>
            <pc:docMk/>
            <pc:sldMk cId="718197255" sldId="495"/>
            <ac:graphicFrameMk id="12" creationId="{2DA08684-E497-405A-865E-0921DB7560CE}"/>
          </ac:graphicFrameMkLst>
        </pc:graphicFrameChg>
        <pc:graphicFrameChg chg="add">
          <ac:chgData name="Berfu Negiz" userId="c902afe3-fc03-4723-b214-cf51b2dc088d" providerId="ADAL" clId="{3E175416-648C-4AC5-A470-9C0A21938744}" dt="2020-09-16T20:35:39.690" v="14358"/>
          <ac:graphicFrameMkLst>
            <pc:docMk/>
            <pc:sldMk cId="718197255" sldId="495"/>
            <ac:graphicFrameMk id="14" creationId="{85C503DD-9089-4700-86F6-A5D1D9890975}"/>
          </ac:graphicFrameMkLst>
        </pc:graphicFrameChg>
      </pc:sldChg>
      <pc:sldChg chg="addSp delSp modSp add addCm delCm">
        <pc:chgData name="Berfu Negiz" userId="c902afe3-fc03-4723-b214-cf51b2dc088d" providerId="ADAL" clId="{3E175416-648C-4AC5-A470-9C0A21938744}" dt="2020-09-18T14:16:16.309" v="16225"/>
        <pc:sldMkLst>
          <pc:docMk/>
          <pc:sldMk cId="2150977480" sldId="496"/>
        </pc:sldMkLst>
        <pc:spChg chg="mod ord">
          <ac:chgData name="Berfu Negiz" userId="c902afe3-fc03-4723-b214-cf51b2dc088d" providerId="ADAL" clId="{3E175416-648C-4AC5-A470-9C0A21938744}" dt="2020-09-16T20:38:48.505" v="14421"/>
          <ac:spMkLst>
            <pc:docMk/>
            <pc:sldMk cId="2150977480" sldId="496"/>
            <ac:spMk id="2" creationId="{1D9384F2-E8AB-4475-B8A4-DA52D72C2F7D}"/>
          </ac:spMkLst>
        </pc:spChg>
        <pc:spChg chg="mod ord">
          <ac:chgData name="Berfu Negiz" userId="c902afe3-fc03-4723-b214-cf51b2dc088d" providerId="ADAL" clId="{3E175416-648C-4AC5-A470-9C0A21938744}" dt="2020-09-18T14:16:16.309" v="16225"/>
          <ac:spMkLst>
            <pc:docMk/>
            <pc:sldMk cId="2150977480" sldId="496"/>
            <ac:spMk id="3" creationId="{8CA9CBD7-2C3C-4F82-8D2B-D22CB91576C0}"/>
          </ac:spMkLst>
        </pc:spChg>
        <pc:spChg chg="mod ord">
          <ac:chgData name="Berfu Negiz" userId="c902afe3-fc03-4723-b214-cf51b2dc088d" providerId="ADAL" clId="{3E175416-648C-4AC5-A470-9C0A21938744}" dt="2020-09-16T20:38:50.050" v="14443" actId="20577"/>
          <ac:spMkLst>
            <pc:docMk/>
            <pc:sldMk cId="2150977480" sldId="496"/>
            <ac:spMk id="4" creationId="{93865DAD-8157-4177-8124-E6A6D41D36A9}"/>
          </ac:spMkLst>
        </pc:spChg>
        <pc:spChg chg="del mod ord">
          <ac:chgData name="Berfu Negiz" userId="c902afe3-fc03-4723-b214-cf51b2dc088d" providerId="ADAL" clId="{3E175416-648C-4AC5-A470-9C0A21938744}" dt="2020-09-16T20:39:35.542" v="14465" actId="478"/>
          <ac:spMkLst>
            <pc:docMk/>
            <pc:sldMk cId="2150977480" sldId="496"/>
            <ac:spMk id="5" creationId="{A24CB5AE-98BD-4F00-933C-FAA0C47C6872}"/>
          </ac:spMkLst>
        </pc:spChg>
        <pc:spChg chg="mod ord">
          <ac:chgData name="Berfu Negiz" userId="c902afe3-fc03-4723-b214-cf51b2dc088d" providerId="ADAL" clId="{3E175416-648C-4AC5-A470-9C0A21938744}" dt="2020-09-16T21:43:17.952" v="15832" actId="20577"/>
          <ac:spMkLst>
            <pc:docMk/>
            <pc:sldMk cId="2150977480" sldId="496"/>
            <ac:spMk id="6" creationId="{C2721FB7-83BB-4B81-965B-FDFD41E0F032}"/>
          </ac:spMkLst>
        </pc:spChg>
        <pc:spChg chg="del mod ord">
          <ac:chgData name="Berfu Negiz" userId="c902afe3-fc03-4723-b214-cf51b2dc088d" providerId="ADAL" clId="{3E175416-648C-4AC5-A470-9C0A21938744}" dt="2020-09-16T20:38:53.785" v="14446"/>
          <ac:spMkLst>
            <pc:docMk/>
            <pc:sldMk cId="2150977480" sldId="496"/>
            <ac:spMk id="7" creationId="{FAD8D003-ADAE-4684-BE3C-66E4C83572C6}"/>
          </ac:spMkLst>
        </pc:spChg>
        <pc:spChg chg="add mod ord">
          <ac:chgData name="Berfu Negiz" userId="c902afe3-fc03-4723-b214-cf51b2dc088d" providerId="ADAL" clId="{3E175416-648C-4AC5-A470-9C0A21938744}" dt="2020-09-16T20:38:48.505" v="14419"/>
          <ac:spMkLst>
            <pc:docMk/>
            <pc:sldMk cId="2150977480" sldId="496"/>
            <ac:spMk id="9" creationId="{E0D3E601-7CF2-41AC-AE85-2F92FA3E8F68}"/>
          </ac:spMkLst>
        </pc:spChg>
        <pc:spChg chg="add del">
          <ac:chgData name="Berfu Negiz" userId="c902afe3-fc03-4723-b214-cf51b2dc088d" providerId="ADAL" clId="{3E175416-648C-4AC5-A470-9C0A21938744}" dt="2020-09-16T20:39:01.363" v="14448"/>
          <ac:spMkLst>
            <pc:docMk/>
            <pc:sldMk cId="2150977480" sldId="496"/>
            <ac:spMk id="10" creationId="{C131B5A7-A49E-4C47-97F5-17AF349A82D4}"/>
          </ac:spMkLst>
        </pc:spChg>
        <pc:spChg chg="add mod">
          <ac:chgData name="Berfu Negiz" userId="c902afe3-fc03-4723-b214-cf51b2dc088d" providerId="ADAL" clId="{3E175416-648C-4AC5-A470-9C0A21938744}" dt="2020-09-16T20:48:20.554" v="14774" actId="20577"/>
          <ac:spMkLst>
            <pc:docMk/>
            <pc:sldMk cId="2150977480" sldId="496"/>
            <ac:spMk id="13" creationId="{7CD142B3-CC71-4E4C-AB70-FC55567232B3}"/>
          </ac:spMkLst>
        </pc:spChg>
        <pc:spChg chg="add mod">
          <ac:chgData name="Berfu Negiz" userId="c902afe3-fc03-4723-b214-cf51b2dc088d" providerId="ADAL" clId="{3E175416-648C-4AC5-A470-9C0A21938744}" dt="2020-09-16T20:57:02.765" v="15137" actId="12789"/>
          <ac:spMkLst>
            <pc:docMk/>
            <pc:sldMk cId="2150977480" sldId="496"/>
            <ac:spMk id="14" creationId="{D9A624FB-6109-49FB-BFC3-437136B716AC}"/>
          </ac:spMkLst>
        </pc:spChg>
        <pc:spChg chg="add mod">
          <ac:chgData name="Berfu Negiz" userId="c902afe3-fc03-4723-b214-cf51b2dc088d" providerId="ADAL" clId="{3E175416-648C-4AC5-A470-9C0A21938744}" dt="2020-09-16T20:57:02.765" v="15137" actId="12789"/>
          <ac:spMkLst>
            <pc:docMk/>
            <pc:sldMk cId="2150977480" sldId="496"/>
            <ac:spMk id="15" creationId="{4D64FCCE-EE2D-4ED2-9B8F-0A449B3F9F76}"/>
          </ac:spMkLst>
        </pc:spChg>
        <pc:spChg chg="add mod">
          <ac:chgData name="Berfu Negiz" userId="c902afe3-fc03-4723-b214-cf51b2dc088d" providerId="ADAL" clId="{3E175416-648C-4AC5-A470-9C0A21938744}" dt="2020-09-16T20:57:02.765" v="15137" actId="12789"/>
          <ac:spMkLst>
            <pc:docMk/>
            <pc:sldMk cId="2150977480" sldId="496"/>
            <ac:spMk id="16" creationId="{1DDDD371-4520-464D-B5F4-6444C9D52A6A}"/>
          </ac:spMkLst>
        </pc:spChg>
        <pc:spChg chg="add mod">
          <ac:chgData name="Berfu Negiz" userId="c902afe3-fc03-4723-b214-cf51b2dc088d" providerId="ADAL" clId="{3E175416-648C-4AC5-A470-9C0A21938744}" dt="2020-09-16T20:57:02.765" v="15137" actId="12789"/>
          <ac:spMkLst>
            <pc:docMk/>
            <pc:sldMk cId="2150977480" sldId="496"/>
            <ac:spMk id="17" creationId="{3DAA3FC0-5750-4597-BCAD-4D7678D248D2}"/>
          </ac:spMkLst>
        </pc:spChg>
        <pc:spChg chg="add mod">
          <ac:chgData name="Berfu Negiz" userId="c902afe3-fc03-4723-b214-cf51b2dc088d" providerId="ADAL" clId="{3E175416-648C-4AC5-A470-9C0A21938744}" dt="2020-09-16T20:57:02.765" v="15137" actId="12789"/>
          <ac:spMkLst>
            <pc:docMk/>
            <pc:sldMk cId="2150977480" sldId="496"/>
            <ac:spMk id="18" creationId="{29EB78D9-5D12-4DA9-A620-9FDE1FDE3890}"/>
          </ac:spMkLst>
        </pc:spChg>
        <pc:spChg chg="add mod">
          <ac:chgData name="Berfu Negiz" userId="c902afe3-fc03-4723-b214-cf51b2dc088d" providerId="ADAL" clId="{3E175416-648C-4AC5-A470-9C0A21938744}" dt="2020-09-16T20:56:32.234" v="15132" actId="1076"/>
          <ac:spMkLst>
            <pc:docMk/>
            <pc:sldMk cId="2150977480" sldId="496"/>
            <ac:spMk id="19" creationId="{ACEB4EE6-541E-4901-AEDC-7B4ECE567A99}"/>
          </ac:spMkLst>
        </pc:spChg>
        <pc:spChg chg="add del mod">
          <ac:chgData name="Berfu Negiz" userId="c902afe3-fc03-4723-b214-cf51b2dc088d" providerId="ADAL" clId="{3E175416-648C-4AC5-A470-9C0A21938744}" dt="2020-09-16T20:57:34.551" v="15141" actId="478"/>
          <ac:spMkLst>
            <pc:docMk/>
            <pc:sldMk cId="2150977480" sldId="496"/>
            <ac:spMk id="20" creationId="{F0C1785E-A2FD-4A27-8882-E93BA28E8CFC}"/>
          </ac:spMkLst>
        </pc:spChg>
        <pc:spChg chg="add mod">
          <ac:chgData name="Berfu Negiz" userId="c902afe3-fc03-4723-b214-cf51b2dc088d" providerId="ADAL" clId="{3E175416-648C-4AC5-A470-9C0A21938744}" dt="2020-09-16T20:59:39.942" v="15165" actId="12789"/>
          <ac:spMkLst>
            <pc:docMk/>
            <pc:sldMk cId="2150977480" sldId="496"/>
            <ac:spMk id="21" creationId="{1D2508E3-B662-44E5-8C58-2C272391C9DD}"/>
          </ac:spMkLst>
        </pc:spChg>
        <pc:spChg chg="add mod">
          <ac:chgData name="Berfu Negiz" userId="c902afe3-fc03-4723-b214-cf51b2dc088d" providerId="ADAL" clId="{3E175416-648C-4AC5-A470-9C0A21938744}" dt="2020-09-16T20:59:39.942" v="15165" actId="12789"/>
          <ac:spMkLst>
            <pc:docMk/>
            <pc:sldMk cId="2150977480" sldId="496"/>
            <ac:spMk id="22" creationId="{66B9677B-538D-485C-8288-1038C2E0334B}"/>
          </ac:spMkLst>
        </pc:spChg>
        <pc:spChg chg="add mod">
          <ac:chgData name="Berfu Negiz" userId="c902afe3-fc03-4723-b214-cf51b2dc088d" providerId="ADAL" clId="{3E175416-648C-4AC5-A470-9C0A21938744}" dt="2020-09-16T20:59:39.942" v="15165" actId="12789"/>
          <ac:spMkLst>
            <pc:docMk/>
            <pc:sldMk cId="2150977480" sldId="496"/>
            <ac:spMk id="23" creationId="{AA038F67-0C4F-4CC4-BF39-98CB9AB7B87E}"/>
          </ac:spMkLst>
        </pc:spChg>
        <pc:spChg chg="add mod">
          <ac:chgData name="Berfu Negiz" userId="c902afe3-fc03-4723-b214-cf51b2dc088d" providerId="ADAL" clId="{3E175416-648C-4AC5-A470-9C0A21938744}" dt="2020-09-16T20:59:39.942" v="15165" actId="12789"/>
          <ac:spMkLst>
            <pc:docMk/>
            <pc:sldMk cId="2150977480" sldId="496"/>
            <ac:spMk id="24" creationId="{D8498CAF-A65D-4CC8-9EF8-C791A70BAD0D}"/>
          </ac:spMkLst>
        </pc:spChg>
        <pc:spChg chg="add mod">
          <ac:chgData name="Berfu Negiz" userId="c902afe3-fc03-4723-b214-cf51b2dc088d" providerId="ADAL" clId="{3E175416-648C-4AC5-A470-9C0A21938744}" dt="2020-09-16T20:59:39.942" v="15165" actId="12789"/>
          <ac:spMkLst>
            <pc:docMk/>
            <pc:sldMk cId="2150977480" sldId="496"/>
            <ac:spMk id="25" creationId="{ABA04327-4CD3-474F-81D4-8A25EC29556C}"/>
          </ac:spMkLst>
        </pc:spChg>
        <pc:spChg chg="add">
          <ac:chgData name="Berfu Negiz" userId="c902afe3-fc03-4723-b214-cf51b2dc088d" providerId="ADAL" clId="{3E175416-648C-4AC5-A470-9C0A21938744}" dt="2020-09-18T14:15:30.330" v="16220"/>
          <ac:spMkLst>
            <pc:docMk/>
            <pc:sldMk cId="2150977480" sldId="496"/>
            <ac:spMk id="26" creationId="{93F1E7B3-3DAC-41E9-B788-4858BE157F5F}"/>
          </ac:spMkLst>
        </pc:spChg>
        <pc:graphicFrameChg chg="add mod ord">
          <ac:chgData name="Berfu Negiz" userId="c902afe3-fc03-4723-b214-cf51b2dc088d" providerId="ADAL" clId="{3E175416-648C-4AC5-A470-9C0A21938744}" dt="2020-09-16T20:38:50.550" v="14445"/>
          <ac:graphicFrameMkLst>
            <pc:docMk/>
            <pc:sldMk cId="2150977480" sldId="496"/>
            <ac:graphicFrameMk id="8" creationId="{E8657909-E6B6-40D5-8691-509F2AC2F55B}"/>
          </ac:graphicFrameMkLst>
        </pc:graphicFrameChg>
        <pc:graphicFrameChg chg="add del">
          <ac:chgData name="Berfu Negiz" userId="c902afe3-fc03-4723-b214-cf51b2dc088d" providerId="ADAL" clId="{3E175416-648C-4AC5-A470-9C0A21938744}" dt="2020-09-16T20:39:34.079" v="14464"/>
          <ac:graphicFrameMkLst>
            <pc:docMk/>
            <pc:sldMk cId="2150977480" sldId="496"/>
            <ac:graphicFrameMk id="11" creationId="{4D02DB51-C529-458B-89B4-AF982822A79C}"/>
          </ac:graphicFrameMkLst>
        </pc:graphicFrameChg>
        <pc:graphicFrameChg chg="add mod">
          <ac:chgData name="Berfu Negiz" userId="c902afe3-fc03-4723-b214-cf51b2dc088d" providerId="ADAL" clId="{3E175416-648C-4AC5-A470-9C0A21938744}" dt="2020-09-18T14:16:03.885" v="16224" actId="1076"/>
          <ac:graphicFrameMkLst>
            <pc:docMk/>
            <pc:sldMk cId="2150977480" sldId="496"/>
            <ac:graphicFrameMk id="12" creationId="{764F1ECD-2CF7-4C9A-9287-069165DF32E9}"/>
          </ac:graphicFrameMkLst>
        </pc:graphicFrameChg>
      </pc:sldChg>
      <pc:sldChg chg="addSp delSp modSp add mod modNotesTx">
        <pc:chgData name="Berfu Negiz" userId="c902afe3-fc03-4723-b214-cf51b2dc088d" providerId="ADAL" clId="{3E175416-648C-4AC5-A470-9C0A21938744}" dt="2020-09-18T14:21:51.216" v="16238"/>
        <pc:sldMkLst>
          <pc:docMk/>
          <pc:sldMk cId="1032898753" sldId="497"/>
        </pc:sldMkLst>
        <pc:spChg chg="mod ord">
          <ac:chgData name="Berfu Negiz" userId="c902afe3-fc03-4723-b214-cf51b2dc088d" providerId="ADAL" clId="{3E175416-648C-4AC5-A470-9C0A21938744}" dt="2020-09-16T20:49:45.834" v="14877"/>
          <ac:spMkLst>
            <pc:docMk/>
            <pc:sldMk cId="1032898753" sldId="497"/>
            <ac:spMk id="2" creationId="{F94635B1-091B-4040-89CE-BF0EE2B6316C}"/>
          </ac:spMkLst>
        </pc:spChg>
        <pc:spChg chg="mod ord">
          <ac:chgData name="Berfu Negiz" userId="c902afe3-fc03-4723-b214-cf51b2dc088d" providerId="ADAL" clId="{3E175416-648C-4AC5-A470-9C0A21938744}" dt="2020-09-18T14:17:18.149" v="16227"/>
          <ac:spMkLst>
            <pc:docMk/>
            <pc:sldMk cId="1032898753" sldId="497"/>
            <ac:spMk id="3" creationId="{367DFA7B-3502-4D75-950A-47F0A998EA31}"/>
          </ac:spMkLst>
        </pc:spChg>
        <pc:spChg chg="mod ord">
          <ac:chgData name="Berfu Negiz" userId="c902afe3-fc03-4723-b214-cf51b2dc088d" providerId="ADAL" clId="{3E175416-648C-4AC5-A470-9C0A21938744}" dt="2020-09-16T21:09:17.196" v="15208" actId="1076"/>
          <ac:spMkLst>
            <pc:docMk/>
            <pc:sldMk cId="1032898753" sldId="497"/>
            <ac:spMk id="4" creationId="{10D32C14-4E74-4A9B-A8BA-DEB690F881EB}"/>
          </ac:spMkLst>
        </pc:spChg>
        <pc:spChg chg="del mod ord">
          <ac:chgData name="Berfu Negiz" userId="c902afe3-fc03-4723-b214-cf51b2dc088d" providerId="ADAL" clId="{3E175416-648C-4AC5-A470-9C0A21938744}" dt="2020-09-16T20:50:35.602" v="14984" actId="478"/>
          <ac:spMkLst>
            <pc:docMk/>
            <pc:sldMk cId="1032898753" sldId="497"/>
            <ac:spMk id="5" creationId="{E804F6F0-EDBB-4CF5-AEC3-8DD86661DC19}"/>
          </ac:spMkLst>
        </pc:spChg>
        <pc:spChg chg="mod ord">
          <ac:chgData name="Berfu Negiz" userId="c902afe3-fc03-4723-b214-cf51b2dc088d" providerId="ADAL" clId="{3E175416-648C-4AC5-A470-9C0A21938744}" dt="2020-09-16T21:43:11.146" v="15829" actId="20577"/>
          <ac:spMkLst>
            <pc:docMk/>
            <pc:sldMk cId="1032898753" sldId="497"/>
            <ac:spMk id="6" creationId="{928E15D2-2707-4E6D-AB01-B685349D6695}"/>
          </ac:spMkLst>
        </pc:spChg>
        <pc:spChg chg="del mod ord">
          <ac:chgData name="Berfu Negiz" userId="c902afe3-fc03-4723-b214-cf51b2dc088d" providerId="ADAL" clId="{3E175416-648C-4AC5-A470-9C0A21938744}" dt="2020-09-16T20:49:47.766" v="14903" actId="478"/>
          <ac:spMkLst>
            <pc:docMk/>
            <pc:sldMk cId="1032898753" sldId="497"/>
            <ac:spMk id="7" creationId="{6A2CDA7F-D267-4980-B161-E2CFD9612E22}"/>
          </ac:spMkLst>
        </pc:spChg>
        <pc:spChg chg="add mod ord">
          <ac:chgData name="Berfu Negiz" userId="c902afe3-fc03-4723-b214-cf51b2dc088d" providerId="ADAL" clId="{3E175416-648C-4AC5-A470-9C0A21938744}" dt="2020-09-16T20:49:45.833" v="14875"/>
          <ac:spMkLst>
            <pc:docMk/>
            <pc:sldMk cId="1032898753" sldId="497"/>
            <ac:spMk id="8" creationId="{45CDFEB4-2E0E-47E5-918A-B6040D5DF294}"/>
          </ac:spMkLst>
        </pc:spChg>
        <pc:spChg chg="add">
          <ac:chgData name="Berfu Negiz" userId="c902afe3-fc03-4723-b214-cf51b2dc088d" providerId="ADAL" clId="{3E175416-648C-4AC5-A470-9C0A21938744}" dt="2020-09-18T14:16:58.706" v="16226"/>
          <ac:spMkLst>
            <pc:docMk/>
            <pc:sldMk cId="1032898753" sldId="497"/>
            <ac:spMk id="12" creationId="{6D87DC9E-1666-4234-AB87-B69FCBCB8AD4}"/>
          </ac:spMkLst>
        </pc:spChg>
        <pc:spChg chg="add mod">
          <ac:chgData name="Berfu Negiz" userId="c902afe3-fc03-4723-b214-cf51b2dc088d" providerId="ADAL" clId="{3E175416-648C-4AC5-A470-9C0A21938744}" dt="2020-09-18T14:18:12.890" v="16230"/>
          <ac:spMkLst>
            <pc:docMk/>
            <pc:sldMk cId="1032898753" sldId="497"/>
            <ac:spMk id="13" creationId="{CB664994-D561-489B-8DD2-972FB881C3BD}"/>
          </ac:spMkLst>
        </pc:spChg>
        <pc:graphicFrameChg chg="add mod ord">
          <ac:chgData name="Berfu Negiz" userId="c902afe3-fc03-4723-b214-cf51b2dc088d" providerId="ADAL" clId="{3E175416-648C-4AC5-A470-9C0A21938744}" dt="2020-09-16T21:09:17.711" v="15210"/>
          <ac:graphicFrameMkLst>
            <pc:docMk/>
            <pc:sldMk cId="1032898753" sldId="497"/>
            <ac:graphicFrameMk id="9" creationId="{636202C5-3A03-4C10-949D-D29AA1C96C25}"/>
          </ac:graphicFrameMkLst>
        </pc:graphicFrameChg>
        <pc:graphicFrameChg chg="add mod">
          <ac:chgData name="Berfu Negiz" userId="c902afe3-fc03-4723-b214-cf51b2dc088d" providerId="ADAL" clId="{3E175416-648C-4AC5-A470-9C0A21938744}" dt="2020-09-18T14:21:51.216" v="16238"/>
          <ac:graphicFrameMkLst>
            <pc:docMk/>
            <pc:sldMk cId="1032898753" sldId="497"/>
            <ac:graphicFrameMk id="10" creationId="{8C01865D-8FED-4B92-BFB2-525AFE9542A5}"/>
          </ac:graphicFrameMkLst>
        </pc:graphicFrameChg>
        <pc:cxnChg chg="add mod">
          <ac:chgData name="Berfu Negiz" userId="c902afe3-fc03-4723-b214-cf51b2dc088d" providerId="ADAL" clId="{3E175416-648C-4AC5-A470-9C0A21938744}" dt="2020-09-16T21:06:06.536" v="15180" actId="1037"/>
          <ac:cxnSpMkLst>
            <pc:docMk/>
            <pc:sldMk cId="1032898753" sldId="497"/>
            <ac:cxnSpMk id="11" creationId="{80699665-70D8-4E3C-B7D0-CD3AC2771D9A}"/>
          </ac:cxnSpMkLst>
        </pc:cxnChg>
      </pc:sldChg>
      <pc:sldChg chg="addSp delSp modSp add">
        <pc:chgData name="Berfu Negiz" userId="c902afe3-fc03-4723-b214-cf51b2dc088d" providerId="ADAL" clId="{3E175416-648C-4AC5-A470-9C0A21938744}" dt="2020-09-18T14:45:19.883" v="16241"/>
        <pc:sldMkLst>
          <pc:docMk/>
          <pc:sldMk cId="3807407513" sldId="498"/>
        </pc:sldMkLst>
        <pc:spChg chg="mod ord">
          <ac:chgData name="Berfu Negiz" userId="c902afe3-fc03-4723-b214-cf51b2dc088d" providerId="ADAL" clId="{3E175416-648C-4AC5-A470-9C0A21938744}" dt="2020-09-16T21:16:37.877" v="15309"/>
          <ac:spMkLst>
            <pc:docMk/>
            <pc:sldMk cId="3807407513" sldId="498"/>
            <ac:spMk id="2" creationId="{5ACE3966-37C1-4F2F-AE0B-47E7A9EAEA26}"/>
          </ac:spMkLst>
        </pc:spChg>
        <pc:spChg chg="mod ord">
          <ac:chgData name="Berfu Negiz" userId="c902afe3-fc03-4723-b214-cf51b2dc088d" providerId="ADAL" clId="{3E175416-648C-4AC5-A470-9C0A21938744}" dt="2020-09-18T14:25:04.601" v="16240"/>
          <ac:spMkLst>
            <pc:docMk/>
            <pc:sldMk cId="3807407513" sldId="498"/>
            <ac:spMk id="3" creationId="{7F3E77A1-60C5-43EA-A38E-C4174F11EA89}"/>
          </ac:spMkLst>
        </pc:spChg>
        <pc:spChg chg="mod ord">
          <ac:chgData name="Berfu Negiz" userId="c902afe3-fc03-4723-b214-cf51b2dc088d" providerId="ADAL" clId="{3E175416-648C-4AC5-A470-9C0A21938744}" dt="2020-09-16T21:16:38.906" v="15341" actId="20577"/>
          <ac:spMkLst>
            <pc:docMk/>
            <pc:sldMk cId="3807407513" sldId="498"/>
            <ac:spMk id="4" creationId="{B046BFE0-9E9C-4DDC-8544-B7D47A161781}"/>
          </ac:spMkLst>
        </pc:spChg>
        <pc:spChg chg="del mod ord">
          <ac:chgData name="Berfu Negiz" userId="c902afe3-fc03-4723-b214-cf51b2dc088d" providerId="ADAL" clId="{3E175416-648C-4AC5-A470-9C0A21938744}" dt="2020-09-16T21:17:14.017" v="15387" actId="478"/>
          <ac:spMkLst>
            <pc:docMk/>
            <pc:sldMk cId="3807407513" sldId="498"/>
            <ac:spMk id="5" creationId="{6A17BA33-4EF0-4BAC-BCF3-B06C0D4F5B3A}"/>
          </ac:spMkLst>
        </pc:spChg>
        <pc:spChg chg="mod ord">
          <ac:chgData name="Berfu Negiz" userId="c902afe3-fc03-4723-b214-cf51b2dc088d" providerId="ADAL" clId="{3E175416-648C-4AC5-A470-9C0A21938744}" dt="2020-09-16T21:43:05.729" v="15824" actId="20577"/>
          <ac:spMkLst>
            <pc:docMk/>
            <pc:sldMk cId="3807407513" sldId="498"/>
            <ac:spMk id="6" creationId="{6E273301-E74E-471B-84CE-49BC10FC42D4}"/>
          </ac:spMkLst>
        </pc:spChg>
        <pc:spChg chg="del mod ord">
          <ac:chgData name="Berfu Negiz" userId="c902afe3-fc03-4723-b214-cf51b2dc088d" providerId="ADAL" clId="{3E175416-648C-4AC5-A470-9C0A21938744}" dt="2020-09-16T21:16:41.386" v="15344"/>
          <ac:spMkLst>
            <pc:docMk/>
            <pc:sldMk cId="3807407513" sldId="498"/>
            <ac:spMk id="7" creationId="{8C8CDBE3-38E7-46B4-A777-A941B5E830D0}"/>
          </ac:spMkLst>
        </pc:spChg>
        <pc:spChg chg="add mod ord">
          <ac:chgData name="Berfu Negiz" userId="c902afe3-fc03-4723-b214-cf51b2dc088d" providerId="ADAL" clId="{3E175416-648C-4AC5-A470-9C0A21938744}" dt="2020-09-16T21:16:37.876" v="15307"/>
          <ac:spMkLst>
            <pc:docMk/>
            <pc:sldMk cId="3807407513" sldId="498"/>
            <ac:spMk id="8" creationId="{2113DA25-576D-48CC-90C7-CB002D3FA364}"/>
          </ac:spMkLst>
        </pc:spChg>
        <pc:spChg chg="add">
          <ac:chgData name="Berfu Negiz" userId="c902afe3-fc03-4723-b214-cf51b2dc088d" providerId="ADAL" clId="{3E175416-648C-4AC5-A470-9C0A21938744}" dt="2020-09-18T14:22:18.030" v="16239"/>
          <ac:spMkLst>
            <pc:docMk/>
            <pc:sldMk cId="3807407513" sldId="498"/>
            <ac:spMk id="11" creationId="{7E494FF8-489A-4D76-A61A-345B70D3BE71}"/>
          </ac:spMkLst>
        </pc:spChg>
        <pc:spChg chg="add">
          <ac:chgData name="Berfu Negiz" userId="c902afe3-fc03-4723-b214-cf51b2dc088d" providerId="ADAL" clId="{3E175416-648C-4AC5-A470-9C0A21938744}" dt="2020-09-18T14:45:19.883" v="16241"/>
          <ac:spMkLst>
            <pc:docMk/>
            <pc:sldMk cId="3807407513" sldId="498"/>
            <ac:spMk id="12" creationId="{291E612B-F377-4F68-9171-8EB4E60414D6}"/>
          </ac:spMkLst>
        </pc:spChg>
        <pc:graphicFrameChg chg="add mod ord">
          <ac:chgData name="Berfu Negiz" userId="c902afe3-fc03-4723-b214-cf51b2dc088d" providerId="ADAL" clId="{3E175416-648C-4AC5-A470-9C0A21938744}" dt="2020-09-16T21:16:39.427" v="15343"/>
          <ac:graphicFrameMkLst>
            <pc:docMk/>
            <pc:sldMk cId="3807407513" sldId="498"/>
            <ac:graphicFrameMk id="9" creationId="{5A65F769-4E21-4996-A481-32C68913283F}"/>
          </ac:graphicFrameMkLst>
        </pc:graphicFrameChg>
        <pc:graphicFrameChg chg="add mod">
          <ac:chgData name="Berfu Negiz" userId="c902afe3-fc03-4723-b214-cf51b2dc088d" providerId="ADAL" clId="{3E175416-648C-4AC5-A470-9C0A21938744}" dt="2020-09-16T21:17:32.149" v="15389" actId="1076"/>
          <ac:graphicFrameMkLst>
            <pc:docMk/>
            <pc:sldMk cId="3807407513" sldId="498"/>
            <ac:graphicFrameMk id="10" creationId="{23EE5C2D-8006-4510-9855-B7C21CBD20D7}"/>
          </ac:graphicFrameMkLst>
        </pc:graphicFrameChg>
      </pc:sldChg>
      <pc:sldChg chg="addSp delSp modSp add">
        <pc:chgData name="Berfu Negiz" userId="c902afe3-fc03-4723-b214-cf51b2dc088d" providerId="ADAL" clId="{3E175416-648C-4AC5-A470-9C0A21938744}" dt="2020-09-18T14:48:19.674" v="16250"/>
        <pc:sldMkLst>
          <pc:docMk/>
          <pc:sldMk cId="2553670524" sldId="499"/>
        </pc:sldMkLst>
        <pc:spChg chg="mod ord">
          <ac:chgData name="Berfu Negiz" userId="c902afe3-fc03-4723-b214-cf51b2dc088d" providerId="ADAL" clId="{3E175416-648C-4AC5-A470-9C0A21938744}" dt="2020-09-16T21:20:46.467" v="15426"/>
          <ac:spMkLst>
            <pc:docMk/>
            <pc:sldMk cId="2553670524" sldId="499"/>
            <ac:spMk id="2" creationId="{97B985AC-0D4D-4846-A863-31652E79F0D5}"/>
          </ac:spMkLst>
        </pc:spChg>
        <pc:spChg chg="mod ord">
          <ac:chgData name="Berfu Negiz" userId="c902afe3-fc03-4723-b214-cf51b2dc088d" providerId="ADAL" clId="{3E175416-648C-4AC5-A470-9C0A21938744}" dt="2020-09-18T14:48:11.321" v="16248"/>
          <ac:spMkLst>
            <pc:docMk/>
            <pc:sldMk cId="2553670524" sldId="499"/>
            <ac:spMk id="3" creationId="{816A0D85-F8E8-49E5-8AE2-B18656DBE611}"/>
          </ac:spMkLst>
        </pc:spChg>
        <pc:spChg chg="mod ord">
          <ac:chgData name="Berfu Negiz" userId="c902afe3-fc03-4723-b214-cf51b2dc088d" providerId="ADAL" clId="{3E175416-648C-4AC5-A470-9C0A21938744}" dt="2020-09-16T21:21:07.007" v="15465" actId="20577"/>
          <ac:spMkLst>
            <pc:docMk/>
            <pc:sldMk cId="2553670524" sldId="499"/>
            <ac:spMk id="4" creationId="{0E2F8126-93BA-431D-B8C9-4DB7FFDAEEE5}"/>
          </ac:spMkLst>
        </pc:spChg>
        <pc:spChg chg="del mod ord">
          <ac:chgData name="Berfu Negiz" userId="c902afe3-fc03-4723-b214-cf51b2dc088d" providerId="ADAL" clId="{3E175416-648C-4AC5-A470-9C0A21938744}" dt="2020-09-16T21:21:38.506" v="15475" actId="478"/>
          <ac:spMkLst>
            <pc:docMk/>
            <pc:sldMk cId="2553670524" sldId="499"/>
            <ac:spMk id="5" creationId="{6D557BA9-2B7D-412B-A50A-420CBF5CC34C}"/>
          </ac:spMkLst>
        </pc:spChg>
        <pc:spChg chg="add mod">
          <ac:chgData name="Berfu Negiz" userId="c902afe3-fc03-4723-b214-cf51b2dc088d" providerId="ADAL" clId="{3E175416-648C-4AC5-A470-9C0A21938744}" dt="2020-09-16T21:27:47.328" v="15503" actId="1076"/>
          <ac:spMkLst>
            <pc:docMk/>
            <pc:sldMk cId="2553670524" sldId="499"/>
            <ac:spMk id="5" creationId="{B8E1B39A-A98C-4DB0-9787-536AD07A8254}"/>
          </ac:spMkLst>
        </pc:spChg>
        <pc:spChg chg="mod ord">
          <ac:chgData name="Berfu Negiz" userId="c902afe3-fc03-4723-b214-cf51b2dc088d" providerId="ADAL" clId="{3E175416-648C-4AC5-A470-9C0A21938744}" dt="2020-09-16T21:21:35.632" v="15474" actId="20577"/>
          <ac:spMkLst>
            <pc:docMk/>
            <pc:sldMk cId="2553670524" sldId="499"/>
            <ac:spMk id="6" creationId="{73E16767-CED7-40E8-9992-A143E29615BC}"/>
          </ac:spMkLst>
        </pc:spChg>
        <pc:spChg chg="add del">
          <ac:chgData name="Berfu Negiz" userId="c902afe3-fc03-4723-b214-cf51b2dc088d" providerId="ADAL" clId="{3E175416-648C-4AC5-A470-9C0A21938744}" dt="2020-09-18T14:46:32.776" v="16243"/>
          <ac:spMkLst>
            <pc:docMk/>
            <pc:sldMk cId="2553670524" sldId="499"/>
            <ac:spMk id="7" creationId="{56E603B7-50F7-4447-82FD-642705D51759}"/>
          </ac:spMkLst>
        </pc:spChg>
        <pc:spChg chg="del mod ord">
          <ac:chgData name="Berfu Negiz" userId="c902afe3-fc03-4723-b214-cf51b2dc088d" providerId="ADAL" clId="{3E175416-648C-4AC5-A470-9C0A21938744}" dt="2020-09-16T21:20:48.576" v="15451"/>
          <ac:spMkLst>
            <pc:docMk/>
            <pc:sldMk cId="2553670524" sldId="499"/>
            <ac:spMk id="7" creationId="{713A71AE-0D75-4F5E-A285-FB1E028C9B23}"/>
          </ac:spMkLst>
        </pc:spChg>
        <pc:spChg chg="add mod ord">
          <ac:chgData name="Berfu Negiz" userId="c902afe3-fc03-4723-b214-cf51b2dc088d" providerId="ADAL" clId="{3E175416-648C-4AC5-A470-9C0A21938744}" dt="2020-09-16T21:20:46.466" v="15424"/>
          <ac:spMkLst>
            <pc:docMk/>
            <pc:sldMk cId="2553670524" sldId="499"/>
            <ac:spMk id="8" creationId="{933AC0F0-5214-4196-9EBB-4602A4D13220}"/>
          </ac:spMkLst>
        </pc:spChg>
        <pc:spChg chg="add mod">
          <ac:chgData name="Berfu Negiz" userId="c902afe3-fc03-4723-b214-cf51b2dc088d" providerId="ADAL" clId="{3E175416-648C-4AC5-A470-9C0A21938744}" dt="2020-09-16T21:28:55.373" v="15519" actId="20577"/>
          <ac:spMkLst>
            <pc:docMk/>
            <pc:sldMk cId="2553670524" sldId="499"/>
            <ac:spMk id="12" creationId="{C2DB333E-8711-4A8E-B1E0-BEBC9A1330E2}"/>
          </ac:spMkLst>
        </pc:spChg>
        <pc:spChg chg="add mod">
          <ac:chgData name="Berfu Negiz" userId="c902afe3-fc03-4723-b214-cf51b2dc088d" providerId="ADAL" clId="{3E175416-648C-4AC5-A470-9C0A21938744}" dt="2020-09-16T21:29:04.422" v="15525" actId="20577"/>
          <ac:spMkLst>
            <pc:docMk/>
            <pc:sldMk cId="2553670524" sldId="499"/>
            <ac:spMk id="13" creationId="{87A46231-DB99-46AB-B79F-A049B01C381C}"/>
          </ac:spMkLst>
        </pc:spChg>
        <pc:spChg chg="add mod">
          <ac:chgData name="Berfu Negiz" userId="c902afe3-fc03-4723-b214-cf51b2dc088d" providerId="ADAL" clId="{3E175416-648C-4AC5-A470-9C0A21938744}" dt="2020-09-16T21:30:06.609" v="15543" actId="20577"/>
          <ac:spMkLst>
            <pc:docMk/>
            <pc:sldMk cId="2553670524" sldId="499"/>
            <ac:spMk id="14" creationId="{2279A468-D823-4584-80A0-F78D54B3A9F8}"/>
          </ac:spMkLst>
        </pc:spChg>
        <pc:spChg chg="add mod">
          <ac:chgData name="Berfu Negiz" userId="c902afe3-fc03-4723-b214-cf51b2dc088d" providerId="ADAL" clId="{3E175416-648C-4AC5-A470-9C0A21938744}" dt="2020-09-16T21:30:43.224" v="15547" actId="20577"/>
          <ac:spMkLst>
            <pc:docMk/>
            <pc:sldMk cId="2553670524" sldId="499"/>
            <ac:spMk id="15" creationId="{D6272452-2C6B-48D0-A6D6-CA26B4240F0A}"/>
          </ac:spMkLst>
        </pc:spChg>
        <pc:spChg chg="add mod">
          <ac:chgData name="Berfu Negiz" userId="c902afe3-fc03-4723-b214-cf51b2dc088d" providerId="ADAL" clId="{3E175416-648C-4AC5-A470-9C0A21938744}" dt="2020-09-16T21:31:21.155" v="15562" actId="1038"/>
          <ac:spMkLst>
            <pc:docMk/>
            <pc:sldMk cId="2553670524" sldId="499"/>
            <ac:spMk id="16" creationId="{B1E866E9-A683-425E-8487-7334FDF4620A}"/>
          </ac:spMkLst>
        </pc:spChg>
        <pc:spChg chg="add del">
          <ac:chgData name="Berfu Negiz" userId="c902afe3-fc03-4723-b214-cf51b2dc088d" providerId="ADAL" clId="{3E175416-648C-4AC5-A470-9C0A21938744}" dt="2020-09-16T21:31:39.115" v="15564" actId="478"/>
          <ac:spMkLst>
            <pc:docMk/>
            <pc:sldMk cId="2553670524" sldId="499"/>
            <ac:spMk id="17" creationId="{25750BB1-77FA-4FF5-B882-7FECBC649C79}"/>
          </ac:spMkLst>
        </pc:spChg>
        <pc:spChg chg="add">
          <ac:chgData name="Berfu Negiz" userId="c902afe3-fc03-4723-b214-cf51b2dc088d" providerId="ADAL" clId="{3E175416-648C-4AC5-A470-9C0A21938744}" dt="2020-09-18T14:46:37.172" v="16244"/>
          <ac:spMkLst>
            <pc:docMk/>
            <pc:sldMk cId="2553670524" sldId="499"/>
            <ac:spMk id="17" creationId="{2AA505A2-7D1D-473B-9982-E4B29FB228F0}"/>
          </ac:spMkLst>
        </pc:spChg>
        <pc:spChg chg="add mod">
          <ac:chgData name="Berfu Negiz" userId="c902afe3-fc03-4723-b214-cf51b2dc088d" providerId="ADAL" clId="{3E175416-648C-4AC5-A470-9C0A21938744}" dt="2020-09-16T21:32:03.497" v="15589" actId="1076"/>
          <ac:spMkLst>
            <pc:docMk/>
            <pc:sldMk cId="2553670524" sldId="499"/>
            <ac:spMk id="18" creationId="{194C46B5-8B62-44D5-B045-C80FAC99D4AF}"/>
          </ac:spMkLst>
        </pc:spChg>
        <pc:graphicFrameChg chg="add mod ord">
          <ac:chgData name="Berfu Negiz" userId="c902afe3-fc03-4723-b214-cf51b2dc088d" providerId="ADAL" clId="{3E175416-648C-4AC5-A470-9C0A21938744}" dt="2020-09-16T21:21:07.555" v="15467"/>
          <ac:graphicFrameMkLst>
            <pc:docMk/>
            <pc:sldMk cId="2553670524" sldId="499"/>
            <ac:graphicFrameMk id="9" creationId="{887DCDF1-2E7E-4D4A-9059-B0F82A976F47}"/>
          </ac:graphicFrameMkLst>
        </pc:graphicFrameChg>
        <pc:graphicFrameChg chg="add del mod">
          <ac:chgData name="Berfu Negiz" userId="c902afe3-fc03-4723-b214-cf51b2dc088d" providerId="ADAL" clId="{3E175416-648C-4AC5-A470-9C0A21938744}" dt="2020-09-18T14:48:19.674" v="16250"/>
          <ac:graphicFrameMkLst>
            <pc:docMk/>
            <pc:sldMk cId="2553670524" sldId="499"/>
            <ac:graphicFrameMk id="10" creationId="{AFFFCCD2-7D1F-466C-AC9A-FA1DFDB9D659}"/>
          </ac:graphicFrameMkLst>
        </pc:graphicFrameChg>
        <pc:graphicFrameChg chg="add del">
          <ac:chgData name="Berfu Negiz" userId="c902afe3-fc03-4723-b214-cf51b2dc088d" providerId="ADAL" clId="{3E175416-648C-4AC5-A470-9C0A21938744}" dt="2020-09-16T21:27:19.486" v="15493" actId="478"/>
          <ac:graphicFrameMkLst>
            <pc:docMk/>
            <pc:sldMk cId="2553670524" sldId="499"/>
            <ac:graphicFrameMk id="11" creationId="{D990748E-F377-4D16-A9EB-83C21F3BAA5E}"/>
          </ac:graphicFrameMkLst>
        </pc:graphicFrameChg>
      </pc:sldChg>
      <pc:sldChg chg="modSp add">
        <pc:chgData name="Berfu Negiz" userId="c902afe3-fc03-4723-b214-cf51b2dc088d" providerId="ADAL" clId="{3E175416-648C-4AC5-A470-9C0A21938744}" dt="2020-09-16T21:32:34.794" v="15594" actId="113"/>
        <pc:sldMkLst>
          <pc:docMk/>
          <pc:sldMk cId="2272813249" sldId="500"/>
        </pc:sldMkLst>
        <pc:spChg chg="mod">
          <ac:chgData name="Berfu Negiz" userId="c902afe3-fc03-4723-b214-cf51b2dc088d" providerId="ADAL" clId="{3E175416-648C-4AC5-A470-9C0A21938744}" dt="2020-09-16T21:32:34.794" v="15594" actId="113"/>
          <ac:spMkLst>
            <pc:docMk/>
            <pc:sldMk cId="2272813249" sldId="500"/>
            <ac:spMk id="2" creationId="{336BCDBA-9F07-4AC4-95A9-D6A970BFF7DB}"/>
          </ac:spMkLst>
        </pc:spChg>
      </pc:sldChg>
      <pc:sldChg chg="addSp delSp modSp add">
        <pc:chgData name="Berfu Negiz" userId="c902afe3-fc03-4723-b214-cf51b2dc088d" providerId="ADAL" clId="{3E175416-648C-4AC5-A470-9C0A21938744}" dt="2020-09-16T21:42:58.864" v="15821" actId="20577"/>
        <pc:sldMkLst>
          <pc:docMk/>
          <pc:sldMk cId="3112453757" sldId="501"/>
        </pc:sldMkLst>
        <pc:spChg chg="mod ord">
          <ac:chgData name="Berfu Negiz" userId="c902afe3-fc03-4723-b214-cf51b2dc088d" providerId="ADAL" clId="{3E175416-648C-4AC5-A470-9C0A21938744}" dt="2020-09-16T21:35:13.337" v="15632"/>
          <ac:spMkLst>
            <pc:docMk/>
            <pc:sldMk cId="3112453757" sldId="501"/>
            <ac:spMk id="2" creationId="{6DD81124-BB45-4A2F-A601-631209A28CB9}"/>
          </ac:spMkLst>
        </pc:spChg>
        <pc:spChg chg="mod ord">
          <ac:chgData name="Berfu Negiz" userId="c902afe3-fc03-4723-b214-cf51b2dc088d" providerId="ADAL" clId="{3E175416-648C-4AC5-A470-9C0A21938744}" dt="2020-09-16T21:37:15.555" v="15714" actId="20577"/>
          <ac:spMkLst>
            <pc:docMk/>
            <pc:sldMk cId="3112453757" sldId="501"/>
            <ac:spMk id="3" creationId="{77C7B9DB-B186-4FE2-949A-29145CA01E90}"/>
          </ac:spMkLst>
        </pc:spChg>
        <pc:spChg chg="mod ord">
          <ac:chgData name="Berfu Negiz" userId="c902afe3-fc03-4723-b214-cf51b2dc088d" providerId="ADAL" clId="{3E175416-648C-4AC5-A470-9C0A21938744}" dt="2020-09-16T21:35:33.249" v="15678" actId="20577"/>
          <ac:spMkLst>
            <pc:docMk/>
            <pc:sldMk cId="3112453757" sldId="501"/>
            <ac:spMk id="4" creationId="{94B0A882-8A24-4FAF-A4C4-808CF0E81ED2}"/>
          </ac:spMkLst>
        </pc:spChg>
        <pc:spChg chg="del mod ord">
          <ac:chgData name="Berfu Negiz" userId="c902afe3-fc03-4723-b214-cf51b2dc088d" providerId="ADAL" clId="{3E175416-648C-4AC5-A470-9C0A21938744}" dt="2020-09-16T21:35:51.869" v="15684" actId="478"/>
          <ac:spMkLst>
            <pc:docMk/>
            <pc:sldMk cId="3112453757" sldId="501"/>
            <ac:spMk id="5" creationId="{1B2AA8B9-B5CA-4B0E-8DC8-F3B498E9C109}"/>
          </ac:spMkLst>
        </pc:spChg>
        <pc:spChg chg="mod ord">
          <ac:chgData name="Berfu Negiz" userId="c902afe3-fc03-4723-b214-cf51b2dc088d" providerId="ADAL" clId="{3E175416-648C-4AC5-A470-9C0A21938744}" dt="2020-09-16T21:42:58.864" v="15821" actId="20577"/>
          <ac:spMkLst>
            <pc:docMk/>
            <pc:sldMk cId="3112453757" sldId="501"/>
            <ac:spMk id="6" creationId="{CEA6DFFA-BCBB-417C-9403-35AB1C51919E}"/>
          </ac:spMkLst>
        </pc:spChg>
        <pc:spChg chg="del mod ord">
          <ac:chgData name="Berfu Negiz" userId="c902afe3-fc03-4723-b214-cf51b2dc088d" providerId="ADAL" clId="{3E175416-648C-4AC5-A470-9C0A21938744}" dt="2020-09-16T21:35:21.495" v="15657" actId="478"/>
          <ac:spMkLst>
            <pc:docMk/>
            <pc:sldMk cId="3112453757" sldId="501"/>
            <ac:spMk id="7" creationId="{07C5FCB7-DA4F-4E73-A4E1-A1FBD54662F2}"/>
          </ac:spMkLst>
        </pc:spChg>
        <pc:spChg chg="add mod ord">
          <ac:chgData name="Berfu Negiz" userId="c902afe3-fc03-4723-b214-cf51b2dc088d" providerId="ADAL" clId="{3E175416-648C-4AC5-A470-9C0A21938744}" dt="2020-09-16T21:35:13.336" v="15630"/>
          <ac:spMkLst>
            <pc:docMk/>
            <pc:sldMk cId="3112453757" sldId="501"/>
            <ac:spMk id="8" creationId="{A2199E41-4DE4-429C-A1FA-C96B88FECE4C}"/>
          </ac:spMkLst>
        </pc:spChg>
        <pc:spChg chg="add mod">
          <ac:chgData name="Berfu Negiz" userId="c902afe3-fc03-4723-b214-cf51b2dc088d" providerId="ADAL" clId="{3E175416-648C-4AC5-A470-9C0A21938744}" dt="2020-09-16T21:37:26.804" v="15718" actId="20577"/>
          <ac:spMkLst>
            <pc:docMk/>
            <pc:sldMk cId="3112453757" sldId="501"/>
            <ac:spMk id="12" creationId="{7F04E350-B218-4F11-899D-D50FCF902164}"/>
          </ac:spMkLst>
        </pc:spChg>
        <pc:spChg chg="add del">
          <ac:chgData name="Berfu Negiz" userId="c902afe3-fc03-4723-b214-cf51b2dc088d" providerId="ADAL" clId="{3E175416-648C-4AC5-A470-9C0A21938744}" dt="2020-09-16T21:36:46.658" v="15707" actId="478"/>
          <ac:spMkLst>
            <pc:docMk/>
            <pc:sldMk cId="3112453757" sldId="501"/>
            <ac:spMk id="13" creationId="{A9739089-2F68-4013-82F6-F97565FB4C4C}"/>
          </ac:spMkLst>
        </pc:spChg>
        <pc:spChg chg="add mod">
          <ac:chgData name="Berfu Negiz" userId="c902afe3-fc03-4723-b214-cf51b2dc088d" providerId="ADAL" clId="{3E175416-648C-4AC5-A470-9C0A21938744}" dt="2020-09-16T21:37:21.465" v="15717" actId="113"/>
          <ac:spMkLst>
            <pc:docMk/>
            <pc:sldMk cId="3112453757" sldId="501"/>
            <ac:spMk id="14" creationId="{1CDC08F6-3573-45F5-8C5E-70A06E2EB482}"/>
          </ac:spMkLst>
        </pc:spChg>
        <pc:graphicFrameChg chg="add mod ord">
          <ac:chgData name="Berfu Negiz" userId="c902afe3-fc03-4723-b214-cf51b2dc088d" providerId="ADAL" clId="{3E175416-648C-4AC5-A470-9C0A21938744}" dt="2020-09-16T21:35:33.754" v="15680"/>
          <ac:graphicFrameMkLst>
            <pc:docMk/>
            <pc:sldMk cId="3112453757" sldId="501"/>
            <ac:graphicFrameMk id="9" creationId="{41E8A724-B80B-427B-9F7B-83E094DFD8EF}"/>
          </ac:graphicFrameMkLst>
        </pc:graphicFrameChg>
        <pc:graphicFrameChg chg="add mod">
          <ac:chgData name="Berfu Negiz" userId="c902afe3-fc03-4723-b214-cf51b2dc088d" providerId="ADAL" clId="{3E175416-648C-4AC5-A470-9C0A21938744}" dt="2020-09-16T21:40:14.349" v="15761" actId="255"/>
          <ac:graphicFrameMkLst>
            <pc:docMk/>
            <pc:sldMk cId="3112453757" sldId="501"/>
            <ac:graphicFrameMk id="10" creationId="{9D2917FC-834D-454B-AC45-5323F1EE60F7}"/>
          </ac:graphicFrameMkLst>
        </pc:graphicFrameChg>
        <pc:cxnChg chg="add">
          <ac:chgData name="Berfu Negiz" userId="c902afe3-fc03-4723-b214-cf51b2dc088d" providerId="ADAL" clId="{3E175416-648C-4AC5-A470-9C0A21938744}" dt="2020-09-16T21:36:16.149" v="15689"/>
          <ac:cxnSpMkLst>
            <pc:docMk/>
            <pc:sldMk cId="3112453757" sldId="501"/>
            <ac:cxnSpMk id="11" creationId="{F10ECADD-A6F1-4C39-B209-EAB6C2CD5C81}"/>
          </ac:cxnSpMkLst>
        </pc:cxnChg>
      </pc:sldChg>
      <pc:sldChg chg="addSp delSp modSp add">
        <pc:chgData name="Berfu Negiz" userId="c902afe3-fc03-4723-b214-cf51b2dc088d" providerId="ADAL" clId="{3E175416-648C-4AC5-A470-9C0A21938744}" dt="2020-09-16T21:42:50.954" v="15818" actId="20577"/>
        <pc:sldMkLst>
          <pc:docMk/>
          <pc:sldMk cId="2363206633" sldId="502"/>
        </pc:sldMkLst>
        <pc:spChg chg="mod">
          <ac:chgData name="Berfu Negiz" userId="c902afe3-fc03-4723-b214-cf51b2dc088d" providerId="ADAL" clId="{3E175416-648C-4AC5-A470-9C0A21938744}" dt="2020-09-16T21:39:45.709" v="15757"/>
          <ac:spMkLst>
            <pc:docMk/>
            <pc:sldMk cId="2363206633" sldId="502"/>
            <ac:spMk id="3" creationId="{77C7B9DB-B186-4FE2-949A-29145CA01E90}"/>
          </ac:spMkLst>
        </pc:spChg>
        <pc:spChg chg="mod">
          <ac:chgData name="Berfu Negiz" userId="c902afe3-fc03-4723-b214-cf51b2dc088d" providerId="ADAL" clId="{3E175416-648C-4AC5-A470-9C0A21938744}" dt="2020-09-16T21:38:23.503" v="15749" actId="20577"/>
          <ac:spMkLst>
            <pc:docMk/>
            <pc:sldMk cId="2363206633" sldId="502"/>
            <ac:spMk id="4" creationId="{94B0A882-8A24-4FAF-A4C4-808CF0E81ED2}"/>
          </ac:spMkLst>
        </pc:spChg>
        <pc:spChg chg="mod">
          <ac:chgData name="Berfu Negiz" userId="c902afe3-fc03-4723-b214-cf51b2dc088d" providerId="ADAL" clId="{3E175416-648C-4AC5-A470-9C0A21938744}" dt="2020-09-16T21:42:50.954" v="15818" actId="20577"/>
          <ac:spMkLst>
            <pc:docMk/>
            <pc:sldMk cId="2363206633" sldId="502"/>
            <ac:spMk id="6" creationId="{CEA6DFFA-BCBB-417C-9403-35AB1C51919E}"/>
          </ac:spMkLst>
        </pc:spChg>
        <pc:spChg chg="mod">
          <ac:chgData name="Berfu Negiz" userId="c902afe3-fc03-4723-b214-cf51b2dc088d" providerId="ADAL" clId="{3E175416-648C-4AC5-A470-9C0A21938744}" dt="2020-09-16T21:38:21.488" v="15745" actId="6549"/>
          <ac:spMkLst>
            <pc:docMk/>
            <pc:sldMk cId="2363206633" sldId="502"/>
            <ac:spMk id="8" creationId="{A2199E41-4DE4-429C-A1FA-C96B88FECE4C}"/>
          </ac:spMkLst>
        </pc:spChg>
        <pc:spChg chg="del">
          <ac:chgData name="Berfu Negiz" userId="c902afe3-fc03-4723-b214-cf51b2dc088d" providerId="ADAL" clId="{3E175416-648C-4AC5-A470-9C0A21938744}" dt="2020-09-16T21:37:52.052" v="15720" actId="478"/>
          <ac:spMkLst>
            <pc:docMk/>
            <pc:sldMk cId="2363206633" sldId="502"/>
            <ac:spMk id="12" creationId="{7F04E350-B218-4F11-899D-D50FCF902164}"/>
          </ac:spMkLst>
        </pc:spChg>
        <pc:spChg chg="add mod">
          <ac:chgData name="Berfu Negiz" userId="c902afe3-fc03-4723-b214-cf51b2dc088d" providerId="ADAL" clId="{3E175416-648C-4AC5-A470-9C0A21938744}" dt="2020-09-16T21:40:51.624" v="15787" actId="20577"/>
          <ac:spMkLst>
            <pc:docMk/>
            <pc:sldMk cId="2363206633" sldId="502"/>
            <ac:spMk id="16" creationId="{87A40AEE-254D-4EBD-B5DC-AC35AFB3BA0C}"/>
          </ac:spMkLst>
        </pc:spChg>
        <pc:graphicFrameChg chg="mod">
          <ac:chgData name="Berfu Negiz" userId="c902afe3-fc03-4723-b214-cf51b2dc088d" providerId="ADAL" clId="{3E175416-648C-4AC5-A470-9C0A21938744}" dt="2020-09-16T21:38:24.034" v="15751"/>
          <ac:graphicFrameMkLst>
            <pc:docMk/>
            <pc:sldMk cId="2363206633" sldId="502"/>
            <ac:graphicFrameMk id="9" creationId="{41E8A724-B80B-427B-9F7B-83E094DFD8EF}"/>
          </ac:graphicFrameMkLst>
        </pc:graphicFrameChg>
        <pc:graphicFrameChg chg="del">
          <ac:chgData name="Berfu Negiz" userId="c902afe3-fc03-4723-b214-cf51b2dc088d" providerId="ADAL" clId="{3E175416-648C-4AC5-A470-9C0A21938744}" dt="2020-09-16T21:37:52.895" v="15721" actId="478"/>
          <ac:graphicFrameMkLst>
            <pc:docMk/>
            <pc:sldMk cId="2363206633" sldId="502"/>
            <ac:graphicFrameMk id="10" creationId="{9D2917FC-834D-454B-AC45-5323F1EE60F7}"/>
          </ac:graphicFrameMkLst>
        </pc:graphicFrameChg>
        <pc:graphicFrameChg chg="add mod">
          <ac:chgData name="Berfu Negiz" userId="c902afe3-fc03-4723-b214-cf51b2dc088d" providerId="ADAL" clId="{3E175416-648C-4AC5-A470-9C0A21938744}" dt="2020-09-16T21:40:06.814" v="15760" actId="255"/>
          <ac:graphicFrameMkLst>
            <pc:docMk/>
            <pc:sldMk cId="2363206633" sldId="502"/>
            <ac:graphicFrameMk id="13" creationId="{F99C7229-E01E-4EFA-8AB1-23056565E8DA}"/>
          </ac:graphicFrameMkLst>
        </pc:graphicFrameChg>
        <pc:cxnChg chg="del">
          <ac:chgData name="Berfu Negiz" userId="c902afe3-fc03-4723-b214-cf51b2dc088d" providerId="ADAL" clId="{3E175416-648C-4AC5-A470-9C0A21938744}" dt="2020-09-16T21:37:56.492" v="15722" actId="478"/>
          <ac:cxnSpMkLst>
            <pc:docMk/>
            <pc:sldMk cId="2363206633" sldId="502"/>
            <ac:cxnSpMk id="11" creationId="{F10ECADD-A6F1-4C39-B209-EAB6C2CD5C81}"/>
          </ac:cxnSpMkLst>
        </pc:cxnChg>
        <pc:cxnChg chg="add">
          <ac:chgData name="Berfu Negiz" userId="c902afe3-fc03-4723-b214-cf51b2dc088d" providerId="ADAL" clId="{3E175416-648C-4AC5-A470-9C0A21938744}" dt="2020-09-16T21:39:53.153" v="15758"/>
          <ac:cxnSpMkLst>
            <pc:docMk/>
            <pc:sldMk cId="2363206633" sldId="502"/>
            <ac:cxnSpMk id="15" creationId="{8D95A298-6916-48C3-A2EF-0AE252EB55EB}"/>
          </ac:cxnSpMkLst>
        </pc:cxnChg>
      </pc:sldChg>
      <pc:sldChg chg="addSp delSp modSp add">
        <pc:chgData name="Berfu Negiz" userId="c902afe3-fc03-4723-b214-cf51b2dc088d" providerId="ADAL" clId="{3E175416-648C-4AC5-A470-9C0A21938744}" dt="2020-09-16T21:48:15.556" v="15953"/>
        <pc:sldMkLst>
          <pc:docMk/>
          <pc:sldMk cId="4258427156" sldId="503"/>
        </pc:sldMkLst>
        <pc:spChg chg="mod">
          <ac:chgData name="Berfu Negiz" userId="c902afe3-fc03-4723-b214-cf51b2dc088d" providerId="ADAL" clId="{3E175416-648C-4AC5-A470-9C0A21938744}" dt="2020-09-16T21:48:14.982" v="15951" actId="20577"/>
          <ac:spMkLst>
            <pc:docMk/>
            <pc:sldMk cId="4258427156" sldId="503"/>
            <ac:spMk id="4" creationId="{94B0A882-8A24-4FAF-A4C4-808CF0E81ED2}"/>
          </ac:spMkLst>
        </pc:spChg>
        <pc:spChg chg="mod">
          <ac:chgData name="Berfu Negiz" userId="c902afe3-fc03-4723-b214-cf51b2dc088d" providerId="ADAL" clId="{3E175416-648C-4AC5-A470-9C0A21938744}" dt="2020-09-16T21:42:56.400" v="15820" actId="20577"/>
          <ac:spMkLst>
            <pc:docMk/>
            <pc:sldMk cId="4258427156" sldId="503"/>
            <ac:spMk id="6" creationId="{CEA6DFFA-BCBB-417C-9403-35AB1C51919E}"/>
          </ac:spMkLst>
        </pc:spChg>
        <pc:spChg chg="mod">
          <ac:chgData name="Berfu Negiz" userId="c902afe3-fc03-4723-b214-cf51b2dc088d" providerId="ADAL" clId="{3E175416-648C-4AC5-A470-9C0A21938744}" dt="2020-09-16T21:42:15.629" v="15811" actId="6549"/>
          <ac:spMkLst>
            <pc:docMk/>
            <pc:sldMk cId="4258427156" sldId="503"/>
            <ac:spMk id="8" creationId="{A2199E41-4DE4-429C-A1FA-C96B88FECE4C}"/>
          </ac:spMkLst>
        </pc:spChg>
        <pc:spChg chg="del">
          <ac:chgData name="Berfu Negiz" userId="c902afe3-fc03-4723-b214-cf51b2dc088d" providerId="ADAL" clId="{3E175416-648C-4AC5-A470-9C0A21938744}" dt="2020-09-16T21:42:19.013" v="15814" actId="478"/>
          <ac:spMkLst>
            <pc:docMk/>
            <pc:sldMk cId="4258427156" sldId="503"/>
            <ac:spMk id="16" creationId="{87A40AEE-254D-4EBD-B5DC-AC35AFB3BA0C}"/>
          </ac:spMkLst>
        </pc:spChg>
        <pc:spChg chg="add mod">
          <ac:chgData name="Berfu Negiz" userId="c902afe3-fc03-4723-b214-cf51b2dc088d" providerId="ADAL" clId="{3E175416-648C-4AC5-A470-9C0A21938744}" dt="2020-09-16T21:48:04.316" v="15890" actId="20577"/>
          <ac:spMkLst>
            <pc:docMk/>
            <pc:sldMk cId="4258427156" sldId="503"/>
            <ac:spMk id="17" creationId="{3873B546-9CC4-4BF0-A39F-DC4FA021516E}"/>
          </ac:spMkLst>
        </pc:spChg>
        <pc:graphicFrameChg chg="mod">
          <ac:chgData name="Berfu Negiz" userId="c902afe3-fc03-4723-b214-cf51b2dc088d" providerId="ADAL" clId="{3E175416-648C-4AC5-A470-9C0A21938744}" dt="2020-09-16T21:48:15.556" v="15953"/>
          <ac:graphicFrameMkLst>
            <pc:docMk/>
            <pc:sldMk cId="4258427156" sldId="503"/>
            <ac:graphicFrameMk id="9" creationId="{41E8A724-B80B-427B-9F7B-83E094DFD8EF}"/>
          </ac:graphicFrameMkLst>
        </pc:graphicFrameChg>
        <pc:graphicFrameChg chg="add mod">
          <ac:chgData name="Berfu Negiz" userId="c902afe3-fc03-4723-b214-cf51b2dc088d" providerId="ADAL" clId="{3E175416-648C-4AC5-A470-9C0A21938744}" dt="2020-09-16T21:44:51.534" v="15853" actId="255"/>
          <ac:graphicFrameMkLst>
            <pc:docMk/>
            <pc:sldMk cId="4258427156" sldId="503"/>
            <ac:graphicFrameMk id="12" creationId="{6947A788-6512-40C5-80A6-ED08C0D4D9D3}"/>
          </ac:graphicFrameMkLst>
        </pc:graphicFrameChg>
        <pc:graphicFrameChg chg="del">
          <ac:chgData name="Berfu Negiz" userId="c902afe3-fc03-4723-b214-cf51b2dc088d" providerId="ADAL" clId="{3E175416-648C-4AC5-A470-9C0A21938744}" dt="2020-09-16T21:42:20.627" v="15815" actId="478"/>
          <ac:graphicFrameMkLst>
            <pc:docMk/>
            <pc:sldMk cId="4258427156" sldId="503"/>
            <ac:graphicFrameMk id="13" creationId="{F99C7229-E01E-4EFA-8AB1-23056565E8DA}"/>
          </ac:graphicFrameMkLst>
        </pc:graphicFrameChg>
        <pc:cxnChg chg="del">
          <ac:chgData name="Berfu Negiz" userId="c902afe3-fc03-4723-b214-cf51b2dc088d" providerId="ADAL" clId="{3E175416-648C-4AC5-A470-9C0A21938744}" dt="2020-09-16T21:42:21.783" v="15816" actId="478"/>
          <ac:cxnSpMkLst>
            <pc:docMk/>
            <pc:sldMk cId="4258427156" sldId="503"/>
            <ac:cxnSpMk id="15" creationId="{8D95A298-6916-48C3-A2EF-0AE252EB55EB}"/>
          </ac:cxnSpMkLst>
        </pc:cxnChg>
      </pc:sldChg>
      <pc:sldChg chg="modSp add">
        <pc:chgData name="Berfu Negiz" userId="c902afe3-fc03-4723-b214-cf51b2dc088d" providerId="ADAL" clId="{3E175416-648C-4AC5-A470-9C0A21938744}" dt="2020-09-16T21:49:31.925" v="15964" actId="113"/>
        <pc:sldMkLst>
          <pc:docMk/>
          <pc:sldMk cId="1305423581" sldId="504"/>
        </pc:sldMkLst>
        <pc:spChg chg="mod">
          <ac:chgData name="Berfu Negiz" userId="c902afe3-fc03-4723-b214-cf51b2dc088d" providerId="ADAL" clId="{3E175416-648C-4AC5-A470-9C0A21938744}" dt="2020-09-16T21:49:31.925" v="15964" actId="113"/>
          <ac:spMkLst>
            <pc:docMk/>
            <pc:sldMk cId="1305423581" sldId="504"/>
            <ac:spMk id="2" creationId="{336BCDBA-9F07-4AC4-95A9-D6A970BFF7DB}"/>
          </ac:spMkLst>
        </pc:spChg>
      </pc:sldChg>
      <pc:sldChg chg="addSp delSp modSp add addCm delCm modCm">
        <pc:chgData name="Berfu Negiz" userId="c902afe3-fc03-4723-b214-cf51b2dc088d" providerId="ADAL" clId="{3E175416-648C-4AC5-A470-9C0A21938744}" dt="2020-09-18T14:57:22.073" v="16256"/>
        <pc:sldMkLst>
          <pc:docMk/>
          <pc:sldMk cId="1212512921" sldId="505"/>
        </pc:sldMkLst>
        <pc:spChg chg="mod ord">
          <ac:chgData name="Berfu Negiz" userId="c902afe3-fc03-4723-b214-cf51b2dc088d" providerId="ADAL" clId="{3E175416-648C-4AC5-A470-9C0A21938744}" dt="2020-09-16T21:49:52.316" v="16021"/>
          <ac:spMkLst>
            <pc:docMk/>
            <pc:sldMk cId="1212512921" sldId="505"/>
            <ac:spMk id="2" creationId="{2695BC9C-1F5E-49F6-9052-7CF7454EA998}"/>
          </ac:spMkLst>
        </pc:spChg>
        <pc:spChg chg="mod ord">
          <ac:chgData name="Berfu Negiz" userId="c902afe3-fc03-4723-b214-cf51b2dc088d" providerId="ADAL" clId="{3E175416-648C-4AC5-A470-9C0A21938744}" dt="2020-09-16T21:49:52.317" v="16023"/>
          <ac:spMkLst>
            <pc:docMk/>
            <pc:sldMk cId="1212512921" sldId="505"/>
            <ac:spMk id="3" creationId="{A61F090C-303D-4A75-B5B6-2B0E58B5D144}"/>
          </ac:spMkLst>
        </pc:spChg>
        <pc:spChg chg="mod ord">
          <ac:chgData name="Berfu Negiz" userId="c902afe3-fc03-4723-b214-cf51b2dc088d" providerId="ADAL" clId="{3E175416-648C-4AC5-A470-9C0A21938744}" dt="2020-09-16T21:50:13.044" v="16142" actId="20577"/>
          <ac:spMkLst>
            <pc:docMk/>
            <pc:sldMk cId="1212512921" sldId="505"/>
            <ac:spMk id="4" creationId="{14A59401-8434-4189-BEC4-40A3F00A3BA0}"/>
          </ac:spMkLst>
        </pc:spChg>
        <pc:spChg chg="del mod ord">
          <ac:chgData name="Berfu Negiz" userId="c902afe3-fc03-4723-b214-cf51b2dc088d" providerId="ADAL" clId="{3E175416-648C-4AC5-A470-9C0A21938744}" dt="2020-09-16T21:50:18.104" v="16146" actId="478"/>
          <ac:spMkLst>
            <pc:docMk/>
            <pc:sldMk cId="1212512921" sldId="505"/>
            <ac:spMk id="5" creationId="{CDCC9DF4-0BFD-4B85-9238-D572B3C073D2}"/>
          </ac:spMkLst>
        </pc:spChg>
        <pc:spChg chg="del mod ord">
          <ac:chgData name="Berfu Negiz" userId="c902afe3-fc03-4723-b214-cf51b2dc088d" providerId="ADAL" clId="{3E175416-648C-4AC5-A470-9C0A21938744}" dt="2020-09-16T21:50:16.290" v="16145"/>
          <ac:spMkLst>
            <pc:docMk/>
            <pc:sldMk cId="1212512921" sldId="505"/>
            <ac:spMk id="6" creationId="{0F712713-1DEB-4272-83F9-4BF6E1D02A63}"/>
          </ac:spMkLst>
        </pc:spChg>
        <pc:spChg chg="add mod ord">
          <ac:chgData name="Berfu Negiz" userId="c902afe3-fc03-4723-b214-cf51b2dc088d" providerId="ADAL" clId="{3E175416-648C-4AC5-A470-9C0A21938744}" dt="2020-09-16T21:50:12.316" v="16133" actId="6549"/>
          <ac:spMkLst>
            <pc:docMk/>
            <pc:sldMk cId="1212512921" sldId="505"/>
            <ac:spMk id="8" creationId="{555D6280-9ABA-4589-B269-53A6B637F7EC}"/>
          </ac:spMkLst>
        </pc:spChg>
        <pc:graphicFrameChg chg="add mod ord">
          <ac:chgData name="Berfu Negiz" userId="c902afe3-fc03-4723-b214-cf51b2dc088d" providerId="ADAL" clId="{3E175416-648C-4AC5-A470-9C0A21938744}" dt="2020-09-16T21:50:13.558" v="16144"/>
          <ac:graphicFrameMkLst>
            <pc:docMk/>
            <pc:sldMk cId="1212512921" sldId="505"/>
            <ac:graphicFrameMk id="7" creationId="{32F592F9-7AF1-4533-94E2-B355E9938C4B}"/>
          </ac:graphicFrameMkLst>
        </pc:graphicFrameChg>
        <pc:picChg chg="add mod">
          <ac:chgData name="Berfu Negiz" userId="c902afe3-fc03-4723-b214-cf51b2dc088d" providerId="ADAL" clId="{3E175416-648C-4AC5-A470-9C0A21938744}" dt="2020-09-16T21:51:01.029" v="16151" actId="1076"/>
          <ac:picMkLst>
            <pc:docMk/>
            <pc:sldMk cId="1212512921" sldId="505"/>
            <ac:picMk id="9" creationId="{0BE6DF42-F34D-48A9-9A99-595BDED02176}"/>
          </ac:picMkLst>
        </pc:picChg>
      </pc:sldChg>
      <pc:sldChg chg="addSp modSp add">
        <pc:chgData name="Berfu Negiz" userId="c902afe3-fc03-4723-b214-cf51b2dc088d" providerId="ADAL" clId="{3E175416-648C-4AC5-A470-9C0A21938744}" dt="2020-09-18T15:11:49.729" v="16265" actId="931"/>
        <pc:sldMkLst>
          <pc:docMk/>
          <pc:sldMk cId="703108390" sldId="506"/>
        </pc:sldMkLst>
        <pc:spChg chg="add mod">
          <ac:chgData name="Berfu Negiz" userId="c902afe3-fc03-4723-b214-cf51b2dc088d" providerId="ADAL" clId="{3E175416-648C-4AC5-A470-9C0A21938744}" dt="2020-09-18T15:06:23.754" v="16264" actId="12788"/>
          <ac:spMkLst>
            <pc:docMk/>
            <pc:sldMk cId="703108390" sldId="506"/>
            <ac:spMk id="10" creationId="{47D7BCD1-F218-4A3B-B127-CF8FF4D05297}"/>
          </ac:spMkLst>
        </pc:spChg>
        <pc:spChg chg="add mod">
          <ac:chgData name="Berfu Negiz" userId="c902afe3-fc03-4723-b214-cf51b2dc088d" providerId="ADAL" clId="{3E175416-648C-4AC5-A470-9C0A21938744}" dt="2020-09-18T15:06:23.754" v="16264" actId="12788"/>
          <ac:spMkLst>
            <pc:docMk/>
            <pc:sldMk cId="703108390" sldId="506"/>
            <ac:spMk id="11" creationId="{86EB61B9-3527-4CD4-A98B-238E74130F27}"/>
          </ac:spMkLst>
        </pc:spChg>
        <pc:spChg chg="add mod">
          <ac:chgData name="Berfu Negiz" userId="c902afe3-fc03-4723-b214-cf51b2dc088d" providerId="ADAL" clId="{3E175416-648C-4AC5-A470-9C0A21938744}" dt="2020-09-18T15:06:23.754" v="16264" actId="12788"/>
          <ac:spMkLst>
            <pc:docMk/>
            <pc:sldMk cId="703108390" sldId="506"/>
            <ac:spMk id="12" creationId="{F1883532-2E4C-49D4-8981-82B9EEF6B0D5}"/>
          </ac:spMkLst>
        </pc:spChg>
        <pc:picChg chg="add mod">
          <ac:chgData name="Berfu Negiz" userId="c902afe3-fc03-4723-b214-cf51b2dc088d" providerId="ADAL" clId="{3E175416-648C-4AC5-A470-9C0A21938744}" dt="2020-09-18T15:11:49.729" v="16265" actId="931"/>
          <ac:picMkLst>
            <pc:docMk/>
            <pc:sldMk cId="703108390" sldId="506"/>
            <ac:picMk id="6" creationId="{27257F42-C27B-4BEA-87C8-95FE5BB065DE}"/>
          </ac:picMkLst>
        </pc:picChg>
        <pc:picChg chg="add mod">
          <ac:chgData name="Berfu Negiz" userId="c902afe3-fc03-4723-b214-cf51b2dc088d" providerId="ADAL" clId="{3E175416-648C-4AC5-A470-9C0A21938744}" dt="2020-09-18T15:11:49.729" v="16265" actId="931"/>
          <ac:picMkLst>
            <pc:docMk/>
            <pc:sldMk cId="703108390" sldId="506"/>
            <ac:picMk id="14" creationId="{D3B64AC7-D6DD-4596-993A-5344E80C0FCC}"/>
          </ac:picMkLst>
        </pc:picChg>
        <pc:picChg chg="add mod">
          <ac:chgData name="Berfu Negiz" userId="c902afe3-fc03-4723-b214-cf51b2dc088d" providerId="ADAL" clId="{3E175416-648C-4AC5-A470-9C0A21938744}" dt="2020-09-18T15:11:49.729" v="16265" actId="931"/>
          <ac:picMkLst>
            <pc:docMk/>
            <pc:sldMk cId="703108390" sldId="506"/>
            <ac:picMk id="16" creationId="{F9C0E87E-0787-49CD-9CCD-9903335BEBAD}"/>
          </ac:picMkLst>
        </pc:picChg>
      </pc:sldChg>
      <pc:sldChg chg="delSp modSp add">
        <pc:chgData name="Berfu Negiz" userId="c902afe3-fc03-4723-b214-cf51b2dc088d" providerId="ADAL" clId="{3E175416-648C-4AC5-A470-9C0A21938744}" dt="2020-09-18T15:14:11.291" v="16269"/>
        <pc:sldMkLst>
          <pc:docMk/>
          <pc:sldMk cId="521594168" sldId="507"/>
        </pc:sldMkLst>
        <pc:spChg chg="del">
          <ac:chgData name="Berfu Negiz" userId="c902afe3-fc03-4723-b214-cf51b2dc088d" providerId="ADAL" clId="{3E175416-648C-4AC5-A470-9C0A21938744}" dt="2020-09-18T15:14:11.291" v="16269"/>
          <ac:spMkLst>
            <pc:docMk/>
            <pc:sldMk cId="521594168" sldId="507"/>
            <ac:spMk id="5" creationId="{668F713E-7B2D-40CD-B3D0-C1B9C6A562FF}"/>
          </ac:spMkLst>
        </pc:spChg>
        <pc:graphicFrameChg chg="mod">
          <ac:chgData name="Berfu Negiz" userId="c902afe3-fc03-4723-b214-cf51b2dc088d" providerId="ADAL" clId="{3E175416-648C-4AC5-A470-9C0A21938744}" dt="2020-09-18T15:13:40.791" v="16268"/>
          <ac:graphicFrameMkLst>
            <pc:docMk/>
            <pc:sldMk cId="521594168" sldId="507"/>
            <ac:graphicFrameMk id="9" creationId="{DA442EE7-F6F5-46E7-A7CD-4B3E18F09B5A}"/>
          </ac:graphicFrameMkLst>
        </pc:graphicFrameChg>
      </pc:sldChg>
      <pc:sldChg chg="addSp add">
        <pc:chgData name="Berfu Negiz" userId="c902afe3-fc03-4723-b214-cf51b2dc088d" providerId="ADAL" clId="{3E175416-648C-4AC5-A470-9C0A21938744}" dt="2020-09-18T15:23:19.080" v="16271"/>
        <pc:sldMkLst>
          <pc:docMk/>
          <pc:sldMk cId="2233547229" sldId="508"/>
        </pc:sldMkLst>
        <pc:spChg chg="add">
          <ac:chgData name="Berfu Negiz" userId="c902afe3-fc03-4723-b214-cf51b2dc088d" providerId="ADAL" clId="{3E175416-648C-4AC5-A470-9C0A21938744}" dt="2020-09-18T15:23:19.080" v="16271"/>
          <ac:spMkLst>
            <pc:docMk/>
            <pc:sldMk cId="2233547229" sldId="508"/>
            <ac:spMk id="7" creationId="{2BD23C7A-3F08-4BB8-BC94-838D12E2DEA9}"/>
          </ac:spMkLst>
        </pc:spChg>
      </pc:sldChg>
      <pc:sldMasterChg chg="addSp modSp">
        <pc:chgData name="Berfu Negiz" userId="c902afe3-fc03-4723-b214-cf51b2dc088d" providerId="ADAL" clId="{3E175416-648C-4AC5-A470-9C0A21938744}" dt="2020-09-16T18:03:38.557" v="713"/>
        <pc:sldMasterMkLst>
          <pc:docMk/>
          <pc:sldMasterMk cId="502387843" sldId="2147483652"/>
        </pc:sldMasterMkLst>
        <pc:spChg chg="mod ord">
          <ac:chgData name="Berfu Negiz" userId="c902afe3-fc03-4723-b214-cf51b2dc088d" providerId="ADAL" clId="{3E175416-648C-4AC5-A470-9C0A21938744}" dt="2020-09-16T18:03:38.455" v="681"/>
          <ac:spMkLst>
            <pc:docMk/>
            <pc:sldMasterMk cId="502387843" sldId="2147483652"/>
            <ac:spMk id="2" creationId="{418F38E8-70C3-524E-B05F-8D4D1A46C352}"/>
          </ac:spMkLst>
        </pc:spChg>
        <pc:spChg chg="mod ord">
          <ac:chgData name="Berfu Negiz" userId="c902afe3-fc03-4723-b214-cf51b2dc088d" providerId="ADAL" clId="{3E175416-648C-4AC5-A470-9C0A21938744}" dt="2020-09-16T18:03:38.459" v="683"/>
          <ac:spMkLst>
            <pc:docMk/>
            <pc:sldMasterMk cId="502387843" sldId="2147483652"/>
            <ac:spMk id="3" creationId="{618050ED-1F67-F84D-AEDB-66D6E6B63112}"/>
          </ac:spMkLst>
        </pc:spChg>
        <pc:spChg chg="add mod ord">
          <ac:chgData name="Berfu Negiz" userId="c902afe3-fc03-4723-b214-cf51b2dc088d" providerId="ADAL" clId="{3E175416-648C-4AC5-A470-9C0A21938744}" dt="2020-09-16T18:03:38.451" v="679"/>
          <ac:spMkLst>
            <pc:docMk/>
            <pc:sldMasterMk cId="502387843" sldId="2147483652"/>
            <ac:spMk id="4" creationId="{FDC728A7-C8C7-47B6-8173-3F413374A2EA}"/>
          </ac:spMkLst>
        </pc:spChg>
        <pc:graphicFrameChg chg="add mod ord">
          <ac:chgData name="Berfu Negiz" userId="c902afe3-fc03-4723-b214-cf51b2dc088d" providerId="ADAL" clId="{3E175416-648C-4AC5-A470-9C0A21938744}" dt="2020-09-16T18:03:38.557" v="713"/>
          <ac:graphicFrameMkLst>
            <pc:docMk/>
            <pc:sldMasterMk cId="502387843" sldId="2147483652"/>
            <ac:graphicFrameMk id="5" creationId="{EA20704A-A04B-4F0B-BA4D-1E3EDD3E0075}"/>
          </ac:graphicFrameMkLst>
        </pc:graphicFrameChg>
        <pc:picChg chg="mod ord">
          <ac:chgData name="Berfu Negiz" userId="c902afe3-fc03-4723-b214-cf51b2dc088d" providerId="ADAL" clId="{3E175416-648C-4AC5-A470-9C0A21938744}" dt="2020-09-16T18:03:38.463" v="685"/>
          <ac:picMkLst>
            <pc:docMk/>
            <pc:sldMasterMk cId="502387843" sldId="2147483652"/>
            <ac:picMk id="7" creationId="{4A827D05-A8CC-AE4A-8E28-46ED62337B6B}"/>
          </ac:picMkLst>
        </pc:pic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20.bin"/><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1.bin"/><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4.bin"/><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clarivate-my.sharepoint.com/personal/bill_byway_clarivate_com/Documents/MyFiles/Thought%20Leadership/Academic%20partnering%20out.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17.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mj-lt"/>
              </a:rPr>
              <a:t>Where</a:t>
            </a:r>
            <a:r>
              <a:rPr lang="en-US" sz="1600" b="1" baseline="0" dirty="0">
                <a:solidFill>
                  <a:schemeClr val="tx1"/>
                </a:solidFill>
                <a:latin typeface="+mj-lt"/>
              </a:rPr>
              <a:t> are Top 20 academic patent applicants?</a:t>
            </a:r>
            <a:endParaRPr lang="en-US" sz="1600" b="1" dirty="0">
              <a:solidFill>
                <a:schemeClr val="tx1"/>
              </a:solidFill>
              <a:latin typeface="+mj-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479-4A52-B8CC-1BF9658005E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B479-4A52-B8CC-1BF9658005E3}"/>
              </c:ext>
            </c:extLst>
          </c:dPt>
          <c:cat>
            <c:strRef>
              <c:f>Sheet1!$P$2:$P$3</c:f>
              <c:strCache>
                <c:ptCount val="2"/>
                <c:pt idx="0">
                  <c:v>China</c:v>
                </c:pt>
                <c:pt idx="1">
                  <c:v>USA</c:v>
                </c:pt>
              </c:strCache>
            </c:strRef>
          </c:cat>
          <c:val>
            <c:numRef>
              <c:f>Sheet1!$Q$2:$Q$3</c:f>
              <c:numCache>
                <c:formatCode>General</c:formatCode>
                <c:ptCount val="2"/>
                <c:pt idx="0">
                  <c:v>19</c:v>
                </c:pt>
                <c:pt idx="1">
                  <c:v>1</c:v>
                </c:pt>
              </c:numCache>
            </c:numRef>
          </c:val>
          <c:extLst>
            <c:ext xmlns:c16="http://schemas.microsoft.com/office/drawing/2014/chart" uri="{C3380CC4-5D6E-409C-BE32-E72D297353CC}">
              <c16:uniqueId val="{00000004-B479-4A52-B8CC-1BF9658005E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Sheet3!$L$1</c:f>
              <c:strCache>
                <c:ptCount val="1"/>
                <c:pt idx="0">
                  <c:v>% discovery</c:v>
                </c:pt>
              </c:strCache>
            </c:strRef>
          </c:tx>
          <c:spPr>
            <a:solidFill>
              <a:schemeClr val="accent1"/>
            </a:solidFill>
            <a:ln>
              <a:noFill/>
            </a:ln>
            <a:effectLst/>
          </c:spPr>
          <c:invertIfNegative val="0"/>
          <c:cat>
            <c:numRef>
              <c:f>Sheet3!$K$2:$K$7</c:f>
              <c:numCache>
                <c:formatCode>General</c:formatCode>
                <c:ptCount val="6"/>
                <c:pt idx="0">
                  <c:v>2015</c:v>
                </c:pt>
                <c:pt idx="1">
                  <c:v>2016</c:v>
                </c:pt>
                <c:pt idx="2">
                  <c:v>2017</c:v>
                </c:pt>
                <c:pt idx="3">
                  <c:v>2018</c:v>
                </c:pt>
                <c:pt idx="4">
                  <c:v>2019</c:v>
                </c:pt>
                <c:pt idx="5">
                  <c:v>2020</c:v>
                </c:pt>
              </c:numCache>
            </c:numRef>
          </c:cat>
          <c:val>
            <c:numRef>
              <c:f>Sheet3!$L$2:$L$7</c:f>
              <c:numCache>
                <c:formatCode>General</c:formatCode>
                <c:ptCount val="6"/>
                <c:pt idx="0">
                  <c:v>33.39222614840989</c:v>
                </c:pt>
                <c:pt idx="1">
                  <c:v>37.022132796780681</c:v>
                </c:pt>
                <c:pt idx="2">
                  <c:v>25.614754098360653</c:v>
                </c:pt>
                <c:pt idx="3">
                  <c:v>23.728813559322035</c:v>
                </c:pt>
                <c:pt idx="4">
                  <c:v>23.677581863979849</c:v>
                </c:pt>
                <c:pt idx="5">
                  <c:v>33.529411764705877</c:v>
                </c:pt>
              </c:numCache>
            </c:numRef>
          </c:val>
          <c:extLst>
            <c:ext xmlns:c16="http://schemas.microsoft.com/office/drawing/2014/chart" uri="{C3380CC4-5D6E-409C-BE32-E72D297353CC}">
              <c16:uniqueId val="{00000000-44BA-4AC3-B2A8-9221CA86F781}"/>
            </c:ext>
          </c:extLst>
        </c:ser>
        <c:ser>
          <c:idx val="1"/>
          <c:order val="1"/>
          <c:tx>
            <c:strRef>
              <c:f>Sheet3!$M$1</c:f>
              <c:strCache>
                <c:ptCount val="1"/>
                <c:pt idx="0">
                  <c:v>% preclinical</c:v>
                </c:pt>
              </c:strCache>
            </c:strRef>
          </c:tx>
          <c:spPr>
            <a:solidFill>
              <a:schemeClr val="accent2"/>
            </a:solidFill>
            <a:ln>
              <a:noFill/>
            </a:ln>
            <a:effectLst/>
          </c:spPr>
          <c:invertIfNegative val="0"/>
          <c:cat>
            <c:numRef>
              <c:f>Sheet3!$K$2:$K$7</c:f>
              <c:numCache>
                <c:formatCode>General</c:formatCode>
                <c:ptCount val="6"/>
                <c:pt idx="0">
                  <c:v>2015</c:v>
                </c:pt>
                <c:pt idx="1">
                  <c:v>2016</c:v>
                </c:pt>
                <c:pt idx="2">
                  <c:v>2017</c:v>
                </c:pt>
                <c:pt idx="3">
                  <c:v>2018</c:v>
                </c:pt>
                <c:pt idx="4">
                  <c:v>2019</c:v>
                </c:pt>
                <c:pt idx="5">
                  <c:v>2020</c:v>
                </c:pt>
              </c:numCache>
            </c:numRef>
          </c:cat>
          <c:val>
            <c:numRef>
              <c:f>Sheet3!$M$2:$M$7</c:f>
              <c:numCache>
                <c:formatCode>General</c:formatCode>
                <c:ptCount val="6"/>
                <c:pt idx="0">
                  <c:v>35.865724381625441</c:v>
                </c:pt>
                <c:pt idx="1">
                  <c:v>38.631790744466798</c:v>
                </c:pt>
                <c:pt idx="2">
                  <c:v>43.442622950819668</c:v>
                </c:pt>
                <c:pt idx="3">
                  <c:v>39.618644067796609</c:v>
                </c:pt>
                <c:pt idx="4">
                  <c:v>47.355163727959699</c:v>
                </c:pt>
                <c:pt idx="5">
                  <c:v>36.17647058823529</c:v>
                </c:pt>
              </c:numCache>
            </c:numRef>
          </c:val>
          <c:extLst>
            <c:ext xmlns:c16="http://schemas.microsoft.com/office/drawing/2014/chart" uri="{C3380CC4-5D6E-409C-BE32-E72D297353CC}">
              <c16:uniqueId val="{00000001-44BA-4AC3-B2A8-9221CA86F781}"/>
            </c:ext>
          </c:extLst>
        </c:ser>
        <c:ser>
          <c:idx val="2"/>
          <c:order val="2"/>
          <c:tx>
            <c:strRef>
              <c:f>Sheet3!$N$1</c:f>
              <c:strCache>
                <c:ptCount val="1"/>
                <c:pt idx="0">
                  <c:v>% other phases</c:v>
                </c:pt>
              </c:strCache>
            </c:strRef>
          </c:tx>
          <c:spPr>
            <a:solidFill>
              <a:schemeClr val="accent3"/>
            </a:solidFill>
            <a:ln>
              <a:noFill/>
            </a:ln>
            <a:effectLst/>
          </c:spPr>
          <c:invertIfNegative val="0"/>
          <c:cat>
            <c:numRef>
              <c:f>Sheet3!$K$2:$K$7</c:f>
              <c:numCache>
                <c:formatCode>General</c:formatCode>
                <c:ptCount val="6"/>
                <c:pt idx="0">
                  <c:v>2015</c:v>
                </c:pt>
                <c:pt idx="1">
                  <c:v>2016</c:v>
                </c:pt>
                <c:pt idx="2">
                  <c:v>2017</c:v>
                </c:pt>
                <c:pt idx="3">
                  <c:v>2018</c:v>
                </c:pt>
                <c:pt idx="4">
                  <c:v>2019</c:v>
                </c:pt>
                <c:pt idx="5">
                  <c:v>2020</c:v>
                </c:pt>
              </c:numCache>
            </c:numRef>
          </c:cat>
          <c:val>
            <c:numRef>
              <c:f>Sheet3!$N$2:$N$7</c:f>
              <c:numCache>
                <c:formatCode>General</c:formatCode>
                <c:ptCount val="6"/>
                <c:pt idx="0">
                  <c:v>30.742049469964666</c:v>
                </c:pt>
                <c:pt idx="1">
                  <c:v>24.346076458752517</c:v>
                </c:pt>
                <c:pt idx="2">
                  <c:v>30.942622950819672</c:v>
                </c:pt>
                <c:pt idx="3">
                  <c:v>36.652542372881356</c:v>
                </c:pt>
                <c:pt idx="4">
                  <c:v>28.967254408060455</c:v>
                </c:pt>
                <c:pt idx="5">
                  <c:v>30.294117647058822</c:v>
                </c:pt>
              </c:numCache>
            </c:numRef>
          </c:val>
          <c:extLst>
            <c:ext xmlns:c16="http://schemas.microsoft.com/office/drawing/2014/chart" uri="{C3380CC4-5D6E-409C-BE32-E72D297353CC}">
              <c16:uniqueId val="{00000002-44BA-4AC3-B2A8-9221CA86F781}"/>
            </c:ext>
          </c:extLst>
        </c:ser>
        <c:dLbls>
          <c:showLegendKey val="0"/>
          <c:showVal val="0"/>
          <c:showCatName val="0"/>
          <c:showSerName val="0"/>
          <c:showPercent val="0"/>
          <c:showBubbleSize val="0"/>
        </c:dLbls>
        <c:gapWidth val="150"/>
        <c:overlap val="100"/>
        <c:axId val="839147967"/>
        <c:axId val="830470767"/>
      </c:barChart>
      <c:catAx>
        <c:axId val="83914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0470767"/>
        <c:crosses val="autoZero"/>
        <c:auto val="1"/>
        <c:lblAlgn val="ctr"/>
        <c:lblOffset val="100"/>
        <c:noMultiLvlLbl val="0"/>
      </c:catAx>
      <c:valAx>
        <c:axId val="83047076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3914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Sheet1!$D$14</c:f>
              <c:strCache>
                <c:ptCount val="1"/>
                <c:pt idx="0">
                  <c:v>% discovery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Sheet1!$A$15:$A$20</c:f>
              <c:numCache>
                <c:formatCode>General</c:formatCode>
                <c:ptCount val="6"/>
                <c:pt idx="0">
                  <c:v>2015</c:v>
                </c:pt>
                <c:pt idx="1">
                  <c:v>2016</c:v>
                </c:pt>
                <c:pt idx="2">
                  <c:v>2017</c:v>
                </c:pt>
                <c:pt idx="3">
                  <c:v>2018</c:v>
                </c:pt>
                <c:pt idx="4">
                  <c:v>2019</c:v>
                </c:pt>
                <c:pt idx="5">
                  <c:v>2020</c:v>
                </c:pt>
              </c:numCache>
            </c:numRef>
          </c:cat>
          <c:val>
            <c:numRef>
              <c:f>Sheet1!$D$15:$D$20</c:f>
              <c:numCache>
                <c:formatCode>General</c:formatCode>
                <c:ptCount val="6"/>
                <c:pt idx="0">
                  <c:v>33.39222614840989</c:v>
                </c:pt>
                <c:pt idx="1">
                  <c:v>37.022132796780681</c:v>
                </c:pt>
                <c:pt idx="2">
                  <c:v>25.614754098360653</c:v>
                </c:pt>
                <c:pt idx="3">
                  <c:v>23.728813559322035</c:v>
                </c:pt>
                <c:pt idx="4">
                  <c:v>23.677581863979849</c:v>
                </c:pt>
                <c:pt idx="5">
                  <c:v>33.529411764705877</c:v>
                </c:pt>
              </c:numCache>
            </c:numRef>
          </c:val>
          <c:smooth val="0"/>
          <c:extLst>
            <c:ext xmlns:c16="http://schemas.microsoft.com/office/drawing/2014/chart" uri="{C3380CC4-5D6E-409C-BE32-E72D297353CC}">
              <c16:uniqueId val="{00000000-7732-4C25-B146-EF7E932CEA2A}"/>
            </c:ext>
          </c:extLst>
        </c:ser>
        <c:ser>
          <c:idx val="1"/>
          <c:order val="1"/>
          <c:tx>
            <c:strRef>
              <c:f>Sheet1!$F$14</c:f>
              <c:strCache>
                <c:ptCount val="1"/>
                <c:pt idx="0">
                  <c:v>% preclinical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Sheet1!$A$15:$A$20</c:f>
              <c:numCache>
                <c:formatCode>General</c:formatCode>
                <c:ptCount val="6"/>
                <c:pt idx="0">
                  <c:v>2015</c:v>
                </c:pt>
                <c:pt idx="1">
                  <c:v>2016</c:v>
                </c:pt>
                <c:pt idx="2">
                  <c:v>2017</c:v>
                </c:pt>
                <c:pt idx="3">
                  <c:v>2018</c:v>
                </c:pt>
                <c:pt idx="4">
                  <c:v>2019</c:v>
                </c:pt>
                <c:pt idx="5">
                  <c:v>2020</c:v>
                </c:pt>
              </c:numCache>
            </c:numRef>
          </c:cat>
          <c:val>
            <c:numRef>
              <c:f>Sheet1!$F$15:$F$20</c:f>
              <c:numCache>
                <c:formatCode>General</c:formatCode>
                <c:ptCount val="6"/>
                <c:pt idx="0">
                  <c:v>35.865724381625441</c:v>
                </c:pt>
                <c:pt idx="1">
                  <c:v>38.631790744466798</c:v>
                </c:pt>
                <c:pt idx="2">
                  <c:v>43.442622950819668</c:v>
                </c:pt>
                <c:pt idx="3">
                  <c:v>39.618644067796609</c:v>
                </c:pt>
                <c:pt idx="4">
                  <c:v>47.355163727959699</c:v>
                </c:pt>
                <c:pt idx="5">
                  <c:v>36.17647058823529</c:v>
                </c:pt>
              </c:numCache>
            </c:numRef>
          </c:val>
          <c:smooth val="0"/>
          <c:extLst>
            <c:ext xmlns:c16="http://schemas.microsoft.com/office/drawing/2014/chart" uri="{C3380CC4-5D6E-409C-BE32-E72D297353CC}">
              <c16:uniqueId val="{00000001-7732-4C25-B146-EF7E932CEA2A}"/>
            </c:ext>
          </c:extLst>
        </c:ser>
        <c:dLbls>
          <c:showLegendKey val="0"/>
          <c:showVal val="0"/>
          <c:showCatName val="0"/>
          <c:showSerName val="0"/>
          <c:showPercent val="0"/>
          <c:showBubbleSize val="0"/>
        </c:dLbls>
        <c:marker val="1"/>
        <c:smooth val="0"/>
        <c:axId val="571469295"/>
        <c:axId val="829133967"/>
      </c:lineChart>
      <c:catAx>
        <c:axId val="571469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133967"/>
        <c:crossesAt val="0"/>
        <c:auto val="1"/>
        <c:lblAlgn val="ctr"/>
        <c:lblOffset val="100"/>
        <c:noMultiLvlLbl val="0"/>
      </c:catAx>
      <c:valAx>
        <c:axId val="829133967"/>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1469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GB" sz="1600" b="1" dirty="0">
                <a:solidFill>
                  <a:schemeClr val="tx1"/>
                </a:solidFill>
                <a:latin typeface="+mj-lt"/>
              </a:rPr>
              <a:t>Where are Top 20 </a:t>
            </a:r>
            <a:r>
              <a:rPr lang="en-GB" sz="1600" b="1" baseline="0" dirty="0">
                <a:solidFill>
                  <a:schemeClr val="tx1"/>
                </a:solidFill>
                <a:latin typeface="+mj-lt"/>
              </a:rPr>
              <a:t>academic PCT applicants?</a:t>
            </a:r>
            <a:endParaRPr lang="en-GB" sz="1600" b="1" dirty="0">
              <a:solidFill>
                <a:schemeClr val="tx1"/>
              </a:solidFill>
              <a:latin typeface="+mj-lt"/>
            </a:endParaRPr>
          </a:p>
        </c:rich>
      </c:tx>
      <c:layout>
        <c:manualLayout>
          <c:xMode val="edge"/>
          <c:yMode val="edge"/>
          <c:x val="0.24175162383048446"/>
          <c:y val="3.4483989767446835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E9-4BBB-9011-332200C2F7D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EE9-4BBB-9011-332200C2F7D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EE9-4BBB-9011-332200C2F7D6}"/>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DEE9-4BBB-9011-332200C2F7D6}"/>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EE9-4BBB-9011-332200C2F7D6}"/>
              </c:ext>
            </c:extLst>
          </c:dPt>
          <c:cat>
            <c:strRef>
              <c:f>Sheet1!$P$6:$P$10</c:f>
              <c:strCache>
                <c:ptCount val="5"/>
                <c:pt idx="0">
                  <c:v>USA</c:v>
                </c:pt>
                <c:pt idx="1">
                  <c:v>France</c:v>
                </c:pt>
                <c:pt idx="2">
                  <c:v>Japan</c:v>
                </c:pt>
                <c:pt idx="3">
                  <c:v>Singapore</c:v>
                </c:pt>
                <c:pt idx="4">
                  <c:v>South Korea</c:v>
                </c:pt>
              </c:strCache>
            </c:strRef>
          </c:cat>
          <c:val>
            <c:numRef>
              <c:f>Sheet1!$Q$6:$Q$10</c:f>
              <c:numCache>
                <c:formatCode>General</c:formatCode>
                <c:ptCount val="5"/>
                <c:pt idx="0">
                  <c:v>13</c:v>
                </c:pt>
                <c:pt idx="1">
                  <c:v>3</c:v>
                </c:pt>
                <c:pt idx="2">
                  <c:v>2</c:v>
                </c:pt>
                <c:pt idx="3">
                  <c:v>1</c:v>
                </c:pt>
                <c:pt idx="4">
                  <c:v>1</c:v>
                </c:pt>
              </c:numCache>
            </c:numRef>
          </c:val>
          <c:extLst>
            <c:ext xmlns:c16="http://schemas.microsoft.com/office/drawing/2014/chart" uri="{C3380CC4-5D6E-409C-BE32-E72D297353CC}">
              <c16:uniqueId val="{0000000A-DEE9-4BBB-9011-332200C2F7D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00844673862036E-2"/>
          <c:y val="1.6403785488958992E-2"/>
          <c:w val="0.97559831065227587"/>
          <c:h val="0.96719242902208213"/>
        </c:manualLayout>
      </c:layout>
      <c:barChart>
        <c:barDir val="bar"/>
        <c:grouping val="stacked"/>
        <c:varyColors val="0"/>
        <c:ser>
          <c:idx val="0"/>
          <c:order val="0"/>
          <c:spPr>
            <a:solidFill>
              <a:srgbClr val="000000"/>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D59A-4C4F-AF79-DCD6B66FD99B}"/>
              </c:ext>
            </c:extLst>
          </c:dPt>
          <c:dPt>
            <c:idx val="2"/>
            <c:invertIfNegative val="0"/>
            <c:bubble3D val="0"/>
            <c:spPr>
              <a:solidFill>
                <a:schemeClr val="accent4"/>
              </a:solidFill>
              <a:ln>
                <a:noFill/>
              </a:ln>
            </c:spPr>
            <c:extLst>
              <c:ext xmlns:c16="http://schemas.microsoft.com/office/drawing/2014/chart" uri="{C3380CC4-5D6E-409C-BE32-E72D297353CC}">
                <c16:uniqueId val="{00000001-D59A-4C4F-AF79-DCD6B66FD99B}"/>
              </c:ext>
            </c:extLst>
          </c:dPt>
          <c:dPt>
            <c:idx val="3"/>
            <c:invertIfNegative val="0"/>
            <c:bubble3D val="0"/>
            <c:spPr>
              <a:solidFill>
                <a:schemeClr val="accent2"/>
              </a:solidFill>
              <a:ln>
                <a:noFill/>
              </a:ln>
            </c:spPr>
            <c:extLst>
              <c:ext xmlns:c16="http://schemas.microsoft.com/office/drawing/2014/chart" uri="{C3380CC4-5D6E-409C-BE32-E72D297353CC}">
                <c16:uniqueId val="{00000002-D59A-4C4F-AF79-DCD6B66FD99B}"/>
              </c:ext>
            </c:extLst>
          </c:dPt>
          <c:dPt>
            <c:idx val="4"/>
            <c:invertIfNegative val="0"/>
            <c:bubble3D val="0"/>
            <c:spPr>
              <a:solidFill>
                <a:srgbClr val="CF005B"/>
              </a:solidFill>
              <a:ln>
                <a:noFill/>
              </a:ln>
            </c:spPr>
            <c:extLst>
              <c:ext xmlns:c16="http://schemas.microsoft.com/office/drawing/2014/chart" uri="{C3380CC4-5D6E-409C-BE32-E72D297353CC}">
                <c16:uniqueId val="{00000003-D59A-4C4F-AF79-DCD6B66FD99B}"/>
              </c:ext>
            </c:extLst>
          </c:dPt>
          <c:dPt>
            <c:idx val="5"/>
            <c:invertIfNegative val="0"/>
            <c:bubble3D val="0"/>
            <c:spPr>
              <a:solidFill>
                <a:srgbClr val="C30C3E"/>
              </a:solidFill>
              <a:ln>
                <a:noFill/>
              </a:ln>
            </c:spPr>
            <c:extLst>
              <c:ext xmlns:c16="http://schemas.microsoft.com/office/drawing/2014/chart" uri="{C3380CC4-5D6E-409C-BE32-E72D297353CC}">
                <c16:uniqueId val="{00000004-D59A-4C4F-AF79-DCD6B66FD99B}"/>
              </c:ext>
            </c:extLst>
          </c:dPt>
          <c:dPt>
            <c:idx val="6"/>
            <c:invertIfNegative val="0"/>
            <c:bubble3D val="0"/>
            <c:spPr>
              <a:solidFill>
                <a:srgbClr val="646363"/>
              </a:solidFill>
              <a:ln>
                <a:noFill/>
              </a:ln>
            </c:spPr>
            <c:extLst>
              <c:ext xmlns:c16="http://schemas.microsoft.com/office/drawing/2014/chart" uri="{C3380CC4-5D6E-409C-BE32-E72D297353CC}">
                <c16:uniqueId val="{00000005-D59A-4C4F-AF79-DCD6B66FD99B}"/>
              </c:ext>
            </c:extLst>
          </c:dPt>
          <c:dPt>
            <c:idx val="7"/>
            <c:invertIfNegative val="0"/>
            <c:bubble3D val="0"/>
            <c:spPr>
              <a:solidFill>
                <a:schemeClr val="accent6"/>
              </a:solidFill>
              <a:ln>
                <a:noFill/>
              </a:ln>
            </c:spPr>
            <c:extLst>
              <c:ext xmlns:c16="http://schemas.microsoft.com/office/drawing/2014/chart" uri="{C3380CC4-5D6E-409C-BE32-E72D297353CC}">
                <c16:uniqueId val="{00000006-D59A-4C4F-AF79-DCD6B66FD99B}"/>
              </c:ext>
            </c:extLst>
          </c:dPt>
          <c:dPt>
            <c:idx val="8"/>
            <c:invertIfNegative val="0"/>
            <c:bubble3D val="0"/>
            <c:spPr>
              <a:solidFill>
                <a:srgbClr val="9D9D9C"/>
              </a:solidFill>
              <a:ln>
                <a:noFill/>
              </a:ln>
            </c:spPr>
            <c:extLst>
              <c:ext xmlns:c16="http://schemas.microsoft.com/office/drawing/2014/chart" uri="{C3380CC4-5D6E-409C-BE32-E72D297353CC}">
                <c16:uniqueId val="{00000007-D59A-4C4F-AF79-DCD6B66FD99B}"/>
              </c:ext>
            </c:extLst>
          </c:dPt>
          <c:dPt>
            <c:idx val="9"/>
            <c:invertIfNegative val="0"/>
            <c:bubble3D val="0"/>
            <c:spPr>
              <a:solidFill>
                <a:srgbClr val="DADADA"/>
              </a:solidFill>
              <a:ln>
                <a:noFill/>
              </a:ln>
            </c:spPr>
            <c:extLst>
              <c:ext xmlns:c16="http://schemas.microsoft.com/office/drawing/2014/chart" uri="{C3380CC4-5D6E-409C-BE32-E72D297353CC}">
                <c16:uniqueId val="{00000008-D59A-4C4F-AF79-DCD6B66FD99B}"/>
              </c:ext>
            </c:extLst>
          </c:dPt>
          <c:dLbls>
            <c:dLbl>
              <c:idx val="0"/>
              <c:layout>
                <c:manualLayout>
                  <c:x val="0"/>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59A-4C4F-AF79-DCD6B66FD99B}"/>
                </c:ext>
              </c:extLst>
            </c:dLbl>
            <c:dLbl>
              <c:idx val="1"/>
              <c:layout>
                <c:manualLayout>
                  <c:x val="0"/>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59A-4C4F-AF79-DCD6B66FD99B}"/>
                </c:ext>
              </c:extLst>
            </c:dLbl>
            <c:dLbl>
              <c:idx val="2"/>
              <c:layout>
                <c:manualLayout>
                  <c:x val="0"/>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59A-4C4F-AF79-DCD6B66FD99B}"/>
                </c:ext>
              </c:extLst>
            </c:dLbl>
            <c:dLbl>
              <c:idx val="3"/>
              <c:layout>
                <c:manualLayout>
                  <c:x val="-2.3463162834350069E-4"/>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59A-4C4F-AF79-DCD6B66FD99B}"/>
                </c:ext>
              </c:extLst>
            </c:dLbl>
            <c:dLbl>
              <c:idx val="4"/>
              <c:layout>
                <c:manualLayout>
                  <c:x val="0"/>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59A-4C4F-AF79-DCD6B66FD99B}"/>
                </c:ext>
              </c:extLst>
            </c:dLbl>
            <c:dLbl>
              <c:idx val="5"/>
              <c:layout>
                <c:manualLayout>
                  <c:x val="0"/>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59A-4C4F-AF79-DCD6B66FD99B}"/>
                </c:ext>
              </c:extLst>
            </c:dLbl>
            <c:dLbl>
              <c:idx val="6"/>
              <c:layout>
                <c:manualLayout>
                  <c:x val="-2.3463162834350069E-4"/>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59A-4C4F-AF79-DCD6B66FD99B}"/>
                </c:ext>
              </c:extLst>
            </c:dLbl>
            <c:dLbl>
              <c:idx val="7"/>
              <c:layout>
                <c:manualLayout>
                  <c:x val="-2.3463162834350069E-4"/>
                  <c:y val="0"/>
                </c:manualLayout>
              </c:layout>
              <c:numFmt formatCode="#,##0;&quot;-&quot;#,##0" sourceLinked="0"/>
              <c:spPr>
                <a:noFill/>
                <a:ln>
                  <a:noFill/>
                </a:ln>
              </c:spPr>
              <c:txPr>
                <a:bodyPr wrap="none"/>
                <a:lstStyle/>
                <a:p>
                  <a:pPr>
                    <a:defRPr sz="14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59A-4C4F-AF79-DCD6B66FD99B}"/>
                </c:ext>
              </c:extLst>
            </c:dLbl>
            <c:dLbl>
              <c:idx val="8"/>
              <c:layout>
                <c:manualLayout>
                  <c:x val="0"/>
                  <c:y val="0"/>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59A-4C4F-AF79-DCD6B66FD99B}"/>
                </c:ext>
              </c:extLst>
            </c:dLbl>
            <c:dLbl>
              <c:idx val="9"/>
              <c:layout>
                <c:manualLayout>
                  <c:x val="0"/>
                  <c:y val="0"/>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59A-4C4F-AF79-DCD6B66FD99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1899</c:v>
                </c:pt>
                <c:pt idx="1">
                  <c:v>274</c:v>
                </c:pt>
                <c:pt idx="2">
                  <c:v>219</c:v>
                </c:pt>
                <c:pt idx="3">
                  <c:v>218</c:v>
                </c:pt>
                <c:pt idx="4">
                  <c:v>150</c:v>
                </c:pt>
                <c:pt idx="5">
                  <c:v>126</c:v>
                </c:pt>
                <c:pt idx="6">
                  <c:v>101</c:v>
                </c:pt>
                <c:pt idx="7">
                  <c:v>70</c:v>
                </c:pt>
                <c:pt idx="8">
                  <c:v>68</c:v>
                </c:pt>
                <c:pt idx="9">
                  <c:v>54</c:v>
                </c:pt>
              </c:numCache>
            </c:numRef>
          </c:val>
          <c:extLst>
            <c:ext xmlns:c16="http://schemas.microsoft.com/office/drawing/2014/chart" uri="{C3380CC4-5D6E-409C-BE32-E72D297353CC}">
              <c16:uniqueId val="{0000000A-D59A-4C4F-AF79-DCD6B66FD99B}"/>
            </c:ext>
          </c:extLst>
        </c:ser>
        <c:dLbls>
          <c:showLegendKey val="0"/>
          <c:showVal val="0"/>
          <c:showCatName val="0"/>
          <c:showSerName val="0"/>
          <c:showPercent val="0"/>
          <c:showBubbleSize val="0"/>
        </c:dLbls>
        <c:gapWidth val="80"/>
        <c:overlap val="100"/>
        <c:axId val="446568256"/>
        <c:axId val="1"/>
      </c:barChart>
      <c:catAx>
        <c:axId val="44656825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899"/>
          <c:min val="0"/>
        </c:scaling>
        <c:delete val="1"/>
        <c:axPos val="t"/>
        <c:numFmt formatCode="General" sourceLinked="1"/>
        <c:majorTickMark val="out"/>
        <c:minorTickMark val="none"/>
        <c:tickLblPos val="nextTo"/>
        <c:crossAx val="446568256"/>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r>
              <a:rPr lang="en-GB" sz="1600" b="1">
                <a:solidFill>
                  <a:schemeClr val="tx1"/>
                </a:solidFill>
                <a:latin typeface="+mj-lt"/>
              </a:rPr>
              <a:t>Where are Top</a:t>
            </a:r>
            <a:r>
              <a:rPr lang="en-GB" sz="1600" b="1" baseline="0">
                <a:solidFill>
                  <a:schemeClr val="tx1"/>
                </a:solidFill>
                <a:latin typeface="+mj-lt"/>
              </a:rPr>
              <a:t> 20 academic deal makers?</a:t>
            </a:r>
            <a:endParaRPr lang="en-GB" sz="1600" b="1">
              <a:solidFill>
                <a:schemeClr val="tx1"/>
              </a:solidFill>
              <a:latin typeface="+mj-l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ED2E-4D70-9A49-0781C0121CF0}"/>
              </c:ext>
            </c:extLst>
          </c:dPt>
          <c:dPt>
            <c:idx val="1"/>
            <c:bubble3D val="0"/>
            <c:spPr>
              <a:solidFill>
                <a:schemeClr val="tx1"/>
              </a:solidFill>
              <a:ln w="19050">
                <a:noFill/>
              </a:ln>
              <a:effectLst/>
            </c:spPr>
            <c:extLst>
              <c:ext xmlns:c16="http://schemas.microsoft.com/office/drawing/2014/chart" uri="{C3380CC4-5D6E-409C-BE32-E72D297353CC}">
                <c16:uniqueId val="{00000003-ED2E-4D70-9A49-0781C0121CF0}"/>
              </c:ext>
            </c:extLst>
          </c:dPt>
          <c:dPt>
            <c:idx val="2"/>
            <c:bubble3D val="0"/>
            <c:spPr>
              <a:solidFill>
                <a:srgbClr val="CF005B"/>
              </a:solidFill>
              <a:ln w="19050">
                <a:noFill/>
              </a:ln>
              <a:effectLst/>
            </c:spPr>
            <c:extLst>
              <c:ext xmlns:c16="http://schemas.microsoft.com/office/drawing/2014/chart" uri="{C3380CC4-5D6E-409C-BE32-E72D297353CC}">
                <c16:uniqueId val="{00000005-ED2E-4D70-9A49-0781C0121CF0}"/>
              </c:ext>
            </c:extLst>
          </c:dPt>
          <c:cat>
            <c:strRef>
              <c:f>Sheet1!$A$2:$A$4</c:f>
              <c:strCache>
                <c:ptCount val="3"/>
                <c:pt idx="0">
                  <c:v>USA</c:v>
                </c:pt>
                <c:pt idx="1">
                  <c:v>UK</c:v>
                </c:pt>
                <c:pt idx="2">
                  <c:v>Canada</c:v>
                </c:pt>
              </c:strCache>
            </c:strRef>
          </c:cat>
          <c:val>
            <c:numRef>
              <c:f>Sheet1!$B$2:$B$4</c:f>
              <c:numCache>
                <c:formatCode>General</c:formatCode>
                <c:ptCount val="3"/>
                <c:pt idx="0">
                  <c:v>18</c:v>
                </c:pt>
                <c:pt idx="1">
                  <c:v>1</c:v>
                </c:pt>
                <c:pt idx="2">
                  <c:v>1</c:v>
                </c:pt>
              </c:numCache>
            </c:numRef>
          </c:val>
          <c:extLst>
            <c:ext xmlns:c16="http://schemas.microsoft.com/office/drawing/2014/chart" uri="{C3380CC4-5D6E-409C-BE32-E72D297353CC}">
              <c16:uniqueId val="{00000006-ED2E-4D70-9A49-0781C0121CF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410951907939128E-2"/>
          <c:y val="0.1268875813471402"/>
          <c:w val="0.93270778191434178"/>
          <c:h val="0.79129852083007757"/>
        </c:manualLayout>
      </c:layout>
      <c:lineChart>
        <c:grouping val="standard"/>
        <c:varyColors val="0"/>
        <c:ser>
          <c:idx val="0"/>
          <c:order val="0"/>
          <c:tx>
            <c:strRef>
              <c:f>'[Academic partnering out.xlsx]Sheet1'!$A$2</c:f>
              <c:strCache>
                <c:ptCount val="1"/>
                <c:pt idx="0">
                  <c:v>Cancer</c:v>
                </c:pt>
              </c:strCache>
            </c:strRef>
          </c:tx>
          <c:spPr>
            <a:ln w="28575" cap="rnd">
              <a:solidFill>
                <a:schemeClr val="accent1"/>
              </a:solidFill>
              <a:round/>
            </a:ln>
            <a:effectLst/>
          </c:spPr>
          <c:marker>
            <c:symbol val="circle"/>
            <c:size val="10"/>
            <c:spPr>
              <a:solidFill>
                <a:schemeClr val="accent1"/>
              </a:solidFill>
              <a:ln w="381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'[Academic partnering out.xlsx]Sheet1'!$B$1:$G$1</c:f>
              <c:strCache>
                <c:ptCount val="6"/>
                <c:pt idx="0">
                  <c:v>2015</c:v>
                </c:pt>
                <c:pt idx="1">
                  <c:v>2016</c:v>
                </c:pt>
                <c:pt idx="2">
                  <c:v>2017</c:v>
                </c:pt>
                <c:pt idx="3">
                  <c:v>2018</c:v>
                </c:pt>
                <c:pt idx="4">
                  <c:v>2019</c:v>
                </c:pt>
                <c:pt idx="5">
                  <c:v>2020 
(projected)</c:v>
                </c:pt>
              </c:strCache>
            </c:strRef>
          </c:cat>
          <c:val>
            <c:numRef>
              <c:f>'[Academic partnering out.xlsx]Sheet1'!$B$2:$G$2</c:f>
              <c:numCache>
                <c:formatCode>General</c:formatCode>
                <c:ptCount val="6"/>
                <c:pt idx="0">
                  <c:v>244</c:v>
                </c:pt>
                <c:pt idx="1">
                  <c:v>231</c:v>
                </c:pt>
                <c:pt idx="2">
                  <c:v>229</c:v>
                </c:pt>
                <c:pt idx="3">
                  <c:v>211</c:v>
                </c:pt>
                <c:pt idx="4">
                  <c:v>183</c:v>
                </c:pt>
                <c:pt idx="5" formatCode="0">
                  <c:v>158</c:v>
                </c:pt>
              </c:numCache>
            </c:numRef>
          </c:val>
          <c:smooth val="0"/>
          <c:extLst>
            <c:ext xmlns:c16="http://schemas.microsoft.com/office/drawing/2014/chart" uri="{C3380CC4-5D6E-409C-BE32-E72D297353CC}">
              <c16:uniqueId val="{00000000-304E-41D4-809B-100E29BC4D59}"/>
            </c:ext>
          </c:extLst>
        </c:ser>
        <c:ser>
          <c:idx val="1"/>
          <c:order val="1"/>
          <c:tx>
            <c:strRef>
              <c:f>'[Academic partnering out.xlsx]Sheet1'!$A$3</c:f>
              <c:strCache>
                <c:ptCount val="1"/>
                <c:pt idx="0">
                  <c:v>Infection</c:v>
                </c:pt>
              </c:strCache>
            </c:strRef>
          </c:tx>
          <c:spPr>
            <a:ln w="28575" cap="rnd">
              <a:solidFill>
                <a:schemeClr val="accent2"/>
              </a:solidFill>
              <a:round/>
            </a:ln>
            <a:effectLst/>
          </c:spPr>
          <c:marker>
            <c:symbol val="circle"/>
            <c:size val="10"/>
            <c:spPr>
              <a:solidFill>
                <a:schemeClr val="accent2"/>
              </a:solidFill>
              <a:ln w="9525">
                <a:solidFill>
                  <a:schemeClr val="accent1">
                    <a:alpha val="99000"/>
                  </a:schemeClr>
                </a:solidFill>
              </a:ln>
              <a:effectLst/>
            </c:spPr>
          </c:marker>
          <c:dLbls>
            <c:dLbl>
              <c:idx val="0"/>
              <c:layout>
                <c:manualLayout>
                  <c:x val="-1.0375858980432149E-2"/>
                  <c:y val="2.10951627413794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4E-41D4-809B-100E29BC4D59}"/>
                </c:ext>
              </c:extLst>
            </c:dLbl>
            <c:dLbl>
              <c:idx val="1"/>
              <c:layout>
                <c:manualLayout>
                  <c:x val="-1.5482893578782004E-2"/>
                  <c:y val="2.8091869514540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4E-41D4-809B-100E29BC4D59}"/>
                </c:ext>
              </c:extLst>
            </c:dLbl>
            <c:dLbl>
              <c:idx val="2"/>
              <c:layout>
                <c:manualLayout>
                  <c:x val="-1.207820384654882E-2"/>
                  <c:y val="-3.2546255852855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4E-41D4-809B-100E29BC4D59}"/>
                </c:ext>
              </c:extLst>
            </c:dLbl>
            <c:dLbl>
              <c:idx val="3"/>
              <c:layout>
                <c:manualLayout>
                  <c:x val="-4.7827446034997528E-2"/>
                  <c:y val="2.3427398332433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4E-41D4-809B-100E29BC4D59}"/>
                </c:ext>
              </c:extLst>
            </c:dLbl>
            <c:dLbl>
              <c:idx val="4"/>
              <c:layout>
                <c:manualLayout>
                  <c:x val="-5.1232135767230874E-2"/>
                  <c:y val="-3.02140202618017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4E-41D4-809B-100E29BC4D59}"/>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04E-41D4-809B-100E29BC4D5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'[Academic partnering out.xlsx]Sheet1'!$B$1:$G$1</c:f>
              <c:strCache>
                <c:ptCount val="6"/>
                <c:pt idx="0">
                  <c:v>2015</c:v>
                </c:pt>
                <c:pt idx="1">
                  <c:v>2016</c:v>
                </c:pt>
                <c:pt idx="2">
                  <c:v>2017</c:v>
                </c:pt>
                <c:pt idx="3">
                  <c:v>2018</c:v>
                </c:pt>
                <c:pt idx="4">
                  <c:v>2019</c:v>
                </c:pt>
                <c:pt idx="5">
                  <c:v>2020 
(projected)</c:v>
                </c:pt>
              </c:strCache>
            </c:strRef>
          </c:cat>
          <c:val>
            <c:numRef>
              <c:f>'[Academic partnering out.xlsx]Sheet1'!$B$3:$G$3</c:f>
              <c:numCache>
                <c:formatCode>General</c:formatCode>
                <c:ptCount val="6"/>
                <c:pt idx="0">
                  <c:v>71</c:v>
                </c:pt>
                <c:pt idx="1">
                  <c:v>76</c:v>
                </c:pt>
                <c:pt idx="2">
                  <c:v>80</c:v>
                </c:pt>
                <c:pt idx="3">
                  <c:v>64</c:v>
                </c:pt>
                <c:pt idx="4">
                  <c:v>73</c:v>
                </c:pt>
                <c:pt idx="5" formatCode="0">
                  <c:v>358</c:v>
                </c:pt>
              </c:numCache>
            </c:numRef>
          </c:val>
          <c:smooth val="0"/>
          <c:extLst>
            <c:ext xmlns:c16="http://schemas.microsoft.com/office/drawing/2014/chart" uri="{C3380CC4-5D6E-409C-BE32-E72D297353CC}">
              <c16:uniqueId val="{00000007-304E-41D4-809B-100E29BC4D59}"/>
            </c:ext>
          </c:extLst>
        </c:ser>
        <c:ser>
          <c:idx val="2"/>
          <c:order val="2"/>
          <c:tx>
            <c:strRef>
              <c:f>'[Academic partnering out.xlsx]Sheet1'!$A$4</c:f>
              <c:strCache>
                <c:ptCount val="1"/>
                <c:pt idx="0">
                  <c:v>Neurology / Psychiatric</c:v>
                </c:pt>
              </c:strCache>
            </c:strRef>
          </c:tx>
          <c:spPr>
            <a:ln w="28575" cap="rnd">
              <a:solidFill>
                <a:schemeClr val="accent3"/>
              </a:solidFill>
              <a:round/>
            </a:ln>
            <a:effectLst/>
          </c:spPr>
          <c:marker>
            <c:symbol val="circle"/>
            <c:size val="10"/>
            <c:spPr>
              <a:solidFill>
                <a:schemeClr val="accent3"/>
              </a:solidFill>
              <a:ln w="9525">
                <a:solidFill>
                  <a:schemeClr val="accent3"/>
                </a:solidFill>
              </a:ln>
              <a:effectLst/>
            </c:spPr>
          </c:marker>
          <c:dLbls>
            <c:dLbl>
              <c:idx val="2"/>
              <c:layout>
                <c:manualLayout>
                  <c:x val="-3.931572170441449E-2"/>
                  <c:y val="2.78819683113456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04E-41D4-809B-100E29BC4D59}"/>
                </c:ext>
              </c:extLst>
            </c:dLbl>
            <c:dLbl>
              <c:idx val="4"/>
              <c:layout>
                <c:manualLayout>
                  <c:x val="-5.2688243820824491E-3"/>
                  <c:y val="2.5549732720292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04E-41D4-809B-100E29BC4D5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'[Academic partnering out.xlsx]Sheet1'!$B$1:$G$1</c:f>
              <c:strCache>
                <c:ptCount val="6"/>
                <c:pt idx="0">
                  <c:v>2015</c:v>
                </c:pt>
                <c:pt idx="1">
                  <c:v>2016</c:v>
                </c:pt>
                <c:pt idx="2">
                  <c:v>2017</c:v>
                </c:pt>
                <c:pt idx="3">
                  <c:v>2018</c:v>
                </c:pt>
                <c:pt idx="4">
                  <c:v>2019</c:v>
                </c:pt>
                <c:pt idx="5">
                  <c:v>2020 
(projected)</c:v>
                </c:pt>
              </c:strCache>
            </c:strRef>
          </c:cat>
          <c:val>
            <c:numRef>
              <c:f>'[Academic partnering out.xlsx]Sheet1'!$B$4:$G$4</c:f>
              <c:numCache>
                <c:formatCode>General</c:formatCode>
                <c:ptCount val="6"/>
                <c:pt idx="0">
                  <c:v>91</c:v>
                </c:pt>
                <c:pt idx="1">
                  <c:v>91</c:v>
                </c:pt>
                <c:pt idx="2">
                  <c:v>72</c:v>
                </c:pt>
                <c:pt idx="3">
                  <c:v>75</c:v>
                </c:pt>
                <c:pt idx="4">
                  <c:v>66</c:v>
                </c:pt>
                <c:pt idx="5" formatCode="0">
                  <c:v>63</c:v>
                </c:pt>
              </c:numCache>
            </c:numRef>
          </c:val>
          <c:smooth val="0"/>
          <c:extLst>
            <c:ext xmlns:c16="http://schemas.microsoft.com/office/drawing/2014/chart" uri="{C3380CC4-5D6E-409C-BE32-E72D297353CC}">
              <c16:uniqueId val="{0000000A-304E-41D4-809B-100E29BC4D59}"/>
            </c:ext>
          </c:extLst>
        </c:ser>
        <c:ser>
          <c:idx val="3"/>
          <c:order val="3"/>
          <c:tx>
            <c:strRef>
              <c:f>'[Academic partnering out.xlsx]Sheet1'!$A$5</c:f>
              <c:strCache>
                <c:ptCount val="1"/>
                <c:pt idx="0">
                  <c:v>Endocrine / Metabolic</c:v>
                </c:pt>
              </c:strCache>
            </c:strRef>
          </c:tx>
          <c:spPr>
            <a:ln w="28575" cap="rnd">
              <a:solidFill>
                <a:schemeClr val="accent4"/>
              </a:solidFill>
              <a:round/>
            </a:ln>
            <a:effectLst/>
          </c:spPr>
          <c:marker>
            <c:symbol val="circle"/>
            <c:size val="10"/>
            <c:spPr>
              <a:solidFill>
                <a:schemeClr val="accent4"/>
              </a:solidFill>
              <a:ln w="9525">
                <a:solidFill>
                  <a:schemeClr val="accent4"/>
                </a:solidFill>
              </a:ln>
              <a:effectLst/>
            </c:spPr>
          </c:marker>
          <c:dLbls>
            <c:dLbl>
              <c:idx val="0"/>
              <c:layout>
                <c:manualLayout>
                  <c:x val="-6.1446204963930398E-2"/>
                  <c:y val="-2.7881784670748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04E-41D4-809B-100E29BC4D59}"/>
                </c:ext>
              </c:extLst>
            </c:dLbl>
            <c:dLbl>
              <c:idx val="1"/>
              <c:layout>
                <c:manualLayout>
                  <c:x val="-4.2720411436647704E-2"/>
                  <c:y val="-2.7881784670748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04E-41D4-809B-100E29BC4D59}"/>
                </c:ext>
              </c:extLst>
            </c:dLbl>
            <c:dLbl>
              <c:idx val="2"/>
              <c:layout>
                <c:manualLayout>
                  <c:x val="-4.1018066570531093E-2"/>
                  <c:y val="-2.7881784670748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04E-41D4-809B-100E29BC4D59}"/>
                </c:ext>
              </c:extLst>
            </c:dLbl>
            <c:dLbl>
              <c:idx val="3"/>
              <c:layout>
                <c:manualLayout>
                  <c:x val="-1.0375858980432149E-2"/>
                  <c:y val="-2.5549549079694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04E-41D4-809B-100E29BC4D59}"/>
                </c:ext>
              </c:extLst>
            </c:dLbl>
            <c:dLbl>
              <c:idx val="4"/>
              <c:layout>
                <c:manualLayout>
                  <c:x val="-4.6125101168880925E-2"/>
                  <c:y val="2.3427398332433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04E-41D4-809B-100E29BC4D59}"/>
                </c:ext>
              </c:extLst>
            </c:dLbl>
            <c:dLbl>
              <c:idx val="5"/>
              <c:layout>
                <c:manualLayout>
                  <c:x val="-2.3994617909365138E-2"/>
                  <c:y val="1.87629271503256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04E-41D4-809B-100E29BC4D5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4"/>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'[Academic partnering out.xlsx]Sheet1'!$B$1:$G$1</c:f>
              <c:strCache>
                <c:ptCount val="6"/>
                <c:pt idx="0">
                  <c:v>2015</c:v>
                </c:pt>
                <c:pt idx="1">
                  <c:v>2016</c:v>
                </c:pt>
                <c:pt idx="2">
                  <c:v>2017</c:v>
                </c:pt>
                <c:pt idx="3">
                  <c:v>2018</c:v>
                </c:pt>
                <c:pt idx="4">
                  <c:v>2019</c:v>
                </c:pt>
                <c:pt idx="5">
                  <c:v>2020 
(projected)</c:v>
                </c:pt>
              </c:strCache>
            </c:strRef>
          </c:cat>
          <c:val>
            <c:numRef>
              <c:f>'[Academic partnering out.xlsx]Sheet1'!$B$5:$G$5</c:f>
              <c:numCache>
                <c:formatCode>General</c:formatCode>
                <c:ptCount val="6"/>
                <c:pt idx="0">
                  <c:v>33</c:v>
                </c:pt>
                <c:pt idx="1">
                  <c:v>28</c:v>
                </c:pt>
                <c:pt idx="2">
                  <c:v>22</c:v>
                </c:pt>
                <c:pt idx="3">
                  <c:v>28</c:v>
                </c:pt>
                <c:pt idx="4">
                  <c:v>18</c:v>
                </c:pt>
                <c:pt idx="5">
                  <c:v>15</c:v>
                </c:pt>
              </c:numCache>
            </c:numRef>
          </c:val>
          <c:smooth val="0"/>
          <c:extLst>
            <c:ext xmlns:c16="http://schemas.microsoft.com/office/drawing/2014/chart" uri="{C3380CC4-5D6E-409C-BE32-E72D297353CC}">
              <c16:uniqueId val="{00000011-304E-41D4-809B-100E29BC4D59}"/>
            </c:ext>
          </c:extLst>
        </c:ser>
        <c:ser>
          <c:idx val="4"/>
          <c:order val="4"/>
          <c:tx>
            <c:strRef>
              <c:f>'[Academic partnering out.xlsx]Sheet1'!$A$6</c:f>
              <c:strCache>
                <c:ptCount val="1"/>
                <c:pt idx="0">
                  <c:v>Immune</c:v>
                </c:pt>
              </c:strCache>
            </c:strRef>
          </c:tx>
          <c:spPr>
            <a:ln w="28575" cap="rnd">
              <a:solidFill>
                <a:schemeClr val="accent5"/>
              </a:solidFill>
              <a:round/>
            </a:ln>
            <a:effectLst/>
          </c:spPr>
          <c:marker>
            <c:symbol val="circle"/>
            <c:size val="10"/>
            <c:spPr>
              <a:solidFill>
                <a:schemeClr val="accent5"/>
              </a:solidFill>
              <a:ln w="9525">
                <a:solidFill>
                  <a:schemeClr val="accent5"/>
                </a:solidFill>
              </a:ln>
              <a:effectLst/>
            </c:spPr>
          </c:marker>
          <c:dPt>
            <c:idx val="4"/>
            <c:marker>
              <c:symbol val="circle"/>
              <c:size val="10"/>
              <c:spPr>
                <a:solidFill>
                  <a:schemeClr val="accent5"/>
                </a:solidFill>
                <a:ln w="9525">
                  <a:solidFill>
                    <a:schemeClr val="accent1">
                      <a:alpha val="97000"/>
                    </a:schemeClr>
                  </a:solidFill>
                </a:ln>
                <a:effectLst/>
              </c:spPr>
            </c:marker>
            <c:bubble3D val="0"/>
            <c:extLst>
              <c:ext xmlns:c16="http://schemas.microsoft.com/office/drawing/2014/chart" uri="{C3380CC4-5D6E-409C-BE32-E72D297353CC}">
                <c16:uniqueId val="{00000012-304E-41D4-809B-100E29BC4D59}"/>
              </c:ext>
            </c:extLst>
          </c:dPt>
          <c:dLbls>
            <c:dLbl>
              <c:idx val="0"/>
              <c:layout>
                <c:manualLayout>
                  <c:x val="-5.2934480633347353E-2"/>
                  <c:y val="3.02142039023994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04E-41D4-809B-100E29BC4D59}"/>
                </c:ext>
              </c:extLst>
            </c:dLbl>
            <c:dLbl>
              <c:idx val="1"/>
              <c:layout>
                <c:manualLayout>
                  <c:x val="-8.6735141143155399E-3"/>
                  <c:y val="3.4878675084506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04E-41D4-809B-100E29BC4D59}"/>
                </c:ext>
              </c:extLst>
            </c:dLbl>
            <c:dLbl>
              <c:idx val="2"/>
              <c:layout>
                <c:manualLayout>
                  <c:x val="-6.9711692481989954E-3"/>
                  <c:y val="2.78819683113457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04E-41D4-809B-100E29BC4D59}"/>
                </c:ext>
              </c:extLst>
            </c:dLbl>
            <c:dLbl>
              <c:idx val="3"/>
              <c:layout>
                <c:manualLayout>
                  <c:x val="-6.9711692481989329E-3"/>
                  <c:y val="2.3217497129238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04E-41D4-809B-100E29BC4D59}"/>
                </c:ext>
              </c:extLst>
            </c:dLbl>
            <c:dLbl>
              <c:idx val="4"/>
              <c:layout>
                <c:manualLayout>
                  <c:x val="-8.5116573091316185E-3"/>
                  <c:y val="-1.3993413546322232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accent5"/>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4370342846894317E-2"/>
                      <c:h val="5.6183555388483422E-2"/>
                    </c:manualLayout>
                  </c15:layout>
                </c:ext>
                <c:ext xmlns:c16="http://schemas.microsoft.com/office/drawing/2014/chart" uri="{C3380CC4-5D6E-409C-BE32-E72D297353CC}">
                  <c16:uniqueId val="{00000012-304E-41D4-809B-100E29BC4D5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5"/>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'[Academic partnering out.xlsx]Sheet1'!$B$1:$G$1</c:f>
              <c:strCache>
                <c:ptCount val="6"/>
                <c:pt idx="0">
                  <c:v>2015</c:v>
                </c:pt>
                <c:pt idx="1">
                  <c:v>2016</c:v>
                </c:pt>
                <c:pt idx="2">
                  <c:v>2017</c:v>
                </c:pt>
                <c:pt idx="3">
                  <c:v>2018</c:v>
                </c:pt>
                <c:pt idx="4">
                  <c:v>2019</c:v>
                </c:pt>
                <c:pt idx="5">
                  <c:v>2020 
(projected)</c:v>
                </c:pt>
              </c:strCache>
            </c:strRef>
          </c:cat>
          <c:val>
            <c:numRef>
              <c:f>'[Academic partnering out.xlsx]Sheet1'!$B$6:$G$6</c:f>
              <c:numCache>
                <c:formatCode>General</c:formatCode>
                <c:ptCount val="6"/>
                <c:pt idx="0">
                  <c:v>21</c:v>
                </c:pt>
                <c:pt idx="1">
                  <c:v>22</c:v>
                </c:pt>
                <c:pt idx="2">
                  <c:v>19</c:v>
                </c:pt>
                <c:pt idx="3">
                  <c:v>18</c:v>
                </c:pt>
                <c:pt idx="4">
                  <c:v>26</c:v>
                </c:pt>
                <c:pt idx="5">
                  <c:v>15</c:v>
                </c:pt>
              </c:numCache>
            </c:numRef>
          </c:val>
          <c:smooth val="0"/>
          <c:extLst>
            <c:ext xmlns:c16="http://schemas.microsoft.com/office/drawing/2014/chart" uri="{C3380CC4-5D6E-409C-BE32-E72D297353CC}">
              <c16:uniqueId val="{00000017-304E-41D4-809B-100E29BC4D59}"/>
            </c:ext>
          </c:extLst>
        </c:ser>
        <c:dLbls>
          <c:dLblPos val="ctr"/>
          <c:showLegendKey val="0"/>
          <c:showVal val="1"/>
          <c:showCatName val="0"/>
          <c:showSerName val="0"/>
          <c:showPercent val="0"/>
          <c:showBubbleSize val="0"/>
        </c:dLbls>
        <c:marker val="1"/>
        <c:smooth val="0"/>
        <c:axId val="1788320128"/>
        <c:axId val="1320821344"/>
      </c:lineChart>
      <c:catAx>
        <c:axId val="1788320128"/>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20821344"/>
        <c:crosses val="autoZero"/>
        <c:auto val="1"/>
        <c:lblAlgn val="ctr"/>
        <c:lblOffset val="100"/>
        <c:noMultiLvlLbl val="0"/>
      </c:catAx>
      <c:valAx>
        <c:axId val="132082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88320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Sheet1!$H$4</c:f>
              <c:strCache>
                <c:ptCount val="1"/>
                <c:pt idx="0">
                  <c:v>Relative proportion of all deals</c:v>
                </c:pt>
              </c:strCache>
            </c:strRef>
          </c:tx>
          <c:spPr>
            <a:solidFill>
              <a:schemeClr val="accent3"/>
            </a:solidFill>
            <a:ln>
              <a:noFill/>
            </a:ln>
            <a:effectLst/>
          </c:spPr>
          <c:invertIfNegative val="0"/>
          <c:cat>
            <c:strRef>
              <c:f>Sheet1!$F$5:$F$23</c:f>
              <c:strCache>
                <c:ptCount val="19"/>
                <c:pt idx="0">
                  <c:v>Cancer</c:v>
                </c:pt>
                <c:pt idx="1">
                  <c:v>Cardiovascular</c:v>
                </c:pt>
                <c:pt idx="2">
                  <c:v>Dermatologic</c:v>
                </c:pt>
                <c:pt idx="3">
                  <c:v>Diversified</c:v>
                </c:pt>
                <c:pt idx="4">
                  <c:v>Endocrine/Metabolic</c:v>
                </c:pt>
                <c:pt idx="5">
                  <c:v>Gastrointestinal</c:v>
                </c:pt>
                <c:pt idx="6">
                  <c:v>Genitourinary/Sexual Function</c:v>
                </c:pt>
                <c:pt idx="7">
                  <c:v>Hematologic</c:v>
                </c:pt>
                <c:pt idx="8">
                  <c:v>Immune</c:v>
                </c:pt>
                <c:pt idx="9">
                  <c:v>Infection</c:v>
                </c:pt>
                <c:pt idx="10">
                  <c:v>Inflammatory</c:v>
                </c:pt>
                <c:pt idx="11">
                  <c:v>Musculoskeletal</c:v>
                </c:pt>
                <c:pt idx="12">
                  <c:v>Neurology/Psychiatric</c:v>
                </c:pt>
                <c:pt idx="13">
                  <c:v>Not Applicable</c:v>
                </c:pt>
                <c:pt idx="14">
                  <c:v>Ocular</c:v>
                </c:pt>
                <c:pt idx="15">
                  <c:v>Other/Miscellaneous</c:v>
                </c:pt>
                <c:pt idx="16">
                  <c:v>Respiratory</c:v>
                </c:pt>
                <c:pt idx="17">
                  <c:v>Toxicity/Intoxication</c:v>
                </c:pt>
                <c:pt idx="18">
                  <c:v>Unknown</c:v>
                </c:pt>
              </c:strCache>
            </c:strRef>
          </c:cat>
          <c:val>
            <c:numRef>
              <c:f>Sheet1!$H$5:$H$23</c:f>
              <c:numCache>
                <c:formatCode>0.0%</c:formatCode>
                <c:ptCount val="19"/>
                <c:pt idx="0">
                  <c:v>0.22315772592414401</c:v>
                </c:pt>
                <c:pt idx="1">
                  <c:v>2.7209793387325262E-2</c:v>
                </c:pt>
                <c:pt idx="2">
                  <c:v>2.1035468954641433E-2</c:v>
                </c:pt>
                <c:pt idx="3">
                  <c:v>6.0086066340576803E-2</c:v>
                </c:pt>
                <c:pt idx="4">
                  <c:v>3.496110977467725E-2</c:v>
                </c:pt>
                <c:pt idx="5">
                  <c:v>2.1516585144201215E-2</c:v>
                </c:pt>
                <c:pt idx="6">
                  <c:v>1.8683345361238071E-2</c:v>
                </c:pt>
                <c:pt idx="7">
                  <c:v>1.2027904738994467E-2</c:v>
                </c:pt>
                <c:pt idx="8">
                  <c:v>2.5392243337877207E-2</c:v>
                </c:pt>
                <c:pt idx="9">
                  <c:v>0.12418143426081843</c:v>
                </c:pt>
                <c:pt idx="10">
                  <c:v>8.8739208296581395E-3</c:v>
                </c:pt>
                <c:pt idx="11">
                  <c:v>1.8442787266458184E-2</c:v>
                </c:pt>
                <c:pt idx="12">
                  <c:v>0.10124822922513564</c:v>
                </c:pt>
                <c:pt idx="13">
                  <c:v>0.14962713495309118</c:v>
                </c:pt>
                <c:pt idx="14">
                  <c:v>2.0474166733488359E-2</c:v>
                </c:pt>
                <c:pt idx="15">
                  <c:v>2.1088926309036967E-2</c:v>
                </c:pt>
                <c:pt idx="16">
                  <c:v>1.4941330553550904E-2</c:v>
                </c:pt>
                <c:pt idx="17">
                  <c:v>1.0290540721139711E-2</c:v>
                </c:pt>
                <c:pt idx="18">
                  <c:v>8.6761286183946754E-2</c:v>
                </c:pt>
              </c:numCache>
            </c:numRef>
          </c:val>
          <c:extLst>
            <c:ext xmlns:c16="http://schemas.microsoft.com/office/drawing/2014/chart" uri="{C3380CC4-5D6E-409C-BE32-E72D297353CC}">
              <c16:uniqueId val="{00000000-9DBE-407D-9B95-E3AFEE065B8E}"/>
            </c:ext>
          </c:extLst>
        </c:ser>
        <c:ser>
          <c:idx val="1"/>
          <c:order val="1"/>
          <c:tx>
            <c:strRef>
              <c:f>Sheet1!$J$4</c:f>
              <c:strCache>
                <c:ptCount val="1"/>
                <c:pt idx="0">
                  <c:v>Relative proportion of academic deals</c:v>
                </c:pt>
              </c:strCache>
            </c:strRef>
          </c:tx>
          <c:spPr>
            <a:solidFill>
              <a:schemeClr val="accent4"/>
            </a:solidFill>
            <a:ln>
              <a:noFill/>
            </a:ln>
            <a:effectLst/>
          </c:spPr>
          <c:invertIfNegative val="0"/>
          <c:cat>
            <c:strRef>
              <c:f>Sheet1!$F$5:$F$23</c:f>
              <c:strCache>
                <c:ptCount val="19"/>
                <c:pt idx="0">
                  <c:v>Cancer</c:v>
                </c:pt>
                <c:pt idx="1">
                  <c:v>Cardiovascular</c:v>
                </c:pt>
                <c:pt idx="2">
                  <c:v>Dermatologic</c:v>
                </c:pt>
                <c:pt idx="3">
                  <c:v>Diversified</c:v>
                </c:pt>
                <c:pt idx="4">
                  <c:v>Endocrine/Metabolic</c:v>
                </c:pt>
                <c:pt idx="5">
                  <c:v>Gastrointestinal</c:v>
                </c:pt>
                <c:pt idx="6">
                  <c:v>Genitourinary/Sexual Function</c:v>
                </c:pt>
                <c:pt idx="7">
                  <c:v>Hematologic</c:v>
                </c:pt>
                <c:pt idx="8">
                  <c:v>Immune</c:v>
                </c:pt>
                <c:pt idx="9">
                  <c:v>Infection</c:v>
                </c:pt>
                <c:pt idx="10">
                  <c:v>Inflammatory</c:v>
                </c:pt>
                <c:pt idx="11">
                  <c:v>Musculoskeletal</c:v>
                </c:pt>
                <c:pt idx="12">
                  <c:v>Neurology/Psychiatric</c:v>
                </c:pt>
                <c:pt idx="13">
                  <c:v>Not Applicable</c:v>
                </c:pt>
                <c:pt idx="14">
                  <c:v>Ocular</c:v>
                </c:pt>
                <c:pt idx="15">
                  <c:v>Other/Miscellaneous</c:v>
                </c:pt>
                <c:pt idx="16">
                  <c:v>Respiratory</c:v>
                </c:pt>
                <c:pt idx="17">
                  <c:v>Toxicity/Intoxication</c:v>
                </c:pt>
                <c:pt idx="18">
                  <c:v>Unknown</c:v>
                </c:pt>
              </c:strCache>
            </c:strRef>
          </c:cat>
          <c:val>
            <c:numRef>
              <c:f>Sheet1!$J$5:$J$23</c:f>
              <c:numCache>
                <c:formatCode>0.0%</c:formatCode>
                <c:ptCount val="19"/>
                <c:pt idx="0">
                  <c:v>0.32647462277091904</c:v>
                </c:pt>
                <c:pt idx="1">
                  <c:v>2.4142661179698217E-2</c:v>
                </c:pt>
                <c:pt idx="2">
                  <c:v>1.5363511659807956E-2</c:v>
                </c:pt>
                <c:pt idx="3">
                  <c:v>6.1454046639231825E-2</c:v>
                </c:pt>
                <c:pt idx="4">
                  <c:v>3.7860082304526747E-2</c:v>
                </c:pt>
                <c:pt idx="5">
                  <c:v>2.2770919067215362E-2</c:v>
                </c:pt>
                <c:pt idx="6">
                  <c:v>1.8106995884773661E-2</c:v>
                </c:pt>
                <c:pt idx="7">
                  <c:v>1.646090534979424E-2</c:v>
                </c:pt>
                <c:pt idx="8">
                  <c:v>3.1550068587105622E-2</c:v>
                </c:pt>
                <c:pt idx="9">
                  <c:v>0.15720164609053497</c:v>
                </c:pt>
                <c:pt idx="10">
                  <c:v>1.2894375857338821E-2</c:v>
                </c:pt>
                <c:pt idx="11">
                  <c:v>1.7283950617283949E-2</c:v>
                </c:pt>
                <c:pt idx="12">
                  <c:v>0.11851851851851852</c:v>
                </c:pt>
                <c:pt idx="13">
                  <c:v>3.1001371742112482E-2</c:v>
                </c:pt>
                <c:pt idx="14">
                  <c:v>2.3868312757201648E-2</c:v>
                </c:pt>
                <c:pt idx="15">
                  <c:v>1.7558299039780522E-2</c:v>
                </c:pt>
                <c:pt idx="16">
                  <c:v>1.7558299039780522E-2</c:v>
                </c:pt>
                <c:pt idx="17">
                  <c:v>1.1796982167352537E-2</c:v>
                </c:pt>
                <c:pt idx="18">
                  <c:v>3.813443072702332E-2</c:v>
                </c:pt>
              </c:numCache>
            </c:numRef>
          </c:val>
          <c:extLst>
            <c:ext xmlns:c16="http://schemas.microsoft.com/office/drawing/2014/chart" uri="{C3380CC4-5D6E-409C-BE32-E72D297353CC}">
              <c16:uniqueId val="{00000001-9DBE-407D-9B95-E3AFEE065B8E}"/>
            </c:ext>
          </c:extLst>
        </c:ser>
        <c:dLbls>
          <c:showLegendKey val="0"/>
          <c:showVal val="0"/>
          <c:showCatName val="0"/>
          <c:showSerName val="0"/>
          <c:showPercent val="0"/>
          <c:showBubbleSize val="0"/>
        </c:dLbls>
        <c:gapWidth val="50"/>
        <c:overlap val="100"/>
        <c:axId val="1348266063"/>
        <c:axId val="729385439"/>
      </c:barChart>
      <c:catAx>
        <c:axId val="13482660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29385439"/>
        <c:crossesAt val="0"/>
        <c:auto val="1"/>
        <c:lblAlgn val="ctr"/>
        <c:lblOffset val="100"/>
        <c:noMultiLvlLbl val="0"/>
      </c:catAx>
      <c:valAx>
        <c:axId val="729385439"/>
        <c:scaling>
          <c:orientation val="minMax"/>
        </c:scaling>
        <c:delete val="0"/>
        <c:axPos val="t"/>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8266063"/>
        <c:crosses val="autoZero"/>
        <c:crossBetween val="between"/>
      </c:valAx>
      <c:spPr>
        <a:noFill/>
        <a:ln>
          <a:noFill/>
        </a:ln>
        <a:effectLst/>
      </c:spPr>
    </c:plotArea>
    <c:legend>
      <c:legendPos val="b"/>
      <c:layout>
        <c:manualLayout>
          <c:xMode val="edge"/>
          <c:yMode val="edge"/>
          <c:x val="0.23770784473324633"/>
          <c:y val="0.9286386049861437"/>
          <c:w val="0.76098667614654425"/>
          <c:h val="5.289729215571854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'[Academic partnering out.xlsx]Parent pivot'!$H$3:$H$23</c:f>
              <c:strCache>
                <c:ptCount val="21"/>
                <c:pt idx="0">
                  <c:v>AstraZeneca</c:v>
                </c:pt>
                <c:pt idx="1">
                  <c:v>Johnson &amp; Johnson</c:v>
                </c:pt>
                <c:pt idx="2">
                  <c:v>GlaxoSmithKline</c:v>
                </c:pt>
                <c:pt idx="3">
                  <c:v>Merck KGaA</c:v>
                </c:pt>
                <c:pt idx="4">
                  <c:v>Boehringer Ingelheim</c:v>
                </c:pt>
                <c:pt idx="5">
                  <c:v>CSL</c:v>
                </c:pt>
                <c:pt idx="6">
                  <c:v>Gilead</c:v>
                </c:pt>
                <c:pt idx="7">
                  <c:v>Takeda</c:v>
                </c:pt>
                <c:pt idx="8">
                  <c:v>Novartis</c:v>
                </c:pt>
                <c:pt idx="9">
                  <c:v>Bayer</c:v>
                </c:pt>
                <c:pt idx="10">
                  <c:v>Pfizer</c:v>
                </c:pt>
                <c:pt idx="11">
                  <c:v>Bristol-Myers Squibb</c:v>
                </c:pt>
                <c:pt idx="12">
                  <c:v>Merck &amp; Co</c:v>
                </c:pt>
                <c:pt idx="13">
                  <c:v>Astellas</c:v>
                </c:pt>
                <c:pt idx="14">
                  <c:v>Sanofi</c:v>
                </c:pt>
                <c:pt idx="15">
                  <c:v>Ferring</c:v>
                </c:pt>
                <c:pt idx="16">
                  <c:v>Orion</c:v>
                </c:pt>
                <c:pt idx="17">
                  <c:v>Eli Lilly</c:v>
                </c:pt>
                <c:pt idx="18">
                  <c:v>Daiichi Sankyo</c:v>
                </c:pt>
                <c:pt idx="19">
                  <c:v>Ionis</c:v>
                </c:pt>
                <c:pt idx="20">
                  <c:v>Roche/Genentech</c:v>
                </c:pt>
              </c:strCache>
            </c:strRef>
          </c:cat>
          <c:val>
            <c:numRef>
              <c:f>'[Academic partnering out.xlsx]Parent pivot'!$I$3:$I$23</c:f>
              <c:numCache>
                <c:formatCode>General</c:formatCode>
                <c:ptCount val="21"/>
                <c:pt idx="0">
                  <c:v>42</c:v>
                </c:pt>
                <c:pt idx="1">
                  <c:v>34</c:v>
                </c:pt>
                <c:pt idx="2">
                  <c:v>29</c:v>
                </c:pt>
                <c:pt idx="3">
                  <c:v>27</c:v>
                </c:pt>
                <c:pt idx="4">
                  <c:v>24</c:v>
                </c:pt>
                <c:pt idx="5">
                  <c:v>23</c:v>
                </c:pt>
                <c:pt idx="6">
                  <c:v>22</c:v>
                </c:pt>
                <c:pt idx="7">
                  <c:v>22</c:v>
                </c:pt>
                <c:pt idx="8">
                  <c:v>20</c:v>
                </c:pt>
                <c:pt idx="9">
                  <c:v>19</c:v>
                </c:pt>
                <c:pt idx="10">
                  <c:v>18</c:v>
                </c:pt>
                <c:pt idx="11">
                  <c:v>18</c:v>
                </c:pt>
                <c:pt idx="12">
                  <c:v>17</c:v>
                </c:pt>
                <c:pt idx="13">
                  <c:v>16</c:v>
                </c:pt>
                <c:pt idx="14">
                  <c:v>15</c:v>
                </c:pt>
                <c:pt idx="15">
                  <c:v>15</c:v>
                </c:pt>
                <c:pt idx="16">
                  <c:v>14</c:v>
                </c:pt>
                <c:pt idx="17">
                  <c:v>14</c:v>
                </c:pt>
                <c:pt idx="18">
                  <c:v>14</c:v>
                </c:pt>
                <c:pt idx="19">
                  <c:v>14</c:v>
                </c:pt>
                <c:pt idx="20">
                  <c:v>14</c:v>
                </c:pt>
              </c:numCache>
            </c:numRef>
          </c:val>
          <c:extLst>
            <c:ext xmlns:c16="http://schemas.microsoft.com/office/drawing/2014/chart" uri="{C3380CC4-5D6E-409C-BE32-E72D297353CC}">
              <c16:uniqueId val="{00000000-65A0-4BAE-8B69-0639A98C1C7F}"/>
            </c:ext>
          </c:extLst>
        </c:ser>
        <c:dLbls>
          <c:dLblPos val="inEnd"/>
          <c:showLegendKey val="0"/>
          <c:showVal val="1"/>
          <c:showCatName val="0"/>
          <c:showSerName val="0"/>
          <c:showPercent val="0"/>
          <c:showBubbleSize val="0"/>
        </c:dLbls>
        <c:gapWidth val="50"/>
        <c:axId val="220856656"/>
        <c:axId val="1312577856"/>
      </c:barChart>
      <c:catAx>
        <c:axId val="220856656"/>
        <c:scaling>
          <c:orientation val="maxMin"/>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1312577856"/>
        <c:crosses val="autoZero"/>
        <c:auto val="1"/>
        <c:lblAlgn val="ctr"/>
        <c:lblOffset val="100"/>
        <c:noMultiLvlLbl val="0"/>
      </c:catAx>
      <c:valAx>
        <c:axId val="1312577856"/>
        <c:scaling>
          <c:orientation val="minMax"/>
        </c:scaling>
        <c:delete val="1"/>
        <c:axPos val="t"/>
        <c:numFmt formatCode="General" sourceLinked="1"/>
        <c:majorTickMark val="none"/>
        <c:minorTickMark val="none"/>
        <c:tickLblPos val="nextTo"/>
        <c:crossAx val="22085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92724874409953"/>
          <c:y val="0"/>
          <c:w val="0.7337954726936412"/>
          <c:h val="0.75880595355413794"/>
        </c:manualLayout>
      </c:layout>
      <c:barChart>
        <c:barDir val="bar"/>
        <c:grouping val="percentStacked"/>
        <c:varyColors val="0"/>
        <c:ser>
          <c:idx val="0"/>
          <c:order val="0"/>
          <c:tx>
            <c:strRef>
              <c:f>'Types per year'!$B$80</c:f>
              <c:strCache>
                <c:ptCount val="1"/>
                <c:pt idx="0">
                  <c:v>Drug - Early Research
/ Development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'Types per year'!$A$81:$A$86</c:f>
              <c:strCache>
                <c:ptCount val="6"/>
                <c:pt idx="0">
                  <c:v>2015</c:v>
                </c:pt>
                <c:pt idx="1">
                  <c:v>2016</c:v>
                </c:pt>
                <c:pt idx="2">
                  <c:v>2017</c:v>
                </c:pt>
                <c:pt idx="3">
                  <c:v>2018</c:v>
                </c:pt>
                <c:pt idx="4">
                  <c:v>2019</c:v>
                </c:pt>
                <c:pt idx="5">
                  <c:v>2020 projected</c:v>
                </c:pt>
              </c:strCache>
            </c:strRef>
          </c:cat>
          <c:val>
            <c:numRef>
              <c:f>'Types per year'!$B$81:$B$86</c:f>
              <c:numCache>
                <c:formatCode>0.0%</c:formatCode>
                <c:ptCount val="6"/>
                <c:pt idx="0">
                  <c:v>0.41620111731843573</c:v>
                </c:pt>
                <c:pt idx="1">
                  <c:v>0.36686390532544377</c:v>
                </c:pt>
                <c:pt idx="2">
                  <c:v>0.42476489028213166</c:v>
                </c:pt>
                <c:pt idx="3">
                  <c:v>0.44107744107744107</c:v>
                </c:pt>
                <c:pt idx="4">
                  <c:v>0.47424511545293074</c:v>
                </c:pt>
                <c:pt idx="5">
                  <c:v>0.50818777292576423</c:v>
                </c:pt>
              </c:numCache>
            </c:numRef>
          </c:val>
          <c:extLst>
            <c:ext xmlns:c16="http://schemas.microsoft.com/office/drawing/2014/chart" uri="{C3380CC4-5D6E-409C-BE32-E72D297353CC}">
              <c16:uniqueId val="{00000000-23BB-4669-ABC6-2036AEAEE0F5}"/>
            </c:ext>
          </c:extLst>
        </c:ser>
        <c:ser>
          <c:idx val="1"/>
          <c:order val="1"/>
          <c:tx>
            <c:strRef>
              <c:f>'Types per year'!$C$80</c:f>
              <c:strCache>
                <c:ptCount val="1"/>
                <c:pt idx="0">
                  <c:v>Technology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'Types per year'!$A$81:$A$86</c:f>
              <c:strCache>
                <c:ptCount val="6"/>
                <c:pt idx="0">
                  <c:v>2015</c:v>
                </c:pt>
                <c:pt idx="1">
                  <c:v>2016</c:v>
                </c:pt>
                <c:pt idx="2">
                  <c:v>2017</c:v>
                </c:pt>
                <c:pt idx="3">
                  <c:v>2018</c:v>
                </c:pt>
                <c:pt idx="4">
                  <c:v>2019</c:v>
                </c:pt>
                <c:pt idx="5">
                  <c:v>2020 projected</c:v>
                </c:pt>
              </c:strCache>
            </c:strRef>
          </c:cat>
          <c:val>
            <c:numRef>
              <c:f>'Types per year'!$C$81:$C$86</c:f>
              <c:numCache>
                <c:formatCode>0.0%</c:formatCode>
                <c:ptCount val="6"/>
                <c:pt idx="0">
                  <c:v>0.12011173184357542</c:v>
                </c:pt>
                <c:pt idx="1">
                  <c:v>0.16420118343195267</c:v>
                </c:pt>
                <c:pt idx="2">
                  <c:v>0.15517241379310345</c:v>
                </c:pt>
                <c:pt idx="3">
                  <c:v>0.14814814814814814</c:v>
                </c:pt>
                <c:pt idx="4">
                  <c:v>0.16163410301953818</c:v>
                </c:pt>
                <c:pt idx="5">
                  <c:v>0.17958515283842796</c:v>
                </c:pt>
              </c:numCache>
            </c:numRef>
          </c:val>
          <c:extLst>
            <c:ext xmlns:c16="http://schemas.microsoft.com/office/drawing/2014/chart" uri="{C3380CC4-5D6E-409C-BE32-E72D297353CC}">
              <c16:uniqueId val="{00000001-23BB-4669-ABC6-2036AEAEE0F5}"/>
            </c:ext>
          </c:extLst>
        </c:ser>
        <c:ser>
          <c:idx val="2"/>
          <c:order val="2"/>
          <c:tx>
            <c:strRef>
              <c:f>'Types per year'!$D$80</c:f>
              <c:strCache>
                <c:ptCount val="1"/>
                <c:pt idx="0">
                  <c:v>Drug - Development
/ Commercialization License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'Types per year'!$A$81:$A$86</c:f>
              <c:strCache>
                <c:ptCount val="6"/>
                <c:pt idx="0">
                  <c:v>2015</c:v>
                </c:pt>
                <c:pt idx="1">
                  <c:v>2016</c:v>
                </c:pt>
                <c:pt idx="2">
                  <c:v>2017</c:v>
                </c:pt>
                <c:pt idx="3">
                  <c:v>2018</c:v>
                </c:pt>
                <c:pt idx="4">
                  <c:v>2019</c:v>
                </c:pt>
                <c:pt idx="5">
                  <c:v>2020 projected</c:v>
                </c:pt>
              </c:strCache>
            </c:strRef>
          </c:cat>
          <c:val>
            <c:numRef>
              <c:f>'Types per year'!$D$81:$D$86</c:f>
              <c:numCache>
                <c:formatCode>0.0%</c:formatCode>
                <c:ptCount val="6"/>
                <c:pt idx="0">
                  <c:v>0.13128491620111732</c:v>
                </c:pt>
                <c:pt idx="1">
                  <c:v>0.15976331360946747</c:v>
                </c:pt>
                <c:pt idx="2">
                  <c:v>0.13009404388714735</c:v>
                </c:pt>
                <c:pt idx="3">
                  <c:v>0.1111111111111111</c:v>
                </c:pt>
                <c:pt idx="4">
                  <c:v>0.12966252220248667</c:v>
                </c:pt>
                <c:pt idx="5">
                  <c:v>0.13755458515283844</c:v>
                </c:pt>
              </c:numCache>
            </c:numRef>
          </c:val>
          <c:extLst>
            <c:ext xmlns:c16="http://schemas.microsoft.com/office/drawing/2014/chart" uri="{C3380CC4-5D6E-409C-BE32-E72D297353CC}">
              <c16:uniqueId val="{00000002-23BB-4669-ABC6-2036AEAEE0F5}"/>
            </c:ext>
          </c:extLst>
        </c:ser>
        <c:ser>
          <c:idx val="3"/>
          <c:order val="3"/>
          <c:tx>
            <c:strRef>
              <c:f>'Types per year'!$E$80</c:f>
              <c:strCache>
                <c:ptCount val="1"/>
                <c:pt idx="0">
                  <c:v>Patent</c:v>
                </c:pt>
              </c:strCache>
            </c:strRef>
          </c:tx>
          <c:spPr>
            <a:solidFill>
              <a:schemeClr val="accent4"/>
            </a:solidFill>
            <a:ln>
              <a:noFill/>
            </a:ln>
            <a:effectLst/>
          </c:spPr>
          <c:invertIfNegative val="0"/>
          <c:dLbls>
            <c:dLbl>
              <c:idx val="4"/>
              <c:layout>
                <c:manualLayout>
                  <c:x val="-3.1685678073510772E-3"/>
                  <c:y val="-9.16436670527847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BB-4669-ABC6-2036AEAEE0F5}"/>
                </c:ext>
              </c:extLst>
            </c:dLbl>
            <c:dLbl>
              <c:idx val="5"/>
              <c:layout>
                <c:manualLayout>
                  <c:x val="-1.1617947748763492E-16"/>
                  <c:y val="-1.3746550057917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BB-4669-ABC6-2036AEAEE0F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'Types per year'!$A$81:$A$86</c:f>
              <c:strCache>
                <c:ptCount val="6"/>
                <c:pt idx="0">
                  <c:v>2015</c:v>
                </c:pt>
                <c:pt idx="1">
                  <c:v>2016</c:v>
                </c:pt>
                <c:pt idx="2">
                  <c:v>2017</c:v>
                </c:pt>
                <c:pt idx="3">
                  <c:v>2018</c:v>
                </c:pt>
                <c:pt idx="4">
                  <c:v>2019</c:v>
                </c:pt>
                <c:pt idx="5">
                  <c:v>2020 projected</c:v>
                </c:pt>
              </c:strCache>
            </c:strRef>
          </c:cat>
          <c:val>
            <c:numRef>
              <c:f>'Types per year'!$E$81:$E$86</c:f>
              <c:numCache>
                <c:formatCode>0.0%</c:formatCode>
                <c:ptCount val="6"/>
                <c:pt idx="0">
                  <c:v>6.9832402234636867E-2</c:v>
                </c:pt>
                <c:pt idx="1">
                  <c:v>8.4319526627218935E-2</c:v>
                </c:pt>
                <c:pt idx="2">
                  <c:v>7.8369905956112859E-2</c:v>
                </c:pt>
                <c:pt idx="3">
                  <c:v>9.7643097643097643E-2</c:v>
                </c:pt>
                <c:pt idx="4">
                  <c:v>7.6376554174067496E-2</c:v>
                </c:pt>
                <c:pt idx="5">
                  <c:v>6.7503639010189229E-2</c:v>
                </c:pt>
              </c:numCache>
            </c:numRef>
          </c:val>
          <c:extLst>
            <c:ext xmlns:c16="http://schemas.microsoft.com/office/drawing/2014/chart" uri="{C3380CC4-5D6E-409C-BE32-E72D297353CC}">
              <c16:uniqueId val="{00000005-23BB-4669-ABC6-2036AEAEE0F5}"/>
            </c:ext>
          </c:extLst>
        </c:ser>
        <c:ser>
          <c:idx val="4"/>
          <c:order val="4"/>
          <c:tx>
            <c:strRef>
              <c:f>'Types per year'!$F$80</c:f>
              <c:strCache>
                <c:ptCount val="1"/>
                <c:pt idx="0">
                  <c:v>Drug - Development Services</c:v>
                </c:pt>
              </c:strCache>
            </c:strRef>
          </c:tx>
          <c:spPr>
            <a:solidFill>
              <a:schemeClr val="accent5"/>
            </a:solidFill>
            <a:ln>
              <a:noFill/>
            </a:ln>
            <a:effectLst/>
          </c:spPr>
          <c:invertIfNegative val="0"/>
          <c:dLbls>
            <c:dLbl>
              <c:idx val="4"/>
              <c:layout>
                <c:manualLayout>
                  <c:x val="-1.5842215302936205E-3"/>
                  <c:y val="1.8328823611016735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6120151093280621E-2"/>
                      <c:h val="7.1230040216776952E-2"/>
                    </c:manualLayout>
                  </c15:layout>
                </c:ext>
                <c:ext xmlns:c16="http://schemas.microsoft.com/office/drawing/2014/chart" uri="{C3380CC4-5D6E-409C-BE32-E72D297353CC}">
                  <c16:uniqueId val="{00000006-23BB-4669-ABC6-2036AEAEE0F5}"/>
                </c:ext>
              </c:extLst>
            </c:dLbl>
            <c:dLbl>
              <c:idx val="5"/>
              <c:layout>
                <c:manualLayout>
                  <c:x val="-1.5842839036755386E-3"/>
                  <c:y val="2.2910916763196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BB-4669-ABC6-2036AEAEE0F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'Types per year'!$A$81:$A$86</c:f>
              <c:strCache>
                <c:ptCount val="6"/>
                <c:pt idx="0">
                  <c:v>2015</c:v>
                </c:pt>
                <c:pt idx="1">
                  <c:v>2016</c:v>
                </c:pt>
                <c:pt idx="2">
                  <c:v>2017</c:v>
                </c:pt>
                <c:pt idx="3">
                  <c:v>2018</c:v>
                </c:pt>
                <c:pt idx="4">
                  <c:v>2019</c:v>
                </c:pt>
                <c:pt idx="5">
                  <c:v>2020 projected</c:v>
                </c:pt>
              </c:strCache>
            </c:strRef>
          </c:cat>
          <c:val>
            <c:numRef>
              <c:f>'Types per year'!$F$81:$F$86</c:f>
              <c:numCache>
                <c:formatCode>0.0%</c:formatCode>
                <c:ptCount val="6"/>
                <c:pt idx="0">
                  <c:v>0.12290502793296089</c:v>
                </c:pt>
                <c:pt idx="1">
                  <c:v>9.6153846153846159E-2</c:v>
                </c:pt>
                <c:pt idx="2">
                  <c:v>7.5235109717868343E-2</c:v>
                </c:pt>
                <c:pt idx="3">
                  <c:v>5.5555555555555552E-2</c:v>
                </c:pt>
                <c:pt idx="4">
                  <c:v>1.7761989342806393E-2</c:v>
                </c:pt>
                <c:pt idx="5">
                  <c:v>2.802037845705968E-2</c:v>
                </c:pt>
              </c:numCache>
            </c:numRef>
          </c:val>
          <c:extLst>
            <c:ext xmlns:c16="http://schemas.microsoft.com/office/drawing/2014/chart" uri="{C3380CC4-5D6E-409C-BE32-E72D297353CC}">
              <c16:uniqueId val="{00000008-23BB-4669-ABC6-2036AEAEE0F5}"/>
            </c:ext>
          </c:extLst>
        </c:ser>
        <c:ser>
          <c:idx val="5"/>
          <c:order val="5"/>
          <c:tx>
            <c:strRef>
              <c:f>'Types per year'!$G$80</c:f>
              <c:strCache>
                <c:ptCount val="1"/>
                <c:pt idx="0">
                  <c:v>Drug - Funding</c:v>
                </c:pt>
              </c:strCache>
            </c:strRef>
          </c:tx>
          <c:spPr>
            <a:solidFill>
              <a:srgbClr val="9D9D9C"/>
            </a:solidFill>
            <a:ln>
              <a:noFill/>
            </a:ln>
            <a:effectLst/>
          </c:spPr>
          <c:invertIfNegative val="0"/>
          <c:cat>
            <c:strRef>
              <c:f>'Types per year'!$A$81:$A$86</c:f>
              <c:strCache>
                <c:ptCount val="6"/>
                <c:pt idx="0">
                  <c:v>2015</c:v>
                </c:pt>
                <c:pt idx="1">
                  <c:v>2016</c:v>
                </c:pt>
                <c:pt idx="2">
                  <c:v>2017</c:v>
                </c:pt>
                <c:pt idx="3">
                  <c:v>2018</c:v>
                </c:pt>
                <c:pt idx="4">
                  <c:v>2019</c:v>
                </c:pt>
                <c:pt idx="5">
                  <c:v>2020 projected</c:v>
                </c:pt>
              </c:strCache>
            </c:strRef>
          </c:cat>
          <c:val>
            <c:numRef>
              <c:f>'Types per year'!$G$81:$G$86</c:f>
              <c:numCache>
                <c:formatCode>0.0%</c:formatCode>
                <c:ptCount val="6"/>
                <c:pt idx="0">
                  <c:v>4.4692737430167599E-2</c:v>
                </c:pt>
                <c:pt idx="1">
                  <c:v>4.142011834319527E-2</c:v>
                </c:pt>
                <c:pt idx="2">
                  <c:v>6.4263322884012541E-2</c:v>
                </c:pt>
                <c:pt idx="3">
                  <c:v>3.5353535353535352E-2</c:v>
                </c:pt>
                <c:pt idx="4">
                  <c:v>5.6838365896980464E-2</c:v>
                </c:pt>
                <c:pt idx="5">
                  <c:v>2.4199417758369726E-2</c:v>
                </c:pt>
              </c:numCache>
            </c:numRef>
          </c:val>
          <c:extLst>
            <c:ext xmlns:c16="http://schemas.microsoft.com/office/drawing/2014/chart" uri="{C3380CC4-5D6E-409C-BE32-E72D297353CC}">
              <c16:uniqueId val="{00000009-23BB-4669-ABC6-2036AEAEE0F5}"/>
            </c:ext>
          </c:extLst>
        </c:ser>
        <c:ser>
          <c:idx val="6"/>
          <c:order val="6"/>
          <c:tx>
            <c:strRef>
              <c:f>'Types per year'!$H$80</c:f>
              <c:strCache>
                <c:ptCount val="1"/>
                <c:pt idx="0">
                  <c:v>Drug - Screening / Evaluation</c:v>
                </c:pt>
              </c:strCache>
            </c:strRef>
          </c:tx>
          <c:spPr>
            <a:solidFill>
              <a:srgbClr val="9D9D9C"/>
            </a:solidFill>
            <a:ln>
              <a:noFill/>
            </a:ln>
            <a:effectLst/>
          </c:spPr>
          <c:invertIfNegative val="0"/>
          <c:cat>
            <c:strRef>
              <c:f>'Types per year'!$A$81:$A$86</c:f>
              <c:strCache>
                <c:ptCount val="6"/>
                <c:pt idx="0">
                  <c:v>2015</c:v>
                </c:pt>
                <c:pt idx="1">
                  <c:v>2016</c:v>
                </c:pt>
                <c:pt idx="2">
                  <c:v>2017</c:v>
                </c:pt>
                <c:pt idx="3">
                  <c:v>2018</c:v>
                </c:pt>
                <c:pt idx="4">
                  <c:v>2019</c:v>
                </c:pt>
                <c:pt idx="5">
                  <c:v>2020 projected</c:v>
                </c:pt>
              </c:strCache>
            </c:strRef>
          </c:cat>
          <c:val>
            <c:numRef>
              <c:f>'Types per year'!$H$81:$H$86</c:f>
              <c:numCache>
                <c:formatCode>0.0%</c:formatCode>
                <c:ptCount val="6"/>
                <c:pt idx="0">
                  <c:v>4.7486033519553071E-2</c:v>
                </c:pt>
                <c:pt idx="1">
                  <c:v>2.3668639053254437E-2</c:v>
                </c:pt>
                <c:pt idx="2">
                  <c:v>2.037617554858934E-2</c:v>
                </c:pt>
                <c:pt idx="3">
                  <c:v>4.8821548821548821E-2</c:v>
                </c:pt>
                <c:pt idx="4">
                  <c:v>1.9538188277087035E-2</c:v>
                </c:pt>
                <c:pt idx="5">
                  <c:v>8.9155749636098992E-3</c:v>
                </c:pt>
              </c:numCache>
            </c:numRef>
          </c:val>
          <c:extLst>
            <c:ext xmlns:c16="http://schemas.microsoft.com/office/drawing/2014/chart" uri="{C3380CC4-5D6E-409C-BE32-E72D297353CC}">
              <c16:uniqueId val="{0000000A-23BB-4669-ABC6-2036AEAEE0F5}"/>
            </c:ext>
          </c:extLst>
        </c:ser>
        <c:ser>
          <c:idx val="7"/>
          <c:order val="7"/>
          <c:tx>
            <c:strRef>
              <c:f>'Types per year'!$I$80</c:f>
              <c:strCache>
                <c:ptCount val="1"/>
                <c:pt idx="0">
                  <c:v>Drug - Discovery /Design</c:v>
                </c:pt>
              </c:strCache>
            </c:strRef>
          </c:tx>
          <c:spPr>
            <a:solidFill>
              <a:srgbClr val="9D9D9C"/>
            </a:solidFill>
            <a:ln>
              <a:noFill/>
            </a:ln>
            <a:effectLst/>
          </c:spPr>
          <c:invertIfNegative val="0"/>
          <c:cat>
            <c:strRef>
              <c:f>'Types per year'!$A$81:$A$86</c:f>
              <c:strCache>
                <c:ptCount val="6"/>
                <c:pt idx="0">
                  <c:v>2015</c:v>
                </c:pt>
                <c:pt idx="1">
                  <c:v>2016</c:v>
                </c:pt>
                <c:pt idx="2">
                  <c:v>2017</c:v>
                </c:pt>
                <c:pt idx="3">
                  <c:v>2018</c:v>
                </c:pt>
                <c:pt idx="4">
                  <c:v>2019</c:v>
                </c:pt>
                <c:pt idx="5">
                  <c:v>2020 projected</c:v>
                </c:pt>
              </c:strCache>
            </c:strRef>
          </c:cat>
          <c:val>
            <c:numRef>
              <c:f>'Types per year'!$I$81:$I$86</c:f>
              <c:numCache>
                <c:formatCode>0.0%</c:formatCode>
                <c:ptCount val="6"/>
                <c:pt idx="0">
                  <c:v>2.094972067039106E-2</c:v>
                </c:pt>
                <c:pt idx="1">
                  <c:v>3.4023668639053255E-2</c:v>
                </c:pt>
                <c:pt idx="2">
                  <c:v>2.1943573667711599E-2</c:v>
                </c:pt>
                <c:pt idx="3">
                  <c:v>2.6936026936026935E-2</c:v>
                </c:pt>
                <c:pt idx="4">
                  <c:v>3.3747779751332148E-2</c:v>
                </c:pt>
                <c:pt idx="5">
                  <c:v>1.7831149927219798E-2</c:v>
                </c:pt>
              </c:numCache>
            </c:numRef>
          </c:val>
          <c:extLst>
            <c:ext xmlns:c16="http://schemas.microsoft.com/office/drawing/2014/chart" uri="{C3380CC4-5D6E-409C-BE32-E72D297353CC}">
              <c16:uniqueId val="{0000000B-23BB-4669-ABC6-2036AEAEE0F5}"/>
            </c:ext>
          </c:extLst>
        </c:ser>
        <c:ser>
          <c:idx val="8"/>
          <c:order val="8"/>
          <c:tx>
            <c:strRef>
              <c:f>'Types per year'!$J$80</c:f>
              <c:strCache>
                <c:ptCount val="1"/>
                <c:pt idx="0">
                  <c:v>Other</c:v>
                </c:pt>
              </c:strCache>
            </c:strRef>
          </c:tx>
          <c:spPr>
            <a:solidFill>
              <a:srgbClr val="9D9D9C"/>
            </a:solidFill>
            <a:ln>
              <a:noFill/>
            </a:ln>
            <a:effectLst/>
          </c:spPr>
          <c:invertIfNegative val="0"/>
          <c:cat>
            <c:strRef>
              <c:f>'Types per year'!$A$81:$A$86</c:f>
              <c:strCache>
                <c:ptCount val="6"/>
                <c:pt idx="0">
                  <c:v>2015</c:v>
                </c:pt>
                <c:pt idx="1">
                  <c:v>2016</c:v>
                </c:pt>
                <c:pt idx="2">
                  <c:v>2017</c:v>
                </c:pt>
                <c:pt idx="3">
                  <c:v>2018</c:v>
                </c:pt>
                <c:pt idx="4">
                  <c:v>2019</c:v>
                </c:pt>
                <c:pt idx="5">
                  <c:v>2020 projected</c:v>
                </c:pt>
              </c:strCache>
            </c:strRef>
          </c:cat>
          <c:val>
            <c:numRef>
              <c:f>'Types per year'!$J$81:$J$86</c:f>
              <c:numCache>
                <c:formatCode>0.0%</c:formatCode>
                <c:ptCount val="6"/>
                <c:pt idx="0">
                  <c:v>2.6536312849162011E-2</c:v>
                </c:pt>
                <c:pt idx="1">
                  <c:v>2.9585798816568046E-2</c:v>
                </c:pt>
                <c:pt idx="2">
                  <c:v>2.9780564263322883E-2</c:v>
                </c:pt>
                <c:pt idx="3">
                  <c:v>3.5353535353535352E-2</c:v>
                </c:pt>
                <c:pt idx="4">
                  <c:v>3.0195381882770871E-2</c:v>
                </c:pt>
                <c:pt idx="5">
                  <c:v>2.802037845705968E-2</c:v>
                </c:pt>
              </c:numCache>
            </c:numRef>
          </c:val>
          <c:extLst>
            <c:ext xmlns:c16="http://schemas.microsoft.com/office/drawing/2014/chart" uri="{C3380CC4-5D6E-409C-BE32-E72D297353CC}">
              <c16:uniqueId val="{0000000C-23BB-4669-ABC6-2036AEAEE0F5}"/>
            </c:ext>
          </c:extLst>
        </c:ser>
        <c:dLbls>
          <c:showLegendKey val="0"/>
          <c:showVal val="0"/>
          <c:showCatName val="0"/>
          <c:showSerName val="0"/>
          <c:showPercent val="0"/>
          <c:showBubbleSize val="0"/>
        </c:dLbls>
        <c:gapWidth val="50"/>
        <c:overlap val="100"/>
        <c:axId val="1346964159"/>
        <c:axId val="1191508159"/>
      </c:barChart>
      <c:catAx>
        <c:axId val="134696415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1508159"/>
        <c:crosses val="autoZero"/>
        <c:auto val="1"/>
        <c:lblAlgn val="ctr"/>
        <c:lblOffset val="100"/>
        <c:noMultiLvlLbl val="0"/>
      </c:catAx>
      <c:valAx>
        <c:axId val="1191508159"/>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46964159"/>
        <c:crosses val="autoZero"/>
        <c:crossBetween val="between"/>
      </c:valAx>
      <c:spPr>
        <a:noFill/>
        <a:ln>
          <a:noFill/>
        </a:ln>
        <a:effectLst/>
      </c:spPr>
    </c:plotArea>
    <c:legend>
      <c:legendPos val="b"/>
      <c:legendEntry>
        <c:idx val="5"/>
        <c:delete val="1"/>
      </c:legendEntry>
      <c:legendEntry>
        <c:idx val="6"/>
        <c:delete val="1"/>
      </c:legendEntry>
      <c:legendEntry>
        <c:idx val="7"/>
        <c:delete val="1"/>
      </c:legendEntry>
      <c:layout>
        <c:manualLayout>
          <c:xMode val="edge"/>
          <c:yMode val="edge"/>
          <c:x val="6.9698684142908807E-2"/>
          <c:y val="0.76339217221813838"/>
          <c:w val="0.87733240241521537"/>
          <c:h val="0.201527490664703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Sheet2!$L$1</c:f>
              <c:strCache>
                <c:ptCount val="1"/>
                <c:pt idx="0">
                  <c:v>% deals with drugs in discovery</c:v>
                </c:pt>
              </c:strCache>
            </c:strRef>
          </c:tx>
          <c:spPr>
            <a:solidFill>
              <a:schemeClr val="accent1"/>
            </a:solidFill>
            <a:ln>
              <a:noFill/>
            </a:ln>
            <a:effectLst/>
          </c:spPr>
          <c:invertIfNegative val="0"/>
          <c:cat>
            <c:numRef>
              <c:f>Sheet2!$K$2:$K$7</c:f>
              <c:numCache>
                <c:formatCode>General</c:formatCode>
                <c:ptCount val="6"/>
                <c:pt idx="0">
                  <c:v>2015</c:v>
                </c:pt>
                <c:pt idx="1">
                  <c:v>2016</c:v>
                </c:pt>
                <c:pt idx="2">
                  <c:v>2017</c:v>
                </c:pt>
                <c:pt idx="3">
                  <c:v>2018</c:v>
                </c:pt>
                <c:pt idx="4">
                  <c:v>2019</c:v>
                </c:pt>
                <c:pt idx="5">
                  <c:v>2020</c:v>
                </c:pt>
              </c:numCache>
            </c:numRef>
          </c:cat>
          <c:val>
            <c:numRef>
              <c:f>Sheet2!$L$2:$L$7</c:f>
              <c:numCache>
                <c:formatCode>General</c:formatCode>
                <c:ptCount val="6"/>
                <c:pt idx="0">
                  <c:v>31.826137689614935</c:v>
                </c:pt>
                <c:pt idx="1">
                  <c:v>29.74973563623546</c:v>
                </c:pt>
                <c:pt idx="2">
                  <c:v>24.383744170552966</c:v>
                </c:pt>
                <c:pt idx="3">
                  <c:v>23.692003948667324</c:v>
                </c:pt>
                <c:pt idx="4">
                  <c:v>25.661842569714086</c:v>
                </c:pt>
                <c:pt idx="5">
                  <c:v>28.410256410256409</c:v>
                </c:pt>
              </c:numCache>
            </c:numRef>
          </c:val>
          <c:extLst>
            <c:ext xmlns:c16="http://schemas.microsoft.com/office/drawing/2014/chart" uri="{C3380CC4-5D6E-409C-BE32-E72D297353CC}">
              <c16:uniqueId val="{00000000-8C87-488C-8016-8B27008384E2}"/>
            </c:ext>
          </c:extLst>
        </c:ser>
        <c:ser>
          <c:idx val="1"/>
          <c:order val="1"/>
          <c:tx>
            <c:strRef>
              <c:f>Sheet2!$M$1</c:f>
              <c:strCache>
                <c:ptCount val="1"/>
                <c:pt idx="0">
                  <c:v>% deals with drugs in preclinical</c:v>
                </c:pt>
              </c:strCache>
            </c:strRef>
          </c:tx>
          <c:spPr>
            <a:solidFill>
              <a:schemeClr val="accent2"/>
            </a:solidFill>
            <a:ln>
              <a:noFill/>
            </a:ln>
            <a:effectLst/>
          </c:spPr>
          <c:invertIfNegative val="0"/>
          <c:cat>
            <c:numRef>
              <c:f>Sheet2!$K$2:$K$7</c:f>
              <c:numCache>
                <c:formatCode>General</c:formatCode>
                <c:ptCount val="6"/>
                <c:pt idx="0">
                  <c:v>2015</c:v>
                </c:pt>
                <c:pt idx="1">
                  <c:v>2016</c:v>
                </c:pt>
                <c:pt idx="2">
                  <c:v>2017</c:v>
                </c:pt>
                <c:pt idx="3">
                  <c:v>2018</c:v>
                </c:pt>
                <c:pt idx="4">
                  <c:v>2019</c:v>
                </c:pt>
                <c:pt idx="5">
                  <c:v>2020</c:v>
                </c:pt>
              </c:numCache>
            </c:numRef>
          </c:cat>
          <c:val>
            <c:numRef>
              <c:f>Sheet2!$M$2:$M$7</c:f>
              <c:numCache>
                <c:formatCode>General</c:formatCode>
                <c:ptCount val="6"/>
                <c:pt idx="0">
                  <c:v>26.516919486581095</c:v>
                </c:pt>
                <c:pt idx="1">
                  <c:v>25.625660909411351</c:v>
                </c:pt>
                <c:pt idx="2">
                  <c:v>30.846102598267823</c:v>
                </c:pt>
                <c:pt idx="3">
                  <c:v>29.516288252714709</c:v>
                </c:pt>
                <c:pt idx="4">
                  <c:v>29.721143663960465</c:v>
                </c:pt>
                <c:pt idx="5">
                  <c:v>27.897435897435898</c:v>
                </c:pt>
              </c:numCache>
            </c:numRef>
          </c:val>
          <c:extLst>
            <c:ext xmlns:c16="http://schemas.microsoft.com/office/drawing/2014/chart" uri="{C3380CC4-5D6E-409C-BE32-E72D297353CC}">
              <c16:uniqueId val="{00000001-8C87-488C-8016-8B27008384E2}"/>
            </c:ext>
          </c:extLst>
        </c:ser>
        <c:ser>
          <c:idx val="2"/>
          <c:order val="2"/>
          <c:tx>
            <c:strRef>
              <c:f>Sheet2!$N$1</c:f>
              <c:strCache>
                <c:ptCount val="1"/>
                <c:pt idx="0">
                  <c:v>% deals with drugs in other phases</c:v>
                </c:pt>
              </c:strCache>
            </c:strRef>
          </c:tx>
          <c:spPr>
            <a:solidFill>
              <a:schemeClr val="accent3"/>
            </a:solidFill>
            <a:ln>
              <a:noFill/>
            </a:ln>
            <a:effectLst/>
          </c:spPr>
          <c:invertIfNegative val="0"/>
          <c:cat>
            <c:numRef>
              <c:f>Sheet2!$K$2:$K$7</c:f>
              <c:numCache>
                <c:formatCode>General</c:formatCode>
                <c:ptCount val="6"/>
                <c:pt idx="0">
                  <c:v>2015</c:v>
                </c:pt>
                <c:pt idx="1">
                  <c:v>2016</c:v>
                </c:pt>
                <c:pt idx="2">
                  <c:v>2017</c:v>
                </c:pt>
                <c:pt idx="3">
                  <c:v>2018</c:v>
                </c:pt>
                <c:pt idx="4">
                  <c:v>2019</c:v>
                </c:pt>
                <c:pt idx="5">
                  <c:v>2020</c:v>
                </c:pt>
              </c:numCache>
            </c:numRef>
          </c:cat>
          <c:val>
            <c:numRef>
              <c:f>Sheet2!$N$2:$N$7</c:f>
              <c:numCache>
                <c:formatCode>General</c:formatCode>
                <c:ptCount val="6"/>
                <c:pt idx="0">
                  <c:v>41.656942823803966</c:v>
                </c:pt>
                <c:pt idx="1">
                  <c:v>44.624603454353192</c:v>
                </c:pt>
                <c:pt idx="2">
                  <c:v>44.770153231179215</c:v>
                </c:pt>
                <c:pt idx="3">
                  <c:v>46.791707798617963</c:v>
                </c:pt>
                <c:pt idx="4">
                  <c:v>44.617013766325449</c:v>
                </c:pt>
                <c:pt idx="5">
                  <c:v>43.692307692307693</c:v>
                </c:pt>
              </c:numCache>
            </c:numRef>
          </c:val>
          <c:extLst>
            <c:ext xmlns:c16="http://schemas.microsoft.com/office/drawing/2014/chart" uri="{C3380CC4-5D6E-409C-BE32-E72D297353CC}">
              <c16:uniqueId val="{00000002-8C87-488C-8016-8B27008384E2}"/>
            </c:ext>
          </c:extLst>
        </c:ser>
        <c:dLbls>
          <c:showLegendKey val="0"/>
          <c:showVal val="0"/>
          <c:showCatName val="0"/>
          <c:showSerName val="0"/>
          <c:showPercent val="0"/>
          <c:showBubbleSize val="0"/>
        </c:dLbls>
        <c:gapWidth val="150"/>
        <c:overlap val="100"/>
        <c:axId val="737417215"/>
        <c:axId val="737429215"/>
      </c:barChart>
      <c:catAx>
        <c:axId val="737417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429215"/>
        <c:crosses val="autoZero"/>
        <c:auto val="1"/>
        <c:lblAlgn val="ctr"/>
        <c:lblOffset val="100"/>
        <c:noMultiLvlLbl val="0"/>
      </c:catAx>
      <c:valAx>
        <c:axId val="73742921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741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1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mn-lt"/>
                <a:ea typeface="+mn-ea"/>
                <a:cs typeface="+mn-cs"/>
              </a:rPr>
              <a:t>Universities have long sought partnerships with the pharmaceutical industry to advance their research, but the license-to-the-highest bidder model has yielded high income for only a few institutions, and some have lost money in the pursuit of unfruitful patents and partnerships. </a:t>
            </a:r>
            <a:br>
              <a:rPr lang="en-GB" sz="800" dirty="0"/>
            </a:br>
            <a:br>
              <a:rPr lang="en-GB" sz="800" dirty="0"/>
            </a:br>
            <a:r>
              <a:rPr lang="en-GB" sz="800" b="0" i="0" kern="1200" dirty="0">
                <a:solidFill>
                  <a:schemeClr val="tx1"/>
                </a:solidFill>
                <a:effectLst/>
                <a:latin typeface="+mn-lt"/>
                <a:ea typeface="+mn-ea"/>
                <a:cs typeface="+mn-cs"/>
              </a:rPr>
              <a:t>Understanding the research landscape within commercial organizations can help academic </a:t>
            </a:r>
            <a:r>
              <a:rPr lang="en-GB" sz="800" b="0" i="0" kern="1200" dirty="0" err="1">
                <a:solidFill>
                  <a:schemeClr val="tx1"/>
                </a:solidFill>
                <a:effectLst/>
                <a:latin typeface="+mn-lt"/>
                <a:ea typeface="+mn-ea"/>
                <a:cs typeface="+mn-cs"/>
              </a:rPr>
              <a:t>centers</a:t>
            </a:r>
            <a:r>
              <a:rPr lang="en-GB" sz="800" b="0" i="0" kern="1200" dirty="0">
                <a:solidFill>
                  <a:schemeClr val="tx1"/>
                </a:solidFill>
                <a:effectLst/>
                <a:latin typeface="+mn-lt"/>
                <a:ea typeface="+mn-ea"/>
                <a:cs typeface="+mn-cs"/>
              </a:rPr>
              <a:t> make smarter partnering decisions to advance healthcare and demonstrate an institution’s potential impact on patient lives.</a:t>
            </a:r>
            <a:endParaRPr lang="en-GB" sz="800" dirty="0"/>
          </a:p>
          <a:p>
            <a:endParaRPr lang="en-US" sz="900" dirty="0"/>
          </a:p>
        </p:txBody>
      </p:sp>
    </p:spTree>
    <p:extLst>
      <p:ext uri="{BB962C8B-B14F-4D97-AF65-F5344CB8AC3E}">
        <p14:creationId xmlns:p14="http://schemas.microsoft.com/office/powerpoint/2010/main" val="387565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r>
              <a:rPr lang="en-GB" dirty="0"/>
              <a:t>Highest institution outside the USA is Canada’s University of British Columbia, ranking 119= with 92 PCT</a:t>
            </a:r>
          </a:p>
          <a:p>
            <a:r>
              <a:rPr lang="en-GB" dirty="0"/>
              <a:t>Highest institution in Latin America is Pontificia Universidad </a:t>
            </a:r>
            <a:r>
              <a:rPr lang="en-GB" dirty="0" err="1"/>
              <a:t>Catolica</a:t>
            </a:r>
            <a:r>
              <a:rPr lang="en-GB" dirty="0"/>
              <a:t> De Chile, ranking 298= with 37 PCTs</a:t>
            </a:r>
          </a:p>
          <a:p>
            <a:r>
              <a:rPr lang="en-GB" dirty="0"/>
              <a:t>Highest institution in Eastern Europe is</a:t>
            </a:r>
            <a:r>
              <a:rPr lang="en-US" dirty="0"/>
              <a:t> the Institute of Organic Chemistry And Biochemistry of the Academy of Sciences in Czechia, ranking 257= with 42 PCTs</a:t>
            </a:r>
          </a:p>
          <a:p>
            <a:r>
              <a:rPr lang="en-US" dirty="0"/>
              <a:t>Highest institutions in Africa are Universities of Cape Town and Stellenbosch, both ranking 375= with 28 PCTs</a:t>
            </a:r>
          </a:p>
          <a:p>
            <a:r>
              <a:rPr lang="en-US" dirty="0"/>
              <a:t>Highest institution in the Middle East is Saudi Arabia’s King Abdullah University of Science &amp; Technology, ranking 400= with 26 PCTs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Highest institution in Australasia is Monash University</a:t>
            </a:r>
            <a:r>
              <a:rPr lang="en-US" dirty="0"/>
              <a:t>, ranking 159= with 70 PCTs</a:t>
            </a:r>
            <a:endParaRPr lang="en-GB" dirty="0"/>
          </a:p>
          <a:p>
            <a:endParaRPr lang="en-GB" dirty="0"/>
          </a:p>
        </p:txBody>
      </p:sp>
    </p:spTree>
    <p:extLst>
      <p:ext uri="{BB962C8B-B14F-4D97-AF65-F5344CB8AC3E}">
        <p14:creationId xmlns:p14="http://schemas.microsoft.com/office/powerpoint/2010/main" val="425108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r>
              <a:rPr lang="en-GB" dirty="0"/>
              <a:t>We will revisit trends in the types of partnerships later…</a:t>
            </a:r>
          </a:p>
          <a:p>
            <a:r>
              <a:rPr lang="en-GB" dirty="0"/>
              <a:t>Agreement Type trends.</a:t>
            </a:r>
          </a:p>
        </p:txBody>
      </p:sp>
    </p:spTree>
    <p:extLst>
      <p:ext uri="{BB962C8B-B14F-4D97-AF65-F5344CB8AC3E}">
        <p14:creationId xmlns:p14="http://schemas.microsoft.com/office/powerpoint/2010/main" val="413798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Notable that France is in 11</a:t>
            </a:r>
            <a:r>
              <a:rPr lang="en-GB" baseline="30000" dirty="0"/>
              <a:t>th</a:t>
            </a:r>
            <a:r>
              <a:rPr lang="en-GB" dirty="0"/>
              <a:t> place, whereas in the ranking academic institutions’ patenting it was in 3</a:t>
            </a:r>
            <a:r>
              <a:rPr lang="en-GB" baseline="30000" dirty="0"/>
              <a:t>rd</a:t>
            </a:r>
            <a:r>
              <a:rPr lang="en-GB" dirty="0"/>
              <a:t> place </a:t>
            </a:r>
          </a:p>
          <a:p>
            <a:endParaRPr lang="en-US" dirty="0"/>
          </a:p>
        </p:txBody>
      </p:sp>
    </p:spTree>
    <p:extLst>
      <p:ext uri="{BB962C8B-B14F-4D97-AF65-F5344CB8AC3E}">
        <p14:creationId xmlns:p14="http://schemas.microsoft.com/office/powerpoint/2010/main" val="22510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chart looks at the % of deals  that fall into each TA, for academic and all deals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Deals with “unknown” or “not applicable” TA are less common in academia - maybe a tendency to disclose more information?</a:t>
            </a:r>
          </a:p>
        </p:txBody>
      </p:sp>
    </p:spTree>
    <p:extLst>
      <p:ext uri="{BB962C8B-B14F-4D97-AF65-F5344CB8AC3E}">
        <p14:creationId xmlns:p14="http://schemas.microsoft.com/office/powerpoint/2010/main" val="386295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Recall earlier slide (do patents lead to partnerships?)</a:t>
            </a:r>
          </a:p>
          <a:p>
            <a:endParaRPr lang="en-US" dirty="0"/>
          </a:p>
        </p:txBody>
      </p:sp>
    </p:spTree>
    <p:extLst>
      <p:ext uri="{BB962C8B-B14F-4D97-AF65-F5344CB8AC3E}">
        <p14:creationId xmlns:p14="http://schemas.microsoft.com/office/powerpoint/2010/main" val="98389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patenting an asset is not enough </a:t>
            </a:r>
            <a:r>
              <a:rPr lang="es-ES" dirty="0"/>
              <a:t>- </a:t>
            </a:r>
            <a:r>
              <a:rPr lang="en-US" dirty="0"/>
              <a:t>more preclinical research and experimental evidence may be needed for deal making</a:t>
            </a:r>
          </a:p>
          <a:p>
            <a:endParaRPr lang="en-US" dirty="0"/>
          </a:p>
        </p:txBody>
      </p:sp>
    </p:spTree>
    <p:extLst>
      <p:ext uri="{BB962C8B-B14F-4D97-AF65-F5344CB8AC3E}">
        <p14:creationId xmlns:p14="http://schemas.microsoft.com/office/powerpoint/2010/main" val="3617014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Clarivate_CM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keyboard, indoor, computer, sitting&#10;&#10;Description automatically generated">
            <a:extLst>
              <a:ext uri="{FF2B5EF4-FFF2-40B4-BE49-F238E27FC236}">
                <a16:creationId xmlns:a16="http://schemas.microsoft.com/office/drawing/2014/main" id="{D1DB1608-7EF0-4541-B05D-B399A18DA5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57685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57769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11" name="Picture 10" descr="A close up of a flower&#10;&#10;Description automatically generated">
            <a:extLst>
              <a:ext uri="{FF2B5EF4-FFF2-40B4-BE49-F238E27FC236}">
                <a16:creationId xmlns:a16="http://schemas.microsoft.com/office/drawing/2014/main" id="{BE732F0C-2586-5847-82B6-3D1D07F1321F}"/>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43384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ver_Cortellis">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game, white&#10;&#10;Description automatically generated">
            <a:extLst>
              <a:ext uri="{FF2B5EF4-FFF2-40B4-BE49-F238E27FC236}">
                <a16:creationId xmlns:a16="http://schemas.microsoft.com/office/drawing/2014/main" id="{9EF67DDB-A400-4242-859D-3E77758581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8" name="Picture 7" descr="A picture containing drawing&#10;&#10;Description automatically generated">
            <a:extLst>
              <a:ext uri="{FF2B5EF4-FFF2-40B4-BE49-F238E27FC236}">
                <a16:creationId xmlns:a16="http://schemas.microsoft.com/office/drawing/2014/main" id="{CAC2369C-2C19-3645-96F1-F08EC1B90827}"/>
              </a:ext>
            </a:extLst>
          </p:cNvPr>
          <p:cNvPicPr>
            <a:picLocks noChangeAspect="1"/>
          </p:cNvPicPr>
          <p:nvPr userDrawn="1"/>
        </p:nvPicPr>
        <p:blipFill>
          <a:blip r:embed="rId3"/>
          <a:stretch>
            <a:fillRect/>
          </a:stretch>
        </p:blipFill>
        <p:spPr>
          <a:xfrm>
            <a:off x="374274" y="271606"/>
            <a:ext cx="1892300" cy="838200"/>
          </a:xfrm>
          <a:prstGeom prst="rect">
            <a:avLst/>
          </a:prstGeom>
        </p:spPr>
      </p:pic>
    </p:spTree>
    <p:extLst>
      <p:ext uri="{BB962C8B-B14F-4D97-AF65-F5344CB8AC3E}">
        <p14:creationId xmlns:p14="http://schemas.microsoft.com/office/powerpoint/2010/main" val="241438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_Techstree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toothbrush, sitting, white&#10;&#10;Description automatically generated">
            <a:extLst>
              <a:ext uri="{FF2B5EF4-FFF2-40B4-BE49-F238E27FC236}">
                <a16:creationId xmlns:a16="http://schemas.microsoft.com/office/drawing/2014/main" id="{E1A33E6A-C142-4846-8644-41DFB0FD3D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18" name="Picture 17" descr="A close up of a logo&#10;&#10;Description automatically generated">
            <a:extLst>
              <a:ext uri="{FF2B5EF4-FFF2-40B4-BE49-F238E27FC236}">
                <a16:creationId xmlns:a16="http://schemas.microsoft.com/office/drawing/2014/main" id="{29C05A66-3E4D-8247-8E7E-8C7295039BEA}"/>
              </a:ext>
            </a:extLst>
          </p:cNvPr>
          <p:cNvPicPr>
            <a:picLocks noChangeAspect="1"/>
          </p:cNvPicPr>
          <p:nvPr userDrawn="1"/>
        </p:nvPicPr>
        <p:blipFill>
          <a:blip r:embed="rId3"/>
          <a:stretch>
            <a:fillRect/>
          </a:stretch>
        </p:blipFill>
        <p:spPr>
          <a:xfrm>
            <a:off x="374274" y="271606"/>
            <a:ext cx="2222500" cy="838200"/>
          </a:xfrm>
          <a:prstGeom prst="rect">
            <a:avLst/>
          </a:prstGeom>
        </p:spPr>
      </p:pic>
    </p:spTree>
    <p:extLst>
      <p:ext uri="{BB962C8B-B14F-4D97-AF65-F5344CB8AC3E}">
        <p14:creationId xmlns:p14="http://schemas.microsoft.com/office/powerpoint/2010/main" val="1937752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_gra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27AE02-820B-2942-BDE7-A723A06A451C}"/>
              </a:ext>
            </a:extLst>
          </p:cNvPr>
          <p:cNvSpPr/>
          <p:nvPr/>
        </p:nvSpPr>
        <p:spPr>
          <a:xfrm>
            <a:off x="2501900" y="404814"/>
            <a:ext cx="9690100" cy="6453186"/>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66867" y="812800"/>
            <a:ext cx="1568634"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Agenda</a:t>
            </a:r>
            <a:endParaRPr lang="en-GB" dirty="0"/>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8" name="Text Placeholder 13">
            <a:extLst>
              <a:ext uri="{FF2B5EF4-FFF2-40B4-BE49-F238E27FC236}">
                <a16:creationId xmlns:a16="http://schemas.microsoft.com/office/drawing/2014/main" id="{DA1969BA-61AE-1F46-8150-E015B74B0AE7}"/>
              </a:ext>
            </a:extLst>
          </p:cNvPr>
          <p:cNvSpPr>
            <a:spLocks noGrp="1"/>
          </p:cNvSpPr>
          <p:nvPr>
            <p:ph type="body" sz="quarter" idx="30" hasCustomPrompt="1"/>
          </p:nvPr>
        </p:nvSpPr>
        <p:spPr>
          <a:xfrm>
            <a:off x="2718826" y="812800"/>
            <a:ext cx="4259261" cy="4548188"/>
          </a:xfrm>
        </p:spPr>
        <p:txBody>
          <a:bodyPr>
            <a:noAutofit/>
          </a:bodyPr>
          <a:lstStyle>
            <a:lvl1pPr marL="406400" indent="-406400">
              <a:lnSpc>
                <a:spcPct val="100000"/>
              </a:lnSpc>
              <a:spcBef>
                <a:spcPts val="0"/>
              </a:spcBef>
              <a:spcAft>
                <a:spcPts val="0"/>
              </a:spcAft>
              <a:buClr>
                <a:schemeClr val="tx1"/>
              </a:buClr>
              <a:buFont typeface="+mj-lt"/>
              <a:buAutoNum type="arabicPeriod"/>
              <a:tabLst/>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Topic</a:t>
            </a:r>
          </a:p>
          <a:p>
            <a:pPr lvl="0"/>
            <a:r>
              <a:rPr lang="en-US" dirty="0"/>
              <a:t>Topic</a:t>
            </a:r>
            <a:endParaRPr lang="en-GB" dirty="0"/>
          </a:p>
        </p:txBody>
      </p:sp>
      <p:sp>
        <p:nvSpPr>
          <p:cNvPr id="9" name="Text Placeholder 13">
            <a:extLst>
              <a:ext uri="{FF2B5EF4-FFF2-40B4-BE49-F238E27FC236}">
                <a16:creationId xmlns:a16="http://schemas.microsoft.com/office/drawing/2014/main" id="{ACED3644-B05F-8B41-869E-710F81CB3668}"/>
              </a:ext>
            </a:extLst>
          </p:cNvPr>
          <p:cNvSpPr>
            <a:spLocks noGrp="1"/>
          </p:cNvSpPr>
          <p:nvPr>
            <p:ph type="body" sz="quarter" idx="31" hasCustomPrompt="1"/>
          </p:nvPr>
        </p:nvSpPr>
        <p:spPr>
          <a:xfrm>
            <a:off x="7156450" y="812800"/>
            <a:ext cx="4627561" cy="4548188"/>
          </a:xfrm>
        </p:spPr>
        <p:txBody>
          <a:bodyPr>
            <a:noAutofit/>
          </a:bodyPr>
          <a:lstStyle>
            <a:lvl1pPr marL="0" indent="0">
              <a:lnSpc>
                <a:spcPct val="100000"/>
              </a:lnSpc>
              <a:spcBef>
                <a:spcPts val="0"/>
              </a:spcBef>
              <a:spcAft>
                <a:spcPts val="0"/>
              </a:spcAft>
              <a:buClr>
                <a:schemeClr val="accent1"/>
              </a:buClr>
              <a:buNone/>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dirty="0"/>
              <a:t>Speaker(s)</a:t>
            </a:r>
          </a:p>
          <a:p>
            <a:pPr lvl="0"/>
            <a:r>
              <a:rPr lang="en-US" dirty="0"/>
              <a:t>Speaker(s)</a:t>
            </a:r>
            <a:endParaRPr lang="en-GB" dirty="0"/>
          </a:p>
        </p:txBody>
      </p:sp>
    </p:spTree>
    <p:extLst>
      <p:ext uri="{BB962C8B-B14F-4D97-AF65-F5344CB8AC3E}">
        <p14:creationId xmlns:p14="http://schemas.microsoft.com/office/powerpoint/2010/main" val="249549143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_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2501900" y="404814"/>
            <a:ext cx="9690100" cy="6453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66867" y="812800"/>
            <a:ext cx="156863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Agenda</a:t>
            </a:r>
            <a:endParaRPr lang="en-GB" dirty="0"/>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endParaRPr lang="en-GB" dirty="0"/>
          </a:p>
        </p:txBody>
      </p:sp>
      <p:sp>
        <p:nvSpPr>
          <p:cNvPr id="7" name="Text Placeholder 13">
            <a:extLst>
              <a:ext uri="{FF2B5EF4-FFF2-40B4-BE49-F238E27FC236}">
                <a16:creationId xmlns:a16="http://schemas.microsoft.com/office/drawing/2014/main" id="{B4FA7DC2-9981-074F-9CC7-ED24D6390FA6}"/>
              </a:ext>
            </a:extLst>
          </p:cNvPr>
          <p:cNvSpPr>
            <a:spLocks noGrp="1"/>
          </p:cNvSpPr>
          <p:nvPr>
            <p:ph type="body" sz="quarter" idx="30" hasCustomPrompt="1"/>
          </p:nvPr>
        </p:nvSpPr>
        <p:spPr>
          <a:xfrm>
            <a:off x="2718827" y="812800"/>
            <a:ext cx="4437624" cy="4548188"/>
          </a:xfrm>
        </p:spPr>
        <p:txBody>
          <a:bodyPr>
            <a:noAutofit/>
          </a:bodyPr>
          <a:lstStyle>
            <a:lvl1pPr marL="514350" indent="-514350">
              <a:lnSpc>
                <a:spcPct val="100000"/>
              </a:lnSpc>
              <a:spcBef>
                <a:spcPts val="0"/>
              </a:spcBef>
              <a:spcAft>
                <a:spcPts val="0"/>
              </a:spcAft>
              <a:buClr>
                <a:schemeClr val="bg1"/>
              </a:buClr>
              <a:buFont typeface="+mj-lt"/>
              <a:buAutoNum type="arabicPeriod"/>
              <a:defRPr sz="3000">
                <a:solidFill>
                  <a:schemeClr val="bg1"/>
                </a:solidFill>
              </a:defRPr>
            </a:lvl1pPr>
            <a:lvl2pPr marL="396000" indent="0">
              <a:lnSpc>
                <a:spcPct val="85000"/>
              </a:lnSpc>
              <a:spcBef>
                <a:spcPts val="600"/>
              </a:spcBef>
              <a:spcAft>
                <a:spcPts val="400"/>
              </a:spcAft>
              <a:buClr>
                <a:schemeClr val="bg1"/>
              </a:buClr>
              <a:buNone/>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Topic</a:t>
            </a:r>
          </a:p>
          <a:p>
            <a:pPr lvl="0"/>
            <a:r>
              <a:rPr lang="en-US" dirty="0"/>
              <a:t>Topic</a:t>
            </a:r>
          </a:p>
          <a:p>
            <a:pPr lvl="0"/>
            <a:endParaRPr lang="en-US" dirty="0"/>
          </a:p>
        </p:txBody>
      </p:sp>
      <p:sp>
        <p:nvSpPr>
          <p:cNvPr id="8" name="Text Placeholder 13">
            <a:extLst>
              <a:ext uri="{FF2B5EF4-FFF2-40B4-BE49-F238E27FC236}">
                <a16:creationId xmlns:a16="http://schemas.microsoft.com/office/drawing/2014/main" id="{31DFC9EB-B6CE-E641-A5A8-3794F331E79E}"/>
              </a:ext>
            </a:extLst>
          </p:cNvPr>
          <p:cNvSpPr>
            <a:spLocks noGrp="1"/>
          </p:cNvSpPr>
          <p:nvPr>
            <p:ph type="body" sz="quarter" idx="31" hasCustomPrompt="1"/>
          </p:nvPr>
        </p:nvSpPr>
        <p:spPr>
          <a:xfrm>
            <a:off x="7386075" y="812800"/>
            <a:ext cx="4397937" cy="4548188"/>
          </a:xfrm>
        </p:spPr>
        <p:txBody>
          <a:bodyPr>
            <a:noAutofit/>
          </a:bodyPr>
          <a:lstStyle>
            <a:lvl1pPr marL="0" indent="0">
              <a:lnSpc>
                <a:spcPct val="100000"/>
              </a:lnSpc>
              <a:spcBef>
                <a:spcPts val="0"/>
              </a:spcBef>
              <a:spcAft>
                <a:spcPts val="0"/>
              </a:spcAft>
              <a:buClr>
                <a:schemeClr val="bg1"/>
              </a:buClr>
              <a:buNone/>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Speaker(s)</a:t>
            </a:r>
          </a:p>
          <a:p>
            <a:pPr lvl="0"/>
            <a:r>
              <a:rPr lang="en-US" dirty="0"/>
              <a:t>Speaker(s)</a:t>
            </a:r>
          </a:p>
        </p:txBody>
      </p:sp>
    </p:spTree>
    <p:extLst>
      <p:ext uri="{BB962C8B-B14F-4D97-AF65-F5344CB8AC3E}">
        <p14:creationId xmlns:p14="http://schemas.microsoft.com/office/powerpoint/2010/main" val="193948099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_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D61A2B1-0216-7E43-B673-5AA560C41355}"/>
              </a:ext>
            </a:extLst>
          </p:cNvPr>
          <p:cNvSpPr>
            <a:spLocks noGrp="1"/>
          </p:cNvSpPr>
          <p:nvPr>
            <p:ph type="pic" sz="quarter" idx="11" hasCustomPrompt="1"/>
          </p:nvPr>
        </p:nvSpPr>
        <p:spPr>
          <a:xfrm>
            <a:off x="0" y="13176"/>
            <a:ext cx="12192000" cy="6858000"/>
          </a:xfrm>
          <a:solidFill>
            <a:schemeClr val="bg1"/>
          </a:solidFill>
        </p:spPr>
        <p:txBody>
          <a:bodyPr>
            <a:noAutofit/>
          </a:bodyPr>
          <a:lstStyle>
            <a:lvl1pPr marL="0" indent="0" algn="l">
              <a:buNone/>
              <a:defRPr sz="2200"/>
            </a:lvl1pPr>
          </a:lstStyle>
          <a:p>
            <a:r>
              <a:rPr lang="en-GB" dirty="0"/>
              <a:t>To add and an image: drag and drop an image on to this frame or click the icon in the centre of the page</a:t>
            </a:r>
          </a:p>
        </p:txBody>
      </p:sp>
      <p:sp>
        <p:nvSpPr>
          <p:cNvPr id="6" name="Slide Number Placeholder 10">
            <a:extLst>
              <a:ext uri="{FF2B5EF4-FFF2-40B4-BE49-F238E27FC236}">
                <a16:creationId xmlns:a16="http://schemas.microsoft.com/office/drawing/2014/main" id="{EB0E6B2C-4C0D-894C-BEFF-4DB93C2B608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7" name="Footer Placeholder 3">
            <a:extLst>
              <a:ext uri="{FF2B5EF4-FFF2-40B4-BE49-F238E27FC236}">
                <a16:creationId xmlns:a16="http://schemas.microsoft.com/office/drawing/2014/main" id="{4E924A93-5C01-5C4C-B237-80DF596BEF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68848" y="2532856"/>
            <a:ext cx="9489664" cy="1792288"/>
          </a:xfrm>
        </p:spPr>
        <p:txBody>
          <a:bodyPr anchor="ctr" anchorCtr="0">
            <a:noAutofit/>
          </a:bodyPr>
          <a:lstStyle>
            <a:lvl1pPr marL="0" indent="0" algn="l">
              <a:lnSpc>
                <a:spcPct val="85000"/>
              </a:lnSpc>
              <a:buNone/>
              <a:defRPr sz="4600" b="1" spc="20" baseline="0"/>
            </a:lvl1pPr>
          </a:lstStyle>
          <a:p>
            <a:pPr lvl="0"/>
            <a:r>
              <a:rPr lang="en-US" dirty="0"/>
              <a:t>Insert section title</a:t>
            </a:r>
          </a:p>
        </p:txBody>
      </p:sp>
    </p:spTree>
    <p:extLst>
      <p:ext uri="{BB962C8B-B14F-4D97-AF65-F5344CB8AC3E}">
        <p14:creationId xmlns:p14="http://schemas.microsoft.com/office/powerpoint/2010/main" val="4046857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_purpl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1" y="407988"/>
            <a:ext cx="11615532"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dirty="0"/>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781772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_dark 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1" y="407988"/>
            <a:ext cx="11615532"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dirty="0"/>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219713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_tea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1" y="407988"/>
            <a:ext cx="11615532"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576468" y="2532856"/>
            <a:ext cx="9489664" cy="1792288"/>
          </a:xfrm>
        </p:spPr>
        <p:txBody>
          <a:bodyPr anchor="ctr" anchorCtr="0">
            <a:noAutofit/>
          </a:bodyPr>
          <a:lstStyle>
            <a:lvl1pPr marL="0" indent="0" algn="l">
              <a:lnSpc>
                <a:spcPct val="85000"/>
              </a:lnSpc>
              <a:buNone/>
              <a:defRPr sz="4600" b="1" spc="20" baseline="0">
                <a:solidFill>
                  <a:schemeClr val="bg1"/>
                </a:solidFill>
              </a:defRPr>
            </a:lvl1pPr>
          </a:lstStyle>
          <a:p>
            <a:pPr lvl="0"/>
            <a:r>
              <a:rPr lang="en-US" dirty="0"/>
              <a:t>Insert section title</a:t>
            </a:r>
          </a:p>
        </p:txBody>
      </p:sp>
      <p:sp>
        <p:nvSpPr>
          <p:cNvPr id="8" name="Slide Number Placeholder 10">
            <a:extLst>
              <a:ext uri="{FF2B5EF4-FFF2-40B4-BE49-F238E27FC236}">
                <a16:creationId xmlns:a16="http://schemas.microsoft.com/office/drawing/2014/main" id="{56B77CA6-0585-0D45-B71C-7B9062F13F64}"/>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9" name="Footer Placeholder 3">
            <a:extLst>
              <a:ext uri="{FF2B5EF4-FFF2-40B4-BE49-F238E27FC236}">
                <a16:creationId xmlns:a16="http://schemas.microsoft.com/office/drawing/2014/main" id="{A02FB612-8A77-FA4E-9C57-E1D24BA9640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2800310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dium text_white">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0E3F65AB-ECD0-1342-BCB6-1D958E120436}"/>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3" name="Footer Placeholder 3">
            <a:extLst>
              <a:ext uri="{FF2B5EF4-FFF2-40B4-BE49-F238E27FC236}">
                <a16:creationId xmlns:a16="http://schemas.microsoft.com/office/drawing/2014/main" id="{B5B444AC-5CD2-5041-B0DC-990C1072CAE0}"/>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1" name="Title 1">
            <a:extLst>
              <a:ext uri="{FF2B5EF4-FFF2-40B4-BE49-F238E27FC236}">
                <a16:creationId xmlns:a16="http://schemas.microsoft.com/office/drawing/2014/main" id="{2588ECB1-0687-764A-A1EC-F70A4E2343AA}"/>
              </a:ext>
            </a:extLst>
          </p:cNvPr>
          <p:cNvSpPr>
            <a:spLocks noGrp="1"/>
          </p:cNvSpPr>
          <p:nvPr>
            <p:ph type="title" hasCustomPrompt="1"/>
          </p:nvPr>
        </p:nvSpPr>
        <p:spPr>
          <a:xfrm>
            <a:off x="569986" y="816951"/>
            <a:ext cx="832636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7" name="Text Placeholder 13">
            <a:extLst>
              <a:ext uri="{FF2B5EF4-FFF2-40B4-BE49-F238E27FC236}">
                <a16:creationId xmlns:a16="http://schemas.microsoft.com/office/drawing/2014/main" id="{67124A53-577E-1447-B0F2-0EDD1B213F23}"/>
              </a:ext>
            </a:extLst>
          </p:cNvPr>
          <p:cNvSpPr>
            <a:spLocks noGrp="1"/>
          </p:cNvSpPr>
          <p:nvPr>
            <p:ph type="body" sz="quarter" idx="30" hasCustomPrompt="1"/>
          </p:nvPr>
        </p:nvSpPr>
        <p:spPr>
          <a:xfrm>
            <a:off x="569986" y="1812925"/>
            <a:ext cx="832636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6" name="Text Placeholder 17">
            <a:extLst>
              <a:ext uri="{FF2B5EF4-FFF2-40B4-BE49-F238E27FC236}">
                <a16:creationId xmlns:a16="http://schemas.microsoft.com/office/drawing/2014/main" id="{D66BFEAC-391A-E342-961B-894E4899FA84}"/>
              </a:ext>
            </a:extLst>
          </p:cNvPr>
          <p:cNvSpPr>
            <a:spLocks noGrp="1"/>
          </p:cNvSpPr>
          <p:nvPr>
            <p:ph type="body" sz="quarter" idx="29" hasCustomPrompt="1"/>
          </p:nvPr>
        </p:nvSpPr>
        <p:spPr>
          <a:xfrm>
            <a:off x="571823" y="1193187"/>
            <a:ext cx="83263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48858784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um text_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18727"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73273" y="1812925"/>
            <a:ext cx="8323078" cy="4548188"/>
          </a:xfrm>
        </p:spPr>
        <p:txBody>
          <a:bodyPr>
            <a:normAutofit/>
          </a:bodyPr>
          <a:lstStyle>
            <a:lvl1pPr marL="288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8" name="Text Placeholder 17">
            <a:extLst>
              <a:ext uri="{FF2B5EF4-FFF2-40B4-BE49-F238E27FC236}">
                <a16:creationId xmlns:a16="http://schemas.microsoft.com/office/drawing/2014/main" id="{EF14D82F-147E-DB44-92D3-B0294E172A3F}"/>
              </a:ext>
            </a:extLst>
          </p:cNvPr>
          <p:cNvSpPr>
            <a:spLocks noGrp="1"/>
          </p:cNvSpPr>
          <p:nvPr>
            <p:ph type="body" sz="quarter" idx="29" hasCustomPrompt="1"/>
          </p:nvPr>
        </p:nvSpPr>
        <p:spPr>
          <a:xfrm>
            <a:off x="571351" y="1193187"/>
            <a:ext cx="832723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59365191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Clarivate_WS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indoor, appliance, white&#10;&#10;Description automatically generated">
            <a:extLst>
              <a:ext uri="{FF2B5EF4-FFF2-40B4-BE49-F238E27FC236}">
                <a16:creationId xmlns:a16="http://schemas.microsoft.com/office/drawing/2014/main" id="{2355B305-6014-5C4F-85B3-D60EAB1FEC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8A5B45B7-50B0-8B43-8A85-3E4D946A090E}"/>
              </a:ext>
            </a:extLst>
          </p:cNvPr>
          <p:cNvPicPr>
            <a:picLocks noChangeAspect="1"/>
          </p:cNvPicPr>
          <p:nvPr userDrawn="1"/>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3730823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um text_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1" y="407988"/>
            <a:ext cx="11601132" cy="5953125"/>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273" y="816951"/>
            <a:ext cx="8323078"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68961" y="1812925"/>
            <a:ext cx="8327390" cy="4548188"/>
          </a:xfrm>
        </p:spPr>
        <p:txBody>
          <a:bodyPr>
            <a:normAutofit/>
          </a:bodyPr>
          <a:lstStyle>
            <a:lvl1pPr marL="288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8" name="Text Placeholder 17">
            <a:extLst>
              <a:ext uri="{FF2B5EF4-FFF2-40B4-BE49-F238E27FC236}">
                <a16:creationId xmlns:a16="http://schemas.microsoft.com/office/drawing/2014/main" id="{6E02F4D5-E4C1-5642-8587-7EFF5F63CAD9}"/>
              </a:ext>
            </a:extLst>
          </p:cNvPr>
          <p:cNvSpPr>
            <a:spLocks noGrp="1"/>
          </p:cNvSpPr>
          <p:nvPr>
            <p:ph type="body" sz="quarter" idx="29" hasCustomPrompt="1"/>
          </p:nvPr>
        </p:nvSpPr>
        <p:spPr>
          <a:xfrm>
            <a:off x="571824" y="1193187"/>
            <a:ext cx="832723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14591072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text_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407988"/>
            <a:ext cx="11629565"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3068" y="816951"/>
            <a:ext cx="8333916"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573062" y="1812925"/>
            <a:ext cx="8333922" cy="4548188"/>
          </a:xfrm>
        </p:spPr>
        <p:txBody>
          <a:bodyPr>
            <a:normAutofit/>
          </a:bodyPr>
          <a:lstStyle>
            <a:lvl1pPr marL="288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841FC859-F8B7-7845-A4AD-751FFA0462E1}"/>
              </a:ext>
            </a:extLst>
          </p:cNvPr>
          <p:cNvSpPr>
            <a:spLocks noGrp="1"/>
          </p:cNvSpPr>
          <p:nvPr>
            <p:ph type="body" sz="quarter" idx="29" hasCustomPrompt="1"/>
          </p:nvPr>
        </p:nvSpPr>
        <p:spPr>
          <a:xfrm>
            <a:off x="571823" y="1193187"/>
            <a:ext cx="832437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28068853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text_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p:nvSpPr>
        <p:spPr>
          <a:xfrm>
            <a:off x="0" y="407988"/>
            <a:ext cx="1160954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7" name="Title 1">
            <a:extLst>
              <a:ext uri="{FF2B5EF4-FFF2-40B4-BE49-F238E27FC236}">
                <a16:creationId xmlns:a16="http://schemas.microsoft.com/office/drawing/2014/main" id="{B1A21883-3638-904E-9CD3-E7CB73EB4AEE}"/>
              </a:ext>
            </a:extLst>
          </p:cNvPr>
          <p:cNvSpPr>
            <a:spLocks noGrp="1"/>
          </p:cNvSpPr>
          <p:nvPr>
            <p:ph type="title" hasCustomPrompt="1"/>
          </p:nvPr>
        </p:nvSpPr>
        <p:spPr>
          <a:xfrm>
            <a:off x="573273" y="816951"/>
            <a:ext cx="8323077"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516F0866-EF58-7B41-936C-650CFA103E6C}"/>
              </a:ext>
            </a:extLst>
          </p:cNvPr>
          <p:cNvSpPr>
            <a:spLocks noGrp="1"/>
          </p:cNvSpPr>
          <p:nvPr>
            <p:ph type="body" sz="quarter" idx="30" hasCustomPrompt="1"/>
          </p:nvPr>
        </p:nvSpPr>
        <p:spPr>
          <a:xfrm>
            <a:off x="568960" y="1812925"/>
            <a:ext cx="8327390" cy="4548188"/>
          </a:xfrm>
        </p:spPr>
        <p:txBody>
          <a:bodyPr>
            <a:noAutofit/>
          </a:bodyPr>
          <a:lstStyle>
            <a:lvl1pPr marL="288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8" name="Text Placeholder 17">
            <a:extLst>
              <a:ext uri="{FF2B5EF4-FFF2-40B4-BE49-F238E27FC236}">
                <a16:creationId xmlns:a16="http://schemas.microsoft.com/office/drawing/2014/main" id="{53C79FA3-C87E-D545-B6F5-20BC564ACEFB}"/>
              </a:ext>
            </a:extLst>
          </p:cNvPr>
          <p:cNvSpPr>
            <a:spLocks noGrp="1"/>
          </p:cNvSpPr>
          <p:nvPr>
            <p:ph type="body" sz="quarter" idx="29" hasCustomPrompt="1"/>
          </p:nvPr>
        </p:nvSpPr>
        <p:spPr>
          <a:xfrm>
            <a:off x="571823" y="1193187"/>
            <a:ext cx="832723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87896638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text_white">
    <p:spTree>
      <p:nvGrpSpPr>
        <p:cNvPr id="1" name=""/>
        <p:cNvGrpSpPr/>
        <p:nvPr/>
      </p:nvGrpSpPr>
      <p:grpSpPr>
        <a:xfrm>
          <a:off x="0" y="0"/>
          <a:ext cx="0" cy="0"/>
          <a:chOff x="0" y="0"/>
          <a:chExt cx="0" cy="0"/>
        </a:xfrm>
      </p:grpSpPr>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endParaRPr lang="en-GB" dirty="0"/>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13">
            <a:extLst>
              <a:ext uri="{FF2B5EF4-FFF2-40B4-BE49-F238E27FC236}">
                <a16:creationId xmlns:a16="http://schemas.microsoft.com/office/drawing/2014/main" id="{A514AD22-A13A-5B49-AA61-71163BD0B1A0}"/>
              </a:ext>
            </a:extLst>
          </p:cNvPr>
          <p:cNvSpPr>
            <a:spLocks noGrp="1"/>
          </p:cNvSpPr>
          <p:nvPr>
            <p:ph type="body" sz="quarter" idx="33" hasCustomPrompt="1"/>
          </p:nvPr>
        </p:nvSpPr>
        <p:spPr>
          <a:xfrm>
            <a:off x="6181725" y="1812925"/>
            <a:ext cx="5419407"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13">
            <a:extLst>
              <a:ext uri="{FF2B5EF4-FFF2-40B4-BE49-F238E27FC236}">
                <a16:creationId xmlns:a16="http://schemas.microsoft.com/office/drawing/2014/main" id="{1B9F3F2B-9696-1644-8C85-A089163E82B4}"/>
              </a:ext>
            </a:extLst>
          </p:cNvPr>
          <p:cNvSpPr>
            <a:spLocks noGrp="1"/>
          </p:cNvSpPr>
          <p:nvPr>
            <p:ph type="body" sz="quarter" idx="34" hasCustomPrompt="1"/>
          </p:nvPr>
        </p:nvSpPr>
        <p:spPr>
          <a:xfrm>
            <a:off x="565722" y="1812925"/>
            <a:ext cx="5416119"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67BA24C8-4F26-2D48-BE22-DAE55D2B12BB}"/>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759489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text_white/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5077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2094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endParaRPr lang="en-GB" dirty="0"/>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60" cy="4544568"/>
          </a:xfrm>
        </p:spPr>
        <p:txBody>
          <a:bodyPr>
            <a:no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64555" y="1812925"/>
            <a:ext cx="5164236" cy="4548188"/>
          </a:xfrm>
        </p:spPr>
        <p:txBody>
          <a:bodyPr>
            <a:no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8939D6CF-59D0-594F-AA88-9EDB997E8375}"/>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937007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text_purple/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57" cy="454456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5" name="Picture 14" descr="A picture containing drawing&#10;&#10;Description automatically generated">
            <a:extLst>
              <a:ext uri="{FF2B5EF4-FFF2-40B4-BE49-F238E27FC236}">
                <a16:creationId xmlns:a16="http://schemas.microsoft.com/office/drawing/2014/main" id="{530BE05F-0B4E-2748-A29F-41A2C3A96BA8}"/>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7376A25A-315C-6346-A8C4-CA32C8DD5284}"/>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95395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text_purple/gr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7F294D-54AB-7244-86AF-892FE611833D}"/>
              </a:ext>
            </a:extLst>
          </p:cNvPr>
          <p:cNvSpPr/>
          <p:nvPr userDrawn="1"/>
        </p:nvSpPr>
        <p:spPr>
          <a:xfrm>
            <a:off x="6112710" y="1536816"/>
            <a:ext cx="6100583" cy="5322887"/>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13352" y="1535114"/>
            <a:ext cx="6100583" cy="5316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50" cy="454456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5" name="Picture 14" descr="A picture containing drawing&#10;&#10;Description automatically generated">
            <a:extLst>
              <a:ext uri="{FF2B5EF4-FFF2-40B4-BE49-F238E27FC236}">
                <a16:creationId xmlns:a16="http://schemas.microsoft.com/office/drawing/2014/main" id="{EC6581DC-5074-EB4E-A97E-AE5F1F241263}"/>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9D1C9C06-3CA6-7D40-A60E-475DC081142C}"/>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983917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text_gray/pur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7F294D-54AB-7244-86AF-892FE611833D}"/>
              </a:ext>
            </a:extLst>
          </p:cNvPr>
          <p:cNvSpPr/>
          <p:nvPr userDrawn="1"/>
        </p:nvSpPr>
        <p:spPr>
          <a:xfrm>
            <a:off x="6112710" y="1536816"/>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userDrawn="1"/>
        </p:nvSpPr>
        <p:spPr>
          <a:xfrm>
            <a:off x="13352" y="1535113"/>
            <a:ext cx="6100583" cy="5322887"/>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endParaRPr lang="en-GB" dirty="0"/>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0" name="Picture 19" descr="A close up of a flower&#10;&#10;Description automatically generated">
            <a:extLst>
              <a:ext uri="{FF2B5EF4-FFF2-40B4-BE49-F238E27FC236}">
                <a16:creationId xmlns:a16="http://schemas.microsoft.com/office/drawing/2014/main" id="{A9C68625-04AB-7B4B-81DA-A23775B1036F}"/>
              </a:ext>
            </a:extLst>
          </p:cNvPr>
          <p:cNvPicPr>
            <a:picLocks noChangeAspect="1"/>
          </p:cNvPicPr>
          <p:nvPr userDrawn="1"/>
        </p:nvPicPr>
        <p:blipFill>
          <a:blip r:embed="rId2"/>
          <a:stretch>
            <a:fillRect/>
          </a:stretch>
        </p:blipFill>
        <p:spPr>
          <a:xfrm>
            <a:off x="450699" y="6361114"/>
            <a:ext cx="1629410" cy="487847"/>
          </a:xfrm>
          <a:prstGeom prst="rect">
            <a:avLst/>
          </a:prstGeom>
        </p:spPr>
      </p:pic>
      <p:sp>
        <p:nvSpPr>
          <p:cNvPr id="11" name="Text Placeholder 17">
            <a:extLst>
              <a:ext uri="{FF2B5EF4-FFF2-40B4-BE49-F238E27FC236}">
                <a16:creationId xmlns:a16="http://schemas.microsoft.com/office/drawing/2014/main" id="{15AF7DBF-F4B3-AC4F-88C0-BE4EC0E40F68}"/>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928868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text_white/dark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91417"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dirty="0"/>
              <a:t>Insert footer</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5467" y="816951"/>
            <a:ext cx="8330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0038" y="1812925"/>
            <a:ext cx="5180995" cy="454818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04A7D9A0-1A77-AC4F-BA91-AF404D46F6B6}"/>
              </a:ext>
            </a:extLst>
          </p:cNvPr>
          <p:cNvSpPr>
            <a:spLocks noGrp="1"/>
          </p:cNvSpPr>
          <p:nvPr>
            <p:ph type="body" sz="quarter" idx="29" hasCustomPrompt="1"/>
          </p:nvPr>
        </p:nvSpPr>
        <p:spPr>
          <a:xfrm>
            <a:off x="571824" y="1193187"/>
            <a:ext cx="831389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618412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50 text_dark blue/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5" cy="454456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3" name="Picture 12" descr="A picture containing drawing&#10;&#10;Description automatically generated">
            <a:extLst>
              <a:ext uri="{FF2B5EF4-FFF2-40B4-BE49-F238E27FC236}">
                <a16:creationId xmlns:a16="http://schemas.microsoft.com/office/drawing/2014/main" id="{8688D98B-CBB6-4A46-987E-1B0E1B1183E2}"/>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A6A4AF64-345A-C840-81FF-B482BF2BBE9A}"/>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55139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Clarivate_DW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umbrella, white, holding, stool&#10;&#10;Description automatically generated">
            <a:extLst>
              <a:ext uri="{FF2B5EF4-FFF2-40B4-BE49-F238E27FC236}">
                <a16:creationId xmlns:a16="http://schemas.microsoft.com/office/drawing/2014/main" id="{3E193F9B-8868-7842-9D03-12CCFA976E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227276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text_white/te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6091417"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0062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dirty="0"/>
              <a:t>Insert footer</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65467" y="816951"/>
            <a:ext cx="8330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6" cy="454456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0038" y="1812925"/>
            <a:ext cx="5180995" cy="454818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17">
            <a:extLst>
              <a:ext uri="{FF2B5EF4-FFF2-40B4-BE49-F238E27FC236}">
                <a16:creationId xmlns:a16="http://schemas.microsoft.com/office/drawing/2014/main" id="{04A7D9A0-1A77-AC4F-BA91-AF404D46F6B6}"/>
              </a:ext>
            </a:extLst>
          </p:cNvPr>
          <p:cNvSpPr>
            <a:spLocks noGrp="1"/>
          </p:cNvSpPr>
          <p:nvPr>
            <p:ph type="body" sz="quarter" idx="29" hasCustomPrompt="1"/>
          </p:nvPr>
        </p:nvSpPr>
        <p:spPr>
          <a:xfrm>
            <a:off x="571824" y="1193187"/>
            <a:ext cx="833088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974444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0/50 text_teal/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3352"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31078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672052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573068" y="816951"/>
            <a:ext cx="8333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34772" y="1812925"/>
            <a:ext cx="5166345" cy="454456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573068" y="1812925"/>
            <a:ext cx="5219799"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13" name="Picture 12" descr="A picture containing drawing&#10;&#10;Description automatically generated">
            <a:extLst>
              <a:ext uri="{FF2B5EF4-FFF2-40B4-BE49-F238E27FC236}">
                <a16:creationId xmlns:a16="http://schemas.microsoft.com/office/drawing/2014/main" id="{8688D98B-CBB6-4A46-987E-1B0E1B1183E2}"/>
              </a:ext>
            </a:extLst>
          </p:cNvPr>
          <p:cNvPicPr>
            <a:picLocks noChangeAspect="1"/>
          </p:cNvPicPr>
          <p:nvPr userDrawn="1"/>
        </p:nvPicPr>
        <p:blipFill>
          <a:blip r:embed="rId2"/>
          <a:stretch>
            <a:fillRect/>
          </a:stretch>
        </p:blipFill>
        <p:spPr>
          <a:xfrm>
            <a:off x="456441" y="6360976"/>
            <a:ext cx="1637116" cy="490154"/>
          </a:xfrm>
          <a:prstGeom prst="rect">
            <a:avLst/>
          </a:prstGeom>
        </p:spPr>
      </p:pic>
      <p:sp>
        <p:nvSpPr>
          <p:cNvPr id="11" name="Text Placeholder 17">
            <a:extLst>
              <a:ext uri="{FF2B5EF4-FFF2-40B4-BE49-F238E27FC236}">
                <a16:creationId xmlns:a16="http://schemas.microsoft.com/office/drawing/2014/main" id="{A6A4AF64-345A-C840-81FF-B482BF2BBE9A}"/>
              </a:ext>
            </a:extLst>
          </p:cNvPr>
          <p:cNvSpPr>
            <a:spLocks noGrp="1"/>
          </p:cNvSpPr>
          <p:nvPr>
            <p:ph type="body" sz="quarter" idx="29" hasCustomPrompt="1"/>
          </p:nvPr>
        </p:nvSpPr>
        <p:spPr>
          <a:xfrm>
            <a:off x="571824" y="1193187"/>
            <a:ext cx="8324372"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077463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 split_white">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70903" y="6542511"/>
            <a:ext cx="2366960" cy="174949"/>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3069" y="816951"/>
            <a:ext cx="717185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0" name="Text Placeholder 13">
            <a:extLst>
              <a:ext uri="{FF2B5EF4-FFF2-40B4-BE49-F238E27FC236}">
                <a16:creationId xmlns:a16="http://schemas.microsoft.com/office/drawing/2014/main" id="{CA2CB33B-FB0F-1A4F-8E72-6A2F7265F22C}"/>
              </a:ext>
            </a:extLst>
          </p:cNvPr>
          <p:cNvSpPr>
            <a:spLocks noGrp="1"/>
          </p:cNvSpPr>
          <p:nvPr>
            <p:ph type="body" sz="quarter" idx="34" hasCustomPrompt="1"/>
          </p:nvPr>
        </p:nvSpPr>
        <p:spPr>
          <a:xfrm>
            <a:off x="573069" y="1812925"/>
            <a:ext cx="717185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1" name="Text Placeholder 9">
            <a:extLst>
              <a:ext uri="{FF2B5EF4-FFF2-40B4-BE49-F238E27FC236}">
                <a16:creationId xmlns:a16="http://schemas.microsoft.com/office/drawing/2014/main" id="{4ECBD7BF-827C-E642-BDDD-9AC2322B95C9}"/>
              </a:ext>
            </a:extLst>
          </p:cNvPr>
          <p:cNvSpPr>
            <a:spLocks noGrp="1"/>
          </p:cNvSpPr>
          <p:nvPr>
            <p:ph type="body" sz="quarter" idx="51"/>
          </p:nvPr>
        </p:nvSpPr>
        <p:spPr>
          <a:xfrm>
            <a:off x="8470903" y="1812925"/>
            <a:ext cx="3122607"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17">
            <a:extLst>
              <a:ext uri="{FF2B5EF4-FFF2-40B4-BE49-F238E27FC236}">
                <a16:creationId xmlns:a16="http://schemas.microsoft.com/office/drawing/2014/main" id="{A09A8188-031C-6F48-B3D5-B3A3072062EE}"/>
              </a:ext>
            </a:extLst>
          </p:cNvPr>
          <p:cNvSpPr>
            <a:spLocks noGrp="1"/>
          </p:cNvSpPr>
          <p:nvPr>
            <p:ph type="body" sz="quarter" idx="29" hasCustomPrompt="1"/>
          </p:nvPr>
        </p:nvSpPr>
        <p:spPr>
          <a:xfrm>
            <a:off x="571823" y="1193187"/>
            <a:ext cx="716364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3" name="Straight Connector 2">
            <a:extLst>
              <a:ext uri="{FF2B5EF4-FFF2-40B4-BE49-F238E27FC236}">
                <a16:creationId xmlns:a16="http://schemas.microsoft.com/office/drawing/2014/main" id="{0BB342F3-2AEF-2A4B-8212-B7DD3E4ABE38}"/>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721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 split_light gre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DE75E-4FAB-C544-959F-6812E06E29A2}"/>
              </a:ext>
            </a:extLst>
          </p:cNvPr>
          <p:cNvSpPr/>
          <p:nvPr userDrawn="1"/>
        </p:nvSpPr>
        <p:spPr>
          <a:xfrm>
            <a:off x="0" y="0"/>
            <a:ext cx="81153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465823" y="1812925"/>
            <a:ext cx="3130229"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158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65823" y="6542511"/>
            <a:ext cx="2372040" cy="174949"/>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3070" y="816951"/>
            <a:ext cx="7171856" cy="395878"/>
          </a:xfrm>
        </p:spPr>
        <p:txBody>
          <a:bodyPr wrap="square" anchor="t" anchorCtr="0">
            <a:noAutofit/>
          </a:bodyPr>
          <a:lstStyle>
            <a:lvl1pPr>
              <a:lnSpc>
                <a:spcPct val="85000"/>
              </a:lnSpc>
              <a:defRPr lang="en-GB" sz="3000" b="1" kern="1200" spc="10" baseline="0" dirty="0">
                <a:solidFill>
                  <a:sysClr val="windowText" lastClr="000000"/>
                </a:solidFill>
                <a:latin typeface="+mj-lt"/>
                <a:ea typeface="+mj-ea"/>
                <a:cs typeface="+mj-cs"/>
              </a:defRPr>
            </a:lvl1pPr>
          </a:lstStyle>
          <a:p>
            <a:r>
              <a:rPr lang="en-US" dirty="0"/>
              <a:t>Insert title</a:t>
            </a:r>
            <a:endParaRPr lang="en-GB" dirty="0"/>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573068" y="1812925"/>
            <a:ext cx="7171858" cy="4548188"/>
          </a:xfrm>
        </p:spPr>
        <p:txBody>
          <a:bodyPr>
            <a:normAutofit/>
          </a:bodyPr>
          <a:lstStyle>
            <a:lvl1pPr marL="360000" indent="-360000">
              <a:lnSpc>
                <a:spcPct val="100000"/>
              </a:lnSpc>
              <a:spcBef>
                <a:spcPts val="600"/>
              </a:spcBef>
              <a:spcAft>
                <a:spcPts val="400"/>
              </a:spcAft>
              <a:buClr>
                <a:schemeClr val="accent1"/>
              </a:buClr>
              <a:defRPr sz="3000">
                <a:solidFill>
                  <a:sysClr val="windowText" lastClr="000000"/>
                </a:solidFill>
              </a:defRPr>
            </a:lvl1pPr>
            <a:lvl2pPr marL="828000" indent="-432000">
              <a:lnSpc>
                <a:spcPct val="100000"/>
              </a:lnSpc>
              <a:spcBef>
                <a:spcPts val="600"/>
              </a:spcBef>
              <a:spcAft>
                <a:spcPts val="400"/>
              </a:spcAft>
              <a:buClr>
                <a:schemeClr val="accent1"/>
              </a:buClr>
              <a:defRPr sz="3000">
                <a:solidFill>
                  <a:sysClr val="windowText" lastClr="000000"/>
                </a:solidFill>
              </a:defRPr>
            </a:lvl2pPr>
            <a:lvl3pPr marL="1216800" indent="-378000">
              <a:lnSpc>
                <a:spcPct val="100000"/>
              </a:lnSpc>
              <a:spcBef>
                <a:spcPts val="600"/>
              </a:spcBef>
              <a:spcAft>
                <a:spcPts val="400"/>
              </a:spcAft>
              <a:buClr>
                <a:schemeClr val="accent1"/>
              </a:buClr>
              <a:defRPr sz="2400">
                <a:solidFill>
                  <a:sysClr val="windowText" lastClr="000000"/>
                </a:solidFill>
              </a:defRPr>
            </a:lvl3pPr>
            <a:lvl4pPr marL="1598400" indent="-378000">
              <a:lnSpc>
                <a:spcPct val="100000"/>
              </a:lnSpc>
              <a:spcBef>
                <a:spcPts val="600"/>
              </a:spcBef>
              <a:spcAft>
                <a:spcPts val="400"/>
              </a:spcAft>
              <a:buClr>
                <a:schemeClr val="accent1"/>
              </a:buClr>
              <a:defRPr sz="2400">
                <a:solidFill>
                  <a:sysClr val="windowText" lastClr="000000"/>
                </a:solidFill>
              </a:defRPr>
            </a:lvl4pPr>
            <a:lvl5pPr marL="1872000" indent="-252000">
              <a:lnSpc>
                <a:spcPct val="100000"/>
              </a:lnSpc>
              <a:spcBef>
                <a:spcPts val="600"/>
              </a:spcBef>
              <a:spcAft>
                <a:spcPts val="400"/>
              </a:spcAft>
              <a:buClr>
                <a:schemeClr val="accent1"/>
              </a:buClr>
              <a:defRPr sz="1800">
                <a:solidFill>
                  <a:sysClr val="windowText" lastClr="000000"/>
                </a:solidFill>
              </a:defRPr>
            </a:lvl5pPr>
            <a:lvl6pPr marL="2149200" indent="-252000">
              <a:lnSpc>
                <a:spcPct val="100000"/>
              </a:lnSpc>
              <a:spcBef>
                <a:spcPts val="600"/>
              </a:spcBef>
              <a:spcAft>
                <a:spcPts val="400"/>
              </a:spcAft>
              <a:buClr>
                <a:schemeClr val="accent1"/>
              </a:buClr>
              <a:defRPr sz="1800">
                <a:solidFill>
                  <a:sysClr val="windowText" lastClr="000000"/>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7" name="Picture 26" descr="A close up of a flower&#10;&#10;Description automatically generated">
            <a:extLst>
              <a:ext uri="{FF2B5EF4-FFF2-40B4-BE49-F238E27FC236}">
                <a16:creationId xmlns:a16="http://schemas.microsoft.com/office/drawing/2014/main" id="{064E0BB7-225C-914A-B0DC-E0216C646478}"/>
              </a:ext>
            </a:extLst>
          </p:cNvPr>
          <p:cNvPicPr>
            <a:picLocks noChangeAspect="1"/>
          </p:cNvPicPr>
          <p:nvPr userDrawn="1"/>
        </p:nvPicPr>
        <p:blipFill>
          <a:blip r:embed="rId2"/>
          <a:stretch>
            <a:fillRect/>
          </a:stretch>
        </p:blipFill>
        <p:spPr>
          <a:xfrm>
            <a:off x="446366" y="6361114"/>
            <a:ext cx="1629410" cy="487847"/>
          </a:xfrm>
          <a:prstGeom prst="rect">
            <a:avLst/>
          </a:prstGeom>
        </p:spPr>
      </p:pic>
      <p:sp>
        <p:nvSpPr>
          <p:cNvPr id="10" name="Text Placeholder 17">
            <a:extLst>
              <a:ext uri="{FF2B5EF4-FFF2-40B4-BE49-F238E27FC236}">
                <a16:creationId xmlns:a16="http://schemas.microsoft.com/office/drawing/2014/main" id="{AEEB0224-19C6-7748-B418-C26E248B0D73}"/>
              </a:ext>
            </a:extLst>
          </p:cNvPr>
          <p:cNvSpPr>
            <a:spLocks noGrp="1"/>
          </p:cNvSpPr>
          <p:nvPr>
            <p:ph type="body" sz="quarter" idx="29" hasCustomPrompt="1"/>
          </p:nvPr>
        </p:nvSpPr>
        <p:spPr>
          <a:xfrm>
            <a:off x="571824" y="1193187"/>
            <a:ext cx="7171856" cy="341926"/>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FF57849F-41B1-7946-B39D-C163CA79112A}"/>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53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 split_purpl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470902" y="1812925"/>
            <a:ext cx="3130227"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8470901" y="6542511"/>
            <a:ext cx="2366961" cy="174949"/>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64656" y="816951"/>
            <a:ext cx="7190894"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564657" y="1812925"/>
            <a:ext cx="7190894"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5" name="Picture 24" descr="A picture containing drawing&#10;&#10;Description automatically generated">
            <a:extLst>
              <a:ext uri="{FF2B5EF4-FFF2-40B4-BE49-F238E27FC236}">
                <a16:creationId xmlns:a16="http://schemas.microsoft.com/office/drawing/2014/main" id="{2E0BE4FF-32EB-6E4A-AD15-CAE1EBD5E127}"/>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3242" y="1193187"/>
            <a:ext cx="719089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7DE40402-DB3F-2C47-8D59-97B2CE82C41B}"/>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842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 split_dark blue">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490443-0EF9-AF47-86DD-7919FA4899C4}"/>
              </a:ext>
            </a:extLst>
          </p:cNvPr>
          <p:cNvSpPr/>
          <p:nvPr userDrawn="1"/>
        </p:nvSpPr>
        <p:spPr>
          <a:xfrm>
            <a:off x="0" y="0"/>
            <a:ext cx="8115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Text Placeholder 2">
            <a:extLst>
              <a:ext uri="{FF2B5EF4-FFF2-40B4-BE49-F238E27FC236}">
                <a16:creationId xmlns:a16="http://schemas.microsoft.com/office/drawing/2014/main" id="{1EA8C210-EC08-D648-8F42-1A8A95A8C887}"/>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8470901" y="6542511"/>
            <a:ext cx="2366962" cy="174949"/>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569826" y="816951"/>
            <a:ext cx="7199607"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470901" y="1812925"/>
            <a:ext cx="3130229" cy="4548188"/>
          </a:xfrm>
        </p:spPr>
        <p:txBody>
          <a:bodyPr>
            <a:noAutofit/>
          </a:bodyPr>
          <a:lstStyle>
            <a:lvl1pPr marL="238125" indent="-238125">
              <a:lnSpc>
                <a:spcPct val="100000"/>
              </a:lnSpc>
              <a:buClr>
                <a:schemeClr val="accent3"/>
              </a:buClr>
              <a:tabLst/>
              <a:defRPr sz="2400">
                <a:solidFill>
                  <a:schemeClr val="tx1"/>
                </a:solidFill>
              </a:defRPr>
            </a:lvl1pPr>
            <a:lvl2pPr marL="465138" indent="-227013">
              <a:lnSpc>
                <a:spcPct val="100000"/>
              </a:lnSpc>
              <a:buClr>
                <a:schemeClr val="accent3"/>
              </a:buClr>
              <a:tabLst/>
              <a:defRPr sz="2400">
                <a:solidFill>
                  <a:schemeClr val="tx1"/>
                </a:solidFill>
              </a:defRPr>
            </a:lvl2pPr>
            <a:lvl3pPr marL="690563" indent="-225425">
              <a:lnSpc>
                <a:spcPct val="100000"/>
              </a:lnSpc>
              <a:buClr>
                <a:schemeClr val="accent3"/>
              </a:buClr>
              <a:tabLst/>
              <a:defRPr sz="1800">
                <a:solidFill>
                  <a:schemeClr val="tx1"/>
                </a:solidFill>
              </a:defRPr>
            </a:lvl3pPr>
            <a:lvl4pPr marL="917575" indent="-227013">
              <a:lnSpc>
                <a:spcPct val="100000"/>
              </a:lnSpc>
              <a:buClr>
                <a:schemeClr val="accent3"/>
              </a:buClr>
              <a:tabLst/>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569827" y="1812925"/>
            <a:ext cx="7199606" cy="4548188"/>
          </a:xfrm>
        </p:spPr>
        <p:txBody>
          <a:bodyPr>
            <a:no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9" name="Picture 28" descr="A picture containing drawing&#10;&#10;Description automatically generated">
            <a:extLst>
              <a:ext uri="{FF2B5EF4-FFF2-40B4-BE49-F238E27FC236}">
                <a16:creationId xmlns:a16="http://schemas.microsoft.com/office/drawing/2014/main" id="{C42281AE-5CA1-1C4C-9871-434FC49A18A4}"/>
              </a:ext>
            </a:extLst>
          </p:cNvPr>
          <p:cNvPicPr>
            <a:picLocks noChangeAspect="1"/>
          </p:cNvPicPr>
          <p:nvPr userDrawn="1"/>
        </p:nvPicPr>
        <p:blipFill>
          <a:blip r:embed="rId2"/>
          <a:stretch>
            <a:fillRect/>
          </a:stretch>
        </p:blipFill>
        <p:spPr>
          <a:xfrm>
            <a:off x="438661" y="6360976"/>
            <a:ext cx="1637116" cy="490154"/>
          </a:xfrm>
          <a:prstGeom prst="rect">
            <a:avLst/>
          </a:prstGeom>
        </p:spPr>
      </p:pic>
      <p:sp>
        <p:nvSpPr>
          <p:cNvPr id="10" name="Text Placeholder 17">
            <a:extLst>
              <a:ext uri="{FF2B5EF4-FFF2-40B4-BE49-F238E27FC236}">
                <a16:creationId xmlns:a16="http://schemas.microsoft.com/office/drawing/2014/main" id="{291A2A66-3B67-8E4B-8368-77C9F7E89490}"/>
              </a:ext>
            </a:extLst>
          </p:cNvPr>
          <p:cNvSpPr>
            <a:spLocks noGrp="1"/>
          </p:cNvSpPr>
          <p:nvPr>
            <p:ph type="body" sz="quarter" idx="29" hasCustomPrompt="1"/>
          </p:nvPr>
        </p:nvSpPr>
        <p:spPr>
          <a:xfrm>
            <a:off x="573243" y="1193187"/>
            <a:ext cx="7196190"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30CF9030-01A2-2643-BF0A-373FDE878396}"/>
              </a:ext>
            </a:extLst>
          </p:cNvPr>
          <p:cNvCxnSpPr/>
          <p:nvPr userDrawn="1"/>
        </p:nvCxnSpPr>
        <p:spPr>
          <a:xfrm>
            <a:off x="8470903" y="1535113"/>
            <a:ext cx="312260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483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 split_teal">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A490443-0EF9-AF47-86DD-7919FA4899C4}"/>
              </a:ext>
            </a:extLst>
          </p:cNvPr>
          <p:cNvSpPr/>
          <p:nvPr userDrawn="1"/>
        </p:nvSpPr>
        <p:spPr>
          <a:xfrm>
            <a:off x="0" y="0"/>
            <a:ext cx="81153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2" name="Text Placeholder 2">
            <a:extLst>
              <a:ext uri="{FF2B5EF4-FFF2-40B4-BE49-F238E27FC236}">
                <a16:creationId xmlns:a16="http://schemas.microsoft.com/office/drawing/2014/main" id="{1EA8C210-EC08-D648-8F42-1A8A95A8C887}"/>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Insert footer</a:t>
            </a:r>
            <a:endParaRPr lang="en-GB" sz="800" dirty="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8470901" y="6542511"/>
            <a:ext cx="2366962" cy="308619"/>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569827" y="816951"/>
            <a:ext cx="719960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470901" y="1812925"/>
            <a:ext cx="3130229" cy="4548188"/>
          </a:xfrm>
        </p:spPr>
        <p:txBody>
          <a:bodyPr>
            <a:normAutofit/>
          </a:bodyPr>
          <a:lstStyle>
            <a:lvl1pPr marL="238125" indent="-238125">
              <a:lnSpc>
                <a:spcPct val="100000"/>
              </a:lnSpc>
              <a:buClr>
                <a:schemeClr val="accent6"/>
              </a:buClr>
              <a:tabLst/>
              <a:defRPr sz="2400">
                <a:solidFill>
                  <a:schemeClr val="tx1"/>
                </a:solidFill>
              </a:defRPr>
            </a:lvl1pPr>
            <a:lvl2pPr marL="465138" indent="-227013">
              <a:lnSpc>
                <a:spcPct val="100000"/>
              </a:lnSpc>
              <a:buClr>
                <a:schemeClr val="accent6"/>
              </a:buClr>
              <a:tabLst/>
              <a:defRPr sz="2400">
                <a:solidFill>
                  <a:schemeClr val="tx1"/>
                </a:solidFill>
              </a:defRPr>
            </a:lvl2pPr>
            <a:lvl3pPr marL="690563" indent="-225425">
              <a:lnSpc>
                <a:spcPct val="100000"/>
              </a:lnSpc>
              <a:buClr>
                <a:schemeClr val="accent6"/>
              </a:buClr>
              <a:tabLst/>
              <a:defRPr sz="1800">
                <a:solidFill>
                  <a:schemeClr val="tx1"/>
                </a:solidFill>
              </a:defRPr>
            </a:lvl3pPr>
            <a:lvl4pPr marL="917575" indent="-227013">
              <a:lnSpc>
                <a:spcPct val="100000"/>
              </a:lnSpc>
              <a:buClr>
                <a:schemeClr val="accent6"/>
              </a:buClr>
              <a:tabLst/>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569827" y="1812925"/>
            <a:ext cx="7199606" cy="4548188"/>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pic>
        <p:nvPicPr>
          <p:cNvPr id="29" name="Picture 28" descr="A picture containing drawing&#10;&#10;Description automatically generated">
            <a:extLst>
              <a:ext uri="{FF2B5EF4-FFF2-40B4-BE49-F238E27FC236}">
                <a16:creationId xmlns:a16="http://schemas.microsoft.com/office/drawing/2014/main" id="{C42281AE-5CA1-1C4C-9871-434FC49A18A4}"/>
              </a:ext>
            </a:extLst>
          </p:cNvPr>
          <p:cNvPicPr>
            <a:picLocks noChangeAspect="1"/>
          </p:cNvPicPr>
          <p:nvPr userDrawn="1"/>
        </p:nvPicPr>
        <p:blipFill>
          <a:blip r:embed="rId2"/>
          <a:stretch>
            <a:fillRect/>
          </a:stretch>
        </p:blipFill>
        <p:spPr>
          <a:xfrm>
            <a:off x="438661" y="6360976"/>
            <a:ext cx="1637116" cy="490154"/>
          </a:xfrm>
          <a:prstGeom prst="rect">
            <a:avLst/>
          </a:prstGeom>
        </p:spPr>
      </p:pic>
      <p:sp>
        <p:nvSpPr>
          <p:cNvPr id="10" name="Text Placeholder 17">
            <a:extLst>
              <a:ext uri="{FF2B5EF4-FFF2-40B4-BE49-F238E27FC236}">
                <a16:creationId xmlns:a16="http://schemas.microsoft.com/office/drawing/2014/main" id="{291A2A66-3B67-8E4B-8368-77C9F7E89490}"/>
              </a:ext>
            </a:extLst>
          </p:cNvPr>
          <p:cNvSpPr>
            <a:spLocks noGrp="1"/>
          </p:cNvSpPr>
          <p:nvPr>
            <p:ph type="body" sz="quarter" idx="29" hasCustomPrompt="1"/>
          </p:nvPr>
        </p:nvSpPr>
        <p:spPr>
          <a:xfrm>
            <a:off x="573242" y="1193187"/>
            <a:ext cx="719618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cxnSp>
        <p:nvCxnSpPr>
          <p:cNvPr id="11" name="Straight Connector 10">
            <a:extLst>
              <a:ext uri="{FF2B5EF4-FFF2-40B4-BE49-F238E27FC236}">
                <a16:creationId xmlns:a16="http://schemas.microsoft.com/office/drawing/2014/main" id="{7831ADC6-DADC-D74A-8291-471C512F7708}"/>
              </a:ext>
            </a:extLst>
          </p:cNvPr>
          <p:cNvCxnSpPr/>
          <p:nvPr userDrawn="1"/>
        </p:nvCxnSpPr>
        <p:spPr>
          <a:xfrm>
            <a:off x="8470903" y="1535113"/>
            <a:ext cx="31226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044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 split_tight_light gray">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A92CD684-3B32-9142-A03D-457AE78EEAC7}"/>
              </a:ext>
            </a:extLst>
          </p:cNvPr>
          <p:cNvSpPr>
            <a:spLocks noGrp="1"/>
          </p:cNvSpPr>
          <p:nvPr>
            <p:ph type="body" sz="quarter" idx="29" hasCustomPrompt="1"/>
          </p:nvPr>
        </p:nvSpPr>
        <p:spPr>
          <a:xfrm>
            <a:off x="571824" y="1193187"/>
            <a:ext cx="7171850"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E49324B8-BBEB-ED41-A1C4-A7F1611FCC67}"/>
              </a:ext>
            </a:extLst>
          </p:cNvPr>
          <p:cNvCxnSpPr/>
          <p:nvPr userDrawn="1"/>
        </p:nvCxnSpPr>
        <p:spPr>
          <a:xfrm>
            <a:off x="8470903" y="1535113"/>
            <a:ext cx="31226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061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split_right_purpl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GB" dirty="0"/>
              <a:t>Insert footer</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5C9800EF-35F1-9D43-8429-3F06A528F38C}"/>
              </a:ext>
            </a:extLst>
          </p:cNvPr>
          <p:cNvSpPr>
            <a:spLocks noGrp="1"/>
          </p:cNvSpPr>
          <p:nvPr>
            <p:ph type="body" sz="quarter" idx="29" hasCustomPrompt="1"/>
          </p:nvPr>
        </p:nvSpPr>
        <p:spPr>
          <a:xfrm>
            <a:off x="571823"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8D8C4CA7-444A-9547-AFC7-8677D702CDCA}"/>
              </a:ext>
            </a:extLst>
          </p:cNvPr>
          <p:cNvCxnSpPr/>
          <p:nvPr userDrawn="1"/>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269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split_right_dark blu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GB" dirty="0"/>
              <a:t>Insert footer</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6E6C75A2-9680-A84F-BB9D-C51848589CCC}"/>
              </a:ext>
            </a:extLst>
          </p:cNvPr>
          <p:cNvSpPr>
            <a:spLocks noGrp="1"/>
          </p:cNvSpPr>
          <p:nvPr>
            <p:ph type="body" sz="quarter" idx="29" hasCustomPrompt="1"/>
          </p:nvPr>
        </p:nvSpPr>
        <p:spPr>
          <a:xfrm>
            <a:off x="571823"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7DD62334-16F0-DB43-A84D-877F3FF18995}"/>
              </a:ext>
            </a:extLst>
          </p:cNvPr>
          <p:cNvCxnSpPr/>
          <p:nvPr userDrawn="1"/>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92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_Clarivate_MM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sitting, white, cup&#10;&#10;Description automatically generated">
            <a:extLst>
              <a:ext uri="{FF2B5EF4-FFF2-40B4-BE49-F238E27FC236}">
                <a16:creationId xmlns:a16="http://schemas.microsoft.com/office/drawing/2014/main" id="{A796C898-9B47-1E4F-A91F-6F8075D1DC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2844578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split_right_teal">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8115301" y="407988"/>
            <a:ext cx="4076700" cy="6450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8484779" y="6542512"/>
            <a:ext cx="2340383" cy="160696"/>
          </a:xfrm>
          <a:prstGeom prst="rect">
            <a:avLst/>
          </a:prstGeom>
        </p:spPr>
        <p:txBody>
          <a:bodyPr vert="horz" lIns="0" tIns="0" rIns="0" bIns="0" rtlCol="0" anchor="t">
            <a:noAutofit/>
          </a:bodyPr>
          <a:lstStyle>
            <a:lvl1pPr algn="r">
              <a:defRPr sz="800">
                <a:solidFill>
                  <a:schemeClr val="bg1"/>
                </a:solidFill>
              </a:defRPr>
            </a:lvl1pPr>
          </a:lstStyle>
          <a:p>
            <a:r>
              <a:rPr lang="en-GB" dirty="0"/>
              <a:t>Insert footer</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571780" y="816951"/>
            <a:ext cx="7162507"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573068" y="1812925"/>
            <a:ext cx="7171853" cy="454818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484781" y="1812925"/>
            <a:ext cx="3116352"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17">
            <a:extLst>
              <a:ext uri="{FF2B5EF4-FFF2-40B4-BE49-F238E27FC236}">
                <a16:creationId xmlns:a16="http://schemas.microsoft.com/office/drawing/2014/main" id="{6E6C75A2-9680-A84F-BB9D-C51848589CCC}"/>
              </a:ext>
            </a:extLst>
          </p:cNvPr>
          <p:cNvSpPr>
            <a:spLocks noGrp="1"/>
          </p:cNvSpPr>
          <p:nvPr>
            <p:ph type="body" sz="quarter" idx="29" hasCustomPrompt="1"/>
          </p:nvPr>
        </p:nvSpPr>
        <p:spPr>
          <a:xfrm>
            <a:off x="571823" y="1193187"/>
            <a:ext cx="717185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cxnSp>
        <p:nvCxnSpPr>
          <p:cNvPr id="12" name="Straight Connector 11">
            <a:extLst>
              <a:ext uri="{FF2B5EF4-FFF2-40B4-BE49-F238E27FC236}">
                <a16:creationId xmlns:a16="http://schemas.microsoft.com/office/drawing/2014/main" id="{00F53B88-E315-884C-A924-4C219457211C}"/>
              </a:ext>
            </a:extLst>
          </p:cNvPr>
          <p:cNvCxnSpPr/>
          <p:nvPr userDrawn="1"/>
        </p:nvCxnSpPr>
        <p:spPr>
          <a:xfrm>
            <a:off x="8470903" y="1535113"/>
            <a:ext cx="31226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345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white_2/3 white">
    <p:bg>
      <p:bgPr>
        <a:solidFill>
          <a:schemeClr val="bg1"/>
        </a:solidFill>
        <a:effectLst/>
      </p:bgPr>
    </p:bg>
    <p:spTree>
      <p:nvGrpSpPr>
        <p:cNvPr id="1" name=""/>
        <p:cNvGrpSpPr/>
        <p:nvPr/>
      </p:nvGrpSpPr>
      <p:grpSpPr>
        <a:xfrm>
          <a:off x="0" y="0"/>
          <a:ext cx="0" cy="0"/>
          <a:chOff x="0" y="0"/>
          <a:chExt cx="0" cy="0"/>
        </a:xfrm>
      </p:grpSpPr>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73066" y="816951"/>
            <a:ext cx="3267885" cy="395878"/>
          </a:xfrm>
        </p:spPr>
        <p:txBody>
          <a:bodyPr wrap="square"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8" name="Text Placeholder 13">
            <a:extLst>
              <a:ext uri="{FF2B5EF4-FFF2-40B4-BE49-F238E27FC236}">
                <a16:creationId xmlns:a16="http://schemas.microsoft.com/office/drawing/2014/main" id="{591E727F-A813-D842-8583-7EFA70362ECE}"/>
              </a:ext>
            </a:extLst>
          </p:cNvPr>
          <p:cNvSpPr>
            <a:spLocks noGrp="1"/>
          </p:cNvSpPr>
          <p:nvPr>
            <p:ph type="body" sz="quarter" idx="34" hasCustomPrompt="1"/>
          </p:nvPr>
        </p:nvSpPr>
        <p:spPr>
          <a:xfrm>
            <a:off x="4457689" y="1812925"/>
            <a:ext cx="7143438"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4" name="Text Placeholder 9">
            <a:extLst>
              <a:ext uri="{FF2B5EF4-FFF2-40B4-BE49-F238E27FC236}">
                <a16:creationId xmlns:a16="http://schemas.microsoft.com/office/drawing/2014/main" id="{2E1ACBD0-E277-4E4D-9DF0-3F9D9A8CA356}"/>
              </a:ext>
            </a:extLst>
          </p:cNvPr>
          <p:cNvSpPr>
            <a:spLocks noGrp="1"/>
          </p:cNvSpPr>
          <p:nvPr>
            <p:ph type="body" sz="quarter" idx="52" hasCustomPrompt="1"/>
          </p:nvPr>
        </p:nvSpPr>
        <p:spPr>
          <a:xfrm>
            <a:off x="573068" y="1812925"/>
            <a:ext cx="3267885"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7">
            <a:extLst>
              <a:ext uri="{FF2B5EF4-FFF2-40B4-BE49-F238E27FC236}">
                <a16:creationId xmlns:a16="http://schemas.microsoft.com/office/drawing/2014/main" id="{256EA5F2-2DCA-3745-8274-40F617299010}"/>
              </a:ext>
            </a:extLst>
          </p:cNvPr>
          <p:cNvSpPr>
            <a:spLocks noGrp="1"/>
          </p:cNvSpPr>
          <p:nvPr>
            <p:ph type="body" sz="quarter" idx="29" hasCustomPrompt="1"/>
          </p:nvPr>
        </p:nvSpPr>
        <p:spPr>
          <a:xfrm>
            <a:off x="571824" y="1193187"/>
            <a:ext cx="326788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484306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light grey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userDrawn="1"/>
        </p:nvSpPr>
        <p:spPr>
          <a:xfrm>
            <a:off x="-2" y="0"/>
            <a:ext cx="4142232"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73067" y="816951"/>
            <a:ext cx="32678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72780D6F-1723-6A4F-976F-86A3840D5601}"/>
              </a:ext>
            </a:extLst>
          </p:cNvPr>
          <p:cNvSpPr>
            <a:spLocks noGrp="1"/>
          </p:cNvSpPr>
          <p:nvPr>
            <p:ph type="body" sz="quarter" idx="34" hasCustomPrompt="1"/>
          </p:nvPr>
        </p:nvSpPr>
        <p:spPr>
          <a:xfrm>
            <a:off x="4457689" y="1812925"/>
            <a:ext cx="7143441"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20" name="Text Placeholder 9">
            <a:extLst>
              <a:ext uri="{FF2B5EF4-FFF2-40B4-BE49-F238E27FC236}">
                <a16:creationId xmlns:a16="http://schemas.microsoft.com/office/drawing/2014/main" id="{A7A3FCE5-D056-6E4B-8098-DEB1E79A1D5B}"/>
              </a:ext>
            </a:extLst>
          </p:cNvPr>
          <p:cNvSpPr>
            <a:spLocks noGrp="1"/>
          </p:cNvSpPr>
          <p:nvPr>
            <p:ph type="body" sz="quarter" idx="52" hasCustomPrompt="1"/>
          </p:nvPr>
        </p:nvSpPr>
        <p:spPr>
          <a:xfrm>
            <a:off x="573067" y="1812925"/>
            <a:ext cx="3267886" cy="4548188"/>
          </a:xfrm>
        </p:spPr>
        <p:txBody>
          <a:bodyPr>
            <a:normAutofit/>
          </a:bodyPr>
          <a:lstStyle>
            <a:lvl1pPr marL="233363" indent="-233363">
              <a:lnSpc>
                <a:spcPct val="100000"/>
              </a:lnSpc>
              <a:buClr>
                <a:schemeClr val="accent1"/>
              </a:buClr>
              <a:tabLst/>
              <a:defRPr sz="2400">
                <a:solidFill>
                  <a:schemeClr val="tx1"/>
                </a:solidFill>
              </a:defRPr>
            </a:lvl1pPr>
            <a:lvl2pPr marL="466725" indent="-233363">
              <a:lnSpc>
                <a:spcPct val="100000"/>
              </a:lnSpc>
              <a:buClr>
                <a:schemeClr val="accent1"/>
              </a:buClr>
              <a:tabLst/>
              <a:defRPr sz="2400">
                <a:solidFill>
                  <a:schemeClr val="tx1"/>
                </a:solidFill>
              </a:defRPr>
            </a:lvl2pPr>
            <a:lvl3pPr marL="690563" indent="-223838">
              <a:lnSpc>
                <a:spcPct val="100000"/>
              </a:lnSpc>
              <a:buClr>
                <a:schemeClr val="accent1"/>
              </a:buClr>
              <a:tabLst/>
              <a:defRPr sz="1800">
                <a:solidFill>
                  <a:schemeClr val="tx1"/>
                </a:solidFill>
              </a:defRPr>
            </a:lvl3pPr>
            <a:lvl4pPr marL="923925" indent="-23336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GB" dirty="0"/>
          </a:p>
        </p:txBody>
      </p:sp>
      <p:pic>
        <p:nvPicPr>
          <p:cNvPr id="21" name="Picture 20" descr="A close up of a flower&#10;&#10;Description automatically generated">
            <a:extLst>
              <a:ext uri="{FF2B5EF4-FFF2-40B4-BE49-F238E27FC236}">
                <a16:creationId xmlns:a16="http://schemas.microsoft.com/office/drawing/2014/main" id="{FA9CDB0A-301C-C84D-BF2C-5C5818CEBD25}"/>
              </a:ext>
            </a:extLst>
          </p:cNvPr>
          <p:cNvPicPr>
            <a:picLocks noChangeAspect="1"/>
          </p:cNvPicPr>
          <p:nvPr userDrawn="1"/>
        </p:nvPicPr>
        <p:blipFill>
          <a:blip r:embed="rId2"/>
          <a:stretch>
            <a:fillRect/>
          </a:stretch>
        </p:blipFill>
        <p:spPr>
          <a:xfrm>
            <a:off x="445619" y="6361114"/>
            <a:ext cx="1629410" cy="487847"/>
          </a:xfrm>
          <a:prstGeom prst="rect">
            <a:avLst/>
          </a:prstGeom>
        </p:spPr>
      </p:pic>
      <p:sp>
        <p:nvSpPr>
          <p:cNvPr id="10" name="Text Placeholder 17">
            <a:extLst>
              <a:ext uri="{FF2B5EF4-FFF2-40B4-BE49-F238E27FC236}">
                <a16:creationId xmlns:a16="http://schemas.microsoft.com/office/drawing/2014/main" id="{21926FF8-C80C-8F46-A259-8EA082F8B855}"/>
              </a:ext>
            </a:extLst>
          </p:cNvPr>
          <p:cNvSpPr>
            <a:spLocks noGrp="1"/>
          </p:cNvSpPr>
          <p:nvPr>
            <p:ph type="body" sz="quarter" idx="29" hasCustomPrompt="1"/>
          </p:nvPr>
        </p:nvSpPr>
        <p:spPr>
          <a:xfrm>
            <a:off x="571824" y="1193187"/>
            <a:ext cx="3267886"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810407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purple_2/3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41695" cy="6864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0" name="Picture 19" descr="A picture containing drawing&#10;&#10;Description automatically generated">
            <a:extLst>
              <a:ext uri="{FF2B5EF4-FFF2-40B4-BE49-F238E27FC236}">
                <a16:creationId xmlns:a16="http://schemas.microsoft.com/office/drawing/2014/main" id="{C3AAAC47-B413-0E46-906B-FE7F6237A5D0}"/>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73067" y="816951"/>
            <a:ext cx="3267884"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573069" y="1812925"/>
            <a:ext cx="3267884" cy="4548188"/>
          </a:xfrm>
        </p:spPr>
        <p:txBody>
          <a:bodyPr>
            <a:normAutofit/>
          </a:bodyPr>
          <a:lstStyle>
            <a:lvl1pPr marL="238125" indent="-238125">
              <a:lnSpc>
                <a:spcPct val="100000"/>
              </a:lnSpc>
              <a:buClr>
                <a:schemeClr val="bg1"/>
              </a:buClr>
              <a:tabLst/>
              <a:defRPr sz="2400">
                <a:solidFill>
                  <a:schemeClr val="bg1"/>
                </a:solidFill>
              </a:defRPr>
            </a:lvl1pPr>
            <a:lvl2pPr marL="465138" indent="-2143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17">
            <a:extLst>
              <a:ext uri="{FF2B5EF4-FFF2-40B4-BE49-F238E27FC236}">
                <a16:creationId xmlns:a16="http://schemas.microsoft.com/office/drawing/2014/main" id="{49EE1A43-BE74-9D43-A580-C1E49624D062}"/>
              </a:ext>
            </a:extLst>
          </p:cNvPr>
          <p:cNvSpPr>
            <a:spLocks noGrp="1"/>
          </p:cNvSpPr>
          <p:nvPr>
            <p:ph type="body" sz="quarter" idx="29" hasCustomPrompt="1"/>
          </p:nvPr>
        </p:nvSpPr>
        <p:spPr>
          <a:xfrm>
            <a:off x="571824" y="1193187"/>
            <a:ext cx="324786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6026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1/3 purple_2/3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41695" cy="6864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0" name="Picture 19" descr="A picture containing drawing&#10;&#10;Description automatically generated">
            <a:extLst>
              <a:ext uri="{FF2B5EF4-FFF2-40B4-BE49-F238E27FC236}">
                <a16:creationId xmlns:a16="http://schemas.microsoft.com/office/drawing/2014/main" id="{C3AAAC47-B413-0E46-906B-FE7F6237A5D0}"/>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73067" y="816951"/>
            <a:ext cx="3267884"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100000"/>
              </a:lnSpc>
              <a:spcBef>
                <a:spcPts val="600"/>
              </a:spcBef>
              <a:spcAft>
                <a:spcPts val="400"/>
              </a:spcAft>
              <a:buClr>
                <a:schemeClr val="accent3"/>
              </a:buClr>
              <a:defRPr sz="3000">
                <a:solidFill>
                  <a:schemeClr val="tx1"/>
                </a:solidFill>
              </a:defRPr>
            </a:lvl1pPr>
            <a:lvl2pPr marL="828000" indent="-432000">
              <a:lnSpc>
                <a:spcPct val="100000"/>
              </a:lnSpc>
              <a:spcBef>
                <a:spcPts val="600"/>
              </a:spcBef>
              <a:spcAft>
                <a:spcPts val="400"/>
              </a:spcAft>
              <a:buClr>
                <a:schemeClr val="accent3"/>
              </a:buClr>
              <a:defRPr sz="3000">
                <a:solidFill>
                  <a:schemeClr val="tx1"/>
                </a:solidFill>
              </a:defRPr>
            </a:lvl2pPr>
            <a:lvl3pPr marL="1216800" indent="-378000">
              <a:lnSpc>
                <a:spcPct val="100000"/>
              </a:lnSpc>
              <a:spcBef>
                <a:spcPts val="600"/>
              </a:spcBef>
              <a:spcAft>
                <a:spcPts val="400"/>
              </a:spcAft>
              <a:buClr>
                <a:schemeClr val="accent3"/>
              </a:buClr>
              <a:defRPr sz="2400">
                <a:solidFill>
                  <a:schemeClr val="tx1"/>
                </a:solidFill>
              </a:defRPr>
            </a:lvl3pPr>
            <a:lvl4pPr marL="1598400" indent="-378000">
              <a:lnSpc>
                <a:spcPct val="100000"/>
              </a:lnSpc>
              <a:spcBef>
                <a:spcPts val="600"/>
              </a:spcBef>
              <a:spcAft>
                <a:spcPts val="400"/>
              </a:spcAft>
              <a:buClr>
                <a:schemeClr val="accent3"/>
              </a:buClr>
              <a:defRPr sz="2400">
                <a:solidFill>
                  <a:schemeClr val="tx1"/>
                </a:solidFill>
              </a:defRPr>
            </a:lvl4pPr>
            <a:lvl5pPr marL="1872000" indent="-252000">
              <a:lnSpc>
                <a:spcPct val="100000"/>
              </a:lnSpc>
              <a:spcBef>
                <a:spcPts val="600"/>
              </a:spcBef>
              <a:spcAft>
                <a:spcPts val="400"/>
              </a:spcAft>
              <a:buClr>
                <a:schemeClr val="accent3"/>
              </a:buClr>
              <a:defRPr sz="1800">
                <a:solidFill>
                  <a:schemeClr val="tx1"/>
                </a:solidFill>
              </a:defRPr>
            </a:lvl5pPr>
            <a:lvl6pPr marL="2149200" indent="-252000">
              <a:lnSpc>
                <a:spcPct val="100000"/>
              </a:lnSpc>
              <a:spcBef>
                <a:spcPts val="600"/>
              </a:spcBef>
              <a:spcAft>
                <a:spcPts val="400"/>
              </a:spcAft>
              <a:buClr>
                <a:schemeClr val="accent3"/>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573069" y="1812925"/>
            <a:ext cx="3267884" cy="4548188"/>
          </a:xfrm>
        </p:spPr>
        <p:txBody>
          <a:bodyPr>
            <a:normAutofit/>
          </a:bodyPr>
          <a:lstStyle>
            <a:lvl1pPr marL="238125" indent="-238125">
              <a:lnSpc>
                <a:spcPct val="100000"/>
              </a:lnSpc>
              <a:buClr>
                <a:schemeClr val="bg1"/>
              </a:buClr>
              <a:tabLst/>
              <a:defRPr sz="2400">
                <a:solidFill>
                  <a:schemeClr val="bg1"/>
                </a:solidFill>
              </a:defRPr>
            </a:lvl1pPr>
            <a:lvl2pPr marL="465138" indent="-2143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17">
            <a:extLst>
              <a:ext uri="{FF2B5EF4-FFF2-40B4-BE49-F238E27FC236}">
                <a16:creationId xmlns:a16="http://schemas.microsoft.com/office/drawing/2014/main" id="{49EE1A43-BE74-9D43-A580-C1E49624D062}"/>
              </a:ext>
            </a:extLst>
          </p:cNvPr>
          <p:cNvSpPr>
            <a:spLocks noGrp="1"/>
          </p:cNvSpPr>
          <p:nvPr>
            <p:ph type="body" sz="quarter" idx="29" hasCustomPrompt="1"/>
          </p:nvPr>
        </p:nvSpPr>
        <p:spPr>
          <a:xfrm>
            <a:off x="571824" y="1193187"/>
            <a:ext cx="3247861"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715398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 teal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1" y="0"/>
            <a:ext cx="41422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573066" y="816951"/>
            <a:ext cx="3264408"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7" name="Text Placeholder 13">
            <a:extLst>
              <a:ext uri="{FF2B5EF4-FFF2-40B4-BE49-F238E27FC236}">
                <a16:creationId xmlns:a16="http://schemas.microsoft.com/office/drawing/2014/main" id="{27435AED-E1AF-0E41-86B9-C4E8E3FA9CD7}"/>
              </a:ext>
            </a:extLst>
          </p:cNvPr>
          <p:cNvSpPr>
            <a:spLocks noGrp="1"/>
          </p:cNvSpPr>
          <p:nvPr>
            <p:ph type="body" sz="quarter" idx="34" hasCustomPrompt="1"/>
          </p:nvPr>
        </p:nvSpPr>
        <p:spPr>
          <a:xfrm>
            <a:off x="4457689" y="1812925"/>
            <a:ext cx="7143444" cy="4548188"/>
          </a:xfrm>
        </p:spPr>
        <p:txBody>
          <a:bodyPr>
            <a:normAutofit/>
          </a:bodyPr>
          <a:lstStyle>
            <a:lvl1pPr marL="360000" indent="-360000">
              <a:lnSpc>
                <a:spcPct val="100000"/>
              </a:lnSpc>
              <a:spcBef>
                <a:spcPts val="600"/>
              </a:spcBef>
              <a:spcAft>
                <a:spcPts val="400"/>
              </a:spcAft>
              <a:buClr>
                <a:schemeClr val="accent6"/>
              </a:buClr>
              <a:defRPr sz="3000">
                <a:solidFill>
                  <a:schemeClr val="tx1"/>
                </a:solidFill>
              </a:defRPr>
            </a:lvl1pPr>
            <a:lvl2pPr marL="828000" indent="-432000">
              <a:lnSpc>
                <a:spcPct val="100000"/>
              </a:lnSpc>
              <a:spcBef>
                <a:spcPts val="600"/>
              </a:spcBef>
              <a:spcAft>
                <a:spcPts val="400"/>
              </a:spcAft>
              <a:buClr>
                <a:schemeClr val="accent6"/>
              </a:buClr>
              <a:defRPr sz="3000">
                <a:solidFill>
                  <a:schemeClr val="tx1"/>
                </a:solidFill>
              </a:defRPr>
            </a:lvl2pPr>
            <a:lvl3pPr marL="1216800" indent="-378000">
              <a:lnSpc>
                <a:spcPct val="100000"/>
              </a:lnSpc>
              <a:spcBef>
                <a:spcPts val="600"/>
              </a:spcBef>
              <a:spcAft>
                <a:spcPts val="400"/>
              </a:spcAft>
              <a:buClr>
                <a:schemeClr val="accent6"/>
              </a:buClr>
              <a:defRPr sz="2400">
                <a:solidFill>
                  <a:schemeClr val="tx1"/>
                </a:solidFill>
              </a:defRPr>
            </a:lvl3pPr>
            <a:lvl4pPr marL="1598400" indent="-378000">
              <a:lnSpc>
                <a:spcPct val="100000"/>
              </a:lnSpc>
              <a:spcBef>
                <a:spcPts val="600"/>
              </a:spcBef>
              <a:spcAft>
                <a:spcPts val="400"/>
              </a:spcAft>
              <a:buClr>
                <a:schemeClr val="accent6"/>
              </a:buClr>
              <a:defRPr sz="2400">
                <a:solidFill>
                  <a:schemeClr val="tx1"/>
                </a:solidFill>
              </a:defRPr>
            </a:lvl4pPr>
            <a:lvl5pPr marL="1872000" indent="-252000">
              <a:lnSpc>
                <a:spcPct val="100000"/>
              </a:lnSpc>
              <a:spcBef>
                <a:spcPts val="600"/>
              </a:spcBef>
              <a:spcAft>
                <a:spcPts val="400"/>
              </a:spcAft>
              <a:buClr>
                <a:schemeClr val="accent6"/>
              </a:buClr>
              <a:defRPr sz="1800">
                <a:solidFill>
                  <a:schemeClr val="tx1"/>
                </a:solidFill>
              </a:defRPr>
            </a:lvl5pPr>
            <a:lvl6pPr marL="2149200" indent="-252000">
              <a:lnSpc>
                <a:spcPct val="100000"/>
              </a:lnSpc>
              <a:spcBef>
                <a:spcPts val="600"/>
              </a:spcBef>
              <a:spcAft>
                <a:spcPts val="400"/>
              </a:spcAft>
              <a:buClr>
                <a:schemeClr val="accent6"/>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8" name="Text Placeholder 9">
            <a:extLst>
              <a:ext uri="{FF2B5EF4-FFF2-40B4-BE49-F238E27FC236}">
                <a16:creationId xmlns:a16="http://schemas.microsoft.com/office/drawing/2014/main" id="{B60070D9-9438-994B-915E-C3891DBBBEE5}"/>
              </a:ext>
            </a:extLst>
          </p:cNvPr>
          <p:cNvSpPr>
            <a:spLocks noGrp="1"/>
          </p:cNvSpPr>
          <p:nvPr>
            <p:ph type="body" sz="quarter" idx="52" hasCustomPrompt="1"/>
          </p:nvPr>
        </p:nvSpPr>
        <p:spPr>
          <a:xfrm>
            <a:off x="573067" y="1812925"/>
            <a:ext cx="3264408"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6" name="Picture 15" descr="A picture containing drawing&#10;&#10;Description automatically generated">
            <a:extLst>
              <a:ext uri="{FF2B5EF4-FFF2-40B4-BE49-F238E27FC236}">
                <a16:creationId xmlns:a16="http://schemas.microsoft.com/office/drawing/2014/main" id="{924D3DCE-4728-FE49-94FB-995CF928DB99}"/>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9" name="Text Placeholder 17">
            <a:extLst>
              <a:ext uri="{FF2B5EF4-FFF2-40B4-BE49-F238E27FC236}">
                <a16:creationId xmlns:a16="http://schemas.microsoft.com/office/drawing/2014/main" id="{8027BD6D-E8A5-824A-A65F-9A8EC77A0D81}"/>
              </a:ext>
            </a:extLst>
          </p:cNvPr>
          <p:cNvSpPr>
            <a:spLocks noGrp="1"/>
          </p:cNvSpPr>
          <p:nvPr>
            <p:ph type="body" sz="quarter" idx="29" hasCustomPrompt="1"/>
          </p:nvPr>
        </p:nvSpPr>
        <p:spPr>
          <a:xfrm>
            <a:off x="571824" y="1193187"/>
            <a:ext cx="3264408"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81316069"/>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image/text_purp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dirty="0"/>
              <a:t>Insert footer</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932E0C4B-30AB-E647-A770-5C22BD51B654}"/>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138710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image/text_light gre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tx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824350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image/text_dark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endParaRPr lang="en-GB" dirty="0"/>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113231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50 image/text_teal">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13350" y="812800"/>
            <a:ext cx="6978650" cy="604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103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endParaRPr lang="en-GB" dirty="0"/>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5" y="1812925"/>
            <a:ext cx="5956231"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10" name="Text Placeholder 17">
            <a:extLst>
              <a:ext uri="{FF2B5EF4-FFF2-40B4-BE49-F238E27FC236}">
                <a16:creationId xmlns:a16="http://schemas.microsoft.com/office/drawing/2014/main" id="{06670BEC-4540-FF4C-B317-A28B32891357}"/>
              </a:ext>
            </a:extLst>
          </p:cNvPr>
          <p:cNvSpPr>
            <a:spLocks noGrp="1"/>
          </p:cNvSpPr>
          <p:nvPr>
            <p:ph type="body" sz="quarter" idx="29" hasCustomPrompt="1"/>
          </p:nvPr>
        </p:nvSpPr>
        <p:spPr>
          <a:xfrm>
            <a:off x="571824" y="1193187"/>
            <a:ext cx="446676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89151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Clarivate_CT Hero">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white, laying, sitting, holding&#10;&#10;Description automatically generated">
            <a:extLst>
              <a:ext uri="{FF2B5EF4-FFF2-40B4-BE49-F238E27FC236}">
                <a16:creationId xmlns:a16="http://schemas.microsoft.com/office/drawing/2014/main" id="{2DAD93DA-8AD5-4F4F-91C2-381188B116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9" name="Picture 8" descr="A close up of a flower&#10;&#10;Description automatically generated">
            <a:extLst>
              <a:ext uri="{FF2B5EF4-FFF2-40B4-BE49-F238E27FC236}">
                <a16:creationId xmlns:a16="http://schemas.microsoft.com/office/drawing/2014/main" id="{08F16B56-DBBF-1740-9132-2CFFE1B0C673}"/>
              </a:ext>
            </a:extLst>
          </p:cNvPr>
          <p:cNvPicPr>
            <a:picLocks noChangeAspect="1"/>
          </p:cNvPicPr>
          <p:nvPr/>
        </p:nvPicPr>
        <p:blipFill>
          <a:blip r:embed="rId3"/>
          <a:stretch>
            <a:fillRect/>
          </a:stretch>
        </p:blipFill>
        <p:spPr>
          <a:xfrm>
            <a:off x="360290" y="265773"/>
            <a:ext cx="2799590" cy="838200"/>
          </a:xfrm>
          <a:prstGeom prst="rect">
            <a:avLst/>
          </a:prstGeom>
        </p:spPr>
      </p:pic>
    </p:spTree>
    <p:extLst>
      <p:ext uri="{BB962C8B-B14F-4D97-AF65-F5344CB8AC3E}">
        <p14:creationId xmlns:p14="http://schemas.microsoft.com/office/powerpoint/2010/main" val="2324423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image/text_white">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965582" y="1628194"/>
            <a:ext cx="5213350" cy="4732919"/>
          </a:xfrm>
        </p:spPr>
        <p:txBody>
          <a:bodyPr anchor="ctr" anchorCtr="0">
            <a:noAutofit/>
          </a:bodyPr>
          <a:lstStyle>
            <a:lvl1pPr marL="0" indent="0" algn="ctr">
              <a:buNone/>
              <a:defRPr sz="1400">
                <a:solidFill>
                  <a:schemeClr val="tx2"/>
                </a:solidFill>
              </a:defRPr>
            </a:lvl1pPr>
          </a:lstStyle>
          <a:p>
            <a:r>
              <a:rPr lang="en-GB" dirty="0"/>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573068" y="816951"/>
            <a:ext cx="44667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73067" y="1812925"/>
            <a:ext cx="5952744"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7" name="Text Placeholder 17">
            <a:extLst>
              <a:ext uri="{FF2B5EF4-FFF2-40B4-BE49-F238E27FC236}">
                <a16:creationId xmlns:a16="http://schemas.microsoft.com/office/drawing/2014/main" id="{3238C88D-7906-D44A-B95C-2C9289BAF3F3}"/>
              </a:ext>
            </a:extLst>
          </p:cNvPr>
          <p:cNvSpPr>
            <a:spLocks noGrp="1"/>
          </p:cNvSpPr>
          <p:nvPr>
            <p:ph type="body" sz="quarter" idx="29" hasCustomPrompt="1"/>
          </p:nvPr>
        </p:nvSpPr>
        <p:spPr>
          <a:xfrm>
            <a:off x="571824" y="1193187"/>
            <a:ext cx="4451741" cy="395878"/>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435429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_left bar_white">
    <p:spTree>
      <p:nvGrpSpPr>
        <p:cNvPr id="1" name=""/>
        <p:cNvGrpSpPr/>
        <p:nvPr/>
      </p:nvGrpSpPr>
      <p:grpSpPr>
        <a:xfrm>
          <a:off x="0" y="0"/>
          <a:ext cx="0" cy="0"/>
          <a:chOff x="0" y="0"/>
          <a:chExt cx="0" cy="0"/>
        </a:xfrm>
      </p:grpSpPr>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7">
            <a:extLst>
              <a:ext uri="{FF2B5EF4-FFF2-40B4-BE49-F238E27FC236}">
                <a16:creationId xmlns:a16="http://schemas.microsoft.com/office/drawing/2014/main" id="{B4C83754-8FD6-E34D-84DC-4F860B2B5AFC}"/>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66980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_left bar_light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981D2D-DDC7-5742-8E68-4800A8573583}"/>
              </a:ext>
            </a:extLst>
          </p:cNvPr>
          <p:cNvSpPr/>
          <p:nvPr userDrawn="1"/>
        </p:nvSpPr>
        <p:spPr>
          <a:xfrm>
            <a:off x="-1" y="6870"/>
            <a:ext cx="4057651"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close up of a flower&#10;&#10;Description automatically generated">
            <a:extLst>
              <a:ext uri="{FF2B5EF4-FFF2-40B4-BE49-F238E27FC236}">
                <a16:creationId xmlns:a16="http://schemas.microsoft.com/office/drawing/2014/main" id="{9D7A5836-2E72-0F48-A539-0C04317BC39F}"/>
              </a:ext>
            </a:extLst>
          </p:cNvPr>
          <p:cNvPicPr>
            <a:picLocks noChangeAspect="1"/>
          </p:cNvPicPr>
          <p:nvPr userDrawn="1"/>
        </p:nvPicPr>
        <p:blipFill>
          <a:blip r:embed="rId2"/>
          <a:stretch>
            <a:fillRect/>
          </a:stretch>
        </p:blipFill>
        <p:spPr>
          <a:xfrm>
            <a:off x="450699" y="6361114"/>
            <a:ext cx="1629410" cy="487847"/>
          </a:xfrm>
          <a:prstGeom prst="rect">
            <a:avLst/>
          </a:prstGeom>
        </p:spPr>
      </p:pic>
      <p:sp>
        <p:nvSpPr>
          <p:cNvPr id="15" name="Text Placeholder 17">
            <a:extLst>
              <a:ext uri="{FF2B5EF4-FFF2-40B4-BE49-F238E27FC236}">
                <a16:creationId xmlns:a16="http://schemas.microsoft.com/office/drawing/2014/main" id="{46C4D943-5370-AE44-BF14-41495FBBCC0C}"/>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77414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_left bar_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6870"/>
            <a:ext cx="40576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3A66D906-84CE-824F-87D3-5E50DC45E4B1}"/>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972887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_left bar_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6870"/>
            <a:ext cx="40576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513455C8-F6BA-504B-A1B7-44D3ABDAF29A}"/>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10693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_left bar_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6870"/>
            <a:ext cx="405765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248150" y="812800"/>
            <a:ext cx="7345357" cy="5134919"/>
          </a:xfrm>
        </p:spPr>
        <p:txBody>
          <a:bodyPr>
            <a:noAutofit/>
          </a:bodyPr>
          <a:lstStyle>
            <a:lvl1pPr>
              <a:defRPr sz="2400"/>
            </a:lvl1pPr>
          </a:lstStyle>
          <a:p>
            <a:r>
              <a:rPr lang="en-US"/>
              <a:t>Click icon to add chart</a:t>
            </a:r>
            <a:endParaRPr lang="en-GB" dirty="0"/>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573068" y="816951"/>
            <a:ext cx="3209465"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248150" y="6057900"/>
            <a:ext cx="46482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573068" y="1812925"/>
            <a:ext cx="3209463" cy="4548188"/>
          </a:xfrm>
        </p:spPr>
        <p:txBody>
          <a:bodyPr>
            <a:normAutofit/>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marL="1494000" indent="-208800">
              <a:lnSpc>
                <a:spcPct val="100000"/>
              </a:lnSpc>
              <a:buClr>
                <a:schemeClr val="accent1"/>
              </a:buClr>
              <a:defRPr sz="1400">
                <a:solidFill>
                  <a:schemeClr val="tx1"/>
                </a:solidFill>
              </a:defRPr>
            </a:lvl5pPr>
            <a:lvl6pPr marL="1710000" indent="-208800">
              <a:lnSpc>
                <a:spcPct val="100000"/>
              </a:lnSpc>
              <a:buClr>
                <a:schemeClr val="accent1"/>
              </a:buClr>
              <a:buFont typeface="System Font"/>
              <a:buChar char="–"/>
              <a:defRPr sz="1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descr="A picture containing drawing&#10;&#10;Description automatically generated">
            <a:extLst>
              <a:ext uri="{FF2B5EF4-FFF2-40B4-BE49-F238E27FC236}">
                <a16:creationId xmlns:a16="http://schemas.microsoft.com/office/drawing/2014/main" id="{4A931636-CD3A-964E-8708-5BFB8310E53F}"/>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5" name="Text Placeholder 17">
            <a:extLst>
              <a:ext uri="{FF2B5EF4-FFF2-40B4-BE49-F238E27FC236}">
                <a16:creationId xmlns:a16="http://schemas.microsoft.com/office/drawing/2014/main" id="{513455C8-F6BA-504B-A1B7-44D3ABDAF29A}"/>
              </a:ext>
            </a:extLst>
          </p:cNvPr>
          <p:cNvSpPr>
            <a:spLocks noGrp="1"/>
          </p:cNvSpPr>
          <p:nvPr>
            <p:ph type="body" sz="quarter" idx="29" hasCustomPrompt="1"/>
          </p:nvPr>
        </p:nvSpPr>
        <p:spPr>
          <a:xfrm>
            <a:off x="571824" y="1193187"/>
            <a:ext cx="320946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704214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_light gre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057651" cy="6864869"/>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accent1"/>
              </a:buClr>
              <a:tabLst/>
              <a:defRPr sz="2400">
                <a:solidFill>
                  <a:schemeClr val="tx1"/>
                </a:solidFill>
              </a:defRPr>
            </a:lvl1pPr>
            <a:lvl2pPr marL="465138" indent="-227013">
              <a:lnSpc>
                <a:spcPct val="100000"/>
              </a:lnSpc>
              <a:buClr>
                <a:schemeClr val="accent1"/>
              </a:buClr>
              <a:tabLst/>
              <a:defRPr sz="2400">
                <a:solidFill>
                  <a:schemeClr val="tx1"/>
                </a:solidFill>
              </a:defRPr>
            </a:lvl2pPr>
            <a:lvl3pPr marL="690563" indent="-225425">
              <a:lnSpc>
                <a:spcPct val="100000"/>
              </a:lnSpc>
              <a:buClr>
                <a:schemeClr val="accent1"/>
              </a:buClr>
              <a:tabLst/>
              <a:defRPr sz="1800">
                <a:solidFill>
                  <a:schemeClr val="tx1"/>
                </a:solidFill>
              </a:defRPr>
            </a:lvl3pPr>
            <a:lvl4pPr marL="917575" indent="-227013">
              <a:lnSpc>
                <a:spcPct val="100000"/>
              </a:lnSpc>
              <a:buClr>
                <a:schemeClr val="accent1"/>
              </a:buClr>
              <a:tabLst/>
              <a:defRPr sz="1800">
                <a:solidFill>
                  <a:schemeClr val="tx1"/>
                </a:solidFill>
              </a:defRPr>
            </a:lvl4pPr>
            <a:lvl5pPr>
              <a:lnSpc>
                <a:spcPct val="100000"/>
              </a:lnSpc>
              <a:buClr>
                <a:schemeClr val="accent1"/>
              </a:buClr>
              <a:defRPr sz="1400"/>
            </a:lvl5pPr>
            <a:lvl6pP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D46E785F-B142-3B4D-9E5F-10452A45A2C2}"/>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pic>
        <p:nvPicPr>
          <p:cNvPr id="12" name="Picture 11" descr="A close up of a flower&#10;&#10;Description automatically generated">
            <a:extLst>
              <a:ext uri="{FF2B5EF4-FFF2-40B4-BE49-F238E27FC236}">
                <a16:creationId xmlns:a16="http://schemas.microsoft.com/office/drawing/2014/main" id="{5B9B9367-5CCF-8E47-A246-34052BCFAC0F}"/>
              </a:ext>
            </a:extLst>
          </p:cNvPr>
          <p:cNvPicPr>
            <a:picLocks noChangeAspect="1"/>
          </p:cNvPicPr>
          <p:nvPr userDrawn="1"/>
        </p:nvPicPr>
        <p:blipFill>
          <a:blip r:embed="rId2"/>
          <a:stretch>
            <a:fillRect/>
          </a:stretch>
        </p:blipFill>
        <p:spPr>
          <a:xfrm>
            <a:off x="450699" y="6361114"/>
            <a:ext cx="1629410" cy="487847"/>
          </a:xfrm>
          <a:prstGeom prst="rect">
            <a:avLst/>
          </a:prstGeom>
        </p:spPr>
      </p:pic>
    </p:spTree>
    <p:extLst>
      <p:ext uri="{BB962C8B-B14F-4D97-AF65-F5344CB8AC3E}">
        <p14:creationId xmlns:p14="http://schemas.microsoft.com/office/powerpoint/2010/main" val="413463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_purpl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057651" cy="6864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D46E785F-B142-3B4D-9E5F-10452A45A2C2}"/>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853099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_dark blu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6870"/>
            <a:ext cx="40576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1490705A-430C-2548-B3C9-156191DC1D36}"/>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888521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_tea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6870"/>
            <a:ext cx="405765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24" name="Picture 23" descr="A picture containing drawing&#10;&#10;Description automatically generated">
            <a:extLst>
              <a:ext uri="{FF2B5EF4-FFF2-40B4-BE49-F238E27FC236}">
                <a16:creationId xmlns:a16="http://schemas.microsoft.com/office/drawing/2014/main" id="{A802D564-622E-9F4B-B88C-71F63B3ABEBA}"/>
              </a:ext>
            </a:extLst>
          </p:cNvPr>
          <p:cNvPicPr>
            <a:picLocks noChangeAspect="1"/>
          </p:cNvPicPr>
          <p:nvPr userDrawn="1"/>
        </p:nvPicPr>
        <p:blipFill>
          <a:blip r:embed="rId2"/>
          <a:stretch>
            <a:fillRect/>
          </a:stretch>
        </p:blipFill>
        <p:spPr>
          <a:xfrm>
            <a:off x="451361" y="6360976"/>
            <a:ext cx="1637116" cy="490154"/>
          </a:xfrm>
          <a:prstGeom prst="rect">
            <a:avLst/>
          </a:prstGeom>
        </p:spPr>
      </p:pic>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248149" y="812801"/>
            <a:ext cx="7352983" cy="5130800"/>
          </a:xfrm>
        </p:spPr>
        <p:txBody>
          <a:bodyPr>
            <a:noAutofit/>
          </a:bodyPr>
          <a:lstStyle>
            <a:lvl1pPr marL="0" indent="0">
              <a:buNone/>
              <a:defRPr sz="2400"/>
            </a:lvl1pPr>
          </a:lstStyle>
          <a:p>
            <a:r>
              <a:rPr lang="en-US"/>
              <a:t>Click icon to add table</a:t>
            </a:r>
            <a:endParaRPr lang="en-GB" dirty="0"/>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2608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dirty="0"/>
              <a:t>Click to add 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573068" y="816951"/>
            <a:ext cx="3209459"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573068" y="1812925"/>
            <a:ext cx="3209463" cy="4151313"/>
          </a:xfrm>
        </p:spPr>
        <p:txBody>
          <a:bodyPr/>
          <a:lstStyle>
            <a:lvl1pPr marL="238125" indent="-238125">
              <a:lnSpc>
                <a:spcPct val="100000"/>
              </a:lnSpc>
              <a:buClr>
                <a:schemeClr val="bg1"/>
              </a:buClr>
              <a:tabLst/>
              <a:defRPr sz="2400">
                <a:solidFill>
                  <a:schemeClr val="bg1"/>
                </a:solidFill>
              </a:defRPr>
            </a:lvl1pPr>
            <a:lvl2pPr marL="465138" indent="-227013">
              <a:lnSpc>
                <a:spcPct val="100000"/>
              </a:lnSpc>
              <a:buClr>
                <a:schemeClr val="bg1"/>
              </a:buClr>
              <a:tabLst/>
              <a:defRPr sz="2400">
                <a:solidFill>
                  <a:schemeClr val="bg1"/>
                </a:solidFill>
              </a:defRPr>
            </a:lvl2pPr>
            <a:lvl3pPr marL="690563" indent="-225425">
              <a:lnSpc>
                <a:spcPct val="100000"/>
              </a:lnSpc>
              <a:buClr>
                <a:schemeClr val="bg1"/>
              </a:buClr>
              <a:tabLst/>
              <a:defRPr sz="1800">
                <a:solidFill>
                  <a:schemeClr val="bg1"/>
                </a:solidFill>
              </a:defRPr>
            </a:lvl3pPr>
            <a:lvl4pPr marL="917575" indent="-227013">
              <a:lnSpc>
                <a:spcPct val="100000"/>
              </a:lnSpc>
              <a:buClr>
                <a:schemeClr val="bg1"/>
              </a:buClr>
              <a:tabLst/>
              <a:defRPr sz="1800">
                <a:solidFill>
                  <a:schemeClr val="bg1"/>
                </a:solidFill>
              </a:defRPr>
            </a:lvl4pPr>
            <a:lvl5pPr>
              <a:lnSpc>
                <a:spcPct val="100000"/>
              </a:lnSpc>
              <a:buClr>
                <a:schemeClr val="accent1"/>
              </a:buClr>
              <a:defRPr sz="1400"/>
            </a:lvl5pPr>
            <a:lvl6pPr>
              <a:defRPr sz="1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17">
            <a:extLst>
              <a:ext uri="{FF2B5EF4-FFF2-40B4-BE49-F238E27FC236}">
                <a16:creationId xmlns:a16="http://schemas.microsoft.com/office/drawing/2014/main" id="{1490705A-430C-2548-B3C9-156191DC1D36}"/>
              </a:ext>
            </a:extLst>
          </p:cNvPr>
          <p:cNvSpPr>
            <a:spLocks noGrp="1"/>
          </p:cNvSpPr>
          <p:nvPr>
            <p:ph type="body" sz="quarter" idx="29" hasCustomPrompt="1"/>
          </p:nvPr>
        </p:nvSpPr>
        <p:spPr>
          <a:xfrm>
            <a:off x="571824" y="1193187"/>
            <a:ext cx="320945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21617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CompuMark">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79730179-A2E5-924F-8633-A78FE56158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57685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57769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6" name="Picture 5" descr="A close up of a logo&#10;&#10;Description automatically generated">
            <a:extLst>
              <a:ext uri="{FF2B5EF4-FFF2-40B4-BE49-F238E27FC236}">
                <a16:creationId xmlns:a16="http://schemas.microsoft.com/office/drawing/2014/main" id="{870C2520-4271-6D4F-B942-B269C4A71F2A}"/>
              </a:ext>
            </a:extLst>
          </p:cNvPr>
          <p:cNvPicPr>
            <a:picLocks noChangeAspect="1"/>
          </p:cNvPicPr>
          <p:nvPr userDrawn="1"/>
        </p:nvPicPr>
        <p:blipFill>
          <a:blip r:embed="rId3"/>
          <a:stretch>
            <a:fillRect/>
          </a:stretch>
        </p:blipFill>
        <p:spPr>
          <a:xfrm>
            <a:off x="361816" y="265773"/>
            <a:ext cx="2498252" cy="841248"/>
          </a:xfrm>
          <a:prstGeom prst="rect">
            <a:avLst/>
          </a:prstGeom>
        </p:spPr>
      </p:pic>
    </p:spTree>
    <p:extLst>
      <p:ext uri="{BB962C8B-B14F-4D97-AF65-F5344CB8AC3E}">
        <p14:creationId xmlns:p14="http://schemas.microsoft.com/office/powerpoint/2010/main" val="31013378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reenshot_laptop_whit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55744B-07FA-EE45-A7FB-63DDC439C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2442" y="1079604"/>
            <a:ext cx="7188604" cy="4500692"/>
          </a:xfrm>
          <a:prstGeom prst="rect">
            <a:avLst/>
          </a:prstGeom>
        </p:spPr>
      </p:pic>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573069" y="816951"/>
            <a:ext cx="4650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573068" y="1812925"/>
            <a:ext cx="4650916"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dirty="0"/>
          </a:p>
        </p:txBody>
      </p:sp>
      <p:sp>
        <p:nvSpPr>
          <p:cNvPr id="9" name="Text Placeholder 17">
            <a:extLst>
              <a:ext uri="{FF2B5EF4-FFF2-40B4-BE49-F238E27FC236}">
                <a16:creationId xmlns:a16="http://schemas.microsoft.com/office/drawing/2014/main" id="{8AEA5D8E-3108-C745-9B7E-0E26B25D5471}"/>
              </a:ext>
            </a:extLst>
          </p:cNvPr>
          <p:cNvSpPr>
            <a:spLocks noGrp="1"/>
          </p:cNvSpPr>
          <p:nvPr>
            <p:ph type="body" sz="quarter" idx="29" hasCustomPrompt="1"/>
          </p:nvPr>
        </p:nvSpPr>
        <p:spPr>
          <a:xfrm>
            <a:off x="571824" y="1193187"/>
            <a:ext cx="465091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644258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_laptop_purp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9FB2D-C681-3E4F-B759-194CCA02CA23}"/>
              </a:ext>
            </a:extLst>
          </p:cNvPr>
          <p:cNvSpPr/>
          <p:nvPr userDrawn="1"/>
        </p:nvSpPr>
        <p:spPr>
          <a:xfrm>
            <a:off x="6181725" y="0"/>
            <a:ext cx="5447840" cy="636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25" name="Picture 24">
            <a:extLst>
              <a:ext uri="{FF2B5EF4-FFF2-40B4-BE49-F238E27FC236}">
                <a16:creationId xmlns:a16="http://schemas.microsoft.com/office/drawing/2014/main" id="{1E55744B-07FA-EE45-A7FB-63DDC439C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2442" y="1079604"/>
            <a:ext cx="7188604" cy="4500692"/>
          </a:xfrm>
          <a:prstGeom prst="rect">
            <a:avLst/>
          </a:prstGeom>
        </p:spPr>
      </p:pic>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573069" y="816951"/>
            <a:ext cx="4650915"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573068" y="1812925"/>
            <a:ext cx="4650916" cy="4340740"/>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dirty="0"/>
          </a:p>
        </p:txBody>
      </p:sp>
      <p:sp>
        <p:nvSpPr>
          <p:cNvPr id="9" name="Text Placeholder 17">
            <a:extLst>
              <a:ext uri="{FF2B5EF4-FFF2-40B4-BE49-F238E27FC236}">
                <a16:creationId xmlns:a16="http://schemas.microsoft.com/office/drawing/2014/main" id="{8AEA5D8E-3108-C745-9B7E-0E26B25D5471}"/>
              </a:ext>
            </a:extLst>
          </p:cNvPr>
          <p:cNvSpPr>
            <a:spLocks noGrp="1"/>
          </p:cNvSpPr>
          <p:nvPr>
            <p:ph type="body" sz="quarter" idx="29" hasCustomPrompt="1"/>
          </p:nvPr>
        </p:nvSpPr>
        <p:spPr>
          <a:xfrm>
            <a:off x="571824" y="1193187"/>
            <a:ext cx="465091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167310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reenshot_laptop_mobile_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userDrawn="1"/>
        </p:nvSpPr>
        <p:spPr>
          <a:xfrm>
            <a:off x="1" y="407988"/>
            <a:ext cx="11683662"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pic>
        <p:nvPicPr>
          <p:cNvPr id="12" name="Picture 11">
            <a:extLst>
              <a:ext uri="{FF2B5EF4-FFF2-40B4-BE49-F238E27FC236}">
                <a16:creationId xmlns:a16="http://schemas.microsoft.com/office/drawing/2014/main" id="{7EA4402E-62A1-814F-9A18-2B853A802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2148" y="1672357"/>
            <a:ext cx="5805879" cy="3782225"/>
          </a:xfrm>
          <a:prstGeom prst="rect">
            <a:avLst/>
          </a:prstGeom>
        </p:spPr>
      </p:pic>
      <p:sp>
        <p:nvSpPr>
          <p:cNvPr id="5" name="Picture Placeholder 4">
            <a:extLst>
              <a:ext uri="{FF2B5EF4-FFF2-40B4-BE49-F238E27FC236}">
                <a16:creationId xmlns:a16="http://schemas.microsoft.com/office/drawing/2014/main" id="{A3F07E68-E714-C74F-AE53-1B597DFC0C16}"/>
              </a:ext>
            </a:extLst>
          </p:cNvPr>
          <p:cNvSpPr>
            <a:spLocks noGrp="1"/>
          </p:cNvSpPr>
          <p:nvPr>
            <p:ph type="pic" sz="quarter" idx="16"/>
          </p:nvPr>
        </p:nvSpPr>
        <p:spPr>
          <a:xfrm>
            <a:off x="5901642" y="1885567"/>
            <a:ext cx="5398720" cy="3144624"/>
          </a:xfrm>
          <a:noFill/>
        </p:spPr>
        <p:txBody>
          <a:bodyPr>
            <a:noAutofit/>
          </a:bodyPr>
          <a:lstStyle>
            <a:lvl1pPr marL="0" indent="0">
              <a:buNone/>
              <a:defRPr sz="1200">
                <a:solidFill>
                  <a:schemeClr val="bg1"/>
                </a:solidFill>
              </a:defRPr>
            </a:lvl1pPr>
          </a:lstStyle>
          <a:p>
            <a:r>
              <a:rPr lang="en-US"/>
              <a:t>Click icon to add picture</a:t>
            </a:r>
            <a:endParaRPr lang="en-GB" dirty="0"/>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5548305" y="3815144"/>
            <a:ext cx="1280205" cy="2092703"/>
          </a:xfr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dirty="0"/>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73069" y="816951"/>
            <a:ext cx="6408527"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4780898" y="4082835"/>
            <a:ext cx="2815021" cy="1565109"/>
          </a:xfrm>
          <a:prstGeom prst="rect">
            <a:avLst/>
          </a:prstGeom>
          <a:noFill/>
        </p:spPr>
      </p:pic>
      <p:sp>
        <p:nvSpPr>
          <p:cNvPr id="11" name="Text Placeholder 17">
            <a:extLst>
              <a:ext uri="{FF2B5EF4-FFF2-40B4-BE49-F238E27FC236}">
                <a16:creationId xmlns:a16="http://schemas.microsoft.com/office/drawing/2014/main" id="{ABFBDC84-4DB8-1A43-AEB6-9BB105CF4729}"/>
              </a:ext>
            </a:extLst>
          </p:cNvPr>
          <p:cNvSpPr>
            <a:spLocks noGrp="1"/>
          </p:cNvSpPr>
          <p:nvPr>
            <p:ph type="body" sz="quarter" idx="29" hasCustomPrompt="1"/>
          </p:nvPr>
        </p:nvSpPr>
        <p:spPr>
          <a:xfrm>
            <a:off x="571823" y="1193187"/>
            <a:ext cx="6389105"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
        <p:nvSpPr>
          <p:cNvPr id="14" name="Text Placeholder 13">
            <a:extLst>
              <a:ext uri="{FF2B5EF4-FFF2-40B4-BE49-F238E27FC236}">
                <a16:creationId xmlns:a16="http://schemas.microsoft.com/office/drawing/2014/main" id="{A295B318-D47C-A149-AA72-0D2D421AFCA8}"/>
              </a:ext>
            </a:extLst>
          </p:cNvPr>
          <p:cNvSpPr>
            <a:spLocks noGrp="1"/>
          </p:cNvSpPr>
          <p:nvPr>
            <p:ph type="body" sz="quarter" idx="34" hasCustomPrompt="1"/>
          </p:nvPr>
        </p:nvSpPr>
        <p:spPr>
          <a:xfrm>
            <a:off x="573068" y="1812925"/>
            <a:ext cx="4650916" cy="4340740"/>
          </a:xfrm>
        </p:spPr>
        <p:txBody>
          <a:bodyPr>
            <a:normAutofit/>
          </a:bodyPr>
          <a:lstStyle>
            <a:lvl1pPr marL="360000" indent="-360000">
              <a:lnSpc>
                <a:spcPct val="100000"/>
              </a:lnSpc>
              <a:spcBef>
                <a:spcPts val="600"/>
              </a:spcBef>
              <a:spcAft>
                <a:spcPts val="400"/>
              </a:spcAft>
              <a:buClr>
                <a:schemeClr val="bg1"/>
              </a:buClr>
              <a:defRPr sz="3000">
                <a:solidFill>
                  <a:schemeClr val="bg1"/>
                </a:solidFill>
              </a:defRPr>
            </a:lvl1pPr>
            <a:lvl2pPr marL="828000" indent="-432000">
              <a:lnSpc>
                <a:spcPct val="100000"/>
              </a:lnSpc>
              <a:spcBef>
                <a:spcPts val="600"/>
              </a:spcBef>
              <a:spcAft>
                <a:spcPts val="400"/>
              </a:spcAft>
              <a:buClr>
                <a:schemeClr val="bg1"/>
              </a:buClr>
              <a:defRPr sz="3000">
                <a:solidFill>
                  <a:schemeClr val="bg1"/>
                </a:solidFill>
              </a:defRPr>
            </a:lvl2pPr>
            <a:lvl3pPr marL="1216800" indent="-378000">
              <a:lnSpc>
                <a:spcPct val="100000"/>
              </a:lnSpc>
              <a:spcBef>
                <a:spcPts val="600"/>
              </a:spcBef>
              <a:spcAft>
                <a:spcPts val="400"/>
              </a:spcAft>
              <a:buClr>
                <a:schemeClr val="bg1"/>
              </a:buClr>
              <a:defRPr sz="2400">
                <a:solidFill>
                  <a:schemeClr val="bg1"/>
                </a:solidFill>
              </a:defRPr>
            </a:lvl3pPr>
            <a:lvl4pPr marL="1598400" indent="-378000">
              <a:lnSpc>
                <a:spcPct val="100000"/>
              </a:lnSpc>
              <a:spcBef>
                <a:spcPts val="600"/>
              </a:spcBef>
              <a:spcAft>
                <a:spcPts val="400"/>
              </a:spcAft>
              <a:buClr>
                <a:schemeClr val="bg1"/>
              </a:buClr>
              <a:defRPr sz="2400">
                <a:solidFill>
                  <a:schemeClr val="bg1"/>
                </a:solidFill>
              </a:defRPr>
            </a:lvl4pPr>
            <a:lvl5pPr marL="1872000" indent="-252000">
              <a:lnSpc>
                <a:spcPct val="100000"/>
              </a:lnSpc>
              <a:spcBef>
                <a:spcPts val="600"/>
              </a:spcBef>
              <a:spcAft>
                <a:spcPts val="400"/>
              </a:spcAft>
              <a:buClr>
                <a:schemeClr val="bg1"/>
              </a:buClr>
              <a:defRPr sz="1800">
                <a:solidFill>
                  <a:schemeClr val="bg1"/>
                </a:solidFill>
              </a:defRPr>
            </a:lvl5pPr>
            <a:lvl6pPr marL="2149200" indent="-252000">
              <a:lnSpc>
                <a:spcPct val="10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Tree>
    <p:extLst>
      <p:ext uri="{BB962C8B-B14F-4D97-AF65-F5344CB8AC3E}">
        <p14:creationId xmlns:p14="http://schemas.microsoft.com/office/powerpoint/2010/main" val="4145748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_mobile_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8498541" y="1919846"/>
            <a:ext cx="2104506" cy="3795154"/>
          </a:xfr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dirty="0"/>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dirty="0"/>
              <a:t>Insert title</a:t>
            </a:r>
            <a:endParaRPr lang="en-GB" dirty="0"/>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7106131" y="2452065"/>
            <a:ext cx="4902039" cy="2725459"/>
          </a:xfrm>
          <a:prstGeom prst="rect">
            <a:avLst/>
          </a:prstGeom>
          <a:noFill/>
        </p:spPr>
      </p:pic>
      <p:sp>
        <p:nvSpPr>
          <p:cNvPr id="11" name="Text Placeholder 17">
            <a:extLst>
              <a:ext uri="{FF2B5EF4-FFF2-40B4-BE49-F238E27FC236}">
                <a16:creationId xmlns:a16="http://schemas.microsoft.com/office/drawing/2014/main" id="{ABFBDC84-4DB8-1A43-AEB6-9BB105CF4729}"/>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dirty="0"/>
              <a:t>Insert subtitle</a:t>
            </a:r>
          </a:p>
        </p:txBody>
      </p:sp>
      <p:sp>
        <p:nvSpPr>
          <p:cNvPr id="13" name="Text Placeholder 13">
            <a:extLst>
              <a:ext uri="{FF2B5EF4-FFF2-40B4-BE49-F238E27FC236}">
                <a16:creationId xmlns:a16="http://schemas.microsoft.com/office/drawing/2014/main" id="{19F74F67-D338-3648-9737-C2453A3D542E}"/>
              </a:ext>
            </a:extLst>
          </p:cNvPr>
          <p:cNvSpPr>
            <a:spLocks noGrp="1"/>
          </p:cNvSpPr>
          <p:nvPr>
            <p:ph type="body" sz="quarter" idx="34" hasCustomPrompt="1"/>
          </p:nvPr>
        </p:nvSpPr>
        <p:spPr>
          <a:xfrm>
            <a:off x="573067" y="1812925"/>
            <a:ext cx="6606485" cy="4340740"/>
          </a:xfrm>
        </p:spPr>
        <p:txBody>
          <a:bodyPr>
            <a:norm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p:txBody>
      </p:sp>
    </p:spTree>
    <p:extLst>
      <p:ext uri="{BB962C8B-B14F-4D97-AF65-F5344CB8AC3E}">
        <p14:creationId xmlns:p14="http://schemas.microsoft.com/office/powerpoint/2010/main" val="2339712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 icons_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571780"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373136"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74492"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571780"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373136"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74492"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dirty="0"/>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679173"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679173"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494193"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494193"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309214" y="2581325"/>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309214" y="4576181"/>
            <a:ext cx="2268000" cy="1188000"/>
          </a:xfrm>
        </p:spPr>
        <p:txBody>
          <a:bodyPr>
            <a:norm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686521"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497867"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309214"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686521"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497867"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309214"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24" name="Text Placeholder 17">
            <a:extLst>
              <a:ext uri="{FF2B5EF4-FFF2-40B4-BE49-F238E27FC236}">
                <a16:creationId xmlns:a16="http://schemas.microsoft.com/office/drawing/2014/main" id="{50CF04BC-908C-7B4B-8DD9-E4CDA8A05F8F}"/>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481492917"/>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icons_purpl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E1AA3F4-B8FA-D74C-8682-52298BE77305}"/>
              </a:ext>
            </a:extLst>
          </p:cNvPr>
          <p:cNvSpPr/>
          <p:nvPr userDrawn="1"/>
        </p:nvSpPr>
        <p:spPr>
          <a:xfrm>
            <a:off x="0" y="407988"/>
            <a:ext cx="1219200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571780"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373136"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74492" y="225493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571780"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373136"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74492" y="4240482"/>
            <a:ext cx="917122" cy="917122"/>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679173"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679173"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494193"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494193"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309214" y="2581325"/>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309214" y="4576181"/>
            <a:ext cx="2268000" cy="1188000"/>
          </a:xfrm>
        </p:spPr>
        <p:txBody>
          <a:bodyPr>
            <a:normAutofit/>
          </a:bodyPr>
          <a:lstStyle>
            <a:lvl1pPr marL="252000" indent="-2520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504000" indent="-252000">
              <a:lnSpc>
                <a:spcPct val="90000"/>
              </a:lnSpc>
              <a:spcBef>
                <a:spcPts val="300"/>
              </a:spcBef>
              <a:spcAft>
                <a:spcPts val="200"/>
              </a:spcAft>
              <a:buClr>
                <a:schemeClr val="bg1"/>
              </a:buClr>
              <a:defRPr sz="1800">
                <a:solidFill>
                  <a:schemeClr val="bg1"/>
                </a:solidFill>
              </a:defRPr>
            </a:lvl2pPr>
            <a:lvl3pPr marL="720000" indent="-208800">
              <a:lnSpc>
                <a:spcPct val="90000"/>
              </a:lnSpc>
              <a:spcBef>
                <a:spcPts val="300"/>
              </a:spcBef>
              <a:spcAft>
                <a:spcPts val="200"/>
              </a:spcAft>
              <a:buClr>
                <a:schemeClr val="bg1"/>
              </a:buClr>
              <a:buFont typeface="System Font"/>
              <a:buChar char="–"/>
              <a:defRPr sz="1400">
                <a:solidFill>
                  <a:schemeClr val="bg1"/>
                </a:solidFill>
              </a:defRPr>
            </a:lvl3pPr>
            <a:lvl4pPr marL="723600" indent="0">
              <a:lnSpc>
                <a:spcPct val="90000"/>
              </a:lnSpc>
              <a:spcBef>
                <a:spcPts val="300"/>
              </a:spcBef>
              <a:spcAft>
                <a:spcPts val="200"/>
              </a:spcAft>
              <a:buClr>
                <a:schemeClr val="accent1"/>
              </a:buClr>
              <a:buFont typeface="System Font"/>
              <a:buNone/>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dirty="0"/>
              <a:t>Click to edit master text styles</a:t>
            </a:r>
          </a:p>
          <a:p>
            <a:pPr lvl="1"/>
            <a:r>
              <a:rPr lang="en-GB" dirty="0"/>
              <a:t>Second level</a:t>
            </a:r>
          </a:p>
          <a:p>
            <a:pPr lvl="2"/>
            <a:r>
              <a:rPr lang="en-GB" dirty="0"/>
              <a:t>Third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686521"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497867"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309214" y="2192344"/>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686521"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497867"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309214" y="4188017"/>
            <a:ext cx="2274726" cy="296025"/>
          </a:xfrm>
        </p:spPr>
        <p:txBody>
          <a:bodyPr>
            <a:noAutofit/>
          </a:bodyPr>
          <a:lstStyle>
            <a:lvl1pPr marL="0" indent="0">
              <a:buClr>
                <a:schemeClr val="bg1"/>
              </a:buClr>
              <a:buNone/>
              <a:defRPr sz="24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Header</a:t>
            </a:r>
            <a:endParaRPr lang="en-GB" dirty="0"/>
          </a:p>
        </p:txBody>
      </p:sp>
      <p:sp>
        <p:nvSpPr>
          <p:cNvPr id="24" name="Text Placeholder 17">
            <a:extLst>
              <a:ext uri="{FF2B5EF4-FFF2-40B4-BE49-F238E27FC236}">
                <a16:creationId xmlns:a16="http://schemas.microsoft.com/office/drawing/2014/main" id="{50CF04BC-908C-7B4B-8DD9-E4CDA8A05F8F}"/>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813859699"/>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column icons_white">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571779"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427092"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282405"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137717"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dirty="0"/>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571780" y="2930682"/>
            <a:ext cx="2477882"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424780" y="2925916"/>
            <a:ext cx="2484953"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284851" y="2921151"/>
            <a:ext cx="2477749"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137717" y="2930674"/>
            <a:ext cx="2458948"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571780"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427092"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282404"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137717" y="3336521"/>
            <a:ext cx="2457751" cy="2805199"/>
          </a:xfrm>
        </p:spPr>
        <p:txBody>
          <a:bodyPr>
            <a:norm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7">
            <a:extLst>
              <a:ext uri="{FF2B5EF4-FFF2-40B4-BE49-F238E27FC236}">
                <a16:creationId xmlns:a16="http://schemas.microsoft.com/office/drawing/2014/main" id="{3E99627F-DF5B-534E-98EB-484D1DA64E4C}"/>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1090519161"/>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olumn icons_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774BC0F-2AA3-2042-8A21-1D83CEDAF527}"/>
              </a:ext>
            </a:extLst>
          </p:cNvPr>
          <p:cNvSpPr/>
          <p:nvPr userDrawn="1"/>
        </p:nvSpPr>
        <p:spPr>
          <a:xfrm>
            <a:off x="0" y="407988"/>
            <a:ext cx="1219200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571779"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427092"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282405"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137717" y="1812925"/>
            <a:ext cx="813599" cy="813599"/>
          </a:xfrm>
        </p:spPr>
        <p:txBody>
          <a:bodyPr anchor="ctr" anchorCtr="0">
            <a:noAutofit/>
          </a:bodyPr>
          <a:lstStyle>
            <a:lvl1pPr marL="0" indent="0" algn="ctr">
              <a:buClr>
                <a:schemeClr val="bg1"/>
              </a:buClr>
              <a:buNone/>
              <a:defRPr sz="800">
                <a:solidFill>
                  <a:schemeClr val="bg1"/>
                </a:solidFill>
              </a:defRPr>
            </a:lvl1pPr>
          </a:lstStyle>
          <a:p>
            <a:r>
              <a:rPr lang="en-GB" dirty="0"/>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571780" y="2930682"/>
            <a:ext cx="2477882"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424780" y="2925916"/>
            <a:ext cx="2484953"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284851" y="2921151"/>
            <a:ext cx="2477749"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137717" y="2930674"/>
            <a:ext cx="2458948" cy="313350"/>
          </a:xfrm>
        </p:spPr>
        <p:txBody>
          <a:bodyPr>
            <a:noAutofit/>
          </a:bodyPr>
          <a:lstStyle>
            <a:lvl1pPr marL="0" indent="0">
              <a:spcBef>
                <a:spcPts val="500"/>
              </a:spcBef>
              <a:buClr>
                <a:schemeClr val="bg1"/>
              </a:buClr>
              <a:buNone/>
              <a:defRPr sz="24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dirty="0"/>
              <a:t>Header</a:t>
            </a:r>
            <a:endParaRPr lang="en-GB" dirty="0"/>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dirty="0"/>
              <a:t>Insert title</a:t>
            </a:r>
            <a:endParaRPr lang="en-GB" dirty="0"/>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571780"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427092"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282404"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137717" y="3336521"/>
            <a:ext cx="2457751" cy="2805199"/>
          </a:xfrm>
        </p:spPr>
        <p:txBody>
          <a:bodyPr>
            <a:normAutofit/>
          </a:bodyPr>
          <a:lstStyle>
            <a:lvl1pPr marL="223200" indent="-223200">
              <a:lnSpc>
                <a:spcPct val="90000"/>
              </a:lnSpc>
              <a:spcBef>
                <a:spcPts val="300"/>
              </a:spcBef>
              <a:spcAft>
                <a:spcPts val="200"/>
              </a:spcAft>
              <a:buClr>
                <a:schemeClr val="bg1"/>
              </a:buClr>
              <a:buFont typeface="Arial" panose="020B0604020202020204" pitchFamily="34" charset="0"/>
              <a:buChar char="•"/>
              <a:defRPr sz="1800">
                <a:solidFill>
                  <a:schemeClr val="bg1"/>
                </a:solidFill>
              </a:defRPr>
            </a:lvl1pPr>
            <a:lvl2pPr marL="496800" indent="-270000">
              <a:lnSpc>
                <a:spcPct val="90000"/>
              </a:lnSpc>
              <a:spcBef>
                <a:spcPts val="300"/>
              </a:spcBef>
              <a:spcAft>
                <a:spcPts val="200"/>
              </a:spcAft>
              <a:buClr>
                <a:schemeClr val="bg1"/>
              </a:buClr>
              <a:defRPr sz="1800">
                <a:solidFill>
                  <a:schemeClr val="bg1"/>
                </a:solidFill>
              </a:defRPr>
            </a:lvl2pPr>
            <a:lvl3pPr marL="720000" indent="-219600">
              <a:lnSpc>
                <a:spcPct val="90000"/>
              </a:lnSpc>
              <a:spcBef>
                <a:spcPts val="300"/>
              </a:spcBef>
              <a:spcAft>
                <a:spcPts val="200"/>
              </a:spcAft>
              <a:buClr>
                <a:schemeClr val="bg1"/>
              </a:buClr>
              <a:buFont typeface="System Font"/>
              <a:buChar char="–"/>
              <a:defRPr sz="1400">
                <a:solidFill>
                  <a:schemeClr val="bg1"/>
                </a:solidFill>
              </a:defRPr>
            </a:lvl3pPr>
            <a:lvl4pPr marL="943200" indent="-219600">
              <a:lnSpc>
                <a:spcPct val="90000"/>
              </a:lnSpc>
              <a:spcBef>
                <a:spcPts val="300"/>
              </a:spcBef>
              <a:spcAft>
                <a:spcPts val="200"/>
              </a:spcAft>
              <a:buClr>
                <a:schemeClr val="bg1"/>
              </a:buClr>
              <a:buFont typeface="System Font"/>
              <a:buChar char="–"/>
              <a:defRPr sz="1400">
                <a:solidFill>
                  <a:schemeClr val="bg1"/>
                </a:solidFill>
              </a:defRPr>
            </a:lvl4pPr>
            <a:lvl5pPr marL="1173600" indent="-219600">
              <a:lnSpc>
                <a:spcPct val="90000"/>
              </a:lnSpc>
              <a:spcBef>
                <a:spcPts val="300"/>
              </a:spcBef>
              <a:spcAft>
                <a:spcPts val="200"/>
              </a:spcAft>
              <a:buClr>
                <a:schemeClr val="bg1"/>
              </a:buClr>
              <a:defRPr sz="1400">
                <a:solidFill>
                  <a:schemeClr val="bg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dirty="0"/>
              <a:t>Click to edit master </a:t>
            </a:r>
            <a:br>
              <a:rPr lang="en-GB" dirty="0"/>
            </a:br>
            <a:r>
              <a:rPr lang="en-GB" dirty="0"/>
              <a:t>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7">
            <a:extLst>
              <a:ext uri="{FF2B5EF4-FFF2-40B4-BE49-F238E27FC236}">
                <a16:creationId xmlns:a16="http://schemas.microsoft.com/office/drawing/2014/main" id="{3E99627F-DF5B-534E-98EB-484D1DA64E4C}"/>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bg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955537336"/>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ings only_white">
    <p:spTree>
      <p:nvGrpSpPr>
        <p:cNvPr id="1" name=""/>
        <p:cNvGrpSpPr/>
        <p:nvPr/>
      </p:nvGrpSpPr>
      <p:grpSpPr>
        <a:xfrm>
          <a:off x="0" y="0"/>
          <a:ext cx="0" cy="0"/>
          <a:chOff x="0" y="0"/>
          <a:chExt cx="0" cy="0"/>
        </a:xfrm>
      </p:grpSpPr>
      <p:sp>
        <p:nvSpPr>
          <p:cNvPr id="8" name="Slide Number Placeholder 10">
            <a:extLst>
              <a:ext uri="{FF2B5EF4-FFF2-40B4-BE49-F238E27FC236}">
                <a16:creationId xmlns:a16="http://schemas.microsoft.com/office/drawing/2014/main" id="{56FFF776-3D1D-DB44-BE86-68C7589E769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9" name="Footer Placeholder 3">
            <a:extLst>
              <a:ext uri="{FF2B5EF4-FFF2-40B4-BE49-F238E27FC236}">
                <a16:creationId xmlns:a16="http://schemas.microsoft.com/office/drawing/2014/main" id="{28B9B21C-64FD-0346-AB60-06CC18B42343}"/>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dirty="0"/>
              <a:t>Insert footer</a:t>
            </a:r>
          </a:p>
        </p:txBody>
      </p:sp>
      <p:sp>
        <p:nvSpPr>
          <p:cNvPr id="11" name="Title 1">
            <a:extLst>
              <a:ext uri="{FF2B5EF4-FFF2-40B4-BE49-F238E27FC236}">
                <a16:creationId xmlns:a16="http://schemas.microsoft.com/office/drawing/2014/main" id="{DC85FFF2-2DA4-AB4D-9AE2-784BAF986646}"/>
              </a:ext>
            </a:extLst>
          </p:cNvPr>
          <p:cNvSpPr>
            <a:spLocks noGrp="1"/>
          </p:cNvSpPr>
          <p:nvPr>
            <p:ph type="title" hasCustomPrompt="1"/>
          </p:nvPr>
        </p:nvSpPr>
        <p:spPr>
          <a:xfrm>
            <a:off x="564671" y="825500"/>
            <a:ext cx="661488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5" name="Text Placeholder 17">
            <a:extLst>
              <a:ext uri="{FF2B5EF4-FFF2-40B4-BE49-F238E27FC236}">
                <a16:creationId xmlns:a16="http://schemas.microsoft.com/office/drawing/2014/main" id="{1A70CA24-ADCF-A741-AAA0-ED6C2F71E91A}"/>
              </a:ext>
            </a:extLst>
          </p:cNvPr>
          <p:cNvSpPr>
            <a:spLocks noGrp="1"/>
          </p:cNvSpPr>
          <p:nvPr>
            <p:ph type="body" sz="quarter" idx="29"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3065161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_white">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3A5E328-417C-FF40-8B97-E332B7278C37}"/>
              </a:ext>
            </a:extLst>
          </p:cNvPr>
          <p:cNvCxnSpPr>
            <a:cxnSpLocks/>
          </p:cNvCxnSpPr>
          <p:nvPr/>
        </p:nvCxnSpPr>
        <p:spPr>
          <a:xfrm flipV="1">
            <a:off x="572145"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0E1098-D7EE-5247-A8B6-E084D0375A5D}"/>
              </a:ext>
            </a:extLst>
          </p:cNvPr>
          <p:cNvCxnSpPr>
            <a:cxnSpLocks/>
          </p:cNvCxnSpPr>
          <p:nvPr/>
        </p:nvCxnSpPr>
        <p:spPr>
          <a:xfrm flipV="1">
            <a:off x="109214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737844-7640-274E-97FD-20F1F3C9A907}"/>
              </a:ext>
            </a:extLst>
          </p:cNvPr>
          <p:cNvCxnSpPr>
            <a:cxnSpLocks/>
          </p:cNvCxnSpPr>
          <p:nvPr userDrawn="1"/>
        </p:nvCxnSpPr>
        <p:spPr>
          <a:xfrm flipV="1">
            <a:off x="2799397"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EA84C-19CF-F344-A206-2F76829E3C1B}"/>
              </a:ext>
            </a:extLst>
          </p:cNvPr>
          <p:cNvCxnSpPr>
            <a:cxnSpLocks/>
          </p:cNvCxnSpPr>
          <p:nvPr/>
        </p:nvCxnSpPr>
        <p:spPr>
          <a:xfrm flipV="1">
            <a:off x="332418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2D2F0C-A4CE-7249-B2E9-EC80ABB918C1}"/>
              </a:ext>
            </a:extLst>
          </p:cNvPr>
          <p:cNvCxnSpPr>
            <a:cxnSpLocks/>
          </p:cNvCxnSpPr>
          <p:nvPr userDrawn="1"/>
        </p:nvCxnSpPr>
        <p:spPr>
          <a:xfrm flipV="1">
            <a:off x="5026649"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A83DF8-5BE4-794C-8588-E249A27A253D}"/>
              </a:ext>
            </a:extLst>
          </p:cNvPr>
          <p:cNvCxnSpPr>
            <a:cxnSpLocks/>
          </p:cNvCxnSpPr>
          <p:nvPr/>
        </p:nvCxnSpPr>
        <p:spPr>
          <a:xfrm flipV="1">
            <a:off x="555622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4A6CE4-BD6D-524D-B80F-F9C676BD8845}"/>
              </a:ext>
            </a:extLst>
          </p:cNvPr>
          <p:cNvCxnSpPr>
            <a:cxnSpLocks/>
          </p:cNvCxnSpPr>
          <p:nvPr userDrawn="1"/>
        </p:nvCxnSpPr>
        <p:spPr>
          <a:xfrm flipV="1">
            <a:off x="7253901"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D8D980-30F9-364F-B360-F5001CE26EA9}"/>
              </a:ext>
            </a:extLst>
          </p:cNvPr>
          <p:cNvCxnSpPr>
            <a:cxnSpLocks/>
          </p:cNvCxnSpPr>
          <p:nvPr/>
        </p:nvCxnSpPr>
        <p:spPr>
          <a:xfrm flipV="1">
            <a:off x="778826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84402C-ADB2-B84B-A834-2F9D68CE6052}"/>
              </a:ext>
            </a:extLst>
          </p:cNvPr>
          <p:cNvCxnSpPr>
            <a:cxnSpLocks/>
          </p:cNvCxnSpPr>
          <p:nvPr userDrawn="1"/>
        </p:nvCxnSpPr>
        <p:spPr>
          <a:xfrm flipV="1">
            <a:off x="9481153"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B804A6-B669-9C49-B2B6-272692306CE7}"/>
              </a:ext>
            </a:extLst>
          </p:cNvPr>
          <p:cNvCxnSpPr>
            <a:cxnSpLocks/>
          </p:cNvCxnSpPr>
          <p:nvPr/>
        </p:nvCxnSpPr>
        <p:spPr>
          <a:xfrm flipV="1">
            <a:off x="10020300"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30C7A5-D71E-A64B-8BF7-DDD660E121D9}"/>
              </a:ext>
            </a:extLst>
          </p:cNvPr>
          <p:cNvSpPr>
            <a:spLocks noGrp="1"/>
          </p:cNvSpPr>
          <p:nvPr userDrawn="1">
            <p:ph type="body" sz="quarter" idx="16" hasCustomPrompt="1"/>
          </p:nvPr>
        </p:nvSpPr>
        <p:spPr>
          <a:xfrm>
            <a:off x="644525"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48" name="Text Placeholder 2">
            <a:extLst>
              <a:ext uri="{FF2B5EF4-FFF2-40B4-BE49-F238E27FC236}">
                <a16:creationId xmlns:a16="http://schemas.microsoft.com/office/drawing/2014/main" id="{3FEB894A-364E-C04A-B8C0-59E2D91C0E90}"/>
              </a:ext>
            </a:extLst>
          </p:cNvPr>
          <p:cNvSpPr>
            <a:spLocks noGrp="1"/>
          </p:cNvSpPr>
          <p:nvPr userDrawn="1">
            <p:ph type="body" sz="quarter" idx="17" hasCustomPrompt="1"/>
          </p:nvPr>
        </p:nvSpPr>
        <p:spPr>
          <a:xfrm>
            <a:off x="644525"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57" name="Text Placeholder 2">
            <a:extLst>
              <a:ext uri="{FF2B5EF4-FFF2-40B4-BE49-F238E27FC236}">
                <a16:creationId xmlns:a16="http://schemas.microsoft.com/office/drawing/2014/main" id="{AC088889-E96B-694B-8274-44659CDEE656}"/>
              </a:ext>
            </a:extLst>
          </p:cNvPr>
          <p:cNvSpPr>
            <a:spLocks noGrp="1"/>
          </p:cNvSpPr>
          <p:nvPr userDrawn="1">
            <p:ph type="body" sz="quarter" idx="18" hasCustomPrompt="1"/>
          </p:nvPr>
        </p:nvSpPr>
        <p:spPr>
          <a:xfrm>
            <a:off x="2872331"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59" name="Text Placeholder 2">
            <a:extLst>
              <a:ext uri="{FF2B5EF4-FFF2-40B4-BE49-F238E27FC236}">
                <a16:creationId xmlns:a16="http://schemas.microsoft.com/office/drawing/2014/main" id="{FB7BDFF1-4FB1-9744-913B-3FC1E598E5DA}"/>
              </a:ext>
            </a:extLst>
          </p:cNvPr>
          <p:cNvSpPr>
            <a:spLocks noGrp="1"/>
          </p:cNvSpPr>
          <p:nvPr userDrawn="1">
            <p:ph type="body" sz="quarter" idx="20" hasCustomPrompt="1"/>
          </p:nvPr>
        </p:nvSpPr>
        <p:spPr>
          <a:xfrm>
            <a:off x="5100137"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1" name="Text Placeholder 2">
            <a:extLst>
              <a:ext uri="{FF2B5EF4-FFF2-40B4-BE49-F238E27FC236}">
                <a16:creationId xmlns:a16="http://schemas.microsoft.com/office/drawing/2014/main" id="{CBF7B5D2-AF6B-FB41-8EB4-704E81987661}"/>
              </a:ext>
            </a:extLst>
          </p:cNvPr>
          <p:cNvSpPr>
            <a:spLocks noGrp="1"/>
          </p:cNvSpPr>
          <p:nvPr userDrawn="1">
            <p:ph type="body" sz="quarter" idx="22" hasCustomPrompt="1"/>
          </p:nvPr>
        </p:nvSpPr>
        <p:spPr>
          <a:xfrm>
            <a:off x="7327943"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3" name="Text Placeholder 2">
            <a:extLst>
              <a:ext uri="{FF2B5EF4-FFF2-40B4-BE49-F238E27FC236}">
                <a16:creationId xmlns:a16="http://schemas.microsoft.com/office/drawing/2014/main" id="{CACCBBA3-7FE2-8346-AA0C-6F57059A87C1}"/>
              </a:ext>
            </a:extLst>
          </p:cNvPr>
          <p:cNvSpPr>
            <a:spLocks noGrp="1"/>
          </p:cNvSpPr>
          <p:nvPr userDrawn="1">
            <p:ph type="body" sz="quarter" idx="24" hasCustomPrompt="1"/>
          </p:nvPr>
        </p:nvSpPr>
        <p:spPr>
          <a:xfrm>
            <a:off x="9555750"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5" name="Text Placeholder 2">
            <a:extLst>
              <a:ext uri="{FF2B5EF4-FFF2-40B4-BE49-F238E27FC236}">
                <a16:creationId xmlns:a16="http://schemas.microsoft.com/office/drawing/2014/main" id="{1C93B2BF-41D1-6145-9281-F19D35445DD8}"/>
              </a:ext>
            </a:extLst>
          </p:cNvPr>
          <p:cNvSpPr>
            <a:spLocks noGrp="1"/>
          </p:cNvSpPr>
          <p:nvPr userDrawn="1">
            <p:ph type="body" sz="quarter" idx="26" hasCustomPrompt="1"/>
          </p:nvPr>
        </p:nvSpPr>
        <p:spPr>
          <a:xfrm>
            <a:off x="1190470"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6" name="Text Placeholder 2">
            <a:extLst>
              <a:ext uri="{FF2B5EF4-FFF2-40B4-BE49-F238E27FC236}">
                <a16:creationId xmlns:a16="http://schemas.microsoft.com/office/drawing/2014/main" id="{FF2A7698-5999-7B44-A810-6D27969786C0}"/>
              </a:ext>
            </a:extLst>
          </p:cNvPr>
          <p:cNvSpPr>
            <a:spLocks noGrp="1"/>
          </p:cNvSpPr>
          <p:nvPr userDrawn="1">
            <p:ph type="body" sz="quarter" idx="27" hasCustomPrompt="1"/>
          </p:nvPr>
        </p:nvSpPr>
        <p:spPr>
          <a:xfrm>
            <a:off x="3408137"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7" name="Text Placeholder 2">
            <a:extLst>
              <a:ext uri="{FF2B5EF4-FFF2-40B4-BE49-F238E27FC236}">
                <a16:creationId xmlns:a16="http://schemas.microsoft.com/office/drawing/2014/main" id="{37467A30-053D-EF44-B674-57835D7F73B3}"/>
              </a:ext>
            </a:extLst>
          </p:cNvPr>
          <p:cNvSpPr>
            <a:spLocks noGrp="1"/>
          </p:cNvSpPr>
          <p:nvPr userDrawn="1">
            <p:ph type="body" sz="quarter" idx="28" hasCustomPrompt="1"/>
          </p:nvPr>
        </p:nvSpPr>
        <p:spPr>
          <a:xfrm>
            <a:off x="5642293"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8" name="Text Placeholder 2">
            <a:extLst>
              <a:ext uri="{FF2B5EF4-FFF2-40B4-BE49-F238E27FC236}">
                <a16:creationId xmlns:a16="http://schemas.microsoft.com/office/drawing/2014/main" id="{6D194603-8123-8D43-A9DA-C834B56F2CB7}"/>
              </a:ext>
            </a:extLst>
          </p:cNvPr>
          <p:cNvSpPr>
            <a:spLocks noGrp="1"/>
          </p:cNvSpPr>
          <p:nvPr userDrawn="1">
            <p:ph type="body" sz="quarter" idx="29" hasCustomPrompt="1"/>
          </p:nvPr>
        </p:nvSpPr>
        <p:spPr>
          <a:xfrm>
            <a:off x="7876449"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69" name="Text Placeholder 2">
            <a:extLst>
              <a:ext uri="{FF2B5EF4-FFF2-40B4-BE49-F238E27FC236}">
                <a16:creationId xmlns:a16="http://schemas.microsoft.com/office/drawing/2014/main" id="{73966F93-FD31-0943-98FF-7CFF1CF54831}"/>
              </a:ext>
            </a:extLst>
          </p:cNvPr>
          <p:cNvSpPr>
            <a:spLocks noGrp="1"/>
          </p:cNvSpPr>
          <p:nvPr userDrawn="1">
            <p:ph type="body" sz="quarter" idx="30" hasCustomPrompt="1"/>
          </p:nvPr>
        </p:nvSpPr>
        <p:spPr>
          <a:xfrm>
            <a:off x="10110606"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dirty="0"/>
              <a:t>20YY</a:t>
            </a:r>
            <a:endParaRPr lang="en-GB" dirty="0"/>
          </a:p>
        </p:txBody>
      </p:sp>
      <p:sp>
        <p:nvSpPr>
          <p:cNvPr id="43" name="Slide Number Placeholder 10">
            <a:extLst>
              <a:ext uri="{FF2B5EF4-FFF2-40B4-BE49-F238E27FC236}">
                <a16:creationId xmlns:a16="http://schemas.microsoft.com/office/drawing/2014/main" id="{64A4EB9C-9902-1348-98CC-1C363FFF0AAE}"/>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44" name="Footer Placeholder 3">
            <a:extLst>
              <a:ext uri="{FF2B5EF4-FFF2-40B4-BE49-F238E27FC236}">
                <a16:creationId xmlns:a16="http://schemas.microsoft.com/office/drawing/2014/main" id="{F208862E-7A4D-B74C-A0A8-D792E3FD0F1C}"/>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
        <p:nvSpPr>
          <p:cNvPr id="9" name="Rectangle 8">
            <a:extLst>
              <a:ext uri="{FF2B5EF4-FFF2-40B4-BE49-F238E27FC236}">
                <a16:creationId xmlns:a16="http://schemas.microsoft.com/office/drawing/2014/main" id="{D4A58766-7E11-B24B-8AA3-02FB0FFB4E5F}"/>
              </a:ext>
            </a:extLst>
          </p:cNvPr>
          <p:cNvSpPr/>
          <p:nvPr userDrawn="1"/>
        </p:nvSpPr>
        <p:spPr>
          <a:xfrm>
            <a:off x="0" y="3534223"/>
            <a:ext cx="12192000" cy="1540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47" name="Title 1">
            <a:extLst>
              <a:ext uri="{FF2B5EF4-FFF2-40B4-BE49-F238E27FC236}">
                <a16:creationId xmlns:a16="http://schemas.microsoft.com/office/drawing/2014/main" id="{3011328D-947C-7643-B571-33A46A97BCE6}"/>
              </a:ext>
            </a:extLst>
          </p:cNvPr>
          <p:cNvSpPr>
            <a:spLocks noGrp="1"/>
          </p:cNvSpPr>
          <p:nvPr>
            <p:ph type="title" hasCustomPrompt="1"/>
          </p:nvPr>
        </p:nvSpPr>
        <p:spPr>
          <a:xfrm>
            <a:off x="573069" y="816951"/>
            <a:ext cx="66064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54" name="Text Placeholder 2">
            <a:extLst>
              <a:ext uri="{FF2B5EF4-FFF2-40B4-BE49-F238E27FC236}">
                <a16:creationId xmlns:a16="http://schemas.microsoft.com/office/drawing/2014/main" id="{D1AC9082-77AE-BE4B-A497-DC6F8EE58D02}"/>
              </a:ext>
            </a:extLst>
          </p:cNvPr>
          <p:cNvSpPr>
            <a:spLocks noGrp="1"/>
          </p:cNvSpPr>
          <p:nvPr>
            <p:ph type="body" sz="quarter" idx="41" hasCustomPrompt="1"/>
          </p:nvPr>
        </p:nvSpPr>
        <p:spPr>
          <a:xfrm>
            <a:off x="2871064"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56" name="Text Placeholder 2">
            <a:extLst>
              <a:ext uri="{FF2B5EF4-FFF2-40B4-BE49-F238E27FC236}">
                <a16:creationId xmlns:a16="http://schemas.microsoft.com/office/drawing/2014/main" id="{F91184A1-245D-8048-A57A-C1DD876B8F8F}"/>
              </a:ext>
            </a:extLst>
          </p:cNvPr>
          <p:cNvSpPr>
            <a:spLocks noGrp="1"/>
          </p:cNvSpPr>
          <p:nvPr>
            <p:ph type="body" sz="quarter" idx="42" hasCustomPrompt="1"/>
          </p:nvPr>
        </p:nvSpPr>
        <p:spPr>
          <a:xfrm>
            <a:off x="5097603" y="2096280"/>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71" name="Text Placeholder 2">
            <a:extLst>
              <a:ext uri="{FF2B5EF4-FFF2-40B4-BE49-F238E27FC236}">
                <a16:creationId xmlns:a16="http://schemas.microsoft.com/office/drawing/2014/main" id="{D24B5C75-B571-4D4F-81F1-5D2DA6B7B955}"/>
              </a:ext>
            </a:extLst>
          </p:cNvPr>
          <p:cNvSpPr>
            <a:spLocks noGrp="1"/>
          </p:cNvSpPr>
          <p:nvPr>
            <p:ph type="body" sz="quarter" idx="43" hasCustomPrompt="1"/>
          </p:nvPr>
        </p:nvSpPr>
        <p:spPr>
          <a:xfrm>
            <a:off x="7324142" y="2097718"/>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73" name="Text Placeholder 2">
            <a:extLst>
              <a:ext uri="{FF2B5EF4-FFF2-40B4-BE49-F238E27FC236}">
                <a16:creationId xmlns:a16="http://schemas.microsoft.com/office/drawing/2014/main" id="{DA5A1C9A-E3DA-A745-8B0C-7F9084FF0A08}"/>
              </a:ext>
            </a:extLst>
          </p:cNvPr>
          <p:cNvSpPr>
            <a:spLocks noGrp="1"/>
          </p:cNvSpPr>
          <p:nvPr>
            <p:ph type="body" sz="quarter" idx="44" hasCustomPrompt="1"/>
          </p:nvPr>
        </p:nvSpPr>
        <p:spPr>
          <a:xfrm>
            <a:off x="9550681" y="2097718"/>
            <a:ext cx="1476375" cy="1146792"/>
          </a:xfrm>
        </p:spPr>
        <p:txBody>
          <a:bodyPr>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1" name="Text Placeholder 2">
            <a:extLst>
              <a:ext uri="{FF2B5EF4-FFF2-40B4-BE49-F238E27FC236}">
                <a16:creationId xmlns:a16="http://schemas.microsoft.com/office/drawing/2014/main" id="{5A6FFF0C-858C-BA4F-9DCD-C509DD9861EE}"/>
              </a:ext>
            </a:extLst>
          </p:cNvPr>
          <p:cNvSpPr>
            <a:spLocks noGrp="1"/>
          </p:cNvSpPr>
          <p:nvPr>
            <p:ph type="body" sz="quarter" idx="46" hasCustomPrompt="1"/>
          </p:nvPr>
        </p:nvSpPr>
        <p:spPr>
          <a:xfrm>
            <a:off x="1176338"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2" name="Text Placeholder 2">
            <a:extLst>
              <a:ext uri="{FF2B5EF4-FFF2-40B4-BE49-F238E27FC236}">
                <a16:creationId xmlns:a16="http://schemas.microsoft.com/office/drawing/2014/main" id="{E1D2209F-A51B-EC43-BE03-67EA0029A8B1}"/>
              </a:ext>
            </a:extLst>
          </p:cNvPr>
          <p:cNvSpPr>
            <a:spLocks noGrp="1"/>
          </p:cNvSpPr>
          <p:nvPr>
            <p:ph type="body" sz="quarter" idx="47" hasCustomPrompt="1"/>
          </p:nvPr>
        </p:nvSpPr>
        <p:spPr>
          <a:xfrm>
            <a:off x="3399702"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3" name="Text Placeholder 2">
            <a:extLst>
              <a:ext uri="{FF2B5EF4-FFF2-40B4-BE49-F238E27FC236}">
                <a16:creationId xmlns:a16="http://schemas.microsoft.com/office/drawing/2014/main" id="{DB6437F0-9EB7-3440-9418-F35D184642CE}"/>
              </a:ext>
            </a:extLst>
          </p:cNvPr>
          <p:cNvSpPr>
            <a:spLocks noGrp="1"/>
          </p:cNvSpPr>
          <p:nvPr>
            <p:ph type="body" sz="quarter" idx="48" hasCustomPrompt="1"/>
          </p:nvPr>
        </p:nvSpPr>
        <p:spPr>
          <a:xfrm>
            <a:off x="5635766" y="4023111"/>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4" name="Text Placeholder 2">
            <a:extLst>
              <a:ext uri="{FF2B5EF4-FFF2-40B4-BE49-F238E27FC236}">
                <a16:creationId xmlns:a16="http://schemas.microsoft.com/office/drawing/2014/main" id="{486E0FFA-6C9E-FE40-AEA9-EEEDA5885717}"/>
              </a:ext>
            </a:extLst>
          </p:cNvPr>
          <p:cNvSpPr>
            <a:spLocks noGrp="1"/>
          </p:cNvSpPr>
          <p:nvPr>
            <p:ph type="body" sz="quarter" idx="49" hasCustomPrompt="1"/>
          </p:nvPr>
        </p:nvSpPr>
        <p:spPr>
          <a:xfrm>
            <a:off x="7871830" y="4024549"/>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95" name="Text Placeholder 2">
            <a:extLst>
              <a:ext uri="{FF2B5EF4-FFF2-40B4-BE49-F238E27FC236}">
                <a16:creationId xmlns:a16="http://schemas.microsoft.com/office/drawing/2014/main" id="{3EFAE9E5-D890-6643-B064-737A4B5CAA2B}"/>
              </a:ext>
            </a:extLst>
          </p:cNvPr>
          <p:cNvSpPr>
            <a:spLocks noGrp="1"/>
          </p:cNvSpPr>
          <p:nvPr>
            <p:ph type="body" sz="quarter" idx="50" hasCustomPrompt="1"/>
          </p:nvPr>
        </p:nvSpPr>
        <p:spPr>
          <a:xfrm>
            <a:off x="10107894" y="4024549"/>
            <a:ext cx="1476375" cy="1146792"/>
          </a:xfrm>
        </p:spPr>
        <p:txBody>
          <a:bodyPr anchor="b">
            <a:norm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a:t>
            </a:r>
          </a:p>
        </p:txBody>
      </p:sp>
      <p:sp>
        <p:nvSpPr>
          <p:cNvPr id="37" name="Text Placeholder 17">
            <a:extLst>
              <a:ext uri="{FF2B5EF4-FFF2-40B4-BE49-F238E27FC236}">
                <a16:creationId xmlns:a16="http://schemas.microsoft.com/office/drawing/2014/main" id="{944E83AE-FA04-9A47-ACE8-B818520CE305}"/>
              </a:ext>
            </a:extLst>
          </p:cNvPr>
          <p:cNvSpPr>
            <a:spLocks noGrp="1"/>
          </p:cNvSpPr>
          <p:nvPr>
            <p:ph type="body" sz="quarter" idx="51" hasCustomPrompt="1"/>
          </p:nvPr>
        </p:nvSpPr>
        <p:spPr>
          <a:xfrm>
            <a:off x="571824" y="1193187"/>
            <a:ext cx="6586464"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dirty="0"/>
              <a:t>Insert subtitle</a:t>
            </a:r>
          </a:p>
        </p:txBody>
      </p:sp>
    </p:spTree>
    <p:extLst>
      <p:ext uri="{BB962C8B-B14F-4D97-AF65-F5344CB8AC3E}">
        <p14:creationId xmlns:p14="http://schemas.microsoft.com/office/powerpoint/2010/main" val="264457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Web of Scienc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 white, sitting, food&#10;&#10;Description automatically generated">
            <a:extLst>
              <a:ext uri="{FF2B5EF4-FFF2-40B4-BE49-F238E27FC236}">
                <a16:creationId xmlns:a16="http://schemas.microsoft.com/office/drawing/2014/main" id="{8524F36E-A534-5D46-8A80-0B0482480F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11" name="Picture 10" descr="A close up of a logo&#10;&#10;Description automatically generated">
            <a:extLst>
              <a:ext uri="{FF2B5EF4-FFF2-40B4-BE49-F238E27FC236}">
                <a16:creationId xmlns:a16="http://schemas.microsoft.com/office/drawing/2014/main" id="{FA921671-A78A-364B-BE26-F939BA1AC4EA}"/>
              </a:ext>
            </a:extLst>
          </p:cNvPr>
          <p:cNvPicPr>
            <a:picLocks noChangeAspect="1"/>
          </p:cNvPicPr>
          <p:nvPr userDrawn="1"/>
        </p:nvPicPr>
        <p:blipFill>
          <a:blip r:embed="rId3"/>
          <a:stretch>
            <a:fillRect/>
          </a:stretch>
        </p:blipFill>
        <p:spPr>
          <a:xfrm>
            <a:off x="377247" y="272807"/>
            <a:ext cx="2933700" cy="838200"/>
          </a:xfrm>
          <a:prstGeom prst="rect">
            <a:avLst/>
          </a:prstGeom>
        </p:spPr>
      </p:pic>
    </p:spTree>
    <p:extLst>
      <p:ext uri="{BB962C8B-B14F-4D97-AF65-F5344CB8AC3E}">
        <p14:creationId xmlns:p14="http://schemas.microsoft.com/office/powerpoint/2010/main" val="4122329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allout_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693AA-61B7-A146-B743-08A3418AA9E9}"/>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796" y="1268093"/>
            <a:ext cx="580348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2904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195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allout_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AB6A94-9F06-F54F-AD44-9AE2850E7CCD}"/>
              </a:ext>
            </a:extLst>
          </p:cNvPr>
          <p:cNvSpPr/>
          <p:nvPr userDrawn="1"/>
        </p:nvSpPr>
        <p:spPr>
          <a:xfrm>
            <a:off x="1" y="407988"/>
            <a:ext cx="11621204"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796"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301875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allout_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407988"/>
            <a:ext cx="11621951"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552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1274589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llout_dark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1" y="407988"/>
            <a:ext cx="11593512"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Text on </a:t>
            </a:r>
            <a:r>
              <a:rPr lang="en-US" dirty="0" err="1"/>
              <a:t>colour</a:t>
            </a:r>
            <a:r>
              <a:rPr lang="en-US" dirty="0"/>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552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1265439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_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32E09-C808-C343-91A7-C20324242EF7}"/>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2116" y="1268093"/>
            <a:ext cx="850092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tx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tx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tx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2223271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_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1" y="407988"/>
            <a:ext cx="11621950"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bg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bg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bg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2404381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_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1" y="407988"/>
            <a:ext cx="11621950"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00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69635" y="4538391"/>
            <a:ext cx="3676650" cy="671069"/>
          </a:xfrm>
        </p:spPr>
        <p:txBody>
          <a:bodyPr wrap="none" anchor="b" anchorCtr="0">
            <a:noAutofit/>
          </a:bodyPr>
          <a:lstStyle>
            <a:lvl1pPr marL="0" indent="0">
              <a:buNone/>
              <a:defRPr sz="1400" b="1">
                <a:solidFill>
                  <a:schemeClr val="bg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69635" y="5254855"/>
            <a:ext cx="4641850" cy="193899"/>
          </a:xfrm>
        </p:spPr>
        <p:txBody>
          <a:bodyPr wrap="square">
            <a:noAutofit/>
          </a:bodyPr>
          <a:lstStyle>
            <a:lvl1pPr marL="0" indent="0">
              <a:buNone/>
              <a:defRPr sz="1400">
                <a:solidFill>
                  <a:schemeClr val="bg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69635" y="5461724"/>
            <a:ext cx="4641850" cy="193899"/>
          </a:xfrm>
        </p:spPr>
        <p:txBody>
          <a:bodyPr wrap="square">
            <a:noAutofit/>
          </a:bodyPr>
          <a:lstStyle>
            <a:lvl1pPr marL="0" indent="0">
              <a:buNone/>
              <a:defRPr sz="1400">
                <a:solidFill>
                  <a:schemeClr val="bg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1952751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_dark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407988"/>
            <a:ext cx="11609251"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82749"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dirty="0"/>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582335" y="4538391"/>
            <a:ext cx="3676650" cy="671069"/>
          </a:xfrm>
        </p:spPr>
        <p:txBody>
          <a:bodyPr wrap="none" anchor="b" anchorCtr="0">
            <a:noAutofit/>
          </a:bodyPr>
          <a:lstStyle>
            <a:lvl1pPr marL="0" indent="0">
              <a:buNone/>
              <a:defRPr sz="1400" b="1">
                <a:solidFill>
                  <a:schemeClr val="bg1"/>
                </a:solidFill>
              </a:defRPr>
            </a:lvl1pPr>
          </a:lstStyle>
          <a:p>
            <a:pPr lvl="0"/>
            <a:r>
              <a:rPr lang="en-US" dirty="0"/>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582335" y="5254855"/>
            <a:ext cx="4641850" cy="193899"/>
          </a:xfrm>
        </p:spPr>
        <p:txBody>
          <a:bodyPr wrap="square">
            <a:noAutofit/>
          </a:bodyPr>
          <a:lstStyle>
            <a:lvl1pPr marL="0" indent="0">
              <a:buNone/>
              <a:defRPr sz="1400">
                <a:solidFill>
                  <a:schemeClr val="bg1"/>
                </a:solidFill>
              </a:defRPr>
            </a:lvl1pPr>
          </a:lstStyle>
          <a:p>
            <a:pPr lvl="0"/>
            <a:r>
              <a:rPr lang="en-US" dirty="0"/>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582335" y="5461724"/>
            <a:ext cx="4641850" cy="193899"/>
          </a:xfrm>
        </p:spPr>
        <p:txBody>
          <a:bodyPr wrap="square">
            <a:noAutofit/>
          </a:bodyPr>
          <a:lstStyle>
            <a:lvl1pPr marL="0" indent="0">
              <a:buNone/>
              <a:defRPr sz="1400">
                <a:solidFill>
                  <a:schemeClr val="bg1"/>
                </a:solidFill>
              </a:defRPr>
            </a:lvl1pPr>
          </a:lstStyle>
          <a:p>
            <a:pPr lvl="0"/>
            <a:r>
              <a:rPr lang="en-US" dirty="0"/>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dirty="0"/>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endParaRPr lang="en-GB" dirty="0"/>
          </a:p>
        </p:txBody>
      </p:sp>
    </p:spTree>
    <p:extLst>
      <p:ext uri="{BB962C8B-B14F-4D97-AF65-F5344CB8AC3E}">
        <p14:creationId xmlns:p14="http://schemas.microsoft.com/office/powerpoint/2010/main" val="26106189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ck Cover_Clarivate_CM hero">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0E2195EA-C1B5-7A4F-BB55-023A5B48E0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20" name="TextBox 19">
            <a:extLst>
              <a:ext uri="{FF2B5EF4-FFF2-40B4-BE49-F238E27FC236}">
                <a16:creationId xmlns:a16="http://schemas.microsoft.com/office/drawing/2014/main" id="{7A78CF66-AC98-BE4E-9653-09195FD48CF4}"/>
              </a:ext>
            </a:extLst>
          </p:cNvPr>
          <p:cNvSpPr txBox="1"/>
          <p:nvPr userDrawn="1"/>
        </p:nvSpPr>
        <p:spPr bwMode="gray">
          <a:xfrm>
            <a:off x="571780" y="643127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331825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 Cover_Clarivate_WS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 white, sitting, food&#10;&#10;Description automatically generated">
            <a:extLst>
              <a:ext uri="{FF2B5EF4-FFF2-40B4-BE49-F238E27FC236}">
                <a16:creationId xmlns:a16="http://schemas.microsoft.com/office/drawing/2014/main" id="{41EF93AF-158A-634A-AFAD-0643C43481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A82FD40F-8457-3946-B29E-65D0150E2096}"/>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15" name="TextBox 14">
            <a:extLst>
              <a:ext uri="{FF2B5EF4-FFF2-40B4-BE49-F238E27FC236}">
                <a16:creationId xmlns:a16="http://schemas.microsoft.com/office/drawing/2014/main" id="{641B64B8-CCC2-2943-A1F6-A77B2D3CBC24}"/>
              </a:ext>
            </a:extLst>
          </p:cNvPr>
          <p:cNvSpPr txBox="1"/>
          <p:nvPr userDrawn="1"/>
        </p:nvSpPr>
        <p:spPr bwMode="gray">
          <a:xfrm>
            <a:off x="571780" y="6431279"/>
            <a:ext cx="67688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219617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ver_Derwen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hite, man, air, bird&#10;&#10;Description automatically generated">
            <a:extLst>
              <a:ext uri="{FF2B5EF4-FFF2-40B4-BE49-F238E27FC236}">
                <a16:creationId xmlns:a16="http://schemas.microsoft.com/office/drawing/2014/main" id="{7031130F-7A88-3744-A37E-FEB52F7D35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8" name="Picture 7" descr="A close up of a logo&#10;&#10;Description automatically generated">
            <a:extLst>
              <a:ext uri="{FF2B5EF4-FFF2-40B4-BE49-F238E27FC236}">
                <a16:creationId xmlns:a16="http://schemas.microsoft.com/office/drawing/2014/main" id="{63D4B75D-47AD-FE4F-B337-DCB23F0A72AA}"/>
              </a:ext>
            </a:extLst>
          </p:cNvPr>
          <p:cNvPicPr>
            <a:picLocks noChangeAspect="1"/>
          </p:cNvPicPr>
          <p:nvPr userDrawn="1"/>
        </p:nvPicPr>
        <p:blipFill>
          <a:blip r:embed="rId3"/>
          <a:stretch>
            <a:fillRect/>
          </a:stretch>
        </p:blipFill>
        <p:spPr>
          <a:xfrm>
            <a:off x="377247" y="272807"/>
            <a:ext cx="1905000" cy="838200"/>
          </a:xfrm>
          <a:prstGeom prst="rect">
            <a:avLst/>
          </a:prstGeom>
        </p:spPr>
      </p:pic>
    </p:spTree>
    <p:extLst>
      <p:ext uri="{BB962C8B-B14F-4D97-AF65-F5344CB8AC3E}">
        <p14:creationId xmlns:p14="http://schemas.microsoft.com/office/powerpoint/2010/main" val="2913084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 Cover_Clarivate_DW Hero">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hite, man, air, bird&#10;&#10;Description automatically generated">
            <a:extLst>
              <a:ext uri="{FF2B5EF4-FFF2-40B4-BE49-F238E27FC236}">
                <a16:creationId xmlns:a16="http://schemas.microsoft.com/office/drawing/2014/main" id="{2277FF01-2860-FA40-804C-C963BE1B2F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9" name="TextBox 8">
            <a:extLst>
              <a:ext uri="{FF2B5EF4-FFF2-40B4-BE49-F238E27FC236}">
                <a16:creationId xmlns:a16="http://schemas.microsoft.com/office/drawing/2014/main" id="{2C9A8E32-7B13-694D-894E-DB2738815173}"/>
              </a:ext>
            </a:extLst>
          </p:cNvPr>
          <p:cNvSpPr txBox="1"/>
          <p:nvPr userDrawn="1"/>
        </p:nvSpPr>
        <p:spPr bwMode="gray">
          <a:xfrm>
            <a:off x="571780" y="6340186"/>
            <a:ext cx="67993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1" name="Picture 10" descr="A close up of a flower&#10;&#10;Description automatically generated">
            <a:extLst>
              <a:ext uri="{FF2B5EF4-FFF2-40B4-BE49-F238E27FC236}">
                <a16:creationId xmlns:a16="http://schemas.microsoft.com/office/drawing/2014/main" id="{9C70171F-E263-3740-9F41-4CFBBCF42315}"/>
              </a:ext>
            </a:extLst>
          </p:cNvPr>
          <p:cNvPicPr>
            <a:picLocks noChangeAspect="1"/>
          </p:cNvPicPr>
          <p:nvPr userDrawn="1"/>
        </p:nvPicPr>
        <p:blipFill>
          <a:blip r:embed="rId3"/>
          <a:stretch>
            <a:fillRect/>
          </a:stretch>
        </p:blipFill>
        <p:spPr>
          <a:xfrm>
            <a:off x="352670" y="265773"/>
            <a:ext cx="2799590" cy="838200"/>
          </a:xfrm>
          <a:prstGeom prst="rect">
            <a:avLst/>
          </a:prstGeom>
        </p:spPr>
      </p:pic>
    </p:spTree>
    <p:extLst>
      <p:ext uri="{BB962C8B-B14F-4D97-AF65-F5344CB8AC3E}">
        <p14:creationId xmlns:p14="http://schemas.microsoft.com/office/powerpoint/2010/main" val="2379994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 Cover_Clarivate_MM hero">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itting, table, white&#10;&#10;Description automatically generated">
            <a:extLst>
              <a:ext uri="{FF2B5EF4-FFF2-40B4-BE49-F238E27FC236}">
                <a16:creationId xmlns:a16="http://schemas.microsoft.com/office/drawing/2014/main" id="{546A1D87-1311-D347-9C03-03F971B62A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18" name="TextBox 17">
            <a:extLst>
              <a:ext uri="{FF2B5EF4-FFF2-40B4-BE49-F238E27FC236}">
                <a16:creationId xmlns:a16="http://schemas.microsoft.com/office/drawing/2014/main" id="{593C3863-E271-D84A-8FF9-26A4C21B87D1}"/>
              </a:ext>
            </a:extLst>
          </p:cNvPr>
          <p:cNvSpPr txBox="1"/>
          <p:nvPr userDrawn="1"/>
        </p:nvSpPr>
        <p:spPr bwMode="gray">
          <a:xfrm>
            <a:off x="571780" y="6340186"/>
            <a:ext cx="68196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3860128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cover_Clarivate_CT hero">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game, white&#10;&#10;Description automatically generated">
            <a:extLst>
              <a:ext uri="{FF2B5EF4-FFF2-40B4-BE49-F238E27FC236}">
                <a16:creationId xmlns:a16="http://schemas.microsoft.com/office/drawing/2014/main" id="{3F7357BE-4A92-7F4F-B642-CC61FF844D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pic>
        <p:nvPicPr>
          <p:cNvPr id="11" name="Picture 10" descr="A close up of a flower&#10;&#10;Description automatically generated">
            <a:extLst>
              <a:ext uri="{FF2B5EF4-FFF2-40B4-BE49-F238E27FC236}">
                <a16:creationId xmlns:a16="http://schemas.microsoft.com/office/drawing/2014/main" id="{4F8587C1-114E-E940-B1C2-6D7E789DFF2F}"/>
              </a:ext>
            </a:extLst>
          </p:cNvPr>
          <p:cNvPicPr>
            <a:picLocks noChangeAspect="1"/>
          </p:cNvPicPr>
          <p:nvPr userDrawn="1"/>
        </p:nvPicPr>
        <p:blipFill>
          <a:blip r:embed="rId3"/>
          <a:stretch>
            <a:fillRect/>
          </a:stretch>
        </p:blipFill>
        <p:spPr>
          <a:xfrm>
            <a:off x="352670" y="265773"/>
            <a:ext cx="2799590" cy="838200"/>
          </a:xfrm>
          <a:prstGeom prst="rect">
            <a:avLst/>
          </a:prstGeom>
        </p:spPr>
      </p:pic>
      <p:sp>
        <p:nvSpPr>
          <p:cNvPr id="19" name="TextBox 18">
            <a:extLst>
              <a:ext uri="{FF2B5EF4-FFF2-40B4-BE49-F238E27FC236}">
                <a16:creationId xmlns:a16="http://schemas.microsoft.com/office/drawing/2014/main" id="{EAE97A46-BE7E-AD49-B0EC-26BE61F16EE7}"/>
              </a:ext>
            </a:extLst>
          </p:cNvPr>
          <p:cNvSpPr txBox="1"/>
          <p:nvPr userDrawn="1"/>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spTree>
    <p:extLst>
      <p:ext uri="{BB962C8B-B14F-4D97-AF65-F5344CB8AC3E}">
        <p14:creationId xmlns:p14="http://schemas.microsoft.com/office/powerpoint/2010/main" val="2035708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_CompuMark">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keyboard, indoor, computer, sitting&#10;&#10;Description automatically generated">
            <a:extLst>
              <a:ext uri="{FF2B5EF4-FFF2-40B4-BE49-F238E27FC236}">
                <a16:creationId xmlns:a16="http://schemas.microsoft.com/office/drawing/2014/main" id="{923F4443-8ACC-284E-815B-D79860A88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20" name="TextBox 19">
            <a:extLst>
              <a:ext uri="{FF2B5EF4-FFF2-40B4-BE49-F238E27FC236}">
                <a16:creationId xmlns:a16="http://schemas.microsoft.com/office/drawing/2014/main" id="{7A78CF66-AC98-BE4E-9653-09195FD48CF4}"/>
              </a:ext>
            </a:extLst>
          </p:cNvPr>
          <p:cNvSpPr txBox="1"/>
          <p:nvPr userDrawn="1"/>
        </p:nvSpPr>
        <p:spPr bwMode="gray">
          <a:xfrm>
            <a:off x="571780" y="643127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5" name="Picture 14" descr="A close up of a logo&#10;&#10;Description automatically generated">
            <a:extLst>
              <a:ext uri="{FF2B5EF4-FFF2-40B4-BE49-F238E27FC236}">
                <a16:creationId xmlns:a16="http://schemas.microsoft.com/office/drawing/2014/main" id="{DAD06962-88E7-1D4D-B646-3D7AE832A5BD}"/>
              </a:ext>
            </a:extLst>
          </p:cNvPr>
          <p:cNvPicPr>
            <a:picLocks noChangeAspect="1"/>
          </p:cNvPicPr>
          <p:nvPr userDrawn="1"/>
        </p:nvPicPr>
        <p:blipFill>
          <a:blip r:embed="rId3"/>
          <a:stretch>
            <a:fillRect/>
          </a:stretch>
        </p:blipFill>
        <p:spPr>
          <a:xfrm>
            <a:off x="361816" y="265773"/>
            <a:ext cx="2498252" cy="841248"/>
          </a:xfrm>
          <a:prstGeom prst="rect">
            <a:avLst/>
          </a:prstGeom>
        </p:spPr>
      </p:pic>
    </p:spTree>
    <p:extLst>
      <p:ext uri="{BB962C8B-B14F-4D97-AF65-F5344CB8AC3E}">
        <p14:creationId xmlns:p14="http://schemas.microsoft.com/office/powerpoint/2010/main" val="13875627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_Web of Scienc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indoor, appliance, white&#10;&#10;Description automatically generated">
            <a:extLst>
              <a:ext uri="{FF2B5EF4-FFF2-40B4-BE49-F238E27FC236}">
                <a16:creationId xmlns:a16="http://schemas.microsoft.com/office/drawing/2014/main" id="{4FA9A7AE-5824-394F-8D59-80B231F957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5" name="TextBox 14">
            <a:extLst>
              <a:ext uri="{FF2B5EF4-FFF2-40B4-BE49-F238E27FC236}">
                <a16:creationId xmlns:a16="http://schemas.microsoft.com/office/drawing/2014/main" id="{641B64B8-CCC2-2943-A1F6-A77B2D3CBC24}"/>
              </a:ext>
            </a:extLst>
          </p:cNvPr>
          <p:cNvSpPr txBox="1"/>
          <p:nvPr userDrawn="1"/>
        </p:nvSpPr>
        <p:spPr bwMode="gray">
          <a:xfrm>
            <a:off x="571780" y="6431279"/>
            <a:ext cx="67688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close up of a logo&#10;&#10;Description automatically generated">
            <a:extLst>
              <a:ext uri="{FF2B5EF4-FFF2-40B4-BE49-F238E27FC236}">
                <a16:creationId xmlns:a16="http://schemas.microsoft.com/office/drawing/2014/main" id="{309A2B1E-B542-2D40-A270-4B0649C17726}"/>
              </a:ext>
            </a:extLst>
          </p:cNvPr>
          <p:cNvPicPr>
            <a:picLocks noChangeAspect="1"/>
          </p:cNvPicPr>
          <p:nvPr userDrawn="1"/>
        </p:nvPicPr>
        <p:blipFill>
          <a:blip r:embed="rId3"/>
          <a:stretch>
            <a:fillRect/>
          </a:stretch>
        </p:blipFill>
        <p:spPr>
          <a:xfrm>
            <a:off x="377247" y="272807"/>
            <a:ext cx="2933700" cy="838200"/>
          </a:xfrm>
          <a:prstGeom prst="rect">
            <a:avLst/>
          </a:prstGeom>
        </p:spPr>
      </p:pic>
    </p:spTree>
    <p:extLst>
      <p:ext uri="{BB962C8B-B14F-4D97-AF65-F5344CB8AC3E}">
        <p14:creationId xmlns:p14="http://schemas.microsoft.com/office/powerpoint/2010/main" val="477532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_Derwen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umbrella, white, holding, stool&#10;&#10;Description automatically generated">
            <a:extLst>
              <a:ext uri="{FF2B5EF4-FFF2-40B4-BE49-F238E27FC236}">
                <a16:creationId xmlns:a16="http://schemas.microsoft.com/office/drawing/2014/main" id="{C7D198B7-FF83-8944-81D4-3D50AD1532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9" name="TextBox 8">
            <a:extLst>
              <a:ext uri="{FF2B5EF4-FFF2-40B4-BE49-F238E27FC236}">
                <a16:creationId xmlns:a16="http://schemas.microsoft.com/office/drawing/2014/main" id="{2C9A8E32-7B13-694D-894E-DB2738815173}"/>
              </a:ext>
            </a:extLst>
          </p:cNvPr>
          <p:cNvSpPr txBox="1"/>
          <p:nvPr userDrawn="1"/>
        </p:nvSpPr>
        <p:spPr bwMode="gray">
          <a:xfrm>
            <a:off x="571780" y="6340186"/>
            <a:ext cx="67993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close up of a logo&#10;&#10;Description automatically generated">
            <a:extLst>
              <a:ext uri="{FF2B5EF4-FFF2-40B4-BE49-F238E27FC236}">
                <a16:creationId xmlns:a16="http://schemas.microsoft.com/office/drawing/2014/main" id="{7EEFFBFC-D646-DB45-82C2-458DEC11BAD2}"/>
              </a:ext>
            </a:extLst>
          </p:cNvPr>
          <p:cNvPicPr>
            <a:picLocks noChangeAspect="1"/>
          </p:cNvPicPr>
          <p:nvPr userDrawn="1"/>
        </p:nvPicPr>
        <p:blipFill>
          <a:blip r:embed="rId3"/>
          <a:stretch>
            <a:fillRect/>
          </a:stretch>
        </p:blipFill>
        <p:spPr>
          <a:xfrm>
            <a:off x="377247" y="272807"/>
            <a:ext cx="1905000" cy="838200"/>
          </a:xfrm>
          <a:prstGeom prst="rect">
            <a:avLst/>
          </a:prstGeom>
        </p:spPr>
      </p:pic>
    </p:spTree>
    <p:extLst>
      <p:ext uri="{BB962C8B-B14F-4D97-AF65-F5344CB8AC3E}">
        <p14:creationId xmlns:p14="http://schemas.microsoft.com/office/powerpoint/2010/main" val="485770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_MarkMonito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sitting, white, cup&#10;&#10;Description automatically generated">
            <a:extLst>
              <a:ext uri="{FF2B5EF4-FFF2-40B4-BE49-F238E27FC236}">
                <a16:creationId xmlns:a16="http://schemas.microsoft.com/office/drawing/2014/main" id="{3A270755-447B-D343-8BA2-32EA925D87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8" name="TextBox 17">
            <a:extLst>
              <a:ext uri="{FF2B5EF4-FFF2-40B4-BE49-F238E27FC236}">
                <a16:creationId xmlns:a16="http://schemas.microsoft.com/office/drawing/2014/main" id="{593C3863-E271-D84A-8FF9-26A4C21B87D1}"/>
              </a:ext>
            </a:extLst>
          </p:cNvPr>
          <p:cNvSpPr txBox="1"/>
          <p:nvPr userDrawn="1"/>
        </p:nvSpPr>
        <p:spPr bwMode="gray">
          <a:xfrm>
            <a:off x="571780" y="6340186"/>
            <a:ext cx="681962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close up of a logo&#10;&#10;Description automatically generated">
            <a:extLst>
              <a:ext uri="{FF2B5EF4-FFF2-40B4-BE49-F238E27FC236}">
                <a16:creationId xmlns:a16="http://schemas.microsoft.com/office/drawing/2014/main" id="{02B10F59-13D5-1145-A860-B970789A17D3}"/>
              </a:ext>
            </a:extLst>
          </p:cNvPr>
          <p:cNvPicPr>
            <a:picLocks noChangeAspect="1"/>
          </p:cNvPicPr>
          <p:nvPr userDrawn="1"/>
        </p:nvPicPr>
        <p:blipFill>
          <a:blip r:embed="rId3"/>
          <a:stretch>
            <a:fillRect/>
          </a:stretch>
        </p:blipFill>
        <p:spPr>
          <a:xfrm>
            <a:off x="374274" y="271606"/>
            <a:ext cx="2514600" cy="838200"/>
          </a:xfrm>
          <a:prstGeom prst="rect">
            <a:avLst/>
          </a:prstGeom>
        </p:spPr>
      </p:pic>
    </p:spTree>
    <p:extLst>
      <p:ext uri="{BB962C8B-B14F-4D97-AF65-F5344CB8AC3E}">
        <p14:creationId xmlns:p14="http://schemas.microsoft.com/office/powerpoint/2010/main" val="24178161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 cover_Cortellis">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hite, laying, sitting, holding&#10;&#10;Description automatically generated">
            <a:extLst>
              <a:ext uri="{FF2B5EF4-FFF2-40B4-BE49-F238E27FC236}">
                <a16:creationId xmlns:a16="http://schemas.microsoft.com/office/drawing/2014/main" id="{ACFE882F-08B0-EB4C-B839-011932C687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9" name="TextBox 18">
            <a:extLst>
              <a:ext uri="{FF2B5EF4-FFF2-40B4-BE49-F238E27FC236}">
                <a16:creationId xmlns:a16="http://schemas.microsoft.com/office/drawing/2014/main" id="{EAE97A46-BE7E-AD49-B0EC-26BE61F16EE7}"/>
              </a:ext>
            </a:extLst>
          </p:cNvPr>
          <p:cNvSpPr txBox="1"/>
          <p:nvPr userDrawn="1"/>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0" name="Picture 9" descr="A picture containing drawing&#10;&#10;Description automatically generated">
            <a:extLst>
              <a:ext uri="{FF2B5EF4-FFF2-40B4-BE49-F238E27FC236}">
                <a16:creationId xmlns:a16="http://schemas.microsoft.com/office/drawing/2014/main" id="{367E6AFB-40CE-AB41-BA46-C90D67BA3BE5}"/>
              </a:ext>
            </a:extLst>
          </p:cNvPr>
          <p:cNvPicPr>
            <a:picLocks noChangeAspect="1"/>
          </p:cNvPicPr>
          <p:nvPr userDrawn="1"/>
        </p:nvPicPr>
        <p:blipFill>
          <a:blip r:embed="rId3"/>
          <a:stretch>
            <a:fillRect/>
          </a:stretch>
        </p:blipFill>
        <p:spPr>
          <a:xfrm>
            <a:off x="374274" y="271606"/>
            <a:ext cx="1892300" cy="838200"/>
          </a:xfrm>
          <a:prstGeom prst="rect">
            <a:avLst/>
          </a:prstGeom>
        </p:spPr>
      </p:pic>
    </p:spTree>
    <p:extLst>
      <p:ext uri="{BB962C8B-B14F-4D97-AF65-F5344CB8AC3E}">
        <p14:creationId xmlns:p14="http://schemas.microsoft.com/office/powerpoint/2010/main" val="25157866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 cover_Techstreet">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toothbrush, sitting, white&#10;&#10;Description automatically generated">
            <a:extLst>
              <a:ext uri="{FF2B5EF4-FFF2-40B4-BE49-F238E27FC236}">
                <a16:creationId xmlns:a16="http://schemas.microsoft.com/office/drawing/2014/main" id="{B845B4C2-9ABE-624A-B548-1566480E9B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571778" y="2386673"/>
            <a:ext cx="5616000" cy="1279649"/>
          </a:xfrm>
        </p:spPr>
        <p:txBody>
          <a:bodyPr>
            <a:noAutofit/>
          </a:bodyPr>
          <a:lstStyle>
            <a:lvl1pPr marL="0" indent="0">
              <a:buNone/>
              <a:defRPr sz="4600" b="1" spc="20" baseline="0">
                <a:solidFill>
                  <a:schemeClr val="tx1"/>
                </a:solidFill>
              </a:defRPr>
            </a:lvl1pPr>
          </a:lstStyle>
          <a:p>
            <a:pPr lvl="0"/>
            <a:r>
              <a:rPr lang="en-US" dirty="0"/>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577117"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577117"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577117"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a:t>+x xx </a:t>
            </a:r>
            <a:r>
              <a:rPr lang="en-US" dirty="0" err="1"/>
              <a:t>xxxx</a:t>
            </a:r>
            <a:r>
              <a:rPr lang="en-US" dirty="0"/>
              <a:t> </a:t>
            </a:r>
            <a:r>
              <a:rPr lang="en-US" dirty="0" err="1"/>
              <a:t>xxxx</a:t>
            </a:r>
            <a:endParaRPr lang="en-US" dirty="0"/>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577117"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dirty="0" err="1"/>
              <a:t>clarivate.com</a:t>
            </a:r>
            <a:endParaRPr lang="en-US" dirty="0"/>
          </a:p>
        </p:txBody>
      </p:sp>
      <p:sp>
        <p:nvSpPr>
          <p:cNvPr id="19" name="TextBox 18">
            <a:extLst>
              <a:ext uri="{FF2B5EF4-FFF2-40B4-BE49-F238E27FC236}">
                <a16:creationId xmlns:a16="http://schemas.microsoft.com/office/drawing/2014/main" id="{EAE97A46-BE7E-AD49-B0EC-26BE61F16EE7}"/>
              </a:ext>
            </a:extLst>
          </p:cNvPr>
          <p:cNvSpPr txBox="1"/>
          <p:nvPr userDrawn="1"/>
        </p:nvSpPr>
        <p:spPr bwMode="gray">
          <a:xfrm>
            <a:off x="571780" y="6340186"/>
            <a:ext cx="664690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dirty="0"/>
              <a:t>© 2020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dirty="0"/>
          </a:p>
        </p:txBody>
      </p:sp>
      <p:pic>
        <p:nvPicPr>
          <p:cNvPr id="15" name="Picture 14" descr="A close up of a logo&#10;&#10;Description automatically generated">
            <a:extLst>
              <a:ext uri="{FF2B5EF4-FFF2-40B4-BE49-F238E27FC236}">
                <a16:creationId xmlns:a16="http://schemas.microsoft.com/office/drawing/2014/main" id="{81B01A8E-2519-7A49-9057-3DB12E0FC9C7}"/>
              </a:ext>
            </a:extLst>
          </p:cNvPr>
          <p:cNvPicPr>
            <a:picLocks noChangeAspect="1"/>
          </p:cNvPicPr>
          <p:nvPr userDrawn="1"/>
        </p:nvPicPr>
        <p:blipFill>
          <a:blip r:embed="rId3"/>
          <a:stretch>
            <a:fillRect/>
          </a:stretch>
        </p:blipFill>
        <p:spPr>
          <a:xfrm>
            <a:off x="374274" y="271606"/>
            <a:ext cx="2222500" cy="838200"/>
          </a:xfrm>
          <a:prstGeom prst="rect">
            <a:avLst/>
          </a:prstGeom>
        </p:spPr>
      </p:pic>
    </p:spTree>
    <p:extLst>
      <p:ext uri="{BB962C8B-B14F-4D97-AF65-F5344CB8AC3E}">
        <p14:creationId xmlns:p14="http://schemas.microsoft.com/office/powerpoint/2010/main" val="2476350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est">
    <p:spTree>
      <p:nvGrpSpPr>
        <p:cNvPr id="1" name=""/>
        <p:cNvGrpSpPr/>
        <p:nvPr/>
      </p:nvGrpSpPr>
      <p:grpSpPr>
        <a:xfrm>
          <a:off x="0" y="0"/>
          <a:ext cx="0" cy="0"/>
          <a:chOff x="0" y="0"/>
          <a:chExt cx="0" cy="0"/>
        </a:xfrm>
      </p:grpSpPr>
      <p:sp>
        <p:nvSpPr>
          <p:cNvPr id="2" name="Object 1"/>
          <p:cNvSpPr/>
          <p:nvPr/>
        </p:nvSpPr>
        <p:spPr>
          <a:xfrm>
            <a:off x="164592" y="5623560"/>
            <a:ext cx="3657600" cy="685800"/>
          </a:xfrm>
          <a:prstGeom prst="rect">
            <a:avLst/>
          </a:prstGeom>
          <a:noFill/>
        </p:spPr>
        <p:txBody>
          <a:bodyPr wrap="square" rtlCol="0" anchor="ctr"/>
          <a:lstStyle/>
          <a:p>
            <a:pPr>
              <a:buNone/>
            </a:pPr>
            <a:r>
              <a:rPr lang="en-US" sz="1900" b="1" dirty="0">
                <a:solidFill>
                  <a:srgbClr val="000000"/>
                </a:solidFill>
                <a:latin typeface="Calibri" pitchFamily="34" charset="0"/>
                <a:ea typeface="Calibri" pitchFamily="34" charset="-122"/>
                <a:cs typeface="Calibri" pitchFamily="34" charset="-120"/>
              </a:rPr>
              <a:t>Cortellis</a:t>
            </a:r>
            <a:endParaRPr lang="en-US" dirty="0"/>
          </a:p>
        </p:txBody>
      </p:sp>
      <p:sp>
        <p:nvSpPr>
          <p:cNvPr id="3" name="Object 2"/>
          <p:cNvSpPr/>
          <p:nvPr/>
        </p:nvSpPr>
        <p:spPr>
          <a:xfrm>
            <a:off x="164592" y="5897880"/>
            <a:ext cx="3657600" cy="685800"/>
          </a:xfrm>
          <a:prstGeom prst="rect">
            <a:avLst/>
          </a:prstGeom>
          <a:noFill/>
        </p:spPr>
        <p:txBody>
          <a:bodyPr wrap="square" rtlCol="0" anchor="ctr"/>
          <a:lstStyle/>
          <a:p>
            <a:pPr>
              <a:buNone/>
            </a:pPr>
            <a:r>
              <a:rPr lang="en-US" sz="1600" i="1" dirty="0">
                <a:solidFill>
                  <a:srgbClr val="676666"/>
                </a:solidFill>
                <a:latin typeface="Calibri" pitchFamily="34" charset="0"/>
                <a:ea typeface="Calibri" pitchFamily="34" charset="-122"/>
                <a:cs typeface="Calibri" pitchFamily="34" charset="-120"/>
              </a:rPr>
              <a:t>Powering Life Sciences Innovation</a:t>
            </a:r>
            <a:endParaRPr lang="en-US" dirty="0"/>
          </a:p>
        </p:txBody>
      </p:sp>
      <p:sp>
        <p:nvSpPr>
          <p:cNvPr id="4" name="Object 3"/>
          <p:cNvSpPr/>
          <p:nvPr/>
        </p:nvSpPr>
        <p:spPr>
          <a:xfrm>
            <a:off x="164592" y="6172200"/>
            <a:ext cx="12192000" cy="685800"/>
          </a:xfrm>
          <a:prstGeom prst="rect">
            <a:avLst/>
          </a:prstGeom>
          <a:noFill/>
        </p:spPr>
        <p:txBody>
          <a:bodyPr wrap="square" rtlCol="0" anchor="ctr"/>
          <a:lstStyle/>
          <a:p>
            <a:pPr>
              <a:buNone/>
            </a:pPr>
            <a:r>
              <a:rPr lang="en-US" sz="1000" i="1" dirty="0">
                <a:solidFill>
                  <a:srgbClr val="000000"/>
                </a:solidFill>
                <a:latin typeface="Calibri" pitchFamily="34" charset="0"/>
                <a:ea typeface="Calibri" pitchFamily="34" charset="-122"/>
                <a:cs typeface="Calibri" pitchFamily="34" charset="-120"/>
              </a:rPr>
              <a:t>Sourced from Cortellis Analytics - Drug Timeline &amp; Success Rates © 2020 Clarivate Analytics</a:t>
            </a:r>
            <a:endParaRPr lang="en-US" dirty="0"/>
          </a:p>
        </p:txBody>
      </p:sp>
      <p:pic>
        <p:nvPicPr>
          <p:cNvPr id="5" name="Object 4" descr="/intelligence/images/homepage-header/clarivate-logo.png"/>
          <p:cNvPicPr>
            <a:picLocks noChangeAspect="1"/>
          </p:cNvPicPr>
          <p:nvPr/>
        </p:nvPicPr>
        <p:blipFill>
          <a:blip r:embed="rId2"/>
          <a:stretch>
            <a:fillRect/>
          </a:stretch>
        </p:blipFill>
        <p:spPr>
          <a:xfrm>
            <a:off x="10363200" y="6035040"/>
            <a:ext cx="1554480" cy="530352"/>
          </a:xfrm>
          <a:prstGeom prst="rect">
            <a:avLst/>
          </a:prstGeom>
        </p:spPr>
      </p:pic>
    </p:spTree>
    <p:extLst>
      <p:ext uri="{BB962C8B-B14F-4D97-AF65-F5344CB8AC3E}">
        <p14:creationId xmlns:p14="http://schemas.microsoft.com/office/powerpoint/2010/main" val="364093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_MarkMonitor">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itting, table, white&#10;&#10;Description automatically generated">
            <a:extLst>
              <a:ext uri="{FF2B5EF4-FFF2-40B4-BE49-F238E27FC236}">
                <a16:creationId xmlns:a16="http://schemas.microsoft.com/office/drawing/2014/main" id="{3F8C2B1D-EC71-6249-B7EE-06024271E1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566698"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dirty="0"/>
              <a:t>Insert Presentation title, </a:t>
            </a:r>
            <a:br>
              <a:rPr lang="en-US" dirty="0"/>
            </a:br>
            <a:r>
              <a:rPr lang="en-US" dirty="0"/>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566698"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dirty="0"/>
              <a:t>Insert Presentation Subtitle, </a:t>
            </a:r>
            <a:br>
              <a:rPr lang="en-US" dirty="0"/>
            </a:br>
            <a:r>
              <a:rPr lang="en-US" dirty="0"/>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567539"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567539"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dirty="0"/>
              <a:t>00.00.2019</a:t>
            </a:r>
          </a:p>
        </p:txBody>
      </p:sp>
      <p:pic>
        <p:nvPicPr>
          <p:cNvPr id="8" name="Picture 7" descr="A close up of a logo&#10;&#10;Description automatically generated">
            <a:extLst>
              <a:ext uri="{FF2B5EF4-FFF2-40B4-BE49-F238E27FC236}">
                <a16:creationId xmlns:a16="http://schemas.microsoft.com/office/drawing/2014/main" id="{2213572D-BE05-FC49-BE26-2359A616E82A}"/>
              </a:ext>
            </a:extLst>
          </p:cNvPr>
          <p:cNvPicPr>
            <a:picLocks noChangeAspect="1"/>
          </p:cNvPicPr>
          <p:nvPr userDrawn="1"/>
        </p:nvPicPr>
        <p:blipFill>
          <a:blip r:embed="rId3"/>
          <a:stretch>
            <a:fillRect/>
          </a:stretch>
        </p:blipFill>
        <p:spPr>
          <a:xfrm>
            <a:off x="374274" y="271606"/>
            <a:ext cx="2514600" cy="838200"/>
          </a:xfrm>
          <a:prstGeom prst="rect">
            <a:avLst/>
          </a:prstGeom>
        </p:spPr>
      </p:pic>
    </p:spTree>
    <p:extLst>
      <p:ext uri="{BB962C8B-B14F-4D97-AF65-F5344CB8AC3E}">
        <p14:creationId xmlns:p14="http://schemas.microsoft.com/office/powerpoint/2010/main" val="31245869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560216" y="1313425"/>
            <a:ext cx="10827664" cy="3932767"/>
          </a:xfrm>
          <a:prstGeom prst="rect">
            <a:avLst/>
          </a:prstGeom>
        </p:spPr>
        <p:txBody>
          <a:bodyPr vert="horz" lIns="0" tIns="0" rIns="0" bIns="0"/>
          <a:lstStyle>
            <a:lvl1pPr marL="311992" indent="-311992">
              <a:buClr>
                <a:srgbClr val="666666"/>
              </a:buClr>
              <a:buSzPct val="60000"/>
              <a:buFont typeface="Courier New"/>
              <a:buChar char="o"/>
              <a:defRPr sz="2000" b="0" i="0">
                <a:latin typeface="+mj-lt"/>
                <a:cs typeface="Arial"/>
              </a:defRPr>
            </a:lvl1pPr>
            <a:lvl2pPr marL="844779" indent="-283193">
              <a:buSzPct val="40000"/>
              <a:buFont typeface="Wingdings" charset="2"/>
              <a:buChar char=""/>
              <a:defRPr sz="2000" b="0" i="0" baseline="0">
                <a:latin typeface="+mj-lt"/>
                <a:cs typeface="Arial"/>
              </a:defRPr>
            </a:lvl2pPr>
            <a:lvl3pPr marL="1334367" indent="-211195">
              <a:defRPr sz="2000" b="0" i="0" baseline="0">
                <a:latin typeface="+mj-lt"/>
                <a:cs typeface="Arial"/>
              </a:defRPr>
            </a:lvl3pPr>
            <a:lvl4pPr marL="1943951" indent="-259194">
              <a:defRPr sz="1867">
                <a:latin typeface="+mj-lt"/>
              </a:defRPr>
            </a:lvl4pPr>
            <a:lvl5pPr marL="2743131" indent="-304792">
              <a:buFont typeface="Wingdings" charset="2"/>
              <a:buChar char="ü"/>
              <a:defRPr sz="1867"/>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560217" y="514642"/>
            <a:ext cx="10803303" cy="399311"/>
          </a:xfrm>
          <a:prstGeom prst="rect">
            <a:avLst/>
          </a:prstGeom>
        </p:spPr>
        <p:txBody>
          <a:bodyPr vert="horz" lIns="0" tIns="0" rIns="0" bIns="0"/>
          <a:lstStyle>
            <a:lvl1pPr algn="l">
              <a:defRPr sz="20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p:nvSpPr>
        <p:spPr>
          <a:xfrm>
            <a:off x="11466766" y="146279"/>
            <a:ext cx="293765"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800" smtClean="0">
                <a:solidFill>
                  <a:srgbClr val="444444"/>
                </a:solidFill>
                <a:latin typeface="+mj-lt"/>
              </a:rPr>
              <a:pPr algn="r"/>
              <a:t>‹#›</a:t>
            </a:fld>
            <a:endParaRPr lang="en-US" sz="1200" dirty="0">
              <a:solidFill>
                <a:srgbClr val="444444"/>
              </a:solidFill>
              <a:latin typeface="+mj-lt"/>
            </a:endParaRPr>
          </a:p>
        </p:txBody>
      </p:sp>
      <p:sp>
        <p:nvSpPr>
          <p:cNvPr id="12" name="Text Placeholder 2"/>
          <p:cNvSpPr>
            <a:spLocks noGrp="1"/>
          </p:cNvSpPr>
          <p:nvPr>
            <p:ph type="body" sz="quarter" idx="13" hasCustomPrompt="1"/>
          </p:nvPr>
        </p:nvSpPr>
        <p:spPr>
          <a:xfrm>
            <a:off x="7685349" y="243903"/>
            <a:ext cx="3596688" cy="123111"/>
          </a:xfrm>
          <a:prstGeom prst="rect">
            <a:avLst/>
          </a:prstGeom>
        </p:spPr>
        <p:txBody>
          <a:bodyPr vert="horz" wrap="square" lIns="0" tIns="0" rIns="0" bIns="0" anchor="b" anchorCtr="0">
            <a:spAutoFit/>
          </a:bodyPr>
          <a:lstStyle>
            <a:lvl1pPr marL="0" indent="0" algn="r" defTabSz="609585" rtl="0" eaLnBrk="1" latinLnBrk="0" hangingPunct="1">
              <a:buNone/>
              <a:defRPr lang="en-GB" sz="800" kern="1200" dirty="0" smtClean="0">
                <a:solidFill>
                  <a:srgbClr val="444444"/>
                </a:solidFill>
                <a:latin typeface="+mj-lt"/>
                <a:ea typeface="+mn-ea"/>
                <a:cs typeface="+mn-cs"/>
              </a:defRPr>
            </a:lvl1pPr>
            <a:lvl2pPr marL="0" indent="0" algn="r" defTabSz="609585" rtl="0" eaLnBrk="1" latinLnBrk="0" hangingPunct="1">
              <a:buNone/>
              <a:defRPr lang="en-GB" sz="800" kern="1200" dirty="0" smtClean="0">
                <a:solidFill>
                  <a:srgbClr val="444444"/>
                </a:solidFill>
                <a:latin typeface="+mj-lt"/>
                <a:ea typeface="+mn-ea"/>
                <a:cs typeface="+mn-cs"/>
              </a:defRPr>
            </a:lvl2pPr>
            <a:lvl3pPr marL="0" indent="0" algn="r" defTabSz="609585" rtl="0" eaLnBrk="1" latinLnBrk="0" hangingPunct="1">
              <a:buNone/>
              <a:defRPr lang="en-GB" sz="800" kern="1200" dirty="0" smtClean="0">
                <a:solidFill>
                  <a:srgbClr val="444444"/>
                </a:solidFill>
                <a:latin typeface="+mj-lt"/>
                <a:ea typeface="+mn-ea"/>
                <a:cs typeface="+mn-cs"/>
              </a:defRPr>
            </a:lvl3pPr>
            <a:lvl4pPr marL="0" indent="0" algn="r" defTabSz="609585" rtl="0" eaLnBrk="1" latinLnBrk="0" hangingPunct="1">
              <a:buNone/>
              <a:defRPr lang="en-GB" sz="800" kern="1200" dirty="0" smtClean="0">
                <a:solidFill>
                  <a:srgbClr val="444444"/>
                </a:solidFill>
                <a:latin typeface="+mj-lt"/>
                <a:ea typeface="+mn-ea"/>
                <a:cs typeface="+mn-cs"/>
              </a:defRPr>
            </a:lvl4pPr>
            <a:lvl5pPr marL="0" indent="0" algn="r" defTabSz="609585" rtl="0" eaLnBrk="1" latinLnBrk="0" hangingPunct="1">
              <a:buNone/>
              <a:defRPr lang="en-US" sz="8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41" y="6280721"/>
            <a:ext cx="2559749" cy="451217"/>
          </a:xfrm>
          <a:prstGeom prst="rect">
            <a:avLst/>
          </a:prstGeom>
        </p:spPr>
      </p:pic>
      <p:sp>
        <p:nvSpPr>
          <p:cNvPr id="8" name="Slide Number Placeholder 1"/>
          <p:cNvSpPr txBox="1">
            <a:spLocks/>
          </p:cNvSpPr>
          <p:nvPr/>
        </p:nvSpPr>
        <p:spPr>
          <a:xfrm>
            <a:off x="11466766" y="146279"/>
            <a:ext cx="293765"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800" smtClean="0">
                <a:solidFill>
                  <a:srgbClr val="444444"/>
                </a:solidFill>
                <a:latin typeface="+mj-lt"/>
              </a:rPr>
              <a:pPr algn="r"/>
              <a:t>‹#›</a:t>
            </a:fld>
            <a:endParaRPr lang="en-US" sz="1200" dirty="0">
              <a:solidFill>
                <a:srgbClr val="444444"/>
              </a:solidFill>
              <a:latin typeface="+mj-lt"/>
            </a:endParaRPr>
          </a:p>
        </p:txBody>
      </p:sp>
      <p:pic>
        <p:nvPicPr>
          <p:cNvPr id="16" name="Picture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36621" y="6153151"/>
            <a:ext cx="1560200" cy="706359"/>
          </a:xfrm>
          <a:prstGeom prst="rect">
            <a:avLst/>
          </a:prstGeom>
        </p:spPr>
      </p:pic>
    </p:spTree>
    <p:extLst>
      <p:ext uri="{BB962C8B-B14F-4D97-AF65-F5344CB8AC3E}">
        <p14:creationId xmlns:p14="http://schemas.microsoft.com/office/powerpoint/2010/main" val="34216544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image" Target="../media/image2.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oleObject" Target="../embeddings/oleObject1.bin"/><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ags" Target="../tags/tag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9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20704A-A04B-4F0B-BA4D-1E3EDD3E0075}"/>
              </a:ext>
            </a:extLst>
          </p:cNvPr>
          <p:cNvGraphicFramePr>
            <a:graphicFrameLocks noChangeAspect="1"/>
          </p:cNvGraphicFramePr>
          <p:nvPr userDrawn="1">
            <p:custDataLst>
              <p:tags r:id="rId93"/>
            </p:custDataLst>
            <p:extLst>
              <p:ext uri="{D42A27DB-BD31-4B8C-83A1-F6EECF244321}">
                <p14:modId xmlns:p14="http://schemas.microsoft.com/office/powerpoint/2010/main" val="1272420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95" imgW="244" imgH="246" progId="TCLayout.ActiveDocument.1">
                  <p:embed/>
                </p:oleObj>
              </mc:Choice>
              <mc:Fallback>
                <p:oleObj name="think-cell Slide" r:id="rId95" imgW="244" imgH="246" progId="TCLayout.ActiveDocument.1">
                  <p:embed/>
                  <p:pic>
                    <p:nvPicPr>
                      <p:cNvPr id="5" name="Object 4" hidden="1">
                        <a:extLst>
                          <a:ext uri="{FF2B5EF4-FFF2-40B4-BE49-F238E27FC236}">
                            <a16:creationId xmlns:a16="http://schemas.microsoft.com/office/drawing/2014/main" id="{EA20704A-A04B-4F0B-BA4D-1E3EDD3E0075}"/>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DC728A7-C8C7-47B6-8173-3F413374A2EA}"/>
              </a:ext>
            </a:extLst>
          </p:cNvPr>
          <p:cNvSpPr/>
          <p:nvPr userDrawn="1">
            <p:custDataLst>
              <p:tags r:id="rId9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latin typeface="Calibri" panose="020F0502020204030204" pitchFamily="34" charset="0"/>
              <a:ea typeface="+mj-ea"/>
              <a:cs typeface="+mj-cs"/>
              <a:sym typeface="Calibri" panose="020F0502020204030204" pitchFamily="34" charset="0"/>
            </a:endParaRPr>
          </a:p>
        </p:txBody>
      </p:sp>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566699" y="825019"/>
            <a:ext cx="8329649" cy="387093"/>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566701" y="1812926"/>
            <a:ext cx="8329649" cy="454818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close up of a flower&#10;&#10;Description automatically generated">
            <a:extLst>
              <a:ext uri="{FF2B5EF4-FFF2-40B4-BE49-F238E27FC236}">
                <a16:creationId xmlns:a16="http://schemas.microsoft.com/office/drawing/2014/main" id="{4A827D05-A8CC-AE4A-8E28-46ED62337B6B}"/>
              </a:ext>
            </a:extLst>
          </p:cNvPr>
          <p:cNvPicPr>
            <a:picLocks noChangeAspect="1"/>
          </p:cNvPicPr>
          <p:nvPr userDrawn="1"/>
        </p:nvPicPr>
        <p:blipFill>
          <a:blip r:embed="rId97"/>
          <a:stretch>
            <a:fillRect/>
          </a:stretch>
        </p:blipFill>
        <p:spPr>
          <a:xfrm>
            <a:off x="450699" y="6361114"/>
            <a:ext cx="1629410" cy="487847"/>
          </a:xfrm>
          <a:prstGeom prst="rect">
            <a:avLst/>
          </a:prstGeom>
        </p:spPr>
      </p:pic>
    </p:spTree>
    <p:extLst>
      <p:ext uri="{BB962C8B-B14F-4D97-AF65-F5344CB8AC3E}">
        <p14:creationId xmlns:p14="http://schemas.microsoft.com/office/powerpoint/2010/main" val="50238784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7" r:id="rId75"/>
    <p:sldLayoutId id="2147483728" r:id="rId76"/>
    <p:sldLayoutId id="2147483729" r:id="rId77"/>
    <p:sldLayoutId id="2147483730" r:id="rId78"/>
    <p:sldLayoutId id="2147483731" r:id="rId79"/>
    <p:sldLayoutId id="2147483732" r:id="rId80"/>
    <p:sldLayoutId id="2147483733" r:id="rId81"/>
    <p:sldLayoutId id="2147483734" r:id="rId82"/>
    <p:sldLayoutId id="2147483735" r:id="rId83"/>
    <p:sldLayoutId id="2147483736" r:id="rId84"/>
    <p:sldLayoutId id="2147483737" r:id="rId85"/>
    <p:sldLayoutId id="2147483738" r:id="rId86"/>
    <p:sldLayoutId id="2147483739" r:id="rId87"/>
    <p:sldLayoutId id="2147483740" r:id="rId88"/>
    <p:sldLayoutId id="2147483741" r:id="rId89"/>
    <p:sldLayoutId id="2147483747" r:id="rId90"/>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8" pos="7423">
          <p15:clr>
            <a:srgbClr val="F26B43"/>
          </p15:clr>
        </p15:guide>
        <p15:guide id="39" pos="235">
          <p15:clr>
            <a:srgbClr val="F26B43"/>
          </p15:clr>
        </p15:guide>
        <p15:guide id="40" orient="horz" pos="967">
          <p15:clr>
            <a:srgbClr val="F26B43"/>
          </p15:clr>
        </p15:guide>
        <p15:guide id="41" orient="horz" pos="257">
          <p15:clr>
            <a:srgbClr val="F26B43"/>
          </p15:clr>
        </p15:guide>
        <p15:guide id="42" pos="733">
          <p15:clr>
            <a:srgbClr val="F26B43"/>
          </p15:clr>
        </p15:guide>
        <p15:guide id="43" pos="846">
          <p15:clr>
            <a:srgbClr val="F26B43"/>
          </p15:clr>
        </p15:guide>
        <p15:guide id="44" pos="1345">
          <p15:clr>
            <a:srgbClr val="F26B43"/>
          </p15:clr>
        </p15:guide>
        <p15:guide id="45" pos="1454">
          <p15:clr>
            <a:srgbClr val="F26B43"/>
          </p15:clr>
        </p15:guide>
        <p15:guide id="46" pos="1944">
          <p15:clr>
            <a:srgbClr val="F26B43"/>
          </p15:clr>
        </p15:guide>
        <p15:guide id="47" pos="2062">
          <p15:clr>
            <a:srgbClr val="F26B43"/>
          </p15:clr>
        </p15:guide>
        <p15:guide id="48" pos="2556">
          <p15:clr>
            <a:srgbClr val="F26B43"/>
          </p15:clr>
        </p15:guide>
        <p15:guide id="49" pos="2676">
          <p15:clr>
            <a:srgbClr val="F26B43"/>
          </p15:clr>
        </p15:guide>
        <p15:guide id="50" pos="3168">
          <p15:clr>
            <a:srgbClr val="F26B43"/>
          </p15:clr>
        </p15:guide>
        <p15:guide id="51" pos="3284">
          <p15:clr>
            <a:srgbClr val="F26B43"/>
          </p15:clr>
        </p15:guide>
        <p15:guide id="52" pos="3776">
          <p15:clr>
            <a:srgbClr val="F26B43"/>
          </p15:clr>
        </p15:guide>
        <p15:guide id="53" pos="3894">
          <p15:clr>
            <a:srgbClr val="F26B43"/>
          </p15:clr>
        </p15:guide>
        <p15:guide id="54" pos="4388">
          <p15:clr>
            <a:srgbClr val="F26B43"/>
          </p15:clr>
        </p15:guide>
        <p15:guide id="55" pos="4508">
          <p15:clr>
            <a:srgbClr val="F26B43"/>
          </p15:clr>
        </p15:guide>
        <p15:guide id="56" pos="4998">
          <p15:clr>
            <a:srgbClr val="F26B43"/>
          </p15:clr>
        </p15:guide>
        <p15:guide id="57" pos="5112">
          <p15:clr>
            <a:srgbClr val="F26B43"/>
          </p15:clr>
        </p15:guide>
        <p15:guide id="58" pos="5604">
          <p15:clr>
            <a:srgbClr val="F26B43"/>
          </p15:clr>
        </p15:guide>
        <p15:guide id="59" pos="5722">
          <p15:clr>
            <a:srgbClr val="F26B43"/>
          </p15:clr>
        </p15:guide>
        <p15:guide id="60" pos="6199">
          <p15:clr>
            <a:srgbClr val="F26B43"/>
          </p15:clr>
        </p15:guide>
        <p15:guide id="61" pos="6312">
          <p15:clr>
            <a:srgbClr val="F26B43"/>
          </p15:clr>
        </p15:guide>
        <p15:guide id="62" pos="6824">
          <p15:clr>
            <a:srgbClr val="F26B43"/>
          </p15:clr>
        </p15:guide>
        <p15:guide id="63" pos="6944">
          <p15:clr>
            <a:srgbClr val="F26B43"/>
          </p15:clr>
        </p15:guide>
        <p15:guide id="64" orient="horz" pos="512">
          <p15:clr>
            <a:srgbClr val="F26B43"/>
          </p15:clr>
        </p15:guide>
        <p15:guide id="65" orient="horz" pos="1142">
          <p15:clr>
            <a:srgbClr val="F26B43"/>
          </p15:clr>
        </p15:guide>
        <p15:guide id="66" orient="horz" pos="4007">
          <p15:clr>
            <a:srgbClr val="F26B43"/>
          </p15:clr>
        </p15:guide>
        <p15:guide id="67"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oleObject" Target="../embeddings/oleObject8.bin"/><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notesSlide" Target="../notesSlides/notesSlide4.xml"/><Relationship Id="rId2" Type="http://schemas.openxmlformats.org/officeDocument/2006/relationships/tags" Target="../tags/tag16.xml"/><Relationship Id="rId16" Type="http://schemas.openxmlformats.org/officeDocument/2006/relationships/slideLayout" Target="../slideLayouts/slideLayout43.xml"/><Relationship Id="rId20" Type="http://schemas.openxmlformats.org/officeDocument/2006/relationships/chart" Target="../charts/chart3.xml"/><Relationship Id="rId1" Type="http://schemas.openxmlformats.org/officeDocument/2006/relationships/vmlDrawing" Target="../drawings/vmlDrawing8.v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10" Type="http://schemas.openxmlformats.org/officeDocument/2006/relationships/tags" Target="../tags/tag24.xml"/><Relationship Id="rId19" Type="http://schemas.openxmlformats.org/officeDocument/2006/relationships/image" Target="../media/image1.emf"/><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12.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chart" Target="../charts/chart4.xml"/><Relationship Id="rId2" Type="http://schemas.openxmlformats.org/officeDocument/2006/relationships/tags" Target="../tags/tag3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tags" Target="../tags/tag35.xml"/><Relationship Id="rId7" Type="http://schemas.openxmlformats.org/officeDocument/2006/relationships/image" Target="../media/image1.emf"/><Relationship Id="rId2" Type="http://schemas.openxmlformats.org/officeDocument/2006/relationships/tags" Target="../tags/tag34.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notesSlide" Target="../notesSlides/notesSlide5.xml"/><Relationship Id="rId4"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chart" Target="../charts/chart7.xml"/><Relationship Id="rId2" Type="http://schemas.openxmlformats.org/officeDocument/2006/relationships/tags" Target="../tags/tag36.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39.xml"/><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13.vml"/><Relationship Id="rId6" Type="http://schemas.openxmlformats.org/officeDocument/2006/relationships/oleObject" Target="../embeddings/oleObject15.bin"/><Relationship Id="rId5" Type="http://schemas.openxmlformats.org/officeDocument/2006/relationships/notesSlide" Target="../notesSlides/notesSlide6.xml"/><Relationship Id="rId4"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chart" Target="../charts/chart9.xml"/><Relationship Id="rId2" Type="http://schemas.openxmlformats.org/officeDocument/2006/relationships/tags" Target="../tags/tag40.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chart" Target="../charts/chart10.xml"/><Relationship Id="rId2" Type="http://schemas.openxmlformats.org/officeDocument/2006/relationships/tags" Target="../tags/tag42.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30.png"/><Relationship Id="rId5" Type="http://schemas.openxmlformats.org/officeDocument/2006/relationships/notesSlide" Target="../notesSlides/notesSlide1.xml"/><Relationship Id="rId10" Type="http://schemas.openxmlformats.org/officeDocument/2006/relationships/image" Target="../media/image29.png"/><Relationship Id="rId4" Type="http://schemas.openxmlformats.org/officeDocument/2006/relationships/slideLayout" Target="../slideLayouts/slideLayout18.xml"/><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16.vml"/><Relationship Id="rId6" Type="http://schemas.openxmlformats.org/officeDocument/2006/relationships/oleObject" Target="../embeddings/oleObject19.bin"/><Relationship Id="rId5" Type="http://schemas.openxmlformats.org/officeDocument/2006/relationships/notesSlide" Target="../notesSlides/notesSlide7.xml"/><Relationship Id="rId4"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7.xml"/><Relationship Id="rId7" Type="http://schemas.openxmlformats.org/officeDocument/2006/relationships/image" Target="../media/image36.png"/><Relationship Id="rId2" Type="http://schemas.openxmlformats.org/officeDocument/2006/relationships/tags" Target="../tags/tag46.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Layout" Target="../slideLayouts/slideLayout18.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7.xml"/><Relationship Id="rId7" Type="http://schemas.openxmlformats.org/officeDocument/2006/relationships/image" Target="../media/image31.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Layout" Target="../slideLayouts/slideLayout42.xml"/><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chart" Target="../charts/chart1.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chart" Target="../charts/chart2.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2.xml"/><Relationship Id="rId4"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3830C-F259-4633-B3E5-6B08FD124AAF}"/>
              </a:ext>
            </a:extLst>
          </p:cNvPr>
          <p:cNvSpPr>
            <a:spLocks noGrp="1"/>
          </p:cNvSpPr>
          <p:nvPr>
            <p:ph type="body" sz="quarter" idx="13"/>
          </p:nvPr>
        </p:nvSpPr>
        <p:spPr/>
        <p:txBody>
          <a:bodyPr/>
          <a:lstStyle/>
          <a:p>
            <a:r>
              <a:rPr lang="en-US" dirty="0"/>
              <a:t>Trends in university-pharma partnerships</a:t>
            </a:r>
          </a:p>
        </p:txBody>
      </p:sp>
      <p:sp>
        <p:nvSpPr>
          <p:cNvPr id="3" name="Text Placeholder 2">
            <a:extLst>
              <a:ext uri="{FF2B5EF4-FFF2-40B4-BE49-F238E27FC236}">
                <a16:creationId xmlns:a16="http://schemas.microsoft.com/office/drawing/2014/main" id="{A0DAB81A-74C6-48D6-BA83-79DC54244A6B}"/>
              </a:ext>
            </a:extLst>
          </p:cNvPr>
          <p:cNvSpPr>
            <a:spLocks noGrp="1"/>
          </p:cNvSpPr>
          <p:nvPr>
            <p:ph type="body" sz="quarter" idx="11"/>
          </p:nvPr>
        </p:nvSpPr>
        <p:spPr/>
        <p:txBody>
          <a:bodyPr/>
          <a:lstStyle/>
          <a:p>
            <a:r>
              <a:rPr lang="en-US" dirty="0"/>
              <a:t>How to successfully map your research</a:t>
            </a:r>
          </a:p>
          <a:p>
            <a:r>
              <a:rPr lang="en-US" dirty="0"/>
              <a:t>to the pharma landscape.</a:t>
            </a:r>
          </a:p>
        </p:txBody>
      </p:sp>
      <p:sp>
        <p:nvSpPr>
          <p:cNvPr id="4" name="Text Placeholder 3">
            <a:extLst>
              <a:ext uri="{FF2B5EF4-FFF2-40B4-BE49-F238E27FC236}">
                <a16:creationId xmlns:a16="http://schemas.microsoft.com/office/drawing/2014/main" id="{58A2FB2D-7BF5-415E-AD0A-CF0903A920DA}"/>
              </a:ext>
            </a:extLst>
          </p:cNvPr>
          <p:cNvSpPr>
            <a:spLocks noGrp="1"/>
          </p:cNvSpPr>
          <p:nvPr>
            <p:ph type="body" sz="quarter" idx="12"/>
          </p:nvPr>
        </p:nvSpPr>
        <p:spPr>
          <a:xfrm>
            <a:off x="567538" y="5465483"/>
            <a:ext cx="4498731" cy="334211"/>
          </a:xfrm>
        </p:spPr>
        <p:txBody>
          <a:bodyPr/>
          <a:lstStyle/>
          <a:p>
            <a:r>
              <a:rPr lang="en-US" dirty="0"/>
              <a:t>Bill Byway | Carolyn Finch | Sonya </a:t>
            </a:r>
            <a:r>
              <a:rPr lang="en-US" dirty="0" err="1"/>
              <a:t>Andreeva</a:t>
            </a:r>
            <a:endParaRPr lang="en-US" dirty="0"/>
          </a:p>
        </p:txBody>
      </p:sp>
      <p:sp>
        <p:nvSpPr>
          <p:cNvPr id="5" name="Text Placeholder 4">
            <a:extLst>
              <a:ext uri="{FF2B5EF4-FFF2-40B4-BE49-F238E27FC236}">
                <a16:creationId xmlns:a16="http://schemas.microsoft.com/office/drawing/2014/main" id="{BC5EA2F9-D8B4-4694-9E4C-9C5045639533}"/>
              </a:ext>
            </a:extLst>
          </p:cNvPr>
          <p:cNvSpPr>
            <a:spLocks noGrp="1"/>
          </p:cNvSpPr>
          <p:nvPr>
            <p:ph type="body" sz="quarter" idx="14"/>
          </p:nvPr>
        </p:nvSpPr>
        <p:spPr/>
        <p:txBody>
          <a:bodyPr/>
          <a:lstStyle/>
          <a:p>
            <a:r>
              <a:rPr lang="en-US" dirty="0"/>
              <a:t>29 September 2020</a:t>
            </a:r>
          </a:p>
        </p:txBody>
      </p:sp>
    </p:spTree>
    <p:extLst>
      <p:ext uri="{BB962C8B-B14F-4D97-AF65-F5344CB8AC3E}">
        <p14:creationId xmlns:p14="http://schemas.microsoft.com/office/powerpoint/2010/main" val="754543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A442EE7-F6F5-46E7-A7CD-4B3E18F09B5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244" imgH="246" progId="TCLayout.ActiveDocument.1">
                  <p:embed/>
                </p:oleObj>
              </mc:Choice>
              <mc:Fallback>
                <p:oleObj name="think-cell Slide" r:id="rId5" imgW="244" imgH="246" progId="TCLayout.ActiveDocument.1">
                  <p:embed/>
                  <p:pic>
                    <p:nvPicPr>
                      <p:cNvPr id="9" name="Object 8" hidden="1">
                        <a:extLst>
                          <a:ext uri="{FF2B5EF4-FFF2-40B4-BE49-F238E27FC236}">
                            <a16:creationId xmlns:a16="http://schemas.microsoft.com/office/drawing/2014/main" id="{DA442EE7-F6F5-46E7-A7CD-4B3E18F09B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E937CE4-7FD8-4EB0-BD10-BECCABDF62C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A56AF692-15E7-4EB1-82A5-15E40B6676B5}"/>
              </a:ext>
            </a:extLst>
          </p:cNvPr>
          <p:cNvSpPr>
            <a:spLocks noGrp="1"/>
          </p:cNvSpPr>
          <p:nvPr>
            <p:ph type="sldNum" sz="quarter" idx="4"/>
          </p:nvPr>
        </p:nvSpPr>
        <p:spPr/>
        <p:txBody>
          <a:bodyPr/>
          <a:lstStyle/>
          <a:p>
            <a:fld id="{ACE40072-2050-E24D-B430-547640EDA0F9}" type="slidenum">
              <a:rPr lang="en-GB" smtClean="0"/>
              <a:pPr/>
              <a:t>10</a:t>
            </a:fld>
            <a:endParaRPr lang="en-GB" dirty="0"/>
          </a:p>
        </p:txBody>
      </p:sp>
      <p:sp>
        <p:nvSpPr>
          <p:cNvPr id="4" name="Title 3">
            <a:extLst>
              <a:ext uri="{FF2B5EF4-FFF2-40B4-BE49-F238E27FC236}">
                <a16:creationId xmlns:a16="http://schemas.microsoft.com/office/drawing/2014/main" id="{77C5B259-1853-4513-B01E-41961F4240DD}"/>
              </a:ext>
            </a:extLst>
          </p:cNvPr>
          <p:cNvSpPr>
            <a:spLocks noGrp="1"/>
          </p:cNvSpPr>
          <p:nvPr>
            <p:ph type="title"/>
          </p:nvPr>
        </p:nvSpPr>
        <p:spPr/>
        <p:txBody>
          <a:bodyPr/>
          <a:lstStyle/>
          <a:p>
            <a:r>
              <a:rPr lang="en-US" dirty="0"/>
              <a:t>Poll question</a:t>
            </a:r>
          </a:p>
        </p:txBody>
      </p:sp>
      <p:sp>
        <p:nvSpPr>
          <p:cNvPr id="16" name="Text Placeholder 5">
            <a:extLst>
              <a:ext uri="{FF2B5EF4-FFF2-40B4-BE49-F238E27FC236}">
                <a16:creationId xmlns:a16="http://schemas.microsoft.com/office/drawing/2014/main" id="{2B21BD0F-4A2D-451E-8B6D-F45E0F98BC72}"/>
              </a:ext>
            </a:extLst>
          </p:cNvPr>
          <p:cNvSpPr txBox="1">
            <a:spLocks/>
          </p:cNvSpPr>
          <p:nvPr/>
        </p:nvSpPr>
        <p:spPr>
          <a:xfrm>
            <a:off x="4248149" y="6057900"/>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Competitive Intelligence; </a:t>
            </a:r>
            <a:r>
              <a:rPr lang="en-US" sz="1400" dirty="0" err="1"/>
              <a:t>Cortellis</a:t>
            </a:r>
            <a:r>
              <a:rPr lang="en-US" sz="1400" dirty="0"/>
              <a:t> Deals Intelligence </a:t>
            </a:r>
          </a:p>
          <a:p>
            <a:endParaRPr lang="en-US" dirty="0"/>
          </a:p>
        </p:txBody>
      </p:sp>
      <p:sp>
        <p:nvSpPr>
          <p:cNvPr id="7" name="Text Placeholder 13">
            <a:extLst>
              <a:ext uri="{FF2B5EF4-FFF2-40B4-BE49-F238E27FC236}">
                <a16:creationId xmlns:a16="http://schemas.microsoft.com/office/drawing/2014/main" id="{2BD23C7A-3F08-4BB8-BC94-838D12E2DEA9}"/>
              </a:ext>
            </a:extLst>
          </p:cNvPr>
          <p:cNvSpPr>
            <a:spLocks noGrp="1"/>
          </p:cNvSpPr>
          <p:nvPr>
            <p:ph type="body" sz="quarter" idx="34"/>
          </p:nvPr>
        </p:nvSpPr>
        <p:spPr>
          <a:xfrm>
            <a:off x="4496398" y="1294325"/>
            <a:ext cx="7143441" cy="4548188"/>
          </a:xfrm>
        </p:spPr>
        <p:txBody>
          <a:bodyPr/>
          <a:lstStyle/>
          <a:p>
            <a:pPr marL="0" indent="0">
              <a:buNone/>
            </a:pPr>
            <a:r>
              <a:rPr lang="en-US" dirty="0"/>
              <a:t>Which country has been leading academia-industry deal making in the past 5 years?</a:t>
            </a:r>
          </a:p>
          <a:p>
            <a:pPr marL="514350" indent="-514350">
              <a:buFont typeface="+mj-lt"/>
              <a:buAutoNum type="alphaLcPeriod"/>
            </a:pPr>
            <a:r>
              <a:rPr lang="en-US" dirty="0"/>
              <a:t>USA</a:t>
            </a:r>
          </a:p>
          <a:p>
            <a:pPr marL="514350" indent="-514350">
              <a:buFont typeface="+mj-lt"/>
              <a:buAutoNum type="alphaLcPeriod"/>
            </a:pPr>
            <a:r>
              <a:rPr lang="en-US" dirty="0"/>
              <a:t>UK</a:t>
            </a:r>
          </a:p>
          <a:p>
            <a:pPr marL="514350" indent="-514350">
              <a:buFont typeface="+mj-lt"/>
              <a:buAutoNum type="alphaLcPeriod"/>
            </a:pPr>
            <a:r>
              <a:rPr lang="en-US" dirty="0"/>
              <a:t>China</a:t>
            </a:r>
          </a:p>
          <a:p>
            <a:pPr marL="514350" indent="-514350">
              <a:buFont typeface="+mj-lt"/>
              <a:buAutoNum type="alphaLcPeriod"/>
            </a:pPr>
            <a:r>
              <a:rPr lang="en-US" dirty="0"/>
              <a:t>France</a:t>
            </a:r>
          </a:p>
          <a:p>
            <a:pPr marL="514350" indent="-514350">
              <a:buFont typeface="+mj-lt"/>
              <a:buAutoNum type="alphaLcPeriod"/>
            </a:pPr>
            <a:r>
              <a:rPr lang="en-US" dirty="0"/>
              <a:t>Japan</a:t>
            </a:r>
          </a:p>
          <a:p>
            <a:pPr marL="0" indent="0">
              <a:buNone/>
            </a:pPr>
            <a:endParaRPr lang="en-US" dirty="0"/>
          </a:p>
        </p:txBody>
      </p:sp>
    </p:spTree>
    <p:extLst>
      <p:ext uri="{BB962C8B-B14F-4D97-AF65-F5344CB8AC3E}">
        <p14:creationId xmlns:p14="http://schemas.microsoft.com/office/powerpoint/2010/main" val="223354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E7AAE13-3729-4BB5-A6FA-FC1D733C43C0}"/>
              </a:ext>
            </a:extLst>
          </p:cNvPr>
          <p:cNvGraphicFramePr>
            <a:graphicFrameLocks noChangeAspect="1"/>
          </p:cNvGraphicFramePr>
          <p:nvPr>
            <p:custDataLst>
              <p:tags r:id="rId2"/>
            </p:custDataLst>
            <p:extLst>
              <p:ext uri="{D42A27DB-BD31-4B8C-83A1-F6EECF244321}">
                <p14:modId xmlns:p14="http://schemas.microsoft.com/office/powerpoint/2010/main" val="116191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18" imgW="244" imgH="246" progId="TCLayout.ActiveDocument.1">
                  <p:embed/>
                </p:oleObj>
              </mc:Choice>
              <mc:Fallback>
                <p:oleObj name="think-cell Slide" r:id="rId18" imgW="244" imgH="246" progId="TCLayout.ActiveDocument.1">
                  <p:embed/>
                  <p:pic>
                    <p:nvPicPr>
                      <p:cNvPr id="8" name="Object 7" hidden="1">
                        <a:extLst>
                          <a:ext uri="{FF2B5EF4-FFF2-40B4-BE49-F238E27FC236}">
                            <a16:creationId xmlns:a16="http://schemas.microsoft.com/office/drawing/2014/main" id="{2E7AAE13-3729-4BB5-A6FA-FC1D733C43C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3AAC718E-5B47-48C2-A860-9AB6F1F6611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ym typeface="+mn-lt"/>
            </a:endParaRPr>
          </a:p>
        </p:txBody>
      </p:sp>
      <p:sp>
        <p:nvSpPr>
          <p:cNvPr id="2" name="Slide Number Placeholder 1">
            <a:extLst>
              <a:ext uri="{FF2B5EF4-FFF2-40B4-BE49-F238E27FC236}">
                <a16:creationId xmlns:a16="http://schemas.microsoft.com/office/drawing/2014/main" id="{33C050BC-6758-400F-AF87-EDDC7CF8352E}"/>
              </a:ext>
            </a:extLst>
          </p:cNvPr>
          <p:cNvSpPr>
            <a:spLocks noGrp="1"/>
          </p:cNvSpPr>
          <p:nvPr>
            <p:ph type="sldNum" sz="quarter" idx="4"/>
          </p:nvPr>
        </p:nvSpPr>
        <p:spPr/>
        <p:txBody>
          <a:bodyPr/>
          <a:lstStyle/>
          <a:p>
            <a:fld id="{ACE40072-2050-E24D-B430-547640EDA0F9}" type="slidenum">
              <a:rPr lang="en-GB" smtClean="0"/>
              <a:pPr/>
              <a:t>11</a:t>
            </a:fld>
            <a:endParaRPr lang="en-GB" dirty="0"/>
          </a:p>
        </p:txBody>
      </p:sp>
      <p:sp>
        <p:nvSpPr>
          <p:cNvPr id="4" name="Title 3">
            <a:extLst>
              <a:ext uri="{FF2B5EF4-FFF2-40B4-BE49-F238E27FC236}">
                <a16:creationId xmlns:a16="http://schemas.microsoft.com/office/drawing/2014/main" id="{2C16DB36-C786-45DC-AC30-613EBFFF6275}"/>
              </a:ext>
            </a:extLst>
          </p:cNvPr>
          <p:cNvSpPr>
            <a:spLocks noGrp="1"/>
          </p:cNvSpPr>
          <p:nvPr>
            <p:ph type="title"/>
          </p:nvPr>
        </p:nvSpPr>
        <p:spPr/>
        <p:txBody>
          <a:bodyPr/>
          <a:lstStyle/>
          <a:p>
            <a:r>
              <a:rPr lang="en-US" dirty="0"/>
              <a:t>Academic deals</a:t>
            </a:r>
          </a:p>
        </p:txBody>
      </p:sp>
      <p:sp>
        <p:nvSpPr>
          <p:cNvPr id="6" name="Text Placeholder 5">
            <a:extLst>
              <a:ext uri="{FF2B5EF4-FFF2-40B4-BE49-F238E27FC236}">
                <a16:creationId xmlns:a16="http://schemas.microsoft.com/office/drawing/2014/main" id="{439C5783-91FD-4B7D-9460-6D7B1A81F11C}"/>
              </a:ext>
            </a:extLst>
          </p:cNvPr>
          <p:cNvSpPr>
            <a:spLocks noGrp="1"/>
          </p:cNvSpPr>
          <p:nvPr>
            <p:ph type="body" sz="quarter" idx="52"/>
          </p:nvPr>
        </p:nvSpPr>
        <p:spPr/>
        <p:txBody>
          <a:bodyPr/>
          <a:lstStyle/>
          <a:p>
            <a:r>
              <a:rPr lang="en-GB" sz="2000" dirty="0"/>
              <a:t>US institutions lead the way in deal making.</a:t>
            </a:r>
          </a:p>
          <a:p>
            <a:endParaRPr lang="en-GB" sz="2000" dirty="0"/>
          </a:p>
          <a:p>
            <a:r>
              <a:rPr lang="en-GB" sz="2000" dirty="0"/>
              <a:t>For other countries, patenting activity is not necessarily a predictor of partnerships.</a:t>
            </a:r>
          </a:p>
          <a:p>
            <a:endParaRPr lang="en-GB" sz="2000" dirty="0"/>
          </a:p>
          <a:p>
            <a:r>
              <a:rPr lang="en-GB" sz="2000" dirty="0"/>
              <a:t>Note that France is absent from the Top 10 list, ranking in 11</a:t>
            </a:r>
            <a:r>
              <a:rPr lang="en-GB" sz="2000" baseline="30000" dirty="0"/>
              <a:t>th</a:t>
            </a:r>
            <a:r>
              <a:rPr lang="en-GB" sz="2000" dirty="0"/>
              <a:t> place.</a:t>
            </a:r>
          </a:p>
          <a:p>
            <a:endParaRPr lang="en-US" dirty="0"/>
          </a:p>
        </p:txBody>
      </p:sp>
      <p:sp>
        <p:nvSpPr>
          <p:cNvPr id="7" name="Text Placeholder 6">
            <a:extLst>
              <a:ext uri="{FF2B5EF4-FFF2-40B4-BE49-F238E27FC236}">
                <a16:creationId xmlns:a16="http://schemas.microsoft.com/office/drawing/2014/main" id="{F6851051-CB6B-45B0-A194-A20AFD25BF40}"/>
              </a:ext>
            </a:extLst>
          </p:cNvPr>
          <p:cNvSpPr>
            <a:spLocks noGrp="1"/>
          </p:cNvSpPr>
          <p:nvPr>
            <p:ph type="body" sz="quarter" idx="29"/>
          </p:nvPr>
        </p:nvSpPr>
        <p:spPr/>
        <p:txBody>
          <a:bodyPr/>
          <a:lstStyle/>
          <a:p>
            <a:r>
              <a:rPr lang="en-US" dirty="0"/>
              <a:t>by institution’s country</a:t>
            </a:r>
          </a:p>
        </p:txBody>
      </p:sp>
      <p:sp>
        <p:nvSpPr>
          <p:cNvPr id="11" name="Slide Number Placeholder 3">
            <a:extLst>
              <a:ext uri="{FF2B5EF4-FFF2-40B4-BE49-F238E27FC236}">
                <a16:creationId xmlns:a16="http://schemas.microsoft.com/office/drawing/2014/main" id="{52B15735-6EB7-4232-BA78-9EA2C80DE242}"/>
              </a:ext>
            </a:extLst>
          </p:cNvPr>
          <p:cNvSpPr txBox="1">
            <a:spLocks/>
          </p:cNvSpPr>
          <p:nvPr/>
        </p:nvSpPr>
        <p:spPr>
          <a:xfrm>
            <a:off x="11303161" y="6542510"/>
            <a:ext cx="290351" cy="160697"/>
          </a:xfrm>
          <a:prstGeom prst="rect">
            <a:avLst/>
          </a:prstGeom>
        </p:spPr>
        <p:txBody>
          <a:bodyPr lIns="0" tIns="0" rIns="0" bIns="0" anchor="t">
            <a:noAutofit/>
          </a:bodyPr>
          <a:lstStyle>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E40072-2050-E24D-B430-547640EDA0F9}" type="slidenum">
              <a:rPr lang="en-GB" smtClean="0"/>
              <a:pPr/>
              <a:t>11</a:t>
            </a:fld>
            <a:endParaRPr lang="en-GB" dirty="0"/>
          </a:p>
        </p:txBody>
      </p:sp>
      <p:graphicFrame>
        <p:nvGraphicFramePr>
          <p:cNvPr id="24" name="Chart 23">
            <a:extLst>
              <a:ext uri="{FF2B5EF4-FFF2-40B4-BE49-F238E27FC236}">
                <a16:creationId xmlns:a16="http://schemas.microsoft.com/office/drawing/2014/main" id="{62BC001A-AC1C-4C4D-9020-DD49B353C789}"/>
              </a:ext>
            </a:extLst>
          </p:cNvPr>
          <p:cNvGraphicFramePr/>
          <p:nvPr>
            <p:custDataLst>
              <p:tags r:id="rId4"/>
            </p:custDataLst>
            <p:extLst>
              <p:ext uri="{D42A27DB-BD31-4B8C-83A1-F6EECF244321}">
                <p14:modId xmlns:p14="http://schemas.microsoft.com/office/powerpoint/2010/main" val="1862655751"/>
              </p:ext>
            </p:extLst>
          </p:nvPr>
        </p:nvGraphicFramePr>
        <p:xfrm>
          <a:off x="5129213" y="1014413"/>
          <a:ext cx="6765925" cy="5032375"/>
        </p:xfrm>
        <a:graphic>
          <a:graphicData uri="http://schemas.openxmlformats.org/drawingml/2006/chart">
            <c:chart xmlns:c="http://schemas.openxmlformats.org/drawingml/2006/chart" xmlns:r="http://schemas.openxmlformats.org/officeDocument/2006/relationships" r:id="rId20"/>
          </a:graphicData>
        </a:graphic>
      </p:graphicFrame>
      <p:sp>
        <p:nvSpPr>
          <p:cNvPr id="20" name="Text Placeholder 2">
            <a:extLst>
              <a:ext uri="{FF2B5EF4-FFF2-40B4-BE49-F238E27FC236}">
                <a16:creationId xmlns:a16="http://schemas.microsoft.com/office/drawing/2014/main" id="{60B45A66-67AE-42AF-8F11-585589FD84D6}"/>
              </a:ext>
            </a:extLst>
          </p:cNvPr>
          <p:cNvSpPr>
            <a:spLocks noGrp="1"/>
          </p:cNvSpPr>
          <p:nvPr>
            <p:custDataLst>
              <p:tags r:id="rId5"/>
            </p:custDataLst>
          </p:nvPr>
        </p:nvSpPr>
        <p:spPr bwMode="auto">
          <a:xfrm>
            <a:off x="4668838" y="2693988"/>
            <a:ext cx="4095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6D923DF-AD76-4C69-8ECF-473092C7B691}" type="datetime'''''''''''''''''''Ch''''i''''''n''''''''''''''''''a'">
              <a:rPr lang="en-US" altLang="en-US" sz="1400" smtClean="0"/>
              <a:pPr/>
              <a:t>China</a:t>
            </a:fld>
            <a:endParaRPr lang="en-US" sz="1400" dirty="0">
              <a:sym typeface="+mn-lt"/>
            </a:endParaRPr>
          </a:p>
        </p:txBody>
      </p:sp>
      <p:sp>
        <p:nvSpPr>
          <p:cNvPr id="16" name="Text Placeholder 2">
            <a:extLst>
              <a:ext uri="{FF2B5EF4-FFF2-40B4-BE49-F238E27FC236}">
                <a16:creationId xmlns:a16="http://schemas.microsoft.com/office/drawing/2014/main" id="{4BA1DE6A-E6C2-4EB0-8B59-8C47140690A1}"/>
              </a:ext>
            </a:extLst>
          </p:cNvPr>
          <p:cNvSpPr>
            <a:spLocks noGrp="1"/>
          </p:cNvSpPr>
          <p:nvPr>
            <p:custDataLst>
              <p:tags r:id="rId6"/>
            </p:custDataLst>
          </p:nvPr>
        </p:nvSpPr>
        <p:spPr bwMode="auto">
          <a:xfrm>
            <a:off x="4781550" y="1233488"/>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38E913C-C5D3-495F-B332-1373807EDB4A}" type="datetime'''''''U''''''''''''''''S''''''''''''''A'''''''''''''''''''''''">
              <a:rPr lang="en-US" altLang="en-US" sz="1400" smtClean="0"/>
              <a:pPr/>
              <a:t>USA</a:t>
            </a:fld>
            <a:endParaRPr lang="en-US" sz="1400" dirty="0">
              <a:sym typeface="+mn-lt"/>
            </a:endParaRPr>
          </a:p>
        </p:txBody>
      </p:sp>
      <p:sp>
        <p:nvSpPr>
          <p:cNvPr id="19" name="Text Placeholder 2">
            <a:extLst>
              <a:ext uri="{FF2B5EF4-FFF2-40B4-BE49-F238E27FC236}">
                <a16:creationId xmlns:a16="http://schemas.microsoft.com/office/drawing/2014/main" id="{52A71BE9-C452-4FC6-9F9D-141A6BB1084F}"/>
              </a:ext>
            </a:extLst>
          </p:cNvPr>
          <p:cNvSpPr>
            <a:spLocks noGrp="1"/>
          </p:cNvSpPr>
          <p:nvPr>
            <p:custDataLst>
              <p:tags r:id="rId7"/>
            </p:custDataLst>
          </p:nvPr>
        </p:nvSpPr>
        <p:spPr bwMode="auto">
          <a:xfrm>
            <a:off x="4416425" y="4154488"/>
            <a:ext cx="6619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2096099-5B1C-4F84-BDF9-C31D20D12151}" type="datetime'''''''''''''''''''''Ge''''''''''''rm''''a''''n''''''y'''">
              <a:rPr lang="en-US" altLang="en-US" sz="1400" smtClean="0"/>
              <a:pPr/>
              <a:t>Germany</a:t>
            </a:fld>
            <a:endParaRPr lang="en-US" sz="1400" dirty="0">
              <a:sym typeface="+mn-lt"/>
            </a:endParaRPr>
          </a:p>
        </p:txBody>
      </p:sp>
      <p:sp>
        <p:nvSpPr>
          <p:cNvPr id="15" name="Text Placeholder 2">
            <a:extLst>
              <a:ext uri="{FF2B5EF4-FFF2-40B4-BE49-F238E27FC236}">
                <a16:creationId xmlns:a16="http://schemas.microsoft.com/office/drawing/2014/main" id="{18665F6F-798D-4FD6-B9B7-B492CEFD242C}"/>
              </a:ext>
            </a:extLst>
          </p:cNvPr>
          <p:cNvSpPr>
            <a:spLocks noGrp="1"/>
          </p:cNvSpPr>
          <p:nvPr>
            <p:custDataLst>
              <p:tags r:id="rId8"/>
            </p:custDataLst>
          </p:nvPr>
        </p:nvSpPr>
        <p:spPr bwMode="auto">
          <a:xfrm>
            <a:off x="4872038" y="1720850"/>
            <a:ext cx="2063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A0149F0-3E03-4186-8493-2903DE609139}" type="datetime'''''''''''''''''''''''U''''''''''''''''K'''''''''''">
              <a:rPr lang="en-US" altLang="en-US" sz="1400" smtClean="0"/>
              <a:pPr/>
              <a:t>UK</a:t>
            </a:fld>
            <a:endParaRPr lang="en-US" sz="1400" dirty="0">
              <a:sym typeface="+mn-lt"/>
            </a:endParaRPr>
          </a:p>
        </p:txBody>
      </p:sp>
      <p:sp>
        <p:nvSpPr>
          <p:cNvPr id="18" name="Text Placeholder 2">
            <a:extLst>
              <a:ext uri="{FF2B5EF4-FFF2-40B4-BE49-F238E27FC236}">
                <a16:creationId xmlns:a16="http://schemas.microsoft.com/office/drawing/2014/main" id="{79892DC5-B64E-4BBD-8380-BA590DF786FF}"/>
              </a:ext>
            </a:extLst>
          </p:cNvPr>
          <p:cNvSpPr>
            <a:spLocks noGrp="1"/>
          </p:cNvSpPr>
          <p:nvPr>
            <p:custDataLst>
              <p:tags r:id="rId9"/>
            </p:custDataLst>
          </p:nvPr>
        </p:nvSpPr>
        <p:spPr bwMode="auto">
          <a:xfrm>
            <a:off x="4662488" y="2206625"/>
            <a:ext cx="4159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5044D0-AB64-4716-80FC-87CE90340E0F}" type="datetime'Jap''''''a''''''''''''''''''''''''''''n'''">
              <a:rPr lang="en-US" altLang="en-US" sz="1400" smtClean="0"/>
              <a:pPr/>
              <a:t>Japan</a:t>
            </a:fld>
            <a:endParaRPr lang="en-US" sz="1400" dirty="0">
              <a:sym typeface="+mn-lt"/>
            </a:endParaRPr>
          </a:p>
        </p:txBody>
      </p:sp>
      <p:sp>
        <p:nvSpPr>
          <p:cNvPr id="17" name="Text Placeholder 2">
            <a:extLst>
              <a:ext uri="{FF2B5EF4-FFF2-40B4-BE49-F238E27FC236}">
                <a16:creationId xmlns:a16="http://schemas.microsoft.com/office/drawing/2014/main" id="{3D7660CC-1C0E-469F-818B-5EE740ADC4DB}"/>
              </a:ext>
            </a:extLst>
          </p:cNvPr>
          <p:cNvSpPr>
            <a:spLocks noGrp="1"/>
          </p:cNvSpPr>
          <p:nvPr>
            <p:custDataLst>
              <p:tags r:id="rId10"/>
            </p:custDataLst>
          </p:nvPr>
        </p:nvSpPr>
        <p:spPr bwMode="auto">
          <a:xfrm>
            <a:off x="4198938" y="4640263"/>
            <a:ext cx="8794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2C4289D-518D-4E8E-8838-DDDCAF068979}" type="datetime'''''''''''''''''S''''ou''''''th'''' Kor''e''''''a'''''">
              <a:rPr lang="en-US" altLang="en-US" sz="1400" smtClean="0"/>
              <a:pPr/>
              <a:t>South Korea</a:t>
            </a:fld>
            <a:endParaRPr lang="en-US" sz="1400" dirty="0">
              <a:sym typeface="+mn-lt"/>
            </a:endParaRPr>
          </a:p>
        </p:txBody>
      </p:sp>
      <p:sp>
        <p:nvSpPr>
          <p:cNvPr id="14" name="Text Placeholder 2">
            <a:extLst>
              <a:ext uri="{FF2B5EF4-FFF2-40B4-BE49-F238E27FC236}">
                <a16:creationId xmlns:a16="http://schemas.microsoft.com/office/drawing/2014/main" id="{B8F52E1C-895B-4E11-BAD1-A2F8D1C6A273}"/>
              </a:ext>
            </a:extLst>
          </p:cNvPr>
          <p:cNvSpPr>
            <a:spLocks noGrp="1"/>
          </p:cNvSpPr>
          <p:nvPr>
            <p:custDataLst>
              <p:tags r:id="rId11"/>
            </p:custDataLst>
          </p:nvPr>
        </p:nvSpPr>
        <p:spPr bwMode="auto">
          <a:xfrm>
            <a:off x="4538663" y="3179763"/>
            <a:ext cx="5397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F7D798B-F343-4B1C-BA6F-D87691B2D6ED}" type="datetime'''''C''''''''a''''''na''''''''''''''da'''''''''''''''''">
              <a:rPr lang="en-US" altLang="en-US" sz="1400" smtClean="0"/>
              <a:pPr/>
              <a:t>Canada</a:t>
            </a:fld>
            <a:endParaRPr lang="en-US" sz="1400" dirty="0">
              <a:sym typeface="+mn-lt"/>
            </a:endParaRPr>
          </a:p>
        </p:txBody>
      </p:sp>
      <p:sp>
        <p:nvSpPr>
          <p:cNvPr id="13" name="Text Placeholder 2">
            <a:extLst>
              <a:ext uri="{FF2B5EF4-FFF2-40B4-BE49-F238E27FC236}">
                <a16:creationId xmlns:a16="http://schemas.microsoft.com/office/drawing/2014/main" id="{0B3094BB-F14E-4B5C-B1E8-C0EB1E1AEB5D}"/>
              </a:ext>
            </a:extLst>
          </p:cNvPr>
          <p:cNvSpPr>
            <a:spLocks noGrp="1"/>
          </p:cNvSpPr>
          <p:nvPr>
            <p:custDataLst>
              <p:tags r:id="rId12"/>
            </p:custDataLst>
          </p:nvPr>
        </p:nvSpPr>
        <p:spPr bwMode="auto">
          <a:xfrm>
            <a:off x="4440238" y="3667125"/>
            <a:ext cx="6381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C624F23-677C-41EE-BC06-423D8866773F}" type="datetime'''''''''A''''''''''u''s''''tr''a''l''''''''''''''i''''''''a'''">
              <a:rPr lang="en-US" altLang="en-US" sz="1400" smtClean="0"/>
              <a:pPr/>
              <a:t>Australia</a:t>
            </a:fld>
            <a:endParaRPr lang="en-US" sz="1400" dirty="0">
              <a:sym typeface="+mn-lt"/>
            </a:endParaRPr>
          </a:p>
        </p:txBody>
      </p:sp>
      <p:sp>
        <p:nvSpPr>
          <p:cNvPr id="21" name="Text Placeholder 2">
            <a:extLst>
              <a:ext uri="{FF2B5EF4-FFF2-40B4-BE49-F238E27FC236}">
                <a16:creationId xmlns:a16="http://schemas.microsoft.com/office/drawing/2014/main" id="{C3C688C6-B956-4D99-9A6B-D2C66DB7E411}"/>
              </a:ext>
            </a:extLst>
          </p:cNvPr>
          <p:cNvSpPr>
            <a:spLocks noGrp="1"/>
          </p:cNvSpPr>
          <p:nvPr>
            <p:custDataLst>
              <p:tags r:id="rId13"/>
            </p:custDataLst>
          </p:nvPr>
        </p:nvSpPr>
        <p:spPr bwMode="auto">
          <a:xfrm>
            <a:off x="4187825" y="5127625"/>
            <a:ext cx="8905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80A570C-0CC1-45F6-A743-1EDB85488B49}" type="datetime'''N''''''e''t''h''e''rl''''''''''''''''a''n''ds'''''''''''''''">
              <a:rPr lang="en-US" altLang="en-US" sz="1400" smtClean="0"/>
              <a:pPr/>
              <a:t>Netherlands</a:t>
            </a:fld>
            <a:endParaRPr lang="en-US" sz="1400" dirty="0">
              <a:sym typeface="+mn-lt"/>
            </a:endParaRPr>
          </a:p>
        </p:txBody>
      </p:sp>
      <p:sp>
        <p:nvSpPr>
          <p:cNvPr id="22" name="Text Placeholder 2">
            <a:extLst>
              <a:ext uri="{FF2B5EF4-FFF2-40B4-BE49-F238E27FC236}">
                <a16:creationId xmlns:a16="http://schemas.microsoft.com/office/drawing/2014/main" id="{8BC8DA19-C5A7-4F55-81CD-3128004F0B55}"/>
              </a:ext>
            </a:extLst>
          </p:cNvPr>
          <p:cNvSpPr>
            <a:spLocks noGrp="1"/>
          </p:cNvSpPr>
          <p:nvPr>
            <p:custDataLst>
              <p:tags r:id="rId14"/>
            </p:custDataLst>
          </p:nvPr>
        </p:nvSpPr>
        <p:spPr bwMode="auto">
          <a:xfrm>
            <a:off x="4508500" y="5613400"/>
            <a:ext cx="5699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8404A1-6DAF-404B-9491-3900A03A7E56}" type="datetime'''''''''''''''''''''Sw''''''e''''''d''''''''''''''''''en'''">
              <a:rPr lang="en-US" altLang="en-US" sz="1400" smtClean="0"/>
              <a:pPr/>
              <a:t>Sweden</a:t>
            </a:fld>
            <a:endParaRPr lang="en-US" sz="1400" dirty="0">
              <a:sym typeface="+mn-lt"/>
            </a:endParaRPr>
          </a:p>
        </p:txBody>
      </p:sp>
      <p:sp>
        <p:nvSpPr>
          <p:cNvPr id="23" name="Text Placeholder 2">
            <a:extLst>
              <a:ext uri="{FF2B5EF4-FFF2-40B4-BE49-F238E27FC236}">
                <a16:creationId xmlns:a16="http://schemas.microsoft.com/office/drawing/2014/main" id="{DE53F203-A74B-4CBE-876D-1CA313F6CACD}"/>
              </a:ext>
            </a:extLst>
          </p:cNvPr>
          <p:cNvSpPr>
            <a:spLocks noGrp="1"/>
          </p:cNvSpPr>
          <p:nvPr>
            <p:custDataLst>
              <p:tags r:id="rId15"/>
            </p:custDataLst>
          </p:nvPr>
        </p:nvSpPr>
        <p:spPr bwMode="auto">
          <a:xfrm>
            <a:off x="6561138" y="817563"/>
            <a:ext cx="3902075" cy="2444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600" b="1" dirty="0">
                <a:latin typeface="+mj-lt"/>
                <a:sym typeface="+mn-lt"/>
              </a:rPr>
              <a:t>Top 10 countries by number of academic deals</a:t>
            </a:r>
            <a:endParaRPr lang="en-US" sz="1600" b="1" dirty="0">
              <a:latin typeface="+mj-lt"/>
              <a:sym typeface="+mn-lt"/>
            </a:endParaRPr>
          </a:p>
        </p:txBody>
      </p:sp>
      <p:sp>
        <p:nvSpPr>
          <p:cNvPr id="27" name="Text Placeholder 5">
            <a:extLst>
              <a:ext uri="{FF2B5EF4-FFF2-40B4-BE49-F238E27FC236}">
                <a16:creationId xmlns:a16="http://schemas.microsoft.com/office/drawing/2014/main" id="{71FE545D-BF79-4815-A126-0C0EC37D8834}"/>
              </a:ext>
            </a:extLst>
          </p:cNvPr>
          <p:cNvSpPr txBox="1">
            <a:spLocks/>
          </p:cNvSpPr>
          <p:nvPr/>
        </p:nvSpPr>
        <p:spPr>
          <a:xfrm>
            <a:off x="4248149" y="6057900"/>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Deals Intelligence </a:t>
            </a:r>
          </a:p>
          <a:p>
            <a:endParaRPr lang="en-US" dirty="0"/>
          </a:p>
        </p:txBody>
      </p:sp>
      <p:sp>
        <p:nvSpPr>
          <p:cNvPr id="28" name="Footer Placeholder 3">
            <a:extLst>
              <a:ext uri="{FF2B5EF4-FFF2-40B4-BE49-F238E27FC236}">
                <a16:creationId xmlns:a16="http://schemas.microsoft.com/office/drawing/2014/main" id="{D98464CB-0F99-4D24-B23C-7F5DD47DC6CF}"/>
              </a:ext>
            </a:extLst>
          </p:cNvPr>
          <p:cNvSpPr>
            <a:spLocks noGrp="1"/>
          </p:cNvSpPr>
          <p:nvPr>
            <p:ph type="ftr" sz="quarter" idx="3"/>
          </p:nvPr>
        </p:nvSpPr>
        <p:spPr>
          <a:xfrm>
            <a:off x="6723063" y="6542511"/>
            <a:ext cx="4114800" cy="180811"/>
          </a:xfrm>
        </p:spPr>
        <p:txBody>
          <a:bodyPr/>
          <a:lstStyle/>
          <a:p>
            <a:r>
              <a:rPr lang="en-US" dirty="0"/>
              <a:t>All deal records added to </a:t>
            </a:r>
            <a:r>
              <a:rPr lang="en-US" dirty="0" err="1"/>
              <a:t>Cortellis</a:t>
            </a:r>
            <a:r>
              <a:rPr lang="en-US" dirty="0"/>
              <a:t> from 1 Jan 2015 to 30 Jul 2020 involving academic, government, non-profit research institutes, hospitals and charities</a:t>
            </a:r>
          </a:p>
          <a:p>
            <a:endParaRPr lang="en-GB" dirty="0"/>
          </a:p>
        </p:txBody>
      </p:sp>
    </p:spTree>
    <p:extLst>
      <p:ext uri="{BB962C8B-B14F-4D97-AF65-F5344CB8AC3E}">
        <p14:creationId xmlns:p14="http://schemas.microsoft.com/office/powerpoint/2010/main" val="2673110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79F3157-AC90-4381-BC2E-D3E94802068C}"/>
              </a:ext>
            </a:extLst>
          </p:cNvPr>
          <p:cNvGraphicFramePr>
            <a:graphicFrameLocks noChangeAspect="1"/>
          </p:cNvGraphicFramePr>
          <p:nvPr>
            <p:custDataLst>
              <p:tags r:id="rId2"/>
            </p:custDataLst>
            <p:extLst>
              <p:ext uri="{D42A27DB-BD31-4B8C-83A1-F6EECF244321}">
                <p14:modId xmlns:p14="http://schemas.microsoft.com/office/powerpoint/2010/main" val="3404642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5" imgW="244" imgH="246" progId="TCLayout.ActiveDocument.1">
                  <p:embed/>
                </p:oleObj>
              </mc:Choice>
              <mc:Fallback>
                <p:oleObj name="think-cell Slide" r:id="rId5" imgW="244" imgH="246" progId="TCLayout.ActiveDocument.1">
                  <p:embed/>
                  <p:pic>
                    <p:nvPicPr>
                      <p:cNvPr id="11" name="Object 10" hidden="1">
                        <a:extLst>
                          <a:ext uri="{FF2B5EF4-FFF2-40B4-BE49-F238E27FC236}">
                            <a16:creationId xmlns:a16="http://schemas.microsoft.com/office/drawing/2014/main" id="{279F3157-AC90-4381-BC2E-D3E9480206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6FDB0A4E-2022-4E85-88ED-5F22336624F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3" name="Text Placeholder 2">
            <a:extLst>
              <a:ext uri="{FF2B5EF4-FFF2-40B4-BE49-F238E27FC236}">
                <a16:creationId xmlns:a16="http://schemas.microsoft.com/office/drawing/2014/main" id="{A2AF32CC-A348-4ECC-BBC1-9ACA2E32F4DB}"/>
              </a:ext>
            </a:extLst>
          </p:cNvPr>
          <p:cNvSpPr>
            <a:spLocks noGrp="1"/>
          </p:cNvSpPr>
          <p:nvPr>
            <p:ph type="body" sz="quarter" idx="31"/>
          </p:nvPr>
        </p:nvSpPr>
        <p:spPr/>
        <p:txBody>
          <a:bodyPr/>
          <a:lstStyle/>
          <a:p>
            <a:r>
              <a:rPr lang="en-US" dirty="0"/>
              <a:t>Source: </a:t>
            </a:r>
            <a:r>
              <a:rPr lang="en-US" dirty="0" err="1"/>
              <a:t>Cortellis</a:t>
            </a:r>
            <a:r>
              <a:rPr lang="en-US" dirty="0"/>
              <a:t> Deals Intelligence </a:t>
            </a:r>
          </a:p>
          <a:p>
            <a:endParaRPr lang="en-US" dirty="0"/>
          </a:p>
        </p:txBody>
      </p:sp>
      <p:sp>
        <p:nvSpPr>
          <p:cNvPr id="4" name="Slide Number Placeholder 3">
            <a:extLst>
              <a:ext uri="{FF2B5EF4-FFF2-40B4-BE49-F238E27FC236}">
                <a16:creationId xmlns:a16="http://schemas.microsoft.com/office/drawing/2014/main" id="{83CA16CF-1932-4034-94F9-2D95CFF512B9}"/>
              </a:ext>
            </a:extLst>
          </p:cNvPr>
          <p:cNvSpPr>
            <a:spLocks noGrp="1"/>
          </p:cNvSpPr>
          <p:nvPr>
            <p:ph type="sldNum" sz="quarter" idx="4"/>
          </p:nvPr>
        </p:nvSpPr>
        <p:spPr/>
        <p:txBody>
          <a:bodyPr/>
          <a:lstStyle/>
          <a:p>
            <a:fld id="{ACE40072-2050-E24D-B430-547640EDA0F9}" type="slidenum">
              <a:rPr lang="en-GB" smtClean="0"/>
              <a:pPr/>
              <a:t>12</a:t>
            </a:fld>
            <a:endParaRPr lang="en-GB" dirty="0"/>
          </a:p>
        </p:txBody>
      </p:sp>
      <p:sp>
        <p:nvSpPr>
          <p:cNvPr id="5" name="Footer Placeholder 4">
            <a:extLst>
              <a:ext uri="{FF2B5EF4-FFF2-40B4-BE49-F238E27FC236}">
                <a16:creationId xmlns:a16="http://schemas.microsoft.com/office/drawing/2014/main" id="{61CEB975-CAF4-4456-B511-431ACAB46416}"/>
              </a:ext>
            </a:extLst>
          </p:cNvPr>
          <p:cNvSpPr>
            <a:spLocks noGrp="1"/>
          </p:cNvSpPr>
          <p:nvPr>
            <p:ph type="ftr" sz="quarter" idx="3"/>
          </p:nvPr>
        </p:nvSpPr>
        <p:spPr/>
        <p:txBody>
          <a:bodyPr/>
          <a:lstStyle/>
          <a:p>
            <a:r>
              <a:rPr lang="en-US" dirty="0"/>
              <a:t>All deal records added to </a:t>
            </a:r>
            <a:r>
              <a:rPr lang="en-US" dirty="0" err="1"/>
              <a:t>Cortellis</a:t>
            </a:r>
            <a:r>
              <a:rPr lang="en-US" dirty="0"/>
              <a:t> from 1 Jan 2015 to 30 Jul 2020 involving academic, government, non-profit research institutes, hospitals and charities</a:t>
            </a:r>
          </a:p>
        </p:txBody>
      </p:sp>
      <p:sp>
        <p:nvSpPr>
          <p:cNvPr id="6" name="Title 5">
            <a:extLst>
              <a:ext uri="{FF2B5EF4-FFF2-40B4-BE49-F238E27FC236}">
                <a16:creationId xmlns:a16="http://schemas.microsoft.com/office/drawing/2014/main" id="{04E7EDF1-EB3D-47EF-B26B-41F091927282}"/>
              </a:ext>
            </a:extLst>
          </p:cNvPr>
          <p:cNvSpPr>
            <a:spLocks noGrp="1"/>
          </p:cNvSpPr>
          <p:nvPr>
            <p:ph type="title"/>
          </p:nvPr>
        </p:nvSpPr>
        <p:spPr/>
        <p:txBody>
          <a:bodyPr/>
          <a:lstStyle/>
          <a:p>
            <a:r>
              <a:rPr lang="en-US" dirty="0"/>
              <a:t>Top academic dealmakers</a:t>
            </a:r>
          </a:p>
        </p:txBody>
      </p:sp>
      <p:graphicFrame>
        <p:nvGraphicFramePr>
          <p:cNvPr id="9" name="Table Placeholder 8">
            <a:extLst>
              <a:ext uri="{FF2B5EF4-FFF2-40B4-BE49-F238E27FC236}">
                <a16:creationId xmlns:a16="http://schemas.microsoft.com/office/drawing/2014/main" id="{052C21DC-2FF0-4AA8-B25A-D24229B4635A}"/>
              </a:ext>
            </a:extLst>
          </p:cNvPr>
          <p:cNvGraphicFramePr>
            <a:graphicFrameLocks/>
          </p:cNvGraphicFramePr>
          <p:nvPr>
            <p:extLst>
              <p:ext uri="{D42A27DB-BD31-4B8C-83A1-F6EECF244321}">
                <p14:modId xmlns:p14="http://schemas.microsoft.com/office/powerpoint/2010/main" val="4150653393"/>
              </p:ext>
            </p:extLst>
          </p:nvPr>
        </p:nvGraphicFramePr>
        <p:xfrm>
          <a:off x="-1156410" y="2374609"/>
          <a:ext cx="6325115" cy="306447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Table Placeholder 10">
            <a:extLst>
              <a:ext uri="{FF2B5EF4-FFF2-40B4-BE49-F238E27FC236}">
                <a16:creationId xmlns:a16="http://schemas.microsoft.com/office/drawing/2014/main" id="{2DA08684-E497-405A-865E-0921DB7560CE}"/>
              </a:ext>
            </a:extLst>
          </p:cNvPr>
          <p:cNvGraphicFramePr>
            <a:graphicFrameLocks/>
          </p:cNvGraphicFramePr>
          <p:nvPr>
            <p:extLst>
              <p:ext uri="{D42A27DB-BD31-4B8C-83A1-F6EECF244321}">
                <p14:modId xmlns:p14="http://schemas.microsoft.com/office/powerpoint/2010/main" val="692859420"/>
              </p:ext>
            </p:extLst>
          </p:nvPr>
        </p:nvGraphicFramePr>
        <p:xfrm>
          <a:off x="4384309" y="1673929"/>
          <a:ext cx="7234623" cy="1401360"/>
        </p:xfrm>
        <a:graphic>
          <a:graphicData uri="http://schemas.openxmlformats.org/drawingml/2006/table">
            <a:tbl>
              <a:tblPr>
                <a:tableStyleId>{3B4B98B0-60AC-42C2-AFA5-B58CD77FA1E5}</a:tableStyleId>
              </a:tblPr>
              <a:tblGrid>
                <a:gridCol w="570750">
                  <a:extLst>
                    <a:ext uri="{9D8B030D-6E8A-4147-A177-3AD203B41FA5}">
                      <a16:colId xmlns:a16="http://schemas.microsoft.com/office/drawing/2014/main" val="1507057580"/>
                    </a:ext>
                  </a:extLst>
                </a:gridCol>
                <a:gridCol w="4201298">
                  <a:extLst>
                    <a:ext uri="{9D8B030D-6E8A-4147-A177-3AD203B41FA5}">
                      <a16:colId xmlns:a16="http://schemas.microsoft.com/office/drawing/2014/main" val="3003934530"/>
                    </a:ext>
                  </a:extLst>
                </a:gridCol>
                <a:gridCol w="827902">
                  <a:extLst>
                    <a:ext uri="{9D8B030D-6E8A-4147-A177-3AD203B41FA5}">
                      <a16:colId xmlns:a16="http://schemas.microsoft.com/office/drawing/2014/main" val="2399744825"/>
                    </a:ext>
                  </a:extLst>
                </a:gridCol>
                <a:gridCol w="1634673">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deals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b="0" i="0" u="none" strike="noStrike" dirty="0">
                          <a:solidFill>
                            <a:srgbClr val="000000"/>
                          </a:solidFill>
                          <a:effectLst/>
                          <a:latin typeface="Calibri" panose="020F0502020204030204" pitchFamily="34" charset="0"/>
                        </a:rPr>
                        <a:t>1</a:t>
                      </a:r>
                    </a:p>
                  </a:txBody>
                  <a:tcPr marL="5412" marR="5412" marT="5385" marB="0" anchor="ctr"/>
                </a:tc>
                <a:tc>
                  <a:txBody>
                    <a:bodyPr/>
                    <a:lstStyle/>
                    <a:p>
                      <a:pPr algn="ctr" fontAlgn="b"/>
                      <a:r>
                        <a:rPr lang="en-GB" sz="1600" u="none" strike="noStrike" dirty="0">
                          <a:effectLst/>
                        </a:rPr>
                        <a:t>MD Anderson Cancer </a:t>
                      </a:r>
                      <a:r>
                        <a:rPr lang="en-GB" sz="1600" u="none" strike="noStrike" dirty="0" err="1">
                          <a:effectLst/>
                        </a:rPr>
                        <a:t>Center</a:t>
                      </a:r>
                      <a:endParaRPr lang="en-GB" sz="1600" b="0" i="0" u="none" strike="noStrike" dirty="0">
                        <a:effectLst/>
                        <a:latin typeface="Calibri" panose="020F0502020204030204" pitchFamily="34" charset="0"/>
                      </a:endParaRPr>
                    </a:p>
                  </a:txBody>
                  <a:tcPr marL="4539" marR="4539" marT="4690" marB="0" anchor="ctr"/>
                </a:tc>
                <a:tc>
                  <a:txBody>
                    <a:bodyPr/>
                    <a:lstStyle/>
                    <a:p>
                      <a:pPr algn="ctr" fontAlgn="b"/>
                      <a:r>
                        <a:rPr lang="en-GB" sz="1600" u="none" strike="noStrike" dirty="0">
                          <a:effectLst/>
                        </a:rPr>
                        <a:t>USA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105</a:t>
                      </a:r>
                      <a:endParaRPr lang="en-GB" sz="1600" b="0" i="0" u="none" strike="noStrike" dirty="0">
                        <a:effectLst/>
                        <a:latin typeface="Calibri" panose="020F0502020204030204" pitchFamily="34" charset="0"/>
                      </a:endParaRPr>
                    </a:p>
                  </a:txBody>
                  <a:tcPr marL="4539" marR="4539" marT="4690" marB="0" anchor="ctr"/>
                </a:tc>
                <a:extLst>
                  <a:ext uri="{0D108BD9-81ED-4DB2-BD59-A6C34878D82A}">
                    <a16:rowId xmlns:a16="http://schemas.microsoft.com/office/drawing/2014/main" val="3229579301"/>
                  </a:ext>
                </a:extLst>
              </a:tr>
              <a:tr h="221308">
                <a:tc>
                  <a:txBody>
                    <a:bodyPr/>
                    <a:lstStyle/>
                    <a:p>
                      <a:pPr algn="ctr" fontAlgn="b"/>
                      <a:r>
                        <a:rPr lang="en-GB" sz="1600" b="0" i="0" u="none" strike="noStrike" dirty="0">
                          <a:solidFill>
                            <a:srgbClr val="000000"/>
                          </a:solidFill>
                          <a:effectLst/>
                          <a:latin typeface="Calibri" panose="020F0502020204030204" pitchFamily="34" charset="0"/>
                        </a:rPr>
                        <a:t>2</a:t>
                      </a:r>
                    </a:p>
                  </a:txBody>
                  <a:tcPr marL="5412" marR="5412" marT="5385" marB="0" anchor="ctr"/>
                </a:tc>
                <a:tc>
                  <a:txBody>
                    <a:bodyPr/>
                    <a:lstStyle/>
                    <a:p>
                      <a:pPr algn="ctr" fontAlgn="b"/>
                      <a:r>
                        <a:rPr lang="en-GB" sz="1600" u="none" strike="noStrike" dirty="0">
                          <a:effectLst/>
                        </a:rPr>
                        <a:t>University of Pennsylvania</a:t>
                      </a:r>
                      <a:endParaRPr lang="en-GB" sz="1600" b="0" i="0" u="none" strike="noStrike" dirty="0">
                        <a:effectLst/>
                        <a:latin typeface="Calibri" panose="020F0502020204030204" pitchFamily="34" charset="0"/>
                      </a:endParaRPr>
                    </a:p>
                  </a:txBody>
                  <a:tcPr marL="4539" marR="4539" marT="4690" marB="0" anchor="ctr"/>
                </a:tc>
                <a:tc>
                  <a:txBody>
                    <a:bodyPr/>
                    <a:lstStyle/>
                    <a:p>
                      <a:pPr algn="ctr" fontAlgn="b"/>
                      <a:r>
                        <a:rPr lang="en-GB" sz="1600" u="none" strike="noStrike" dirty="0">
                          <a:effectLst/>
                        </a:rPr>
                        <a:t>USA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56</a:t>
                      </a:r>
                      <a:endParaRPr lang="en-GB" sz="1600" b="0" i="0" u="none" strike="noStrike" dirty="0">
                        <a:effectLst/>
                        <a:latin typeface="Calibri" panose="020F0502020204030204" pitchFamily="34" charset="0"/>
                      </a:endParaRPr>
                    </a:p>
                  </a:txBody>
                  <a:tcPr marL="4539" marR="4539" marT="4690" marB="0" anchor="ctr"/>
                </a:tc>
                <a:extLst>
                  <a:ext uri="{0D108BD9-81ED-4DB2-BD59-A6C34878D82A}">
                    <a16:rowId xmlns:a16="http://schemas.microsoft.com/office/drawing/2014/main" val="1673050558"/>
                  </a:ext>
                </a:extLst>
              </a:tr>
              <a:tr h="221308">
                <a:tc>
                  <a:txBody>
                    <a:bodyPr/>
                    <a:lstStyle/>
                    <a:p>
                      <a:pPr algn="ctr" fontAlgn="b"/>
                      <a:r>
                        <a:rPr lang="fr-FR" sz="1600" b="0" i="0" u="none" strike="noStrike" dirty="0">
                          <a:solidFill>
                            <a:srgbClr val="000000"/>
                          </a:solidFill>
                          <a:effectLst/>
                          <a:latin typeface="Calibri" panose="020F0502020204030204" pitchFamily="34" charset="0"/>
                        </a:rPr>
                        <a:t>3</a:t>
                      </a:r>
                    </a:p>
                  </a:txBody>
                  <a:tcPr marL="5412" marR="5412" marT="5385" marB="0" anchor="ctr"/>
                </a:tc>
                <a:tc>
                  <a:txBody>
                    <a:bodyPr/>
                    <a:lstStyle/>
                    <a:p>
                      <a:pPr algn="ctr" fontAlgn="b"/>
                      <a:r>
                        <a:rPr lang="en-US" sz="1600" u="none" strike="noStrike" dirty="0">
                          <a:effectLst/>
                        </a:rPr>
                        <a:t>National Institute of Allergy and Infectious Diseases</a:t>
                      </a:r>
                      <a:endParaRPr lang="en-US" sz="1600" b="0" i="0" u="none" strike="noStrike" dirty="0">
                        <a:effectLst/>
                        <a:latin typeface="Calibri" panose="020F0502020204030204" pitchFamily="34" charset="0"/>
                      </a:endParaRPr>
                    </a:p>
                  </a:txBody>
                  <a:tcPr marL="4539" marR="4539" marT="4690" marB="0" anchor="ctr"/>
                </a:tc>
                <a:tc>
                  <a:txBody>
                    <a:bodyPr/>
                    <a:lstStyle/>
                    <a:p>
                      <a:pPr algn="ctr" fontAlgn="b"/>
                      <a:r>
                        <a:rPr lang="en-GB" sz="1600" u="none" strike="noStrike" dirty="0">
                          <a:effectLst/>
                        </a:rPr>
                        <a:t>USA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54</a:t>
                      </a:r>
                      <a:endParaRPr lang="en-GB" sz="1600" b="0" i="0" u="none" strike="noStrike" dirty="0">
                        <a:effectLst/>
                        <a:latin typeface="Calibri" panose="020F0502020204030204" pitchFamily="34" charset="0"/>
                      </a:endParaRPr>
                    </a:p>
                  </a:txBody>
                  <a:tcPr marL="4539" marR="4539" marT="4690" marB="0" anchor="ctr"/>
                </a:tc>
                <a:extLst>
                  <a:ext uri="{0D108BD9-81ED-4DB2-BD59-A6C34878D82A}">
                    <a16:rowId xmlns:a16="http://schemas.microsoft.com/office/drawing/2014/main" val="1534444862"/>
                  </a:ext>
                </a:extLst>
              </a:tr>
            </a:tbl>
          </a:graphicData>
        </a:graphic>
      </p:graphicFrame>
      <p:sp>
        <p:nvSpPr>
          <p:cNvPr id="13" name="TextBox 12">
            <a:extLst>
              <a:ext uri="{FF2B5EF4-FFF2-40B4-BE49-F238E27FC236}">
                <a16:creationId xmlns:a16="http://schemas.microsoft.com/office/drawing/2014/main" id="{449A12FE-1306-4652-B128-13D226DB972C}"/>
              </a:ext>
            </a:extLst>
          </p:cNvPr>
          <p:cNvSpPr txBox="1"/>
          <p:nvPr/>
        </p:nvSpPr>
        <p:spPr>
          <a:xfrm>
            <a:off x="4316229" y="1248259"/>
            <a:ext cx="3209465" cy="369332"/>
          </a:xfrm>
          <a:prstGeom prst="rect">
            <a:avLst/>
          </a:prstGeom>
          <a:noFill/>
        </p:spPr>
        <p:txBody>
          <a:bodyPr wrap="square" rtlCol="0">
            <a:spAutoFit/>
          </a:bodyPr>
          <a:lstStyle/>
          <a:p>
            <a:r>
              <a:rPr lang="en-US" b="1" dirty="0">
                <a:latin typeface="+mj-lt"/>
              </a:rPr>
              <a:t>Top 3 academic patentees</a:t>
            </a:r>
          </a:p>
        </p:txBody>
      </p:sp>
      <p:graphicFrame>
        <p:nvGraphicFramePr>
          <p:cNvPr id="14" name="Table Placeholder 10">
            <a:extLst>
              <a:ext uri="{FF2B5EF4-FFF2-40B4-BE49-F238E27FC236}">
                <a16:creationId xmlns:a16="http://schemas.microsoft.com/office/drawing/2014/main" id="{85C503DD-9089-4700-86F6-A5D1D9890975}"/>
              </a:ext>
            </a:extLst>
          </p:cNvPr>
          <p:cNvGraphicFramePr>
            <a:graphicFrameLocks/>
          </p:cNvGraphicFramePr>
          <p:nvPr>
            <p:extLst>
              <p:ext uri="{D42A27DB-BD31-4B8C-83A1-F6EECF244321}">
                <p14:modId xmlns:p14="http://schemas.microsoft.com/office/powerpoint/2010/main" val="3491193634"/>
              </p:ext>
            </p:extLst>
          </p:nvPr>
        </p:nvGraphicFramePr>
        <p:xfrm>
          <a:off x="4384309" y="3803939"/>
          <a:ext cx="7234623" cy="1401360"/>
        </p:xfrm>
        <a:graphic>
          <a:graphicData uri="http://schemas.openxmlformats.org/drawingml/2006/table">
            <a:tbl>
              <a:tblPr>
                <a:tableStyleId>{3B4B98B0-60AC-42C2-AFA5-B58CD77FA1E5}</a:tableStyleId>
              </a:tblPr>
              <a:tblGrid>
                <a:gridCol w="570750">
                  <a:extLst>
                    <a:ext uri="{9D8B030D-6E8A-4147-A177-3AD203B41FA5}">
                      <a16:colId xmlns:a16="http://schemas.microsoft.com/office/drawing/2014/main" val="1507057580"/>
                    </a:ext>
                  </a:extLst>
                </a:gridCol>
                <a:gridCol w="4201298">
                  <a:extLst>
                    <a:ext uri="{9D8B030D-6E8A-4147-A177-3AD203B41FA5}">
                      <a16:colId xmlns:a16="http://schemas.microsoft.com/office/drawing/2014/main" val="3003934530"/>
                    </a:ext>
                  </a:extLst>
                </a:gridCol>
                <a:gridCol w="827902">
                  <a:extLst>
                    <a:ext uri="{9D8B030D-6E8A-4147-A177-3AD203B41FA5}">
                      <a16:colId xmlns:a16="http://schemas.microsoft.com/office/drawing/2014/main" val="2399744825"/>
                    </a:ext>
                  </a:extLst>
                </a:gridCol>
                <a:gridCol w="1634673">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deals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b="0" i="0" u="none" strike="noStrike" dirty="0">
                          <a:solidFill>
                            <a:srgbClr val="000000"/>
                          </a:solidFill>
                          <a:effectLst/>
                          <a:latin typeface="Calibri" panose="020F0502020204030204" pitchFamily="34" charset="0"/>
                        </a:rPr>
                        <a:t>7</a:t>
                      </a:r>
                    </a:p>
                  </a:txBody>
                  <a:tcPr marL="5412" marR="5412" marT="5385" marB="0" anchor="ctr"/>
                </a:tc>
                <a:tc>
                  <a:txBody>
                    <a:bodyPr/>
                    <a:lstStyle/>
                    <a:p>
                      <a:pPr algn="ctr" fontAlgn="b"/>
                      <a:r>
                        <a:rPr lang="en-GB" sz="1600" u="none" strike="noStrike" dirty="0">
                          <a:effectLst/>
                        </a:rPr>
                        <a:t>University of Oxford</a:t>
                      </a:r>
                      <a:endParaRPr lang="en-GB" sz="1600" b="0" i="0" u="none" strike="noStrike" dirty="0">
                        <a:effectLst/>
                        <a:latin typeface="Calibri" panose="020F0502020204030204" pitchFamily="34" charset="0"/>
                      </a:endParaRPr>
                    </a:p>
                  </a:txBody>
                  <a:tcPr marL="4695" marR="4695" marT="4690" marB="0" anchor="ctr"/>
                </a:tc>
                <a:tc>
                  <a:txBody>
                    <a:bodyPr/>
                    <a:lstStyle/>
                    <a:p>
                      <a:pPr algn="ctr" fontAlgn="b"/>
                      <a:r>
                        <a:rPr lang="en-GB" sz="1600" u="none" strike="noStrike" dirty="0">
                          <a:effectLst/>
                        </a:rPr>
                        <a:t>UK</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33</a:t>
                      </a:r>
                      <a:endParaRPr lang="en-GB" sz="1600" b="0" i="0" u="none" strike="noStrike" dirty="0">
                        <a:effectLst/>
                        <a:latin typeface="Calibri" panose="020F0502020204030204" pitchFamily="34" charset="0"/>
                      </a:endParaRPr>
                    </a:p>
                  </a:txBody>
                  <a:tcPr marL="4539" marR="4539" marT="4690" marB="0" anchor="ctr"/>
                </a:tc>
                <a:extLst>
                  <a:ext uri="{0D108BD9-81ED-4DB2-BD59-A6C34878D82A}">
                    <a16:rowId xmlns:a16="http://schemas.microsoft.com/office/drawing/2014/main" val="3229579301"/>
                  </a:ext>
                </a:extLst>
              </a:tr>
              <a:tr h="221308">
                <a:tc>
                  <a:txBody>
                    <a:bodyPr/>
                    <a:lstStyle/>
                    <a:p>
                      <a:pPr algn="ctr" fontAlgn="b"/>
                      <a:r>
                        <a:rPr lang="en-GB" sz="1600" b="0" i="0" u="none" strike="noStrike" dirty="0">
                          <a:solidFill>
                            <a:srgbClr val="000000"/>
                          </a:solidFill>
                          <a:effectLst/>
                          <a:latin typeface="Calibri" panose="020F0502020204030204" pitchFamily="34" charset="0"/>
                        </a:rPr>
                        <a:t>12</a:t>
                      </a:r>
                    </a:p>
                  </a:txBody>
                  <a:tcPr marL="5412" marR="5412" marT="5385" marB="0" anchor="ctr"/>
                </a:tc>
                <a:tc>
                  <a:txBody>
                    <a:bodyPr/>
                    <a:lstStyle/>
                    <a:p>
                      <a:pPr algn="ctr" fontAlgn="b"/>
                      <a:r>
                        <a:rPr lang="en-GB" sz="1600" u="none" strike="noStrike" dirty="0">
                          <a:effectLst/>
                        </a:rPr>
                        <a:t>University of British Columbia</a:t>
                      </a:r>
                      <a:endParaRPr lang="en-GB" sz="1600" b="0" i="0" u="none" strike="noStrike" dirty="0">
                        <a:effectLst/>
                        <a:latin typeface="Calibri" panose="020F0502020204030204" pitchFamily="34" charset="0"/>
                      </a:endParaRPr>
                    </a:p>
                  </a:txBody>
                  <a:tcPr marL="4695" marR="4695" marT="4690" marB="0" anchor="ctr"/>
                </a:tc>
                <a:tc>
                  <a:txBody>
                    <a:bodyPr/>
                    <a:lstStyle/>
                    <a:p>
                      <a:pPr algn="ctr" fontAlgn="b"/>
                      <a:r>
                        <a:rPr lang="en-GB" sz="1600" b="0" i="0" u="none" strike="noStrike" dirty="0">
                          <a:solidFill>
                            <a:srgbClr val="000000"/>
                          </a:solidFill>
                          <a:effectLst/>
                          <a:latin typeface="Calibri" panose="020F0502020204030204" pitchFamily="34" charset="0"/>
                        </a:rPr>
                        <a:t>Canada</a:t>
                      </a:r>
                    </a:p>
                  </a:txBody>
                  <a:tcPr marL="5412" marR="5412" marT="5385" marB="0" anchor="ctr"/>
                </a:tc>
                <a:tc>
                  <a:txBody>
                    <a:bodyPr/>
                    <a:lstStyle/>
                    <a:p>
                      <a:pPr algn="ctr" fontAlgn="b"/>
                      <a:r>
                        <a:rPr lang="en-GB" sz="1600" u="none" strike="noStrike" dirty="0">
                          <a:effectLst/>
                        </a:rPr>
                        <a:t>27</a:t>
                      </a:r>
                      <a:endParaRPr lang="en-GB" sz="1600" b="0" i="0" u="none" strike="noStrike" dirty="0">
                        <a:effectLst/>
                        <a:latin typeface="Calibri" panose="020F0502020204030204" pitchFamily="34" charset="0"/>
                      </a:endParaRPr>
                    </a:p>
                  </a:txBody>
                  <a:tcPr marL="4539" marR="4539" marT="4690" marB="0" anchor="ctr"/>
                </a:tc>
                <a:extLst>
                  <a:ext uri="{0D108BD9-81ED-4DB2-BD59-A6C34878D82A}">
                    <a16:rowId xmlns:a16="http://schemas.microsoft.com/office/drawing/2014/main" val="1673050558"/>
                  </a:ext>
                </a:extLst>
              </a:tr>
              <a:tr h="221308">
                <a:tc>
                  <a:txBody>
                    <a:bodyPr/>
                    <a:lstStyle/>
                    <a:p>
                      <a:pPr algn="ctr" fontAlgn="b"/>
                      <a:r>
                        <a:rPr lang="fr-FR" sz="1600" b="0" i="0" u="none" strike="noStrike" dirty="0">
                          <a:solidFill>
                            <a:srgbClr val="000000"/>
                          </a:solidFill>
                          <a:effectLst/>
                          <a:latin typeface="Calibri" panose="020F0502020204030204" pitchFamily="34" charset="0"/>
                        </a:rPr>
                        <a:t>22</a:t>
                      </a:r>
                    </a:p>
                  </a:txBody>
                  <a:tcPr marL="5412" marR="5412" marT="5385" marB="0" anchor="ctr"/>
                </a:tc>
                <a:tc>
                  <a:txBody>
                    <a:bodyPr/>
                    <a:lstStyle/>
                    <a:p>
                      <a:pPr algn="ctr" fontAlgn="b"/>
                      <a:r>
                        <a:rPr lang="en-US" sz="1600" u="none" strike="noStrike" dirty="0">
                          <a:effectLst/>
                        </a:rPr>
                        <a:t>Shanghai Institute of Materia </a:t>
                      </a:r>
                      <a:r>
                        <a:rPr lang="en-US" sz="1600" u="none" strike="noStrike" dirty="0" err="1">
                          <a:effectLst/>
                        </a:rPr>
                        <a:t>Medica</a:t>
                      </a:r>
                      <a:r>
                        <a:rPr lang="en-US" sz="1600" u="none" strike="noStrike" dirty="0">
                          <a:effectLst/>
                        </a:rPr>
                        <a:t> of the Chinese Academy of Sciences</a:t>
                      </a:r>
                      <a:endParaRPr lang="en-US" sz="1600" b="0" i="0" u="none" strike="noStrike" dirty="0">
                        <a:effectLst/>
                        <a:latin typeface="Calibri" panose="020F0502020204030204" pitchFamily="34" charset="0"/>
                      </a:endParaRPr>
                    </a:p>
                  </a:txBody>
                  <a:tcPr marL="4695" marR="4695" marT="4690" marB="0" anchor="ctr"/>
                </a:tc>
                <a:tc>
                  <a:txBody>
                    <a:bodyPr/>
                    <a:lstStyle/>
                    <a:p>
                      <a:pPr algn="ctr" fontAlgn="b"/>
                      <a:r>
                        <a:rPr lang="en-GB" sz="1600" u="none" strike="noStrike" dirty="0">
                          <a:effectLst/>
                        </a:rPr>
                        <a:t>China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24</a:t>
                      </a:r>
                      <a:endParaRPr lang="en-GB" sz="1600" b="0" i="0" u="none" strike="noStrike" dirty="0">
                        <a:effectLst/>
                        <a:latin typeface="Calibri" panose="020F0502020204030204" pitchFamily="34" charset="0"/>
                      </a:endParaRPr>
                    </a:p>
                  </a:txBody>
                  <a:tcPr marL="4539" marR="4539" marT="4690" marB="0" anchor="ctr"/>
                </a:tc>
                <a:extLst>
                  <a:ext uri="{0D108BD9-81ED-4DB2-BD59-A6C34878D82A}">
                    <a16:rowId xmlns:a16="http://schemas.microsoft.com/office/drawing/2014/main" val="1534444862"/>
                  </a:ext>
                </a:extLst>
              </a:tr>
            </a:tbl>
          </a:graphicData>
        </a:graphic>
      </p:graphicFrame>
      <p:sp>
        <p:nvSpPr>
          <p:cNvPr id="15" name="TextBox 14">
            <a:extLst>
              <a:ext uri="{FF2B5EF4-FFF2-40B4-BE49-F238E27FC236}">
                <a16:creationId xmlns:a16="http://schemas.microsoft.com/office/drawing/2014/main" id="{0D1811F9-9F67-4D86-9E23-FF2CE779A063}"/>
              </a:ext>
            </a:extLst>
          </p:cNvPr>
          <p:cNvSpPr txBox="1"/>
          <p:nvPr/>
        </p:nvSpPr>
        <p:spPr>
          <a:xfrm>
            <a:off x="4316229" y="3378269"/>
            <a:ext cx="4296430" cy="369332"/>
          </a:xfrm>
          <a:prstGeom prst="rect">
            <a:avLst/>
          </a:prstGeom>
          <a:noFill/>
        </p:spPr>
        <p:txBody>
          <a:bodyPr wrap="square" rtlCol="0">
            <a:spAutoFit/>
          </a:bodyPr>
          <a:lstStyle/>
          <a:p>
            <a:r>
              <a:rPr lang="en-US" b="1" dirty="0">
                <a:latin typeface="+mj-lt"/>
              </a:rPr>
              <a:t>Top 3 non-US academic patentees</a:t>
            </a:r>
          </a:p>
        </p:txBody>
      </p:sp>
    </p:spTree>
    <p:extLst>
      <p:ext uri="{BB962C8B-B14F-4D97-AF65-F5344CB8AC3E}">
        <p14:creationId xmlns:p14="http://schemas.microsoft.com/office/powerpoint/2010/main" val="71819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657909-E6B6-40D5-8691-509F2AC2F55B}"/>
              </a:ext>
            </a:extLst>
          </p:cNvPr>
          <p:cNvGraphicFramePr>
            <a:graphicFrameLocks noChangeAspect="1"/>
          </p:cNvGraphicFramePr>
          <p:nvPr>
            <p:custDataLst>
              <p:tags r:id="rId2"/>
            </p:custDataLst>
            <p:extLst>
              <p:ext uri="{D42A27DB-BD31-4B8C-83A1-F6EECF244321}">
                <p14:modId xmlns:p14="http://schemas.microsoft.com/office/powerpoint/2010/main" val="2144194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5" imgW="244" imgH="246" progId="TCLayout.ActiveDocument.1">
                  <p:embed/>
                </p:oleObj>
              </mc:Choice>
              <mc:Fallback>
                <p:oleObj name="think-cell Slide" r:id="rId5" imgW="244" imgH="246" progId="TCLayout.ActiveDocument.1">
                  <p:embed/>
                  <p:pic>
                    <p:nvPicPr>
                      <p:cNvPr id="8" name="Object 7" hidden="1">
                        <a:extLst>
                          <a:ext uri="{FF2B5EF4-FFF2-40B4-BE49-F238E27FC236}">
                            <a16:creationId xmlns:a16="http://schemas.microsoft.com/office/drawing/2014/main" id="{E8657909-E6B6-40D5-8691-509F2AC2F55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0D3E601-7CF2-41AC-AE85-2F92FA3E8F6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1D9384F2-E8AB-4475-B8A4-DA52D72C2F7D}"/>
              </a:ext>
            </a:extLst>
          </p:cNvPr>
          <p:cNvSpPr>
            <a:spLocks noGrp="1"/>
          </p:cNvSpPr>
          <p:nvPr>
            <p:ph type="sldNum" sz="quarter" idx="4"/>
          </p:nvPr>
        </p:nvSpPr>
        <p:spPr/>
        <p:txBody>
          <a:bodyPr/>
          <a:lstStyle/>
          <a:p>
            <a:fld id="{ACE40072-2050-E24D-B430-547640EDA0F9}" type="slidenum">
              <a:rPr lang="en-GB" smtClean="0"/>
              <a:pPr/>
              <a:t>13</a:t>
            </a:fld>
            <a:endParaRPr lang="en-GB" dirty="0"/>
          </a:p>
        </p:txBody>
      </p:sp>
      <p:sp>
        <p:nvSpPr>
          <p:cNvPr id="3" name="Footer Placeholder 2">
            <a:extLst>
              <a:ext uri="{FF2B5EF4-FFF2-40B4-BE49-F238E27FC236}">
                <a16:creationId xmlns:a16="http://schemas.microsoft.com/office/drawing/2014/main" id="{8CA9CBD7-2C3C-4F82-8D2B-D22CB91576C0}"/>
              </a:ext>
            </a:extLst>
          </p:cNvPr>
          <p:cNvSpPr>
            <a:spLocks noGrp="1"/>
          </p:cNvSpPr>
          <p:nvPr>
            <p:ph type="ftr" sz="quarter" idx="3"/>
          </p:nvPr>
        </p:nvSpPr>
        <p:spPr/>
        <p:txBody>
          <a:bodyPr/>
          <a:lstStyle/>
          <a:p>
            <a:r>
              <a:rPr lang="en-US" dirty="0"/>
              <a:t>All deal records added to </a:t>
            </a:r>
            <a:r>
              <a:rPr lang="en-US" dirty="0" err="1"/>
              <a:t>Cortellis</a:t>
            </a:r>
            <a:r>
              <a:rPr lang="en-US" dirty="0"/>
              <a:t> from 1 Jan 2015 to 30 Jul 2020 involving academic, government, non-profit research institutes, hospitals and charities</a:t>
            </a:r>
          </a:p>
        </p:txBody>
      </p:sp>
      <p:sp>
        <p:nvSpPr>
          <p:cNvPr id="4" name="Title 3">
            <a:extLst>
              <a:ext uri="{FF2B5EF4-FFF2-40B4-BE49-F238E27FC236}">
                <a16:creationId xmlns:a16="http://schemas.microsoft.com/office/drawing/2014/main" id="{93865DAD-8157-4177-8124-E6A6D41D36A9}"/>
              </a:ext>
            </a:extLst>
          </p:cNvPr>
          <p:cNvSpPr>
            <a:spLocks noGrp="1"/>
          </p:cNvSpPr>
          <p:nvPr>
            <p:ph type="title"/>
          </p:nvPr>
        </p:nvSpPr>
        <p:spPr/>
        <p:txBody>
          <a:bodyPr/>
          <a:lstStyle/>
          <a:p>
            <a:r>
              <a:rPr lang="en-US" dirty="0"/>
              <a:t>Therapy area trends</a:t>
            </a:r>
          </a:p>
        </p:txBody>
      </p:sp>
      <p:sp>
        <p:nvSpPr>
          <p:cNvPr id="6" name="Text Placeholder 5">
            <a:extLst>
              <a:ext uri="{FF2B5EF4-FFF2-40B4-BE49-F238E27FC236}">
                <a16:creationId xmlns:a16="http://schemas.microsoft.com/office/drawing/2014/main" id="{C2721FB7-83BB-4B81-965B-FDFD41E0F032}"/>
              </a:ext>
            </a:extLst>
          </p:cNvPr>
          <p:cNvSpPr>
            <a:spLocks noGrp="1"/>
          </p:cNvSpPr>
          <p:nvPr>
            <p:ph type="body" sz="quarter" idx="52"/>
          </p:nvPr>
        </p:nvSpPr>
        <p:spPr/>
        <p:txBody>
          <a:bodyPr/>
          <a:lstStyle/>
          <a:p>
            <a:r>
              <a:rPr lang="en-GB" sz="2000" dirty="0"/>
              <a:t>Number of cancer deals by academia has been declining.</a:t>
            </a:r>
          </a:p>
          <a:p>
            <a:endParaRPr lang="en-GB" sz="2000" dirty="0"/>
          </a:p>
          <a:p>
            <a:r>
              <a:rPr lang="en-GB" sz="2000" dirty="0"/>
              <a:t>Deal volume in CNS and Infection have been similar until 2020.</a:t>
            </a:r>
          </a:p>
          <a:p>
            <a:endParaRPr lang="en-GB" sz="2000" dirty="0"/>
          </a:p>
          <a:p>
            <a:r>
              <a:rPr lang="en-GB" sz="2000" dirty="0"/>
              <a:t>Immune and Endocrine / Metabolic are steady.</a:t>
            </a:r>
          </a:p>
          <a:p>
            <a:endParaRPr lang="en-US" dirty="0"/>
          </a:p>
        </p:txBody>
      </p:sp>
      <p:graphicFrame>
        <p:nvGraphicFramePr>
          <p:cNvPr id="12" name="Chart 11">
            <a:extLst>
              <a:ext uri="{FF2B5EF4-FFF2-40B4-BE49-F238E27FC236}">
                <a16:creationId xmlns:a16="http://schemas.microsoft.com/office/drawing/2014/main" id="{764F1ECD-2CF7-4C9A-9287-069165DF32E9}"/>
              </a:ext>
            </a:extLst>
          </p:cNvPr>
          <p:cNvGraphicFramePr>
            <a:graphicFrameLocks/>
          </p:cNvGraphicFramePr>
          <p:nvPr>
            <p:extLst>
              <p:ext uri="{D42A27DB-BD31-4B8C-83A1-F6EECF244321}">
                <p14:modId xmlns:p14="http://schemas.microsoft.com/office/powerpoint/2010/main" val="3120109684"/>
              </p:ext>
            </p:extLst>
          </p:nvPr>
        </p:nvGraphicFramePr>
        <p:xfrm>
          <a:off x="4618768" y="1158157"/>
          <a:ext cx="6829568" cy="4943628"/>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 Placeholder 6">
            <a:extLst>
              <a:ext uri="{FF2B5EF4-FFF2-40B4-BE49-F238E27FC236}">
                <a16:creationId xmlns:a16="http://schemas.microsoft.com/office/drawing/2014/main" id="{7CD142B3-CC71-4E4C-AB70-FC55567232B3}"/>
              </a:ext>
            </a:extLst>
          </p:cNvPr>
          <p:cNvSpPr txBox="1">
            <a:spLocks/>
          </p:cNvSpPr>
          <p:nvPr/>
        </p:nvSpPr>
        <p:spPr>
          <a:xfrm>
            <a:off x="571824" y="1193187"/>
            <a:ext cx="3247861" cy="313350"/>
          </a:xfrm>
          <a:prstGeom prst="rect">
            <a:avLst/>
          </a:prstGeom>
        </p:spPr>
        <p:txBody>
          <a:bodyPr vert="horz" wrap="square" lIns="0" tIns="36000" rIns="0" bIns="0" rtlCol="0" anchor="t" anchorCtr="0">
            <a:noAutofit/>
          </a:bodyPr>
          <a:lstStyle>
            <a:lvl1pPr marL="0" indent="0" algn="l" defTabSz="914377" rtl="0" eaLnBrk="1" latinLnBrk="0" hangingPunct="1">
              <a:lnSpc>
                <a:spcPct val="90000"/>
              </a:lnSpc>
              <a:spcBef>
                <a:spcPct val="0"/>
              </a:spcBef>
              <a:spcAft>
                <a:spcPts val="600"/>
              </a:spcAft>
              <a:buClr>
                <a:schemeClr val="tx1"/>
              </a:buClr>
              <a:buFont typeface="Arial" panose="020B0604020202020204" pitchFamily="34" charset="0"/>
              <a:buNone/>
              <a:defRPr lang="en-US" sz="2000" b="0" kern="1200" dirty="0" smtClean="0">
                <a:solidFill>
                  <a:schemeClr val="bg1"/>
                </a:solidFill>
                <a:latin typeface="+mj-lt"/>
                <a:ea typeface="+mj-ea"/>
                <a:cs typeface="+mj-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academia</a:t>
            </a:r>
          </a:p>
        </p:txBody>
      </p:sp>
      <p:sp>
        <p:nvSpPr>
          <p:cNvPr id="14" name="TextBox 13">
            <a:extLst>
              <a:ext uri="{FF2B5EF4-FFF2-40B4-BE49-F238E27FC236}">
                <a16:creationId xmlns:a16="http://schemas.microsoft.com/office/drawing/2014/main" id="{D9A624FB-6109-49FB-BFC3-437136B716AC}"/>
              </a:ext>
            </a:extLst>
          </p:cNvPr>
          <p:cNvSpPr txBox="1"/>
          <p:nvPr/>
        </p:nvSpPr>
        <p:spPr>
          <a:xfrm>
            <a:off x="5140675" y="1298137"/>
            <a:ext cx="1142050" cy="276999"/>
          </a:xfrm>
          <a:prstGeom prst="rect">
            <a:avLst/>
          </a:prstGeom>
          <a:noFill/>
        </p:spPr>
        <p:txBody>
          <a:bodyPr wrap="square" rtlCol="0">
            <a:spAutoFit/>
          </a:bodyPr>
          <a:lstStyle/>
          <a:p>
            <a:r>
              <a:rPr lang="en-GB" sz="1200" b="1" dirty="0">
                <a:solidFill>
                  <a:schemeClr val="accent2"/>
                </a:solidFill>
              </a:rPr>
              <a:t>INFECTION</a:t>
            </a:r>
          </a:p>
        </p:txBody>
      </p:sp>
      <p:sp>
        <p:nvSpPr>
          <p:cNvPr id="15" name="TextBox 14">
            <a:extLst>
              <a:ext uri="{FF2B5EF4-FFF2-40B4-BE49-F238E27FC236}">
                <a16:creationId xmlns:a16="http://schemas.microsoft.com/office/drawing/2014/main" id="{4D64FCCE-EE2D-4ED2-9B8F-0A449B3F9F76}"/>
              </a:ext>
            </a:extLst>
          </p:cNvPr>
          <p:cNvSpPr txBox="1"/>
          <p:nvPr/>
        </p:nvSpPr>
        <p:spPr>
          <a:xfrm>
            <a:off x="6280858" y="1298137"/>
            <a:ext cx="1137920" cy="276999"/>
          </a:xfrm>
          <a:prstGeom prst="rect">
            <a:avLst/>
          </a:prstGeom>
          <a:noFill/>
        </p:spPr>
        <p:txBody>
          <a:bodyPr wrap="square" rtlCol="0">
            <a:spAutoFit/>
          </a:bodyPr>
          <a:lstStyle/>
          <a:p>
            <a:r>
              <a:rPr lang="en-GB" sz="1200" b="1" dirty="0">
                <a:solidFill>
                  <a:schemeClr val="accent1"/>
                </a:solidFill>
              </a:rPr>
              <a:t>CANCER</a:t>
            </a:r>
          </a:p>
        </p:txBody>
      </p:sp>
      <p:sp>
        <p:nvSpPr>
          <p:cNvPr id="16" name="TextBox 15">
            <a:extLst>
              <a:ext uri="{FF2B5EF4-FFF2-40B4-BE49-F238E27FC236}">
                <a16:creationId xmlns:a16="http://schemas.microsoft.com/office/drawing/2014/main" id="{1DDDD371-4520-464D-B5F4-6444C9D52A6A}"/>
              </a:ext>
            </a:extLst>
          </p:cNvPr>
          <p:cNvSpPr txBox="1"/>
          <p:nvPr/>
        </p:nvSpPr>
        <p:spPr>
          <a:xfrm>
            <a:off x="7416911" y="1205804"/>
            <a:ext cx="1274130" cy="461665"/>
          </a:xfrm>
          <a:prstGeom prst="rect">
            <a:avLst/>
          </a:prstGeom>
          <a:noFill/>
        </p:spPr>
        <p:txBody>
          <a:bodyPr wrap="square" rtlCol="0">
            <a:spAutoFit/>
          </a:bodyPr>
          <a:lstStyle/>
          <a:p>
            <a:r>
              <a:rPr lang="en-GB" sz="1200" b="1" dirty="0">
                <a:solidFill>
                  <a:schemeClr val="accent3"/>
                </a:solidFill>
              </a:rPr>
              <a:t>NEUROLOGY / PSYCHIATRIC</a:t>
            </a:r>
          </a:p>
        </p:txBody>
      </p:sp>
      <p:sp>
        <p:nvSpPr>
          <p:cNvPr id="17" name="TextBox 16">
            <a:extLst>
              <a:ext uri="{FF2B5EF4-FFF2-40B4-BE49-F238E27FC236}">
                <a16:creationId xmlns:a16="http://schemas.microsoft.com/office/drawing/2014/main" id="{3DAA3FC0-5750-4597-BCAD-4D7678D248D2}"/>
              </a:ext>
            </a:extLst>
          </p:cNvPr>
          <p:cNvSpPr txBox="1"/>
          <p:nvPr/>
        </p:nvSpPr>
        <p:spPr>
          <a:xfrm>
            <a:off x="8689174" y="1298137"/>
            <a:ext cx="1137920" cy="276999"/>
          </a:xfrm>
          <a:prstGeom prst="rect">
            <a:avLst/>
          </a:prstGeom>
          <a:noFill/>
        </p:spPr>
        <p:txBody>
          <a:bodyPr wrap="square" rtlCol="0">
            <a:spAutoFit/>
          </a:bodyPr>
          <a:lstStyle/>
          <a:p>
            <a:r>
              <a:rPr lang="en-GB" sz="1200" b="1" dirty="0">
                <a:solidFill>
                  <a:schemeClr val="accent5"/>
                </a:solidFill>
              </a:rPr>
              <a:t>IMMUNE</a:t>
            </a:r>
          </a:p>
        </p:txBody>
      </p:sp>
      <p:sp>
        <p:nvSpPr>
          <p:cNvPr id="18" name="TextBox 17">
            <a:extLst>
              <a:ext uri="{FF2B5EF4-FFF2-40B4-BE49-F238E27FC236}">
                <a16:creationId xmlns:a16="http://schemas.microsoft.com/office/drawing/2014/main" id="{29EB78D9-5D12-4DA9-A620-9FDE1FDE3890}"/>
              </a:ext>
            </a:extLst>
          </p:cNvPr>
          <p:cNvSpPr txBox="1"/>
          <p:nvPr/>
        </p:nvSpPr>
        <p:spPr>
          <a:xfrm>
            <a:off x="9825226" y="1205804"/>
            <a:ext cx="1270000" cy="461665"/>
          </a:xfrm>
          <a:prstGeom prst="rect">
            <a:avLst/>
          </a:prstGeom>
          <a:noFill/>
        </p:spPr>
        <p:txBody>
          <a:bodyPr wrap="square" rtlCol="0">
            <a:spAutoFit/>
          </a:bodyPr>
          <a:lstStyle/>
          <a:p>
            <a:r>
              <a:rPr lang="en-GB" sz="1200" b="1" dirty="0">
                <a:solidFill>
                  <a:schemeClr val="accent4"/>
                </a:solidFill>
              </a:rPr>
              <a:t>ENDOCRINE / METABOLIC</a:t>
            </a:r>
          </a:p>
        </p:txBody>
      </p:sp>
      <p:sp>
        <p:nvSpPr>
          <p:cNvPr id="19" name="TextBox 18">
            <a:extLst>
              <a:ext uri="{FF2B5EF4-FFF2-40B4-BE49-F238E27FC236}">
                <a16:creationId xmlns:a16="http://schemas.microsoft.com/office/drawing/2014/main" id="{ACEB4EE6-541E-4901-AEDC-7B4ECE567A99}"/>
              </a:ext>
            </a:extLst>
          </p:cNvPr>
          <p:cNvSpPr txBox="1"/>
          <p:nvPr/>
        </p:nvSpPr>
        <p:spPr>
          <a:xfrm>
            <a:off x="6590643" y="580902"/>
            <a:ext cx="3098073" cy="584775"/>
          </a:xfrm>
          <a:prstGeom prst="rect">
            <a:avLst/>
          </a:prstGeom>
          <a:noFill/>
        </p:spPr>
        <p:txBody>
          <a:bodyPr wrap="square" rtlCol="0">
            <a:spAutoFit/>
          </a:bodyPr>
          <a:lstStyle/>
          <a:p>
            <a:pPr algn="ctr"/>
            <a:r>
              <a:rPr lang="en-US" sz="1600" b="1" dirty="0">
                <a:latin typeface="+mj-lt"/>
              </a:rPr>
              <a:t>Number of deals by therapy area </a:t>
            </a:r>
          </a:p>
          <a:p>
            <a:pPr algn="ctr"/>
            <a:r>
              <a:rPr lang="en-US" sz="1600" b="1" dirty="0">
                <a:latin typeface="+mj-lt"/>
              </a:rPr>
              <a:t>2015 -2020 (projected)</a:t>
            </a:r>
          </a:p>
        </p:txBody>
      </p:sp>
      <p:sp>
        <p:nvSpPr>
          <p:cNvPr id="21" name="Oval 20">
            <a:extLst>
              <a:ext uri="{FF2B5EF4-FFF2-40B4-BE49-F238E27FC236}">
                <a16:creationId xmlns:a16="http://schemas.microsoft.com/office/drawing/2014/main" id="{1D2508E3-B662-44E5-8C58-2C272391C9DD}"/>
              </a:ext>
            </a:extLst>
          </p:cNvPr>
          <p:cNvSpPr/>
          <p:nvPr/>
        </p:nvSpPr>
        <p:spPr>
          <a:xfrm>
            <a:off x="5028297" y="1366472"/>
            <a:ext cx="148281" cy="1357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B9677B-538D-485C-8288-1038C2E0334B}"/>
              </a:ext>
            </a:extLst>
          </p:cNvPr>
          <p:cNvSpPr/>
          <p:nvPr/>
        </p:nvSpPr>
        <p:spPr>
          <a:xfrm>
            <a:off x="6174729" y="1366472"/>
            <a:ext cx="148281" cy="1357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A038F67-0C4F-4CC4-BF39-98CB9AB7B87E}"/>
              </a:ext>
            </a:extLst>
          </p:cNvPr>
          <p:cNvSpPr/>
          <p:nvPr/>
        </p:nvSpPr>
        <p:spPr>
          <a:xfrm>
            <a:off x="7279009" y="1366472"/>
            <a:ext cx="148281" cy="1357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498CAF-A65D-4CC8-9EF8-C791A70BAD0D}"/>
              </a:ext>
            </a:extLst>
          </p:cNvPr>
          <p:cNvSpPr/>
          <p:nvPr/>
        </p:nvSpPr>
        <p:spPr>
          <a:xfrm>
            <a:off x="8606521" y="1366472"/>
            <a:ext cx="148281" cy="1357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BA04327-4CD3-474F-81D4-8A25EC29556C}"/>
              </a:ext>
            </a:extLst>
          </p:cNvPr>
          <p:cNvSpPr/>
          <p:nvPr/>
        </p:nvSpPr>
        <p:spPr>
          <a:xfrm>
            <a:off x="9688716" y="1366472"/>
            <a:ext cx="148281" cy="1357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5">
            <a:extLst>
              <a:ext uri="{FF2B5EF4-FFF2-40B4-BE49-F238E27FC236}">
                <a16:creationId xmlns:a16="http://schemas.microsoft.com/office/drawing/2014/main" id="{93F1E7B3-3DAC-41E9-B788-4858BE157F5F}"/>
              </a:ext>
            </a:extLst>
          </p:cNvPr>
          <p:cNvSpPr txBox="1">
            <a:spLocks/>
          </p:cNvSpPr>
          <p:nvPr/>
        </p:nvSpPr>
        <p:spPr>
          <a:xfrm>
            <a:off x="4248150" y="6106438"/>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Deals Intelligence </a:t>
            </a:r>
          </a:p>
          <a:p>
            <a:endParaRPr lang="en-US" dirty="0"/>
          </a:p>
        </p:txBody>
      </p:sp>
    </p:spTree>
    <p:extLst>
      <p:ext uri="{BB962C8B-B14F-4D97-AF65-F5344CB8AC3E}">
        <p14:creationId xmlns:p14="http://schemas.microsoft.com/office/powerpoint/2010/main" val="215097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6202C5-3A03-4C10-949D-D29AA1C96C25}"/>
              </a:ext>
            </a:extLst>
          </p:cNvPr>
          <p:cNvGraphicFramePr>
            <a:graphicFrameLocks noChangeAspect="1"/>
          </p:cNvGraphicFramePr>
          <p:nvPr>
            <p:custDataLst>
              <p:tags r:id="rId2"/>
            </p:custDataLst>
            <p:extLst>
              <p:ext uri="{D42A27DB-BD31-4B8C-83A1-F6EECF244321}">
                <p14:modId xmlns:p14="http://schemas.microsoft.com/office/powerpoint/2010/main" val="3998877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6" imgW="244" imgH="246" progId="TCLayout.ActiveDocument.1">
                  <p:embed/>
                </p:oleObj>
              </mc:Choice>
              <mc:Fallback>
                <p:oleObj name="think-cell Slide" r:id="rId6" imgW="244" imgH="246" progId="TCLayout.ActiveDocument.1">
                  <p:embed/>
                  <p:pic>
                    <p:nvPicPr>
                      <p:cNvPr id="9" name="Object 8" hidden="1">
                        <a:extLst>
                          <a:ext uri="{FF2B5EF4-FFF2-40B4-BE49-F238E27FC236}">
                            <a16:creationId xmlns:a16="http://schemas.microsoft.com/office/drawing/2014/main" id="{636202C5-3A03-4C10-949D-D29AA1C96C2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CDFEB4-2E0E-47E5-918A-B6040D5DF29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F94635B1-091B-4040-89CE-BF0EE2B6316C}"/>
              </a:ext>
            </a:extLst>
          </p:cNvPr>
          <p:cNvSpPr>
            <a:spLocks noGrp="1"/>
          </p:cNvSpPr>
          <p:nvPr>
            <p:ph type="sldNum" sz="quarter" idx="4"/>
          </p:nvPr>
        </p:nvSpPr>
        <p:spPr/>
        <p:txBody>
          <a:bodyPr/>
          <a:lstStyle/>
          <a:p>
            <a:fld id="{ACE40072-2050-E24D-B430-547640EDA0F9}" type="slidenum">
              <a:rPr lang="en-GB" smtClean="0"/>
              <a:pPr/>
              <a:t>14</a:t>
            </a:fld>
            <a:endParaRPr lang="en-GB" dirty="0"/>
          </a:p>
        </p:txBody>
      </p:sp>
      <p:sp>
        <p:nvSpPr>
          <p:cNvPr id="3" name="Footer Placeholder 2">
            <a:extLst>
              <a:ext uri="{FF2B5EF4-FFF2-40B4-BE49-F238E27FC236}">
                <a16:creationId xmlns:a16="http://schemas.microsoft.com/office/drawing/2014/main" id="{367DFA7B-3502-4D75-950A-47F0A998EA31}"/>
              </a:ext>
            </a:extLst>
          </p:cNvPr>
          <p:cNvSpPr>
            <a:spLocks noGrp="1"/>
          </p:cNvSpPr>
          <p:nvPr>
            <p:ph type="ftr" sz="quarter" idx="3"/>
          </p:nvPr>
        </p:nvSpPr>
        <p:spPr/>
        <p:txBody>
          <a:bodyPr/>
          <a:lstStyle/>
          <a:p>
            <a:r>
              <a:rPr lang="en-US" dirty="0"/>
              <a:t>All deal records added to </a:t>
            </a:r>
            <a:r>
              <a:rPr lang="en-US" dirty="0" err="1"/>
              <a:t>Cortellis</a:t>
            </a:r>
            <a:r>
              <a:rPr lang="en-US" dirty="0"/>
              <a:t> from 1 Jan 2015 to 30 Jul 2020 involving academic, government, non-profit research institutes, hospitals and charities</a:t>
            </a:r>
          </a:p>
          <a:p>
            <a:endParaRPr lang="en-GB" dirty="0"/>
          </a:p>
        </p:txBody>
      </p:sp>
      <p:sp>
        <p:nvSpPr>
          <p:cNvPr id="4" name="Title 3">
            <a:extLst>
              <a:ext uri="{FF2B5EF4-FFF2-40B4-BE49-F238E27FC236}">
                <a16:creationId xmlns:a16="http://schemas.microsoft.com/office/drawing/2014/main" id="{10D32C14-4E74-4A9B-A8BA-DEB690F881EB}"/>
              </a:ext>
            </a:extLst>
          </p:cNvPr>
          <p:cNvSpPr>
            <a:spLocks noGrp="1"/>
          </p:cNvSpPr>
          <p:nvPr>
            <p:ph type="title"/>
          </p:nvPr>
        </p:nvSpPr>
        <p:spPr>
          <a:xfrm>
            <a:off x="573067" y="816951"/>
            <a:ext cx="3267884" cy="395878"/>
          </a:xfrm>
        </p:spPr>
        <p:txBody>
          <a:bodyPr/>
          <a:lstStyle/>
          <a:p>
            <a:r>
              <a:rPr lang="en-GB" dirty="0"/>
              <a:t>How does academic therapy area focus compare to the industry?</a:t>
            </a:r>
            <a:endParaRPr lang="en-US" dirty="0"/>
          </a:p>
        </p:txBody>
      </p:sp>
      <p:sp>
        <p:nvSpPr>
          <p:cNvPr id="6" name="Text Placeholder 5">
            <a:extLst>
              <a:ext uri="{FF2B5EF4-FFF2-40B4-BE49-F238E27FC236}">
                <a16:creationId xmlns:a16="http://schemas.microsoft.com/office/drawing/2014/main" id="{928E15D2-2707-4E6D-AB01-B685349D6695}"/>
              </a:ext>
            </a:extLst>
          </p:cNvPr>
          <p:cNvSpPr>
            <a:spLocks noGrp="1"/>
          </p:cNvSpPr>
          <p:nvPr>
            <p:ph type="body" sz="quarter" idx="52"/>
          </p:nvPr>
        </p:nvSpPr>
        <p:spPr>
          <a:xfrm>
            <a:off x="573067" y="2612550"/>
            <a:ext cx="3267884" cy="4548188"/>
          </a:xfrm>
        </p:spPr>
        <p:txBody>
          <a:bodyPr/>
          <a:lstStyle/>
          <a:p>
            <a:r>
              <a:rPr lang="en-GB" sz="2000" dirty="0"/>
              <a:t>Cancer, </a:t>
            </a:r>
            <a:r>
              <a:rPr lang="en-GB" sz="2000" dirty="0" err="1"/>
              <a:t>hematology</a:t>
            </a:r>
            <a:r>
              <a:rPr lang="en-GB" sz="2000" dirty="0"/>
              <a:t> and inflammation are relatively over-represented in academia.</a:t>
            </a:r>
          </a:p>
          <a:p>
            <a:endParaRPr lang="en-GB" sz="2000" dirty="0"/>
          </a:p>
          <a:p>
            <a:r>
              <a:rPr lang="en-GB" sz="2000" dirty="0"/>
              <a:t>Dermatology is less common in academia, as are deals with “unknown” or “not applicable” therapy area.</a:t>
            </a:r>
          </a:p>
          <a:p>
            <a:endParaRPr lang="en-US" dirty="0"/>
          </a:p>
        </p:txBody>
      </p:sp>
      <p:graphicFrame>
        <p:nvGraphicFramePr>
          <p:cNvPr id="10" name="Chart 9">
            <a:extLst>
              <a:ext uri="{FF2B5EF4-FFF2-40B4-BE49-F238E27FC236}">
                <a16:creationId xmlns:a16="http://schemas.microsoft.com/office/drawing/2014/main" id="{8C01865D-8FED-4B92-BFB2-525AFE9542A5}"/>
              </a:ext>
            </a:extLst>
          </p:cNvPr>
          <p:cNvGraphicFramePr>
            <a:graphicFrameLocks/>
          </p:cNvGraphicFramePr>
          <p:nvPr>
            <p:extLst>
              <p:ext uri="{D42A27DB-BD31-4B8C-83A1-F6EECF244321}">
                <p14:modId xmlns:p14="http://schemas.microsoft.com/office/powerpoint/2010/main" val="2338805709"/>
              </p:ext>
            </p:extLst>
          </p:nvPr>
        </p:nvGraphicFramePr>
        <p:xfrm>
          <a:off x="4256405" y="816951"/>
          <a:ext cx="7682237" cy="5502569"/>
        </p:xfrm>
        <a:graphic>
          <a:graphicData uri="http://schemas.openxmlformats.org/drawingml/2006/chart">
            <c:chart xmlns:c="http://schemas.openxmlformats.org/drawingml/2006/chart" xmlns:r="http://schemas.openxmlformats.org/officeDocument/2006/relationships" r:id="rId8"/>
          </a:graphicData>
        </a:graphic>
      </p:graphicFrame>
      <p:cxnSp>
        <p:nvCxnSpPr>
          <p:cNvPr id="11" name="Straight Connector 10">
            <a:extLst>
              <a:ext uri="{FF2B5EF4-FFF2-40B4-BE49-F238E27FC236}">
                <a16:creationId xmlns:a16="http://schemas.microsoft.com/office/drawing/2014/main" id="{80699665-70D8-4E3C-B7D0-CD3AC2771D9A}"/>
              </a:ext>
            </a:extLst>
          </p:cNvPr>
          <p:cNvCxnSpPr>
            <a:cxnSpLocks/>
          </p:cNvCxnSpPr>
          <p:nvPr/>
        </p:nvCxnSpPr>
        <p:spPr>
          <a:xfrm>
            <a:off x="9123133" y="1099751"/>
            <a:ext cx="0" cy="4823891"/>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664994-D561-489B-8DD2-972FB881C3BD}"/>
              </a:ext>
            </a:extLst>
          </p:cNvPr>
          <p:cNvSpPr txBox="1"/>
          <p:nvPr/>
        </p:nvSpPr>
        <p:spPr>
          <a:xfrm>
            <a:off x="7258600" y="301572"/>
            <a:ext cx="3729065" cy="584775"/>
          </a:xfrm>
          <a:prstGeom prst="rect">
            <a:avLst/>
          </a:prstGeom>
          <a:noFill/>
        </p:spPr>
        <p:txBody>
          <a:bodyPr wrap="square" rtlCol="0">
            <a:spAutoFit/>
          </a:bodyPr>
          <a:lstStyle/>
          <a:p>
            <a:pPr algn="ctr"/>
            <a:r>
              <a:rPr lang="en-US" sz="1600" b="1" dirty="0">
                <a:latin typeface="+mj-lt"/>
              </a:rPr>
              <a:t>Relative proportion of academic deals to all deals in a therapy area</a:t>
            </a:r>
          </a:p>
        </p:txBody>
      </p:sp>
      <p:sp>
        <p:nvSpPr>
          <p:cNvPr id="12" name="Text Placeholder 5">
            <a:extLst>
              <a:ext uri="{FF2B5EF4-FFF2-40B4-BE49-F238E27FC236}">
                <a16:creationId xmlns:a16="http://schemas.microsoft.com/office/drawing/2014/main" id="{6D87DC9E-1666-4234-AB87-B69FCBCB8AD4}"/>
              </a:ext>
            </a:extLst>
          </p:cNvPr>
          <p:cNvSpPr txBox="1">
            <a:spLocks/>
          </p:cNvSpPr>
          <p:nvPr/>
        </p:nvSpPr>
        <p:spPr>
          <a:xfrm>
            <a:off x="4256405" y="6279409"/>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Deals Intelligence </a:t>
            </a:r>
          </a:p>
          <a:p>
            <a:endParaRPr lang="en-US" dirty="0"/>
          </a:p>
        </p:txBody>
      </p:sp>
    </p:spTree>
    <p:extLst>
      <p:ext uri="{BB962C8B-B14F-4D97-AF65-F5344CB8AC3E}">
        <p14:creationId xmlns:p14="http://schemas.microsoft.com/office/powerpoint/2010/main" val="103289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A65F769-4E21-4996-A481-32C68913283F}"/>
              </a:ext>
            </a:extLst>
          </p:cNvPr>
          <p:cNvGraphicFramePr>
            <a:graphicFrameLocks noChangeAspect="1"/>
          </p:cNvGraphicFramePr>
          <p:nvPr>
            <p:custDataLst>
              <p:tags r:id="rId2"/>
            </p:custDataLst>
            <p:extLst>
              <p:ext uri="{D42A27DB-BD31-4B8C-83A1-F6EECF244321}">
                <p14:modId xmlns:p14="http://schemas.microsoft.com/office/powerpoint/2010/main" val="2257513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244" imgH="246" progId="TCLayout.ActiveDocument.1">
                  <p:embed/>
                </p:oleObj>
              </mc:Choice>
              <mc:Fallback>
                <p:oleObj name="think-cell Slide" r:id="rId5" imgW="244" imgH="246" progId="TCLayout.ActiveDocument.1">
                  <p:embed/>
                  <p:pic>
                    <p:nvPicPr>
                      <p:cNvPr id="9" name="Object 8" hidden="1">
                        <a:extLst>
                          <a:ext uri="{FF2B5EF4-FFF2-40B4-BE49-F238E27FC236}">
                            <a16:creationId xmlns:a16="http://schemas.microsoft.com/office/drawing/2014/main" id="{5A65F769-4E21-4996-A481-32C6891328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113DA25-576D-48CC-90C7-CB002D3FA36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5ACE3966-37C1-4F2F-AE0B-47E7A9EAEA26}"/>
              </a:ext>
            </a:extLst>
          </p:cNvPr>
          <p:cNvSpPr>
            <a:spLocks noGrp="1"/>
          </p:cNvSpPr>
          <p:nvPr>
            <p:ph type="sldNum" sz="quarter" idx="4"/>
          </p:nvPr>
        </p:nvSpPr>
        <p:spPr/>
        <p:txBody>
          <a:bodyPr/>
          <a:lstStyle/>
          <a:p>
            <a:fld id="{ACE40072-2050-E24D-B430-547640EDA0F9}" type="slidenum">
              <a:rPr lang="en-GB" smtClean="0"/>
              <a:pPr/>
              <a:t>15</a:t>
            </a:fld>
            <a:endParaRPr lang="en-GB" dirty="0"/>
          </a:p>
        </p:txBody>
      </p:sp>
      <p:sp>
        <p:nvSpPr>
          <p:cNvPr id="3" name="Footer Placeholder 2">
            <a:extLst>
              <a:ext uri="{FF2B5EF4-FFF2-40B4-BE49-F238E27FC236}">
                <a16:creationId xmlns:a16="http://schemas.microsoft.com/office/drawing/2014/main" id="{7F3E77A1-60C5-43EA-A38E-C4174F11EA89}"/>
              </a:ext>
            </a:extLst>
          </p:cNvPr>
          <p:cNvSpPr>
            <a:spLocks noGrp="1"/>
          </p:cNvSpPr>
          <p:nvPr>
            <p:ph type="ftr" sz="quarter" idx="3"/>
          </p:nvPr>
        </p:nvSpPr>
        <p:spPr/>
        <p:txBody>
          <a:bodyPr/>
          <a:lstStyle/>
          <a:p>
            <a:r>
              <a:rPr lang="en-US" dirty="0"/>
              <a:t>*All deal records added to </a:t>
            </a:r>
            <a:r>
              <a:rPr lang="en-US" dirty="0" err="1"/>
              <a:t>Cortellis</a:t>
            </a:r>
            <a:r>
              <a:rPr lang="en-US" dirty="0"/>
              <a:t> from 1 Jan 2015 to 30 Jul 2020 involving academic, government, non-profit research institutes, hospitals and charities</a:t>
            </a:r>
          </a:p>
        </p:txBody>
      </p:sp>
      <p:sp>
        <p:nvSpPr>
          <p:cNvPr id="4" name="Title 3">
            <a:extLst>
              <a:ext uri="{FF2B5EF4-FFF2-40B4-BE49-F238E27FC236}">
                <a16:creationId xmlns:a16="http://schemas.microsoft.com/office/drawing/2014/main" id="{B046BFE0-9E9C-4DDC-8544-B7D47A161781}"/>
              </a:ext>
            </a:extLst>
          </p:cNvPr>
          <p:cNvSpPr>
            <a:spLocks noGrp="1"/>
          </p:cNvSpPr>
          <p:nvPr>
            <p:ph type="title"/>
          </p:nvPr>
        </p:nvSpPr>
        <p:spPr/>
        <p:txBody>
          <a:bodyPr/>
          <a:lstStyle/>
          <a:p>
            <a:r>
              <a:rPr lang="en-US" dirty="0"/>
              <a:t>Top industry partners</a:t>
            </a:r>
          </a:p>
        </p:txBody>
      </p:sp>
      <p:sp>
        <p:nvSpPr>
          <p:cNvPr id="6" name="Text Placeholder 5">
            <a:extLst>
              <a:ext uri="{FF2B5EF4-FFF2-40B4-BE49-F238E27FC236}">
                <a16:creationId xmlns:a16="http://schemas.microsoft.com/office/drawing/2014/main" id="{6E273301-E74E-471B-84CE-49BC10FC42D4}"/>
              </a:ext>
            </a:extLst>
          </p:cNvPr>
          <p:cNvSpPr>
            <a:spLocks noGrp="1"/>
          </p:cNvSpPr>
          <p:nvPr>
            <p:ph type="body" sz="quarter" idx="52"/>
          </p:nvPr>
        </p:nvSpPr>
        <p:spPr/>
        <p:txBody>
          <a:bodyPr/>
          <a:lstStyle/>
          <a:p>
            <a:r>
              <a:rPr lang="en-GB" sz="2000" dirty="0"/>
              <a:t>Subsidiary companies are included with their parent.</a:t>
            </a:r>
          </a:p>
          <a:p>
            <a:pPr marL="0" indent="0">
              <a:buNone/>
            </a:pPr>
            <a:endParaRPr lang="en-GB" sz="2000" dirty="0"/>
          </a:p>
          <a:p>
            <a:r>
              <a:rPr lang="en-GB" sz="2000" dirty="0"/>
              <a:t>For example, </a:t>
            </a:r>
            <a:r>
              <a:rPr lang="en-GB" sz="2000" dirty="0" err="1"/>
              <a:t>MedImmune</a:t>
            </a:r>
            <a:r>
              <a:rPr lang="en-GB" sz="2000" dirty="0"/>
              <a:t> is included with AstraZeneca.</a:t>
            </a:r>
          </a:p>
          <a:p>
            <a:endParaRPr lang="en-US" dirty="0"/>
          </a:p>
        </p:txBody>
      </p:sp>
      <p:graphicFrame>
        <p:nvGraphicFramePr>
          <p:cNvPr id="10" name="Chart 9">
            <a:extLst>
              <a:ext uri="{FF2B5EF4-FFF2-40B4-BE49-F238E27FC236}">
                <a16:creationId xmlns:a16="http://schemas.microsoft.com/office/drawing/2014/main" id="{23EE5C2D-8006-4510-9855-B7C21CBD20D7}"/>
              </a:ext>
            </a:extLst>
          </p:cNvPr>
          <p:cNvGraphicFramePr>
            <a:graphicFrameLocks/>
          </p:cNvGraphicFramePr>
          <p:nvPr>
            <p:extLst>
              <p:ext uri="{D42A27DB-BD31-4B8C-83A1-F6EECF244321}">
                <p14:modId xmlns:p14="http://schemas.microsoft.com/office/powerpoint/2010/main" val="1037057994"/>
              </p:ext>
            </p:extLst>
          </p:nvPr>
        </p:nvGraphicFramePr>
        <p:xfrm>
          <a:off x="4481512" y="757913"/>
          <a:ext cx="7375208" cy="540004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 Placeholder 5">
            <a:extLst>
              <a:ext uri="{FF2B5EF4-FFF2-40B4-BE49-F238E27FC236}">
                <a16:creationId xmlns:a16="http://schemas.microsoft.com/office/drawing/2014/main" id="{7E494FF8-489A-4D76-A61A-345B70D3BE71}"/>
              </a:ext>
            </a:extLst>
          </p:cNvPr>
          <p:cNvSpPr txBox="1">
            <a:spLocks/>
          </p:cNvSpPr>
          <p:nvPr/>
        </p:nvSpPr>
        <p:spPr>
          <a:xfrm>
            <a:off x="4256405" y="6279409"/>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Deals Intelligence </a:t>
            </a:r>
          </a:p>
          <a:p>
            <a:endParaRPr lang="en-US" dirty="0"/>
          </a:p>
        </p:txBody>
      </p:sp>
      <p:sp>
        <p:nvSpPr>
          <p:cNvPr id="12" name="TextBox 11">
            <a:extLst>
              <a:ext uri="{FF2B5EF4-FFF2-40B4-BE49-F238E27FC236}">
                <a16:creationId xmlns:a16="http://schemas.microsoft.com/office/drawing/2014/main" id="{291E612B-F377-4F68-9171-8EB4E60414D6}"/>
              </a:ext>
            </a:extLst>
          </p:cNvPr>
          <p:cNvSpPr txBox="1"/>
          <p:nvPr/>
        </p:nvSpPr>
        <p:spPr>
          <a:xfrm>
            <a:off x="6096000" y="333975"/>
            <a:ext cx="5497512" cy="584775"/>
          </a:xfrm>
          <a:prstGeom prst="rect">
            <a:avLst/>
          </a:prstGeom>
          <a:noFill/>
        </p:spPr>
        <p:txBody>
          <a:bodyPr wrap="square" rtlCol="0">
            <a:spAutoFit/>
          </a:bodyPr>
          <a:lstStyle/>
          <a:p>
            <a:pPr algn="ctr"/>
            <a:r>
              <a:rPr lang="en-US" sz="1600" b="1" dirty="0">
                <a:latin typeface="+mj-lt"/>
              </a:rPr>
              <a:t>Top 20 industry partners by number of academic deals</a:t>
            </a:r>
          </a:p>
          <a:p>
            <a:pPr algn="ctr"/>
            <a:r>
              <a:rPr lang="en-US" sz="1600" b="1" dirty="0">
                <a:latin typeface="+mj-lt"/>
              </a:rPr>
              <a:t>(2015 – 2020*)</a:t>
            </a:r>
          </a:p>
        </p:txBody>
      </p:sp>
    </p:spTree>
    <p:extLst>
      <p:ext uri="{BB962C8B-B14F-4D97-AF65-F5344CB8AC3E}">
        <p14:creationId xmlns:p14="http://schemas.microsoft.com/office/powerpoint/2010/main" val="3807407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87DCDF1-2E7E-4D4A-9059-B0F82A976F47}"/>
              </a:ext>
            </a:extLst>
          </p:cNvPr>
          <p:cNvGraphicFramePr>
            <a:graphicFrameLocks noChangeAspect="1"/>
          </p:cNvGraphicFramePr>
          <p:nvPr>
            <p:custDataLst>
              <p:tags r:id="rId2"/>
            </p:custDataLst>
            <p:extLst>
              <p:ext uri="{D42A27DB-BD31-4B8C-83A1-F6EECF244321}">
                <p14:modId xmlns:p14="http://schemas.microsoft.com/office/powerpoint/2010/main" val="1760647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6" imgW="244" imgH="246" progId="TCLayout.ActiveDocument.1">
                  <p:embed/>
                </p:oleObj>
              </mc:Choice>
              <mc:Fallback>
                <p:oleObj name="think-cell Slide" r:id="rId6" imgW="244" imgH="246" progId="TCLayout.ActiveDocument.1">
                  <p:embed/>
                  <p:pic>
                    <p:nvPicPr>
                      <p:cNvPr id="9" name="Object 8" hidden="1">
                        <a:extLst>
                          <a:ext uri="{FF2B5EF4-FFF2-40B4-BE49-F238E27FC236}">
                            <a16:creationId xmlns:a16="http://schemas.microsoft.com/office/drawing/2014/main" id="{887DCDF1-2E7E-4D4A-9059-B0F82A976F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933AC0F0-5214-4196-9EBB-4602A4D1322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97B985AC-0D4D-4846-A863-31652E79F0D5}"/>
              </a:ext>
            </a:extLst>
          </p:cNvPr>
          <p:cNvSpPr>
            <a:spLocks noGrp="1"/>
          </p:cNvSpPr>
          <p:nvPr>
            <p:ph type="sldNum" sz="quarter" idx="4"/>
          </p:nvPr>
        </p:nvSpPr>
        <p:spPr/>
        <p:txBody>
          <a:bodyPr/>
          <a:lstStyle/>
          <a:p>
            <a:fld id="{ACE40072-2050-E24D-B430-547640EDA0F9}" type="slidenum">
              <a:rPr lang="en-GB" smtClean="0"/>
              <a:pPr/>
              <a:t>16</a:t>
            </a:fld>
            <a:endParaRPr lang="en-GB" dirty="0"/>
          </a:p>
        </p:txBody>
      </p:sp>
      <p:sp>
        <p:nvSpPr>
          <p:cNvPr id="3" name="Footer Placeholder 2">
            <a:extLst>
              <a:ext uri="{FF2B5EF4-FFF2-40B4-BE49-F238E27FC236}">
                <a16:creationId xmlns:a16="http://schemas.microsoft.com/office/drawing/2014/main" id="{816A0D85-F8E8-49E5-8AE2-B18656DBE611}"/>
              </a:ext>
            </a:extLst>
          </p:cNvPr>
          <p:cNvSpPr>
            <a:spLocks noGrp="1"/>
          </p:cNvSpPr>
          <p:nvPr>
            <p:ph type="ftr" sz="quarter" idx="3"/>
          </p:nvPr>
        </p:nvSpPr>
        <p:spPr/>
        <p:txBody>
          <a:bodyPr/>
          <a:lstStyle/>
          <a:p>
            <a:r>
              <a:rPr lang="en-US" dirty="0"/>
              <a:t>All deal records added to </a:t>
            </a:r>
            <a:r>
              <a:rPr lang="en-US" dirty="0" err="1"/>
              <a:t>Cortellis</a:t>
            </a:r>
            <a:r>
              <a:rPr lang="en-US" dirty="0"/>
              <a:t> from 1 Jan 2015 to 30 Jul 2020 involving academic, government, non-profit research institutes, hospitals and charities</a:t>
            </a:r>
          </a:p>
        </p:txBody>
      </p:sp>
      <p:sp>
        <p:nvSpPr>
          <p:cNvPr id="4" name="Title 3">
            <a:extLst>
              <a:ext uri="{FF2B5EF4-FFF2-40B4-BE49-F238E27FC236}">
                <a16:creationId xmlns:a16="http://schemas.microsoft.com/office/drawing/2014/main" id="{0E2F8126-93BA-431D-B8C9-4DB7FFDAEEE5}"/>
              </a:ext>
            </a:extLst>
          </p:cNvPr>
          <p:cNvSpPr>
            <a:spLocks noGrp="1"/>
          </p:cNvSpPr>
          <p:nvPr>
            <p:ph type="title"/>
          </p:nvPr>
        </p:nvSpPr>
        <p:spPr/>
        <p:txBody>
          <a:bodyPr/>
          <a:lstStyle/>
          <a:p>
            <a:r>
              <a:rPr lang="en-GB" dirty="0"/>
              <a:t>Agreement type trends over time</a:t>
            </a:r>
            <a:endParaRPr lang="en-US" dirty="0"/>
          </a:p>
        </p:txBody>
      </p:sp>
      <p:sp>
        <p:nvSpPr>
          <p:cNvPr id="6" name="Text Placeholder 5">
            <a:extLst>
              <a:ext uri="{FF2B5EF4-FFF2-40B4-BE49-F238E27FC236}">
                <a16:creationId xmlns:a16="http://schemas.microsoft.com/office/drawing/2014/main" id="{73E16767-CED7-40E8-9992-A143E29615BC}"/>
              </a:ext>
            </a:extLst>
          </p:cNvPr>
          <p:cNvSpPr>
            <a:spLocks noGrp="1"/>
          </p:cNvSpPr>
          <p:nvPr>
            <p:ph type="body" sz="quarter" idx="52"/>
          </p:nvPr>
        </p:nvSpPr>
        <p:spPr/>
        <p:txBody>
          <a:bodyPr/>
          <a:lstStyle/>
          <a:p>
            <a:r>
              <a:rPr lang="en-GB" sz="2000" dirty="0"/>
              <a:t>Early R&amp;D agreements are the most common partnership type, and increasingly so.</a:t>
            </a:r>
          </a:p>
          <a:p>
            <a:endParaRPr lang="en-GB" sz="2000" dirty="0"/>
          </a:p>
          <a:p>
            <a:r>
              <a:rPr lang="en-GB" sz="2000" dirty="0"/>
              <a:t>Technology deals have also increased.</a:t>
            </a:r>
          </a:p>
          <a:p>
            <a:endParaRPr lang="en-GB" sz="2000" dirty="0"/>
          </a:p>
          <a:p>
            <a:r>
              <a:rPr lang="en-GB" sz="2000" dirty="0"/>
              <a:t>Drug development services agreements have declined significantly.</a:t>
            </a:r>
          </a:p>
          <a:p>
            <a:endParaRPr lang="en-US" dirty="0"/>
          </a:p>
        </p:txBody>
      </p:sp>
      <p:graphicFrame>
        <p:nvGraphicFramePr>
          <p:cNvPr id="10" name="Chart 9">
            <a:extLst>
              <a:ext uri="{FF2B5EF4-FFF2-40B4-BE49-F238E27FC236}">
                <a16:creationId xmlns:a16="http://schemas.microsoft.com/office/drawing/2014/main" id="{AFFFCCD2-7D1F-466C-AC9A-FA1DFDB9D659}"/>
              </a:ext>
            </a:extLst>
          </p:cNvPr>
          <p:cNvGraphicFramePr>
            <a:graphicFrameLocks/>
          </p:cNvGraphicFramePr>
          <p:nvPr>
            <p:extLst>
              <p:ext uri="{D42A27DB-BD31-4B8C-83A1-F6EECF244321}">
                <p14:modId xmlns:p14="http://schemas.microsoft.com/office/powerpoint/2010/main" val="3372377435"/>
              </p:ext>
            </p:extLst>
          </p:nvPr>
        </p:nvGraphicFramePr>
        <p:xfrm>
          <a:off x="4155440" y="1042457"/>
          <a:ext cx="8250744" cy="5246927"/>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B8E1B39A-A98C-4DB0-9787-536AD07A8254}"/>
              </a:ext>
            </a:extLst>
          </p:cNvPr>
          <p:cNvSpPr txBox="1"/>
          <p:nvPr/>
        </p:nvSpPr>
        <p:spPr>
          <a:xfrm>
            <a:off x="10859305" y="1246820"/>
            <a:ext cx="840259" cy="307777"/>
          </a:xfrm>
          <a:prstGeom prst="rect">
            <a:avLst/>
          </a:prstGeom>
          <a:noFill/>
        </p:spPr>
        <p:txBody>
          <a:bodyPr wrap="square" rtlCol="0">
            <a:spAutoFit/>
          </a:bodyPr>
          <a:lstStyle/>
          <a:p>
            <a:r>
              <a:rPr lang="en-US" sz="1400" dirty="0">
                <a:solidFill>
                  <a:schemeClr val="bg1">
                    <a:lumMod val="95000"/>
                  </a:schemeClr>
                </a:solidFill>
              </a:rPr>
              <a:t>14.0%</a:t>
            </a:r>
          </a:p>
        </p:txBody>
      </p:sp>
      <p:sp>
        <p:nvSpPr>
          <p:cNvPr id="12" name="TextBox 11">
            <a:extLst>
              <a:ext uri="{FF2B5EF4-FFF2-40B4-BE49-F238E27FC236}">
                <a16:creationId xmlns:a16="http://schemas.microsoft.com/office/drawing/2014/main" id="{C2DB333E-8711-4A8E-B1E0-BEBC9A1330E2}"/>
              </a:ext>
            </a:extLst>
          </p:cNvPr>
          <p:cNvSpPr txBox="1"/>
          <p:nvPr/>
        </p:nvSpPr>
        <p:spPr>
          <a:xfrm>
            <a:off x="10883031" y="1893278"/>
            <a:ext cx="840259" cy="307777"/>
          </a:xfrm>
          <a:prstGeom prst="rect">
            <a:avLst/>
          </a:prstGeom>
          <a:noFill/>
        </p:spPr>
        <p:txBody>
          <a:bodyPr wrap="square" rtlCol="0">
            <a:spAutoFit/>
          </a:bodyPr>
          <a:lstStyle/>
          <a:p>
            <a:r>
              <a:rPr lang="en-US" sz="1400" dirty="0">
                <a:solidFill>
                  <a:schemeClr val="bg1">
                    <a:lumMod val="95000"/>
                  </a:schemeClr>
                </a:solidFill>
              </a:rPr>
              <a:t>12.9%</a:t>
            </a:r>
          </a:p>
        </p:txBody>
      </p:sp>
      <p:sp>
        <p:nvSpPr>
          <p:cNvPr id="13" name="TextBox 12">
            <a:extLst>
              <a:ext uri="{FF2B5EF4-FFF2-40B4-BE49-F238E27FC236}">
                <a16:creationId xmlns:a16="http://schemas.microsoft.com/office/drawing/2014/main" id="{87A46231-DB99-46AB-B79F-A049B01C381C}"/>
              </a:ext>
            </a:extLst>
          </p:cNvPr>
          <p:cNvSpPr txBox="1"/>
          <p:nvPr/>
        </p:nvSpPr>
        <p:spPr>
          <a:xfrm>
            <a:off x="10883031" y="2555830"/>
            <a:ext cx="840259" cy="307777"/>
          </a:xfrm>
          <a:prstGeom prst="rect">
            <a:avLst/>
          </a:prstGeom>
          <a:noFill/>
        </p:spPr>
        <p:txBody>
          <a:bodyPr wrap="square" rtlCol="0">
            <a:spAutoFit/>
          </a:bodyPr>
          <a:lstStyle/>
          <a:p>
            <a:r>
              <a:rPr lang="en-US" sz="1400" dirty="0">
                <a:solidFill>
                  <a:schemeClr val="bg1">
                    <a:lumMod val="95000"/>
                  </a:schemeClr>
                </a:solidFill>
              </a:rPr>
              <a:t>13.7%</a:t>
            </a:r>
          </a:p>
        </p:txBody>
      </p:sp>
      <p:sp>
        <p:nvSpPr>
          <p:cNvPr id="14" name="TextBox 13">
            <a:extLst>
              <a:ext uri="{FF2B5EF4-FFF2-40B4-BE49-F238E27FC236}">
                <a16:creationId xmlns:a16="http://schemas.microsoft.com/office/drawing/2014/main" id="{2279A468-D823-4584-80A0-F78D54B3A9F8}"/>
              </a:ext>
            </a:extLst>
          </p:cNvPr>
          <p:cNvSpPr txBox="1"/>
          <p:nvPr/>
        </p:nvSpPr>
        <p:spPr>
          <a:xfrm>
            <a:off x="10837862" y="3217362"/>
            <a:ext cx="840259" cy="307777"/>
          </a:xfrm>
          <a:prstGeom prst="rect">
            <a:avLst/>
          </a:prstGeom>
          <a:noFill/>
        </p:spPr>
        <p:txBody>
          <a:bodyPr wrap="square" rtlCol="0">
            <a:spAutoFit/>
          </a:bodyPr>
          <a:lstStyle/>
          <a:p>
            <a:r>
              <a:rPr lang="en-US" sz="1400" dirty="0">
                <a:solidFill>
                  <a:schemeClr val="bg1">
                    <a:lumMod val="95000"/>
                  </a:schemeClr>
                </a:solidFill>
              </a:rPr>
              <a:t>14.6%</a:t>
            </a:r>
          </a:p>
        </p:txBody>
      </p:sp>
      <p:sp>
        <p:nvSpPr>
          <p:cNvPr id="15" name="TextBox 14">
            <a:extLst>
              <a:ext uri="{FF2B5EF4-FFF2-40B4-BE49-F238E27FC236}">
                <a16:creationId xmlns:a16="http://schemas.microsoft.com/office/drawing/2014/main" id="{D6272452-2C6B-48D0-A6D6-CA26B4240F0A}"/>
              </a:ext>
            </a:extLst>
          </p:cNvPr>
          <p:cNvSpPr txBox="1"/>
          <p:nvPr/>
        </p:nvSpPr>
        <p:spPr>
          <a:xfrm>
            <a:off x="10900632" y="3878894"/>
            <a:ext cx="840259" cy="307777"/>
          </a:xfrm>
          <a:prstGeom prst="rect">
            <a:avLst/>
          </a:prstGeom>
          <a:noFill/>
        </p:spPr>
        <p:txBody>
          <a:bodyPr wrap="square" rtlCol="0">
            <a:spAutoFit/>
          </a:bodyPr>
          <a:lstStyle/>
          <a:p>
            <a:r>
              <a:rPr lang="en-US" sz="1400" dirty="0">
                <a:solidFill>
                  <a:schemeClr val="bg1">
                    <a:lumMod val="95000"/>
                  </a:schemeClr>
                </a:solidFill>
              </a:rPr>
              <a:t>14.0%</a:t>
            </a:r>
          </a:p>
        </p:txBody>
      </p:sp>
      <p:sp>
        <p:nvSpPr>
          <p:cNvPr id="16" name="TextBox 15">
            <a:extLst>
              <a:ext uri="{FF2B5EF4-FFF2-40B4-BE49-F238E27FC236}">
                <a16:creationId xmlns:a16="http://schemas.microsoft.com/office/drawing/2014/main" id="{B1E866E9-A683-425E-8487-7334FDF4620A}"/>
              </a:ext>
            </a:extLst>
          </p:cNvPr>
          <p:cNvSpPr txBox="1"/>
          <p:nvPr/>
        </p:nvSpPr>
        <p:spPr>
          <a:xfrm>
            <a:off x="11173382" y="4548718"/>
            <a:ext cx="840259" cy="307777"/>
          </a:xfrm>
          <a:prstGeom prst="rect">
            <a:avLst/>
          </a:prstGeom>
          <a:noFill/>
        </p:spPr>
        <p:txBody>
          <a:bodyPr wrap="square" rtlCol="0">
            <a:spAutoFit/>
          </a:bodyPr>
          <a:lstStyle/>
          <a:p>
            <a:r>
              <a:rPr lang="en-US" sz="1400" dirty="0">
                <a:solidFill>
                  <a:schemeClr val="bg1">
                    <a:lumMod val="95000"/>
                  </a:schemeClr>
                </a:solidFill>
              </a:rPr>
              <a:t>7.8%</a:t>
            </a:r>
          </a:p>
        </p:txBody>
      </p:sp>
      <p:sp>
        <p:nvSpPr>
          <p:cNvPr id="18" name="TextBox 17">
            <a:extLst>
              <a:ext uri="{FF2B5EF4-FFF2-40B4-BE49-F238E27FC236}">
                <a16:creationId xmlns:a16="http://schemas.microsoft.com/office/drawing/2014/main" id="{194C46B5-8B62-44D5-B045-C80FAC99D4AF}"/>
              </a:ext>
            </a:extLst>
          </p:cNvPr>
          <p:cNvSpPr txBox="1"/>
          <p:nvPr/>
        </p:nvSpPr>
        <p:spPr>
          <a:xfrm>
            <a:off x="6819051" y="568616"/>
            <a:ext cx="3098073" cy="584775"/>
          </a:xfrm>
          <a:prstGeom prst="rect">
            <a:avLst/>
          </a:prstGeom>
          <a:noFill/>
        </p:spPr>
        <p:txBody>
          <a:bodyPr wrap="square" rtlCol="0">
            <a:spAutoFit/>
          </a:bodyPr>
          <a:lstStyle/>
          <a:p>
            <a:pPr algn="ctr"/>
            <a:r>
              <a:rPr lang="en-US" sz="1600" b="1" dirty="0">
                <a:latin typeface="+mj-lt"/>
              </a:rPr>
              <a:t>Agreement type trends</a:t>
            </a:r>
          </a:p>
          <a:p>
            <a:pPr algn="ctr"/>
            <a:r>
              <a:rPr lang="en-US" sz="1600" b="1" dirty="0">
                <a:latin typeface="+mj-lt"/>
              </a:rPr>
              <a:t>2015 -2020 (projected)</a:t>
            </a:r>
          </a:p>
        </p:txBody>
      </p:sp>
      <p:sp>
        <p:nvSpPr>
          <p:cNvPr id="17" name="Text Placeholder 2">
            <a:extLst>
              <a:ext uri="{FF2B5EF4-FFF2-40B4-BE49-F238E27FC236}">
                <a16:creationId xmlns:a16="http://schemas.microsoft.com/office/drawing/2014/main" id="{2AA505A2-7D1D-473B-9982-E4B29FB228F0}"/>
              </a:ext>
            </a:extLst>
          </p:cNvPr>
          <p:cNvSpPr txBox="1">
            <a:spLocks/>
          </p:cNvSpPr>
          <p:nvPr/>
        </p:nvSpPr>
        <p:spPr>
          <a:xfrm>
            <a:off x="4303713" y="6057900"/>
            <a:ext cx="4838700"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Deals Intelligence </a:t>
            </a:r>
          </a:p>
          <a:p>
            <a:endParaRPr lang="en-US" dirty="0"/>
          </a:p>
        </p:txBody>
      </p:sp>
    </p:spTree>
    <p:extLst>
      <p:ext uri="{BB962C8B-B14F-4D97-AF65-F5344CB8AC3E}">
        <p14:creationId xmlns:p14="http://schemas.microsoft.com/office/powerpoint/2010/main" val="255367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BCDBA-9F07-4AC4-95A9-D6A970BFF7DB}"/>
              </a:ext>
            </a:extLst>
          </p:cNvPr>
          <p:cNvSpPr>
            <a:spLocks noGrp="1"/>
          </p:cNvSpPr>
          <p:nvPr>
            <p:ph type="body" sz="quarter" idx="10"/>
          </p:nvPr>
        </p:nvSpPr>
        <p:spPr/>
        <p:txBody>
          <a:bodyPr/>
          <a:lstStyle/>
          <a:p>
            <a:r>
              <a:rPr lang="en-GB" dirty="0"/>
              <a:t>Timing of deal making </a:t>
            </a:r>
          </a:p>
          <a:p>
            <a:r>
              <a:rPr lang="en-GB" sz="4000" b="0" dirty="0"/>
              <a:t>between academia and drug companies</a:t>
            </a:r>
          </a:p>
          <a:p>
            <a:endParaRPr lang="en-GB" dirty="0"/>
          </a:p>
        </p:txBody>
      </p:sp>
      <p:sp>
        <p:nvSpPr>
          <p:cNvPr id="3" name="Slide Number Placeholder 2">
            <a:extLst>
              <a:ext uri="{FF2B5EF4-FFF2-40B4-BE49-F238E27FC236}">
                <a16:creationId xmlns:a16="http://schemas.microsoft.com/office/drawing/2014/main" id="{C5C01338-0994-42AB-922A-913F541CD01E}"/>
              </a:ext>
            </a:extLst>
          </p:cNvPr>
          <p:cNvSpPr>
            <a:spLocks noGrp="1"/>
          </p:cNvSpPr>
          <p:nvPr>
            <p:ph type="sldNum" sz="quarter" idx="4"/>
          </p:nvPr>
        </p:nvSpPr>
        <p:spPr/>
        <p:txBody>
          <a:bodyPr/>
          <a:lstStyle/>
          <a:p>
            <a:fld id="{ACE40072-2050-E24D-B430-547640EDA0F9}" type="slidenum">
              <a:rPr lang="en-GB" smtClean="0"/>
              <a:pPr/>
              <a:t>17</a:t>
            </a:fld>
            <a:endParaRPr lang="en-GB" dirty="0"/>
          </a:p>
        </p:txBody>
      </p:sp>
    </p:spTree>
    <p:extLst>
      <p:ext uri="{BB962C8B-B14F-4D97-AF65-F5344CB8AC3E}">
        <p14:creationId xmlns:p14="http://schemas.microsoft.com/office/powerpoint/2010/main" val="2272813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1E8A724-B80B-427B-9F7B-83E094DFD8EF}"/>
              </a:ext>
            </a:extLst>
          </p:cNvPr>
          <p:cNvGraphicFramePr>
            <a:graphicFrameLocks noChangeAspect="1"/>
          </p:cNvGraphicFramePr>
          <p:nvPr>
            <p:custDataLst>
              <p:tags r:id="rId2"/>
            </p:custDataLst>
            <p:extLst>
              <p:ext uri="{D42A27DB-BD31-4B8C-83A1-F6EECF244321}">
                <p14:modId xmlns:p14="http://schemas.microsoft.com/office/powerpoint/2010/main" val="89120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5" imgW="244" imgH="246" progId="TCLayout.ActiveDocument.1">
                  <p:embed/>
                </p:oleObj>
              </mc:Choice>
              <mc:Fallback>
                <p:oleObj name="think-cell Slide" r:id="rId5" imgW="244" imgH="246" progId="TCLayout.ActiveDocument.1">
                  <p:embed/>
                  <p:pic>
                    <p:nvPicPr>
                      <p:cNvPr id="9" name="Object 8" hidden="1">
                        <a:extLst>
                          <a:ext uri="{FF2B5EF4-FFF2-40B4-BE49-F238E27FC236}">
                            <a16:creationId xmlns:a16="http://schemas.microsoft.com/office/drawing/2014/main" id="{41E8A724-B80B-427B-9F7B-83E094DFD8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2199E41-4DE4-429C-A1FA-C96B88FECE4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6DD81124-BB45-4A2F-A601-631209A28CB9}"/>
              </a:ext>
            </a:extLst>
          </p:cNvPr>
          <p:cNvSpPr>
            <a:spLocks noGrp="1"/>
          </p:cNvSpPr>
          <p:nvPr>
            <p:ph type="sldNum" sz="quarter" idx="4"/>
          </p:nvPr>
        </p:nvSpPr>
        <p:spPr/>
        <p:txBody>
          <a:bodyPr/>
          <a:lstStyle/>
          <a:p>
            <a:fld id="{ACE40072-2050-E24D-B430-547640EDA0F9}" type="slidenum">
              <a:rPr lang="en-GB" smtClean="0"/>
              <a:pPr/>
              <a:t>18</a:t>
            </a:fld>
            <a:endParaRPr lang="en-GB" dirty="0"/>
          </a:p>
        </p:txBody>
      </p:sp>
      <p:sp>
        <p:nvSpPr>
          <p:cNvPr id="3" name="Footer Placeholder 2">
            <a:extLst>
              <a:ext uri="{FF2B5EF4-FFF2-40B4-BE49-F238E27FC236}">
                <a16:creationId xmlns:a16="http://schemas.microsoft.com/office/drawing/2014/main" id="{77C7B9DB-B186-4FE2-949A-29145CA01E90}"/>
              </a:ext>
            </a:extLst>
          </p:cNvPr>
          <p:cNvSpPr>
            <a:spLocks noGrp="1"/>
          </p:cNvSpPr>
          <p:nvPr>
            <p:ph type="ftr" sz="quarter" idx="3"/>
          </p:nvPr>
        </p:nvSpPr>
        <p:spPr/>
        <p:txBody>
          <a:bodyPr/>
          <a:lstStyle/>
          <a:p>
            <a:r>
              <a:rPr lang="en-GB" dirty="0"/>
              <a:t>*All deal records added to </a:t>
            </a:r>
            <a:r>
              <a:rPr lang="en-GB" dirty="0" err="1"/>
              <a:t>Cortellis</a:t>
            </a:r>
            <a:r>
              <a:rPr lang="en-GB" dirty="0"/>
              <a:t> from 1 Jan 2015 to 30 Jul 2020, related to drugs</a:t>
            </a:r>
          </a:p>
        </p:txBody>
      </p:sp>
      <p:sp>
        <p:nvSpPr>
          <p:cNvPr id="4" name="Title 3">
            <a:extLst>
              <a:ext uri="{FF2B5EF4-FFF2-40B4-BE49-F238E27FC236}">
                <a16:creationId xmlns:a16="http://schemas.microsoft.com/office/drawing/2014/main" id="{94B0A882-8A24-4FAF-A4C4-808CF0E81ED2}"/>
              </a:ext>
            </a:extLst>
          </p:cNvPr>
          <p:cNvSpPr>
            <a:spLocks noGrp="1"/>
          </p:cNvSpPr>
          <p:nvPr>
            <p:ph type="title"/>
          </p:nvPr>
        </p:nvSpPr>
        <p:spPr/>
        <p:txBody>
          <a:bodyPr/>
          <a:lstStyle/>
          <a:p>
            <a:r>
              <a:rPr lang="en-GB" dirty="0"/>
              <a:t>Deals by drug development phase</a:t>
            </a:r>
            <a:endParaRPr lang="en-US" dirty="0"/>
          </a:p>
        </p:txBody>
      </p:sp>
      <p:sp>
        <p:nvSpPr>
          <p:cNvPr id="6" name="Text Placeholder 5">
            <a:extLst>
              <a:ext uri="{FF2B5EF4-FFF2-40B4-BE49-F238E27FC236}">
                <a16:creationId xmlns:a16="http://schemas.microsoft.com/office/drawing/2014/main" id="{CEA6DFFA-BCBB-417C-9403-35AB1C51919E}"/>
              </a:ext>
            </a:extLst>
          </p:cNvPr>
          <p:cNvSpPr>
            <a:spLocks noGrp="1"/>
          </p:cNvSpPr>
          <p:nvPr>
            <p:ph type="body" sz="quarter" idx="52"/>
          </p:nvPr>
        </p:nvSpPr>
        <p:spPr/>
        <p:txBody>
          <a:bodyPr/>
          <a:lstStyle/>
          <a:p>
            <a:pPr marL="0" indent="0">
              <a:buNone/>
            </a:pPr>
            <a:r>
              <a:rPr lang="en-GB" sz="2000" dirty="0"/>
              <a:t>Just over half of </a:t>
            </a:r>
            <a:r>
              <a:rPr lang="en-GB" sz="2000" b="1" dirty="0"/>
              <a:t>all deals</a:t>
            </a:r>
            <a:r>
              <a:rPr lang="en-GB" sz="2000" dirty="0"/>
              <a:t> involving drugs are for assets in discovery or preclinical phases.</a:t>
            </a:r>
          </a:p>
          <a:p>
            <a:endParaRPr lang="en-US" dirty="0"/>
          </a:p>
        </p:txBody>
      </p:sp>
      <p:graphicFrame>
        <p:nvGraphicFramePr>
          <p:cNvPr id="10" name="Table Placeholder 12">
            <a:extLst>
              <a:ext uri="{FF2B5EF4-FFF2-40B4-BE49-F238E27FC236}">
                <a16:creationId xmlns:a16="http://schemas.microsoft.com/office/drawing/2014/main" id="{9D2917FC-834D-454B-AC45-5323F1EE60F7}"/>
              </a:ext>
            </a:extLst>
          </p:cNvPr>
          <p:cNvGraphicFramePr>
            <a:graphicFrameLocks/>
          </p:cNvGraphicFramePr>
          <p:nvPr>
            <p:extLst>
              <p:ext uri="{D42A27DB-BD31-4B8C-83A1-F6EECF244321}">
                <p14:modId xmlns:p14="http://schemas.microsoft.com/office/powerpoint/2010/main" val="3983110803"/>
              </p:ext>
            </p:extLst>
          </p:nvPr>
        </p:nvGraphicFramePr>
        <p:xfrm>
          <a:off x="4248150" y="812800"/>
          <a:ext cx="7353300" cy="5130800"/>
        </p:xfrm>
        <a:graphic>
          <a:graphicData uri="http://schemas.openxmlformats.org/drawingml/2006/chart">
            <c:chart xmlns:c="http://schemas.openxmlformats.org/drawingml/2006/chart" xmlns:r="http://schemas.openxmlformats.org/officeDocument/2006/relationships" r:id="rId7"/>
          </a:graphicData>
        </a:graphic>
      </p:graphicFrame>
      <p:cxnSp>
        <p:nvCxnSpPr>
          <p:cNvPr id="11" name="Straight Connector 10">
            <a:extLst>
              <a:ext uri="{FF2B5EF4-FFF2-40B4-BE49-F238E27FC236}">
                <a16:creationId xmlns:a16="http://schemas.microsoft.com/office/drawing/2014/main" id="{F10ECADD-A6F1-4C39-B209-EAB6C2CD5C81}"/>
              </a:ext>
            </a:extLst>
          </p:cNvPr>
          <p:cNvCxnSpPr>
            <a:cxnSpLocks/>
          </p:cNvCxnSpPr>
          <p:nvPr/>
        </p:nvCxnSpPr>
        <p:spPr>
          <a:xfrm flipH="1">
            <a:off x="4589226" y="3143289"/>
            <a:ext cx="682988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04E350-B218-4F11-899D-D50FCF902164}"/>
              </a:ext>
            </a:extLst>
          </p:cNvPr>
          <p:cNvSpPr txBox="1"/>
          <p:nvPr/>
        </p:nvSpPr>
        <p:spPr>
          <a:xfrm>
            <a:off x="6455133" y="342979"/>
            <a:ext cx="3098073" cy="584775"/>
          </a:xfrm>
          <a:prstGeom prst="rect">
            <a:avLst/>
          </a:prstGeom>
          <a:noFill/>
        </p:spPr>
        <p:txBody>
          <a:bodyPr wrap="square" rtlCol="0">
            <a:spAutoFit/>
          </a:bodyPr>
          <a:lstStyle/>
          <a:p>
            <a:pPr algn="ctr"/>
            <a:r>
              <a:rPr lang="en-US" sz="1600" b="1" dirty="0">
                <a:latin typeface="+mj-lt"/>
              </a:rPr>
              <a:t>Deals by phase</a:t>
            </a:r>
          </a:p>
          <a:p>
            <a:pPr algn="ctr"/>
            <a:r>
              <a:rPr lang="en-US" sz="1600" b="1" dirty="0">
                <a:latin typeface="+mj-lt"/>
              </a:rPr>
              <a:t>2015 -2020*</a:t>
            </a:r>
          </a:p>
        </p:txBody>
      </p:sp>
      <p:sp>
        <p:nvSpPr>
          <p:cNvPr id="14" name="Text Placeholder 2">
            <a:extLst>
              <a:ext uri="{FF2B5EF4-FFF2-40B4-BE49-F238E27FC236}">
                <a16:creationId xmlns:a16="http://schemas.microsoft.com/office/drawing/2014/main" id="{1CDC08F6-3573-45F5-8C5E-70A06E2EB482}"/>
              </a:ext>
            </a:extLst>
          </p:cNvPr>
          <p:cNvSpPr txBox="1">
            <a:spLocks/>
          </p:cNvSpPr>
          <p:nvPr/>
        </p:nvSpPr>
        <p:spPr>
          <a:xfrm>
            <a:off x="4260850" y="6057900"/>
            <a:ext cx="4838700"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Source: </a:t>
            </a:r>
            <a:r>
              <a:rPr lang="en-GB" sz="1400" dirty="0" err="1"/>
              <a:t>Cortellis</a:t>
            </a:r>
            <a:r>
              <a:rPr lang="en-GB" sz="1400" dirty="0"/>
              <a:t> Deals Intelligence</a:t>
            </a:r>
          </a:p>
        </p:txBody>
      </p:sp>
    </p:spTree>
    <p:extLst>
      <p:ext uri="{BB962C8B-B14F-4D97-AF65-F5344CB8AC3E}">
        <p14:creationId xmlns:p14="http://schemas.microsoft.com/office/powerpoint/2010/main" val="3112453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1E8A724-B80B-427B-9F7B-83E094DFD8EF}"/>
              </a:ext>
            </a:extLst>
          </p:cNvPr>
          <p:cNvGraphicFramePr>
            <a:graphicFrameLocks noChangeAspect="1"/>
          </p:cNvGraphicFramePr>
          <p:nvPr>
            <p:custDataLst>
              <p:tags r:id="rId2"/>
            </p:custDataLst>
            <p:extLst>
              <p:ext uri="{D42A27DB-BD31-4B8C-83A1-F6EECF244321}">
                <p14:modId xmlns:p14="http://schemas.microsoft.com/office/powerpoint/2010/main" val="3483066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5" imgW="244" imgH="246" progId="TCLayout.ActiveDocument.1">
                  <p:embed/>
                </p:oleObj>
              </mc:Choice>
              <mc:Fallback>
                <p:oleObj name="think-cell Slide" r:id="rId5" imgW="244" imgH="246" progId="TCLayout.ActiveDocument.1">
                  <p:embed/>
                  <p:pic>
                    <p:nvPicPr>
                      <p:cNvPr id="9" name="Object 8" hidden="1">
                        <a:extLst>
                          <a:ext uri="{FF2B5EF4-FFF2-40B4-BE49-F238E27FC236}">
                            <a16:creationId xmlns:a16="http://schemas.microsoft.com/office/drawing/2014/main" id="{41E8A724-B80B-427B-9F7B-83E094DFD8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2199E41-4DE4-429C-A1FA-C96B88FECE4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6DD81124-BB45-4A2F-A601-631209A28CB9}"/>
              </a:ext>
            </a:extLst>
          </p:cNvPr>
          <p:cNvSpPr>
            <a:spLocks noGrp="1"/>
          </p:cNvSpPr>
          <p:nvPr>
            <p:ph type="sldNum" sz="quarter" idx="4"/>
          </p:nvPr>
        </p:nvSpPr>
        <p:spPr/>
        <p:txBody>
          <a:bodyPr/>
          <a:lstStyle/>
          <a:p>
            <a:fld id="{ACE40072-2050-E24D-B430-547640EDA0F9}" type="slidenum">
              <a:rPr lang="en-GB" smtClean="0"/>
              <a:pPr/>
              <a:t>19</a:t>
            </a:fld>
            <a:endParaRPr lang="en-GB" dirty="0"/>
          </a:p>
        </p:txBody>
      </p:sp>
      <p:sp>
        <p:nvSpPr>
          <p:cNvPr id="3" name="Footer Placeholder 2">
            <a:extLst>
              <a:ext uri="{FF2B5EF4-FFF2-40B4-BE49-F238E27FC236}">
                <a16:creationId xmlns:a16="http://schemas.microsoft.com/office/drawing/2014/main" id="{77C7B9DB-B186-4FE2-949A-29145CA01E90}"/>
              </a:ext>
            </a:extLst>
          </p:cNvPr>
          <p:cNvSpPr>
            <a:spLocks noGrp="1"/>
          </p:cNvSpPr>
          <p:nvPr>
            <p:ph type="ftr" sz="quarter" idx="3"/>
          </p:nvPr>
        </p:nvSpPr>
        <p:spPr>
          <a:xfrm>
            <a:off x="6735420" y="6542511"/>
            <a:ext cx="4114800" cy="180811"/>
          </a:xfrm>
        </p:spPr>
        <p:txBody>
          <a:bodyPr/>
          <a:lstStyle/>
          <a:p>
            <a:r>
              <a:rPr lang="en-GB" dirty="0"/>
              <a:t>*All deal records added to </a:t>
            </a:r>
            <a:r>
              <a:rPr lang="en-GB" dirty="0" err="1"/>
              <a:t>Cortellis</a:t>
            </a:r>
            <a:r>
              <a:rPr lang="en-GB" dirty="0"/>
              <a:t> from 1 Jan 2015 to 30 Jul 2020, related to drugs and with academic principal organization</a:t>
            </a:r>
          </a:p>
          <a:p>
            <a:endParaRPr lang="en-GB" dirty="0"/>
          </a:p>
        </p:txBody>
      </p:sp>
      <p:sp>
        <p:nvSpPr>
          <p:cNvPr id="4" name="Title 3">
            <a:extLst>
              <a:ext uri="{FF2B5EF4-FFF2-40B4-BE49-F238E27FC236}">
                <a16:creationId xmlns:a16="http://schemas.microsoft.com/office/drawing/2014/main" id="{94B0A882-8A24-4FAF-A4C4-808CF0E81ED2}"/>
              </a:ext>
            </a:extLst>
          </p:cNvPr>
          <p:cNvSpPr>
            <a:spLocks noGrp="1"/>
          </p:cNvSpPr>
          <p:nvPr>
            <p:ph type="title"/>
          </p:nvPr>
        </p:nvSpPr>
        <p:spPr/>
        <p:txBody>
          <a:bodyPr/>
          <a:lstStyle/>
          <a:p>
            <a:r>
              <a:rPr lang="en-US" dirty="0"/>
              <a:t>Academia-industry drug related deals</a:t>
            </a:r>
          </a:p>
        </p:txBody>
      </p:sp>
      <p:sp>
        <p:nvSpPr>
          <p:cNvPr id="6" name="Text Placeholder 5">
            <a:extLst>
              <a:ext uri="{FF2B5EF4-FFF2-40B4-BE49-F238E27FC236}">
                <a16:creationId xmlns:a16="http://schemas.microsoft.com/office/drawing/2014/main" id="{CEA6DFFA-BCBB-417C-9403-35AB1C51919E}"/>
              </a:ext>
            </a:extLst>
          </p:cNvPr>
          <p:cNvSpPr>
            <a:spLocks noGrp="1"/>
          </p:cNvSpPr>
          <p:nvPr>
            <p:ph type="body" sz="quarter" idx="52"/>
          </p:nvPr>
        </p:nvSpPr>
        <p:spPr/>
        <p:txBody>
          <a:bodyPr/>
          <a:lstStyle/>
          <a:p>
            <a:pPr marL="0" indent="0">
              <a:buNone/>
            </a:pPr>
            <a:r>
              <a:rPr lang="en-GB" sz="2000" dirty="0"/>
              <a:t>Approximately two thirds of academic drug assets are partnered in discovery or preclinical phases.</a:t>
            </a:r>
          </a:p>
          <a:p>
            <a:endParaRPr lang="en-US" dirty="0"/>
          </a:p>
        </p:txBody>
      </p:sp>
      <p:sp>
        <p:nvSpPr>
          <p:cNvPr id="14" name="Text Placeholder 2">
            <a:extLst>
              <a:ext uri="{FF2B5EF4-FFF2-40B4-BE49-F238E27FC236}">
                <a16:creationId xmlns:a16="http://schemas.microsoft.com/office/drawing/2014/main" id="{1CDC08F6-3573-45F5-8C5E-70A06E2EB482}"/>
              </a:ext>
            </a:extLst>
          </p:cNvPr>
          <p:cNvSpPr txBox="1">
            <a:spLocks/>
          </p:cNvSpPr>
          <p:nvPr/>
        </p:nvSpPr>
        <p:spPr>
          <a:xfrm>
            <a:off x="4260850" y="6057900"/>
            <a:ext cx="4838700"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Source: </a:t>
            </a:r>
            <a:r>
              <a:rPr lang="en-GB" sz="1400" dirty="0" err="1"/>
              <a:t>Cortellis</a:t>
            </a:r>
            <a:r>
              <a:rPr lang="en-GB" sz="1400" dirty="0"/>
              <a:t> Deals Intelligence</a:t>
            </a:r>
          </a:p>
        </p:txBody>
      </p:sp>
      <p:graphicFrame>
        <p:nvGraphicFramePr>
          <p:cNvPr id="13" name="Table Placeholder 9">
            <a:extLst>
              <a:ext uri="{FF2B5EF4-FFF2-40B4-BE49-F238E27FC236}">
                <a16:creationId xmlns:a16="http://schemas.microsoft.com/office/drawing/2014/main" id="{F99C7229-E01E-4EFA-8AB1-23056565E8DA}"/>
              </a:ext>
            </a:extLst>
          </p:cNvPr>
          <p:cNvGraphicFramePr>
            <a:graphicFrameLocks/>
          </p:cNvGraphicFramePr>
          <p:nvPr>
            <p:extLst>
              <p:ext uri="{D42A27DB-BD31-4B8C-83A1-F6EECF244321}">
                <p14:modId xmlns:p14="http://schemas.microsoft.com/office/powerpoint/2010/main" val="2324274559"/>
              </p:ext>
            </p:extLst>
          </p:nvPr>
        </p:nvGraphicFramePr>
        <p:xfrm>
          <a:off x="4248150" y="812800"/>
          <a:ext cx="7353300" cy="5130800"/>
        </p:xfrm>
        <a:graphic>
          <a:graphicData uri="http://schemas.openxmlformats.org/drawingml/2006/chart">
            <c:chart xmlns:c="http://schemas.openxmlformats.org/drawingml/2006/chart" xmlns:r="http://schemas.openxmlformats.org/officeDocument/2006/relationships" r:id="rId7"/>
          </a:graphicData>
        </a:graphic>
      </p:graphicFrame>
      <p:cxnSp>
        <p:nvCxnSpPr>
          <p:cNvPr id="15" name="Straight Connector 14">
            <a:extLst>
              <a:ext uri="{FF2B5EF4-FFF2-40B4-BE49-F238E27FC236}">
                <a16:creationId xmlns:a16="http://schemas.microsoft.com/office/drawing/2014/main" id="{8D95A298-6916-48C3-A2EF-0AE252EB55EB}"/>
              </a:ext>
            </a:extLst>
          </p:cNvPr>
          <p:cNvCxnSpPr>
            <a:cxnSpLocks/>
          </p:cNvCxnSpPr>
          <p:nvPr/>
        </p:nvCxnSpPr>
        <p:spPr>
          <a:xfrm flipH="1">
            <a:off x="4589226" y="3143289"/>
            <a:ext cx="682988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A40AEE-254D-4EBD-B5DC-AC35AFB3BA0C}"/>
              </a:ext>
            </a:extLst>
          </p:cNvPr>
          <p:cNvSpPr txBox="1"/>
          <p:nvPr/>
        </p:nvSpPr>
        <p:spPr>
          <a:xfrm>
            <a:off x="6455133" y="342979"/>
            <a:ext cx="3098073" cy="584775"/>
          </a:xfrm>
          <a:prstGeom prst="rect">
            <a:avLst/>
          </a:prstGeom>
          <a:noFill/>
        </p:spPr>
        <p:txBody>
          <a:bodyPr wrap="square" rtlCol="0">
            <a:spAutoFit/>
          </a:bodyPr>
          <a:lstStyle/>
          <a:p>
            <a:pPr algn="ctr"/>
            <a:r>
              <a:rPr lang="en-US" sz="1600" b="1" dirty="0">
                <a:latin typeface="+mj-lt"/>
              </a:rPr>
              <a:t>Academia-industry deals by phase</a:t>
            </a:r>
          </a:p>
          <a:p>
            <a:pPr algn="ctr"/>
            <a:r>
              <a:rPr lang="en-US" sz="1600" b="1" dirty="0">
                <a:latin typeface="+mj-lt"/>
              </a:rPr>
              <a:t>2015 -2020</a:t>
            </a:r>
          </a:p>
        </p:txBody>
      </p:sp>
    </p:spTree>
    <p:extLst>
      <p:ext uri="{BB962C8B-B14F-4D97-AF65-F5344CB8AC3E}">
        <p14:creationId xmlns:p14="http://schemas.microsoft.com/office/powerpoint/2010/main" val="236320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74CE92F-13E7-4DC5-80E0-558A7EEE0675}"/>
              </a:ext>
            </a:extLst>
          </p:cNvPr>
          <p:cNvGraphicFramePr>
            <a:graphicFrameLocks noChangeAspect="1"/>
          </p:cNvGraphicFramePr>
          <p:nvPr>
            <p:custDataLst>
              <p:tags r:id="rId2"/>
            </p:custDataLst>
            <p:extLst>
              <p:ext uri="{D42A27DB-BD31-4B8C-83A1-F6EECF244321}">
                <p14:modId xmlns:p14="http://schemas.microsoft.com/office/powerpoint/2010/main" val="4264029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6" imgW="244" imgH="246" progId="TCLayout.ActiveDocument.1">
                  <p:embed/>
                </p:oleObj>
              </mc:Choice>
              <mc:Fallback>
                <p:oleObj name="think-cell Slide" r:id="rId6" imgW="244" imgH="246" progId="TCLayout.ActiveDocument.1">
                  <p:embed/>
                  <p:pic>
                    <p:nvPicPr>
                      <p:cNvPr id="8" name="Object 7" hidden="1">
                        <a:extLst>
                          <a:ext uri="{FF2B5EF4-FFF2-40B4-BE49-F238E27FC236}">
                            <a16:creationId xmlns:a16="http://schemas.microsoft.com/office/drawing/2014/main" id="{374CE92F-13E7-4DC5-80E0-558A7EEE067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D9336DF-2C87-4D7C-9BFE-8FD22392C23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BA87480E-8AEA-4086-A06B-D443BA775E64}"/>
              </a:ext>
            </a:extLst>
          </p:cNvPr>
          <p:cNvSpPr>
            <a:spLocks noGrp="1"/>
          </p:cNvSpPr>
          <p:nvPr>
            <p:ph type="sldNum" sz="quarter" idx="4"/>
          </p:nvPr>
        </p:nvSpPr>
        <p:spPr/>
        <p:txBody>
          <a:bodyPr/>
          <a:lstStyle/>
          <a:p>
            <a:fld id="{ACE40072-2050-E24D-B430-547640EDA0F9}" type="slidenum">
              <a:rPr lang="en-GB" smtClean="0"/>
              <a:pPr/>
              <a:t>2</a:t>
            </a:fld>
            <a:endParaRPr lang="en-GB" dirty="0"/>
          </a:p>
        </p:txBody>
      </p:sp>
      <p:sp>
        <p:nvSpPr>
          <p:cNvPr id="4" name="Title 3">
            <a:extLst>
              <a:ext uri="{FF2B5EF4-FFF2-40B4-BE49-F238E27FC236}">
                <a16:creationId xmlns:a16="http://schemas.microsoft.com/office/drawing/2014/main" id="{1AD67DA0-DF67-4017-8ADF-8F4ABDB48BD7}"/>
              </a:ext>
            </a:extLst>
          </p:cNvPr>
          <p:cNvSpPr>
            <a:spLocks noGrp="1"/>
          </p:cNvSpPr>
          <p:nvPr>
            <p:ph type="title"/>
          </p:nvPr>
        </p:nvSpPr>
        <p:spPr/>
        <p:txBody>
          <a:bodyPr/>
          <a:lstStyle/>
          <a:p>
            <a:r>
              <a:rPr lang="en-GB" dirty="0"/>
              <a:t>Trends in university-pharma partnerships</a:t>
            </a:r>
            <a:endParaRPr lang="en-US" dirty="0"/>
          </a:p>
        </p:txBody>
      </p:sp>
      <p:sp>
        <p:nvSpPr>
          <p:cNvPr id="6" name="Text Placeholder 5">
            <a:extLst>
              <a:ext uri="{FF2B5EF4-FFF2-40B4-BE49-F238E27FC236}">
                <a16:creationId xmlns:a16="http://schemas.microsoft.com/office/drawing/2014/main" id="{E1D6FA3B-01AE-4FB1-8742-1A1E098A54DC}"/>
              </a:ext>
            </a:extLst>
          </p:cNvPr>
          <p:cNvSpPr>
            <a:spLocks noGrp="1"/>
          </p:cNvSpPr>
          <p:nvPr>
            <p:ph type="body" sz="quarter" idx="29"/>
          </p:nvPr>
        </p:nvSpPr>
        <p:spPr>
          <a:xfrm>
            <a:off x="571823" y="1193187"/>
            <a:ext cx="8485680" cy="313350"/>
          </a:xfrm>
        </p:spPr>
        <p:txBody>
          <a:bodyPr/>
          <a:lstStyle/>
          <a:p>
            <a:r>
              <a:rPr lang="en-US" dirty="0"/>
              <a:t>Using data from </a:t>
            </a:r>
            <a:r>
              <a:rPr lang="en-US" dirty="0" err="1"/>
              <a:t>Cortellis</a:t>
            </a:r>
            <a:r>
              <a:rPr lang="en-US" dirty="0"/>
              <a:t> Competitive Intelligence and </a:t>
            </a:r>
            <a:r>
              <a:rPr lang="en-US" dirty="0" err="1"/>
              <a:t>Cortellis</a:t>
            </a:r>
            <a:r>
              <a:rPr lang="en-US" dirty="0"/>
              <a:t> Deals Intelligence, we’ll provide insights on:</a:t>
            </a:r>
          </a:p>
          <a:p>
            <a:endParaRPr lang="en-US" dirty="0"/>
          </a:p>
        </p:txBody>
      </p:sp>
      <p:sp>
        <p:nvSpPr>
          <p:cNvPr id="11" name="Text Placeholder 21">
            <a:extLst>
              <a:ext uri="{FF2B5EF4-FFF2-40B4-BE49-F238E27FC236}">
                <a16:creationId xmlns:a16="http://schemas.microsoft.com/office/drawing/2014/main" id="{D3DDA6DA-1E97-4554-8A42-430605B8E078}"/>
              </a:ext>
            </a:extLst>
          </p:cNvPr>
          <p:cNvSpPr txBox="1">
            <a:spLocks/>
          </p:cNvSpPr>
          <p:nvPr/>
        </p:nvSpPr>
        <p:spPr>
          <a:xfrm>
            <a:off x="2331984" y="2331847"/>
            <a:ext cx="8485680" cy="45883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t>Patenting hotspots </a:t>
            </a:r>
            <a:r>
              <a:rPr lang="en-GB" dirty="0"/>
              <a:t>in the academic drug research landscape.</a:t>
            </a:r>
          </a:p>
        </p:txBody>
      </p:sp>
      <p:sp>
        <p:nvSpPr>
          <p:cNvPr id="18" name="Text Placeholder 21">
            <a:extLst>
              <a:ext uri="{FF2B5EF4-FFF2-40B4-BE49-F238E27FC236}">
                <a16:creationId xmlns:a16="http://schemas.microsoft.com/office/drawing/2014/main" id="{020FEF94-8B96-46B1-A113-B507AC663534}"/>
              </a:ext>
            </a:extLst>
          </p:cNvPr>
          <p:cNvSpPr txBox="1">
            <a:spLocks/>
          </p:cNvSpPr>
          <p:nvPr/>
        </p:nvSpPr>
        <p:spPr>
          <a:xfrm>
            <a:off x="2331984" y="3161614"/>
            <a:ext cx="8485680" cy="45883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t>Partnering activity </a:t>
            </a:r>
            <a:r>
              <a:rPr lang="en-GB" dirty="0"/>
              <a:t>in institutions around the globe and what might be driving the differences.</a:t>
            </a:r>
          </a:p>
        </p:txBody>
      </p:sp>
      <p:sp>
        <p:nvSpPr>
          <p:cNvPr id="19" name="Text Placeholder 21">
            <a:extLst>
              <a:ext uri="{FF2B5EF4-FFF2-40B4-BE49-F238E27FC236}">
                <a16:creationId xmlns:a16="http://schemas.microsoft.com/office/drawing/2014/main" id="{0139E922-198E-40EE-BDD2-45D3BAA56134}"/>
              </a:ext>
            </a:extLst>
          </p:cNvPr>
          <p:cNvSpPr txBox="1">
            <a:spLocks/>
          </p:cNvSpPr>
          <p:nvPr/>
        </p:nvSpPr>
        <p:spPr>
          <a:xfrm>
            <a:off x="2331984" y="4347651"/>
            <a:ext cx="8485680" cy="45883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t>Timing of deal making </a:t>
            </a:r>
            <a:r>
              <a:rPr lang="en-GB" dirty="0"/>
              <a:t>between academia and drug companies.</a:t>
            </a:r>
          </a:p>
        </p:txBody>
      </p:sp>
      <p:sp>
        <p:nvSpPr>
          <p:cNvPr id="21" name="Text Placeholder 21">
            <a:extLst>
              <a:ext uri="{FF2B5EF4-FFF2-40B4-BE49-F238E27FC236}">
                <a16:creationId xmlns:a16="http://schemas.microsoft.com/office/drawing/2014/main" id="{910B9E7D-6624-427A-8B31-D7F3CEADE724}"/>
              </a:ext>
            </a:extLst>
          </p:cNvPr>
          <p:cNvSpPr txBox="1">
            <a:spLocks/>
          </p:cNvSpPr>
          <p:nvPr/>
        </p:nvSpPr>
        <p:spPr>
          <a:xfrm>
            <a:off x="2331984" y="5149639"/>
            <a:ext cx="8485680" cy="45883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b="1" dirty="0"/>
              <a:t>Best practice approaches </a:t>
            </a:r>
            <a:r>
              <a:rPr lang="en-GB" dirty="0"/>
              <a:t>for aligning academic research to pharma industry needs - for maximum impact.</a:t>
            </a:r>
          </a:p>
        </p:txBody>
      </p:sp>
      <p:pic>
        <p:nvPicPr>
          <p:cNvPr id="23" name="Picture 22">
            <a:extLst>
              <a:ext uri="{FF2B5EF4-FFF2-40B4-BE49-F238E27FC236}">
                <a16:creationId xmlns:a16="http://schemas.microsoft.com/office/drawing/2014/main" id="{9E29BA97-E1EC-40BB-9325-44D2928E8AE0}"/>
              </a:ext>
            </a:extLst>
          </p:cNvPr>
          <p:cNvPicPr>
            <a:picLocks noChangeAspect="1"/>
          </p:cNvPicPr>
          <p:nvPr/>
        </p:nvPicPr>
        <p:blipFill>
          <a:blip r:embed="rId8"/>
          <a:stretch>
            <a:fillRect/>
          </a:stretch>
        </p:blipFill>
        <p:spPr>
          <a:xfrm>
            <a:off x="1148643" y="4224173"/>
            <a:ext cx="705791" cy="705791"/>
          </a:xfrm>
          <a:prstGeom prst="rect">
            <a:avLst/>
          </a:prstGeom>
        </p:spPr>
      </p:pic>
      <p:pic>
        <p:nvPicPr>
          <p:cNvPr id="25" name="Picture 24">
            <a:extLst>
              <a:ext uri="{FF2B5EF4-FFF2-40B4-BE49-F238E27FC236}">
                <a16:creationId xmlns:a16="http://schemas.microsoft.com/office/drawing/2014/main" id="{CA8E0432-E170-41AD-A5BA-18266D437DE7}"/>
              </a:ext>
            </a:extLst>
          </p:cNvPr>
          <p:cNvPicPr>
            <a:picLocks noChangeAspect="1"/>
          </p:cNvPicPr>
          <p:nvPr/>
        </p:nvPicPr>
        <p:blipFill>
          <a:blip r:embed="rId9"/>
          <a:stretch>
            <a:fillRect/>
          </a:stretch>
        </p:blipFill>
        <p:spPr>
          <a:xfrm>
            <a:off x="1176628" y="5297812"/>
            <a:ext cx="1068337" cy="705792"/>
          </a:xfrm>
          <a:prstGeom prst="rect">
            <a:avLst/>
          </a:prstGeom>
        </p:spPr>
      </p:pic>
      <p:pic>
        <p:nvPicPr>
          <p:cNvPr id="27" name="Picture 26">
            <a:extLst>
              <a:ext uri="{FF2B5EF4-FFF2-40B4-BE49-F238E27FC236}">
                <a16:creationId xmlns:a16="http://schemas.microsoft.com/office/drawing/2014/main" id="{A84C5D40-50AA-4C48-B033-7FDA5F8E4E09}"/>
              </a:ext>
            </a:extLst>
          </p:cNvPr>
          <p:cNvPicPr>
            <a:picLocks noChangeAspect="1"/>
          </p:cNvPicPr>
          <p:nvPr/>
        </p:nvPicPr>
        <p:blipFill>
          <a:blip r:embed="rId10"/>
          <a:stretch>
            <a:fillRect/>
          </a:stretch>
        </p:blipFill>
        <p:spPr>
          <a:xfrm>
            <a:off x="1148643" y="2208369"/>
            <a:ext cx="661679" cy="705791"/>
          </a:xfrm>
          <a:prstGeom prst="rect">
            <a:avLst/>
          </a:prstGeom>
        </p:spPr>
      </p:pic>
      <p:pic>
        <p:nvPicPr>
          <p:cNvPr id="29" name="Picture 28">
            <a:extLst>
              <a:ext uri="{FF2B5EF4-FFF2-40B4-BE49-F238E27FC236}">
                <a16:creationId xmlns:a16="http://schemas.microsoft.com/office/drawing/2014/main" id="{C1CBE237-90F0-40D7-9D46-E3F5577A724F}"/>
              </a:ext>
            </a:extLst>
          </p:cNvPr>
          <p:cNvPicPr>
            <a:picLocks noChangeAspect="1"/>
          </p:cNvPicPr>
          <p:nvPr/>
        </p:nvPicPr>
        <p:blipFill>
          <a:blip r:embed="rId11"/>
          <a:stretch>
            <a:fillRect/>
          </a:stretch>
        </p:blipFill>
        <p:spPr>
          <a:xfrm>
            <a:off x="1044156" y="3282007"/>
            <a:ext cx="915322" cy="574319"/>
          </a:xfrm>
          <a:prstGeom prst="rect">
            <a:avLst/>
          </a:prstGeom>
        </p:spPr>
      </p:pic>
    </p:spTree>
    <p:extLst>
      <p:ext uri="{BB962C8B-B14F-4D97-AF65-F5344CB8AC3E}">
        <p14:creationId xmlns:p14="http://schemas.microsoft.com/office/powerpoint/2010/main" val="1056731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1E8A724-B80B-427B-9F7B-83E094DFD8EF}"/>
              </a:ext>
            </a:extLst>
          </p:cNvPr>
          <p:cNvGraphicFramePr>
            <a:graphicFrameLocks noChangeAspect="1"/>
          </p:cNvGraphicFramePr>
          <p:nvPr>
            <p:custDataLst>
              <p:tags r:id="rId2"/>
            </p:custDataLst>
            <p:extLst>
              <p:ext uri="{D42A27DB-BD31-4B8C-83A1-F6EECF244321}">
                <p14:modId xmlns:p14="http://schemas.microsoft.com/office/powerpoint/2010/main" val="1826140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6" imgW="244" imgH="246" progId="TCLayout.ActiveDocument.1">
                  <p:embed/>
                </p:oleObj>
              </mc:Choice>
              <mc:Fallback>
                <p:oleObj name="think-cell Slide" r:id="rId6" imgW="244" imgH="246" progId="TCLayout.ActiveDocument.1">
                  <p:embed/>
                  <p:pic>
                    <p:nvPicPr>
                      <p:cNvPr id="9" name="Object 8" hidden="1">
                        <a:extLst>
                          <a:ext uri="{FF2B5EF4-FFF2-40B4-BE49-F238E27FC236}">
                            <a16:creationId xmlns:a16="http://schemas.microsoft.com/office/drawing/2014/main" id="{41E8A724-B80B-427B-9F7B-83E094DFD8E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2199E41-4DE4-429C-A1FA-C96B88FECE4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6DD81124-BB45-4A2F-A601-631209A28CB9}"/>
              </a:ext>
            </a:extLst>
          </p:cNvPr>
          <p:cNvSpPr>
            <a:spLocks noGrp="1"/>
          </p:cNvSpPr>
          <p:nvPr>
            <p:ph type="sldNum" sz="quarter" idx="4"/>
          </p:nvPr>
        </p:nvSpPr>
        <p:spPr/>
        <p:txBody>
          <a:bodyPr/>
          <a:lstStyle/>
          <a:p>
            <a:fld id="{ACE40072-2050-E24D-B430-547640EDA0F9}" type="slidenum">
              <a:rPr lang="en-GB" smtClean="0"/>
              <a:pPr/>
              <a:t>20</a:t>
            </a:fld>
            <a:endParaRPr lang="en-GB" dirty="0"/>
          </a:p>
        </p:txBody>
      </p:sp>
      <p:sp>
        <p:nvSpPr>
          <p:cNvPr id="3" name="Footer Placeholder 2">
            <a:extLst>
              <a:ext uri="{FF2B5EF4-FFF2-40B4-BE49-F238E27FC236}">
                <a16:creationId xmlns:a16="http://schemas.microsoft.com/office/drawing/2014/main" id="{77C7B9DB-B186-4FE2-949A-29145CA01E90}"/>
              </a:ext>
            </a:extLst>
          </p:cNvPr>
          <p:cNvSpPr>
            <a:spLocks noGrp="1"/>
          </p:cNvSpPr>
          <p:nvPr>
            <p:ph type="ftr" sz="quarter" idx="3"/>
          </p:nvPr>
        </p:nvSpPr>
        <p:spPr>
          <a:xfrm>
            <a:off x="6735420" y="6542511"/>
            <a:ext cx="4114800" cy="180811"/>
          </a:xfrm>
        </p:spPr>
        <p:txBody>
          <a:bodyPr/>
          <a:lstStyle/>
          <a:p>
            <a:r>
              <a:rPr lang="en-GB" dirty="0"/>
              <a:t>*All deal records added to </a:t>
            </a:r>
            <a:r>
              <a:rPr lang="en-GB" dirty="0" err="1"/>
              <a:t>Cortellis</a:t>
            </a:r>
            <a:r>
              <a:rPr lang="en-GB" dirty="0"/>
              <a:t> from 1 Jan 2015 to 30 Jul 2020, related to drugs and with academic principal organization</a:t>
            </a:r>
          </a:p>
          <a:p>
            <a:endParaRPr lang="en-GB" dirty="0"/>
          </a:p>
        </p:txBody>
      </p:sp>
      <p:sp>
        <p:nvSpPr>
          <p:cNvPr id="4" name="Title 3">
            <a:extLst>
              <a:ext uri="{FF2B5EF4-FFF2-40B4-BE49-F238E27FC236}">
                <a16:creationId xmlns:a16="http://schemas.microsoft.com/office/drawing/2014/main" id="{94B0A882-8A24-4FAF-A4C4-808CF0E81ED2}"/>
              </a:ext>
            </a:extLst>
          </p:cNvPr>
          <p:cNvSpPr>
            <a:spLocks noGrp="1"/>
          </p:cNvSpPr>
          <p:nvPr>
            <p:ph type="title"/>
          </p:nvPr>
        </p:nvSpPr>
        <p:spPr/>
        <p:txBody>
          <a:bodyPr/>
          <a:lstStyle/>
          <a:p>
            <a:r>
              <a:rPr lang="en-GB" dirty="0"/>
              <a:t>Development phase trends over time</a:t>
            </a:r>
            <a:endParaRPr lang="en-US" dirty="0"/>
          </a:p>
        </p:txBody>
      </p:sp>
      <p:sp>
        <p:nvSpPr>
          <p:cNvPr id="6" name="Text Placeholder 5">
            <a:extLst>
              <a:ext uri="{FF2B5EF4-FFF2-40B4-BE49-F238E27FC236}">
                <a16:creationId xmlns:a16="http://schemas.microsoft.com/office/drawing/2014/main" id="{CEA6DFFA-BCBB-417C-9403-35AB1C51919E}"/>
              </a:ext>
            </a:extLst>
          </p:cNvPr>
          <p:cNvSpPr>
            <a:spLocks noGrp="1"/>
          </p:cNvSpPr>
          <p:nvPr>
            <p:ph type="body" sz="quarter" idx="52"/>
          </p:nvPr>
        </p:nvSpPr>
        <p:spPr/>
        <p:txBody>
          <a:bodyPr/>
          <a:lstStyle/>
          <a:p>
            <a:r>
              <a:rPr lang="en-GB" sz="2000" dirty="0"/>
              <a:t>For academic drugs, there has been a shift towards preclinical assets.</a:t>
            </a:r>
          </a:p>
          <a:p>
            <a:endParaRPr lang="en-GB" sz="2000" dirty="0"/>
          </a:p>
          <a:p>
            <a:r>
              <a:rPr lang="en-GB" sz="2000" dirty="0"/>
              <a:t>Discovery stage deals have resurged in 2020.</a:t>
            </a:r>
            <a:endParaRPr lang="en-US" dirty="0"/>
          </a:p>
        </p:txBody>
      </p:sp>
      <p:sp>
        <p:nvSpPr>
          <p:cNvPr id="14" name="Text Placeholder 2">
            <a:extLst>
              <a:ext uri="{FF2B5EF4-FFF2-40B4-BE49-F238E27FC236}">
                <a16:creationId xmlns:a16="http://schemas.microsoft.com/office/drawing/2014/main" id="{1CDC08F6-3573-45F5-8C5E-70A06E2EB482}"/>
              </a:ext>
            </a:extLst>
          </p:cNvPr>
          <p:cNvSpPr txBox="1">
            <a:spLocks/>
          </p:cNvSpPr>
          <p:nvPr/>
        </p:nvSpPr>
        <p:spPr>
          <a:xfrm>
            <a:off x="4260850" y="6057900"/>
            <a:ext cx="4838700"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Source: </a:t>
            </a:r>
            <a:r>
              <a:rPr lang="en-GB" sz="1400" dirty="0" err="1"/>
              <a:t>Cortellis</a:t>
            </a:r>
            <a:r>
              <a:rPr lang="en-GB" sz="1400" dirty="0"/>
              <a:t> Deals Intelligence</a:t>
            </a:r>
          </a:p>
        </p:txBody>
      </p:sp>
      <p:graphicFrame>
        <p:nvGraphicFramePr>
          <p:cNvPr id="12" name="Table Placeholder 10">
            <a:extLst>
              <a:ext uri="{FF2B5EF4-FFF2-40B4-BE49-F238E27FC236}">
                <a16:creationId xmlns:a16="http://schemas.microsoft.com/office/drawing/2014/main" id="{6947A788-6512-40C5-80A6-ED08C0D4D9D3}"/>
              </a:ext>
            </a:extLst>
          </p:cNvPr>
          <p:cNvGraphicFramePr>
            <a:graphicFrameLocks/>
          </p:cNvGraphicFramePr>
          <p:nvPr>
            <p:extLst>
              <p:ext uri="{D42A27DB-BD31-4B8C-83A1-F6EECF244321}">
                <p14:modId xmlns:p14="http://schemas.microsoft.com/office/powerpoint/2010/main" val="1839156548"/>
              </p:ext>
            </p:extLst>
          </p:nvPr>
        </p:nvGraphicFramePr>
        <p:xfrm>
          <a:off x="4248150" y="812800"/>
          <a:ext cx="7353300" cy="5130800"/>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a:extLst>
              <a:ext uri="{FF2B5EF4-FFF2-40B4-BE49-F238E27FC236}">
                <a16:creationId xmlns:a16="http://schemas.microsoft.com/office/drawing/2014/main" id="{3873B546-9CC4-4BF0-A39F-DC4FA021516E}"/>
              </a:ext>
            </a:extLst>
          </p:cNvPr>
          <p:cNvSpPr txBox="1"/>
          <p:nvPr/>
        </p:nvSpPr>
        <p:spPr>
          <a:xfrm>
            <a:off x="6455133" y="342979"/>
            <a:ext cx="3098073" cy="584775"/>
          </a:xfrm>
          <a:prstGeom prst="rect">
            <a:avLst/>
          </a:prstGeom>
          <a:noFill/>
        </p:spPr>
        <p:txBody>
          <a:bodyPr wrap="square" rtlCol="0">
            <a:spAutoFit/>
          </a:bodyPr>
          <a:lstStyle/>
          <a:p>
            <a:pPr algn="ctr"/>
            <a:r>
              <a:rPr lang="en-US" sz="1600" b="1" dirty="0">
                <a:latin typeface="+mj-lt"/>
              </a:rPr>
              <a:t>Development phase trends</a:t>
            </a:r>
          </a:p>
          <a:p>
            <a:pPr algn="ctr"/>
            <a:r>
              <a:rPr lang="en-US" sz="1600" b="1" dirty="0">
                <a:latin typeface="+mj-lt"/>
              </a:rPr>
              <a:t>2015 -2020*</a:t>
            </a:r>
          </a:p>
        </p:txBody>
      </p:sp>
    </p:spTree>
    <p:extLst>
      <p:ext uri="{BB962C8B-B14F-4D97-AF65-F5344CB8AC3E}">
        <p14:creationId xmlns:p14="http://schemas.microsoft.com/office/powerpoint/2010/main" val="425842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BCDBA-9F07-4AC4-95A9-D6A970BFF7DB}"/>
              </a:ext>
            </a:extLst>
          </p:cNvPr>
          <p:cNvSpPr>
            <a:spLocks noGrp="1"/>
          </p:cNvSpPr>
          <p:nvPr>
            <p:ph type="body" sz="quarter" idx="10"/>
          </p:nvPr>
        </p:nvSpPr>
        <p:spPr/>
        <p:txBody>
          <a:bodyPr/>
          <a:lstStyle/>
          <a:p>
            <a:r>
              <a:rPr lang="en-GB" dirty="0"/>
              <a:t>Best practices for aligning academic research to pharma industry needs</a:t>
            </a:r>
          </a:p>
          <a:p>
            <a:r>
              <a:rPr lang="en-GB" sz="4000" b="0" dirty="0"/>
              <a:t>for maximum impact</a:t>
            </a:r>
          </a:p>
          <a:p>
            <a:endParaRPr lang="en-GB" dirty="0"/>
          </a:p>
        </p:txBody>
      </p:sp>
      <p:sp>
        <p:nvSpPr>
          <p:cNvPr id="3" name="Slide Number Placeholder 2">
            <a:extLst>
              <a:ext uri="{FF2B5EF4-FFF2-40B4-BE49-F238E27FC236}">
                <a16:creationId xmlns:a16="http://schemas.microsoft.com/office/drawing/2014/main" id="{C5C01338-0994-42AB-922A-913F541CD01E}"/>
              </a:ext>
            </a:extLst>
          </p:cNvPr>
          <p:cNvSpPr>
            <a:spLocks noGrp="1"/>
          </p:cNvSpPr>
          <p:nvPr>
            <p:ph type="sldNum" sz="quarter" idx="4"/>
          </p:nvPr>
        </p:nvSpPr>
        <p:spPr/>
        <p:txBody>
          <a:bodyPr/>
          <a:lstStyle/>
          <a:p>
            <a:fld id="{ACE40072-2050-E24D-B430-547640EDA0F9}" type="slidenum">
              <a:rPr lang="en-GB" smtClean="0"/>
              <a:pPr/>
              <a:t>21</a:t>
            </a:fld>
            <a:endParaRPr lang="en-GB" dirty="0"/>
          </a:p>
        </p:txBody>
      </p:sp>
    </p:spTree>
    <p:extLst>
      <p:ext uri="{BB962C8B-B14F-4D97-AF65-F5344CB8AC3E}">
        <p14:creationId xmlns:p14="http://schemas.microsoft.com/office/powerpoint/2010/main" val="130542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2F592F9-7AF1-4533-94E2-B355E9938C4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5" imgW="244" imgH="246" progId="TCLayout.ActiveDocument.1">
                  <p:embed/>
                </p:oleObj>
              </mc:Choice>
              <mc:Fallback>
                <p:oleObj name="think-cell Slide" r:id="rId5" imgW="244" imgH="246" progId="TCLayout.ActiveDocument.1">
                  <p:embed/>
                  <p:pic>
                    <p:nvPicPr>
                      <p:cNvPr id="7" name="Object 6" hidden="1">
                        <a:extLst>
                          <a:ext uri="{FF2B5EF4-FFF2-40B4-BE49-F238E27FC236}">
                            <a16:creationId xmlns:a16="http://schemas.microsoft.com/office/drawing/2014/main" id="{32F592F9-7AF1-4533-94E2-B355E9938C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55D6280-9ABA-4589-B269-53A6B637F7E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2695BC9C-1F5E-49F6-9052-7CF7454EA998}"/>
              </a:ext>
            </a:extLst>
          </p:cNvPr>
          <p:cNvSpPr>
            <a:spLocks noGrp="1"/>
          </p:cNvSpPr>
          <p:nvPr>
            <p:ph type="sldNum" sz="quarter" idx="4"/>
          </p:nvPr>
        </p:nvSpPr>
        <p:spPr/>
        <p:txBody>
          <a:bodyPr/>
          <a:lstStyle/>
          <a:p>
            <a:fld id="{ACE40072-2050-E24D-B430-547640EDA0F9}" type="slidenum">
              <a:rPr lang="en-GB" smtClean="0"/>
              <a:pPr/>
              <a:t>22</a:t>
            </a:fld>
            <a:endParaRPr lang="en-GB" dirty="0"/>
          </a:p>
        </p:txBody>
      </p:sp>
      <p:sp>
        <p:nvSpPr>
          <p:cNvPr id="4" name="Title 3">
            <a:extLst>
              <a:ext uri="{FF2B5EF4-FFF2-40B4-BE49-F238E27FC236}">
                <a16:creationId xmlns:a16="http://schemas.microsoft.com/office/drawing/2014/main" id="{14A59401-8434-4189-BEC4-40A3F00A3BA0}"/>
              </a:ext>
            </a:extLst>
          </p:cNvPr>
          <p:cNvSpPr>
            <a:spLocks noGrp="1"/>
          </p:cNvSpPr>
          <p:nvPr>
            <p:ph type="title"/>
          </p:nvPr>
        </p:nvSpPr>
        <p:spPr>
          <a:xfrm>
            <a:off x="569986" y="816951"/>
            <a:ext cx="8326363" cy="395878"/>
          </a:xfrm>
        </p:spPr>
        <p:txBody>
          <a:bodyPr/>
          <a:lstStyle/>
          <a:p>
            <a:r>
              <a:rPr lang="en-US" dirty="0"/>
              <a:t>Tips to help you successfully partner with pharma and biotech</a:t>
            </a:r>
          </a:p>
        </p:txBody>
      </p:sp>
      <p:sp>
        <p:nvSpPr>
          <p:cNvPr id="10" name="TextBox 9">
            <a:extLst>
              <a:ext uri="{FF2B5EF4-FFF2-40B4-BE49-F238E27FC236}">
                <a16:creationId xmlns:a16="http://schemas.microsoft.com/office/drawing/2014/main" id="{47D7BCD1-F218-4A3B-B127-CF8FF4D05297}"/>
              </a:ext>
            </a:extLst>
          </p:cNvPr>
          <p:cNvSpPr txBox="1"/>
          <p:nvPr/>
        </p:nvSpPr>
        <p:spPr>
          <a:xfrm>
            <a:off x="3418490" y="2254466"/>
            <a:ext cx="8190103" cy="923330"/>
          </a:xfrm>
          <a:prstGeom prst="rect">
            <a:avLst/>
          </a:prstGeom>
          <a:noFill/>
        </p:spPr>
        <p:txBody>
          <a:bodyPr wrap="square" rtlCol="0">
            <a:spAutoFit/>
          </a:bodyPr>
          <a:lstStyle/>
          <a:p>
            <a:r>
              <a:rPr lang="en-GB" b="1" dirty="0"/>
              <a:t>Benchmark your institution’s partnering efforts</a:t>
            </a:r>
          </a:p>
          <a:p>
            <a:r>
              <a:rPr lang="en-GB" dirty="0"/>
              <a:t>Analyse peers research and partnering efforts to understand which strategy makes sense and differentiate your institution.</a:t>
            </a:r>
          </a:p>
        </p:txBody>
      </p:sp>
      <p:sp>
        <p:nvSpPr>
          <p:cNvPr id="11" name="TextBox 10">
            <a:extLst>
              <a:ext uri="{FF2B5EF4-FFF2-40B4-BE49-F238E27FC236}">
                <a16:creationId xmlns:a16="http://schemas.microsoft.com/office/drawing/2014/main" id="{86EB61B9-3527-4CD4-A98B-238E74130F27}"/>
              </a:ext>
            </a:extLst>
          </p:cNvPr>
          <p:cNvSpPr txBox="1"/>
          <p:nvPr/>
        </p:nvSpPr>
        <p:spPr>
          <a:xfrm>
            <a:off x="3418490" y="3603064"/>
            <a:ext cx="8190103" cy="923330"/>
          </a:xfrm>
          <a:prstGeom prst="rect">
            <a:avLst/>
          </a:prstGeom>
          <a:noFill/>
        </p:spPr>
        <p:txBody>
          <a:bodyPr wrap="square" rtlCol="0">
            <a:spAutoFit/>
          </a:bodyPr>
          <a:lstStyle/>
          <a:p>
            <a:r>
              <a:rPr lang="en-GB" b="1" dirty="0"/>
              <a:t>Form a compelling and comprehensive story</a:t>
            </a:r>
          </a:p>
          <a:p>
            <a:r>
              <a:rPr lang="en-GB" dirty="0"/>
              <a:t>Get a complete understanding of where your research fits within the larger drug development landscape and how it will fulfil an unmet need for patients</a:t>
            </a:r>
          </a:p>
        </p:txBody>
      </p:sp>
      <p:sp>
        <p:nvSpPr>
          <p:cNvPr id="12" name="TextBox 11">
            <a:extLst>
              <a:ext uri="{FF2B5EF4-FFF2-40B4-BE49-F238E27FC236}">
                <a16:creationId xmlns:a16="http://schemas.microsoft.com/office/drawing/2014/main" id="{F1883532-2E4C-49D4-8981-82B9EEF6B0D5}"/>
              </a:ext>
            </a:extLst>
          </p:cNvPr>
          <p:cNvSpPr txBox="1"/>
          <p:nvPr/>
        </p:nvSpPr>
        <p:spPr>
          <a:xfrm>
            <a:off x="3418490" y="4951661"/>
            <a:ext cx="8190103" cy="923330"/>
          </a:xfrm>
          <a:prstGeom prst="rect">
            <a:avLst/>
          </a:prstGeom>
          <a:noFill/>
        </p:spPr>
        <p:txBody>
          <a:bodyPr wrap="square" rtlCol="0">
            <a:spAutoFit/>
          </a:bodyPr>
          <a:lstStyle/>
          <a:p>
            <a:r>
              <a:rPr lang="en-GB" b="1" dirty="0"/>
              <a:t>Perform thorough due diligence</a:t>
            </a:r>
          </a:p>
          <a:p>
            <a:r>
              <a:rPr lang="en-GB" dirty="0"/>
              <a:t>Evaluate deal types, financials, contracts etc. to better understand what has and hasn’t worked before going into a partnering meeting.</a:t>
            </a:r>
          </a:p>
        </p:txBody>
      </p:sp>
      <p:pic>
        <p:nvPicPr>
          <p:cNvPr id="6" name="Picture 5">
            <a:extLst>
              <a:ext uri="{FF2B5EF4-FFF2-40B4-BE49-F238E27FC236}">
                <a16:creationId xmlns:a16="http://schemas.microsoft.com/office/drawing/2014/main" id="{27257F42-C27B-4BEA-87C8-95FE5BB065DE}"/>
              </a:ext>
            </a:extLst>
          </p:cNvPr>
          <p:cNvPicPr>
            <a:picLocks noChangeAspect="1"/>
          </p:cNvPicPr>
          <p:nvPr/>
        </p:nvPicPr>
        <p:blipFill>
          <a:blip r:embed="rId7"/>
          <a:stretch>
            <a:fillRect/>
          </a:stretch>
        </p:blipFill>
        <p:spPr>
          <a:xfrm>
            <a:off x="2204240" y="3603063"/>
            <a:ext cx="672661" cy="923331"/>
          </a:xfrm>
          <a:prstGeom prst="rect">
            <a:avLst/>
          </a:prstGeom>
        </p:spPr>
      </p:pic>
      <p:pic>
        <p:nvPicPr>
          <p:cNvPr id="14" name="Picture 13">
            <a:extLst>
              <a:ext uri="{FF2B5EF4-FFF2-40B4-BE49-F238E27FC236}">
                <a16:creationId xmlns:a16="http://schemas.microsoft.com/office/drawing/2014/main" id="{D3B64AC7-D6DD-4596-993A-5344E80C0FCC}"/>
              </a:ext>
            </a:extLst>
          </p:cNvPr>
          <p:cNvPicPr>
            <a:picLocks noChangeAspect="1"/>
          </p:cNvPicPr>
          <p:nvPr/>
        </p:nvPicPr>
        <p:blipFill>
          <a:blip r:embed="rId8"/>
          <a:stretch>
            <a:fillRect/>
          </a:stretch>
        </p:blipFill>
        <p:spPr>
          <a:xfrm>
            <a:off x="2196263" y="4951661"/>
            <a:ext cx="718508" cy="886448"/>
          </a:xfrm>
          <a:prstGeom prst="rect">
            <a:avLst/>
          </a:prstGeom>
        </p:spPr>
      </p:pic>
      <p:pic>
        <p:nvPicPr>
          <p:cNvPr id="16" name="Picture 15">
            <a:extLst>
              <a:ext uri="{FF2B5EF4-FFF2-40B4-BE49-F238E27FC236}">
                <a16:creationId xmlns:a16="http://schemas.microsoft.com/office/drawing/2014/main" id="{F9C0E87E-0787-49CD-9CCD-9903335BEBAD}"/>
              </a:ext>
            </a:extLst>
          </p:cNvPr>
          <p:cNvPicPr>
            <a:picLocks noChangeAspect="1"/>
          </p:cNvPicPr>
          <p:nvPr/>
        </p:nvPicPr>
        <p:blipFill>
          <a:blip r:embed="rId9"/>
          <a:stretch>
            <a:fillRect/>
          </a:stretch>
        </p:blipFill>
        <p:spPr>
          <a:xfrm>
            <a:off x="2059970" y="2254465"/>
            <a:ext cx="961202" cy="923331"/>
          </a:xfrm>
          <a:prstGeom prst="rect">
            <a:avLst/>
          </a:prstGeom>
        </p:spPr>
      </p:pic>
    </p:spTree>
    <p:extLst>
      <p:ext uri="{BB962C8B-B14F-4D97-AF65-F5344CB8AC3E}">
        <p14:creationId xmlns:p14="http://schemas.microsoft.com/office/powerpoint/2010/main" val="70310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E4B686-258F-4F42-A701-0FB9D631854C}"/>
              </a:ext>
            </a:extLst>
          </p:cNvPr>
          <p:cNvSpPr>
            <a:spLocks noGrp="1"/>
          </p:cNvSpPr>
          <p:nvPr>
            <p:ph type="body" sz="quarter" idx="13"/>
          </p:nvPr>
        </p:nvSpPr>
        <p:spPr>
          <a:xfrm>
            <a:off x="571778" y="2386673"/>
            <a:ext cx="5616000" cy="1279649"/>
          </a:xfrm>
        </p:spPr>
        <p:txBody>
          <a:bodyPr/>
          <a:lstStyle/>
          <a:p>
            <a:r>
              <a:rPr lang="en-US" dirty="0"/>
              <a:t>Interested in learning more about </a:t>
            </a:r>
            <a:r>
              <a:rPr lang="en-US" dirty="0" err="1"/>
              <a:t>Cortellis</a:t>
            </a:r>
            <a:r>
              <a:rPr lang="en-US" dirty="0"/>
              <a:t>?</a:t>
            </a:r>
          </a:p>
          <a:p>
            <a:r>
              <a:rPr lang="en-US" sz="4000" b="0" dirty="0"/>
              <a:t>Visit our website: clarivate.com/academia</a:t>
            </a:r>
          </a:p>
        </p:txBody>
      </p:sp>
    </p:spTree>
    <p:extLst>
      <p:ext uri="{BB962C8B-B14F-4D97-AF65-F5344CB8AC3E}">
        <p14:creationId xmlns:p14="http://schemas.microsoft.com/office/powerpoint/2010/main" val="223484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A442EE7-F6F5-46E7-A7CD-4B3E18F09B5A}"/>
              </a:ext>
            </a:extLst>
          </p:cNvPr>
          <p:cNvGraphicFramePr>
            <a:graphicFrameLocks noChangeAspect="1"/>
          </p:cNvGraphicFramePr>
          <p:nvPr>
            <p:custDataLst>
              <p:tags r:id="rId2"/>
            </p:custDataLst>
            <p:extLst>
              <p:ext uri="{D42A27DB-BD31-4B8C-83A1-F6EECF244321}">
                <p14:modId xmlns:p14="http://schemas.microsoft.com/office/powerpoint/2010/main" val="341434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244" imgH="246" progId="TCLayout.ActiveDocument.1">
                  <p:embed/>
                </p:oleObj>
              </mc:Choice>
              <mc:Fallback>
                <p:oleObj name="think-cell Slide" r:id="rId5" imgW="244" imgH="246" progId="TCLayout.ActiveDocument.1">
                  <p:embed/>
                  <p:pic>
                    <p:nvPicPr>
                      <p:cNvPr id="9" name="Object 8" hidden="1">
                        <a:extLst>
                          <a:ext uri="{FF2B5EF4-FFF2-40B4-BE49-F238E27FC236}">
                            <a16:creationId xmlns:a16="http://schemas.microsoft.com/office/drawing/2014/main" id="{DA442EE7-F6F5-46E7-A7CD-4B3E18F09B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E937CE4-7FD8-4EB0-BD10-BECCABDF62C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latin typeface="Calibri" panose="020F0502020204030204" pitchFamily="34" charset="0"/>
              <a:ea typeface="+mj-ea"/>
              <a:cs typeface="+mj-cs"/>
              <a:sym typeface="Calibri" panose="020F0502020204030204" pitchFamily="34" charset="0"/>
            </a:endParaRPr>
          </a:p>
        </p:txBody>
      </p:sp>
      <p:sp>
        <p:nvSpPr>
          <p:cNvPr id="2" name="Slide Number Placeholder 1">
            <a:extLst>
              <a:ext uri="{FF2B5EF4-FFF2-40B4-BE49-F238E27FC236}">
                <a16:creationId xmlns:a16="http://schemas.microsoft.com/office/drawing/2014/main" id="{A56AF692-15E7-4EB1-82A5-15E40B6676B5}"/>
              </a:ext>
            </a:extLst>
          </p:cNvPr>
          <p:cNvSpPr>
            <a:spLocks noGrp="1"/>
          </p:cNvSpPr>
          <p:nvPr>
            <p:ph type="sldNum" sz="quarter" idx="4"/>
          </p:nvPr>
        </p:nvSpPr>
        <p:spPr/>
        <p:txBody>
          <a:bodyPr/>
          <a:lstStyle/>
          <a:p>
            <a:fld id="{ACE40072-2050-E24D-B430-547640EDA0F9}" type="slidenum">
              <a:rPr lang="en-GB" smtClean="0"/>
              <a:pPr/>
              <a:t>3</a:t>
            </a:fld>
            <a:endParaRPr lang="en-GB" dirty="0"/>
          </a:p>
        </p:txBody>
      </p:sp>
      <p:sp>
        <p:nvSpPr>
          <p:cNvPr id="4" name="Title 3">
            <a:extLst>
              <a:ext uri="{FF2B5EF4-FFF2-40B4-BE49-F238E27FC236}">
                <a16:creationId xmlns:a16="http://schemas.microsoft.com/office/drawing/2014/main" id="{77C5B259-1853-4513-B01E-41961F4240DD}"/>
              </a:ext>
            </a:extLst>
          </p:cNvPr>
          <p:cNvSpPr>
            <a:spLocks noGrp="1"/>
          </p:cNvSpPr>
          <p:nvPr>
            <p:ph type="title"/>
          </p:nvPr>
        </p:nvSpPr>
        <p:spPr/>
        <p:txBody>
          <a:bodyPr/>
          <a:lstStyle/>
          <a:p>
            <a:r>
              <a:rPr lang="en-US" dirty="0"/>
              <a:t>Top university-pharma deals</a:t>
            </a:r>
          </a:p>
        </p:txBody>
      </p:sp>
      <p:sp>
        <p:nvSpPr>
          <p:cNvPr id="6" name="Text Placeholder 5">
            <a:extLst>
              <a:ext uri="{FF2B5EF4-FFF2-40B4-BE49-F238E27FC236}">
                <a16:creationId xmlns:a16="http://schemas.microsoft.com/office/drawing/2014/main" id="{3154A7E4-DF70-477B-9E5F-1724BE3653F6}"/>
              </a:ext>
            </a:extLst>
          </p:cNvPr>
          <p:cNvSpPr>
            <a:spLocks noGrp="1"/>
          </p:cNvSpPr>
          <p:nvPr>
            <p:ph type="body" sz="quarter" idx="52"/>
          </p:nvPr>
        </p:nvSpPr>
        <p:spPr/>
        <p:txBody>
          <a:bodyPr/>
          <a:lstStyle/>
          <a:p>
            <a:pPr marL="0" indent="0">
              <a:buNone/>
            </a:pPr>
            <a:r>
              <a:rPr lang="en-GB" dirty="0"/>
              <a:t>Not all deal financials are disclosed, but here are some recent eye-catching transactions </a:t>
            </a:r>
          </a:p>
          <a:p>
            <a:endParaRPr lang="en-US" dirty="0"/>
          </a:p>
        </p:txBody>
      </p:sp>
      <p:sp>
        <p:nvSpPr>
          <p:cNvPr id="10" name="Text Placeholder 21">
            <a:extLst>
              <a:ext uri="{FF2B5EF4-FFF2-40B4-BE49-F238E27FC236}">
                <a16:creationId xmlns:a16="http://schemas.microsoft.com/office/drawing/2014/main" id="{17E640B0-67BD-4BA8-B713-D1875E7A9666}"/>
              </a:ext>
            </a:extLst>
          </p:cNvPr>
          <p:cNvSpPr>
            <a:spLocks noGrp="1"/>
          </p:cNvSpPr>
          <p:nvPr>
            <p:ph type="body" sz="quarter" idx="34"/>
          </p:nvPr>
        </p:nvSpPr>
        <p:spPr>
          <a:xfrm>
            <a:off x="4481553" y="1162129"/>
            <a:ext cx="2316335" cy="4548188"/>
          </a:xfrm>
        </p:spPr>
        <p:txBody>
          <a:bodyPr/>
          <a:lstStyle/>
          <a:p>
            <a:endParaRPr lang="en-GB" sz="4000" b="1" dirty="0">
              <a:solidFill>
                <a:schemeClr val="accent1"/>
              </a:solidFill>
            </a:endParaRPr>
          </a:p>
          <a:p>
            <a:pPr marL="0" indent="0">
              <a:buNone/>
            </a:pPr>
            <a:endParaRPr lang="en-GB" sz="4000" b="1" dirty="0">
              <a:solidFill>
                <a:schemeClr val="accent1"/>
              </a:solidFill>
            </a:endParaRPr>
          </a:p>
          <a:p>
            <a:pPr marL="0" indent="0">
              <a:buNone/>
            </a:pPr>
            <a:r>
              <a:rPr lang="en-GB" sz="4400" b="1" dirty="0">
                <a:solidFill>
                  <a:schemeClr val="accent1"/>
                </a:solidFill>
              </a:rPr>
              <a:t>$340M</a:t>
            </a:r>
          </a:p>
          <a:p>
            <a:pPr marL="0" indent="0">
              <a:buNone/>
            </a:pPr>
            <a:r>
              <a:rPr lang="en-GB" sz="1400" dirty="0"/>
              <a:t>Merck and King’s College London to develop non-opioid pain killers, HCN2 blockers.</a:t>
            </a:r>
          </a:p>
          <a:p>
            <a:pPr marL="0" indent="0">
              <a:buNone/>
            </a:pPr>
            <a:r>
              <a:rPr lang="en-GB" sz="1400" b="1" dirty="0"/>
              <a:t>March 2019</a:t>
            </a:r>
          </a:p>
        </p:txBody>
      </p:sp>
      <p:sp>
        <p:nvSpPr>
          <p:cNvPr id="11" name="Text Placeholder 21">
            <a:extLst>
              <a:ext uri="{FF2B5EF4-FFF2-40B4-BE49-F238E27FC236}">
                <a16:creationId xmlns:a16="http://schemas.microsoft.com/office/drawing/2014/main" id="{0A2B57D0-8059-459B-96DC-FC9C01C7BF7F}"/>
              </a:ext>
            </a:extLst>
          </p:cNvPr>
          <p:cNvSpPr txBox="1">
            <a:spLocks/>
          </p:cNvSpPr>
          <p:nvPr/>
        </p:nvSpPr>
        <p:spPr>
          <a:xfrm>
            <a:off x="7061897" y="1162129"/>
            <a:ext cx="2316335" cy="4548188"/>
          </a:xfrm>
          <a:prstGeom prst="rect">
            <a:avLst/>
          </a:prstGeom>
        </p:spPr>
        <p:txBody>
          <a:bodyPr vert="horz" lIns="0" tIns="0" rIns="0" bIns="0" rtlCol="0">
            <a:normAutofit/>
          </a:bodyPr>
          <a:lstStyle>
            <a:lvl1pPr marL="360000" indent="-360000" algn="l" defTabSz="914377" rtl="0" eaLnBrk="1" latinLnBrk="0" hangingPunct="1">
              <a:lnSpc>
                <a:spcPct val="100000"/>
              </a:lnSpc>
              <a:spcBef>
                <a:spcPts val="600"/>
              </a:spcBef>
              <a:spcAft>
                <a:spcPts val="400"/>
              </a:spcAft>
              <a:buClr>
                <a:schemeClr val="accent6"/>
              </a:buClr>
              <a:buFont typeface="Arial" panose="020B0604020202020204" pitchFamily="34" charset="0"/>
              <a:buChar char="•"/>
              <a:defRPr sz="3000" kern="1200">
                <a:solidFill>
                  <a:schemeClr val="tx1"/>
                </a:solidFill>
                <a:latin typeface="+mn-lt"/>
                <a:ea typeface="+mn-ea"/>
                <a:cs typeface="+mn-cs"/>
              </a:defRPr>
            </a:lvl1pPr>
            <a:lvl2pPr marL="828000" indent="-432000" algn="l" defTabSz="914377" rtl="0" eaLnBrk="1" latinLnBrk="0" hangingPunct="1">
              <a:lnSpc>
                <a:spcPct val="100000"/>
              </a:lnSpc>
              <a:spcBef>
                <a:spcPts val="600"/>
              </a:spcBef>
              <a:spcAft>
                <a:spcPts val="400"/>
              </a:spcAft>
              <a:buClr>
                <a:schemeClr val="accent6"/>
              </a:buClr>
              <a:buFont typeface=".AppleSystemUIFont"/>
              <a:buChar char="–"/>
              <a:tabLst/>
              <a:defRPr sz="3000" kern="1200">
                <a:solidFill>
                  <a:schemeClr val="tx1"/>
                </a:solidFill>
                <a:latin typeface="+mn-lt"/>
                <a:ea typeface="+mn-ea"/>
                <a:cs typeface="+mn-cs"/>
              </a:defRPr>
            </a:lvl2pPr>
            <a:lvl3pPr marL="1216800" indent="-378000" algn="l" defTabSz="914377" rtl="0" eaLnBrk="1" latinLnBrk="0" hangingPunct="1">
              <a:lnSpc>
                <a:spcPct val="100000"/>
              </a:lnSpc>
              <a:spcBef>
                <a:spcPts val="600"/>
              </a:spcBef>
              <a:spcAft>
                <a:spcPts val="400"/>
              </a:spcAft>
              <a:buClr>
                <a:schemeClr val="accent6"/>
              </a:buClr>
              <a:buFont typeface=".AppleSystemUIFont"/>
              <a:buChar char="–"/>
              <a:tabLst/>
              <a:defRPr sz="2400" kern="1200">
                <a:solidFill>
                  <a:schemeClr val="tx1"/>
                </a:solidFill>
                <a:latin typeface="+mn-lt"/>
                <a:ea typeface="+mn-ea"/>
                <a:cs typeface="+mn-cs"/>
              </a:defRPr>
            </a:lvl3pPr>
            <a:lvl4pPr marL="1598400" indent="-378000" algn="l" defTabSz="914377" rtl="0" eaLnBrk="1" latinLnBrk="0" hangingPunct="1">
              <a:lnSpc>
                <a:spcPct val="100000"/>
              </a:lnSpc>
              <a:spcBef>
                <a:spcPts val="600"/>
              </a:spcBef>
              <a:spcAft>
                <a:spcPts val="400"/>
              </a:spcAft>
              <a:buClr>
                <a:schemeClr val="accent6"/>
              </a:buClr>
              <a:buFont typeface=".AppleSystemUIFont"/>
              <a:buChar char="–"/>
              <a:tabLst/>
              <a:defRPr sz="2400" kern="1200">
                <a:solidFill>
                  <a:schemeClr val="tx1"/>
                </a:solidFill>
                <a:latin typeface="+mn-lt"/>
                <a:ea typeface="+mn-ea"/>
                <a:cs typeface="+mn-cs"/>
              </a:defRPr>
            </a:lvl4pPr>
            <a:lvl5pPr marL="1872000" indent="-252000" algn="l" defTabSz="914377" rtl="0" eaLnBrk="1" latinLnBrk="0" hangingPunct="1">
              <a:lnSpc>
                <a:spcPct val="100000"/>
              </a:lnSpc>
              <a:spcBef>
                <a:spcPts val="600"/>
              </a:spcBef>
              <a:spcAft>
                <a:spcPts val="400"/>
              </a:spcAft>
              <a:buClr>
                <a:schemeClr val="accent6"/>
              </a:buClr>
              <a:buFont typeface=".AppleSystemUIFont"/>
              <a:buChar char="–"/>
              <a:tabLst/>
              <a:defRPr sz="1800" kern="1200">
                <a:solidFill>
                  <a:schemeClr val="tx1"/>
                </a:solidFill>
                <a:latin typeface="+mn-lt"/>
                <a:ea typeface="+mn-ea"/>
                <a:cs typeface="+mn-cs"/>
              </a:defRPr>
            </a:lvl5pPr>
            <a:lvl6pPr marL="2149200" indent="-252000" algn="l" defTabSz="914377" rtl="0" eaLnBrk="1" latinLnBrk="0" hangingPunct="1">
              <a:lnSpc>
                <a:spcPct val="100000"/>
              </a:lnSpc>
              <a:spcBef>
                <a:spcPts val="600"/>
              </a:spcBef>
              <a:spcAft>
                <a:spcPts val="400"/>
              </a:spcAft>
              <a:buClr>
                <a:schemeClr val="accent6"/>
              </a:buClr>
              <a:buFont typeface=".AppleSystemUIFont"/>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4000" b="1" dirty="0">
              <a:solidFill>
                <a:schemeClr val="accent1"/>
              </a:solidFill>
            </a:endParaRPr>
          </a:p>
          <a:p>
            <a:pPr marL="0" indent="0">
              <a:buFont typeface="Arial" panose="020B0604020202020204" pitchFamily="34" charset="0"/>
              <a:buNone/>
            </a:pPr>
            <a:endParaRPr lang="en-GB" sz="4000" b="1" dirty="0">
              <a:solidFill>
                <a:schemeClr val="accent1"/>
              </a:solidFill>
            </a:endParaRPr>
          </a:p>
          <a:p>
            <a:pPr marL="0" indent="0">
              <a:buFont typeface="Arial" panose="020B0604020202020204" pitchFamily="34" charset="0"/>
              <a:buNone/>
            </a:pPr>
            <a:r>
              <a:rPr lang="en-GB" sz="4400" b="1" dirty="0">
                <a:solidFill>
                  <a:schemeClr val="accent1"/>
                </a:solidFill>
              </a:rPr>
              <a:t>$269M</a:t>
            </a:r>
          </a:p>
          <a:p>
            <a:pPr marL="0" indent="0">
              <a:buFont typeface="Arial" panose="020B0604020202020204" pitchFamily="34" charset="0"/>
              <a:buNone/>
            </a:pPr>
            <a:r>
              <a:rPr lang="en-GB" sz="1400" dirty="0"/>
              <a:t>Takeda Pharmaceutical and Kyoto University to collaborate on research, development and clinical applications of induces pluripotent stem (</a:t>
            </a:r>
            <a:r>
              <a:rPr lang="en-GB" sz="1400" dirty="0" err="1"/>
              <a:t>iPS</a:t>
            </a:r>
            <a:r>
              <a:rPr lang="en-GB" sz="1400" dirty="0"/>
              <a:t>) cell technology for several diseases. </a:t>
            </a:r>
          </a:p>
          <a:p>
            <a:pPr marL="0" indent="0">
              <a:buFont typeface="Arial" panose="020B0604020202020204" pitchFamily="34" charset="0"/>
              <a:buNone/>
            </a:pPr>
            <a:r>
              <a:rPr lang="en-GB" sz="1400" b="1" dirty="0"/>
              <a:t>April 2020</a:t>
            </a:r>
          </a:p>
        </p:txBody>
      </p:sp>
      <p:sp>
        <p:nvSpPr>
          <p:cNvPr id="12" name="Text Placeholder 21">
            <a:extLst>
              <a:ext uri="{FF2B5EF4-FFF2-40B4-BE49-F238E27FC236}">
                <a16:creationId xmlns:a16="http://schemas.microsoft.com/office/drawing/2014/main" id="{D2DD00E2-A03C-45F6-AADA-5BDA8D03BCD8}"/>
              </a:ext>
            </a:extLst>
          </p:cNvPr>
          <p:cNvSpPr txBox="1">
            <a:spLocks/>
          </p:cNvSpPr>
          <p:nvPr/>
        </p:nvSpPr>
        <p:spPr>
          <a:xfrm>
            <a:off x="9642242" y="1162129"/>
            <a:ext cx="2316335" cy="4548188"/>
          </a:xfrm>
          <a:prstGeom prst="rect">
            <a:avLst/>
          </a:prstGeom>
        </p:spPr>
        <p:txBody>
          <a:bodyPr vert="horz" lIns="0" tIns="0" rIns="0" bIns="0" rtlCol="0">
            <a:normAutofit/>
          </a:bodyPr>
          <a:lstStyle>
            <a:lvl1pPr marL="360000" indent="-360000" algn="l" defTabSz="914377" rtl="0" eaLnBrk="1" latinLnBrk="0" hangingPunct="1">
              <a:lnSpc>
                <a:spcPct val="100000"/>
              </a:lnSpc>
              <a:spcBef>
                <a:spcPts val="600"/>
              </a:spcBef>
              <a:spcAft>
                <a:spcPts val="400"/>
              </a:spcAft>
              <a:buClr>
                <a:schemeClr val="accent6"/>
              </a:buClr>
              <a:buFont typeface="Arial" panose="020B0604020202020204" pitchFamily="34" charset="0"/>
              <a:buChar char="•"/>
              <a:defRPr sz="3000" kern="1200">
                <a:solidFill>
                  <a:schemeClr val="tx1"/>
                </a:solidFill>
                <a:latin typeface="+mn-lt"/>
                <a:ea typeface="+mn-ea"/>
                <a:cs typeface="+mn-cs"/>
              </a:defRPr>
            </a:lvl1pPr>
            <a:lvl2pPr marL="828000" indent="-432000" algn="l" defTabSz="914377" rtl="0" eaLnBrk="1" latinLnBrk="0" hangingPunct="1">
              <a:lnSpc>
                <a:spcPct val="100000"/>
              </a:lnSpc>
              <a:spcBef>
                <a:spcPts val="600"/>
              </a:spcBef>
              <a:spcAft>
                <a:spcPts val="400"/>
              </a:spcAft>
              <a:buClr>
                <a:schemeClr val="accent6"/>
              </a:buClr>
              <a:buFont typeface=".AppleSystemUIFont"/>
              <a:buChar char="–"/>
              <a:tabLst/>
              <a:defRPr sz="3000" kern="1200">
                <a:solidFill>
                  <a:schemeClr val="tx1"/>
                </a:solidFill>
                <a:latin typeface="+mn-lt"/>
                <a:ea typeface="+mn-ea"/>
                <a:cs typeface="+mn-cs"/>
              </a:defRPr>
            </a:lvl2pPr>
            <a:lvl3pPr marL="1216800" indent="-378000" algn="l" defTabSz="914377" rtl="0" eaLnBrk="1" latinLnBrk="0" hangingPunct="1">
              <a:lnSpc>
                <a:spcPct val="100000"/>
              </a:lnSpc>
              <a:spcBef>
                <a:spcPts val="600"/>
              </a:spcBef>
              <a:spcAft>
                <a:spcPts val="400"/>
              </a:spcAft>
              <a:buClr>
                <a:schemeClr val="accent6"/>
              </a:buClr>
              <a:buFont typeface=".AppleSystemUIFont"/>
              <a:buChar char="–"/>
              <a:tabLst/>
              <a:defRPr sz="2400" kern="1200">
                <a:solidFill>
                  <a:schemeClr val="tx1"/>
                </a:solidFill>
                <a:latin typeface="+mn-lt"/>
                <a:ea typeface="+mn-ea"/>
                <a:cs typeface="+mn-cs"/>
              </a:defRPr>
            </a:lvl3pPr>
            <a:lvl4pPr marL="1598400" indent="-378000" algn="l" defTabSz="914377" rtl="0" eaLnBrk="1" latinLnBrk="0" hangingPunct="1">
              <a:lnSpc>
                <a:spcPct val="100000"/>
              </a:lnSpc>
              <a:spcBef>
                <a:spcPts val="600"/>
              </a:spcBef>
              <a:spcAft>
                <a:spcPts val="400"/>
              </a:spcAft>
              <a:buClr>
                <a:schemeClr val="accent6"/>
              </a:buClr>
              <a:buFont typeface=".AppleSystemUIFont"/>
              <a:buChar char="–"/>
              <a:tabLst/>
              <a:defRPr sz="2400" kern="1200">
                <a:solidFill>
                  <a:schemeClr val="tx1"/>
                </a:solidFill>
                <a:latin typeface="+mn-lt"/>
                <a:ea typeface="+mn-ea"/>
                <a:cs typeface="+mn-cs"/>
              </a:defRPr>
            </a:lvl4pPr>
            <a:lvl5pPr marL="1872000" indent="-252000" algn="l" defTabSz="914377" rtl="0" eaLnBrk="1" latinLnBrk="0" hangingPunct="1">
              <a:lnSpc>
                <a:spcPct val="100000"/>
              </a:lnSpc>
              <a:spcBef>
                <a:spcPts val="600"/>
              </a:spcBef>
              <a:spcAft>
                <a:spcPts val="400"/>
              </a:spcAft>
              <a:buClr>
                <a:schemeClr val="accent6"/>
              </a:buClr>
              <a:buFont typeface=".AppleSystemUIFont"/>
              <a:buChar char="–"/>
              <a:tabLst/>
              <a:defRPr sz="1800" kern="1200">
                <a:solidFill>
                  <a:schemeClr val="tx1"/>
                </a:solidFill>
                <a:latin typeface="+mn-lt"/>
                <a:ea typeface="+mn-ea"/>
                <a:cs typeface="+mn-cs"/>
              </a:defRPr>
            </a:lvl5pPr>
            <a:lvl6pPr marL="2149200" indent="-252000" algn="l" defTabSz="914377" rtl="0" eaLnBrk="1" latinLnBrk="0" hangingPunct="1">
              <a:lnSpc>
                <a:spcPct val="100000"/>
              </a:lnSpc>
              <a:spcBef>
                <a:spcPts val="600"/>
              </a:spcBef>
              <a:spcAft>
                <a:spcPts val="400"/>
              </a:spcAft>
              <a:buClr>
                <a:schemeClr val="accent6"/>
              </a:buClr>
              <a:buFont typeface=".AppleSystemUIFont"/>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4000" b="1" dirty="0">
              <a:solidFill>
                <a:schemeClr val="accent1"/>
              </a:solidFill>
            </a:endParaRPr>
          </a:p>
          <a:p>
            <a:pPr marL="0" indent="0">
              <a:buFont typeface="Arial" panose="020B0604020202020204" pitchFamily="34" charset="0"/>
              <a:buNone/>
            </a:pPr>
            <a:endParaRPr lang="en-GB" sz="4000" b="1" dirty="0">
              <a:solidFill>
                <a:schemeClr val="accent1"/>
              </a:solidFill>
            </a:endParaRPr>
          </a:p>
          <a:p>
            <a:pPr marL="0" indent="0">
              <a:buFont typeface="Arial" panose="020B0604020202020204" pitchFamily="34" charset="0"/>
              <a:buNone/>
            </a:pPr>
            <a:r>
              <a:rPr lang="en-GB" sz="4400" b="1" dirty="0">
                <a:solidFill>
                  <a:schemeClr val="accent1"/>
                </a:solidFill>
              </a:rPr>
              <a:t>$525M</a:t>
            </a:r>
          </a:p>
          <a:p>
            <a:pPr marL="0" indent="0">
              <a:buFont typeface="Arial" panose="020B0604020202020204" pitchFamily="34" charset="0"/>
              <a:buNone/>
            </a:pPr>
            <a:r>
              <a:rPr lang="en-GB" sz="1400" dirty="0"/>
              <a:t>Acadia to develop and commercialize Vanderbilt University’s drug candidates targeting muscarinic M1 receptor for CNS disorders, worldwide.</a:t>
            </a:r>
          </a:p>
          <a:p>
            <a:pPr marL="0" indent="0">
              <a:buFont typeface="Arial" panose="020B0604020202020204" pitchFamily="34" charset="0"/>
              <a:buNone/>
            </a:pPr>
            <a:r>
              <a:rPr lang="en-GB" sz="1400" b="1" dirty="0"/>
              <a:t>May 2020</a:t>
            </a:r>
          </a:p>
        </p:txBody>
      </p:sp>
      <p:pic>
        <p:nvPicPr>
          <p:cNvPr id="13" name="Picture 12">
            <a:extLst>
              <a:ext uri="{FF2B5EF4-FFF2-40B4-BE49-F238E27FC236}">
                <a16:creationId xmlns:a16="http://schemas.microsoft.com/office/drawing/2014/main" id="{6B5BA396-85A7-45F9-A295-D6D272AE6000}"/>
              </a:ext>
            </a:extLst>
          </p:cNvPr>
          <p:cNvPicPr>
            <a:picLocks noChangeAspect="1"/>
          </p:cNvPicPr>
          <p:nvPr/>
        </p:nvPicPr>
        <p:blipFill>
          <a:blip r:embed="rId7"/>
          <a:stretch>
            <a:fillRect/>
          </a:stretch>
        </p:blipFill>
        <p:spPr>
          <a:xfrm>
            <a:off x="9642242" y="1938528"/>
            <a:ext cx="535290" cy="535290"/>
          </a:xfrm>
          <a:prstGeom prst="rect">
            <a:avLst/>
          </a:prstGeom>
        </p:spPr>
      </p:pic>
      <p:pic>
        <p:nvPicPr>
          <p:cNvPr id="14" name="Picture 13">
            <a:extLst>
              <a:ext uri="{FF2B5EF4-FFF2-40B4-BE49-F238E27FC236}">
                <a16:creationId xmlns:a16="http://schemas.microsoft.com/office/drawing/2014/main" id="{5B02C437-4D21-43A7-9152-D248A46DBC08}"/>
              </a:ext>
            </a:extLst>
          </p:cNvPr>
          <p:cNvPicPr>
            <a:picLocks noChangeAspect="1"/>
          </p:cNvPicPr>
          <p:nvPr/>
        </p:nvPicPr>
        <p:blipFill>
          <a:blip r:embed="rId8"/>
          <a:stretch>
            <a:fillRect/>
          </a:stretch>
        </p:blipFill>
        <p:spPr>
          <a:xfrm>
            <a:off x="7061897" y="1938528"/>
            <a:ext cx="535290" cy="535290"/>
          </a:xfrm>
          <a:prstGeom prst="rect">
            <a:avLst/>
          </a:prstGeom>
        </p:spPr>
      </p:pic>
      <p:pic>
        <p:nvPicPr>
          <p:cNvPr id="15" name="Picture 14">
            <a:extLst>
              <a:ext uri="{FF2B5EF4-FFF2-40B4-BE49-F238E27FC236}">
                <a16:creationId xmlns:a16="http://schemas.microsoft.com/office/drawing/2014/main" id="{1C18EF83-0B82-4B9B-A431-A7F2A6575242}"/>
              </a:ext>
            </a:extLst>
          </p:cNvPr>
          <p:cNvPicPr>
            <a:picLocks noChangeAspect="1"/>
          </p:cNvPicPr>
          <p:nvPr/>
        </p:nvPicPr>
        <p:blipFill>
          <a:blip r:embed="rId9"/>
          <a:stretch>
            <a:fillRect/>
          </a:stretch>
        </p:blipFill>
        <p:spPr>
          <a:xfrm>
            <a:off x="4481553" y="1938528"/>
            <a:ext cx="535290" cy="535290"/>
          </a:xfrm>
          <a:prstGeom prst="rect">
            <a:avLst/>
          </a:prstGeom>
        </p:spPr>
      </p:pic>
      <p:sp>
        <p:nvSpPr>
          <p:cNvPr id="16" name="Text Placeholder 5">
            <a:extLst>
              <a:ext uri="{FF2B5EF4-FFF2-40B4-BE49-F238E27FC236}">
                <a16:creationId xmlns:a16="http://schemas.microsoft.com/office/drawing/2014/main" id="{2B21BD0F-4A2D-451E-8B6D-F45E0F98BC72}"/>
              </a:ext>
            </a:extLst>
          </p:cNvPr>
          <p:cNvSpPr txBox="1">
            <a:spLocks/>
          </p:cNvSpPr>
          <p:nvPr/>
        </p:nvSpPr>
        <p:spPr>
          <a:xfrm>
            <a:off x="4248149" y="6057900"/>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Competitive Intelligence; </a:t>
            </a:r>
            <a:r>
              <a:rPr lang="en-US" sz="1400" dirty="0" err="1"/>
              <a:t>Cortellis</a:t>
            </a:r>
            <a:r>
              <a:rPr lang="en-US" sz="1400" dirty="0"/>
              <a:t> Deals Intelligence </a:t>
            </a:r>
          </a:p>
          <a:p>
            <a:endParaRPr lang="en-US" dirty="0"/>
          </a:p>
        </p:txBody>
      </p:sp>
    </p:spTree>
    <p:extLst>
      <p:ext uri="{BB962C8B-B14F-4D97-AF65-F5344CB8AC3E}">
        <p14:creationId xmlns:p14="http://schemas.microsoft.com/office/powerpoint/2010/main" val="226560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BCDBA-9F07-4AC4-95A9-D6A970BFF7DB}"/>
              </a:ext>
            </a:extLst>
          </p:cNvPr>
          <p:cNvSpPr>
            <a:spLocks noGrp="1"/>
          </p:cNvSpPr>
          <p:nvPr>
            <p:ph type="body" sz="quarter" idx="10"/>
          </p:nvPr>
        </p:nvSpPr>
        <p:spPr/>
        <p:txBody>
          <a:bodyPr/>
          <a:lstStyle/>
          <a:p>
            <a:r>
              <a:rPr lang="en-GB" dirty="0"/>
              <a:t>Patenting hotspots </a:t>
            </a:r>
          </a:p>
          <a:p>
            <a:r>
              <a:rPr lang="en-GB" sz="4000" b="0" dirty="0"/>
              <a:t>in the academic drug research landscape</a:t>
            </a:r>
          </a:p>
          <a:p>
            <a:endParaRPr lang="en-GB" dirty="0"/>
          </a:p>
        </p:txBody>
      </p:sp>
      <p:sp>
        <p:nvSpPr>
          <p:cNvPr id="3" name="Slide Number Placeholder 2">
            <a:extLst>
              <a:ext uri="{FF2B5EF4-FFF2-40B4-BE49-F238E27FC236}">
                <a16:creationId xmlns:a16="http://schemas.microsoft.com/office/drawing/2014/main" id="{C5C01338-0994-42AB-922A-913F541CD01E}"/>
              </a:ext>
            </a:extLst>
          </p:cNvPr>
          <p:cNvSpPr>
            <a:spLocks noGrp="1"/>
          </p:cNvSpPr>
          <p:nvPr>
            <p:ph type="sldNum" sz="quarter" idx="4"/>
          </p:nvPr>
        </p:nvSpPr>
        <p:spPr/>
        <p:txBody>
          <a:bodyPr/>
          <a:lstStyle/>
          <a:p>
            <a:fld id="{ACE40072-2050-E24D-B430-547640EDA0F9}" type="slidenum">
              <a:rPr lang="en-GB" smtClean="0"/>
              <a:pPr/>
              <a:t>4</a:t>
            </a:fld>
            <a:endParaRPr lang="en-GB" dirty="0"/>
          </a:p>
        </p:txBody>
      </p:sp>
    </p:spTree>
    <p:extLst>
      <p:ext uri="{BB962C8B-B14F-4D97-AF65-F5344CB8AC3E}">
        <p14:creationId xmlns:p14="http://schemas.microsoft.com/office/powerpoint/2010/main" val="16676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6EA10DD-DD6A-44C7-9DA6-2A3DF08701C5}"/>
              </a:ext>
            </a:extLst>
          </p:cNvPr>
          <p:cNvGraphicFramePr>
            <a:graphicFrameLocks noChangeAspect="1"/>
          </p:cNvGraphicFramePr>
          <p:nvPr>
            <p:custDataLst>
              <p:tags r:id="rId2"/>
            </p:custDataLst>
            <p:extLst>
              <p:ext uri="{D42A27DB-BD31-4B8C-83A1-F6EECF244321}">
                <p14:modId xmlns:p14="http://schemas.microsoft.com/office/powerpoint/2010/main" val="3810302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244" imgH="246" progId="TCLayout.ActiveDocument.1">
                  <p:embed/>
                </p:oleObj>
              </mc:Choice>
              <mc:Fallback>
                <p:oleObj name="think-cell Slide" r:id="rId5" imgW="244" imgH="246" progId="TCLayout.ActiveDocument.1">
                  <p:embed/>
                  <p:pic>
                    <p:nvPicPr>
                      <p:cNvPr id="5" name="Object 4" hidden="1">
                        <a:extLst>
                          <a:ext uri="{FF2B5EF4-FFF2-40B4-BE49-F238E27FC236}">
                            <a16:creationId xmlns:a16="http://schemas.microsoft.com/office/drawing/2014/main" id="{66EA10DD-DD6A-44C7-9DA6-2A3DF08701C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2D322D6-3BAD-4090-83E3-F47D5744645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graphicFrame>
        <p:nvGraphicFramePr>
          <p:cNvPr id="11" name="Table Placeholder 10">
            <a:extLst>
              <a:ext uri="{FF2B5EF4-FFF2-40B4-BE49-F238E27FC236}">
                <a16:creationId xmlns:a16="http://schemas.microsoft.com/office/drawing/2014/main" id="{01901B61-C00A-4674-86A8-654B0E42508A}"/>
              </a:ext>
            </a:extLst>
          </p:cNvPr>
          <p:cNvGraphicFramePr>
            <a:graphicFrameLocks noGrp="1"/>
          </p:cNvGraphicFramePr>
          <p:nvPr>
            <p:ph type="chart" sz="quarter" idx="16"/>
            <p:extLst>
              <p:ext uri="{D42A27DB-BD31-4B8C-83A1-F6EECF244321}">
                <p14:modId xmlns:p14="http://schemas.microsoft.com/office/powerpoint/2010/main" val="3041423055"/>
              </p:ext>
            </p:extLst>
          </p:nvPr>
        </p:nvGraphicFramePr>
        <p:xfrm>
          <a:off x="4384310" y="1048605"/>
          <a:ext cx="7404036" cy="1158023"/>
        </p:xfrm>
        <a:graphic>
          <a:graphicData uri="http://schemas.openxmlformats.org/drawingml/2006/table">
            <a:tbl>
              <a:tblPr>
                <a:tableStyleId>{3B4B98B0-60AC-42C2-AFA5-B58CD77FA1E5}</a:tableStyleId>
              </a:tblPr>
              <a:tblGrid>
                <a:gridCol w="693129">
                  <a:extLst>
                    <a:ext uri="{9D8B030D-6E8A-4147-A177-3AD203B41FA5}">
                      <a16:colId xmlns:a16="http://schemas.microsoft.com/office/drawing/2014/main" val="1507057580"/>
                    </a:ext>
                  </a:extLst>
                </a:gridCol>
                <a:gridCol w="3060942">
                  <a:extLst>
                    <a:ext uri="{9D8B030D-6E8A-4147-A177-3AD203B41FA5}">
                      <a16:colId xmlns:a16="http://schemas.microsoft.com/office/drawing/2014/main" val="3003934530"/>
                    </a:ext>
                  </a:extLst>
                </a:gridCol>
                <a:gridCol w="1547450">
                  <a:extLst>
                    <a:ext uri="{9D8B030D-6E8A-4147-A177-3AD203B41FA5}">
                      <a16:colId xmlns:a16="http://schemas.microsoft.com/office/drawing/2014/main" val="2399744825"/>
                    </a:ext>
                  </a:extLst>
                </a:gridCol>
                <a:gridCol w="2102515">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patents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u="none" strike="noStrike" dirty="0">
                          <a:effectLst/>
                        </a:rPr>
                        <a:t>1</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 Zhejiang University </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China</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4,722</a:t>
                      </a:r>
                      <a:endParaRPr lang="en-GB" sz="1600" b="0" i="0" u="none" strike="noStrike" dirty="0">
                        <a:solidFill>
                          <a:srgbClr val="000000"/>
                        </a:solidFill>
                        <a:effectLst/>
                        <a:latin typeface="Calibri" panose="020F0502020204030204" pitchFamily="34" charset="0"/>
                      </a:endParaRPr>
                    </a:p>
                  </a:txBody>
                  <a:tcPr marL="5197" marR="5197" marT="5321" marB="0" anchor="b"/>
                </a:tc>
                <a:extLst>
                  <a:ext uri="{0D108BD9-81ED-4DB2-BD59-A6C34878D82A}">
                    <a16:rowId xmlns:a16="http://schemas.microsoft.com/office/drawing/2014/main" val="3229579301"/>
                  </a:ext>
                </a:extLst>
              </a:tr>
              <a:tr h="221308">
                <a:tc>
                  <a:txBody>
                    <a:bodyPr/>
                    <a:lstStyle/>
                    <a:p>
                      <a:pPr algn="ctr" fontAlgn="b"/>
                      <a:r>
                        <a:rPr lang="en-GB" sz="1600" u="none" strike="noStrike" dirty="0">
                          <a:effectLst/>
                        </a:rPr>
                        <a:t>2</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 Jiangnan University </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China</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4,002</a:t>
                      </a:r>
                      <a:endParaRPr lang="en-GB" sz="1600" b="0" i="0" u="none" strike="noStrike" dirty="0">
                        <a:solidFill>
                          <a:srgbClr val="000000"/>
                        </a:solidFill>
                        <a:effectLst/>
                        <a:latin typeface="Calibri" panose="020F0502020204030204" pitchFamily="34" charset="0"/>
                      </a:endParaRPr>
                    </a:p>
                  </a:txBody>
                  <a:tcPr marL="5197" marR="5197" marT="5321" marB="0" anchor="b"/>
                </a:tc>
                <a:extLst>
                  <a:ext uri="{0D108BD9-81ED-4DB2-BD59-A6C34878D82A}">
                    <a16:rowId xmlns:a16="http://schemas.microsoft.com/office/drawing/2014/main" val="1673050558"/>
                  </a:ext>
                </a:extLst>
              </a:tr>
              <a:tr h="221308">
                <a:tc>
                  <a:txBody>
                    <a:bodyPr/>
                    <a:lstStyle/>
                    <a:p>
                      <a:pPr algn="ctr" fontAlgn="b"/>
                      <a:r>
                        <a:rPr lang="en-GB" sz="1600" u="none" strike="noStrike" dirty="0">
                          <a:effectLst/>
                        </a:rPr>
                        <a:t>3</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 Sichuan University </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China</a:t>
                      </a:r>
                      <a:endParaRPr lang="en-GB" sz="1600" b="0" i="0" u="none" strike="noStrike" dirty="0">
                        <a:solidFill>
                          <a:srgbClr val="000000"/>
                        </a:solidFill>
                        <a:effectLst/>
                        <a:latin typeface="Calibri" panose="020F0502020204030204" pitchFamily="34" charset="0"/>
                      </a:endParaRPr>
                    </a:p>
                  </a:txBody>
                  <a:tcPr marL="5197" marR="5197" marT="5321" marB="0" anchor="b"/>
                </a:tc>
                <a:tc>
                  <a:txBody>
                    <a:bodyPr/>
                    <a:lstStyle/>
                    <a:p>
                      <a:pPr algn="ctr" fontAlgn="b"/>
                      <a:r>
                        <a:rPr lang="en-GB" sz="1600" u="none" strike="noStrike" dirty="0">
                          <a:effectLst/>
                        </a:rPr>
                        <a:t>3,251</a:t>
                      </a:r>
                      <a:endParaRPr lang="en-GB" sz="1600" b="0" i="0" u="none" strike="noStrike" dirty="0">
                        <a:solidFill>
                          <a:srgbClr val="000000"/>
                        </a:solidFill>
                        <a:effectLst/>
                        <a:latin typeface="Calibri" panose="020F0502020204030204" pitchFamily="34" charset="0"/>
                      </a:endParaRPr>
                    </a:p>
                  </a:txBody>
                  <a:tcPr marL="5197" marR="5197" marT="5321" marB="0" anchor="b"/>
                </a:tc>
                <a:extLst>
                  <a:ext uri="{0D108BD9-81ED-4DB2-BD59-A6C34878D82A}">
                    <a16:rowId xmlns:a16="http://schemas.microsoft.com/office/drawing/2014/main" val="1534444862"/>
                  </a:ext>
                </a:extLst>
              </a:tr>
            </a:tbl>
          </a:graphicData>
        </a:graphic>
      </p:graphicFrame>
      <p:sp>
        <p:nvSpPr>
          <p:cNvPr id="6" name="Title 5">
            <a:extLst>
              <a:ext uri="{FF2B5EF4-FFF2-40B4-BE49-F238E27FC236}">
                <a16:creationId xmlns:a16="http://schemas.microsoft.com/office/drawing/2014/main" id="{9332C519-4D44-4A3D-8262-24BCC8F16534}"/>
              </a:ext>
            </a:extLst>
          </p:cNvPr>
          <p:cNvSpPr>
            <a:spLocks noGrp="1"/>
          </p:cNvSpPr>
          <p:nvPr>
            <p:ph type="title"/>
          </p:nvPr>
        </p:nvSpPr>
        <p:spPr/>
        <p:txBody>
          <a:bodyPr/>
          <a:lstStyle/>
          <a:p>
            <a:r>
              <a:rPr lang="en-GB" dirty="0"/>
              <a:t>Top academic patentees </a:t>
            </a:r>
          </a:p>
        </p:txBody>
      </p:sp>
      <p:sp>
        <p:nvSpPr>
          <p:cNvPr id="3" name="Text Placeholder 2">
            <a:extLst>
              <a:ext uri="{FF2B5EF4-FFF2-40B4-BE49-F238E27FC236}">
                <a16:creationId xmlns:a16="http://schemas.microsoft.com/office/drawing/2014/main" id="{71148904-19C5-47C3-99E2-0A4FDE7276FA}"/>
              </a:ext>
            </a:extLst>
          </p:cNvPr>
          <p:cNvSpPr>
            <a:spLocks noGrp="1"/>
          </p:cNvSpPr>
          <p:nvPr>
            <p:ph type="body" sz="quarter" idx="52"/>
          </p:nvPr>
        </p:nvSpPr>
        <p:spPr>
          <a:xfrm>
            <a:off x="573068" y="1812925"/>
            <a:ext cx="3209463" cy="4548188"/>
          </a:xfrm>
        </p:spPr>
        <p:txBody>
          <a:bodyPr/>
          <a:lstStyle/>
          <a:p>
            <a:r>
              <a:rPr lang="en-GB" sz="2000" dirty="0"/>
              <a:t>Ranked by number of patents.</a:t>
            </a:r>
          </a:p>
          <a:p>
            <a:endParaRPr lang="en-GB" sz="2000" dirty="0"/>
          </a:p>
          <a:p>
            <a:r>
              <a:rPr lang="en-GB" sz="2000" dirty="0"/>
              <a:t>19 of the top 20 institutions are Chinese.</a:t>
            </a:r>
          </a:p>
          <a:p>
            <a:endParaRPr lang="en-GB" sz="2000" dirty="0"/>
          </a:p>
          <a:p>
            <a:endParaRPr lang="en-GB" dirty="0"/>
          </a:p>
        </p:txBody>
      </p:sp>
      <p:sp>
        <p:nvSpPr>
          <p:cNvPr id="10" name="Text Placeholder 9">
            <a:extLst>
              <a:ext uri="{FF2B5EF4-FFF2-40B4-BE49-F238E27FC236}">
                <a16:creationId xmlns:a16="http://schemas.microsoft.com/office/drawing/2014/main" id="{A4483266-9450-429B-8E52-78D19C384A7E}"/>
              </a:ext>
            </a:extLst>
          </p:cNvPr>
          <p:cNvSpPr>
            <a:spLocks noGrp="1"/>
          </p:cNvSpPr>
          <p:nvPr>
            <p:ph type="body" sz="quarter" idx="29"/>
          </p:nvPr>
        </p:nvSpPr>
        <p:spPr/>
        <p:txBody>
          <a:bodyPr/>
          <a:lstStyle/>
          <a:p>
            <a:endParaRPr lang="en-GB" b="1" dirty="0"/>
          </a:p>
          <a:p>
            <a:endParaRPr lang="en-GB" dirty="0"/>
          </a:p>
        </p:txBody>
      </p:sp>
      <p:graphicFrame>
        <p:nvGraphicFramePr>
          <p:cNvPr id="7" name="Chart 6">
            <a:extLst>
              <a:ext uri="{FF2B5EF4-FFF2-40B4-BE49-F238E27FC236}">
                <a16:creationId xmlns:a16="http://schemas.microsoft.com/office/drawing/2014/main" id="{FFBCD010-CE37-4538-8785-724CB80892DE}"/>
              </a:ext>
            </a:extLst>
          </p:cNvPr>
          <p:cNvGraphicFramePr>
            <a:graphicFrameLocks/>
          </p:cNvGraphicFramePr>
          <p:nvPr>
            <p:extLst>
              <p:ext uri="{D42A27DB-BD31-4B8C-83A1-F6EECF244321}">
                <p14:modId xmlns:p14="http://schemas.microsoft.com/office/powerpoint/2010/main" val="666224116"/>
              </p:ext>
            </p:extLst>
          </p:nvPr>
        </p:nvGraphicFramePr>
        <p:xfrm>
          <a:off x="4595543" y="2483023"/>
          <a:ext cx="6923364" cy="347087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A52F66FA-813D-46AA-943B-FF6400E7D53F}"/>
              </a:ext>
            </a:extLst>
          </p:cNvPr>
          <p:cNvSpPr txBox="1"/>
          <p:nvPr/>
        </p:nvSpPr>
        <p:spPr>
          <a:xfrm>
            <a:off x="4316229" y="622935"/>
            <a:ext cx="3209465" cy="369332"/>
          </a:xfrm>
          <a:prstGeom prst="rect">
            <a:avLst/>
          </a:prstGeom>
          <a:noFill/>
        </p:spPr>
        <p:txBody>
          <a:bodyPr wrap="square" rtlCol="0">
            <a:spAutoFit/>
          </a:bodyPr>
          <a:lstStyle/>
          <a:p>
            <a:r>
              <a:rPr lang="en-US" b="1" dirty="0">
                <a:latin typeface="+mj-lt"/>
              </a:rPr>
              <a:t>Top 3 academic patentees</a:t>
            </a:r>
          </a:p>
        </p:txBody>
      </p:sp>
      <p:sp>
        <p:nvSpPr>
          <p:cNvPr id="13" name="Footer Placeholder 3">
            <a:extLst>
              <a:ext uri="{FF2B5EF4-FFF2-40B4-BE49-F238E27FC236}">
                <a16:creationId xmlns:a16="http://schemas.microsoft.com/office/drawing/2014/main" id="{68D08B58-B62F-48CE-8C0C-68BAF1DF02CF}"/>
              </a:ext>
            </a:extLst>
          </p:cNvPr>
          <p:cNvSpPr>
            <a:spLocks noGrp="1"/>
          </p:cNvSpPr>
          <p:nvPr>
            <p:ph type="ftr" sz="quarter" idx="3"/>
          </p:nvPr>
        </p:nvSpPr>
        <p:spPr>
          <a:xfrm>
            <a:off x="6723063" y="6542511"/>
            <a:ext cx="4114800" cy="180811"/>
          </a:xfrm>
        </p:spPr>
        <p:txBody>
          <a:bodyPr/>
          <a:lstStyle/>
          <a:p>
            <a:r>
              <a:rPr lang="en-GB" b="1" dirty="0"/>
              <a:t>All patent applications </a:t>
            </a:r>
            <a:r>
              <a:rPr lang="en-GB" dirty="0"/>
              <a:t>added to </a:t>
            </a:r>
            <a:r>
              <a:rPr lang="en-GB" dirty="0" err="1"/>
              <a:t>Cortellis</a:t>
            </a:r>
            <a:r>
              <a:rPr lang="en-GB" dirty="0"/>
              <a:t> from 1 Jan 2015 to 30 Jul 2020</a:t>
            </a:r>
          </a:p>
        </p:txBody>
      </p:sp>
      <p:sp>
        <p:nvSpPr>
          <p:cNvPr id="14" name="Text Placeholder 13">
            <a:extLst>
              <a:ext uri="{FF2B5EF4-FFF2-40B4-BE49-F238E27FC236}">
                <a16:creationId xmlns:a16="http://schemas.microsoft.com/office/drawing/2014/main" id="{2AAF22AE-CFF7-4127-AB2E-44DA80B4106D}"/>
              </a:ext>
            </a:extLst>
          </p:cNvPr>
          <p:cNvSpPr>
            <a:spLocks noGrp="1"/>
          </p:cNvSpPr>
          <p:nvPr>
            <p:ph type="body" sz="quarter" idx="31"/>
          </p:nvPr>
        </p:nvSpPr>
        <p:spPr/>
        <p:txBody>
          <a:bodyPr/>
          <a:lstStyle/>
          <a:p>
            <a:r>
              <a:rPr lang="en-US" dirty="0"/>
              <a:t>Source: </a:t>
            </a:r>
            <a:r>
              <a:rPr lang="en-US" dirty="0" err="1"/>
              <a:t>Cortellis</a:t>
            </a:r>
            <a:r>
              <a:rPr lang="en-US" dirty="0"/>
              <a:t> Competitive Intelligence</a:t>
            </a:r>
          </a:p>
        </p:txBody>
      </p:sp>
    </p:spTree>
    <p:extLst>
      <p:ext uri="{BB962C8B-B14F-4D97-AF65-F5344CB8AC3E}">
        <p14:creationId xmlns:p14="http://schemas.microsoft.com/office/powerpoint/2010/main" val="24805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6EA10DD-DD6A-44C7-9DA6-2A3DF08701C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244" imgH="246" progId="TCLayout.ActiveDocument.1">
                  <p:embed/>
                </p:oleObj>
              </mc:Choice>
              <mc:Fallback>
                <p:oleObj name="think-cell Slide" r:id="rId5" imgW="244" imgH="246" progId="TCLayout.ActiveDocument.1">
                  <p:embed/>
                  <p:pic>
                    <p:nvPicPr>
                      <p:cNvPr id="5" name="Object 4" hidden="1">
                        <a:extLst>
                          <a:ext uri="{FF2B5EF4-FFF2-40B4-BE49-F238E27FC236}">
                            <a16:creationId xmlns:a16="http://schemas.microsoft.com/office/drawing/2014/main" id="{66EA10DD-DD6A-44C7-9DA6-2A3DF08701C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2D322D6-3BAD-4090-83E3-F47D5744645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graphicFrame>
        <p:nvGraphicFramePr>
          <p:cNvPr id="11" name="Table Placeholder 10">
            <a:extLst>
              <a:ext uri="{FF2B5EF4-FFF2-40B4-BE49-F238E27FC236}">
                <a16:creationId xmlns:a16="http://schemas.microsoft.com/office/drawing/2014/main" id="{01901B61-C00A-4674-86A8-654B0E42508A}"/>
              </a:ext>
            </a:extLst>
          </p:cNvPr>
          <p:cNvGraphicFramePr>
            <a:graphicFrameLocks noGrp="1"/>
          </p:cNvGraphicFramePr>
          <p:nvPr>
            <p:ph type="chart" sz="quarter" idx="16"/>
            <p:extLst>
              <p:ext uri="{D42A27DB-BD31-4B8C-83A1-F6EECF244321}">
                <p14:modId xmlns:p14="http://schemas.microsoft.com/office/powerpoint/2010/main" val="2602458246"/>
              </p:ext>
            </p:extLst>
          </p:nvPr>
        </p:nvGraphicFramePr>
        <p:xfrm>
          <a:off x="4384309" y="1048605"/>
          <a:ext cx="7234623" cy="1158215"/>
        </p:xfrm>
        <a:graphic>
          <a:graphicData uri="http://schemas.openxmlformats.org/drawingml/2006/table">
            <a:tbl>
              <a:tblPr>
                <a:tableStyleId>{3B4B98B0-60AC-42C2-AFA5-B58CD77FA1E5}</a:tableStyleId>
              </a:tblPr>
              <a:tblGrid>
                <a:gridCol w="677269">
                  <a:extLst>
                    <a:ext uri="{9D8B030D-6E8A-4147-A177-3AD203B41FA5}">
                      <a16:colId xmlns:a16="http://schemas.microsoft.com/office/drawing/2014/main" val="1507057580"/>
                    </a:ext>
                  </a:extLst>
                </a:gridCol>
                <a:gridCol w="3860000">
                  <a:extLst>
                    <a:ext uri="{9D8B030D-6E8A-4147-A177-3AD203B41FA5}">
                      <a16:colId xmlns:a16="http://schemas.microsoft.com/office/drawing/2014/main" val="3003934530"/>
                    </a:ext>
                  </a:extLst>
                </a:gridCol>
                <a:gridCol w="889687">
                  <a:extLst>
                    <a:ext uri="{9D8B030D-6E8A-4147-A177-3AD203B41FA5}">
                      <a16:colId xmlns:a16="http://schemas.microsoft.com/office/drawing/2014/main" val="2399744825"/>
                    </a:ext>
                  </a:extLst>
                </a:gridCol>
                <a:gridCol w="1807667">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PCTs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b="0" i="0" u="none" strike="noStrike" dirty="0">
                          <a:solidFill>
                            <a:srgbClr val="000000"/>
                          </a:solidFill>
                          <a:effectLst/>
                          <a:latin typeface="Calibri" panose="020F0502020204030204" pitchFamily="34" charset="0"/>
                        </a:rPr>
                        <a:t>1</a:t>
                      </a:r>
                    </a:p>
                  </a:txBody>
                  <a:tcPr marL="5412" marR="5412" marT="5385" marB="0" anchor="ctr"/>
                </a:tc>
                <a:tc>
                  <a:txBody>
                    <a:bodyPr/>
                    <a:lstStyle/>
                    <a:p>
                      <a:pPr algn="ctr" fontAlgn="b"/>
                      <a:r>
                        <a:rPr lang="en-GB" sz="1600" u="none" strike="noStrike" dirty="0">
                          <a:effectLst/>
                        </a:rPr>
                        <a:t> University of California </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USA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1,419</a:t>
                      </a:r>
                      <a:endParaRPr lang="en-GB" sz="1600" b="0" i="0" u="none" strike="noStrike" dirty="0">
                        <a:solidFill>
                          <a:srgbClr val="000000"/>
                        </a:solidFill>
                        <a:effectLst/>
                        <a:latin typeface="Calibri" panose="020F0502020204030204" pitchFamily="34" charset="0"/>
                      </a:endParaRPr>
                    </a:p>
                  </a:txBody>
                  <a:tcPr marL="5412" marR="5412" marT="5385" marB="0" anchor="ctr"/>
                </a:tc>
                <a:extLst>
                  <a:ext uri="{0D108BD9-81ED-4DB2-BD59-A6C34878D82A}">
                    <a16:rowId xmlns:a16="http://schemas.microsoft.com/office/drawing/2014/main" val="3229579301"/>
                  </a:ext>
                </a:extLst>
              </a:tr>
              <a:tr h="221308">
                <a:tc>
                  <a:txBody>
                    <a:bodyPr/>
                    <a:lstStyle/>
                    <a:p>
                      <a:pPr algn="ctr" fontAlgn="b"/>
                      <a:r>
                        <a:rPr lang="en-GB" sz="1600" b="0" i="0" u="none" strike="noStrike" dirty="0">
                          <a:solidFill>
                            <a:srgbClr val="000000"/>
                          </a:solidFill>
                          <a:effectLst/>
                          <a:latin typeface="Calibri" panose="020F0502020204030204" pitchFamily="34" charset="0"/>
                        </a:rPr>
                        <a:t>2</a:t>
                      </a:r>
                    </a:p>
                  </a:txBody>
                  <a:tcPr marL="5412" marR="5412" marT="5385" marB="0" anchor="ctr"/>
                </a:tc>
                <a:tc>
                  <a:txBody>
                    <a:bodyPr/>
                    <a:lstStyle/>
                    <a:p>
                      <a:pPr algn="ctr" fontAlgn="b"/>
                      <a:r>
                        <a:rPr lang="en-GB" sz="1600" u="none" strike="noStrike" dirty="0">
                          <a:effectLst/>
                        </a:rPr>
                        <a:t> INSERM </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France</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1,293</a:t>
                      </a:r>
                      <a:endParaRPr lang="en-GB" sz="1600" b="0" i="0" u="none" strike="noStrike" dirty="0">
                        <a:solidFill>
                          <a:srgbClr val="000000"/>
                        </a:solidFill>
                        <a:effectLst/>
                        <a:latin typeface="Calibri" panose="020F0502020204030204" pitchFamily="34" charset="0"/>
                      </a:endParaRPr>
                    </a:p>
                  </a:txBody>
                  <a:tcPr marL="5412" marR="5412" marT="5385" marB="0" anchor="ctr"/>
                </a:tc>
                <a:extLst>
                  <a:ext uri="{0D108BD9-81ED-4DB2-BD59-A6C34878D82A}">
                    <a16:rowId xmlns:a16="http://schemas.microsoft.com/office/drawing/2014/main" val="1673050558"/>
                  </a:ext>
                </a:extLst>
              </a:tr>
              <a:tr h="221308">
                <a:tc>
                  <a:txBody>
                    <a:bodyPr/>
                    <a:lstStyle/>
                    <a:p>
                      <a:pPr algn="ctr" fontAlgn="b"/>
                      <a:r>
                        <a:rPr lang="fr-FR" sz="1600" b="0" i="0" u="none" strike="noStrike" dirty="0">
                          <a:solidFill>
                            <a:srgbClr val="000000"/>
                          </a:solidFill>
                          <a:effectLst/>
                          <a:latin typeface="Calibri" panose="020F0502020204030204" pitchFamily="34" charset="0"/>
                        </a:rPr>
                        <a:t>3</a:t>
                      </a:r>
                    </a:p>
                  </a:txBody>
                  <a:tcPr marL="5412" marR="5412" marT="5385" marB="0" anchor="ctr"/>
                </a:tc>
                <a:tc>
                  <a:txBody>
                    <a:bodyPr/>
                    <a:lstStyle/>
                    <a:p>
                      <a:pPr algn="ctr" fontAlgn="b"/>
                      <a:r>
                        <a:rPr lang="fr-FR" sz="1600" u="none" strike="noStrike" dirty="0">
                          <a:effectLst/>
                        </a:rPr>
                        <a:t> Centre National de la Recherche Scientifique </a:t>
                      </a:r>
                      <a:endParaRPr lang="fr-FR"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France</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1,095</a:t>
                      </a:r>
                      <a:endParaRPr lang="en-GB" sz="1600" b="0" i="0" u="none" strike="noStrike" dirty="0">
                        <a:solidFill>
                          <a:srgbClr val="000000"/>
                        </a:solidFill>
                        <a:effectLst/>
                        <a:latin typeface="Calibri" panose="020F0502020204030204" pitchFamily="34" charset="0"/>
                      </a:endParaRPr>
                    </a:p>
                  </a:txBody>
                  <a:tcPr marL="5412" marR="5412" marT="5385" marB="0" anchor="ctr"/>
                </a:tc>
                <a:extLst>
                  <a:ext uri="{0D108BD9-81ED-4DB2-BD59-A6C34878D82A}">
                    <a16:rowId xmlns:a16="http://schemas.microsoft.com/office/drawing/2014/main" val="1534444862"/>
                  </a:ext>
                </a:extLst>
              </a:tr>
            </a:tbl>
          </a:graphicData>
        </a:graphic>
      </p:graphicFrame>
      <p:sp>
        <p:nvSpPr>
          <p:cNvPr id="6" name="Title 5">
            <a:extLst>
              <a:ext uri="{FF2B5EF4-FFF2-40B4-BE49-F238E27FC236}">
                <a16:creationId xmlns:a16="http://schemas.microsoft.com/office/drawing/2014/main" id="{9332C519-4D44-4A3D-8262-24BCC8F16534}"/>
              </a:ext>
            </a:extLst>
          </p:cNvPr>
          <p:cNvSpPr>
            <a:spLocks noGrp="1"/>
          </p:cNvSpPr>
          <p:nvPr>
            <p:ph type="title"/>
          </p:nvPr>
        </p:nvSpPr>
        <p:spPr/>
        <p:txBody>
          <a:bodyPr/>
          <a:lstStyle/>
          <a:p>
            <a:r>
              <a:rPr lang="en-GB" dirty="0"/>
              <a:t>Top academic patentees </a:t>
            </a:r>
          </a:p>
        </p:txBody>
      </p:sp>
      <p:sp>
        <p:nvSpPr>
          <p:cNvPr id="3" name="Text Placeholder 2">
            <a:extLst>
              <a:ext uri="{FF2B5EF4-FFF2-40B4-BE49-F238E27FC236}">
                <a16:creationId xmlns:a16="http://schemas.microsoft.com/office/drawing/2014/main" id="{71148904-19C5-47C3-99E2-0A4FDE7276FA}"/>
              </a:ext>
            </a:extLst>
          </p:cNvPr>
          <p:cNvSpPr>
            <a:spLocks noGrp="1"/>
          </p:cNvSpPr>
          <p:nvPr>
            <p:ph type="body" sz="quarter" idx="52"/>
          </p:nvPr>
        </p:nvSpPr>
        <p:spPr/>
        <p:txBody>
          <a:bodyPr>
            <a:normAutofit/>
          </a:bodyPr>
          <a:lstStyle/>
          <a:p>
            <a:r>
              <a:rPr lang="en-GB" sz="2000" dirty="0"/>
              <a:t>Ranked by number of PCT applications.</a:t>
            </a:r>
          </a:p>
          <a:p>
            <a:r>
              <a:rPr lang="en-US" sz="2000" dirty="0"/>
              <a:t>PCT (or International) applications are filed under the Patent Cooperation Treaty (PCT)</a:t>
            </a:r>
          </a:p>
          <a:p>
            <a:r>
              <a:rPr lang="en-US" sz="2000" dirty="0"/>
              <a:t>They are used to seek protection for an invention in a large number of countries simultaneously.</a:t>
            </a:r>
          </a:p>
          <a:p>
            <a:endParaRPr lang="en-GB" sz="2000" dirty="0"/>
          </a:p>
        </p:txBody>
      </p:sp>
      <p:sp>
        <p:nvSpPr>
          <p:cNvPr id="10" name="Text Placeholder 9">
            <a:extLst>
              <a:ext uri="{FF2B5EF4-FFF2-40B4-BE49-F238E27FC236}">
                <a16:creationId xmlns:a16="http://schemas.microsoft.com/office/drawing/2014/main" id="{A4483266-9450-429B-8E52-78D19C384A7E}"/>
              </a:ext>
            </a:extLst>
          </p:cNvPr>
          <p:cNvSpPr>
            <a:spLocks noGrp="1"/>
          </p:cNvSpPr>
          <p:nvPr>
            <p:ph type="body" sz="quarter" idx="29"/>
          </p:nvPr>
        </p:nvSpPr>
        <p:spPr/>
        <p:txBody>
          <a:bodyPr/>
          <a:lstStyle/>
          <a:p>
            <a:endParaRPr lang="en-GB" b="1" dirty="0"/>
          </a:p>
          <a:p>
            <a:endParaRPr lang="en-GB" dirty="0"/>
          </a:p>
        </p:txBody>
      </p:sp>
      <p:sp>
        <p:nvSpPr>
          <p:cNvPr id="8" name="TextBox 7">
            <a:extLst>
              <a:ext uri="{FF2B5EF4-FFF2-40B4-BE49-F238E27FC236}">
                <a16:creationId xmlns:a16="http://schemas.microsoft.com/office/drawing/2014/main" id="{A52F66FA-813D-46AA-943B-FF6400E7D53F}"/>
              </a:ext>
            </a:extLst>
          </p:cNvPr>
          <p:cNvSpPr txBox="1"/>
          <p:nvPr/>
        </p:nvSpPr>
        <p:spPr>
          <a:xfrm>
            <a:off x="4316229" y="622935"/>
            <a:ext cx="3209465" cy="369332"/>
          </a:xfrm>
          <a:prstGeom prst="rect">
            <a:avLst/>
          </a:prstGeom>
          <a:noFill/>
        </p:spPr>
        <p:txBody>
          <a:bodyPr wrap="square" rtlCol="0">
            <a:spAutoFit/>
          </a:bodyPr>
          <a:lstStyle/>
          <a:p>
            <a:r>
              <a:rPr lang="en-US" b="1" dirty="0">
                <a:latin typeface="+mj-lt"/>
              </a:rPr>
              <a:t>Top 3 academic patentees</a:t>
            </a:r>
          </a:p>
        </p:txBody>
      </p:sp>
      <p:graphicFrame>
        <p:nvGraphicFramePr>
          <p:cNvPr id="13" name="Table Placeholder 8">
            <a:extLst>
              <a:ext uri="{FF2B5EF4-FFF2-40B4-BE49-F238E27FC236}">
                <a16:creationId xmlns:a16="http://schemas.microsoft.com/office/drawing/2014/main" id="{D9888910-7F8A-49A9-B437-4E54455B0504}"/>
              </a:ext>
            </a:extLst>
          </p:cNvPr>
          <p:cNvGraphicFramePr>
            <a:graphicFrameLocks/>
          </p:cNvGraphicFramePr>
          <p:nvPr>
            <p:extLst>
              <p:ext uri="{D42A27DB-BD31-4B8C-83A1-F6EECF244321}">
                <p14:modId xmlns:p14="http://schemas.microsoft.com/office/powerpoint/2010/main" val="1103345834"/>
              </p:ext>
            </p:extLst>
          </p:nvPr>
        </p:nvGraphicFramePr>
        <p:xfrm>
          <a:off x="4695568" y="2582562"/>
          <a:ext cx="6152120" cy="3361038"/>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 Placeholder 13">
            <a:extLst>
              <a:ext uri="{FF2B5EF4-FFF2-40B4-BE49-F238E27FC236}">
                <a16:creationId xmlns:a16="http://schemas.microsoft.com/office/drawing/2014/main" id="{318F5078-3AA4-45F6-8B7A-5BF105CA4493}"/>
              </a:ext>
            </a:extLst>
          </p:cNvPr>
          <p:cNvSpPr>
            <a:spLocks noGrp="1"/>
          </p:cNvSpPr>
          <p:nvPr>
            <p:ph type="body" sz="quarter" idx="31"/>
          </p:nvPr>
        </p:nvSpPr>
        <p:spPr/>
        <p:txBody>
          <a:bodyPr/>
          <a:lstStyle/>
          <a:p>
            <a:r>
              <a:rPr lang="en-US" dirty="0"/>
              <a:t>Source: </a:t>
            </a:r>
            <a:r>
              <a:rPr lang="en-US" dirty="0" err="1"/>
              <a:t>Cortellis</a:t>
            </a:r>
            <a:r>
              <a:rPr lang="en-US" dirty="0"/>
              <a:t> Competitive Intelligence</a:t>
            </a:r>
          </a:p>
        </p:txBody>
      </p:sp>
      <p:sp>
        <p:nvSpPr>
          <p:cNvPr id="15" name="Footer Placeholder 3">
            <a:extLst>
              <a:ext uri="{FF2B5EF4-FFF2-40B4-BE49-F238E27FC236}">
                <a16:creationId xmlns:a16="http://schemas.microsoft.com/office/drawing/2014/main" id="{2E1C4704-DE35-4481-B9A9-E9620EC915BA}"/>
              </a:ext>
            </a:extLst>
          </p:cNvPr>
          <p:cNvSpPr>
            <a:spLocks noGrp="1"/>
          </p:cNvSpPr>
          <p:nvPr>
            <p:ph type="ftr" sz="quarter" idx="3"/>
          </p:nvPr>
        </p:nvSpPr>
        <p:spPr>
          <a:xfrm>
            <a:off x="6723063" y="6542511"/>
            <a:ext cx="4114800" cy="180811"/>
          </a:xfrm>
        </p:spPr>
        <p:txBody>
          <a:bodyPr/>
          <a:lstStyle/>
          <a:p>
            <a:r>
              <a:rPr lang="en-GB" b="1" dirty="0"/>
              <a:t>PCT patent applications </a:t>
            </a:r>
            <a:r>
              <a:rPr lang="en-GB" dirty="0"/>
              <a:t>added to </a:t>
            </a:r>
            <a:r>
              <a:rPr lang="en-GB" dirty="0" err="1"/>
              <a:t>Cortellis</a:t>
            </a:r>
            <a:r>
              <a:rPr lang="en-GB" dirty="0"/>
              <a:t> from 1 Jan 2015 to 30 Jul 2020</a:t>
            </a:r>
          </a:p>
        </p:txBody>
      </p:sp>
    </p:spTree>
    <p:extLst>
      <p:ext uri="{BB962C8B-B14F-4D97-AF65-F5344CB8AC3E}">
        <p14:creationId xmlns:p14="http://schemas.microsoft.com/office/powerpoint/2010/main" val="224328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6EA10DD-DD6A-44C7-9DA6-2A3DF08701C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6" imgW="244" imgH="246" progId="TCLayout.ActiveDocument.1">
                  <p:embed/>
                </p:oleObj>
              </mc:Choice>
              <mc:Fallback>
                <p:oleObj name="think-cell Slide" r:id="rId6" imgW="244" imgH="246" progId="TCLayout.ActiveDocument.1">
                  <p:embed/>
                  <p:pic>
                    <p:nvPicPr>
                      <p:cNvPr id="5" name="Object 4" hidden="1">
                        <a:extLst>
                          <a:ext uri="{FF2B5EF4-FFF2-40B4-BE49-F238E27FC236}">
                            <a16:creationId xmlns:a16="http://schemas.microsoft.com/office/drawing/2014/main" id="{66EA10DD-DD6A-44C7-9DA6-2A3DF08701C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2D322D6-3BAD-4090-83E3-F47D5744645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000" b="1" dirty="0">
              <a:latin typeface="Calibri" panose="020F0502020204030204" pitchFamily="34" charset="0"/>
              <a:ea typeface="+mj-ea"/>
              <a:cs typeface="+mj-cs"/>
              <a:sym typeface="Calibri" panose="020F0502020204030204" pitchFamily="34" charset="0"/>
            </a:endParaRPr>
          </a:p>
        </p:txBody>
      </p:sp>
      <p:graphicFrame>
        <p:nvGraphicFramePr>
          <p:cNvPr id="11" name="Table Placeholder 10">
            <a:extLst>
              <a:ext uri="{FF2B5EF4-FFF2-40B4-BE49-F238E27FC236}">
                <a16:creationId xmlns:a16="http://schemas.microsoft.com/office/drawing/2014/main" id="{01901B61-C00A-4674-86A8-654B0E42508A}"/>
              </a:ext>
            </a:extLst>
          </p:cNvPr>
          <p:cNvGraphicFramePr>
            <a:graphicFrameLocks noGrp="1"/>
          </p:cNvGraphicFramePr>
          <p:nvPr>
            <p:ph type="chart" sz="quarter" idx="16"/>
            <p:extLst>
              <p:ext uri="{D42A27DB-BD31-4B8C-83A1-F6EECF244321}">
                <p14:modId xmlns:p14="http://schemas.microsoft.com/office/powerpoint/2010/main" val="1635193482"/>
              </p:ext>
            </p:extLst>
          </p:nvPr>
        </p:nvGraphicFramePr>
        <p:xfrm>
          <a:off x="4384309" y="1048605"/>
          <a:ext cx="7234623" cy="1158215"/>
        </p:xfrm>
        <a:graphic>
          <a:graphicData uri="http://schemas.openxmlformats.org/drawingml/2006/table">
            <a:tbl>
              <a:tblPr>
                <a:tableStyleId>{3B4B98B0-60AC-42C2-AFA5-B58CD77FA1E5}</a:tableStyleId>
              </a:tblPr>
              <a:tblGrid>
                <a:gridCol w="677269">
                  <a:extLst>
                    <a:ext uri="{9D8B030D-6E8A-4147-A177-3AD203B41FA5}">
                      <a16:colId xmlns:a16="http://schemas.microsoft.com/office/drawing/2014/main" val="1507057580"/>
                    </a:ext>
                  </a:extLst>
                </a:gridCol>
                <a:gridCol w="3860000">
                  <a:extLst>
                    <a:ext uri="{9D8B030D-6E8A-4147-A177-3AD203B41FA5}">
                      <a16:colId xmlns:a16="http://schemas.microsoft.com/office/drawing/2014/main" val="3003934530"/>
                    </a:ext>
                  </a:extLst>
                </a:gridCol>
                <a:gridCol w="889687">
                  <a:extLst>
                    <a:ext uri="{9D8B030D-6E8A-4147-A177-3AD203B41FA5}">
                      <a16:colId xmlns:a16="http://schemas.microsoft.com/office/drawing/2014/main" val="2399744825"/>
                    </a:ext>
                  </a:extLst>
                </a:gridCol>
                <a:gridCol w="1807667">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PCTs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b="0" i="0" u="none" strike="noStrike" dirty="0">
                          <a:solidFill>
                            <a:srgbClr val="000000"/>
                          </a:solidFill>
                          <a:effectLst/>
                          <a:latin typeface="Calibri" panose="020F0502020204030204" pitchFamily="34" charset="0"/>
                        </a:rPr>
                        <a:t>1</a:t>
                      </a:r>
                    </a:p>
                  </a:txBody>
                  <a:tcPr marL="5412" marR="5412" marT="5385" marB="0" anchor="ctr"/>
                </a:tc>
                <a:tc>
                  <a:txBody>
                    <a:bodyPr/>
                    <a:lstStyle/>
                    <a:p>
                      <a:pPr algn="ctr" fontAlgn="b"/>
                      <a:r>
                        <a:rPr lang="en-GB" sz="1600" u="none" strike="noStrike" dirty="0">
                          <a:effectLst/>
                        </a:rPr>
                        <a:t> University of California </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USA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1,419</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3229579301"/>
                  </a:ext>
                </a:extLst>
              </a:tr>
              <a:tr h="221308">
                <a:tc>
                  <a:txBody>
                    <a:bodyPr/>
                    <a:lstStyle/>
                    <a:p>
                      <a:pPr algn="ctr" fontAlgn="b"/>
                      <a:r>
                        <a:rPr lang="en-GB" sz="1600" b="0" i="0" u="none" strike="noStrike" dirty="0">
                          <a:solidFill>
                            <a:srgbClr val="000000"/>
                          </a:solidFill>
                          <a:effectLst/>
                          <a:latin typeface="Calibri" panose="020F0502020204030204" pitchFamily="34" charset="0"/>
                        </a:rPr>
                        <a:t>4</a:t>
                      </a:r>
                    </a:p>
                  </a:txBody>
                  <a:tcPr marL="5412" marR="5412" marT="5385" marB="0" anchor="ctr"/>
                </a:tc>
                <a:tc>
                  <a:txBody>
                    <a:bodyPr/>
                    <a:lstStyle/>
                    <a:p>
                      <a:pPr algn="ctr" fontAlgn="b"/>
                      <a:r>
                        <a:rPr lang="en-GB" sz="1600" u="none" strike="noStrike" dirty="0">
                          <a:effectLst/>
                        </a:rPr>
                        <a:t> Harvard University </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USA</a:t>
                      </a:r>
                      <a:endParaRPr lang="en-GB" sz="1600" b="0" i="0" u="none" strike="noStrike" dirty="0">
                        <a:solidFill>
                          <a:srgbClr val="000000"/>
                        </a:solidFill>
                        <a:effectLst/>
                        <a:latin typeface="Calibri" panose="020F0502020204030204" pitchFamily="34" charset="0"/>
                      </a:endParaRPr>
                    </a:p>
                  </a:txBody>
                  <a:tcPr marL="5412" marR="5412" marT="5385" marB="0" anchor="ctr"/>
                </a:tc>
                <a:tc>
                  <a:txBody>
                    <a:bodyPr/>
                    <a:lstStyle/>
                    <a:p>
                      <a:pPr algn="ctr" fontAlgn="b"/>
                      <a:r>
                        <a:rPr lang="en-GB" sz="1600" u="none" strike="noStrike" dirty="0">
                          <a:effectLst/>
                        </a:rPr>
                        <a:t>633</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1673050558"/>
                  </a:ext>
                </a:extLst>
              </a:tr>
              <a:tr h="221308">
                <a:tc>
                  <a:txBody>
                    <a:bodyPr/>
                    <a:lstStyle/>
                    <a:p>
                      <a:pPr algn="ctr" fontAlgn="b"/>
                      <a:r>
                        <a:rPr lang="fr-FR" sz="1600" b="0" i="0" u="none" strike="noStrike" dirty="0">
                          <a:solidFill>
                            <a:srgbClr val="000000"/>
                          </a:solidFill>
                          <a:effectLst/>
                          <a:latin typeface="Calibri" panose="020F0502020204030204" pitchFamily="34" charset="0"/>
                        </a:rPr>
                        <a:t>5</a:t>
                      </a:r>
                    </a:p>
                  </a:txBody>
                  <a:tcPr marL="5412" marR="5412" marT="5385" marB="0" anchor="ctr"/>
                </a:tc>
                <a:tc>
                  <a:txBody>
                    <a:bodyPr/>
                    <a:lstStyle/>
                    <a:p>
                      <a:pPr algn="ctr" fontAlgn="b"/>
                      <a:r>
                        <a:rPr lang="en-US" sz="1600" u="none" strike="noStrike" dirty="0">
                          <a:effectLst/>
                        </a:rPr>
                        <a:t> US Department of Health and Human Services </a:t>
                      </a:r>
                      <a:endParaRPr lang="en-US"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b="0" i="0" u="none" strike="noStrike" dirty="0">
                          <a:solidFill>
                            <a:srgbClr val="000000"/>
                          </a:solidFill>
                          <a:effectLst/>
                          <a:latin typeface="Calibri" panose="020F0502020204030204" pitchFamily="34" charset="0"/>
                        </a:rPr>
                        <a:t>USA</a:t>
                      </a:r>
                    </a:p>
                  </a:txBody>
                  <a:tcPr marL="5412" marR="5412" marT="5385" marB="0" anchor="ctr"/>
                </a:tc>
                <a:tc>
                  <a:txBody>
                    <a:bodyPr/>
                    <a:lstStyle/>
                    <a:p>
                      <a:pPr algn="ctr" fontAlgn="b"/>
                      <a:r>
                        <a:rPr lang="en-GB" sz="1600" u="none" strike="noStrike" dirty="0">
                          <a:effectLst/>
                        </a:rPr>
                        <a:t>565</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1534444862"/>
                  </a:ext>
                </a:extLst>
              </a:tr>
            </a:tbl>
          </a:graphicData>
        </a:graphic>
      </p:graphicFrame>
      <p:sp>
        <p:nvSpPr>
          <p:cNvPr id="6" name="Title 5">
            <a:extLst>
              <a:ext uri="{FF2B5EF4-FFF2-40B4-BE49-F238E27FC236}">
                <a16:creationId xmlns:a16="http://schemas.microsoft.com/office/drawing/2014/main" id="{9332C519-4D44-4A3D-8262-24BCC8F16534}"/>
              </a:ext>
            </a:extLst>
          </p:cNvPr>
          <p:cNvSpPr>
            <a:spLocks noGrp="1"/>
          </p:cNvSpPr>
          <p:nvPr>
            <p:ph type="title"/>
          </p:nvPr>
        </p:nvSpPr>
        <p:spPr/>
        <p:txBody>
          <a:bodyPr/>
          <a:lstStyle/>
          <a:p>
            <a:r>
              <a:rPr lang="en-GB" dirty="0"/>
              <a:t>Top academic patentees </a:t>
            </a:r>
          </a:p>
        </p:txBody>
      </p:sp>
      <p:sp>
        <p:nvSpPr>
          <p:cNvPr id="3" name="Text Placeholder 2">
            <a:extLst>
              <a:ext uri="{FF2B5EF4-FFF2-40B4-BE49-F238E27FC236}">
                <a16:creationId xmlns:a16="http://schemas.microsoft.com/office/drawing/2014/main" id="{71148904-19C5-47C3-99E2-0A4FDE7276FA}"/>
              </a:ext>
            </a:extLst>
          </p:cNvPr>
          <p:cNvSpPr>
            <a:spLocks noGrp="1"/>
          </p:cNvSpPr>
          <p:nvPr>
            <p:ph type="body" sz="quarter" idx="52"/>
          </p:nvPr>
        </p:nvSpPr>
        <p:spPr/>
        <p:txBody>
          <a:bodyPr>
            <a:normAutofit/>
          </a:bodyPr>
          <a:lstStyle/>
          <a:p>
            <a:r>
              <a:rPr lang="en-GB" sz="2000" dirty="0"/>
              <a:t>Ranked by number of PCT applications (worldwide).</a:t>
            </a:r>
          </a:p>
          <a:p>
            <a:r>
              <a:rPr lang="en-GB" sz="2000" dirty="0"/>
              <a:t>Segmented by region.</a:t>
            </a:r>
          </a:p>
        </p:txBody>
      </p:sp>
      <p:sp>
        <p:nvSpPr>
          <p:cNvPr id="10" name="Text Placeholder 9">
            <a:extLst>
              <a:ext uri="{FF2B5EF4-FFF2-40B4-BE49-F238E27FC236}">
                <a16:creationId xmlns:a16="http://schemas.microsoft.com/office/drawing/2014/main" id="{A4483266-9450-429B-8E52-78D19C384A7E}"/>
              </a:ext>
            </a:extLst>
          </p:cNvPr>
          <p:cNvSpPr>
            <a:spLocks noGrp="1"/>
          </p:cNvSpPr>
          <p:nvPr>
            <p:ph type="body" sz="quarter" idx="29"/>
          </p:nvPr>
        </p:nvSpPr>
        <p:spPr/>
        <p:txBody>
          <a:bodyPr/>
          <a:lstStyle/>
          <a:p>
            <a:endParaRPr lang="en-GB" b="1" dirty="0"/>
          </a:p>
          <a:p>
            <a:endParaRPr lang="en-GB" dirty="0"/>
          </a:p>
        </p:txBody>
      </p:sp>
      <p:sp>
        <p:nvSpPr>
          <p:cNvPr id="8" name="TextBox 7">
            <a:extLst>
              <a:ext uri="{FF2B5EF4-FFF2-40B4-BE49-F238E27FC236}">
                <a16:creationId xmlns:a16="http://schemas.microsoft.com/office/drawing/2014/main" id="{A52F66FA-813D-46AA-943B-FF6400E7D53F}"/>
              </a:ext>
            </a:extLst>
          </p:cNvPr>
          <p:cNvSpPr txBox="1"/>
          <p:nvPr/>
        </p:nvSpPr>
        <p:spPr>
          <a:xfrm>
            <a:off x="4316229" y="622935"/>
            <a:ext cx="4728917" cy="369332"/>
          </a:xfrm>
          <a:prstGeom prst="rect">
            <a:avLst/>
          </a:prstGeom>
          <a:noFill/>
        </p:spPr>
        <p:txBody>
          <a:bodyPr wrap="square" rtlCol="0">
            <a:spAutoFit/>
          </a:bodyPr>
          <a:lstStyle/>
          <a:p>
            <a:r>
              <a:rPr lang="en-US" b="1" dirty="0">
                <a:latin typeface="+mj-lt"/>
              </a:rPr>
              <a:t>Top 3 academic patentees in Americas</a:t>
            </a:r>
          </a:p>
        </p:txBody>
      </p:sp>
      <p:graphicFrame>
        <p:nvGraphicFramePr>
          <p:cNvPr id="12" name="Table Placeholder 10">
            <a:extLst>
              <a:ext uri="{FF2B5EF4-FFF2-40B4-BE49-F238E27FC236}">
                <a16:creationId xmlns:a16="http://schemas.microsoft.com/office/drawing/2014/main" id="{5F000CA9-1B8B-4944-978A-2B52BB1E803C}"/>
              </a:ext>
            </a:extLst>
          </p:cNvPr>
          <p:cNvGraphicFramePr>
            <a:graphicFrameLocks/>
          </p:cNvGraphicFramePr>
          <p:nvPr>
            <p:extLst>
              <p:ext uri="{D42A27DB-BD31-4B8C-83A1-F6EECF244321}">
                <p14:modId xmlns:p14="http://schemas.microsoft.com/office/powerpoint/2010/main" val="1466480509"/>
              </p:ext>
            </p:extLst>
          </p:nvPr>
        </p:nvGraphicFramePr>
        <p:xfrm>
          <a:off x="4452389" y="2960749"/>
          <a:ext cx="7234623" cy="1158215"/>
        </p:xfrm>
        <a:graphic>
          <a:graphicData uri="http://schemas.openxmlformats.org/drawingml/2006/table">
            <a:tbl>
              <a:tblPr>
                <a:tableStyleId>{3B4B98B0-60AC-42C2-AFA5-B58CD77FA1E5}</a:tableStyleId>
              </a:tblPr>
              <a:tblGrid>
                <a:gridCol w="677269">
                  <a:extLst>
                    <a:ext uri="{9D8B030D-6E8A-4147-A177-3AD203B41FA5}">
                      <a16:colId xmlns:a16="http://schemas.microsoft.com/office/drawing/2014/main" val="1507057580"/>
                    </a:ext>
                  </a:extLst>
                </a:gridCol>
                <a:gridCol w="3860000">
                  <a:extLst>
                    <a:ext uri="{9D8B030D-6E8A-4147-A177-3AD203B41FA5}">
                      <a16:colId xmlns:a16="http://schemas.microsoft.com/office/drawing/2014/main" val="3003934530"/>
                    </a:ext>
                  </a:extLst>
                </a:gridCol>
                <a:gridCol w="889687">
                  <a:extLst>
                    <a:ext uri="{9D8B030D-6E8A-4147-A177-3AD203B41FA5}">
                      <a16:colId xmlns:a16="http://schemas.microsoft.com/office/drawing/2014/main" val="2399744825"/>
                    </a:ext>
                  </a:extLst>
                </a:gridCol>
                <a:gridCol w="1807667">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PCTs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b="0" i="0" u="none" strike="noStrike" dirty="0">
                          <a:solidFill>
                            <a:srgbClr val="000000"/>
                          </a:solidFill>
                          <a:effectLst/>
                          <a:latin typeface="Calibri" panose="020F0502020204030204" pitchFamily="34" charset="0"/>
                        </a:rPr>
                        <a:t>2</a:t>
                      </a:r>
                    </a:p>
                  </a:txBody>
                  <a:tcPr marL="5412" marR="5412" marT="5385" marB="0" anchor="ctr"/>
                </a:tc>
                <a:tc>
                  <a:txBody>
                    <a:bodyPr/>
                    <a:lstStyle/>
                    <a:p>
                      <a:pPr algn="ctr" fontAlgn="b"/>
                      <a:r>
                        <a:rPr lang="en-GB" sz="1600" u="none" strike="noStrike" dirty="0">
                          <a:effectLst/>
                        </a:rPr>
                        <a:t> INSERM </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b="0" i="0" u="none" strike="noStrike" dirty="0">
                          <a:solidFill>
                            <a:srgbClr val="000000"/>
                          </a:solidFill>
                          <a:effectLst/>
                          <a:latin typeface="Calibri" panose="020F0502020204030204" pitchFamily="34" charset="0"/>
                        </a:rPr>
                        <a:t>France</a:t>
                      </a:r>
                    </a:p>
                  </a:txBody>
                  <a:tcPr marL="5412" marR="5412" marT="5385" marB="0" anchor="ctr"/>
                </a:tc>
                <a:tc>
                  <a:txBody>
                    <a:bodyPr/>
                    <a:lstStyle/>
                    <a:p>
                      <a:pPr algn="ctr" fontAlgn="b"/>
                      <a:r>
                        <a:rPr lang="en-GB" sz="1600" u="none" strike="noStrike" dirty="0">
                          <a:effectLst/>
                        </a:rPr>
                        <a:t>1,293</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3229579301"/>
                  </a:ext>
                </a:extLst>
              </a:tr>
              <a:tr h="221308">
                <a:tc>
                  <a:txBody>
                    <a:bodyPr/>
                    <a:lstStyle/>
                    <a:p>
                      <a:pPr algn="ctr" fontAlgn="b"/>
                      <a:r>
                        <a:rPr lang="en-GB" sz="1600" b="0" i="0" u="none" strike="noStrike" dirty="0">
                          <a:solidFill>
                            <a:srgbClr val="000000"/>
                          </a:solidFill>
                          <a:effectLst/>
                          <a:latin typeface="Calibri" panose="020F0502020204030204" pitchFamily="34" charset="0"/>
                        </a:rPr>
                        <a:t>3</a:t>
                      </a:r>
                    </a:p>
                  </a:txBody>
                  <a:tcPr marL="5412" marR="5412" marT="5385" marB="0" anchor="ctr"/>
                </a:tc>
                <a:tc>
                  <a:txBody>
                    <a:bodyPr/>
                    <a:lstStyle/>
                    <a:p>
                      <a:pPr algn="ctr" fontAlgn="b"/>
                      <a:r>
                        <a:rPr lang="fr-FR" sz="1600" u="none" strike="noStrike" dirty="0">
                          <a:effectLst/>
                        </a:rPr>
                        <a:t> Centre National de la Recherche Scientifique </a:t>
                      </a:r>
                      <a:endParaRPr lang="fr-FR"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b="0" i="0" u="none" strike="noStrike" dirty="0">
                          <a:solidFill>
                            <a:srgbClr val="000000"/>
                          </a:solidFill>
                          <a:effectLst/>
                          <a:latin typeface="Calibri" panose="020F0502020204030204" pitchFamily="34" charset="0"/>
                        </a:rPr>
                        <a:t>France</a:t>
                      </a:r>
                    </a:p>
                  </a:txBody>
                  <a:tcPr marL="5412" marR="5412" marT="5385" marB="0" anchor="ctr"/>
                </a:tc>
                <a:tc>
                  <a:txBody>
                    <a:bodyPr/>
                    <a:lstStyle/>
                    <a:p>
                      <a:pPr algn="ctr" fontAlgn="b"/>
                      <a:r>
                        <a:rPr lang="en-GB" sz="1600" u="none" strike="noStrike" dirty="0">
                          <a:effectLst/>
                        </a:rPr>
                        <a:t>1,095</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1673050558"/>
                  </a:ext>
                </a:extLst>
              </a:tr>
              <a:tr h="221308">
                <a:tc>
                  <a:txBody>
                    <a:bodyPr/>
                    <a:lstStyle/>
                    <a:p>
                      <a:pPr algn="ctr" fontAlgn="b"/>
                      <a:r>
                        <a:rPr lang="fr-FR" sz="1600" b="0" i="0" u="none" strike="noStrike" dirty="0">
                          <a:solidFill>
                            <a:srgbClr val="000000"/>
                          </a:solidFill>
                          <a:effectLst/>
                          <a:latin typeface="Calibri" panose="020F0502020204030204" pitchFamily="34" charset="0"/>
                        </a:rPr>
                        <a:t>17</a:t>
                      </a:r>
                    </a:p>
                  </a:txBody>
                  <a:tcPr marL="5412" marR="5412" marT="5385" marB="0" anchor="ctr"/>
                </a:tc>
                <a:tc>
                  <a:txBody>
                    <a:bodyPr/>
                    <a:lstStyle/>
                    <a:p>
                      <a:pPr algn="ctr" fontAlgn="b"/>
                      <a:r>
                        <a:rPr lang="fr-FR" sz="1600" u="none" strike="noStrike" dirty="0">
                          <a:effectLst/>
                        </a:rPr>
                        <a:t> Assistance Publique </a:t>
                      </a:r>
                      <a:r>
                        <a:rPr lang="fr-FR" sz="1600" u="none" strike="noStrike" dirty="0" err="1">
                          <a:effectLst/>
                        </a:rPr>
                        <a:t>Hopitaux</a:t>
                      </a:r>
                      <a:r>
                        <a:rPr lang="fr-FR" sz="1600" u="none" strike="noStrike" dirty="0">
                          <a:effectLst/>
                        </a:rPr>
                        <a:t> de Paris </a:t>
                      </a:r>
                      <a:endParaRPr lang="fr-FR"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b="0" i="0" u="none" strike="noStrike" dirty="0">
                          <a:solidFill>
                            <a:srgbClr val="000000"/>
                          </a:solidFill>
                          <a:effectLst/>
                          <a:latin typeface="Calibri" panose="020F0502020204030204" pitchFamily="34" charset="0"/>
                        </a:rPr>
                        <a:t>France</a:t>
                      </a:r>
                    </a:p>
                  </a:txBody>
                  <a:tcPr marL="5412" marR="5412" marT="5385" marB="0" anchor="ctr"/>
                </a:tc>
                <a:tc>
                  <a:txBody>
                    <a:bodyPr/>
                    <a:lstStyle/>
                    <a:p>
                      <a:pPr algn="ctr" fontAlgn="b"/>
                      <a:r>
                        <a:rPr lang="en-GB" sz="1600" u="none" strike="noStrike" dirty="0">
                          <a:effectLst/>
                        </a:rPr>
                        <a:t>325</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1534444862"/>
                  </a:ext>
                </a:extLst>
              </a:tr>
            </a:tbl>
          </a:graphicData>
        </a:graphic>
      </p:graphicFrame>
      <p:sp>
        <p:nvSpPr>
          <p:cNvPr id="14" name="TextBox 13">
            <a:extLst>
              <a:ext uri="{FF2B5EF4-FFF2-40B4-BE49-F238E27FC236}">
                <a16:creationId xmlns:a16="http://schemas.microsoft.com/office/drawing/2014/main" id="{B132AA6F-AC38-4016-914A-3F7DEC02A3C7}"/>
              </a:ext>
            </a:extLst>
          </p:cNvPr>
          <p:cNvSpPr txBox="1"/>
          <p:nvPr/>
        </p:nvSpPr>
        <p:spPr>
          <a:xfrm>
            <a:off x="4384309" y="2535079"/>
            <a:ext cx="4728917" cy="369332"/>
          </a:xfrm>
          <a:prstGeom prst="rect">
            <a:avLst/>
          </a:prstGeom>
          <a:noFill/>
        </p:spPr>
        <p:txBody>
          <a:bodyPr wrap="square" rtlCol="0">
            <a:spAutoFit/>
          </a:bodyPr>
          <a:lstStyle/>
          <a:p>
            <a:r>
              <a:rPr lang="en-US" b="1" dirty="0">
                <a:latin typeface="+mj-lt"/>
              </a:rPr>
              <a:t>Top 3 academic patentees in EMEA</a:t>
            </a:r>
          </a:p>
        </p:txBody>
      </p:sp>
      <p:graphicFrame>
        <p:nvGraphicFramePr>
          <p:cNvPr id="15" name="Table Placeholder 10">
            <a:extLst>
              <a:ext uri="{FF2B5EF4-FFF2-40B4-BE49-F238E27FC236}">
                <a16:creationId xmlns:a16="http://schemas.microsoft.com/office/drawing/2014/main" id="{FED5CDAC-24E2-4032-8DB3-11793940D921}"/>
              </a:ext>
            </a:extLst>
          </p:cNvPr>
          <p:cNvGraphicFramePr>
            <a:graphicFrameLocks/>
          </p:cNvGraphicFramePr>
          <p:nvPr>
            <p:extLst>
              <p:ext uri="{D42A27DB-BD31-4B8C-83A1-F6EECF244321}">
                <p14:modId xmlns:p14="http://schemas.microsoft.com/office/powerpoint/2010/main" val="3548021394"/>
              </p:ext>
            </p:extLst>
          </p:nvPr>
        </p:nvGraphicFramePr>
        <p:xfrm>
          <a:off x="4452389" y="4872893"/>
          <a:ext cx="7234623" cy="1158215"/>
        </p:xfrm>
        <a:graphic>
          <a:graphicData uri="http://schemas.openxmlformats.org/drawingml/2006/table">
            <a:tbl>
              <a:tblPr>
                <a:tableStyleId>{3B4B98B0-60AC-42C2-AFA5-B58CD77FA1E5}</a:tableStyleId>
              </a:tblPr>
              <a:tblGrid>
                <a:gridCol w="677269">
                  <a:extLst>
                    <a:ext uri="{9D8B030D-6E8A-4147-A177-3AD203B41FA5}">
                      <a16:colId xmlns:a16="http://schemas.microsoft.com/office/drawing/2014/main" val="1507057580"/>
                    </a:ext>
                  </a:extLst>
                </a:gridCol>
                <a:gridCol w="3860000">
                  <a:extLst>
                    <a:ext uri="{9D8B030D-6E8A-4147-A177-3AD203B41FA5}">
                      <a16:colId xmlns:a16="http://schemas.microsoft.com/office/drawing/2014/main" val="3003934530"/>
                    </a:ext>
                  </a:extLst>
                </a:gridCol>
                <a:gridCol w="1081099">
                  <a:extLst>
                    <a:ext uri="{9D8B030D-6E8A-4147-A177-3AD203B41FA5}">
                      <a16:colId xmlns:a16="http://schemas.microsoft.com/office/drawing/2014/main" val="2399744825"/>
                    </a:ext>
                  </a:extLst>
                </a:gridCol>
                <a:gridCol w="1616255">
                  <a:extLst>
                    <a:ext uri="{9D8B030D-6E8A-4147-A177-3AD203B41FA5}">
                      <a16:colId xmlns:a16="http://schemas.microsoft.com/office/drawing/2014/main" val="2735448323"/>
                    </a:ext>
                  </a:extLst>
                </a:gridCol>
              </a:tblGrid>
              <a:tr h="410540">
                <a:tc>
                  <a:txBody>
                    <a:bodyPr/>
                    <a:lstStyle/>
                    <a:p>
                      <a:pPr algn="ctr" fontAlgn="b"/>
                      <a:r>
                        <a:rPr lang="en-GB" sz="1600" b="1" u="none" strike="noStrike" dirty="0">
                          <a:effectLst/>
                          <a:latin typeface="+mj-lt"/>
                        </a:rPr>
                        <a:t>Rank</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Institution</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Country</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tc>
                  <a:txBody>
                    <a:bodyPr/>
                    <a:lstStyle/>
                    <a:p>
                      <a:pPr algn="ctr" fontAlgn="b"/>
                      <a:r>
                        <a:rPr lang="en-GB" sz="1600" b="1" u="none" strike="noStrike" dirty="0">
                          <a:effectLst/>
                          <a:latin typeface="+mj-lt"/>
                        </a:rPr>
                        <a:t>Number of PCTs</a:t>
                      </a:r>
                      <a:endParaRPr lang="en-GB" sz="1600" b="1" i="0" u="none" strike="noStrike" dirty="0">
                        <a:solidFill>
                          <a:srgbClr val="000000"/>
                        </a:solidFill>
                        <a:effectLst/>
                        <a:latin typeface="+mj-lt"/>
                      </a:endParaRPr>
                    </a:p>
                  </a:txBody>
                  <a:tcPr marL="5197" marR="5197" marT="5321" marB="0" anchor="ctr">
                    <a:solidFill>
                      <a:schemeClr val="bg1">
                        <a:lumMod val="95000"/>
                      </a:schemeClr>
                    </a:solidFill>
                  </a:tcPr>
                </a:tc>
                <a:extLst>
                  <a:ext uri="{0D108BD9-81ED-4DB2-BD59-A6C34878D82A}">
                    <a16:rowId xmlns:a16="http://schemas.microsoft.com/office/drawing/2014/main" val="552313905"/>
                  </a:ext>
                </a:extLst>
              </a:tr>
              <a:tr h="221308">
                <a:tc>
                  <a:txBody>
                    <a:bodyPr/>
                    <a:lstStyle/>
                    <a:p>
                      <a:pPr algn="ctr" fontAlgn="b"/>
                      <a:r>
                        <a:rPr lang="en-GB" sz="1600" b="0" i="0" u="none" strike="noStrike" dirty="0">
                          <a:solidFill>
                            <a:srgbClr val="000000"/>
                          </a:solidFill>
                          <a:effectLst/>
                          <a:latin typeface="Calibri" panose="020F0502020204030204" pitchFamily="34" charset="0"/>
                        </a:rPr>
                        <a:t>16</a:t>
                      </a:r>
                    </a:p>
                  </a:txBody>
                  <a:tcPr marL="5412" marR="5412" marT="5385" marB="0" anchor="ctr"/>
                </a:tc>
                <a:tc>
                  <a:txBody>
                    <a:bodyPr/>
                    <a:lstStyle/>
                    <a:p>
                      <a:pPr algn="ctr" fontAlgn="b"/>
                      <a:r>
                        <a:rPr lang="en-GB" sz="1600" u="none" strike="noStrike" dirty="0">
                          <a:effectLst/>
                        </a:rPr>
                        <a:t> SNU R &amp; DB Foundation </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South Korea</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332</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3229579301"/>
                  </a:ext>
                </a:extLst>
              </a:tr>
              <a:tr h="221308">
                <a:tc>
                  <a:txBody>
                    <a:bodyPr/>
                    <a:lstStyle/>
                    <a:p>
                      <a:pPr algn="ctr" fontAlgn="b"/>
                      <a:r>
                        <a:rPr lang="en-GB" sz="1600" b="0" i="0" u="none" strike="noStrike" dirty="0">
                          <a:solidFill>
                            <a:srgbClr val="000000"/>
                          </a:solidFill>
                          <a:effectLst/>
                          <a:latin typeface="Calibri" panose="020F0502020204030204" pitchFamily="34" charset="0"/>
                        </a:rPr>
                        <a:t>18</a:t>
                      </a:r>
                    </a:p>
                  </a:txBody>
                  <a:tcPr marL="5412" marR="5412" marT="5385" marB="0" anchor="ctr"/>
                </a:tc>
                <a:tc>
                  <a:txBody>
                    <a:bodyPr/>
                    <a:lstStyle/>
                    <a:p>
                      <a:pPr algn="ctr" fontAlgn="b"/>
                      <a:r>
                        <a:rPr lang="en-US" sz="1600" u="none" strike="noStrike" dirty="0">
                          <a:effectLst/>
                        </a:rPr>
                        <a:t> Agency For Science Technology &amp; Research </a:t>
                      </a:r>
                      <a:endParaRPr lang="en-US"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Singapore</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319</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1673050558"/>
                  </a:ext>
                </a:extLst>
              </a:tr>
              <a:tr h="221308">
                <a:tc>
                  <a:txBody>
                    <a:bodyPr/>
                    <a:lstStyle/>
                    <a:p>
                      <a:pPr algn="ctr" fontAlgn="b"/>
                      <a:r>
                        <a:rPr lang="fr-FR" sz="1600" b="0" i="0" u="none" strike="noStrike" dirty="0">
                          <a:solidFill>
                            <a:srgbClr val="000000"/>
                          </a:solidFill>
                          <a:effectLst/>
                          <a:latin typeface="Calibri" panose="020F0502020204030204" pitchFamily="34" charset="0"/>
                        </a:rPr>
                        <a:t>19</a:t>
                      </a:r>
                    </a:p>
                  </a:txBody>
                  <a:tcPr marL="5412" marR="5412" marT="5385" marB="0" anchor="ctr"/>
                </a:tc>
                <a:tc>
                  <a:txBody>
                    <a:bodyPr/>
                    <a:lstStyle/>
                    <a:p>
                      <a:pPr algn="ctr" fontAlgn="b"/>
                      <a:r>
                        <a:rPr lang="en-GB" sz="1600" u="none" strike="noStrike" dirty="0">
                          <a:effectLst/>
                        </a:rPr>
                        <a:t> Osaka University </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Japan</a:t>
                      </a:r>
                      <a:endParaRPr lang="en-GB" sz="1600" b="0" i="0" u="none" strike="noStrike" dirty="0">
                        <a:solidFill>
                          <a:srgbClr val="000000"/>
                        </a:solidFill>
                        <a:effectLst/>
                        <a:latin typeface="Calibri" panose="020F0502020204030204" pitchFamily="34" charset="0"/>
                      </a:endParaRPr>
                    </a:p>
                  </a:txBody>
                  <a:tcPr marL="4648" marR="4648" marT="4648" marB="0" anchor="b"/>
                </a:tc>
                <a:tc>
                  <a:txBody>
                    <a:bodyPr/>
                    <a:lstStyle/>
                    <a:p>
                      <a:pPr algn="ctr" fontAlgn="b"/>
                      <a:r>
                        <a:rPr lang="en-GB" sz="1600" u="none" strike="noStrike" dirty="0">
                          <a:effectLst/>
                        </a:rPr>
                        <a:t>315</a:t>
                      </a:r>
                      <a:endParaRPr lang="en-GB" sz="1600" b="0" i="0" u="none" strike="noStrike" dirty="0">
                        <a:solidFill>
                          <a:srgbClr val="000000"/>
                        </a:solidFill>
                        <a:effectLst/>
                        <a:latin typeface="Calibri" panose="020F0502020204030204" pitchFamily="34" charset="0"/>
                      </a:endParaRPr>
                    </a:p>
                  </a:txBody>
                  <a:tcPr marL="4648" marR="4648" marT="4648" marB="0" anchor="b"/>
                </a:tc>
                <a:extLst>
                  <a:ext uri="{0D108BD9-81ED-4DB2-BD59-A6C34878D82A}">
                    <a16:rowId xmlns:a16="http://schemas.microsoft.com/office/drawing/2014/main" val="1534444862"/>
                  </a:ext>
                </a:extLst>
              </a:tr>
            </a:tbl>
          </a:graphicData>
        </a:graphic>
      </p:graphicFrame>
      <p:sp>
        <p:nvSpPr>
          <p:cNvPr id="16" name="TextBox 15">
            <a:extLst>
              <a:ext uri="{FF2B5EF4-FFF2-40B4-BE49-F238E27FC236}">
                <a16:creationId xmlns:a16="http://schemas.microsoft.com/office/drawing/2014/main" id="{44FDCFB1-0605-40F4-B4BF-BF6C6652F485}"/>
              </a:ext>
            </a:extLst>
          </p:cNvPr>
          <p:cNvSpPr txBox="1"/>
          <p:nvPr/>
        </p:nvSpPr>
        <p:spPr>
          <a:xfrm>
            <a:off x="4384309" y="4447223"/>
            <a:ext cx="4728917" cy="369332"/>
          </a:xfrm>
          <a:prstGeom prst="rect">
            <a:avLst/>
          </a:prstGeom>
          <a:noFill/>
        </p:spPr>
        <p:txBody>
          <a:bodyPr wrap="square" rtlCol="0">
            <a:spAutoFit/>
          </a:bodyPr>
          <a:lstStyle/>
          <a:p>
            <a:r>
              <a:rPr lang="en-US" b="1" dirty="0">
                <a:latin typeface="+mj-lt"/>
              </a:rPr>
              <a:t>Top 3 academic patentees in APAC</a:t>
            </a:r>
          </a:p>
        </p:txBody>
      </p:sp>
      <p:sp>
        <p:nvSpPr>
          <p:cNvPr id="17" name="Text Placeholder 16">
            <a:extLst>
              <a:ext uri="{FF2B5EF4-FFF2-40B4-BE49-F238E27FC236}">
                <a16:creationId xmlns:a16="http://schemas.microsoft.com/office/drawing/2014/main" id="{966F83C8-8479-4322-AB34-21DC92779976}"/>
              </a:ext>
            </a:extLst>
          </p:cNvPr>
          <p:cNvSpPr>
            <a:spLocks noGrp="1"/>
          </p:cNvSpPr>
          <p:nvPr>
            <p:ph type="body" sz="quarter" idx="31"/>
          </p:nvPr>
        </p:nvSpPr>
        <p:spPr>
          <a:xfrm>
            <a:off x="4248150" y="6244805"/>
            <a:ext cx="4648200" cy="303213"/>
          </a:xfrm>
        </p:spPr>
        <p:txBody>
          <a:bodyPr/>
          <a:lstStyle/>
          <a:p>
            <a:r>
              <a:rPr lang="en-US" dirty="0"/>
              <a:t>Source: </a:t>
            </a:r>
            <a:r>
              <a:rPr lang="en-US" dirty="0" err="1"/>
              <a:t>Cortellis</a:t>
            </a:r>
            <a:r>
              <a:rPr lang="en-US" dirty="0"/>
              <a:t> Competitive Intelligence</a:t>
            </a:r>
          </a:p>
        </p:txBody>
      </p:sp>
      <p:sp>
        <p:nvSpPr>
          <p:cNvPr id="19" name="Footer Placeholder 3">
            <a:extLst>
              <a:ext uri="{FF2B5EF4-FFF2-40B4-BE49-F238E27FC236}">
                <a16:creationId xmlns:a16="http://schemas.microsoft.com/office/drawing/2014/main" id="{B61C33A5-3B8E-44B6-916D-CD9F0A03B5D0}"/>
              </a:ext>
            </a:extLst>
          </p:cNvPr>
          <p:cNvSpPr>
            <a:spLocks noGrp="1"/>
          </p:cNvSpPr>
          <p:nvPr>
            <p:ph type="ftr" sz="quarter" idx="3"/>
          </p:nvPr>
        </p:nvSpPr>
        <p:spPr>
          <a:xfrm>
            <a:off x="6723063" y="6542511"/>
            <a:ext cx="4114800" cy="180811"/>
          </a:xfrm>
        </p:spPr>
        <p:txBody>
          <a:bodyPr/>
          <a:lstStyle/>
          <a:p>
            <a:r>
              <a:rPr lang="en-GB" b="1" dirty="0"/>
              <a:t>PCT patent applications </a:t>
            </a:r>
            <a:r>
              <a:rPr lang="en-GB" dirty="0"/>
              <a:t>added to </a:t>
            </a:r>
            <a:r>
              <a:rPr lang="en-GB" dirty="0" err="1"/>
              <a:t>Cortellis</a:t>
            </a:r>
            <a:r>
              <a:rPr lang="en-GB" dirty="0"/>
              <a:t> from 1 Jan 2015 to 30 Jul 2020</a:t>
            </a:r>
          </a:p>
        </p:txBody>
      </p:sp>
    </p:spTree>
    <p:extLst>
      <p:ext uri="{BB962C8B-B14F-4D97-AF65-F5344CB8AC3E}">
        <p14:creationId xmlns:p14="http://schemas.microsoft.com/office/powerpoint/2010/main" val="210638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F4CB8D-E4EC-4989-8CB5-9314E178CB44}"/>
              </a:ext>
            </a:extLst>
          </p:cNvPr>
          <p:cNvSpPr>
            <a:spLocks noGrp="1"/>
          </p:cNvSpPr>
          <p:nvPr>
            <p:ph type="sldNum" sz="quarter" idx="4"/>
          </p:nvPr>
        </p:nvSpPr>
        <p:spPr/>
        <p:txBody>
          <a:bodyPr/>
          <a:lstStyle/>
          <a:p>
            <a:fld id="{ACE40072-2050-E24D-B430-547640EDA0F9}" type="slidenum">
              <a:rPr lang="en-GB" smtClean="0"/>
              <a:pPr/>
              <a:t>8</a:t>
            </a:fld>
            <a:endParaRPr lang="en-GB" dirty="0"/>
          </a:p>
        </p:txBody>
      </p:sp>
      <p:sp>
        <p:nvSpPr>
          <p:cNvPr id="6" name="Title 5">
            <a:extLst>
              <a:ext uri="{FF2B5EF4-FFF2-40B4-BE49-F238E27FC236}">
                <a16:creationId xmlns:a16="http://schemas.microsoft.com/office/drawing/2014/main" id="{7F4256A1-2D69-414A-AB7F-6B208F23D824}"/>
              </a:ext>
            </a:extLst>
          </p:cNvPr>
          <p:cNvSpPr>
            <a:spLocks noGrp="1"/>
          </p:cNvSpPr>
          <p:nvPr>
            <p:ph type="title"/>
          </p:nvPr>
        </p:nvSpPr>
        <p:spPr/>
        <p:txBody>
          <a:bodyPr/>
          <a:lstStyle/>
          <a:p>
            <a:r>
              <a:rPr lang="en-GB" dirty="0"/>
              <a:t>Do patents lead to partnerships?</a:t>
            </a:r>
          </a:p>
        </p:txBody>
      </p:sp>
      <p:sp>
        <p:nvSpPr>
          <p:cNvPr id="7" name="Text Placeholder 6">
            <a:extLst>
              <a:ext uri="{FF2B5EF4-FFF2-40B4-BE49-F238E27FC236}">
                <a16:creationId xmlns:a16="http://schemas.microsoft.com/office/drawing/2014/main" id="{50B52D43-03B0-4730-AB53-D2BAD17F5906}"/>
              </a:ext>
            </a:extLst>
          </p:cNvPr>
          <p:cNvSpPr>
            <a:spLocks noGrp="1"/>
          </p:cNvSpPr>
          <p:nvPr>
            <p:ph type="body" sz="quarter" idx="32"/>
          </p:nvPr>
        </p:nvSpPr>
        <p:spPr/>
        <p:txBody>
          <a:bodyPr>
            <a:normAutofit/>
          </a:bodyPr>
          <a:lstStyle/>
          <a:p>
            <a:r>
              <a:rPr lang="en-GB" sz="2000" dirty="0"/>
              <a:t>In the last 5 years, an academic institution partnered with pharma or biotech in 3,107 deals.</a:t>
            </a:r>
          </a:p>
          <a:p>
            <a:endParaRPr lang="en-GB" sz="2000" dirty="0"/>
          </a:p>
          <a:p>
            <a:r>
              <a:rPr lang="en-GB" sz="2000" dirty="0"/>
              <a:t>Although universities have emphasized technology and patent deals, joint partnerships with pharma are much more prevalent.</a:t>
            </a:r>
          </a:p>
        </p:txBody>
      </p:sp>
      <p:pic>
        <p:nvPicPr>
          <p:cNvPr id="10" name="Picture 9">
            <a:extLst>
              <a:ext uri="{FF2B5EF4-FFF2-40B4-BE49-F238E27FC236}">
                <a16:creationId xmlns:a16="http://schemas.microsoft.com/office/drawing/2014/main" id="{233B196C-7B4E-4480-BDF0-1BE96448B4BC}"/>
              </a:ext>
            </a:extLst>
          </p:cNvPr>
          <p:cNvPicPr>
            <a:picLocks noChangeAspect="1"/>
          </p:cNvPicPr>
          <p:nvPr/>
        </p:nvPicPr>
        <p:blipFill rotWithShape="1">
          <a:blip r:embed="rId3"/>
          <a:srcRect t="74409" r="64172"/>
          <a:stretch/>
        </p:blipFill>
        <p:spPr>
          <a:xfrm>
            <a:off x="4283375" y="4198831"/>
            <a:ext cx="2396825" cy="1894058"/>
          </a:xfrm>
          <a:prstGeom prst="rect">
            <a:avLst/>
          </a:prstGeom>
        </p:spPr>
      </p:pic>
      <p:sp>
        <p:nvSpPr>
          <p:cNvPr id="8" name="TextBox 7">
            <a:extLst>
              <a:ext uri="{FF2B5EF4-FFF2-40B4-BE49-F238E27FC236}">
                <a16:creationId xmlns:a16="http://schemas.microsoft.com/office/drawing/2014/main" id="{9D2EA60B-15D2-4382-8B06-D06F9635DEB6}"/>
              </a:ext>
            </a:extLst>
          </p:cNvPr>
          <p:cNvSpPr txBox="1"/>
          <p:nvPr/>
        </p:nvSpPr>
        <p:spPr>
          <a:xfrm>
            <a:off x="6715426" y="4804903"/>
            <a:ext cx="3399971" cy="523220"/>
          </a:xfrm>
          <a:prstGeom prst="rect">
            <a:avLst/>
          </a:prstGeom>
          <a:noFill/>
        </p:spPr>
        <p:txBody>
          <a:bodyPr wrap="square" rtlCol="0">
            <a:spAutoFit/>
          </a:bodyPr>
          <a:lstStyle/>
          <a:p>
            <a:r>
              <a:rPr lang="en-GB" sz="1400" dirty="0"/>
              <a:t>Pharma acquires a licence to use patent(s) belonging to university</a:t>
            </a:r>
          </a:p>
        </p:txBody>
      </p:sp>
      <p:sp>
        <p:nvSpPr>
          <p:cNvPr id="11" name="Text Placeholder 5">
            <a:extLst>
              <a:ext uri="{FF2B5EF4-FFF2-40B4-BE49-F238E27FC236}">
                <a16:creationId xmlns:a16="http://schemas.microsoft.com/office/drawing/2014/main" id="{93A278A0-6D2E-4C19-AFED-718237A55B9C}"/>
              </a:ext>
            </a:extLst>
          </p:cNvPr>
          <p:cNvSpPr txBox="1">
            <a:spLocks/>
          </p:cNvSpPr>
          <p:nvPr/>
        </p:nvSpPr>
        <p:spPr>
          <a:xfrm>
            <a:off x="4248149" y="6057900"/>
            <a:ext cx="6589713" cy="303213"/>
          </a:xfrm>
          <a:prstGeom prst="rect">
            <a:avLst/>
          </a:prstGeom>
        </p:spPr>
        <p:txBody>
          <a:bodyPr/>
          <a:lstStyle>
            <a:lvl1pPr marL="360000" indent="-360000" algn="l" defTabSz="914377"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90575" indent="-384175" algn="l" defTabSz="914377" rtl="0" eaLnBrk="1" latinLnBrk="0" hangingPunct="1">
              <a:lnSpc>
                <a:spcPct val="100000"/>
              </a:lnSpc>
              <a:spcBef>
                <a:spcPts val="500"/>
              </a:spcBef>
              <a:spcAft>
                <a:spcPts val="600"/>
              </a:spcAft>
              <a:buClr>
                <a:schemeClr val="accent1"/>
              </a:buClr>
              <a:buFont typeface=".AppleSystemUIFont"/>
              <a:buChar char="–"/>
              <a:tabLst/>
              <a:defRPr sz="2400" kern="1200">
                <a:solidFill>
                  <a:schemeClr val="tx1"/>
                </a:solidFill>
                <a:latin typeface="+mn-lt"/>
                <a:ea typeface="+mn-ea"/>
                <a:cs typeface="+mn-cs"/>
              </a:defRPr>
            </a:lvl2pPr>
            <a:lvl3pPr marL="1085850" indent="-284163"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3pPr>
            <a:lvl4pPr marL="1381125" indent="-295275"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4pPr>
            <a:lvl5pPr marL="1604963" indent="-223838" algn="l" defTabSz="914377" rtl="0" eaLnBrk="1" latinLnBrk="0" hangingPunct="1">
              <a:lnSpc>
                <a:spcPct val="100000"/>
              </a:lnSpc>
              <a:spcBef>
                <a:spcPts val="500"/>
              </a:spcBef>
              <a:spcAft>
                <a:spcPts val="600"/>
              </a:spcAft>
              <a:buClr>
                <a:schemeClr val="accent1"/>
              </a:buClr>
              <a:buFont typeface=".AppleSystemUIFont"/>
              <a:buChar char="–"/>
              <a:tabLst/>
              <a:defRPr sz="20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Source: </a:t>
            </a:r>
            <a:r>
              <a:rPr lang="en-US" sz="1400" dirty="0" err="1"/>
              <a:t>Cortellis</a:t>
            </a:r>
            <a:r>
              <a:rPr lang="en-US" sz="1400" dirty="0"/>
              <a:t> Competitive Intelligence; </a:t>
            </a:r>
            <a:r>
              <a:rPr lang="en-US" sz="1400" dirty="0" err="1"/>
              <a:t>Cortellis</a:t>
            </a:r>
            <a:r>
              <a:rPr lang="en-US" sz="1400" dirty="0"/>
              <a:t> Deals Intelligence </a:t>
            </a:r>
          </a:p>
          <a:p>
            <a:endParaRPr lang="en-US" dirty="0"/>
          </a:p>
        </p:txBody>
      </p:sp>
      <p:pic>
        <p:nvPicPr>
          <p:cNvPr id="3" name="Picture 2">
            <a:extLst>
              <a:ext uri="{FF2B5EF4-FFF2-40B4-BE49-F238E27FC236}">
                <a16:creationId xmlns:a16="http://schemas.microsoft.com/office/drawing/2014/main" id="{6C86C66F-5128-4FF2-B5AD-550A515A2BB1}"/>
              </a:ext>
            </a:extLst>
          </p:cNvPr>
          <p:cNvPicPr>
            <a:picLocks noChangeAspect="1"/>
          </p:cNvPicPr>
          <p:nvPr/>
        </p:nvPicPr>
        <p:blipFill>
          <a:blip r:embed="rId4"/>
          <a:stretch>
            <a:fillRect/>
          </a:stretch>
        </p:blipFill>
        <p:spPr>
          <a:xfrm>
            <a:off x="4604664" y="548726"/>
            <a:ext cx="2067084" cy="3650105"/>
          </a:xfrm>
          <a:prstGeom prst="rect">
            <a:avLst/>
          </a:prstGeom>
        </p:spPr>
      </p:pic>
      <p:sp>
        <p:nvSpPr>
          <p:cNvPr id="12" name="TextBox 11">
            <a:extLst>
              <a:ext uri="{FF2B5EF4-FFF2-40B4-BE49-F238E27FC236}">
                <a16:creationId xmlns:a16="http://schemas.microsoft.com/office/drawing/2014/main" id="{1AADA0C9-7D15-4943-95AF-4DFB242D7233}"/>
              </a:ext>
            </a:extLst>
          </p:cNvPr>
          <p:cNvSpPr txBox="1"/>
          <p:nvPr/>
        </p:nvSpPr>
        <p:spPr>
          <a:xfrm>
            <a:off x="6788069" y="1157713"/>
            <a:ext cx="3399971" cy="738664"/>
          </a:xfrm>
          <a:prstGeom prst="rect">
            <a:avLst/>
          </a:prstGeom>
          <a:noFill/>
        </p:spPr>
        <p:txBody>
          <a:bodyPr wrap="square" rtlCol="0">
            <a:spAutoFit/>
          </a:bodyPr>
          <a:lstStyle/>
          <a:p>
            <a:r>
              <a:rPr lang="en-GB" sz="1400" dirty="0"/>
              <a:t>Early R&amp;D deals where university and pharma jointly share expertise / resources to develop drug candidates</a:t>
            </a:r>
          </a:p>
        </p:txBody>
      </p:sp>
      <p:sp>
        <p:nvSpPr>
          <p:cNvPr id="13" name="TextBox 12">
            <a:extLst>
              <a:ext uri="{FF2B5EF4-FFF2-40B4-BE49-F238E27FC236}">
                <a16:creationId xmlns:a16="http://schemas.microsoft.com/office/drawing/2014/main" id="{16C29BD7-A1B8-4146-83CC-DDA02AFC5F84}"/>
              </a:ext>
            </a:extLst>
          </p:cNvPr>
          <p:cNvSpPr txBox="1"/>
          <p:nvPr/>
        </p:nvSpPr>
        <p:spPr>
          <a:xfrm>
            <a:off x="6702724" y="2791444"/>
            <a:ext cx="3399971" cy="954107"/>
          </a:xfrm>
          <a:prstGeom prst="rect">
            <a:avLst/>
          </a:prstGeom>
          <a:noFill/>
        </p:spPr>
        <p:txBody>
          <a:bodyPr wrap="square" rtlCol="0">
            <a:spAutoFit/>
          </a:bodyPr>
          <a:lstStyle/>
          <a:p>
            <a:r>
              <a:rPr lang="en-GB" sz="1400" dirty="0"/>
              <a:t>Development and commercialization licensing deals where pharma acquires a license from university to develop and market drug(s).</a:t>
            </a:r>
          </a:p>
        </p:txBody>
      </p:sp>
    </p:spTree>
    <p:extLst>
      <p:ext uri="{BB962C8B-B14F-4D97-AF65-F5344CB8AC3E}">
        <p14:creationId xmlns:p14="http://schemas.microsoft.com/office/powerpoint/2010/main" val="207053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BCDBA-9F07-4AC4-95A9-D6A970BFF7DB}"/>
              </a:ext>
            </a:extLst>
          </p:cNvPr>
          <p:cNvSpPr>
            <a:spLocks noGrp="1"/>
          </p:cNvSpPr>
          <p:nvPr>
            <p:ph type="body" sz="quarter" idx="10"/>
          </p:nvPr>
        </p:nvSpPr>
        <p:spPr/>
        <p:txBody>
          <a:bodyPr/>
          <a:lstStyle/>
          <a:p>
            <a:r>
              <a:rPr lang="en-GB" dirty="0"/>
              <a:t>Partnering activity with industry </a:t>
            </a:r>
          </a:p>
          <a:p>
            <a:r>
              <a:rPr lang="en-GB" sz="4000" b="0" dirty="0"/>
              <a:t>in institutions around the globe</a:t>
            </a:r>
          </a:p>
          <a:p>
            <a:endParaRPr lang="en-GB" dirty="0"/>
          </a:p>
        </p:txBody>
      </p:sp>
      <p:sp>
        <p:nvSpPr>
          <p:cNvPr id="3" name="Slide Number Placeholder 2">
            <a:extLst>
              <a:ext uri="{FF2B5EF4-FFF2-40B4-BE49-F238E27FC236}">
                <a16:creationId xmlns:a16="http://schemas.microsoft.com/office/drawing/2014/main" id="{C5C01338-0994-42AB-922A-913F541CD01E}"/>
              </a:ext>
            </a:extLst>
          </p:cNvPr>
          <p:cNvSpPr>
            <a:spLocks noGrp="1"/>
          </p:cNvSpPr>
          <p:nvPr>
            <p:ph type="sldNum" sz="quarter" idx="4"/>
          </p:nvPr>
        </p:nvSpPr>
        <p:spPr/>
        <p:txBody>
          <a:bodyPr/>
          <a:lstStyle/>
          <a:p>
            <a:fld id="{ACE40072-2050-E24D-B430-547640EDA0F9}" type="slidenum">
              <a:rPr lang="en-GB" smtClean="0"/>
              <a:pPr/>
              <a:t>9</a:t>
            </a:fld>
            <a:endParaRPr lang="en-GB" dirty="0"/>
          </a:p>
        </p:txBody>
      </p:sp>
    </p:spTree>
    <p:extLst>
      <p:ext uri="{BB962C8B-B14F-4D97-AF65-F5344CB8AC3E}">
        <p14:creationId xmlns:p14="http://schemas.microsoft.com/office/powerpoint/2010/main" val="941017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4&quot;&gt;&lt;elem m_fUsage=&quot;1.00000000000000000000E+00&quot;&gt;&lt;m_msothmcolidx val=&quot;0&quot;/&gt;&lt;m_rgb r=&quot;DA&quot; g=&quot;DA&quot; b=&quot;DA&quot;/&gt;&lt;m_nBrightness endver=&quot;26206&quot; val=&quot;0&quot;/&gt;&lt;/elem&gt;&lt;elem m_fUsage=&quot;9.00000000000000022204E-01&quot;&gt;&lt;m_msothmcolidx val=&quot;0&quot;/&gt;&lt;m_rgb r=&quot;9D&quot; g=&quot;9D&quot; b=&quot;9C&quot;/&gt;&lt;m_nBrightness endver=&quot;26206&quot; val=&quot;0&quot;/&gt;&lt;/elem&gt;&lt;elem m_fUsage=&quot;8.10000000000000053291E-01&quot;&gt;&lt;m_msothmcolidx val=&quot;0&quot;/&gt;&lt;m_rgb r=&quot;64&quot; g=&quot;63&quot; b=&quot;63&quot;/&gt;&lt;m_nBrightness endver=&quot;26206&quot; val=&quot;0&quot;/&gt;&lt;/elem&gt;&lt;elem m_fUsage=&quot;7.29000000000000092371E-01&quot;&gt;&lt;m_msothmcolidx val=&quot;0&quot;/&gt;&lt;m_rgb r=&quot;CF&quot; g=&quot;00&quot; b=&quot;5B&quot;/&gt;&lt;m_nBrightness endver=&quot;26206&quot;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bXrb1DVU3NMRSxYIhw9WO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bXrb1DVU3NMRSxYIhw9WO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PE.l6ZHdwzkT.uB0u5Re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52_7h5Pfar9n6uWmI5vz_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Z1swReocpYzI78yMbhOC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gAma.jeOrQGIlaKm74ho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AfKEFou4CPhlbd28pjd_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74LiD.3pa05IF4FHEe.FN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pVnSzoDgjqz3tPyCWU.s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ULQrDGvk.kZdewmVCjZz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2h9ByJJmfflOLOcq88PMv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1L7brC0di2iUyMFjABBP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JoulpQm10yT7h2IlFd4O9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TX.GZZBebF6GTQwBnTV_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bl5o7L.Pb17EsD_1jft_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nhDRdabDaq3Onxy3O5Ch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OY2YWDz8slqtZcbpzkuM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FXPlg2EpwvJtVgx1XMLyr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8ncmzZHIsmM6LzjLSij2p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yXUSOSrwUdlnPoOMHMmx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DsxsAbbJNM6gpcGti8H_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7LfHpGaURYAFVHwtmpFz8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UnFAran1M5y66xtYh4vJ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UnFAran1M5y66xtYh4vJ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UnFAran1M5y66xtYh4vJ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PmV8mP7L67JDrst4E_kV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kKBRxw4uwY2LIEzyZsb8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sPE.l6ZHdwzkT.uB0u5Re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bXrb1DVU3NMRSxYIhw9WOw"/>
</p:tagLst>
</file>

<file path=ppt/theme/theme1.xml><?xml version="1.0" encoding="utf-8"?>
<a:theme xmlns:a="http://schemas.openxmlformats.org/drawingml/2006/main" name="Theme1">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a_template" id="{E0BE6BE5-1CE0-0D40-A87B-888CD8C12DB3}" vid="{4008CC59-91D4-BB4A-B334-B20DF55AF7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D65FF61774CD41ABA3E2A226282585" ma:contentTypeVersion="13" ma:contentTypeDescription="Create a new document." ma:contentTypeScope="" ma:versionID="0fd0049878ac13c07bf19a1ac1a3a582">
  <xsd:schema xmlns:xsd="http://www.w3.org/2001/XMLSchema" xmlns:xs="http://www.w3.org/2001/XMLSchema" xmlns:p="http://schemas.microsoft.com/office/2006/metadata/properties" xmlns:ns3="12b42318-d28e-4650-ae6c-52e45dfda0e6" xmlns:ns4="5131fae5-314c-4290-a941-5a4b2a30b20d" targetNamespace="http://schemas.microsoft.com/office/2006/metadata/properties" ma:root="true" ma:fieldsID="8712986b038eabd26673844fddca9f2a" ns3:_="" ns4:_="">
    <xsd:import namespace="12b42318-d28e-4650-ae6c-52e45dfda0e6"/>
    <xsd:import namespace="5131fae5-314c-4290-a941-5a4b2a30b20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b42318-d28e-4650-ae6c-52e45dfda0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31fae5-314c-4290-a941-5a4b2a30b20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3AF3D3-3DAE-4871-ABCB-4F8EF4CAFA5F}">
  <ds:schemaRefs>
    <ds:schemaRef ds:uri="http://schemas.microsoft.com/office/2006/documentManagement/types"/>
    <ds:schemaRef ds:uri="http://purl.org/dc/elements/1.1/"/>
    <ds:schemaRef ds:uri="http://schemas.microsoft.com/office/2006/metadata/properties"/>
    <ds:schemaRef ds:uri="http://purl.org/dc/terms/"/>
    <ds:schemaRef ds:uri="12b42318-d28e-4650-ae6c-52e45dfda0e6"/>
    <ds:schemaRef ds:uri="http://purl.org/dc/dcmitype/"/>
    <ds:schemaRef ds:uri="http://schemas.microsoft.com/office/infopath/2007/PartnerControls"/>
    <ds:schemaRef ds:uri="http://schemas.openxmlformats.org/package/2006/metadata/core-properties"/>
    <ds:schemaRef ds:uri="5131fae5-314c-4290-a941-5a4b2a30b20d"/>
    <ds:schemaRef ds:uri="http://www.w3.org/XML/1998/namespace"/>
  </ds:schemaRefs>
</ds:datastoreItem>
</file>

<file path=customXml/itemProps2.xml><?xml version="1.0" encoding="utf-8"?>
<ds:datastoreItem xmlns:ds="http://schemas.openxmlformats.org/officeDocument/2006/customXml" ds:itemID="{E2468FBD-65B4-4EC9-A9FF-D031CD7DF0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b42318-d28e-4650-ae6c-52e45dfda0e6"/>
    <ds:schemaRef ds:uri="5131fae5-314c-4290-a941-5a4b2a30b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EF7B58-220C-4658-98EE-8C1E05FB5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9435</TotalTime>
  <Words>1813</Words>
  <Application>Microsoft Office PowerPoint</Application>
  <PresentationFormat>Widescreen</PresentationFormat>
  <Paragraphs>357</Paragraphs>
  <Slides>23</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.AppleSystemUIFont</vt:lpstr>
      <vt:lpstr>Arial</vt:lpstr>
      <vt:lpstr>Calibri</vt:lpstr>
      <vt:lpstr>Courier New</vt:lpstr>
      <vt:lpstr>System Font</vt:lpstr>
      <vt:lpstr>Wingdings</vt:lpstr>
      <vt:lpstr>Theme1</vt:lpstr>
      <vt:lpstr>think-cell Slide</vt:lpstr>
      <vt:lpstr>PowerPoint Presentation</vt:lpstr>
      <vt:lpstr>Trends in university-pharma partnerships</vt:lpstr>
      <vt:lpstr>Top university-pharma deals</vt:lpstr>
      <vt:lpstr>PowerPoint Presentation</vt:lpstr>
      <vt:lpstr>Top academic patentees </vt:lpstr>
      <vt:lpstr>Top academic patentees </vt:lpstr>
      <vt:lpstr>Top academic patentees </vt:lpstr>
      <vt:lpstr>Do patents lead to partnerships?</vt:lpstr>
      <vt:lpstr>PowerPoint Presentation</vt:lpstr>
      <vt:lpstr>Poll question</vt:lpstr>
      <vt:lpstr>Academic deals</vt:lpstr>
      <vt:lpstr>Top academic dealmakers</vt:lpstr>
      <vt:lpstr>Therapy area trends</vt:lpstr>
      <vt:lpstr>How does academic therapy area focus compare to the industry?</vt:lpstr>
      <vt:lpstr>Top industry partners</vt:lpstr>
      <vt:lpstr>Agreement type trends over time</vt:lpstr>
      <vt:lpstr>PowerPoint Presentation</vt:lpstr>
      <vt:lpstr>Deals by drug development phase</vt:lpstr>
      <vt:lpstr>Academia-industry drug related deals</vt:lpstr>
      <vt:lpstr>Development phase trends over time</vt:lpstr>
      <vt:lpstr>PowerPoint Presentation</vt:lpstr>
      <vt:lpstr>Tips to help you successfully partner with pharma and biotech</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Prediction Presentation</dc:title>
  <dc:subject>PptxGenJS Presentation</dc:subject>
  <dc:creator>PptxGenJS</dc:creator>
  <cp:lastModifiedBy>Berfu Negiz</cp:lastModifiedBy>
  <cp:revision>76</cp:revision>
  <dcterms:created xsi:type="dcterms:W3CDTF">2020-08-04T15:32:11Z</dcterms:created>
  <dcterms:modified xsi:type="dcterms:W3CDTF">2020-09-18T15:29:17Z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0x01010091D65FF61774CD41ABA3E2A226282585</vt:lpwstr>
  </property>
</Properties>
</file>