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7" r:id="rId4"/>
  </p:sldMasterIdLst>
  <p:notesMasterIdLst>
    <p:notesMasterId r:id="rId23"/>
  </p:notesMasterIdLst>
  <p:sldIdLst>
    <p:sldId id="330" r:id="rId5"/>
    <p:sldId id="2643" r:id="rId6"/>
    <p:sldId id="2659" r:id="rId7"/>
    <p:sldId id="2670" r:id="rId8"/>
    <p:sldId id="2661" r:id="rId9"/>
    <p:sldId id="2660" r:id="rId10"/>
    <p:sldId id="2644" r:id="rId11"/>
    <p:sldId id="2662" r:id="rId12"/>
    <p:sldId id="2664" r:id="rId13"/>
    <p:sldId id="2665" r:id="rId14"/>
    <p:sldId id="2666" r:id="rId15"/>
    <p:sldId id="2630" r:id="rId16"/>
    <p:sldId id="2647" r:id="rId17"/>
    <p:sldId id="2648" r:id="rId18"/>
    <p:sldId id="2667" r:id="rId19"/>
    <p:sldId id="2668" r:id="rId20"/>
    <p:sldId id="2669" r:id="rId21"/>
    <p:sldId id="334" r:id="rId22"/>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00"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tter, Kyra" initials="CK" lastIdx="3" clrIdx="0">
    <p:extLst>
      <p:ext uri="{19B8F6BF-5375-455C-9EA6-DF929625EA0E}">
        <p15:presenceInfo xmlns:p15="http://schemas.microsoft.com/office/powerpoint/2012/main" userId="S::kyra.cotter@clarivate.com::4e7fbce1-2768-4379-b27f-89c7b880eae7" providerId="AD"/>
      </p:ext>
    </p:extLst>
  </p:cmAuthor>
  <p:cmAuthor id="2" name="Ray, Molly" initials="RM" lastIdx="1" clrIdx="1">
    <p:extLst>
      <p:ext uri="{19B8F6BF-5375-455C-9EA6-DF929625EA0E}">
        <p15:presenceInfo xmlns:p15="http://schemas.microsoft.com/office/powerpoint/2012/main" userId="S::molly.ray@clarivate.com::f4fdcba8-3400-454a-834e-c5c32087ded1" providerId="AD"/>
      </p:ext>
    </p:extLst>
  </p:cmAuthor>
  <p:cmAuthor id="3" name="Barbett Byarlay Ramsey" initials="BBR" lastIdx="7" clrIdx="2">
    <p:extLst>
      <p:ext uri="{19B8F6BF-5375-455C-9EA6-DF929625EA0E}">
        <p15:presenceInfo xmlns:p15="http://schemas.microsoft.com/office/powerpoint/2012/main" userId="S::barbett.ramsey@invicara.com::0fb0ee85-e444-460c-8068-8a6631e4c90c" providerId="AD"/>
      </p:ext>
    </p:extLst>
  </p:cmAuthor>
  <p:cmAuthor id="4" name="Kakal, Fatima" initials="KF" lastIdx="1" clrIdx="3">
    <p:extLst>
      <p:ext uri="{19B8F6BF-5375-455C-9EA6-DF929625EA0E}">
        <p15:presenceInfo xmlns:p15="http://schemas.microsoft.com/office/powerpoint/2012/main" userId="S::Fatima.Kakal@Clarivate.com::d6f6e392-8041-4d3a-99ec-8a46ead24b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12" autoAdjust="0"/>
    <p:restoredTop sz="93792" autoAdjust="0"/>
  </p:normalViewPr>
  <p:slideViewPr>
    <p:cSldViewPr snapToGrid="0">
      <p:cViewPr varScale="1">
        <p:scale>
          <a:sx n="85" d="100"/>
          <a:sy n="85" d="100"/>
        </p:scale>
        <p:origin x="816" y="78"/>
      </p:cViewPr>
      <p:guideLst>
        <p:guide orient="horz" pos="300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tter, Kyra" userId="4e7fbce1-2768-4379-b27f-89c7b880eae7" providerId="ADAL" clId="{AF9B4987-C563-4938-ADC4-F6C606C79933}"/>
    <pc:docChg chg="undo custSel addSld modSld">
      <pc:chgData name="Cotter, Kyra" userId="4e7fbce1-2768-4379-b27f-89c7b880eae7" providerId="ADAL" clId="{AF9B4987-C563-4938-ADC4-F6C606C79933}" dt="2021-03-08T15:45:40.432" v="386" actId="20577"/>
      <pc:docMkLst>
        <pc:docMk/>
      </pc:docMkLst>
      <pc:sldChg chg="modSp mod">
        <pc:chgData name="Cotter, Kyra" userId="4e7fbce1-2768-4379-b27f-89c7b880eae7" providerId="ADAL" clId="{AF9B4987-C563-4938-ADC4-F6C606C79933}" dt="2021-03-08T15:42:53.352" v="153" actId="20577"/>
        <pc:sldMkLst>
          <pc:docMk/>
          <pc:sldMk cId="2336769175" sldId="334"/>
        </pc:sldMkLst>
        <pc:spChg chg="mod">
          <ac:chgData name="Cotter, Kyra" userId="4e7fbce1-2768-4379-b27f-89c7b880eae7" providerId="ADAL" clId="{AF9B4987-C563-4938-ADC4-F6C606C79933}" dt="2021-03-08T15:42:27.754" v="133" actId="20577"/>
          <ac:spMkLst>
            <pc:docMk/>
            <pc:sldMk cId="2336769175" sldId="334"/>
            <ac:spMk id="2" creationId="{8BC10FEC-7557-1A44-B8B0-8880F1B19FDC}"/>
          </ac:spMkLst>
        </pc:spChg>
        <pc:spChg chg="mod">
          <ac:chgData name="Cotter, Kyra" userId="4e7fbce1-2768-4379-b27f-89c7b880eae7" providerId="ADAL" clId="{AF9B4987-C563-4938-ADC4-F6C606C79933}" dt="2021-03-08T15:42:53.352" v="153" actId="20577"/>
          <ac:spMkLst>
            <pc:docMk/>
            <pc:sldMk cId="2336769175" sldId="334"/>
            <ac:spMk id="6" creationId="{618C50AA-80EF-634A-8EA6-5C32FD76DC66}"/>
          </ac:spMkLst>
        </pc:spChg>
      </pc:sldChg>
      <pc:sldChg chg="addSp delSp modSp mod">
        <pc:chgData name="Cotter, Kyra" userId="4e7fbce1-2768-4379-b27f-89c7b880eae7" providerId="ADAL" clId="{AF9B4987-C563-4938-ADC4-F6C606C79933}" dt="2021-03-08T15:37:10.692" v="85" actId="1076"/>
        <pc:sldMkLst>
          <pc:docMk/>
          <pc:sldMk cId="3252537749" sldId="2630"/>
        </pc:sldMkLst>
        <pc:spChg chg="mod">
          <ac:chgData name="Cotter, Kyra" userId="4e7fbce1-2768-4379-b27f-89c7b880eae7" providerId="ADAL" clId="{AF9B4987-C563-4938-ADC4-F6C606C79933}" dt="2021-03-08T15:36:40.841" v="81" actId="14100"/>
          <ac:spMkLst>
            <pc:docMk/>
            <pc:sldMk cId="3252537749" sldId="2630"/>
            <ac:spMk id="22" creationId="{8C45A127-0E27-45B0-8E52-3B43B76110AB}"/>
          </ac:spMkLst>
        </pc:spChg>
        <pc:spChg chg="mod">
          <ac:chgData name="Cotter, Kyra" userId="4e7fbce1-2768-4379-b27f-89c7b880eae7" providerId="ADAL" clId="{AF9B4987-C563-4938-ADC4-F6C606C79933}" dt="2021-03-08T15:37:07.291" v="84" actId="14100"/>
          <ac:spMkLst>
            <pc:docMk/>
            <pc:sldMk cId="3252537749" sldId="2630"/>
            <ac:spMk id="23" creationId="{2DD4F171-3183-4DF6-94D4-C277243AADE1}"/>
          </ac:spMkLst>
        </pc:spChg>
        <pc:grpChg chg="mod">
          <ac:chgData name="Cotter, Kyra" userId="4e7fbce1-2768-4379-b27f-89c7b880eae7" providerId="ADAL" clId="{AF9B4987-C563-4938-ADC4-F6C606C79933}" dt="2021-03-08T15:36:56.747" v="82" actId="14826"/>
          <ac:grpSpMkLst>
            <pc:docMk/>
            <pc:sldMk cId="3252537749" sldId="2630"/>
            <ac:grpSpMk id="7" creationId="{ABA92111-623E-4712-91D1-D9809111B024}"/>
          </ac:grpSpMkLst>
        </pc:grpChg>
        <pc:grpChg chg="mod">
          <ac:chgData name="Cotter, Kyra" userId="4e7fbce1-2768-4379-b27f-89c7b880eae7" providerId="ADAL" clId="{AF9B4987-C563-4938-ADC4-F6C606C79933}" dt="2021-03-08T15:36:35.034" v="79" actId="14100"/>
          <ac:grpSpMkLst>
            <pc:docMk/>
            <pc:sldMk cId="3252537749" sldId="2630"/>
            <ac:grpSpMk id="9" creationId="{92B53426-67D0-4001-B90F-4850157FD4FA}"/>
          </ac:grpSpMkLst>
        </pc:grpChg>
        <pc:picChg chg="del">
          <ac:chgData name="Cotter, Kyra" userId="4e7fbce1-2768-4379-b27f-89c7b880eae7" providerId="ADAL" clId="{AF9B4987-C563-4938-ADC4-F6C606C79933}" dt="2021-03-08T15:26:48.184" v="49" actId="478"/>
          <ac:picMkLst>
            <pc:docMk/>
            <pc:sldMk cId="3252537749" sldId="2630"/>
            <ac:picMk id="17" creationId="{4A8F44A1-AE50-4B7C-B365-C5A1FD92388C}"/>
          </ac:picMkLst>
        </pc:picChg>
        <pc:picChg chg="del">
          <ac:chgData name="Cotter, Kyra" userId="4e7fbce1-2768-4379-b27f-89c7b880eae7" providerId="ADAL" clId="{AF9B4987-C563-4938-ADC4-F6C606C79933}" dt="2021-03-08T15:26:48.184" v="49" actId="478"/>
          <ac:picMkLst>
            <pc:docMk/>
            <pc:sldMk cId="3252537749" sldId="2630"/>
            <ac:picMk id="18" creationId="{291BE9A0-F04F-4450-80BC-25A39D45C7CE}"/>
          </ac:picMkLst>
        </pc:picChg>
        <pc:picChg chg="mod">
          <ac:chgData name="Cotter, Kyra" userId="4e7fbce1-2768-4379-b27f-89c7b880eae7" providerId="ADAL" clId="{AF9B4987-C563-4938-ADC4-F6C606C79933}" dt="2021-03-08T15:37:10.692" v="85" actId="1076"/>
          <ac:picMkLst>
            <pc:docMk/>
            <pc:sldMk cId="3252537749" sldId="2630"/>
            <ac:picMk id="19" creationId="{BB128E2C-8CBB-4731-B3D7-83D1446A55F2}"/>
          </ac:picMkLst>
        </pc:picChg>
        <pc:picChg chg="del">
          <ac:chgData name="Cotter, Kyra" userId="4e7fbce1-2768-4379-b27f-89c7b880eae7" providerId="ADAL" clId="{AF9B4987-C563-4938-ADC4-F6C606C79933}" dt="2021-03-08T15:26:48.184" v="49" actId="478"/>
          <ac:picMkLst>
            <pc:docMk/>
            <pc:sldMk cId="3252537749" sldId="2630"/>
            <ac:picMk id="20" creationId="{EA33BC08-8718-4714-9DE7-239CD64E312F}"/>
          </ac:picMkLst>
        </pc:picChg>
        <pc:picChg chg="mod">
          <ac:chgData name="Cotter, Kyra" userId="4e7fbce1-2768-4379-b27f-89c7b880eae7" providerId="ADAL" clId="{AF9B4987-C563-4938-ADC4-F6C606C79933}" dt="2021-03-08T15:36:25.839" v="77" actId="1076"/>
          <ac:picMkLst>
            <pc:docMk/>
            <pc:sldMk cId="3252537749" sldId="2630"/>
            <ac:picMk id="21" creationId="{758BA293-01D7-42A3-BF0B-27FD16DDD0AB}"/>
          </ac:picMkLst>
        </pc:picChg>
        <pc:picChg chg="del">
          <ac:chgData name="Cotter, Kyra" userId="4e7fbce1-2768-4379-b27f-89c7b880eae7" providerId="ADAL" clId="{AF9B4987-C563-4938-ADC4-F6C606C79933}" dt="2021-03-08T15:26:48.184" v="49" actId="478"/>
          <ac:picMkLst>
            <pc:docMk/>
            <pc:sldMk cId="3252537749" sldId="2630"/>
            <ac:picMk id="24" creationId="{3AA80AC6-42FE-453C-9888-0F0D8B98C182}"/>
          </ac:picMkLst>
        </pc:picChg>
        <pc:picChg chg="add del mod">
          <ac:chgData name="Cotter, Kyra" userId="4e7fbce1-2768-4379-b27f-89c7b880eae7" providerId="ADAL" clId="{AF9B4987-C563-4938-ADC4-F6C606C79933}" dt="2021-03-08T15:26:45.920" v="48"/>
          <ac:picMkLst>
            <pc:docMk/>
            <pc:sldMk cId="3252537749" sldId="2630"/>
            <ac:picMk id="25" creationId="{50C5298A-9F15-48FF-AF0D-101883D126CE}"/>
          </ac:picMkLst>
        </pc:picChg>
        <pc:picChg chg="add del mod">
          <ac:chgData name="Cotter, Kyra" userId="4e7fbce1-2768-4379-b27f-89c7b880eae7" providerId="ADAL" clId="{AF9B4987-C563-4938-ADC4-F6C606C79933}" dt="2021-03-08T15:26:45.920" v="48"/>
          <ac:picMkLst>
            <pc:docMk/>
            <pc:sldMk cId="3252537749" sldId="2630"/>
            <ac:picMk id="26" creationId="{EE187C22-6ECB-4E00-A252-0EAE150B4229}"/>
          </ac:picMkLst>
        </pc:picChg>
        <pc:picChg chg="add del mod">
          <ac:chgData name="Cotter, Kyra" userId="4e7fbce1-2768-4379-b27f-89c7b880eae7" providerId="ADAL" clId="{AF9B4987-C563-4938-ADC4-F6C606C79933}" dt="2021-03-08T15:26:45.920" v="48"/>
          <ac:picMkLst>
            <pc:docMk/>
            <pc:sldMk cId="3252537749" sldId="2630"/>
            <ac:picMk id="27" creationId="{4DC1A58A-8F77-43C1-B96D-E18025C0803A}"/>
          </ac:picMkLst>
        </pc:picChg>
        <pc:picChg chg="add del mod">
          <ac:chgData name="Cotter, Kyra" userId="4e7fbce1-2768-4379-b27f-89c7b880eae7" providerId="ADAL" clId="{AF9B4987-C563-4938-ADC4-F6C606C79933}" dt="2021-03-08T15:26:45.920" v="48"/>
          <ac:picMkLst>
            <pc:docMk/>
            <pc:sldMk cId="3252537749" sldId="2630"/>
            <ac:picMk id="28" creationId="{E9919F4A-D7FD-4B7C-8A11-A632C18C620E}"/>
          </ac:picMkLst>
        </pc:picChg>
        <pc:picChg chg="add mod">
          <ac:chgData name="Cotter, Kyra" userId="4e7fbce1-2768-4379-b27f-89c7b880eae7" providerId="ADAL" clId="{AF9B4987-C563-4938-ADC4-F6C606C79933}" dt="2021-03-08T15:26:55.939" v="51" actId="1076"/>
          <ac:picMkLst>
            <pc:docMk/>
            <pc:sldMk cId="3252537749" sldId="2630"/>
            <ac:picMk id="29" creationId="{1528761B-A644-4F2C-A5B8-4DA373502445}"/>
          </ac:picMkLst>
        </pc:picChg>
        <pc:picChg chg="add mod">
          <ac:chgData name="Cotter, Kyra" userId="4e7fbce1-2768-4379-b27f-89c7b880eae7" providerId="ADAL" clId="{AF9B4987-C563-4938-ADC4-F6C606C79933}" dt="2021-03-08T15:26:55.939" v="51" actId="1076"/>
          <ac:picMkLst>
            <pc:docMk/>
            <pc:sldMk cId="3252537749" sldId="2630"/>
            <ac:picMk id="30" creationId="{FA13C392-162C-44F0-A7CB-5CD4A0BB9661}"/>
          </ac:picMkLst>
        </pc:picChg>
        <pc:picChg chg="add mod">
          <ac:chgData name="Cotter, Kyra" userId="4e7fbce1-2768-4379-b27f-89c7b880eae7" providerId="ADAL" clId="{AF9B4987-C563-4938-ADC4-F6C606C79933}" dt="2021-03-08T15:26:55.939" v="51" actId="1076"/>
          <ac:picMkLst>
            <pc:docMk/>
            <pc:sldMk cId="3252537749" sldId="2630"/>
            <ac:picMk id="31" creationId="{11D8A5F5-F2B4-4607-A297-432FB3EACDCF}"/>
          </ac:picMkLst>
        </pc:picChg>
        <pc:picChg chg="add mod">
          <ac:chgData name="Cotter, Kyra" userId="4e7fbce1-2768-4379-b27f-89c7b880eae7" providerId="ADAL" clId="{AF9B4987-C563-4938-ADC4-F6C606C79933}" dt="2021-03-08T15:26:55.939" v="51" actId="1076"/>
          <ac:picMkLst>
            <pc:docMk/>
            <pc:sldMk cId="3252537749" sldId="2630"/>
            <ac:picMk id="32" creationId="{2B4E682B-CF73-40A1-84C5-725C45AF242E}"/>
          </ac:picMkLst>
        </pc:picChg>
      </pc:sldChg>
      <pc:sldChg chg="addSp delSp modSp mod">
        <pc:chgData name="Cotter, Kyra" userId="4e7fbce1-2768-4379-b27f-89c7b880eae7" providerId="ADAL" clId="{AF9B4987-C563-4938-ADC4-F6C606C79933}" dt="2021-03-08T15:38:23.764" v="92" actId="14100"/>
        <pc:sldMkLst>
          <pc:docMk/>
          <pc:sldMk cId="1113162069" sldId="2647"/>
        </pc:sldMkLst>
        <pc:spChg chg="mod">
          <ac:chgData name="Cotter, Kyra" userId="4e7fbce1-2768-4379-b27f-89c7b880eae7" providerId="ADAL" clId="{AF9B4987-C563-4938-ADC4-F6C606C79933}" dt="2021-03-08T15:38:23.764" v="92" actId="14100"/>
          <ac:spMkLst>
            <pc:docMk/>
            <pc:sldMk cId="1113162069" sldId="2647"/>
            <ac:spMk id="22" creationId="{8C45A127-0E27-45B0-8E52-3B43B76110AB}"/>
          </ac:spMkLst>
        </pc:spChg>
        <pc:spChg chg="mod">
          <ac:chgData name="Cotter, Kyra" userId="4e7fbce1-2768-4379-b27f-89c7b880eae7" providerId="ADAL" clId="{AF9B4987-C563-4938-ADC4-F6C606C79933}" dt="2021-03-08T15:38:21.966" v="90" actId="14100"/>
          <ac:spMkLst>
            <pc:docMk/>
            <pc:sldMk cId="1113162069" sldId="2647"/>
            <ac:spMk id="23" creationId="{2DD4F171-3183-4DF6-94D4-C277243AADE1}"/>
          </ac:spMkLst>
        </pc:spChg>
        <pc:picChg chg="add mod">
          <ac:chgData name="Cotter, Kyra" userId="4e7fbce1-2768-4379-b27f-89c7b880eae7" providerId="ADAL" clId="{AF9B4987-C563-4938-ADC4-F6C606C79933}" dt="2021-03-08T15:27:32.040" v="56"/>
          <ac:picMkLst>
            <pc:docMk/>
            <pc:sldMk cId="1113162069" sldId="2647"/>
            <ac:picMk id="16" creationId="{AC5650F9-FE40-4790-9951-1FEE44233883}"/>
          </ac:picMkLst>
        </pc:picChg>
        <pc:picChg chg="mod">
          <ac:chgData name="Cotter, Kyra" userId="4e7fbce1-2768-4379-b27f-89c7b880eae7" providerId="ADAL" clId="{AF9B4987-C563-4938-ADC4-F6C606C79933}" dt="2021-03-08T15:38:19.601" v="89" actId="1076"/>
          <ac:picMkLst>
            <pc:docMk/>
            <pc:sldMk cId="1113162069" sldId="2647"/>
            <ac:picMk id="17" creationId="{E3ED5253-5DFE-47B0-97E4-37D553F3AB1E}"/>
          </ac:picMkLst>
        </pc:picChg>
        <pc:picChg chg="del">
          <ac:chgData name="Cotter, Kyra" userId="4e7fbce1-2768-4379-b27f-89c7b880eae7" providerId="ADAL" clId="{AF9B4987-C563-4938-ADC4-F6C606C79933}" dt="2021-03-08T15:27:31.364" v="55" actId="478"/>
          <ac:picMkLst>
            <pc:docMk/>
            <pc:sldMk cId="1113162069" sldId="2647"/>
            <ac:picMk id="18" creationId="{F63D8360-73FD-4F2E-897C-D42B6250255B}"/>
          </ac:picMkLst>
        </pc:picChg>
        <pc:picChg chg="mod">
          <ac:chgData name="Cotter, Kyra" userId="4e7fbce1-2768-4379-b27f-89c7b880eae7" providerId="ADAL" clId="{AF9B4987-C563-4938-ADC4-F6C606C79933}" dt="2021-03-08T15:38:17.315" v="88" actId="1076"/>
          <ac:picMkLst>
            <pc:docMk/>
            <pc:sldMk cId="1113162069" sldId="2647"/>
            <ac:picMk id="19" creationId="{BB128E2C-8CBB-4731-B3D7-83D1446A55F2}"/>
          </ac:picMkLst>
        </pc:picChg>
        <pc:picChg chg="del">
          <ac:chgData name="Cotter, Kyra" userId="4e7fbce1-2768-4379-b27f-89c7b880eae7" providerId="ADAL" clId="{AF9B4987-C563-4938-ADC4-F6C606C79933}" dt="2021-03-08T15:27:31.364" v="55" actId="478"/>
          <ac:picMkLst>
            <pc:docMk/>
            <pc:sldMk cId="1113162069" sldId="2647"/>
            <ac:picMk id="20" creationId="{EEE364FF-D52A-4368-BC3F-4E53DBCE859A}"/>
          </ac:picMkLst>
        </pc:picChg>
        <pc:picChg chg="del">
          <ac:chgData name="Cotter, Kyra" userId="4e7fbce1-2768-4379-b27f-89c7b880eae7" providerId="ADAL" clId="{AF9B4987-C563-4938-ADC4-F6C606C79933}" dt="2021-03-08T15:27:31.364" v="55" actId="478"/>
          <ac:picMkLst>
            <pc:docMk/>
            <pc:sldMk cId="1113162069" sldId="2647"/>
            <ac:picMk id="21" creationId="{38B21C59-7C7D-4788-B0FB-C631242AA417}"/>
          </ac:picMkLst>
        </pc:picChg>
        <pc:picChg chg="del">
          <ac:chgData name="Cotter, Kyra" userId="4e7fbce1-2768-4379-b27f-89c7b880eae7" providerId="ADAL" clId="{AF9B4987-C563-4938-ADC4-F6C606C79933}" dt="2021-03-08T15:27:31.364" v="55" actId="478"/>
          <ac:picMkLst>
            <pc:docMk/>
            <pc:sldMk cId="1113162069" sldId="2647"/>
            <ac:picMk id="24" creationId="{A809A9B1-EED9-4BCB-85DF-94B0679B2233}"/>
          </ac:picMkLst>
        </pc:picChg>
        <pc:picChg chg="add mod">
          <ac:chgData name="Cotter, Kyra" userId="4e7fbce1-2768-4379-b27f-89c7b880eae7" providerId="ADAL" clId="{AF9B4987-C563-4938-ADC4-F6C606C79933}" dt="2021-03-08T15:27:32.040" v="56"/>
          <ac:picMkLst>
            <pc:docMk/>
            <pc:sldMk cId="1113162069" sldId="2647"/>
            <ac:picMk id="25" creationId="{AE0676CE-4CE5-48A6-9C09-99480119A417}"/>
          </ac:picMkLst>
        </pc:picChg>
        <pc:picChg chg="add mod">
          <ac:chgData name="Cotter, Kyra" userId="4e7fbce1-2768-4379-b27f-89c7b880eae7" providerId="ADAL" clId="{AF9B4987-C563-4938-ADC4-F6C606C79933}" dt="2021-03-08T15:27:32.040" v="56"/>
          <ac:picMkLst>
            <pc:docMk/>
            <pc:sldMk cId="1113162069" sldId="2647"/>
            <ac:picMk id="26" creationId="{FBDAA99C-F0FC-403C-9CA9-AC25C5EE42C8}"/>
          </ac:picMkLst>
        </pc:picChg>
        <pc:picChg chg="add mod">
          <ac:chgData name="Cotter, Kyra" userId="4e7fbce1-2768-4379-b27f-89c7b880eae7" providerId="ADAL" clId="{AF9B4987-C563-4938-ADC4-F6C606C79933}" dt="2021-03-08T15:27:32.040" v="56"/>
          <ac:picMkLst>
            <pc:docMk/>
            <pc:sldMk cId="1113162069" sldId="2647"/>
            <ac:picMk id="27" creationId="{662D844A-7FCD-4BDF-B557-EF2A986E6608}"/>
          </ac:picMkLst>
        </pc:picChg>
      </pc:sldChg>
      <pc:sldChg chg="addSp delSp modSp mod">
        <pc:chgData name="Cotter, Kyra" userId="4e7fbce1-2768-4379-b27f-89c7b880eae7" providerId="ADAL" clId="{AF9B4987-C563-4938-ADC4-F6C606C79933}" dt="2021-03-08T15:42:49.096" v="151" actId="571"/>
        <pc:sldMkLst>
          <pc:docMk/>
          <pc:sldMk cId="1733860316" sldId="2648"/>
        </pc:sldMkLst>
        <pc:spChg chg="mod">
          <ac:chgData name="Cotter, Kyra" userId="4e7fbce1-2768-4379-b27f-89c7b880eae7" providerId="ADAL" clId="{AF9B4987-C563-4938-ADC4-F6C606C79933}" dt="2021-03-08T15:38:55.493" v="95" actId="14100"/>
          <ac:spMkLst>
            <pc:docMk/>
            <pc:sldMk cId="1733860316" sldId="2648"/>
            <ac:spMk id="23" creationId="{2DD4F171-3183-4DF6-94D4-C277243AADE1}"/>
          </ac:spMkLst>
        </pc:spChg>
        <pc:picChg chg="add mod">
          <ac:chgData name="Cotter, Kyra" userId="4e7fbce1-2768-4379-b27f-89c7b880eae7" providerId="ADAL" clId="{AF9B4987-C563-4938-ADC4-F6C606C79933}" dt="2021-03-08T15:27:39.440" v="59"/>
          <ac:picMkLst>
            <pc:docMk/>
            <pc:sldMk cId="1733860316" sldId="2648"/>
            <ac:picMk id="16" creationId="{7F74EEF6-9F9E-4684-A96C-3BA1BD237515}"/>
          </ac:picMkLst>
        </pc:picChg>
        <pc:picChg chg="del">
          <ac:chgData name="Cotter, Kyra" userId="4e7fbce1-2768-4379-b27f-89c7b880eae7" providerId="ADAL" clId="{AF9B4987-C563-4938-ADC4-F6C606C79933}" dt="2021-03-08T15:27:36.239" v="57" actId="478"/>
          <ac:picMkLst>
            <pc:docMk/>
            <pc:sldMk cId="1733860316" sldId="2648"/>
            <ac:picMk id="17" creationId="{C612A2F1-396D-4B5A-85D5-293C5A87EF95}"/>
          </ac:picMkLst>
        </pc:picChg>
        <pc:picChg chg="del">
          <ac:chgData name="Cotter, Kyra" userId="4e7fbce1-2768-4379-b27f-89c7b880eae7" providerId="ADAL" clId="{AF9B4987-C563-4938-ADC4-F6C606C79933}" dt="2021-03-08T15:27:38.824" v="58" actId="478"/>
          <ac:picMkLst>
            <pc:docMk/>
            <pc:sldMk cId="1733860316" sldId="2648"/>
            <ac:picMk id="18" creationId="{F326D543-76BE-43E4-B2CB-85E97CD62340}"/>
          </ac:picMkLst>
        </pc:picChg>
        <pc:picChg chg="del">
          <ac:chgData name="Cotter, Kyra" userId="4e7fbce1-2768-4379-b27f-89c7b880eae7" providerId="ADAL" clId="{AF9B4987-C563-4938-ADC4-F6C606C79933}" dt="2021-03-08T15:27:38.824" v="58" actId="478"/>
          <ac:picMkLst>
            <pc:docMk/>
            <pc:sldMk cId="1733860316" sldId="2648"/>
            <ac:picMk id="19" creationId="{62F8CC8F-C6C4-4BA3-AFD3-4919DD015EC0}"/>
          </ac:picMkLst>
        </pc:picChg>
        <pc:picChg chg="del">
          <ac:chgData name="Cotter, Kyra" userId="4e7fbce1-2768-4379-b27f-89c7b880eae7" providerId="ADAL" clId="{AF9B4987-C563-4938-ADC4-F6C606C79933}" dt="2021-03-08T15:27:38.824" v="58" actId="478"/>
          <ac:picMkLst>
            <pc:docMk/>
            <pc:sldMk cId="1733860316" sldId="2648"/>
            <ac:picMk id="20" creationId="{54F10947-8BEE-4367-AC84-ECB516FD84A8}"/>
          </ac:picMkLst>
        </pc:picChg>
        <pc:picChg chg="mod">
          <ac:chgData name="Cotter, Kyra" userId="4e7fbce1-2768-4379-b27f-89c7b880eae7" providerId="ADAL" clId="{AF9B4987-C563-4938-ADC4-F6C606C79933}" dt="2021-03-08T15:38:49.092" v="94" actId="1076"/>
          <ac:picMkLst>
            <pc:docMk/>
            <pc:sldMk cId="1733860316" sldId="2648"/>
            <ac:picMk id="21" creationId="{758BA293-01D7-42A3-BF0B-27FD16DDD0AB}"/>
          </ac:picMkLst>
        </pc:picChg>
        <pc:picChg chg="add mod">
          <ac:chgData name="Cotter, Kyra" userId="4e7fbce1-2768-4379-b27f-89c7b880eae7" providerId="ADAL" clId="{AF9B4987-C563-4938-ADC4-F6C606C79933}" dt="2021-03-08T15:27:39.440" v="59"/>
          <ac:picMkLst>
            <pc:docMk/>
            <pc:sldMk cId="1733860316" sldId="2648"/>
            <ac:picMk id="24" creationId="{18FC151A-F618-426E-83A6-CCA81E53DE1C}"/>
          </ac:picMkLst>
        </pc:picChg>
        <pc:picChg chg="add mod">
          <ac:chgData name="Cotter, Kyra" userId="4e7fbce1-2768-4379-b27f-89c7b880eae7" providerId="ADAL" clId="{AF9B4987-C563-4938-ADC4-F6C606C79933}" dt="2021-03-08T15:27:39.440" v="59"/>
          <ac:picMkLst>
            <pc:docMk/>
            <pc:sldMk cId="1733860316" sldId="2648"/>
            <ac:picMk id="25" creationId="{578DCC10-BA15-4D00-95F0-6F87FB339284}"/>
          </ac:picMkLst>
        </pc:picChg>
        <pc:picChg chg="add mod">
          <ac:chgData name="Cotter, Kyra" userId="4e7fbce1-2768-4379-b27f-89c7b880eae7" providerId="ADAL" clId="{AF9B4987-C563-4938-ADC4-F6C606C79933}" dt="2021-03-08T15:27:39.440" v="59"/>
          <ac:picMkLst>
            <pc:docMk/>
            <pc:sldMk cId="1733860316" sldId="2648"/>
            <ac:picMk id="26" creationId="{3A356433-5B7A-42B9-B5CD-39EA3ED911CD}"/>
          </ac:picMkLst>
        </pc:picChg>
        <pc:picChg chg="add mod">
          <ac:chgData name="Cotter, Kyra" userId="4e7fbce1-2768-4379-b27f-89c7b880eae7" providerId="ADAL" clId="{AF9B4987-C563-4938-ADC4-F6C606C79933}" dt="2021-03-08T15:42:49.096" v="151" actId="571"/>
          <ac:picMkLst>
            <pc:docMk/>
            <pc:sldMk cId="1733860316" sldId="2648"/>
            <ac:picMk id="27" creationId="{1742886D-6B20-4B50-9044-CFCD76FD9FD9}"/>
          </ac:picMkLst>
        </pc:picChg>
        <pc:picChg chg="add mod">
          <ac:chgData name="Cotter, Kyra" userId="4e7fbce1-2768-4379-b27f-89c7b880eae7" providerId="ADAL" clId="{AF9B4987-C563-4938-ADC4-F6C606C79933}" dt="2021-03-08T15:42:49.096" v="151" actId="571"/>
          <ac:picMkLst>
            <pc:docMk/>
            <pc:sldMk cId="1733860316" sldId="2648"/>
            <ac:picMk id="28" creationId="{9ABDB671-7266-4F2F-B66B-18ECB3E9CA63}"/>
          </ac:picMkLst>
        </pc:picChg>
        <pc:picChg chg="add mod">
          <ac:chgData name="Cotter, Kyra" userId="4e7fbce1-2768-4379-b27f-89c7b880eae7" providerId="ADAL" clId="{AF9B4987-C563-4938-ADC4-F6C606C79933}" dt="2021-03-08T15:42:49.096" v="151" actId="571"/>
          <ac:picMkLst>
            <pc:docMk/>
            <pc:sldMk cId="1733860316" sldId="2648"/>
            <ac:picMk id="29" creationId="{30CEDAF5-DCCF-4163-A5FD-3D3E63062001}"/>
          </ac:picMkLst>
        </pc:picChg>
      </pc:sldChg>
      <pc:sldChg chg="addSp delSp modSp mod chgLayout">
        <pc:chgData name="Cotter, Kyra" userId="4e7fbce1-2768-4379-b27f-89c7b880eae7" providerId="ADAL" clId="{AF9B4987-C563-4938-ADC4-F6C606C79933}" dt="2021-03-08T15:23:25.337" v="7" actId="6264"/>
        <pc:sldMkLst>
          <pc:docMk/>
          <pc:sldMk cId="779981771" sldId="2662"/>
        </pc:sldMkLst>
        <pc:spChg chg="mod ord">
          <ac:chgData name="Cotter, Kyra" userId="4e7fbce1-2768-4379-b27f-89c7b880eae7" providerId="ADAL" clId="{AF9B4987-C563-4938-ADC4-F6C606C79933}" dt="2021-03-08T15:23:25.337" v="7" actId="6264"/>
          <ac:spMkLst>
            <pc:docMk/>
            <pc:sldMk cId="779981771" sldId="2662"/>
            <ac:spMk id="2" creationId="{5022019E-A44C-4526-A4CF-B2384FFEBDB7}"/>
          </ac:spMkLst>
        </pc:spChg>
        <pc:spChg chg="mod ord">
          <ac:chgData name="Cotter, Kyra" userId="4e7fbce1-2768-4379-b27f-89c7b880eae7" providerId="ADAL" clId="{AF9B4987-C563-4938-ADC4-F6C606C79933}" dt="2021-03-08T15:23:25.337" v="7" actId="6264"/>
          <ac:spMkLst>
            <pc:docMk/>
            <pc:sldMk cId="779981771" sldId="2662"/>
            <ac:spMk id="3" creationId="{4A6D952E-94CA-417A-B76C-FB14D4885420}"/>
          </ac:spMkLst>
        </pc:spChg>
        <pc:spChg chg="mod ord">
          <ac:chgData name="Cotter, Kyra" userId="4e7fbce1-2768-4379-b27f-89c7b880eae7" providerId="ADAL" clId="{AF9B4987-C563-4938-ADC4-F6C606C79933}" dt="2021-03-08T15:23:25.337" v="7" actId="6264"/>
          <ac:spMkLst>
            <pc:docMk/>
            <pc:sldMk cId="779981771" sldId="2662"/>
            <ac:spMk id="4" creationId="{F5DDECAB-1DC9-4A7E-8E4A-0AF80732C740}"/>
          </ac:spMkLst>
        </pc:spChg>
        <pc:spChg chg="mod ord">
          <ac:chgData name="Cotter, Kyra" userId="4e7fbce1-2768-4379-b27f-89c7b880eae7" providerId="ADAL" clId="{AF9B4987-C563-4938-ADC4-F6C606C79933}" dt="2021-03-08T15:23:25.337" v="7" actId="6264"/>
          <ac:spMkLst>
            <pc:docMk/>
            <pc:sldMk cId="779981771" sldId="2662"/>
            <ac:spMk id="5" creationId="{4F8F0DAB-8816-4D7F-9078-70A0C7CFDC82}"/>
          </ac:spMkLst>
        </pc:spChg>
        <pc:spChg chg="mod ord">
          <ac:chgData name="Cotter, Kyra" userId="4e7fbce1-2768-4379-b27f-89c7b880eae7" providerId="ADAL" clId="{AF9B4987-C563-4938-ADC4-F6C606C79933}" dt="2021-03-08T15:23:25.337" v="7" actId="6264"/>
          <ac:spMkLst>
            <pc:docMk/>
            <pc:sldMk cId="779981771" sldId="2662"/>
            <ac:spMk id="6" creationId="{C7DB7C93-C458-4A7D-B897-AC7AAD3721A2}"/>
          </ac:spMkLst>
        </pc:spChg>
        <pc:spChg chg="add del mod">
          <ac:chgData name="Cotter, Kyra" userId="4e7fbce1-2768-4379-b27f-89c7b880eae7" providerId="ADAL" clId="{AF9B4987-C563-4938-ADC4-F6C606C79933}" dt="2021-03-08T15:23:25.337" v="7" actId="6264"/>
          <ac:spMkLst>
            <pc:docMk/>
            <pc:sldMk cId="779981771" sldId="2662"/>
            <ac:spMk id="7" creationId="{7E03C8B6-DE28-4EF9-AEE6-03E55E0A868E}"/>
          </ac:spMkLst>
        </pc:spChg>
        <pc:spChg chg="add del mod">
          <ac:chgData name="Cotter, Kyra" userId="4e7fbce1-2768-4379-b27f-89c7b880eae7" providerId="ADAL" clId="{AF9B4987-C563-4938-ADC4-F6C606C79933}" dt="2021-03-08T15:23:25.337" v="7" actId="6264"/>
          <ac:spMkLst>
            <pc:docMk/>
            <pc:sldMk cId="779981771" sldId="2662"/>
            <ac:spMk id="8" creationId="{05D78DB9-3D69-48EC-A52B-42BD6765ED99}"/>
          </ac:spMkLst>
        </pc:spChg>
        <pc:spChg chg="add del mod">
          <ac:chgData name="Cotter, Kyra" userId="4e7fbce1-2768-4379-b27f-89c7b880eae7" providerId="ADAL" clId="{AF9B4987-C563-4938-ADC4-F6C606C79933}" dt="2021-03-08T15:23:25.337" v="7" actId="6264"/>
          <ac:spMkLst>
            <pc:docMk/>
            <pc:sldMk cId="779981771" sldId="2662"/>
            <ac:spMk id="9" creationId="{8F949B42-94ED-4EED-9EDB-F5B51D5E84E0}"/>
          </ac:spMkLst>
        </pc:spChg>
        <pc:spChg chg="add del mod">
          <ac:chgData name="Cotter, Kyra" userId="4e7fbce1-2768-4379-b27f-89c7b880eae7" providerId="ADAL" clId="{AF9B4987-C563-4938-ADC4-F6C606C79933}" dt="2021-03-08T15:23:25.337" v="7" actId="6264"/>
          <ac:spMkLst>
            <pc:docMk/>
            <pc:sldMk cId="779981771" sldId="2662"/>
            <ac:spMk id="10" creationId="{BB0120F4-6D12-4421-AA39-A637498E9CBE}"/>
          </ac:spMkLst>
        </pc:spChg>
        <pc:spChg chg="add del mod">
          <ac:chgData name="Cotter, Kyra" userId="4e7fbce1-2768-4379-b27f-89c7b880eae7" providerId="ADAL" clId="{AF9B4987-C563-4938-ADC4-F6C606C79933}" dt="2021-03-08T15:23:25.337" v="7" actId="6264"/>
          <ac:spMkLst>
            <pc:docMk/>
            <pc:sldMk cId="779981771" sldId="2662"/>
            <ac:spMk id="11" creationId="{195DCF35-3D91-43F2-B57A-658944A50AFE}"/>
          </ac:spMkLst>
        </pc:spChg>
      </pc:sldChg>
      <pc:sldChg chg="addSp delSp modSp mod chgLayout">
        <pc:chgData name="Cotter, Kyra" userId="4e7fbce1-2768-4379-b27f-89c7b880eae7" providerId="ADAL" clId="{AF9B4987-C563-4938-ADC4-F6C606C79933}" dt="2021-03-08T15:27:17.394" v="54" actId="1076"/>
        <pc:sldMkLst>
          <pc:docMk/>
          <pc:sldMk cId="804888548" sldId="2664"/>
        </pc:sldMkLst>
        <pc:spChg chg="mod ord">
          <ac:chgData name="Cotter, Kyra" userId="4e7fbce1-2768-4379-b27f-89c7b880eae7" providerId="ADAL" clId="{AF9B4987-C563-4938-ADC4-F6C606C79933}" dt="2021-03-08T15:23:35.846" v="9" actId="6264"/>
          <ac:spMkLst>
            <pc:docMk/>
            <pc:sldMk cId="804888548" sldId="2664"/>
            <ac:spMk id="2" creationId="{4FF32135-04FA-4D24-86D1-9CC433EF9ABE}"/>
          </ac:spMkLst>
        </pc:spChg>
        <pc:spChg chg="mod ord">
          <ac:chgData name="Cotter, Kyra" userId="4e7fbce1-2768-4379-b27f-89c7b880eae7" providerId="ADAL" clId="{AF9B4987-C563-4938-ADC4-F6C606C79933}" dt="2021-03-08T15:23:35.846" v="9" actId="6264"/>
          <ac:spMkLst>
            <pc:docMk/>
            <pc:sldMk cId="804888548" sldId="2664"/>
            <ac:spMk id="3" creationId="{946F790C-D0E1-4675-8271-FAEEC3D395B5}"/>
          </ac:spMkLst>
        </pc:spChg>
        <pc:spChg chg="mod ord">
          <ac:chgData name="Cotter, Kyra" userId="4e7fbce1-2768-4379-b27f-89c7b880eae7" providerId="ADAL" clId="{AF9B4987-C563-4938-ADC4-F6C606C79933}" dt="2021-03-08T15:23:35.846" v="9" actId="6264"/>
          <ac:spMkLst>
            <pc:docMk/>
            <pc:sldMk cId="804888548" sldId="2664"/>
            <ac:spMk id="4" creationId="{ADDFABB6-5E20-4AC9-A5E4-63EDDFCF45C6}"/>
          </ac:spMkLst>
        </pc:spChg>
        <pc:spChg chg="add del mod">
          <ac:chgData name="Cotter, Kyra" userId="4e7fbce1-2768-4379-b27f-89c7b880eae7" providerId="ADAL" clId="{AF9B4987-C563-4938-ADC4-F6C606C79933}" dt="2021-03-08T15:23:35.846" v="9" actId="6264"/>
          <ac:spMkLst>
            <pc:docMk/>
            <pc:sldMk cId="804888548" sldId="2664"/>
            <ac:spMk id="5" creationId="{73D34808-4F4B-4741-9DF8-07A22E32669F}"/>
          </ac:spMkLst>
        </pc:spChg>
        <pc:spChg chg="add del mod">
          <ac:chgData name="Cotter, Kyra" userId="4e7fbce1-2768-4379-b27f-89c7b880eae7" providerId="ADAL" clId="{AF9B4987-C563-4938-ADC4-F6C606C79933}" dt="2021-03-08T15:23:35.846" v="9" actId="6264"/>
          <ac:spMkLst>
            <pc:docMk/>
            <pc:sldMk cId="804888548" sldId="2664"/>
            <ac:spMk id="6" creationId="{373FE362-3BA3-443A-9EC0-7C5EEAEEE6E2}"/>
          </ac:spMkLst>
        </pc:spChg>
        <pc:spChg chg="add del mod">
          <ac:chgData name="Cotter, Kyra" userId="4e7fbce1-2768-4379-b27f-89c7b880eae7" providerId="ADAL" clId="{AF9B4987-C563-4938-ADC4-F6C606C79933}" dt="2021-03-08T15:23:35.846" v="9" actId="6264"/>
          <ac:spMkLst>
            <pc:docMk/>
            <pc:sldMk cId="804888548" sldId="2664"/>
            <ac:spMk id="11" creationId="{3546E430-39AA-48B8-B760-791481E2C4FE}"/>
          </ac:spMkLst>
        </pc:spChg>
        <pc:spChg chg="add del mod ord">
          <ac:chgData name="Cotter, Kyra" userId="4e7fbce1-2768-4379-b27f-89c7b880eae7" providerId="ADAL" clId="{AF9B4987-C563-4938-ADC4-F6C606C79933}" dt="2021-03-08T15:23:35.846" v="9" actId="6264"/>
          <ac:spMkLst>
            <pc:docMk/>
            <pc:sldMk cId="804888548" sldId="2664"/>
            <ac:spMk id="20" creationId="{DA13FC13-6F85-49FD-8822-7C0B9832B3F2}"/>
          </ac:spMkLst>
        </pc:spChg>
        <pc:spChg chg="add del mod ord">
          <ac:chgData name="Cotter, Kyra" userId="4e7fbce1-2768-4379-b27f-89c7b880eae7" providerId="ADAL" clId="{AF9B4987-C563-4938-ADC4-F6C606C79933}" dt="2021-03-08T15:23:35.846" v="9" actId="6264"/>
          <ac:spMkLst>
            <pc:docMk/>
            <pc:sldMk cId="804888548" sldId="2664"/>
            <ac:spMk id="21" creationId="{DA0409A8-ACD4-434F-8C98-66F33C960D0F}"/>
          </ac:spMkLst>
        </pc:spChg>
        <pc:picChg chg="del">
          <ac:chgData name="Cotter, Kyra" userId="4e7fbce1-2768-4379-b27f-89c7b880eae7" providerId="ADAL" clId="{AF9B4987-C563-4938-ADC4-F6C606C79933}" dt="2021-03-08T15:25:16.741" v="30" actId="478"/>
          <ac:picMkLst>
            <pc:docMk/>
            <pc:sldMk cId="804888548" sldId="2664"/>
            <ac:picMk id="7" creationId="{4C4D1F48-D520-4357-B677-00B75F376AF3}"/>
          </ac:picMkLst>
        </pc:picChg>
        <pc:picChg chg="del">
          <ac:chgData name="Cotter, Kyra" userId="4e7fbce1-2768-4379-b27f-89c7b880eae7" providerId="ADAL" clId="{AF9B4987-C563-4938-ADC4-F6C606C79933}" dt="2021-03-08T15:25:18.200" v="32" actId="478"/>
          <ac:picMkLst>
            <pc:docMk/>
            <pc:sldMk cId="804888548" sldId="2664"/>
            <ac:picMk id="8" creationId="{DF2E614C-EE00-4ABF-ADD2-31542D9113E9}"/>
          </ac:picMkLst>
        </pc:picChg>
        <pc:picChg chg="del">
          <ac:chgData name="Cotter, Kyra" userId="4e7fbce1-2768-4379-b27f-89c7b880eae7" providerId="ADAL" clId="{AF9B4987-C563-4938-ADC4-F6C606C79933}" dt="2021-03-08T15:25:17.487" v="31" actId="478"/>
          <ac:picMkLst>
            <pc:docMk/>
            <pc:sldMk cId="804888548" sldId="2664"/>
            <ac:picMk id="9" creationId="{D2FB6668-A47E-4B78-954F-42C8F35C19C7}"/>
          </ac:picMkLst>
        </pc:picChg>
        <pc:picChg chg="del">
          <ac:chgData name="Cotter, Kyra" userId="4e7fbce1-2768-4379-b27f-89c7b880eae7" providerId="ADAL" clId="{AF9B4987-C563-4938-ADC4-F6C606C79933}" dt="2021-03-08T15:25:18.859" v="33" actId="478"/>
          <ac:picMkLst>
            <pc:docMk/>
            <pc:sldMk cId="804888548" sldId="2664"/>
            <ac:picMk id="10" creationId="{6EFA4374-CEE6-489B-AF18-FBEFA25F2016}"/>
          </ac:picMkLst>
        </pc:picChg>
        <pc:picChg chg="add mod">
          <ac:chgData name="Cotter, Kyra" userId="4e7fbce1-2768-4379-b27f-89c7b880eae7" providerId="ADAL" clId="{AF9B4987-C563-4938-ADC4-F6C606C79933}" dt="2021-03-08T15:27:17.394" v="54" actId="1076"/>
          <ac:picMkLst>
            <pc:docMk/>
            <pc:sldMk cId="804888548" sldId="2664"/>
            <ac:picMk id="23" creationId="{3F6D0E58-A2D9-495B-8F8E-A5883F0125AB}"/>
          </ac:picMkLst>
        </pc:picChg>
        <pc:picChg chg="add mod">
          <ac:chgData name="Cotter, Kyra" userId="4e7fbce1-2768-4379-b27f-89c7b880eae7" providerId="ADAL" clId="{AF9B4987-C563-4938-ADC4-F6C606C79933}" dt="2021-03-08T15:27:17.394" v="54" actId="1076"/>
          <ac:picMkLst>
            <pc:docMk/>
            <pc:sldMk cId="804888548" sldId="2664"/>
            <ac:picMk id="24" creationId="{859952D0-BFA4-4A84-9E1E-95CDA20FBDB4}"/>
          </ac:picMkLst>
        </pc:picChg>
        <pc:picChg chg="add mod">
          <ac:chgData name="Cotter, Kyra" userId="4e7fbce1-2768-4379-b27f-89c7b880eae7" providerId="ADAL" clId="{AF9B4987-C563-4938-ADC4-F6C606C79933}" dt="2021-03-08T15:27:17.394" v="54" actId="1076"/>
          <ac:picMkLst>
            <pc:docMk/>
            <pc:sldMk cId="804888548" sldId="2664"/>
            <ac:picMk id="25" creationId="{4835BB8C-B810-420C-AD97-FD7C887A3502}"/>
          </ac:picMkLst>
        </pc:picChg>
        <pc:picChg chg="add mod">
          <ac:chgData name="Cotter, Kyra" userId="4e7fbce1-2768-4379-b27f-89c7b880eae7" providerId="ADAL" clId="{AF9B4987-C563-4938-ADC4-F6C606C79933}" dt="2021-03-08T15:27:17.394" v="54" actId="1076"/>
          <ac:picMkLst>
            <pc:docMk/>
            <pc:sldMk cId="804888548" sldId="2664"/>
            <ac:picMk id="26" creationId="{2CEC36BD-3180-4CBC-897C-E7A207A9C966}"/>
          </ac:picMkLst>
        </pc:picChg>
      </pc:sldChg>
      <pc:sldChg chg="addSp delSp modSp mod">
        <pc:chgData name="Cotter, Kyra" userId="4e7fbce1-2768-4379-b27f-89c7b880eae7" providerId="ADAL" clId="{AF9B4987-C563-4938-ADC4-F6C606C79933}" dt="2021-03-08T15:27:12.416" v="53" actId="1076"/>
        <pc:sldMkLst>
          <pc:docMk/>
          <pc:sldMk cId="2756141503" sldId="2665"/>
        </pc:sldMkLst>
        <pc:picChg chg="del">
          <ac:chgData name="Cotter, Kyra" userId="4e7fbce1-2768-4379-b27f-89c7b880eae7" providerId="ADAL" clId="{AF9B4987-C563-4938-ADC4-F6C606C79933}" dt="2021-03-08T15:25:37.363" v="37" actId="478"/>
          <ac:picMkLst>
            <pc:docMk/>
            <pc:sldMk cId="2756141503" sldId="2665"/>
            <ac:picMk id="7" creationId="{4C4D1F48-D520-4357-B677-00B75F376AF3}"/>
          </ac:picMkLst>
        </pc:picChg>
        <pc:picChg chg="del">
          <ac:chgData name="Cotter, Kyra" userId="4e7fbce1-2768-4379-b27f-89c7b880eae7" providerId="ADAL" clId="{AF9B4987-C563-4938-ADC4-F6C606C79933}" dt="2021-03-08T15:25:37.363" v="37" actId="478"/>
          <ac:picMkLst>
            <pc:docMk/>
            <pc:sldMk cId="2756141503" sldId="2665"/>
            <ac:picMk id="8" creationId="{DF2E614C-EE00-4ABF-ADD2-31542D9113E9}"/>
          </ac:picMkLst>
        </pc:picChg>
        <pc:picChg chg="del">
          <ac:chgData name="Cotter, Kyra" userId="4e7fbce1-2768-4379-b27f-89c7b880eae7" providerId="ADAL" clId="{AF9B4987-C563-4938-ADC4-F6C606C79933}" dt="2021-03-08T15:25:37.363" v="37" actId="478"/>
          <ac:picMkLst>
            <pc:docMk/>
            <pc:sldMk cId="2756141503" sldId="2665"/>
            <ac:picMk id="9" creationId="{D2FB6668-A47E-4B78-954F-42C8F35C19C7}"/>
          </ac:picMkLst>
        </pc:picChg>
        <pc:picChg chg="del">
          <ac:chgData name="Cotter, Kyra" userId="4e7fbce1-2768-4379-b27f-89c7b880eae7" providerId="ADAL" clId="{AF9B4987-C563-4938-ADC4-F6C606C79933}" dt="2021-03-08T15:25:37.363" v="37" actId="478"/>
          <ac:picMkLst>
            <pc:docMk/>
            <pc:sldMk cId="2756141503" sldId="2665"/>
            <ac:picMk id="10" creationId="{6EFA4374-CEE6-489B-AF18-FBEFA25F2016}"/>
          </ac:picMkLst>
        </pc:picChg>
        <pc:picChg chg="add del mod">
          <ac:chgData name="Cotter, Kyra" userId="4e7fbce1-2768-4379-b27f-89c7b880eae7" providerId="ADAL" clId="{AF9B4987-C563-4938-ADC4-F6C606C79933}" dt="2021-03-08T15:25:34.753" v="36"/>
          <ac:picMkLst>
            <pc:docMk/>
            <pc:sldMk cId="2756141503" sldId="2665"/>
            <ac:picMk id="11" creationId="{6AC8425E-B770-4051-B601-5E418D581C9A}"/>
          </ac:picMkLst>
        </pc:picChg>
        <pc:picChg chg="add del mod">
          <ac:chgData name="Cotter, Kyra" userId="4e7fbce1-2768-4379-b27f-89c7b880eae7" providerId="ADAL" clId="{AF9B4987-C563-4938-ADC4-F6C606C79933}" dt="2021-03-08T15:25:34.753" v="36"/>
          <ac:picMkLst>
            <pc:docMk/>
            <pc:sldMk cId="2756141503" sldId="2665"/>
            <ac:picMk id="12" creationId="{66325696-3999-4C35-9DA7-A49A31E08FCC}"/>
          </ac:picMkLst>
        </pc:picChg>
        <pc:picChg chg="add del mod">
          <ac:chgData name="Cotter, Kyra" userId="4e7fbce1-2768-4379-b27f-89c7b880eae7" providerId="ADAL" clId="{AF9B4987-C563-4938-ADC4-F6C606C79933}" dt="2021-03-08T15:25:34.753" v="36"/>
          <ac:picMkLst>
            <pc:docMk/>
            <pc:sldMk cId="2756141503" sldId="2665"/>
            <ac:picMk id="13" creationId="{D7E413C0-5D41-4F30-A760-49ADF7F1F7E7}"/>
          </ac:picMkLst>
        </pc:picChg>
        <pc:picChg chg="add del mod">
          <ac:chgData name="Cotter, Kyra" userId="4e7fbce1-2768-4379-b27f-89c7b880eae7" providerId="ADAL" clId="{AF9B4987-C563-4938-ADC4-F6C606C79933}" dt="2021-03-08T15:25:34.753" v="36"/>
          <ac:picMkLst>
            <pc:docMk/>
            <pc:sldMk cId="2756141503" sldId="2665"/>
            <ac:picMk id="14" creationId="{AA2BFBF8-0490-4EE0-AA4D-0BA7ED455007}"/>
          </ac:picMkLst>
        </pc:picChg>
        <pc:picChg chg="add mod">
          <ac:chgData name="Cotter, Kyra" userId="4e7fbce1-2768-4379-b27f-89c7b880eae7" providerId="ADAL" clId="{AF9B4987-C563-4938-ADC4-F6C606C79933}" dt="2021-03-08T15:27:12.416" v="53" actId="1076"/>
          <ac:picMkLst>
            <pc:docMk/>
            <pc:sldMk cId="2756141503" sldId="2665"/>
            <ac:picMk id="15" creationId="{9E56F7B0-AD19-4E56-B731-512A977C013D}"/>
          </ac:picMkLst>
        </pc:picChg>
        <pc:picChg chg="add mod">
          <ac:chgData name="Cotter, Kyra" userId="4e7fbce1-2768-4379-b27f-89c7b880eae7" providerId="ADAL" clId="{AF9B4987-C563-4938-ADC4-F6C606C79933}" dt="2021-03-08T15:27:12.416" v="53" actId="1076"/>
          <ac:picMkLst>
            <pc:docMk/>
            <pc:sldMk cId="2756141503" sldId="2665"/>
            <ac:picMk id="16" creationId="{ECA2EFFB-2F92-44CB-AC5F-989D7B2B224C}"/>
          </ac:picMkLst>
        </pc:picChg>
        <pc:picChg chg="add mod">
          <ac:chgData name="Cotter, Kyra" userId="4e7fbce1-2768-4379-b27f-89c7b880eae7" providerId="ADAL" clId="{AF9B4987-C563-4938-ADC4-F6C606C79933}" dt="2021-03-08T15:27:12.416" v="53" actId="1076"/>
          <ac:picMkLst>
            <pc:docMk/>
            <pc:sldMk cId="2756141503" sldId="2665"/>
            <ac:picMk id="17" creationId="{427644CC-C32B-4131-839B-253D22D161C0}"/>
          </ac:picMkLst>
        </pc:picChg>
        <pc:picChg chg="add mod">
          <ac:chgData name="Cotter, Kyra" userId="4e7fbce1-2768-4379-b27f-89c7b880eae7" providerId="ADAL" clId="{AF9B4987-C563-4938-ADC4-F6C606C79933}" dt="2021-03-08T15:27:12.416" v="53" actId="1076"/>
          <ac:picMkLst>
            <pc:docMk/>
            <pc:sldMk cId="2756141503" sldId="2665"/>
            <ac:picMk id="18" creationId="{9F07E5A9-434C-490A-BBEA-640073C32823}"/>
          </ac:picMkLst>
        </pc:picChg>
      </pc:sldChg>
      <pc:sldChg chg="addSp delSp modSp mod">
        <pc:chgData name="Cotter, Kyra" userId="4e7fbce1-2768-4379-b27f-89c7b880eae7" providerId="ADAL" clId="{AF9B4987-C563-4938-ADC4-F6C606C79933}" dt="2021-03-08T15:35:57.506" v="73" actId="14826"/>
        <pc:sldMkLst>
          <pc:docMk/>
          <pc:sldMk cId="1437184506" sldId="2666"/>
        </pc:sldMkLst>
        <pc:picChg chg="mod">
          <ac:chgData name="Cotter, Kyra" userId="4e7fbce1-2768-4379-b27f-89c7b880eae7" providerId="ADAL" clId="{AF9B4987-C563-4938-ADC4-F6C606C79933}" dt="2021-03-08T15:35:01.693" v="71" actId="14826"/>
          <ac:picMkLst>
            <pc:docMk/>
            <pc:sldMk cId="1437184506" sldId="2666"/>
            <ac:picMk id="10" creationId="{034D6E0B-129B-41E1-8558-E278070D65BD}"/>
          </ac:picMkLst>
        </pc:picChg>
        <pc:picChg chg="add del mod">
          <ac:chgData name="Cotter, Kyra" userId="4e7fbce1-2768-4379-b27f-89c7b880eae7" providerId="ADAL" clId="{AF9B4987-C563-4938-ADC4-F6C606C79933}" dt="2021-03-08T15:26:35.492" v="45" actId="478"/>
          <ac:picMkLst>
            <pc:docMk/>
            <pc:sldMk cId="1437184506" sldId="2666"/>
            <ac:picMk id="16" creationId="{A0EAEC0E-0EDC-44BB-94EE-E157EE28EB31}"/>
          </ac:picMkLst>
        </pc:picChg>
        <pc:picChg chg="del">
          <ac:chgData name="Cotter, Kyra" userId="4e7fbce1-2768-4379-b27f-89c7b880eae7" providerId="ADAL" clId="{AF9B4987-C563-4938-ADC4-F6C606C79933}" dt="2021-03-08T15:25:47.926" v="39" actId="478"/>
          <ac:picMkLst>
            <pc:docMk/>
            <pc:sldMk cId="1437184506" sldId="2666"/>
            <ac:picMk id="17" creationId="{4A8F44A1-AE50-4B7C-B365-C5A1FD92388C}"/>
          </ac:picMkLst>
        </pc:picChg>
        <pc:picChg chg="del">
          <ac:chgData name="Cotter, Kyra" userId="4e7fbce1-2768-4379-b27f-89c7b880eae7" providerId="ADAL" clId="{AF9B4987-C563-4938-ADC4-F6C606C79933}" dt="2021-03-08T15:25:47.926" v="39" actId="478"/>
          <ac:picMkLst>
            <pc:docMk/>
            <pc:sldMk cId="1437184506" sldId="2666"/>
            <ac:picMk id="18" creationId="{291BE9A0-F04F-4450-80BC-25A39D45C7CE}"/>
          </ac:picMkLst>
        </pc:picChg>
        <pc:picChg chg="add mod">
          <ac:chgData name="Cotter, Kyra" userId="4e7fbce1-2768-4379-b27f-89c7b880eae7" providerId="ADAL" clId="{AF9B4987-C563-4938-ADC4-F6C606C79933}" dt="2021-03-08T15:27:05.320" v="52" actId="1076"/>
          <ac:picMkLst>
            <pc:docMk/>
            <pc:sldMk cId="1437184506" sldId="2666"/>
            <ac:picMk id="19" creationId="{F6A35805-1259-4323-8FBF-8E342CE270C2}"/>
          </ac:picMkLst>
        </pc:picChg>
        <pc:picChg chg="del">
          <ac:chgData name="Cotter, Kyra" userId="4e7fbce1-2768-4379-b27f-89c7b880eae7" providerId="ADAL" clId="{AF9B4987-C563-4938-ADC4-F6C606C79933}" dt="2021-03-08T15:25:47.926" v="39" actId="478"/>
          <ac:picMkLst>
            <pc:docMk/>
            <pc:sldMk cId="1437184506" sldId="2666"/>
            <ac:picMk id="20" creationId="{EA33BC08-8718-4714-9DE7-239CD64E312F}"/>
          </ac:picMkLst>
        </pc:picChg>
        <pc:picChg chg="add mod">
          <ac:chgData name="Cotter, Kyra" userId="4e7fbce1-2768-4379-b27f-89c7b880eae7" providerId="ADAL" clId="{AF9B4987-C563-4938-ADC4-F6C606C79933}" dt="2021-03-08T15:27:05.320" v="52" actId="1076"/>
          <ac:picMkLst>
            <pc:docMk/>
            <pc:sldMk cId="1437184506" sldId="2666"/>
            <ac:picMk id="21" creationId="{900F0C30-0F71-415B-BFCB-AD6C5ED512B2}"/>
          </ac:picMkLst>
        </pc:picChg>
        <pc:picChg chg="add mod">
          <ac:chgData name="Cotter, Kyra" userId="4e7fbce1-2768-4379-b27f-89c7b880eae7" providerId="ADAL" clId="{AF9B4987-C563-4938-ADC4-F6C606C79933}" dt="2021-03-08T15:27:05.320" v="52" actId="1076"/>
          <ac:picMkLst>
            <pc:docMk/>
            <pc:sldMk cId="1437184506" sldId="2666"/>
            <ac:picMk id="22" creationId="{0B3DA57B-486B-403D-B1A2-044AC0AEC263}"/>
          </ac:picMkLst>
        </pc:picChg>
        <pc:picChg chg="add mod">
          <ac:chgData name="Cotter, Kyra" userId="4e7fbce1-2768-4379-b27f-89c7b880eae7" providerId="ADAL" clId="{AF9B4987-C563-4938-ADC4-F6C606C79933}" dt="2021-03-08T15:27:05.320" v="52" actId="1076"/>
          <ac:picMkLst>
            <pc:docMk/>
            <pc:sldMk cId="1437184506" sldId="2666"/>
            <ac:picMk id="23" creationId="{9C2026CF-67F0-42E4-9326-C59523FF36E5}"/>
          </ac:picMkLst>
        </pc:picChg>
        <pc:picChg chg="del">
          <ac:chgData name="Cotter, Kyra" userId="4e7fbce1-2768-4379-b27f-89c7b880eae7" providerId="ADAL" clId="{AF9B4987-C563-4938-ADC4-F6C606C79933}" dt="2021-03-08T15:25:47.926" v="39" actId="478"/>
          <ac:picMkLst>
            <pc:docMk/>
            <pc:sldMk cId="1437184506" sldId="2666"/>
            <ac:picMk id="24" creationId="{3AA80AC6-42FE-453C-9888-0F0D8B98C182}"/>
          </ac:picMkLst>
        </pc:picChg>
        <pc:picChg chg="mod">
          <ac:chgData name="Cotter, Kyra" userId="4e7fbce1-2768-4379-b27f-89c7b880eae7" providerId="ADAL" clId="{AF9B4987-C563-4938-ADC4-F6C606C79933}" dt="2021-03-08T15:35:23.149" v="72" actId="14826"/>
          <ac:picMkLst>
            <pc:docMk/>
            <pc:sldMk cId="1437184506" sldId="2666"/>
            <ac:picMk id="27" creationId="{7369F79C-7B65-4C29-B175-0DE9D0745A47}"/>
          </ac:picMkLst>
        </pc:picChg>
        <pc:picChg chg="mod">
          <ac:chgData name="Cotter, Kyra" userId="4e7fbce1-2768-4379-b27f-89c7b880eae7" providerId="ADAL" clId="{AF9B4987-C563-4938-ADC4-F6C606C79933}" dt="2021-03-08T15:35:57.506" v="73" actId="14826"/>
          <ac:picMkLst>
            <pc:docMk/>
            <pc:sldMk cId="1437184506" sldId="2666"/>
            <ac:picMk id="28" creationId="{DC305F59-2CF7-408F-8E95-9A26200704D7}"/>
          </ac:picMkLst>
        </pc:picChg>
      </pc:sldChg>
      <pc:sldChg chg="addSp delSp modSp mod">
        <pc:chgData name="Cotter, Kyra" userId="4e7fbce1-2768-4379-b27f-89c7b880eae7" providerId="ADAL" clId="{AF9B4987-C563-4938-ADC4-F6C606C79933}" dt="2021-03-08T15:42:59.951" v="155" actId="571"/>
        <pc:sldMkLst>
          <pc:docMk/>
          <pc:sldMk cId="1400425220" sldId="2667"/>
        </pc:sldMkLst>
        <pc:spChg chg="mod">
          <ac:chgData name="Cotter, Kyra" userId="4e7fbce1-2768-4379-b27f-89c7b880eae7" providerId="ADAL" clId="{AF9B4987-C563-4938-ADC4-F6C606C79933}" dt="2021-03-08T15:39:11.587" v="103" actId="20577"/>
          <ac:spMkLst>
            <pc:docMk/>
            <pc:sldMk cId="1400425220" sldId="2667"/>
            <ac:spMk id="4" creationId="{7CF831ED-E3BF-41B5-A7EC-A128F7FB9C39}"/>
          </ac:spMkLst>
        </pc:spChg>
        <pc:picChg chg="del">
          <ac:chgData name="Cotter, Kyra" userId="4e7fbce1-2768-4379-b27f-89c7b880eae7" providerId="ADAL" clId="{AF9B4987-C563-4938-ADC4-F6C606C79933}" dt="2021-03-08T15:27:55.292" v="62" actId="478"/>
          <ac:picMkLst>
            <pc:docMk/>
            <pc:sldMk cId="1400425220" sldId="2667"/>
            <ac:picMk id="8" creationId="{21832852-DB48-42D8-893A-5AF4FC837995}"/>
          </ac:picMkLst>
        </pc:picChg>
        <pc:picChg chg="del">
          <ac:chgData name="Cotter, Kyra" userId="4e7fbce1-2768-4379-b27f-89c7b880eae7" providerId="ADAL" clId="{AF9B4987-C563-4938-ADC4-F6C606C79933}" dt="2021-03-08T15:27:55.292" v="62" actId="478"/>
          <ac:picMkLst>
            <pc:docMk/>
            <pc:sldMk cId="1400425220" sldId="2667"/>
            <ac:picMk id="9" creationId="{98F8B7D3-BA45-4A8D-9129-2058D63DB650}"/>
          </ac:picMkLst>
        </pc:picChg>
        <pc:picChg chg="del">
          <ac:chgData name="Cotter, Kyra" userId="4e7fbce1-2768-4379-b27f-89c7b880eae7" providerId="ADAL" clId="{AF9B4987-C563-4938-ADC4-F6C606C79933}" dt="2021-03-08T15:27:55.292" v="62" actId="478"/>
          <ac:picMkLst>
            <pc:docMk/>
            <pc:sldMk cId="1400425220" sldId="2667"/>
            <ac:picMk id="10" creationId="{E53361AF-CB18-4B97-94FA-B9E9640227F9}"/>
          </ac:picMkLst>
        </pc:picChg>
        <pc:picChg chg="del">
          <ac:chgData name="Cotter, Kyra" userId="4e7fbce1-2768-4379-b27f-89c7b880eae7" providerId="ADAL" clId="{AF9B4987-C563-4938-ADC4-F6C606C79933}" dt="2021-03-08T15:27:53.226" v="61" actId="478"/>
          <ac:picMkLst>
            <pc:docMk/>
            <pc:sldMk cId="1400425220" sldId="2667"/>
            <ac:picMk id="11" creationId="{7583E365-BFF8-498B-8485-A1D477FE1F59}"/>
          </ac:picMkLst>
        </pc:picChg>
        <pc:picChg chg="add del mod">
          <ac:chgData name="Cotter, Kyra" userId="4e7fbce1-2768-4379-b27f-89c7b880eae7" providerId="ADAL" clId="{AF9B4987-C563-4938-ADC4-F6C606C79933}" dt="2021-03-08T15:27:53.226" v="61" actId="478"/>
          <ac:picMkLst>
            <pc:docMk/>
            <pc:sldMk cId="1400425220" sldId="2667"/>
            <ac:picMk id="12" creationId="{E7829629-A220-4452-90C3-AE8B91356131}"/>
          </ac:picMkLst>
        </pc:picChg>
        <pc:picChg chg="add del mod">
          <ac:chgData name="Cotter, Kyra" userId="4e7fbce1-2768-4379-b27f-89c7b880eae7" providerId="ADAL" clId="{AF9B4987-C563-4938-ADC4-F6C606C79933}" dt="2021-03-08T15:27:53.226" v="61" actId="478"/>
          <ac:picMkLst>
            <pc:docMk/>
            <pc:sldMk cId="1400425220" sldId="2667"/>
            <ac:picMk id="13" creationId="{3BFD9C4E-2022-40BB-8DB2-439AE1896831}"/>
          </ac:picMkLst>
        </pc:picChg>
        <pc:picChg chg="add del mod">
          <ac:chgData name="Cotter, Kyra" userId="4e7fbce1-2768-4379-b27f-89c7b880eae7" providerId="ADAL" clId="{AF9B4987-C563-4938-ADC4-F6C606C79933}" dt="2021-03-08T15:27:53.226" v="61" actId="478"/>
          <ac:picMkLst>
            <pc:docMk/>
            <pc:sldMk cId="1400425220" sldId="2667"/>
            <ac:picMk id="14" creationId="{57FA8F90-5730-4E2B-897E-936E3B30F093}"/>
          </ac:picMkLst>
        </pc:picChg>
        <pc:picChg chg="add mod">
          <ac:chgData name="Cotter, Kyra" userId="4e7fbce1-2768-4379-b27f-89c7b880eae7" providerId="ADAL" clId="{AF9B4987-C563-4938-ADC4-F6C606C79933}" dt="2021-03-08T15:27:56.125" v="63"/>
          <ac:picMkLst>
            <pc:docMk/>
            <pc:sldMk cId="1400425220" sldId="2667"/>
            <ac:picMk id="15" creationId="{49F03A51-E95C-41E1-AC0F-D416A7203998}"/>
          </ac:picMkLst>
        </pc:picChg>
        <pc:picChg chg="add del mod">
          <ac:chgData name="Cotter, Kyra" userId="4e7fbce1-2768-4379-b27f-89c7b880eae7" providerId="ADAL" clId="{AF9B4987-C563-4938-ADC4-F6C606C79933}" dt="2021-03-08T15:27:59.630" v="64" actId="478"/>
          <ac:picMkLst>
            <pc:docMk/>
            <pc:sldMk cId="1400425220" sldId="2667"/>
            <ac:picMk id="16" creationId="{FA1F72AC-8A1D-4963-BF84-3FEEF4C80D21}"/>
          </ac:picMkLst>
        </pc:picChg>
        <pc:picChg chg="add mod">
          <ac:chgData name="Cotter, Kyra" userId="4e7fbce1-2768-4379-b27f-89c7b880eae7" providerId="ADAL" clId="{AF9B4987-C563-4938-ADC4-F6C606C79933}" dt="2021-03-08T15:27:56.125" v="63"/>
          <ac:picMkLst>
            <pc:docMk/>
            <pc:sldMk cId="1400425220" sldId="2667"/>
            <ac:picMk id="17" creationId="{269CDD51-9B63-468A-9B73-2F7300C2F8E7}"/>
          </ac:picMkLst>
        </pc:picChg>
        <pc:picChg chg="add mod">
          <ac:chgData name="Cotter, Kyra" userId="4e7fbce1-2768-4379-b27f-89c7b880eae7" providerId="ADAL" clId="{AF9B4987-C563-4938-ADC4-F6C606C79933}" dt="2021-03-08T15:28:03.995" v="65"/>
          <ac:picMkLst>
            <pc:docMk/>
            <pc:sldMk cId="1400425220" sldId="2667"/>
            <ac:picMk id="18" creationId="{752F665D-EEB7-46B6-AE0C-DBDFFDD4231C}"/>
          </ac:picMkLst>
        </pc:picChg>
        <pc:picChg chg="add mod">
          <ac:chgData name="Cotter, Kyra" userId="4e7fbce1-2768-4379-b27f-89c7b880eae7" providerId="ADAL" clId="{AF9B4987-C563-4938-ADC4-F6C606C79933}" dt="2021-03-08T15:28:24.917" v="70" actId="1076"/>
          <ac:picMkLst>
            <pc:docMk/>
            <pc:sldMk cId="1400425220" sldId="2667"/>
            <ac:picMk id="19" creationId="{053BCE75-40C9-4352-9179-B63256DD75A0}"/>
          </ac:picMkLst>
        </pc:picChg>
        <pc:picChg chg="add mod">
          <ac:chgData name="Cotter, Kyra" userId="4e7fbce1-2768-4379-b27f-89c7b880eae7" providerId="ADAL" clId="{AF9B4987-C563-4938-ADC4-F6C606C79933}" dt="2021-03-08T15:42:59.951" v="155" actId="571"/>
          <ac:picMkLst>
            <pc:docMk/>
            <pc:sldMk cId="1400425220" sldId="2667"/>
            <ac:picMk id="20" creationId="{EB932B9E-B2EC-47E3-88C6-D1623CBF2E12}"/>
          </ac:picMkLst>
        </pc:picChg>
        <pc:picChg chg="add mod">
          <ac:chgData name="Cotter, Kyra" userId="4e7fbce1-2768-4379-b27f-89c7b880eae7" providerId="ADAL" clId="{AF9B4987-C563-4938-ADC4-F6C606C79933}" dt="2021-03-08T15:42:59.951" v="155" actId="571"/>
          <ac:picMkLst>
            <pc:docMk/>
            <pc:sldMk cId="1400425220" sldId="2667"/>
            <ac:picMk id="21" creationId="{309600AD-6AB1-4B85-8C69-3FD1443A8B69}"/>
          </ac:picMkLst>
        </pc:picChg>
        <pc:picChg chg="add mod">
          <ac:chgData name="Cotter, Kyra" userId="4e7fbce1-2768-4379-b27f-89c7b880eae7" providerId="ADAL" clId="{AF9B4987-C563-4938-ADC4-F6C606C79933}" dt="2021-03-08T15:42:59.951" v="155" actId="571"/>
          <ac:picMkLst>
            <pc:docMk/>
            <pc:sldMk cId="1400425220" sldId="2667"/>
            <ac:picMk id="22" creationId="{2660CA62-5FA9-4F7F-974B-BB4EC41F7C0B}"/>
          </ac:picMkLst>
        </pc:picChg>
      </pc:sldChg>
      <pc:sldChg chg="addSp delSp modSp mod">
        <pc:chgData name="Cotter, Kyra" userId="4e7fbce1-2768-4379-b27f-89c7b880eae7" providerId="ADAL" clId="{AF9B4987-C563-4938-ADC4-F6C606C79933}" dt="2021-03-08T15:43:43.351" v="167" actId="14100"/>
        <pc:sldMkLst>
          <pc:docMk/>
          <pc:sldMk cId="421432463" sldId="2668"/>
        </pc:sldMkLst>
        <pc:spChg chg="mod">
          <ac:chgData name="Cotter, Kyra" userId="4e7fbce1-2768-4379-b27f-89c7b880eae7" providerId="ADAL" clId="{AF9B4987-C563-4938-ADC4-F6C606C79933}" dt="2021-03-08T15:39:25.487" v="105" actId="20577"/>
          <ac:spMkLst>
            <pc:docMk/>
            <pc:sldMk cId="421432463" sldId="2668"/>
            <ac:spMk id="15" creationId="{A335540B-9510-B14A-92C6-FD851C6E27EB}"/>
          </ac:spMkLst>
        </pc:spChg>
        <pc:spChg chg="mod">
          <ac:chgData name="Cotter, Kyra" userId="4e7fbce1-2768-4379-b27f-89c7b880eae7" providerId="ADAL" clId="{AF9B4987-C563-4938-ADC4-F6C606C79933}" dt="2021-03-08T15:43:43.351" v="167" actId="14100"/>
          <ac:spMkLst>
            <pc:docMk/>
            <pc:sldMk cId="421432463" sldId="2668"/>
            <ac:spMk id="22" creationId="{8C45A127-0E27-45B0-8E52-3B43B76110AB}"/>
          </ac:spMkLst>
        </pc:spChg>
        <pc:picChg chg="mod">
          <ac:chgData name="Cotter, Kyra" userId="4e7fbce1-2768-4379-b27f-89c7b880eae7" providerId="ADAL" clId="{AF9B4987-C563-4938-ADC4-F6C606C79933}" dt="2021-03-08T15:40:15.809" v="108" actId="14826"/>
          <ac:picMkLst>
            <pc:docMk/>
            <pc:sldMk cId="421432463" sldId="2668"/>
            <ac:picMk id="11" creationId="{C02F793A-7B27-4444-801A-A4BD841BBC98}"/>
          </ac:picMkLst>
        </pc:picChg>
        <pc:picChg chg="mod">
          <ac:chgData name="Cotter, Kyra" userId="4e7fbce1-2768-4379-b27f-89c7b880eae7" providerId="ADAL" clId="{AF9B4987-C563-4938-ADC4-F6C606C79933}" dt="2021-03-08T15:39:40.698" v="106" actId="14826"/>
          <ac:picMkLst>
            <pc:docMk/>
            <pc:sldMk cId="421432463" sldId="2668"/>
            <ac:picMk id="20" creationId="{A0E073F7-3CF7-42A3-9D19-ADB62BB6713B}"/>
          </ac:picMkLst>
        </pc:picChg>
        <pc:picChg chg="del">
          <ac:chgData name="Cotter, Kyra" userId="4e7fbce1-2768-4379-b27f-89c7b880eae7" providerId="ADAL" clId="{AF9B4987-C563-4938-ADC4-F6C606C79933}" dt="2021-03-08T15:43:40.815" v="166" actId="478"/>
          <ac:picMkLst>
            <pc:docMk/>
            <pc:sldMk cId="421432463" sldId="2668"/>
            <ac:picMk id="21" creationId="{758BA293-01D7-42A3-BF0B-27FD16DDD0AB}"/>
          </ac:picMkLst>
        </pc:picChg>
        <pc:picChg chg="mod">
          <ac:chgData name="Cotter, Kyra" userId="4e7fbce1-2768-4379-b27f-89c7b880eae7" providerId="ADAL" clId="{AF9B4987-C563-4938-ADC4-F6C606C79933}" dt="2021-03-08T15:39:50.921" v="107" actId="14826"/>
          <ac:picMkLst>
            <pc:docMk/>
            <pc:sldMk cId="421432463" sldId="2668"/>
            <ac:picMk id="25" creationId="{3F347F09-CCC2-44C0-B91D-9A2EE2124195}"/>
          </ac:picMkLst>
        </pc:picChg>
        <pc:picChg chg="del">
          <ac:chgData name="Cotter, Kyra" userId="4e7fbce1-2768-4379-b27f-89c7b880eae7" providerId="ADAL" clId="{AF9B4987-C563-4938-ADC4-F6C606C79933}" dt="2021-03-08T15:43:04.760" v="156" actId="478"/>
          <ac:picMkLst>
            <pc:docMk/>
            <pc:sldMk cId="421432463" sldId="2668"/>
            <ac:picMk id="26" creationId="{28DADC9E-CBB0-4AC0-8BBC-0F9589DDF693}"/>
          </ac:picMkLst>
        </pc:picChg>
        <pc:picChg chg="mod">
          <ac:chgData name="Cotter, Kyra" userId="4e7fbce1-2768-4379-b27f-89c7b880eae7" providerId="ADAL" clId="{AF9B4987-C563-4938-ADC4-F6C606C79933}" dt="2021-03-08T15:40:50.598" v="109" actId="14826"/>
          <ac:picMkLst>
            <pc:docMk/>
            <pc:sldMk cId="421432463" sldId="2668"/>
            <ac:picMk id="27" creationId="{51272F2F-7A3C-4CE5-A1DB-57B3451F101A}"/>
          </ac:picMkLst>
        </pc:picChg>
        <pc:picChg chg="del">
          <ac:chgData name="Cotter, Kyra" userId="4e7fbce1-2768-4379-b27f-89c7b880eae7" providerId="ADAL" clId="{AF9B4987-C563-4938-ADC4-F6C606C79933}" dt="2021-03-08T15:43:06.247" v="158" actId="478"/>
          <ac:picMkLst>
            <pc:docMk/>
            <pc:sldMk cId="421432463" sldId="2668"/>
            <ac:picMk id="32" creationId="{51B60F32-B86B-41DB-B07E-D7AA491B6DA0}"/>
          </ac:picMkLst>
        </pc:picChg>
        <pc:picChg chg="del">
          <ac:chgData name="Cotter, Kyra" userId="4e7fbce1-2768-4379-b27f-89c7b880eae7" providerId="ADAL" clId="{AF9B4987-C563-4938-ADC4-F6C606C79933}" dt="2021-03-08T15:43:05.616" v="157" actId="478"/>
          <ac:picMkLst>
            <pc:docMk/>
            <pc:sldMk cId="421432463" sldId="2668"/>
            <ac:picMk id="35" creationId="{3C11FBF5-D3E5-4AB7-873F-B9EAC2AD0372}"/>
          </ac:picMkLst>
        </pc:picChg>
        <pc:picChg chg="del">
          <ac:chgData name="Cotter, Kyra" userId="4e7fbce1-2768-4379-b27f-89c7b880eae7" providerId="ADAL" clId="{AF9B4987-C563-4938-ADC4-F6C606C79933}" dt="2021-03-08T15:43:06.903" v="159" actId="478"/>
          <ac:picMkLst>
            <pc:docMk/>
            <pc:sldMk cId="421432463" sldId="2668"/>
            <ac:picMk id="36" creationId="{F17818EC-0843-4B81-A867-1617A7355687}"/>
          </ac:picMkLst>
        </pc:picChg>
        <pc:picChg chg="add mod">
          <ac:chgData name="Cotter, Kyra" userId="4e7fbce1-2768-4379-b27f-89c7b880eae7" providerId="ADAL" clId="{AF9B4987-C563-4938-ADC4-F6C606C79933}" dt="2021-03-08T15:43:07.697" v="160"/>
          <ac:picMkLst>
            <pc:docMk/>
            <pc:sldMk cId="421432463" sldId="2668"/>
            <ac:picMk id="38" creationId="{16938F93-2F06-458A-9891-EFEA9CCD7587}"/>
          </ac:picMkLst>
        </pc:picChg>
        <pc:picChg chg="add del mod">
          <ac:chgData name="Cotter, Kyra" userId="4e7fbce1-2768-4379-b27f-89c7b880eae7" providerId="ADAL" clId="{AF9B4987-C563-4938-ADC4-F6C606C79933}" dt="2021-03-08T15:43:20.175" v="162" actId="478"/>
          <ac:picMkLst>
            <pc:docMk/>
            <pc:sldMk cId="421432463" sldId="2668"/>
            <ac:picMk id="39" creationId="{47D4F6D9-8816-4641-9925-B46E3DBB03E5}"/>
          </ac:picMkLst>
        </pc:picChg>
        <pc:picChg chg="add mod">
          <ac:chgData name="Cotter, Kyra" userId="4e7fbce1-2768-4379-b27f-89c7b880eae7" providerId="ADAL" clId="{AF9B4987-C563-4938-ADC4-F6C606C79933}" dt="2021-03-08T15:43:07.697" v="160"/>
          <ac:picMkLst>
            <pc:docMk/>
            <pc:sldMk cId="421432463" sldId="2668"/>
            <ac:picMk id="40" creationId="{8999E4B1-6EC4-4F12-9753-210FA42F9446}"/>
          </ac:picMkLst>
        </pc:picChg>
        <pc:picChg chg="add mod">
          <ac:chgData name="Cotter, Kyra" userId="4e7fbce1-2768-4379-b27f-89c7b880eae7" providerId="ADAL" clId="{AF9B4987-C563-4938-ADC4-F6C606C79933}" dt="2021-03-08T15:43:14.952" v="161"/>
          <ac:picMkLst>
            <pc:docMk/>
            <pc:sldMk cId="421432463" sldId="2668"/>
            <ac:picMk id="41" creationId="{BE834325-452D-4F03-A269-E80362ACD97A}"/>
          </ac:picMkLst>
        </pc:picChg>
        <pc:picChg chg="add mod">
          <ac:chgData name="Cotter, Kyra" userId="4e7fbce1-2768-4379-b27f-89c7b880eae7" providerId="ADAL" clId="{AF9B4987-C563-4938-ADC4-F6C606C79933}" dt="2021-03-08T15:43:30.812" v="165" actId="1076"/>
          <ac:picMkLst>
            <pc:docMk/>
            <pc:sldMk cId="421432463" sldId="2668"/>
            <ac:picMk id="42" creationId="{B33C5487-EA17-447A-A957-03FD711FE3A7}"/>
          </ac:picMkLst>
        </pc:picChg>
        <pc:cxnChg chg="mod">
          <ac:chgData name="Cotter, Kyra" userId="4e7fbce1-2768-4379-b27f-89c7b880eae7" providerId="ADAL" clId="{AF9B4987-C563-4938-ADC4-F6C606C79933}" dt="2021-03-08T15:41:59.681" v="121" actId="1076"/>
          <ac:cxnSpMkLst>
            <pc:docMk/>
            <pc:sldMk cId="421432463" sldId="2668"/>
            <ac:cxnSpMk id="33" creationId="{0E65A77A-A658-4515-B27C-3E81978046E0}"/>
          </ac:cxnSpMkLst>
        </pc:cxnChg>
        <pc:cxnChg chg="mod">
          <ac:chgData name="Cotter, Kyra" userId="4e7fbce1-2768-4379-b27f-89c7b880eae7" providerId="ADAL" clId="{AF9B4987-C563-4938-ADC4-F6C606C79933}" dt="2021-03-08T15:42:16.131" v="124" actId="1076"/>
          <ac:cxnSpMkLst>
            <pc:docMk/>
            <pc:sldMk cId="421432463" sldId="2668"/>
            <ac:cxnSpMk id="34" creationId="{3447B804-F124-4703-9B68-7141A2C4923B}"/>
          </ac:cxnSpMkLst>
        </pc:cxnChg>
        <pc:cxnChg chg="mod">
          <ac:chgData name="Cotter, Kyra" userId="4e7fbce1-2768-4379-b27f-89c7b880eae7" providerId="ADAL" clId="{AF9B4987-C563-4938-ADC4-F6C606C79933}" dt="2021-03-08T15:42:06.318" v="122" actId="1076"/>
          <ac:cxnSpMkLst>
            <pc:docMk/>
            <pc:sldMk cId="421432463" sldId="2668"/>
            <ac:cxnSpMk id="37" creationId="{68A83957-B093-4ED9-8E07-722248E3BE6B}"/>
          </ac:cxnSpMkLst>
        </pc:cxnChg>
      </pc:sldChg>
      <pc:sldChg chg="addSp delSp modSp mod delAnim">
        <pc:chgData name="Cotter, Kyra" userId="4e7fbce1-2768-4379-b27f-89c7b880eae7" providerId="ADAL" clId="{AF9B4987-C563-4938-ADC4-F6C606C79933}" dt="2021-03-08T15:23:09.595" v="4"/>
        <pc:sldMkLst>
          <pc:docMk/>
          <pc:sldMk cId="2297233419" sldId="2669"/>
        </pc:sldMkLst>
        <pc:picChg chg="add mod">
          <ac:chgData name="Cotter, Kyra" userId="4e7fbce1-2768-4379-b27f-89c7b880eae7" providerId="ADAL" clId="{AF9B4987-C563-4938-ADC4-F6C606C79933}" dt="2021-03-08T15:23:09.595" v="4"/>
          <ac:picMkLst>
            <pc:docMk/>
            <pc:sldMk cId="2297233419" sldId="2669"/>
            <ac:picMk id="12" creationId="{54EDA574-283B-4324-83D3-4C2E2E64C5DA}"/>
          </ac:picMkLst>
        </pc:picChg>
        <pc:picChg chg="add mod">
          <ac:chgData name="Cotter, Kyra" userId="4e7fbce1-2768-4379-b27f-89c7b880eae7" providerId="ADAL" clId="{AF9B4987-C563-4938-ADC4-F6C606C79933}" dt="2021-03-08T15:23:09.595" v="4"/>
          <ac:picMkLst>
            <pc:docMk/>
            <pc:sldMk cId="2297233419" sldId="2669"/>
            <ac:picMk id="13" creationId="{267022CB-E73D-4177-B580-2FDDA6D05092}"/>
          </ac:picMkLst>
        </pc:picChg>
        <pc:picChg chg="add mod">
          <ac:chgData name="Cotter, Kyra" userId="4e7fbce1-2768-4379-b27f-89c7b880eae7" providerId="ADAL" clId="{AF9B4987-C563-4938-ADC4-F6C606C79933}" dt="2021-03-08T15:23:09.595" v="4"/>
          <ac:picMkLst>
            <pc:docMk/>
            <pc:sldMk cId="2297233419" sldId="2669"/>
            <ac:picMk id="16" creationId="{81270E0B-64C3-4EB6-837F-4C8476898873}"/>
          </ac:picMkLst>
        </pc:picChg>
        <pc:picChg chg="add mod">
          <ac:chgData name="Cotter, Kyra" userId="4e7fbce1-2768-4379-b27f-89c7b880eae7" providerId="ADAL" clId="{AF9B4987-C563-4938-ADC4-F6C606C79933}" dt="2021-03-08T15:23:09.595" v="4"/>
          <ac:picMkLst>
            <pc:docMk/>
            <pc:sldMk cId="2297233419" sldId="2669"/>
            <ac:picMk id="18" creationId="{A07C1F01-ED80-4DBA-BC9F-228069453A5E}"/>
          </ac:picMkLst>
        </pc:picChg>
        <pc:picChg chg="del">
          <ac:chgData name="Cotter, Kyra" userId="4e7fbce1-2768-4379-b27f-89c7b880eae7" providerId="ADAL" clId="{AF9B4987-C563-4938-ADC4-F6C606C79933}" dt="2021-03-08T15:23:06.382" v="0" actId="478"/>
          <ac:picMkLst>
            <pc:docMk/>
            <pc:sldMk cId="2297233419" sldId="2669"/>
            <ac:picMk id="20" creationId="{04297CD0-EA61-4218-B61D-75F0DFBCEC37}"/>
          </ac:picMkLst>
        </pc:picChg>
        <pc:picChg chg="del">
          <ac:chgData name="Cotter, Kyra" userId="4e7fbce1-2768-4379-b27f-89c7b880eae7" providerId="ADAL" clId="{AF9B4987-C563-4938-ADC4-F6C606C79933}" dt="2021-03-08T15:23:07.201" v="1" actId="478"/>
          <ac:picMkLst>
            <pc:docMk/>
            <pc:sldMk cId="2297233419" sldId="2669"/>
            <ac:picMk id="21" creationId="{520AFDE8-FB61-48D8-9994-8B3BA1025E2F}"/>
          </ac:picMkLst>
        </pc:picChg>
        <pc:picChg chg="del">
          <ac:chgData name="Cotter, Kyra" userId="4e7fbce1-2768-4379-b27f-89c7b880eae7" providerId="ADAL" clId="{AF9B4987-C563-4938-ADC4-F6C606C79933}" dt="2021-03-08T15:23:08.033" v="2" actId="478"/>
          <ac:picMkLst>
            <pc:docMk/>
            <pc:sldMk cId="2297233419" sldId="2669"/>
            <ac:picMk id="23" creationId="{6FC45D62-9C8C-427A-A1F4-ECDED4D3A975}"/>
          </ac:picMkLst>
        </pc:picChg>
        <pc:picChg chg="del">
          <ac:chgData name="Cotter, Kyra" userId="4e7fbce1-2768-4379-b27f-89c7b880eae7" providerId="ADAL" clId="{AF9B4987-C563-4938-ADC4-F6C606C79933}" dt="2021-03-08T15:23:08.765" v="3" actId="478"/>
          <ac:picMkLst>
            <pc:docMk/>
            <pc:sldMk cId="2297233419" sldId="2669"/>
            <ac:picMk id="24" creationId="{7F1BCA11-3B1C-44E8-B0E3-FE4676A4CADA}"/>
          </ac:picMkLst>
        </pc:picChg>
      </pc:sldChg>
      <pc:sldChg chg="delSp modSp new mod">
        <pc:chgData name="Cotter, Kyra" userId="4e7fbce1-2768-4379-b27f-89c7b880eae7" providerId="ADAL" clId="{AF9B4987-C563-4938-ADC4-F6C606C79933}" dt="2021-03-08T15:45:40.432" v="386" actId="20577"/>
        <pc:sldMkLst>
          <pc:docMk/>
          <pc:sldMk cId="1994109255" sldId="2670"/>
        </pc:sldMkLst>
        <pc:spChg chg="mod">
          <ac:chgData name="Cotter, Kyra" userId="4e7fbce1-2768-4379-b27f-89c7b880eae7" providerId="ADAL" clId="{AF9B4987-C563-4938-ADC4-F6C606C79933}" dt="2021-03-08T15:44:32.672" v="181" actId="20577"/>
          <ac:spMkLst>
            <pc:docMk/>
            <pc:sldMk cId="1994109255" sldId="2670"/>
            <ac:spMk id="4" creationId="{18B38C10-65C7-4424-A11C-B4492EF793A3}"/>
          </ac:spMkLst>
        </pc:spChg>
        <pc:spChg chg="mod">
          <ac:chgData name="Cotter, Kyra" userId="4e7fbce1-2768-4379-b27f-89c7b880eae7" providerId="ADAL" clId="{AF9B4987-C563-4938-ADC4-F6C606C79933}" dt="2021-03-08T15:45:40.432" v="386" actId="20577"/>
          <ac:spMkLst>
            <pc:docMk/>
            <pc:sldMk cId="1994109255" sldId="2670"/>
            <ac:spMk id="5" creationId="{5EB563FD-451C-4FB4-8623-F8C7FD808E4C}"/>
          </ac:spMkLst>
        </pc:spChg>
        <pc:spChg chg="del">
          <ac:chgData name="Cotter, Kyra" userId="4e7fbce1-2768-4379-b27f-89c7b880eae7" providerId="ADAL" clId="{AF9B4987-C563-4938-ADC4-F6C606C79933}" dt="2021-03-08T15:44:39.623" v="183" actId="478"/>
          <ac:spMkLst>
            <pc:docMk/>
            <pc:sldMk cId="1994109255" sldId="2670"/>
            <ac:spMk id="6" creationId="{AC725CEB-A45A-49C0-AD29-9894F4F38FE8}"/>
          </ac:spMkLst>
        </pc:spChg>
        <pc:spChg chg="del">
          <ac:chgData name="Cotter, Kyra" userId="4e7fbce1-2768-4379-b27f-89c7b880eae7" providerId="ADAL" clId="{AF9B4987-C563-4938-ADC4-F6C606C79933}" dt="2021-03-08T15:44:37.864" v="182" actId="478"/>
          <ac:spMkLst>
            <pc:docMk/>
            <pc:sldMk cId="1994109255" sldId="2670"/>
            <ac:spMk id="7" creationId="{C8CB29A0-2F6E-4B10-BE9A-B588620D266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F87E6C-698C-4064-9130-C4D929915E6F}" type="doc">
      <dgm:prSet loTypeId="urn:microsoft.com/office/officeart/2005/8/layout/pyramid1" loCatId="pyramid" qsTypeId="urn:microsoft.com/office/officeart/2005/8/quickstyle/simple1" qsCatId="simple" csTypeId="urn:microsoft.com/office/officeart/2005/8/colors/colorful1" csCatId="colorful" phldr="1"/>
      <dgm:spPr/>
    </dgm:pt>
    <dgm:pt modelId="{2DE99D88-8CDE-4471-9047-0CEAC76AC44D}">
      <dgm:prSet phldrT="[Text]"/>
      <dgm:spPr/>
      <dgm:t>
        <a:bodyPr/>
        <a:lstStyle/>
        <a:p>
          <a:endParaRPr lang="en-US" dirty="0"/>
        </a:p>
      </dgm:t>
    </dgm:pt>
    <dgm:pt modelId="{AAA4179E-E54B-4294-8817-D47E3B487871}" type="parTrans" cxnId="{8B81495D-A5DF-4875-9989-23CBF1D95149}">
      <dgm:prSet/>
      <dgm:spPr/>
      <dgm:t>
        <a:bodyPr/>
        <a:lstStyle/>
        <a:p>
          <a:endParaRPr lang="en-US"/>
        </a:p>
      </dgm:t>
    </dgm:pt>
    <dgm:pt modelId="{031DF655-ED43-4A9C-A8A3-4ADB2B20B04E}" type="sibTrans" cxnId="{8B81495D-A5DF-4875-9989-23CBF1D95149}">
      <dgm:prSet/>
      <dgm:spPr/>
      <dgm:t>
        <a:bodyPr/>
        <a:lstStyle/>
        <a:p>
          <a:endParaRPr lang="en-US"/>
        </a:p>
      </dgm:t>
    </dgm:pt>
    <dgm:pt modelId="{8ABBA11D-034D-4DE0-B639-FCC5F31849DB}">
      <dgm:prSet phldrT="[Text]" custT="1"/>
      <dgm:spPr/>
      <dgm:t>
        <a:bodyPr/>
        <a:lstStyle/>
        <a:p>
          <a:r>
            <a:rPr lang="en-GB" sz="3600" dirty="0">
              <a:solidFill>
                <a:schemeClr val="tx2"/>
              </a:solidFill>
            </a:rPr>
            <a:t>Plan</a:t>
          </a:r>
          <a:endParaRPr lang="en-US" sz="3600" dirty="0">
            <a:solidFill>
              <a:schemeClr val="tx2"/>
            </a:solidFill>
          </a:endParaRPr>
        </a:p>
      </dgm:t>
    </dgm:pt>
    <dgm:pt modelId="{E2C8D8C6-CA8D-423F-B1F3-502C5F0D4997}" type="parTrans" cxnId="{0F1A29DB-B278-479B-9334-C9DE3838BE51}">
      <dgm:prSet/>
      <dgm:spPr/>
      <dgm:t>
        <a:bodyPr/>
        <a:lstStyle/>
        <a:p>
          <a:endParaRPr lang="en-US"/>
        </a:p>
      </dgm:t>
    </dgm:pt>
    <dgm:pt modelId="{E9B3DB70-24E8-4376-8F52-399DCCFF9DDE}" type="sibTrans" cxnId="{0F1A29DB-B278-479B-9334-C9DE3838BE51}">
      <dgm:prSet/>
      <dgm:spPr/>
      <dgm:t>
        <a:bodyPr/>
        <a:lstStyle/>
        <a:p>
          <a:endParaRPr lang="en-US"/>
        </a:p>
      </dgm:t>
    </dgm:pt>
    <dgm:pt modelId="{1382F010-0F41-4FD7-AFB0-D43F9E9E04AC}">
      <dgm:prSet phldrT="[Text]" custT="1"/>
      <dgm:spPr/>
      <dgm:t>
        <a:bodyPr/>
        <a:lstStyle/>
        <a:p>
          <a:r>
            <a:rPr lang="en-GB" sz="3600" dirty="0">
              <a:solidFill>
                <a:schemeClr val="tx2"/>
              </a:solidFill>
            </a:rPr>
            <a:t>Strategy</a:t>
          </a:r>
          <a:endParaRPr lang="en-US" sz="3600" dirty="0">
            <a:solidFill>
              <a:schemeClr val="tx2"/>
            </a:solidFill>
          </a:endParaRPr>
        </a:p>
      </dgm:t>
    </dgm:pt>
    <dgm:pt modelId="{4815DF66-796F-4373-84B6-36853F2D0AF8}" type="parTrans" cxnId="{4899B254-A9C0-4644-A911-B5CE6DC47C58}">
      <dgm:prSet/>
      <dgm:spPr/>
      <dgm:t>
        <a:bodyPr/>
        <a:lstStyle/>
        <a:p>
          <a:endParaRPr lang="en-US"/>
        </a:p>
      </dgm:t>
    </dgm:pt>
    <dgm:pt modelId="{74E0D927-E1DB-47D8-BA8D-A91DF805B49F}" type="sibTrans" cxnId="{4899B254-A9C0-4644-A911-B5CE6DC47C58}">
      <dgm:prSet/>
      <dgm:spPr/>
      <dgm:t>
        <a:bodyPr/>
        <a:lstStyle/>
        <a:p>
          <a:endParaRPr lang="en-US"/>
        </a:p>
      </dgm:t>
    </dgm:pt>
    <dgm:pt modelId="{9D301C36-CAA0-47B7-A351-D777BD577F01}">
      <dgm:prSet phldrT="[Text]" custT="1"/>
      <dgm:spPr/>
      <dgm:t>
        <a:bodyPr/>
        <a:lstStyle/>
        <a:p>
          <a:r>
            <a:rPr lang="en-GB" sz="3600" dirty="0">
              <a:solidFill>
                <a:schemeClr val="tx2"/>
              </a:solidFill>
            </a:rPr>
            <a:t>Intelligence</a:t>
          </a:r>
          <a:endParaRPr lang="en-US" sz="3600" dirty="0">
            <a:solidFill>
              <a:schemeClr val="tx2"/>
            </a:solidFill>
          </a:endParaRPr>
        </a:p>
      </dgm:t>
    </dgm:pt>
    <dgm:pt modelId="{34CE36B7-782C-45F2-9D93-7E8DB801F7E0}" type="parTrans" cxnId="{491B5B38-E315-4132-9BE7-71864AA7C563}">
      <dgm:prSet/>
      <dgm:spPr/>
      <dgm:t>
        <a:bodyPr/>
        <a:lstStyle/>
        <a:p>
          <a:endParaRPr lang="en-US"/>
        </a:p>
      </dgm:t>
    </dgm:pt>
    <dgm:pt modelId="{4AE495B2-B32C-463F-B989-C2FE98A1FD07}" type="sibTrans" cxnId="{491B5B38-E315-4132-9BE7-71864AA7C563}">
      <dgm:prSet/>
      <dgm:spPr/>
      <dgm:t>
        <a:bodyPr/>
        <a:lstStyle/>
        <a:p>
          <a:endParaRPr lang="en-US"/>
        </a:p>
      </dgm:t>
    </dgm:pt>
    <dgm:pt modelId="{ECF65921-2C38-430F-B998-373A2A34278E}" type="pres">
      <dgm:prSet presAssocID="{D7F87E6C-698C-4064-9130-C4D929915E6F}" presName="Name0" presStyleCnt="0">
        <dgm:presLayoutVars>
          <dgm:dir/>
          <dgm:animLvl val="lvl"/>
          <dgm:resizeHandles val="exact"/>
        </dgm:presLayoutVars>
      </dgm:prSet>
      <dgm:spPr/>
    </dgm:pt>
    <dgm:pt modelId="{9A4D2001-881D-44F9-B7BA-FEA9AE90F03C}" type="pres">
      <dgm:prSet presAssocID="{2DE99D88-8CDE-4471-9047-0CEAC76AC44D}" presName="Name8" presStyleCnt="0"/>
      <dgm:spPr/>
    </dgm:pt>
    <dgm:pt modelId="{9910FFF6-2075-4AF9-AADD-DD8725E11AB6}" type="pres">
      <dgm:prSet presAssocID="{2DE99D88-8CDE-4471-9047-0CEAC76AC44D}" presName="level" presStyleLbl="node1" presStyleIdx="0" presStyleCnt="4">
        <dgm:presLayoutVars>
          <dgm:chMax val="1"/>
          <dgm:bulletEnabled val="1"/>
        </dgm:presLayoutVars>
      </dgm:prSet>
      <dgm:spPr/>
    </dgm:pt>
    <dgm:pt modelId="{02AFD89D-01DD-4617-B576-8A93D48300AC}" type="pres">
      <dgm:prSet presAssocID="{2DE99D88-8CDE-4471-9047-0CEAC76AC44D}" presName="levelTx" presStyleLbl="revTx" presStyleIdx="0" presStyleCnt="0">
        <dgm:presLayoutVars>
          <dgm:chMax val="1"/>
          <dgm:bulletEnabled val="1"/>
        </dgm:presLayoutVars>
      </dgm:prSet>
      <dgm:spPr/>
    </dgm:pt>
    <dgm:pt modelId="{CFF9DDB2-5487-4CB6-BD2F-2B213EF73BC4}" type="pres">
      <dgm:prSet presAssocID="{8ABBA11D-034D-4DE0-B639-FCC5F31849DB}" presName="Name8" presStyleCnt="0"/>
      <dgm:spPr/>
    </dgm:pt>
    <dgm:pt modelId="{A94E12BA-D8BD-40BA-9DA2-6C142433A8C8}" type="pres">
      <dgm:prSet presAssocID="{8ABBA11D-034D-4DE0-B639-FCC5F31849DB}" presName="level" presStyleLbl="node1" presStyleIdx="1" presStyleCnt="4">
        <dgm:presLayoutVars>
          <dgm:chMax val="1"/>
          <dgm:bulletEnabled val="1"/>
        </dgm:presLayoutVars>
      </dgm:prSet>
      <dgm:spPr/>
    </dgm:pt>
    <dgm:pt modelId="{D3BA0C20-D037-4C9D-B120-4682924FB740}" type="pres">
      <dgm:prSet presAssocID="{8ABBA11D-034D-4DE0-B639-FCC5F31849DB}" presName="levelTx" presStyleLbl="revTx" presStyleIdx="0" presStyleCnt="0">
        <dgm:presLayoutVars>
          <dgm:chMax val="1"/>
          <dgm:bulletEnabled val="1"/>
        </dgm:presLayoutVars>
      </dgm:prSet>
      <dgm:spPr/>
    </dgm:pt>
    <dgm:pt modelId="{E579D895-B4F5-41ED-BCFB-53D738639840}" type="pres">
      <dgm:prSet presAssocID="{1382F010-0F41-4FD7-AFB0-D43F9E9E04AC}" presName="Name8" presStyleCnt="0"/>
      <dgm:spPr/>
    </dgm:pt>
    <dgm:pt modelId="{28345425-98FE-472E-A9F6-868305D50538}" type="pres">
      <dgm:prSet presAssocID="{1382F010-0F41-4FD7-AFB0-D43F9E9E04AC}" presName="level" presStyleLbl="node1" presStyleIdx="2" presStyleCnt="4">
        <dgm:presLayoutVars>
          <dgm:chMax val="1"/>
          <dgm:bulletEnabled val="1"/>
        </dgm:presLayoutVars>
      </dgm:prSet>
      <dgm:spPr/>
    </dgm:pt>
    <dgm:pt modelId="{E3591E91-3E89-451E-8A10-37253E01605C}" type="pres">
      <dgm:prSet presAssocID="{1382F010-0F41-4FD7-AFB0-D43F9E9E04AC}" presName="levelTx" presStyleLbl="revTx" presStyleIdx="0" presStyleCnt="0">
        <dgm:presLayoutVars>
          <dgm:chMax val="1"/>
          <dgm:bulletEnabled val="1"/>
        </dgm:presLayoutVars>
      </dgm:prSet>
      <dgm:spPr/>
    </dgm:pt>
    <dgm:pt modelId="{5FE7C44E-2EBD-4E76-BFA1-113731FA987B}" type="pres">
      <dgm:prSet presAssocID="{9D301C36-CAA0-47B7-A351-D777BD577F01}" presName="Name8" presStyleCnt="0"/>
      <dgm:spPr/>
    </dgm:pt>
    <dgm:pt modelId="{28217A93-5B9D-4E41-AED5-002FE76C53EB}" type="pres">
      <dgm:prSet presAssocID="{9D301C36-CAA0-47B7-A351-D777BD577F01}" presName="level" presStyleLbl="node1" presStyleIdx="3" presStyleCnt="4">
        <dgm:presLayoutVars>
          <dgm:chMax val="1"/>
          <dgm:bulletEnabled val="1"/>
        </dgm:presLayoutVars>
      </dgm:prSet>
      <dgm:spPr/>
    </dgm:pt>
    <dgm:pt modelId="{434ED996-BA44-40F8-8DC9-04FB0D9D4B58}" type="pres">
      <dgm:prSet presAssocID="{9D301C36-CAA0-47B7-A351-D777BD577F01}" presName="levelTx" presStyleLbl="revTx" presStyleIdx="0" presStyleCnt="0">
        <dgm:presLayoutVars>
          <dgm:chMax val="1"/>
          <dgm:bulletEnabled val="1"/>
        </dgm:presLayoutVars>
      </dgm:prSet>
      <dgm:spPr/>
    </dgm:pt>
  </dgm:ptLst>
  <dgm:cxnLst>
    <dgm:cxn modelId="{D0E36203-24D9-423B-BEEB-B5D38823E003}" type="presOf" srcId="{1382F010-0F41-4FD7-AFB0-D43F9E9E04AC}" destId="{28345425-98FE-472E-A9F6-868305D50538}" srcOrd="0" destOrd="0" presId="urn:microsoft.com/office/officeart/2005/8/layout/pyramid1"/>
    <dgm:cxn modelId="{491B5B38-E315-4132-9BE7-71864AA7C563}" srcId="{D7F87E6C-698C-4064-9130-C4D929915E6F}" destId="{9D301C36-CAA0-47B7-A351-D777BD577F01}" srcOrd="3" destOrd="0" parTransId="{34CE36B7-782C-45F2-9D93-7E8DB801F7E0}" sibTransId="{4AE495B2-B32C-463F-B989-C2FE98A1FD07}"/>
    <dgm:cxn modelId="{8B81495D-A5DF-4875-9989-23CBF1D95149}" srcId="{D7F87E6C-698C-4064-9130-C4D929915E6F}" destId="{2DE99D88-8CDE-4471-9047-0CEAC76AC44D}" srcOrd="0" destOrd="0" parTransId="{AAA4179E-E54B-4294-8817-D47E3B487871}" sibTransId="{031DF655-ED43-4A9C-A8A3-4ADB2B20B04E}"/>
    <dgm:cxn modelId="{4899B254-A9C0-4644-A911-B5CE6DC47C58}" srcId="{D7F87E6C-698C-4064-9130-C4D929915E6F}" destId="{1382F010-0F41-4FD7-AFB0-D43F9E9E04AC}" srcOrd="2" destOrd="0" parTransId="{4815DF66-796F-4373-84B6-36853F2D0AF8}" sibTransId="{74E0D927-E1DB-47D8-BA8D-A91DF805B49F}"/>
    <dgm:cxn modelId="{AA5F6277-35E0-4885-8282-BE322245564D}" type="presOf" srcId="{8ABBA11D-034D-4DE0-B639-FCC5F31849DB}" destId="{A94E12BA-D8BD-40BA-9DA2-6C142433A8C8}" srcOrd="0" destOrd="0" presId="urn:microsoft.com/office/officeart/2005/8/layout/pyramid1"/>
    <dgm:cxn modelId="{B6137880-B52C-49B7-BA16-626E6AEE2789}" type="presOf" srcId="{D7F87E6C-698C-4064-9130-C4D929915E6F}" destId="{ECF65921-2C38-430F-B998-373A2A34278E}" srcOrd="0" destOrd="0" presId="urn:microsoft.com/office/officeart/2005/8/layout/pyramid1"/>
    <dgm:cxn modelId="{4E432285-43BE-49D6-ADCD-AC9E5C951C9B}" type="presOf" srcId="{1382F010-0F41-4FD7-AFB0-D43F9E9E04AC}" destId="{E3591E91-3E89-451E-8A10-37253E01605C}" srcOrd="1" destOrd="0" presId="urn:microsoft.com/office/officeart/2005/8/layout/pyramid1"/>
    <dgm:cxn modelId="{3F2B3693-602B-4CFE-8A1D-323DA4F6EE83}" type="presOf" srcId="{9D301C36-CAA0-47B7-A351-D777BD577F01}" destId="{434ED996-BA44-40F8-8DC9-04FB0D9D4B58}" srcOrd="1" destOrd="0" presId="urn:microsoft.com/office/officeart/2005/8/layout/pyramid1"/>
    <dgm:cxn modelId="{DC1CE293-FACB-436D-B967-E2E17A4A9CCF}" type="presOf" srcId="{2DE99D88-8CDE-4471-9047-0CEAC76AC44D}" destId="{02AFD89D-01DD-4617-B576-8A93D48300AC}" srcOrd="1" destOrd="0" presId="urn:microsoft.com/office/officeart/2005/8/layout/pyramid1"/>
    <dgm:cxn modelId="{0F1A29DB-B278-479B-9334-C9DE3838BE51}" srcId="{D7F87E6C-698C-4064-9130-C4D929915E6F}" destId="{8ABBA11D-034D-4DE0-B639-FCC5F31849DB}" srcOrd="1" destOrd="0" parTransId="{E2C8D8C6-CA8D-423F-B1F3-502C5F0D4997}" sibTransId="{E9B3DB70-24E8-4376-8F52-399DCCFF9DDE}"/>
    <dgm:cxn modelId="{690BC3E5-DEF3-4A46-BF9A-49CA5937FA7E}" type="presOf" srcId="{2DE99D88-8CDE-4471-9047-0CEAC76AC44D}" destId="{9910FFF6-2075-4AF9-AADD-DD8725E11AB6}" srcOrd="0" destOrd="0" presId="urn:microsoft.com/office/officeart/2005/8/layout/pyramid1"/>
    <dgm:cxn modelId="{8DCBF8EC-1E55-40CC-A8E8-CC096E0ACD14}" type="presOf" srcId="{8ABBA11D-034D-4DE0-B639-FCC5F31849DB}" destId="{D3BA0C20-D037-4C9D-B120-4682924FB740}" srcOrd="1" destOrd="0" presId="urn:microsoft.com/office/officeart/2005/8/layout/pyramid1"/>
    <dgm:cxn modelId="{5AFC2CF3-C016-4232-8B55-7EC27F8BBFEF}" type="presOf" srcId="{9D301C36-CAA0-47B7-A351-D777BD577F01}" destId="{28217A93-5B9D-4E41-AED5-002FE76C53EB}" srcOrd="0" destOrd="0" presId="urn:microsoft.com/office/officeart/2005/8/layout/pyramid1"/>
    <dgm:cxn modelId="{1164ECA5-F914-4BF3-A44C-0D862787133A}" type="presParOf" srcId="{ECF65921-2C38-430F-B998-373A2A34278E}" destId="{9A4D2001-881D-44F9-B7BA-FEA9AE90F03C}" srcOrd="0" destOrd="0" presId="urn:microsoft.com/office/officeart/2005/8/layout/pyramid1"/>
    <dgm:cxn modelId="{1BE9E17F-08A6-4386-B392-F70326FACE6C}" type="presParOf" srcId="{9A4D2001-881D-44F9-B7BA-FEA9AE90F03C}" destId="{9910FFF6-2075-4AF9-AADD-DD8725E11AB6}" srcOrd="0" destOrd="0" presId="urn:microsoft.com/office/officeart/2005/8/layout/pyramid1"/>
    <dgm:cxn modelId="{5A9A8961-E826-462E-912B-C3DEFB7CBC69}" type="presParOf" srcId="{9A4D2001-881D-44F9-B7BA-FEA9AE90F03C}" destId="{02AFD89D-01DD-4617-B576-8A93D48300AC}" srcOrd="1" destOrd="0" presId="urn:microsoft.com/office/officeart/2005/8/layout/pyramid1"/>
    <dgm:cxn modelId="{5B8F5EA4-2648-4B30-8EE7-E21A8C9F49F2}" type="presParOf" srcId="{ECF65921-2C38-430F-B998-373A2A34278E}" destId="{CFF9DDB2-5487-4CB6-BD2F-2B213EF73BC4}" srcOrd="1" destOrd="0" presId="urn:microsoft.com/office/officeart/2005/8/layout/pyramid1"/>
    <dgm:cxn modelId="{A1260E06-C551-4284-A349-94600D5D57C0}" type="presParOf" srcId="{CFF9DDB2-5487-4CB6-BD2F-2B213EF73BC4}" destId="{A94E12BA-D8BD-40BA-9DA2-6C142433A8C8}" srcOrd="0" destOrd="0" presId="urn:microsoft.com/office/officeart/2005/8/layout/pyramid1"/>
    <dgm:cxn modelId="{0E6FFFAE-9335-41E1-8C64-416922359E0C}" type="presParOf" srcId="{CFF9DDB2-5487-4CB6-BD2F-2B213EF73BC4}" destId="{D3BA0C20-D037-4C9D-B120-4682924FB740}" srcOrd="1" destOrd="0" presId="urn:microsoft.com/office/officeart/2005/8/layout/pyramid1"/>
    <dgm:cxn modelId="{76CB4726-DDFC-4230-ADE5-3685FF9BC92C}" type="presParOf" srcId="{ECF65921-2C38-430F-B998-373A2A34278E}" destId="{E579D895-B4F5-41ED-BCFB-53D738639840}" srcOrd="2" destOrd="0" presId="urn:microsoft.com/office/officeart/2005/8/layout/pyramid1"/>
    <dgm:cxn modelId="{2553E397-11E7-4865-AC8F-D72CC2AB9EA4}" type="presParOf" srcId="{E579D895-B4F5-41ED-BCFB-53D738639840}" destId="{28345425-98FE-472E-A9F6-868305D50538}" srcOrd="0" destOrd="0" presId="urn:microsoft.com/office/officeart/2005/8/layout/pyramid1"/>
    <dgm:cxn modelId="{A9718F4B-508A-4472-A31E-D4B36D1FB07A}" type="presParOf" srcId="{E579D895-B4F5-41ED-BCFB-53D738639840}" destId="{E3591E91-3E89-451E-8A10-37253E01605C}" srcOrd="1" destOrd="0" presId="urn:microsoft.com/office/officeart/2005/8/layout/pyramid1"/>
    <dgm:cxn modelId="{5D4930EC-0C8A-45F4-9D9F-F080E4AD3B4C}" type="presParOf" srcId="{ECF65921-2C38-430F-B998-373A2A34278E}" destId="{5FE7C44E-2EBD-4E76-BFA1-113731FA987B}" srcOrd="3" destOrd="0" presId="urn:microsoft.com/office/officeart/2005/8/layout/pyramid1"/>
    <dgm:cxn modelId="{F28F224F-C489-4845-8C01-1264BDA14FB7}" type="presParOf" srcId="{5FE7C44E-2EBD-4E76-BFA1-113731FA987B}" destId="{28217A93-5B9D-4E41-AED5-002FE76C53EB}" srcOrd="0" destOrd="0" presId="urn:microsoft.com/office/officeart/2005/8/layout/pyramid1"/>
    <dgm:cxn modelId="{71B7EBE9-002B-4C0A-B7E8-976AD1AF6251}" type="presParOf" srcId="{5FE7C44E-2EBD-4E76-BFA1-113731FA987B}" destId="{434ED996-BA44-40F8-8DC9-04FB0D9D4B58}"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F788FE6-ADA5-4E30-8B21-9043EA19767D}"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F136B410-6765-4842-AC1B-C414D814E577}">
      <dgm:prSet phldrT="[Text]"/>
      <dgm:spPr/>
      <dgm:t>
        <a:bodyPr/>
        <a:lstStyle/>
        <a:p>
          <a:r>
            <a:rPr lang="en-GB" dirty="0"/>
            <a:t>Defining the strategy</a:t>
          </a:r>
          <a:endParaRPr lang="en-US" dirty="0"/>
        </a:p>
      </dgm:t>
    </dgm:pt>
    <dgm:pt modelId="{6FA6A8F5-4930-48E3-A16B-3BDC7C61E2B9}" type="parTrans" cxnId="{196B3621-DAFA-41EC-B2F9-4B4C1B731A83}">
      <dgm:prSet/>
      <dgm:spPr/>
      <dgm:t>
        <a:bodyPr/>
        <a:lstStyle/>
        <a:p>
          <a:endParaRPr lang="en-US"/>
        </a:p>
      </dgm:t>
    </dgm:pt>
    <dgm:pt modelId="{FE9EF27C-2FDD-4D95-BB24-50FD471772AC}" type="sibTrans" cxnId="{196B3621-DAFA-41EC-B2F9-4B4C1B731A83}">
      <dgm:prSet/>
      <dgm:spPr/>
      <dgm:t>
        <a:bodyPr/>
        <a:lstStyle/>
        <a:p>
          <a:endParaRPr lang="en-US"/>
        </a:p>
      </dgm:t>
    </dgm:pt>
    <dgm:pt modelId="{2F714068-E2DC-406A-87BC-1A0FEEC5C132}">
      <dgm:prSet phldrT="[Text]"/>
      <dgm:spPr/>
      <dgm:t>
        <a:bodyPr/>
        <a:lstStyle/>
        <a:p>
          <a:r>
            <a:rPr lang="en-GB" dirty="0"/>
            <a:t>Identify what questions needs to be asked</a:t>
          </a:r>
          <a:endParaRPr lang="en-US" dirty="0"/>
        </a:p>
      </dgm:t>
    </dgm:pt>
    <dgm:pt modelId="{B612D29A-E2C3-4778-89D5-BA26A35EA541}" type="parTrans" cxnId="{1503A9F3-CF4E-43B0-BDC0-A75E7ACDC9B5}">
      <dgm:prSet/>
      <dgm:spPr/>
      <dgm:t>
        <a:bodyPr/>
        <a:lstStyle/>
        <a:p>
          <a:endParaRPr lang="en-US"/>
        </a:p>
      </dgm:t>
    </dgm:pt>
    <dgm:pt modelId="{54005D7D-C7EE-40FC-9944-C92892B11E2C}" type="sibTrans" cxnId="{1503A9F3-CF4E-43B0-BDC0-A75E7ACDC9B5}">
      <dgm:prSet/>
      <dgm:spPr/>
      <dgm:t>
        <a:bodyPr/>
        <a:lstStyle/>
        <a:p>
          <a:endParaRPr lang="en-US"/>
        </a:p>
      </dgm:t>
    </dgm:pt>
    <dgm:pt modelId="{FFE9DAF8-B6E0-46D2-B543-8A07F027061C}">
      <dgm:prSet phldrT="[Text]"/>
      <dgm:spPr/>
      <dgm:t>
        <a:bodyPr/>
        <a:lstStyle/>
        <a:p>
          <a:r>
            <a:rPr lang="en-GB" dirty="0"/>
            <a:t>Gather the intelligence</a:t>
          </a:r>
          <a:endParaRPr lang="en-US" dirty="0"/>
        </a:p>
      </dgm:t>
    </dgm:pt>
    <dgm:pt modelId="{6516C2F4-9A18-4B5A-BBAE-455D8D0C61EA}" type="parTrans" cxnId="{93BCCEC2-04C4-4EDD-B182-F21DA1379F6B}">
      <dgm:prSet/>
      <dgm:spPr/>
      <dgm:t>
        <a:bodyPr/>
        <a:lstStyle/>
        <a:p>
          <a:endParaRPr lang="en-US"/>
        </a:p>
      </dgm:t>
    </dgm:pt>
    <dgm:pt modelId="{32CC31B6-4D8B-4E58-8921-94F6E9D5621B}" type="sibTrans" cxnId="{93BCCEC2-04C4-4EDD-B182-F21DA1379F6B}">
      <dgm:prSet/>
      <dgm:spPr/>
      <dgm:t>
        <a:bodyPr/>
        <a:lstStyle/>
        <a:p>
          <a:endParaRPr lang="en-US"/>
        </a:p>
      </dgm:t>
    </dgm:pt>
    <dgm:pt modelId="{C87DFAD8-BB04-44A5-8F94-548F34DAE2AE}">
      <dgm:prSet phldrT="[Text]"/>
      <dgm:spPr/>
      <dgm:t>
        <a:bodyPr/>
        <a:lstStyle/>
        <a:p>
          <a:r>
            <a:rPr lang="en-GB" dirty="0"/>
            <a:t>Aim to answer the questions</a:t>
          </a:r>
          <a:endParaRPr lang="en-US" dirty="0"/>
        </a:p>
      </dgm:t>
    </dgm:pt>
    <dgm:pt modelId="{D357C689-34F1-4680-8192-9F4D46310347}" type="parTrans" cxnId="{7EFDC1E7-30CF-4EE7-9582-37006E811488}">
      <dgm:prSet/>
      <dgm:spPr/>
      <dgm:t>
        <a:bodyPr/>
        <a:lstStyle/>
        <a:p>
          <a:endParaRPr lang="en-US"/>
        </a:p>
      </dgm:t>
    </dgm:pt>
    <dgm:pt modelId="{FA3AA8B5-4F19-4F4A-9C99-A7A81B287539}" type="sibTrans" cxnId="{7EFDC1E7-30CF-4EE7-9582-37006E811488}">
      <dgm:prSet/>
      <dgm:spPr/>
      <dgm:t>
        <a:bodyPr/>
        <a:lstStyle/>
        <a:p>
          <a:endParaRPr lang="en-US"/>
        </a:p>
      </dgm:t>
    </dgm:pt>
    <dgm:pt modelId="{3941DCFA-36A7-4BC4-A35E-A7D8715D09EB}">
      <dgm:prSet phldrT="[Text]"/>
      <dgm:spPr/>
      <dgm:t>
        <a:bodyPr/>
        <a:lstStyle/>
        <a:p>
          <a:r>
            <a:rPr lang="en-GB" dirty="0"/>
            <a:t>Take note of the sources of intelligence</a:t>
          </a:r>
          <a:endParaRPr lang="en-US" dirty="0"/>
        </a:p>
      </dgm:t>
    </dgm:pt>
    <dgm:pt modelId="{CA10CA74-7AA1-4DBC-BC95-45A3087689AE}" type="parTrans" cxnId="{8332890E-BC35-4576-9915-64FC87AF3128}">
      <dgm:prSet/>
      <dgm:spPr/>
      <dgm:t>
        <a:bodyPr/>
        <a:lstStyle/>
        <a:p>
          <a:endParaRPr lang="en-US"/>
        </a:p>
      </dgm:t>
    </dgm:pt>
    <dgm:pt modelId="{129B02DB-E5B2-4F1F-B9C0-E87B287FC49C}" type="sibTrans" cxnId="{8332890E-BC35-4576-9915-64FC87AF3128}">
      <dgm:prSet/>
      <dgm:spPr/>
      <dgm:t>
        <a:bodyPr/>
        <a:lstStyle/>
        <a:p>
          <a:endParaRPr lang="en-US"/>
        </a:p>
      </dgm:t>
    </dgm:pt>
    <dgm:pt modelId="{18EEB565-BE16-4A9D-8644-E77CF808CC99}">
      <dgm:prSet phldrT="[Text]"/>
      <dgm:spPr/>
      <dgm:t>
        <a:bodyPr/>
        <a:lstStyle/>
        <a:p>
          <a:r>
            <a:rPr lang="en-GB" dirty="0"/>
            <a:t>Build the strategy</a:t>
          </a:r>
          <a:endParaRPr lang="en-US" dirty="0"/>
        </a:p>
      </dgm:t>
    </dgm:pt>
    <dgm:pt modelId="{D0A2CA78-9F03-4AD6-ADE7-B3757B25922A}" type="parTrans" cxnId="{0DC10809-912D-4EA4-B6C1-87EDA8B12829}">
      <dgm:prSet/>
      <dgm:spPr/>
      <dgm:t>
        <a:bodyPr/>
        <a:lstStyle/>
        <a:p>
          <a:endParaRPr lang="en-US"/>
        </a:p>
      </dgm:t>
    </dgm:pt>
    <dgm:pt modelId="{35E5A68D-8B4D-41B7-8E35-F74053E591F8}" type="sibTrans" cxnId="{0DC10809-912D-4EA4-B6C1-87EDA8B12829}">
      <dgm:prSet/>
      <dgm:spPr/>
      <dgm:t>
        <a:bodyPr/>
        <a:lstStyle/>
        <a:p>
          <a:endParaRPr lang="en-US"/>
        </a:p>
      </dgm:t>
    </dgm:pt>
    <dgm:pt modelId="{4EBDD9FC-C9A3-46BE-B5B2-5C40E3DAADEF}">
      <dgm:prSet phldrT="[Text]"/>
      <dgm:spPr/>
      <dgm:t>
        <a:bodyPr/>
        <a:lstStyle/>
        <a:p>
          <a:r>
            <a:rPr lang="en-GB" dirty="0"/>
            <a:t>Input answers into the strategy methodology</a:t>
          </a:r>
          <a:endParaRPr lang="en-US" dirty="0"/>
        </a:p>
      </dgm:t>
    </dgm:pt>
    <dgm:pt modelId="{DBC54E21-BBC5-45AA-BDE4-CE4DA9991E9C}" type="parTrans" cxnId="{82FAB8EF-F5B9-4FA4-8081-E5BB4A8EE5E9}">
      <dgm:prSet/>
      <dgm:spPr/>
      <dgm:t>
        <a:bodyPr/>
        <a:lstStyle/>
        <a:p>
          <a:endParaRPr lang="en-US"/>
        </a:p>
      </dgm:t>
    </dgm:pt>
    <dgm:pt modelId="{69BB4E74-BCDD-4E7E-85FA-ACD12D163524}" type="sibTrans" cxnId="{82FAB8EF-F5B9-4FA4-8081-E5BB4A8EE5E9}">
      <dgm:prSet/>
      <dgm:spPr/>
      <dgm:t>
        <a:bodyPr/>
        <a:lstStyle/>
        <a:p>
          <a:endParaRPr lang="en-US"/>
        </a:p>
      </dgm:t>
    </dgm:pt>
    <dgm:pt modelId="{DDE74EA4-3BFC-4A8F-A1A7-3794260CCF5B}">
      <dgm:prSet phldrT="[Text]"/>
      <dgm:spPr/>
      <dgm:t>
        <a:bodyPr/>
        <a:lstStyle/>
        <a:p>
          <a:r>
            <a:rPr lang="en-GB" dirty="0"/>
            <a:t>Ensure alignment with corporate/product strategy</a:t>
          </a:r>
          <a:endParaRPr lang="en-US" dirty="0"/>
        </a:p>
      </dgm:t>
    </dgm:pt>
    <dgm:pt modelId="{DF45B896-8A78-476D-B852-6BCFC5B26EBF}" type="parTrans" cxnId="{FEB13E87-210E-43A9-82E9-C4FBB358EB6A}">
      <dgm:prSet/>
      <dgm:spPr/>
      <dgm:t>
        <a:bodyPr/>
        <a:lstStyle/>
        <a:p>
          <a:endParaRPr lang="en-US"/>
        </a:p>
      </dgm:t>
    </dgm:pt>
    <dgm:pt modelId="{32F5C32E-FDC3-459D-B516-23F990D229C0}" type="sibTrans" cxnId="{FEB13E87-210E-43A9-82E9-C4FBB358EB6A}">
      <dgm:prSet/>
      <dgm:spPr/>
      <dgm:t>
        <a:bodyPr/>
        <a:lstStyle/>
        <a:p>
          <a:endParaRPr lang="en-US"/>
        </a:p>
      </dgm:t>
    </dgm:pt>
    <dgm:pt modelId="{85F52E4B-E4A1-47EA-9C32-677D9FD4C445}">
      <dgm:prSet phldrT="[Text]"/>
      <dgm:spPr/>
      <dgm:t>
        <a:bodyPr/>
        <a:lstStyle/>
        <a:p>
          <a:r>
            <a:rPr lang="en-GB" dirty="0"/>
            <a:t>Ensure communication is open</a:t>
          </a:r>
          <a:endParaRPr lang="en-US" dirty="0"/>
        </a:p>
      </dgm:t>
    </dgm:pt>
    <dgm:pt modelId="{CD23CF76-857D-440E-A941-D1F8D09CC2E3}" type="parTrans" cxnId="{954FE8BF-A395-46D4-873F-98A7276A9F5B}">
      <dgm:prSet/>
      <dgm:spPr/>
      <dgm:t>
        <a:bodyPr/>
        <a:lstStyle/>
        <a:p>
          <a:endParaRPr lang="en-US"/>
        </a:p>
      </dgm:t>
    </dgm:pt>
    <dgm:pt modelId="{FAAD9B5C-0844-49DF-97DF-638381A7EF1B}" type="sibTrans" cxnId="{954FE8BF-A395-46D4-873F-98A7276A9F5B}">
      <dgm:prSet/>
      <dgm:spPr/>
      <dgm:t>
        <a:bodyPr/>
        <a:lstStyle/>
        <a:p>
          <a:endParaRPr lang="en-US"/>
        </a:p>
      </dgm:t>
    </dgm:pt>
    <dgm:pt modelId="{F133B187-F96E-499E-A457-C058A4FE3F60}">
      <dgm:prSet phldrT="[Text]"/>
      <dgm:spPr/>
      <dgm:t>
        <a:bodyPr/>
        <a:lstStyle/>
        <a:p>
          <a:r>
            <a:rPr lang="en-GB" dirty="0"/>
            <a:t>Decide on the strategy methodology</a:t>
          </a:r>
          <a:endParaRPr lang="en-US" dirty="0"/>
        </a:p>
      </dgm:t>
    </dgm:pt>
    <dgm:pt modelId="{415E2F3A-B0A5-41F5-80CC-6DC9980EF384}" type="parTrans" cxnId="{17301EB3-EC6D-4706-8642-82965B5477F9}">
      <dgm:prSet/>
      <dgm:spPr/>
      <dgm:t>
        <a:bodyPr/>
        <a:lstStyle/>
        <a:p>
          <a:endParaRPr lang="en-US"/>
        </a:p>
      </dgm:t>
    </dgm:pt>
    <dgm:pt modelId="{958B4BE2-4F29-4B4C-8D55-624091B80A2C}" type="sibTrans" cxnId="{17301EB3-EC6D-4706-8642-82965B5477F9}">
      <dgm:prSet/>
      <dgm:spPr/>
      <dgm:t>
        <a:bodyPr/>
        <a:lstStyle/>
        <a:p>
          <a:endParaRPr lang="en-US"/>
        </a:p>
      </dgm:t>
    </dgm:pt>
    <dgm:pt modelId="{81D6E117-25A7-49F0-ADEE-089EA7AB46BD}">
      <dgm:prSet phldrT="[Text]"/>
      <dgm:spPr/>
      <dgm:t>
        <a:bodyPr/>
        <a:lstStyle/>
        <a:p>
          <a:r>
            <a:rPr lang="en-GB" dirty="0"/>
            <a:t>Contextualise the intelligence</a:t>
          </a:r>
          <a:endParaRPr lang="en-US" dirty="0"/>
        </a:p>
      </dgm:t>
    </dgm:pt>
    <dgm:pt modelId="{D0687A7B-3DB1-4714-B869-AEE61B48412B}" type="parTrans" cxnId="{1F20A956-EBED-4EBE-A010-C1D12B20FF48}">
      <dgm:prSet/>
      <dgm:spPr/>
      <dgm:t>
        <a:bodyPr/>
        <a:lstStyle/>
        <a:p>
          <a:endParaRPr lang="en-US"/>
        </a:p>
      </dgm:t>
    </dgm:pt>
    <dgm:pt modelId="{63DAB66C-3F88-4B01-AA9B-D768A1B94454}" type="sibTrans" cxnId="{1F20A956-EBED-4EBE-A010-C1D12B20FF48}">
      <dgm:prSet/>
      <dgm:spPr/>
      <dgm:t>
        <a:bodyPr/>
        <a:lstStyle/>
        <a:p>
          <a:endParaRPr lang="en-US"/>
        </a:p>
      </dgm:t>
    </dgm:pt>
    <dgm:pt modelId="{E1F4B47C-BBB5-4D0A-8129-D22D0C81B091}">
      <dgm:prSet phldrT="[Text]"/>
      <dgm:spPr/>
      <dgm:t>
        <a:bodyPr/>
        <a:lstStyle/>
        <a:p>
          <a:r>
            <a:rPr lang="en-GB" dirty="0"/>
            <a:t>Review the strategy</a:t>
          </a:r>
          <a:endParaRPr lang="en-US" dirty="0"/>
        </a:p>
      </dgm:t>
    </dgm:pt>
    <dgm:pt modelId="{7AFBF5C7-578B-46A3-AF5A-5E3AA033494A}" type="parTrans" cxnId="{C3B748F7-C969-4562-B83D-3F7FC0399304}">
      <dgm:prSet/>
      <dgm:spPr/>
      <dgm:t>
        <a:bodyPr/>
        <a:lstStyle/>
        <a:p>
          <a:endParaRPr lang="en-US"/>
        </a:p>
      </dgm:t>
    </dgm:pt>
    <dgm:pt modelId="{7725CBCD-6565-43E7-943E-8D6FEFB8DEB7}" type="sibTrans" cxnId="{C3B748F7-C969-4562-B83D-3F7FC0399304}">
      <dgm:prSet/>
      <dgm:spPr/>
      <dgm:t>
        <a:bodyPr/>
        <a:lstStyle/>
        <a:p>
          <a:endParaRPr lang="en-US"/>
        </a:p>
      </dgm:t>
    </dgm:pt>
    <dgm:pt modelId="{499EE7BC-B7FB-4234-B4CC-1C198077802E}">
      <dgm:prSet phldrT="[Text]"/>
      <dgm:spPr/>
      <dgm:t>
        <a:bodyPr/>
        <a:lstStyle/>
        <a:p>
          <a:r>
            <a:rPr lang="en-GB" dirty="0"/>
            <a:t>Ongoing process of revalidation of strategy</a:t>
          </a:r>
          <a:endParaRPr lang="en-US" dirty="0"/>
        </a:p>
      </dgm:t>
    </dgm:pt>
    <dgm:pt modelId="{282C02C9-C6D3-471A-9AD8-D56C43B8264A}" type="parTrans" cxnId="{02A17136-90BB-4D38-994F-D13DCD9FC2B0}">
      <dgm:prSet/>
      <dgm:spPr/>
      <dgm:t>
        <a:bodyPr/>
        <a:lstStyle/>
        <a:p>
          <a:endParaRPr lang="en-US"/>
        </a:p>
      </dgm:t>
    </dgm:pt>
    <dgm:pt modelId="{147ABDFF-3139-4CBC-A6EA-B115EF31ECAC}" type="sibTrans" cxnId="{02A17136-90BB-4D38-994F-D13DCD9FC2B0}">
      <dgm:prSet/>
      <dgm:spPr/>
      <dgm:t>
        <a:bodyPr/>
        <a:lstStyle/>
        <a:p>
          <a:endParaRPr lang="en-US"/>
        </a:p>
      </dgm:t>
    </dgm:pt>
    <dgm:pt modelId="{C6036797-C9B2-4AF9-8E03-7A7169AEE698}">
      <dgm:prSet phldrT="[Text]"/>
      <dgm:spPr/>
      <dgm:t>
        <a:bodyPr/>
        <a:lstStyle/>
        <a:p>
          <a:r>
            <a:rPr lang="en-GB" dirty="0"/>
            <a:t>Communicate changes to strategy from new intel</a:t>
          </a:r>
          <a:endParaRPr lang="en-US" dirty="0"/>
        </a:p>
      </dgm:t>
    </dgm:pt>
    <dgm:pt modelId="{F0B0F7DA-732B-46E7-8318-9D3C3A3EC6FC}" type="parTrans" cxnId="{45ED113F-4B65-4DE2-9B78-871A94A071AF}">
      <dgm:prSet/>
      <dgm:spPr/>
      <dgm:t>
        <a:bodyPr/>
        <a:lstStyle/>
        <a:p>
          <a:endParaRPr lang="en-US"/>
        </a:p>
      </dgm:t>
    </dgm:pt>
    <dgm:pt modelId="{5D53C5AD-58FB-4A99-82C0-2448620FF03D}" type="sibTrans" cxnId="{45ED113F-4B65-4DE2-9B78-871A94A071AF}">
      <dgm:prSet/>
      <dgm:spPr/>
      <dgm:t>
        <a:bodyPr/>
        <a:lstStyle/>
        <a:p>
          <a:endParaRPr lang="en-US"/>
        </a:p>
      </dgm:t>
    </dgm:pt>
    <dgm:pt modelId="{198A415D-18C8-43AB-8834-E6BDED480CA7}" type="pres">
      <dgm:prSet presAssocID="{2F788FE6-ADA5-4E30-8B21-9043EA19767D}" presName="Name0" presStyleCnt="0">
        <dgm:presLayoutVars>
          <dgm:dir/>
          <dgm:animLvl val="lvl"/>
          <dgm:resizeHandles val="exact"/>
        </dgm:presLayoutVars>
      </dgm:prSet>
      <dgm:spPr/>
    </dgm:pt>
    <dgm:pt modelId="{7893B77B-5816-42AE-B48B-396B0BC3D625}" type="pres">
      <dgm:prSet presAssocID="{2F788FE6-ADA5-4E30-8B21-9043EA19767D}" presName="tSp" presStyleCnt="0"/>
      <dgm:spPr/>
    </dgm:pt>
    <dgm:pt modelId="{E3383148-802F-4576-819B-A7F56B51B60D}" type="pres">
      <dgm:prSet presAssocID="{2F788FE6-ADA5-4E30-8B21-9043EA19767D}" presName="bSp" presStyleCnt="0"/>
      <dgm:spPr/>
    </dgm:pt>
    <dgm:pt modelId="{459C2667-E8A4-4C34-9202-A8F708A87A9F}" type="pres">
      <dgm:prSet presAssocID="{2F788FE6-ADA5-4E30-8B21-9043EA19767D}" presName="process" presStyleCnt="0"/>
      <dgm:spPr/>
    </dgm:pt>
    <dgm:pt modelId="{4DA7789F-E3CC-40E9-8D13-02843BD03C01}" type="pres">
      <dgm:prSet presAssocID="{F136B410-6765-4842-AC1B-C414D814E577}" presName="composite1" presStyleCnt="0"/>
      <dgm:spPr/>
    </dgm:pt>
    <dgm:pt modelId="{F192E02C-C8D7-4D8F-A8A6-F8971E3EAEFD}" type="pres">
      <dgm:prSet presAssocID="{F136B410-6765-4842-AC1B-C414D814E577}" presName="dummyNode1" presStyleLbl="node1" presStyleIdx="0" presStyleCnt="4"/>
      <dgm:spPr/>
    </dgm:pt>
    <dgm:pt modelId="{2A34141F-226F-4CC8-B6BB-4757F6DE185D}" type="pres">
      <dgm:prSet presAssocID="{F136B410-6765-4842-AC1B-C414D814E577}" presName="childNode1" presStyleLbl="bgAcc1" presStyleIdx="0" presStyleCnt="4">
        <dgm:presLayoutVars>
          <dgm:bulletEnabled val="1"/>
        </dgm:presLayoutVars>
      </dgm:prSet>
      <dgm:spPr/>
    </dgm:pt>
    <dgm:pt modelId="{4615967D-6A26-48A2-A39B-DE537767ADF6}" type="pres">
      <dgm:prSet presAssocID="{F136B410-6765-4842-AC1B-C414D814E577}" presName="childNode1tx" presStyleLbl="bgAcc1" presStyleIdx="0" presStyleCnt="4">
        <dgm:presLayoutVars>
          <dgm:bulletEnabled val="1"/>
        </dgm:presLayoutVars>
      </dgm:prSet>
      <dgm:spPr/>
    </dgm:pt>
    <dgm:pt modelId="{8B241471-EF5C-4F5E-BC07-B9FBE8E6C30D}" type="pres">
      <dgm:prSet presAssocID="{F136B410-6765-4842-AC1B-C414D814E577}" presName="parentNode1" presStyleLbl="node1" presStyleIdx="0" presStyleCnt="4">
        <dgm:presLayoutVars>
          <dgm:chMax val="1"/>
          <dgm:bulletEnabled val="1"/>
        </dgm:presLayoutVars>
      </dgm:prSet>
      <dgm:spPr/>
    </dgm:pt>
    <dgm:pt modelId="{94768E8D-6745-4A99-91C2-ED3E769DD6E2}" type="pres">
      <dgm:prSet presAssocID="{F136B410-6765-4842-AC1B-C414D814E577}" presName="connSite1" presStyleCnt="0"/>
      <dgm:spPr/>
    </dgm:pt>
    <dgm:pt modelId="{482469BC-5FF9-44E4-B640-CA89EF900F36}" type="pres">
      <dgm:prSet presAssocID="{FE9EF27C-2FDD-4D95-BB24-50FD471772AC}" presName="Name9" presStyleLbl="sibTrans2D1" presStyleIdx="0" presStyleCnt="3"/>
      <dgm:spPr/>
    </dgm:pt>
    <dgm:pt modelId="{661D3396-A62E-44C4-9D6D-B0FAFBDE0C24}" type="pres">
      <dgm:prSet presAssocID="{FFE9DAF8-B6E0-46D2-B543-8A07F027061C}" presName="composite2" presStyleCnt="0"/>
      <dgm:spPr/>
    </dgm:pt>
    <dgm:pt modelId="{9777ACA0-07C3-429B-9A18-B6D08AA8D64D}" type="pres">
      <dgm:prSet presAssocID="{FFE9DAF8-B6E0-46D2-B543-8A07F027061C}" presName="dummyNode2" presStyleLbl="node1" presStyleIdx="0" presStyleCnt="4"/>
      <dgm:spPr/>
    </dgm:pt>
    <dgm:pt modelId="{0583F441-BAB5-4A04-B168-F87E157E584F}" type="pres">
      <dgm:prSet presAssocID="{FFE9DAF8-B6E0-46D2-B543-8A07F027061C}" presName="childNode2" presStyleLbl="bgAcc1" presStyleIdx="1" presStyleCnt="4">
        <dgm:presLayoutVars>
          <dgm:bulletEnabled val="1"/>
        </dgm:presLayoutVars>
      </dgm:prSet>
      <dgm:spPr/>
    </dgm:pt>
    <dgm:pt modelId="{BC07DE67-8A16-41D8-9EF2-F11AFE547468}" type="pres">
      <dgm:prSet presAssocID="{FFE9DAF8-B6E0-46D2-B543-8A07F027061C}" presName="childNode2tx" presStyleLbl="bgAcc1" presStyleIdx="1" presStyleCnt="4">
        <dgm:presLayoutVars>
          <dgm:bulletEnabled val="1"/>
        </dgm:presLayoutVars>
      </dgm:prSet>
      <dgm:spPr/>
    </dgm:pt>
    <dgm:pt modelId="{9DB37F2A-5491-427F-937A-4750DA4524FC}" type="pres">
      <dgm:prSet presAssocID="{FFE9DAF8-B6E0-46D2-B543-8A07F027061C}" presName="parentNode2" presStyleLbl="node1" presStyleIdx="1" presStyleCnt="4">
        <dgm:presLayoutVars>
          <dgm:chMax val="0"/>
          <dgm:bulletEnabled val="1"/>
        </dgm:presLayoutVars>
      </dgm:prSet>
      <dgm:spPr/>
    </dgm:pt>
    <dgm:pt modelId="{2F8CDF86-47D4-497E-B3AB-592E5DBA9206}" type="pres">
      <dgm:prSet presAssocID="{FFE9DAF8-B6E0-46D2-B543-8A07F027061C}" presName="connSite2" presStyleCnt="0"/>
      <dgm:spPr/>
    </dgm:pt>
    <dgm:pt modelId="{27E5D125-70EB-48CC-8241-C576375D3ABD}" type="pres">
      <dgm:prSet presAssocID="{32CC31B6-4D8B-4E58-8921-94F6E9D5621B}" presName="Name18" presStyleLbl="sibTrans2D1" presStyleIdx="1" presStyleCnt="3"/>
      <dgm:spPr/>
    </dgm:pt>
    <dgm:pt modelId="{505FB589-476F-46E8-B105-230D0EC4356A}" type="pres">
      <dgm:prSet presAssocID="{18EEB565-BE16-4A9D-8644-E77CF808CC99}" presName="composite1" presStyleCnt="0"/>
      <dgm:spPr/>
    </dgm:pt>
    <dgm:pt modelId="{7735D5BC-7638-46DD-93E0-540C6BC7F739}" type="pres">
      <dgm:prSet presAssocID="{18EEB565-BE16-4A9D-8644-E77CF808CC99}" presName="dummyNode1" presStyleLbl="node1" presStyleIdx="1" presStyleCnt="4"/>
      <dgm:spPr/>
    </dgm:pt>
    <dgm:pt modelId="{32C5F147-A4B8-4FB8-BFC6-6D012083798B}" type="pres">
      <dgm:prSet presAssocID="{18EEB565-BE16-4A9D-8644-E77CF808CC99}" presName="childNode1" presStyleLbl="bgAcc1" presStyleIdx="2" presStyleCnt="4">
        <dgm:presLayoutVars>
          <dgm:bulletEnabled val="1"/>
        </dgm:presLayoutVars>
      </dgm:prSet>
      <dgm:spPr/>
    </dgm:pt>
    <dgm:pt modelId="{B37EB60A-833E-433C-9666-ED24AD714F7F}" type="pres">
      <dgm:prSet presAssocID="{18EEB565-BE16-4A9D-8644-E77CF808CC99}" presName="childNode1tx" presStyleLbl="bgAcc1" presStyleIdx="2" presStyleCnt="4">
        <dgm:presLayoutVars>
          <dgm:bulletEnabled val="1"/>
        </dgm:presLayoutVars>
      </dgm:prSet>
      <dgm:spPr/>
    </dgm:pt>
    <dgm:pt modelId="{A23D627F-D87E-4985-9728-1F2118BC91D4}" type="pres">
      <dgm:prSet presAssocID="{18EEB565-BE16-4A9D-8644-E77CF808CC99}" presName="parentNode1" presStyleLbl="node1" presStyleIdx="2" presStyleCnt="4">
        <dgm:presLayoutVars>
          <dgm:chMax val="1"/>
          <dgm:bulletEnabled val="1"/>
        </dgm:presLayoutVars>
      </dgm:prSet>
      <dgm:spPr/>
    </dgm:pt>
    <dgm:pt modelId="{75405BBD-499F-438F-BC02-5A9702EF2134}" type="pres">
      <dgm:prSet presAssocID="{18EEB565-BE16-4A9D-8644-E77CF808CC99}" presName="connSite1" presStyleCnt="0"/>
      <dgm:spPr/>
    </dgm:pt>
    <dgm:pt modelId="{7C38031D-FE56-4741-B565-6CBD49A2CF68}" type="pres">
      <dgm:prSet presAssocID="{35E5A68D-8B4D-41B7-8E35-F74053E591F8}" presName="Name9" presStyleLbl="sibTrans2D1" presStyleIdx="2" presStyleCnt="3"/>
      <dgm:spPr/>
    </dgm:pt>
    <dgm:pt modelId="{68F8496A-1329-43F7-9ACF-FDA9C4117821}" type="pres">
      <dgm:prSet presAssocID="{E1F4B47C-BBB5-4D0A-8129-D22D0C81B091}" presName="composite2" presStyleCnt="0"/>
      <dgm:spPr/>
    </dgm:pt>
    <dgm:pt modelId="{D58468EC-AD0B-4F18-ADA3-961895A3F062}" type="pres">
      <dgm:prSet presAssocID="{E1F4B47C-BBB5-4D0A-8129-D22D0C81B091}" presName="dummyNode2" presStyleLbl="node1" presStyleIdx="2" presStyleCnt="4"/>
      <dgm:spPr/>
    </dgm:pt>
    <dgm:pt modelId="{56B4552D-74E3-441D-880A-F62255CC808A}" type="pres">
      <dgm:prSet presAssocID="{E1F4B47C-BBB5-4D0A-8129-D22D0C81B091}" presName="childNode2" presStyleLbl="bgAcc1" presStyleIdx="3" presStyleCnt="4">
        <dgm:presLayoutVars>
          <dgm:bulletEnabled val="1"/>
        </dgm:presLayoutVars>
      </dgm:prSet>
      <dgm:spPr/>
    </dgm:pt>
    <dgm:pt modelId="{CDE2FF4B-9E6B-4220-B5AD-F47697CB4959}" type="pres">
      <dgm:prSet presAssocID="{E1F4B47C-BBB5-4D0A-8129-D22D0C81B091}" presName="childNode2tx" presStyleLbl="bgAcc1" presStyleIdx="3" presStyleCnt="4">
        <dgm:presLayoutVars>
          <dgm:bulletEnabled val="1"/>
        </dgm:presLayoutVars>
      </dgm:prSet>
      <dgm:spPr/>
    </dgm:pt>
    <dgm:pt modelId="{280A4E5A-A4FB-4893-98A2-5125535C3348}" type="pres">
      <dgm:prSet presAssocID="{E1F4B47C-BBB5-4D0A-8129-D22D0C81B091}" presName="parentNode2" presStyleLbl="node1" presStyleIdx="3" presStyleCnt="4">
        <dgm:presLayoutVars>
          <dgm:chMax val="0"/>
          <dgm:bulletEnabled val="1"/>
        </dgm:presLayoutVars>
      </dgm:prSet>
      <dgm:spPr/>
    </dgm:pt>
    <dgm:pt modelId="{1F71E345-588A-4075-8F15-5F4F8311ECCA}" type="pres">
      <dgm:prSet presAssocID="{E1F4B47C-BBB5-4D0A-8129-D22D0C81B091}" presName="connSite2" presStyleCnt="0"/>
      <dgm:spPr/>
    </dgm:pt>
  </dgm:ptLst>
  <dgm:cxnLst>
    <dgm:cxn modelId="{0DC10809-912D-4EA4-B6C1-87EDA8B12829}" srcId="{2F788FE6-ADA5-4E30-8B21-9043EA19767D}" destId="{18EEB565-BE16-4A9D-8644-E77CF808CC99}" srcOrd="2" destOrd="0" parTransId="{D0A2CA78-9F03-4AD6-ADE7-B3757B25922A}" sibTransId="{35E5A68D-8B4D-41B7-8E35-F74053E591F8}"/>
    <dgm:cxn modelId="{B4C9340B-7BA0-4F4F-8C49-56709FFBD76B}" type="presOf" srcId="{F133B187-F96E-499E-A457-C058A4FE3F60}" destId="{4615967D-6A26-48A2-A39B-DE537767ADF6}" srcOrd="1" destOrd="0" presId="urn:microsoft.com/office/officeart/2005/8/layout/hProcess4"/>
    <dgm:cxn modelId="{8332890E-BC35-4576-9915-64FC87AF3128}" srcId="{FFE9DAF8-B6E0-46D2-B543-8A07F027061C}" destId="{3941DCFA-36A7-4BC4-A35E-A7D8715D09EB}" srcOrd="1" destOrd="0" parTransId="{CA10CA74-7AA1-4DBC-BC95-45A3087689AE}" sibTransId="{129B02DB-E5B2-4F1F-B9C0-E87B287FC49C}"/>
    <dgm:cxn modelId="{E980F214-466D-4E50-83C5-8463B29BC8E3}" type="presOf" srcId="{18EEB565-BE16-4A9D-8644-E77CF808CC99}" destId="{A23D627F-D87E-4985-9728-1F2118BC91D4}" srcOrd="0" destOrd="0" presId="urn:microsoft.com/office/officeart/2005/8/layout/hProcess4"/>
    <dgm:cxn modelId="{34C4EB1F-4740-4E8B-8316-BA07E5791537}" type="presOf" srcId="{C6036797-C9B2-4AF9-8E03-7A7169AEE698}" destId="{56B4552D-74E3-441D-880A-F62255CC808A}" srcOrd="0" destOrd="1" presId="urn:microsoft.com/office/officeart/2005/8/layout/hProcess4"/>
    <dgm:cxn modelId="{196B3621-DAFA-41EC-B2F9-4B4C1B731A83}" srcId="{2F788FE6-ADA5-4E30-8B21-9043EA19767D}" destId="{F136B410-6765-4842-AC1B-C414D814E577}" srcOrd="0" destOrd="0" parTransId="{6FA6A8F5-4930-48E3-A16B-3BDC7C61E2B9}" sibTransId="{FE9EF27C-2FDD-4D95-BB24-50FD471772AC}"/>
    <dgm:cxn modelId="{042EB52C-7A5C-4E64-BC98-15AEBCA66828}" type="presOf" srcId="{3941DCFA-36A7-4BC4-A35E-A7D8715D09EB}" destId="{BC07DE67-8A16-41D8-9EF2-F11AFE547468}" srcOrd="1" destOrd="1" presId="urn:microsoft.com/office/officeart/2005/8/layout/hProcess4"/>
    <dgm:cxn modelId="{1AEC2B30-89E8-464D-8E35-D9C50FA1BB04}" type="presOf" srcId="{3941DCFA-36A7-4BC4-A35E-A7D8715D09EB}" destId="{0583F441-BAB5-4A04-B168-F87E157E584F}" srcOrd="0" destOrd="1" presId="urn:microsoft.com/office/officeart/2005/8/layout/hProcess4"/>
    <dgm:cxn modelId="{02A17136-90BB-4D38-994F-D13DCD9FC2B0}" srcId="{E1F4B47C-BBB5-4D0A-8129-D22D0C81B091}" destId="{499EE7BC-B7FB-4234-B4CC-1C198077802E}" srcOrd="0" destOrd="0" parTransId="{282C02C9-C6D3-471A-9AD8-D56C43B8264A}" sibTransId="{147ABDFF-3139-4CBC-A6EA-B115EF31ECAC}"/>
    <dgm:cxn modelId="{45ED113F-4B65-4DE2-9B78-871A94A071AF}" srcId="{E1F4B47C-BBB5-4D0A-8129-D22D0C81B091}" destId="{C6036797-C9B2-4AF9-8E03-7A7169AEE698}" srcOrd="1" destOrd="0" parTransId="{F0B0F7DA-732B-46E7-8318-9D3C3A3EC6FC}" sibTransId="{5D53C5AD-58FB-4A99-82C0-2448620FF03D}"/>
    <dgm:cxn modelId="{A615075D-A484-4B19-8FA2-1840C7D4AF51}" type="presOf" srcId="{85F52E4B-E4A1-47EA-9C32-677D9FD4C445}" destId="{2A34141F-226F-4CC8-B6BB-4757F6DE185D}" srcOrd="0" destOrd="2" presId="urn:microsoft.com/office/officeart/2005/8/layout/hProcess4"/>
    <dgm:cxn modelId="{6744705E-5F2E-45D8-A555-24D4A3B033C2}" type="presOf" srcId="{85F52E4B-E4A1-47EA-9C32-677D9FD4C445}" destId="{4615967D-6A26-48A2-A39B-DE537767ADF6}" srcOrd="1" destOrd="2" presId="urn:microsoft.com/office/officeart/2005/8/layout/hProcess4"/>
    <dgm:cxn modelId="{8345A35E-5B32-4AF9-9D62-722E4D31144A}" type="presOf" srcId="{E1F4B47C-BBB5-4D0A-8129-D22D0C81B091}" destId="{280A4E5A-A4FB-4893-98A2-5125535C3348}" srcOrd="0" destOrd="0" presId="urn:microsoft.com/office/officeart/2005/8/layout/hProcess4"/>
    <dgm:cxn modelId="{C29F9D61-9F80-4627-839E-6B3594B3A6AB}" type="presOf" srcId="{35E5A68D-8B4D-41B7-8E35-F74053E591F8}" destId="{7C38031D-FE56-4741-B565-6CBD49A2CF68}" srcOrd="0" destOrd="0" presId="urn:microsoft.com/office/officeart/2005/8/layout/hProcess4"/>
    <dgm:cxn modelId="{01C4D743-BC17-4EDC-A739-1D8EF8503E3C}" type="presOf" srcId="{FE9EF27C-2FDD-4D95-BB24-50FD471772AC}" destId="{482469BC-5FF9-44E4-B640-CA89EF900F36}" srcOrd="0" destOrd="0" presId="urn:microsoft.com/office/officeart/2005/8/layout/hProcess4"/>
    <dgm:cxn modelId="{005AA767-9299-4E4E-8FD8-33101C39DF91}" type="presOf" srcId="{C87DFAD8-BB04-44A5-8F94-548F34DAE2AE}" destId="{0583F441-BAB5-4A04-B168-F87E157E584F}" srcOrd="0" destOrd="0" presId="urn:microsoft.com/office/officeart/2005/8/layout/hProcess4"/>
    <dgm:cxn modelId="{D01DD14A-FAE4-43B0-B302-3120266023A3}" type="presOf" srcId="{C6036797-C9B2-4AF9-8E03-7A7169AEE698}" destId="{CDE2FF4B-9E6B-4220-B5AD-F47697CB4959}" srcOrd="1" destOrd="1" presId="urn:microsoft.com/office/officeart/2005/8/layout/hProcess4"/>
    <dgm:cxn modelId="{CFB9516F-E366-4294-A05D-1C4B7A15E86C}" type="presOf" srcId="{2F788FE6-ADA5-4E30-8B21-9043EA19767D}" destId="{198A415D-18C8-43AB-8834-E6BDED480CA7}" srcOrd="0" destOrd="0" presId="urn:microsoft.com/office/officeart/2005/8/layout/hProcess4"/>
    <dgm:cxn modelId="{69F17B70-2B21-44EA-8CD9-F7B4757BF880}" type="presOf" srcId="{DDE74EA4-3BFC-4A8F-A1A7-3794260CCF5B}" destId="{B37EB60A-833E-433C-9666-ED24AD714F7F}" srcOrd="1" destOrd="1" presId="urn:microsoft.com/office/officeart/2005/8/layout/hProcess4"/>
    <dgm:cxn modelId="{1F20A956-EBED-4EBE-A010-C1D12B20FF48}" srcId="{FFE9DAF8-B6E0-46D2-B543-8A07F027061C}" destId="{81D6E117-25A7-49F0-ADEE-089EA7AB46BD}" srcOrd="2" destOrd="0" parTransId="{D0687A7B-3DB1-4714-B869-AEE61B48412B}" sibTransId="{63DAB66C-3F88-4B01-AA9B-D768A1B94454}"/>
    <dgm:cxn modelId="{52475078-3456-417D-8779-D92755135494}" type="presOf" srcId="{81D6E117-25A7-49F0-ADEE-089EA7AB46BD}" destId="{0583F441-BAB5-4A04-B168-F87E157E584F}" srcOrd="0" destOrd="2" presId="urn:microsoft.com/office/officeart/2005/8/layout/hProcess4"/>
    <dgm:cxn modelId="{3115B578-A1E4-498C-B150-2A24516627E0}" type="presOf" srcId="{4EBDD9FC-C9A3-46BE-B5B2-5C40E3DAADEF}" destId="{B37EB60A-833E-433C-9666-ED24AD714F7F}" srcOrd="1" destOrd="0" presId="urn:microsoft.com/office/officeart/2005/8/layout/hProcess4"/>
    <dgm:cxn modelId="{18478D79-A1F8-48E1-9BF8-FE6DCD4620EC}" type="presOf" srcId="{C87DFAD8-BB04-44A5-8F94-548F34DAE2AE}" destId="{BC07DE67-8A16-41D8-9EF2-F11AFE547468}" srcOrd="1" destOrd="0" presId="urn:microsoft.com/office/officeart/2005/8/layout/hProcess4"/>
    <dgm:cxn modelId="{ABD1A77B-C855-4D4E-879D-401C1FB071EC}" type="presOf" srcId="{499EE7BC-B7FB-4234-B4CC-1C198077802E}" destId="{56B4552D-74E3-441D-880A-F62255CC808A}" srcOrd="0" destOrd="0" presId="urn:microsoft.com/office/officeart/2005/8/layout/hProcess4"/>
    <dgm:cxn modelId="{FA99CC86-945B-4CA1-8F4C-1006E1022634}" type="presOf" srcId="{2F714068-E2DC-406A-87BC-1A0FEEC5C132}" destId="{4615967D-6A26-48A2-A39B-DE537767ADF6}" srcOrd="1" destOrd="1" presId="urn:microsoft.com/office/officeart/2005/8/layout/hProcess4"/>
    <dgm:cxn modelId="{FEB13E87-210E-43A9-82E9-C4FBB358EB6A}" srcId="{18EEB565-BE16-4A9D-8644-E77CF808CC99}" destId="{DDE74EA4-3BFC-4A8F-A1A7-3794260CCF5B}" srcOrd="1" destOrd="0" parTransId="{DF45B896-8A78-476D-B852-6BCFC5B26EBF}" sibTransId="{32F5C32E-FDC3-459D-B516-23F990D229C0}"/>
    <dgm:cxn modelId="{68F0C88E-88BE-4EB1-8226-71F733A07EEA}" type="presOf" srcId="{FFE9DAF8-B6E0-46D2-B543-8A07F027061C}" destId="{9DB37F2A-5491-427F-937A-4750DA4524FC}" srcOrd="0" destOrd="0" presId="urn:microsoft.com/office/officeart/2005/8/layout/hProcess4"/>
    <dgm:cxn modelId="{7287E194-B964-4413-9FF4-B941BE0DF3D7}" type="presOf" srcId="{81D6E117-25A7-49F0-ADEE-089EA7AB46BD}" destId="{BC07DE67-8A16-41D8-9EF2-F11AFE547468}" srcOrd="1" destOrd="2" presId="urn:microsoft.com/office/officeart/2005/8/layout/hProcess4"/>
    <dgm:cxn modelId="{5DAEA59A-CBA2-450A-B890-FB75743B964B}" type="presOf" srcId="{32CC31B6-4D8B-4E58-8921-94F6E9D5621B}" destId="{27E5D125-70EB-48CC-8241-C576375D3ABD}" srcOrd="0" destOrd="0" presId="urn:microsoft.com/office/officeart/2005/8/layout/hProcess4"/>
    <dgm:cxn modelId="{D09CE6A1-EE17-43D0-8128-4594D627D74F}" type="presOf" srcId="{4EBDD9FC-C9A3-46BE-B5B2-5C40E3DAADEF}" destId="{32C5F147-A4B8-4FB8-BFC6-6D012083798B}" srcOrd="0" destOrd="0" presId="urn:microsoft.com/office/officeart/2005/8/layout/hProcess4"/>
    <dgm:cxn modelId="{BE0B2AB2-2DA8-4972-9D27-4A624D148E38}" type="presOf" srcId="{DDE74EA4-3BFC-4A8F-A1A7-3794260CCF5B}" destId="{32C5F147-A4B8-4FB8-BFC6-6D012083798B}" srcOrd="0" destOrd="1" presId="urn:microsoft.com/office/officeart/2005/8/layout/hProcess4"/>
    <dgm:cxn modelId="{17301EB3-EC6D-4706-8642-82965B5477F9}" srcId="{F136B410-6765-4842-AC1B-C414D814E577}" destId="{F133B187-F96E-499E-A457-C058A4FE3F60}" srcOrd="0" destOrd="0" parTransId="{415E2F3A-B0A5-41F5-80CC-6DC9980EF384}" sibTransId="{958B4BE2-4F29-4B4C-8D55-624091B80A2C}"/>
    <dgm:cxn modelId="{954FE8BF-A395-46D4-873F-98A7276A9F5B}" srcId="{F136B410-6765-4842-AC1B-C414D814E577}" destId="{85F52E4B-E4A1-47EA-9C32-677D9FD4C445}" srcOrd="2" destOrd="0" parTransId="{CD23CF76-857D-440E-A941-D1F8D09CC2E3}" sibTransId="{FAAD9B5C-0844-49DF-97DF-638381A7EF1B}"/>
    <dgm:cxn modelId="{93BCCEC2-04C4-4EDD-B182-F21DA1379F6B}" srcId="{2F788FE6-ADA5-4E30-8B21-9043EA19767D}" destId="{FFE9DAF8-B6E0-46D2-B543-8A07F027061C}" srcOrd="1" destOrd="0" parTransId="{6516C2F4-9A18-4B5A-BBAE-455D8D0C61EA}" sibTransId="{32CC31B6-4D8B-4E58-8921-94F6E9D5621B}"/>
    <dgm:cxn modelId="{318128CA-3D4B-4EBE-A054-826682C409AE}" type="presOf" srcId="{F136B410-6765-4842-AC1B-C414D814E577}" destId="{8B241471-EF5C-4F5E-BC07-B9FBE8E6C30D}" srcOrd="0" destOrd="0" presId="urn:microsoft.com/office/officeart/2005/8/layout/hProcess4"/>
    <dgm:cxn modelId="{928BBFDA-A8F9-445F-BC19-9DCA1CFD6E52}" type="presOf" srcId="{2F714068-E2DC-406A-87BC-1A0FEEC5C132}" destId="{2A34141F-226F-4CC8-B6BB-4757F6DE185D}" srcOrd="0" destOrd="1" presId="urn:microsoft.com/office/officeart/2005/8/layout/hProcess4"/>
    <dgm:cxn modelId="{7EFDC1E7-30CF-4EE7-9582-37006E811488}" srcId="{FFE9DAF8-B6E0-46D2-B543-8A07F027061C}" destId="{C87DFAD8-BB04-44A5-8F94-548F34DAE2AE}" srcOrd="0" destOrd="0" parTransId="{D357C689-34F1-4680-8192-9F4D46310347}" sibTransId="{FA3AA8B5-4F19-4F4A-9C99-A7A81B287539}"/>
    <dgm:cxn modelId="{82FAB8EF-F5B9-4FA4-8081-E5BB4A8EE5E9}" srcId="{18EEB565-BE16-4A9D-8644-E77CF808CC99}" destId="{4EBDD9FC-C9A3-46BE-B5B2-5C40E3DAADEF}" srcOrd="0" destOrd="0" parTransId="{DBC54E21-BBC5-45AA-BDE4-CE4DA9991E9C}" sibTransId="{69BB4E74-BCDD-4E7E-85FA-ACD12D163524}"/>
    <dgm:cxn modelId="{C07C27F2-3C19-4D13-B939-368F080A4463}" type="presOf" srcId="{F133B187-F96E-499E-A457-C058A4FE3F60}" destId="{2A34141F-226F-4CC8-B6BB-4757F6DE185D}" srcOrd="0" destOrd="0" presId="urn:microsoft.com/office/officeart/2005/8/layout/hProcess4"/>
    <dgm:cxn modelId="{1503A9F3-CF4E-43B0-BDC0-A75E7ACDC9B5}" srcId="{F136B410-6765-4842-AC1B-C414D814E577}" destId="{2F714068-E2DC-406A-87BC-1A0FEEC5C132}" srcOrd="1" destOrd="0" parTransId="{B612D29A-E2C3-4778-89D5-BA26A35EA541}" sibTransId="{54005D7D-C7EE-40FC-9944-C92892B11E2C}"/>
    <dgm:cxn modelId="{C3B748F7-C969-4562-B83D-3F7FC0399304}" srcId="{2F788FE6-ADA5-4E30-8B21-9043EA19767D}" destId="{E1F4B47C-BBB5-4D0A-8129-D22D0C81B091}" srcOrd="3" destOrd="0" parTransId="{7AFBF5C7-578B-46A3-AF5A-5E3AA033494A}" sibTransId="{7725CBCD-6565-43E7-943E-8D6FEFB8DEB7}"/>
    <dgm:cxn modelId="{53EA44FB-B431-4CB5-98D8-D9E3BD5081EF}" type="presOf" srcId="{499EE7BC-B7FB-4234-B4CC-1C198077802E}" destId="{CDE2FF4B-9E6B-4220-B5AD-F47697CB4959}" srcOrd="1" destOrd="0" presId="urn:microsoft.com/office/officeart/2005/8/layout/hProcess4"/>
    <dgm:cxn modelId="{4E56A6E2-D65B-49AF-A4B8-234DA60F1A4F}" type="presParOf" srcId="{198A415D-18C8-43AB-8834-E6BDED480CA7}" destId="{7893B77B-5816-42AE-B48B-396B0BC3D625}" srcOrd="0" destOrd="0" presId="urn:microsoft.com/office/officeart/2005/8/layout/hProcess4"/>
    <dgm:cxn modelId="{72859625-D030-43F8-92F8-B3853442622D}" type="presParOf" srcId="{198A415D-18C8-43AB-8834-E6BDED480CA7}" destId="{E3383148-802F-4576-819B-A7F56B51B60D}" srcOrd="1" destOrd="0" presId="urn:microsoft.com/office/officeart/2005/8/layout/hProcess4"/>
    <dgm:cxn modelId="{BA69579D-CE45-469E-9113-4221E151944A}" type="presParOf" srcId="{198A415D-18C8-43AB-8834-E6BDED480CA7}" destId="{459C2667-E8A4-4C34-9202-A8F708A87A9F}" srcOrd="2" destOrd="0" presId="urn:microsoft.com/office/officeart/2005/8/layout/hProcess4"/>
    <dgm:cxn modelId="{1EB34D2D-1633-4A3D-8B84-7FFE811FF4F4}" type="presParOf" srcId="{459C2667-E8A4-4C34-9202-A8F708A87A9F}" destId="{4DA7789F-E3CC-40E9-8D13-02843BD03C01}" srcOrd="0" destOrd="0" presId="urn:microsoft.com/office/officeart/2005/8/layout/hProcess4"/>
    <dgm:cxn modelId="{79209972-6AFD-41A6-9C01-BF357312DC50}" type="presParOf" srcId="{4DA7789F-E3CC-40E9-8D13-02843BD03C01}" destId="{F192E02C-C8D7-4D8F-A8A6-F8971E3EAEFD}" srcOrd="0" destOrd="0" presId="urn:microsoft.com/office/officeart/2005/8/layout/hProcess4"/>
    <dgm:cxn modelId="{18733705-DA6A-48CC-9892-AF4C9F46D85F}" type="presParOf" srcId="{4DA7789F-E3CC-40E9-8D13-02843BD03C01}" destId="{2A34141F-226F-4CC8-B6BB-4757F6DE185D}" srcOrd="1" destOrd="0" presId="urn:microsoft.com/office/officeart/2005/8/layout/hProcess4"/>
    <dgm:cxn modelId="{FA63327E-15B8-416E-B74B-0EAECC74ADE2}" type="presParOf" srcId="{4DA7789F-E3CC-40E9-8D13-02843BD03C01}" destId="{4615967D-6A26-48A2-A39B-DE537767ADF6}" srcOrd="2" destOrd="0" presId="urn:microsoft.com/office/officeart/2005/8/layout/hProcess4"/>
    <dgm:cxn modelId="{1A40CDA2-C8D0-46A6-8375-090054A3258C}" type="presParOf" srcId="{4DA7789F-E3CC-40E9-8D13-02843BD03C01}" destId="{8B241471-EF5C-4F5E-BC07-B9FBE8E6C30D}" srcOrd="3" destOrd="0" presId="urn:microsoft.com/office/officeart/2005/8/layout/hProcess4"/>
    <dgm:cxn modelId="{B9BA7B89-5F2B-4E24-9655-77C3E92ECC06}" type="presParOf" srcId="{4DA7789F-E3CC-40E9-8D13-02843BD03C01}" destId="{94768E8D-6745-4A99-91C2-ED3E769DD6E2}" srcOrd="4" destOrd="0" presId="urn:microsoft.com/office/officeart/2005/8/layout/hProcess4"/>
    <dgm:cxn modelId="{189D7421-B494-4BA4-A739-CB9CD774B7E8}" type="presParOf" srcId="{459C2667-E8A4-4C34-9202-A8F708A87A9F}" destId="{482469BC-5FF9-44E4-B640-CA89EF900F36}" srcOrd="1" destOrd="0" presId="urn:microsoft.com/office/officeart/2005/8/layout/hProcess4"/>
    <dgm:cxn modelId="{BE435FF3-DCA0-40A0-A670-FA48FD8B9D36}" type="presParOf" srcId="{459C2667-E8A4-4C34-9202-A8F708A87A9F}" destId="{661D3396-A62E-44C4-9D6D-B0FAFBDE0C24}" srcOrd="2" destOrd="0" presId="urn:microsoft.com/office/officeart/2005/8/layout/hProcess4"/>
    <dgm:cxn modelId="{22C5FDF2-6E03-45CC-AC1A-C8C5CB494B7B}" type="presParOf" srcId="{661D3396-A62E-44C4-9D6D-B0FAFBDE0C24}" destId="{9777ACA0-07C3-429B-9A18-B6D08AA8D64D}" srcOrd="0" destOrd="0" presId="urn:microsoft.com/office/officeart/2005/8/layout/hProcess4"/>
    <dgm:cxn modelId="{D17DF2D6-3248-4098-B42C-CCC125789887}" type="presParOf" srcId="{661D3396-A62E-44C4-9D6D-B0FAFBDE0C24}" destId="{0583F441-BAB5-4A04-B168-F87E157E584F}" srcOrd="1" destOrd="0" presId="urn:microsoft.com/office/officeart/2005/8/layout/hProcess4"/>
    <dgm:cxn modelId="{0608807C-6C68-4EA9-97C8-E357BEAD7512}" type="presParOf" srcId="{661D3396-A62E-44C4-9D6D-B0FAFBDE0C24}" destId="{BC07DE67-8A16-41D8-9EF2-F11AFE547468}" srcOrd="2" destOrd="0" presId="urn:microsoft.com/office/officeart/2005/8/layout/hProcess4"/>
    <dgm:cxn modelId="{C5F1B1A7-4F47-4438-84C1-D56F7BED5B6B}" type="presParOf" srcId="{661D3396-A62E-44C4-9D6D-B0FAFBDE0C24}" destId="{9DB37F2A-5491-427F-937A-4750DA4524FC}" srcOrd="3" destOrd="0" presId="urn:microsoft.com/office/officeart/2005/8/layout/hProcess4"/>
    <dgm:cxn modelId="{FA4424A7-4F2E-440D-9209-2DBD5660E143}" type="presParOf" srcId="{661D3396-A62E-44C4-9D6D-B0FAFBDE0C24}" destId="{2F8CDF86-47D4-497E-B3AB-592E5DBA9206}" srcOrd="4" destOrd="0" presId="urn:microsoft.com/office/officeart/2005/8/layout/hProcess4"/>
    <dgm:cxn modelId="{86AECC32-BF8E-4DF7-80EB-9443354B5F11}" type="presParOf" srcId="{459C2667-E8A4-4C34-9202-A8F708A87A9F}" destId="{27E5D125-70EB-48CC-8241-C576375D3ABD}" srcOrd="3" destOrd="0" presId="urn:microsoft.com/office/officeart/2005/8/layout/hProcess4"/>
    <dgm:cxn modelId="{83A12AAA-062B-43D4-A3AA-D539B2A49742}" type="presParOf" srcId="{459C2667-E8A4-4C34-9202-A8F708A87A9F}" destId="{505FB589-476F-46E8-B105-230D0EC4356A}" srcOrd="4" destOrd="0" presId="urn:microsoft.com/office/officeart/2005/8/layout/hProcess4"/>
    <dgm:cxn modelId="{E76604BC-880C-4701-BD33-A05E3D411CE1}" type="presParOf" srcId="{505FB589-476F-46E8-B105-230D0EC4356A}" destId="{7735D5BC-7638-46DD-93E0-540C6BC7F739}" srcOrd="0" destOrd="0" presId="urn:microsoft.com/office/officeart/2005/8/layout/hProcess4"/>
    <dgm:cxn modelId="{8566F229-6E95-4321-820C-A7BAA3997A42}" type="presParOf" srcId="{505FB589-476F-46E8-B105-230D0EC4356A}" destId="{32C5F147-A4B8-4FB8-BFC6-6D012083798B}" srcOrd="1" destOrd="0" presId="urn:microsoft.com/office/officeart/2005/8/layout/hProcess4"/>
    <dgm:cxn modelId="{E81FC208-94F9-4BA2-8EB1-71D8C65FDCF8}" type="presParOf" srcId="{505FB589-476F-46E8-B105-230D0EC4356A}" destId="{B37EB60A-833E-433C-9666-ED24AD714F7F}" srcOrd="2" destOrd="0" presId="urn:microsoft.com/office/officeart/2005/8/layout/hProcess4"/>
    <dgm:cxn modelId="{BFE7DA84-0C87-4546-B703-FC17834FD909}" type="presParOf" srcId="{505FB589-476F-46E8-B105-230D0EC4356A}" destId="{A23D627F-D87E-4985-9728-1F2118BC91D4}" srcOrd="3" destOrd="0" presId="urn:microsoft.com/office/officeart/2005/8/layout/hProcess4"/>
    <dgm:cxn modelId="{90DF7D16-6D80-46B1-862C-1AA7691376F7}" type="presParOf" srcId="{505FB589-476F-46E8-B105-230D0EC4356A}" destId="{75405BBD-499F-438F-BC02-5A9702EF2134}" srcOrd="4" destOrd="0" presId="urn:microsoft.com/office/officeart/2005/8/layout/hProcess4"/>
    <dgm:cxn modelId="{A4C7FF37-B8DF-4DF4-A003-12BE605DB994}" type="presParOf" srcId="{459C2667-E8A4-4C34-9202-A8F708A87A9F}" destId="{7C38031D-FE56-4741-B565-6CBD49A2CF68}" srcOrd="5" destOrd="0" presId="urn:microsoft.com/office/officeart/2005/8/layout/hProcess4"/>
    <dgm:cxn modelId="{6B3BB748-7E5A-4D31-A6C8-741A98E5BBCE}" type="presParOf" srcId="{459C2667-E8A4-4C34-9202-A8F708A87A9F}" destId="{68F8496A-1329-43F7-9ACF-FDA9C4117821}" srcOrd="6" destOrd="0" presId="urn:microsoft.com/office/officeart/2005/8/layout/hProcess4"/>
    <dgm:cxn modelId="{4CA6DDA2-FA8B-481F-91DD-EDF8C16FC9BE}" type="presParOf" srcId="{68F8496A-1329-43F7-9ACF-FDA9C4117821}" destId="{D58468EC-AD0B-4F18-ADA3-961895A3F062}" srcOrd="0" destOrd="0" presId="urn:microsoft.com/office/officeart/2005/8/layout/hProcess4"/>
    <dgm:cxn modelId="{B7683610-F163-4130-B899-AF73602E19F4}" type="presParOf" srcId="{68F8496A-1329-43F7-9ACF-FDA9C4117821}" destId="{56B4552D-74E3-441D-880A-F62255CC808A}" srcOrd="1" destOrd="0" presId="urn:microsoft.com/office/officeart/2005/8/layout/hProcess4"/>
    <dgm:cxn modelId="{0ACC187B-6FF8-450B-A22D-340142EDB3E5}" type="presParOf" srcId="{68F8496A-1329-43F7-9ACF-FDA9C4117821}" destId="{CDE2FF4B-9E6B-4220-B5AD-F47697CB4959}" srcOrd="2" destOrd="0" presId="urn:microsoft.com/office/officeart/2005/8/layout/hProcess4"/>
    <dgm:cxn modelId="{4CA8FECD-9BF4-42CB-B5B2-13A26ACB6DF9}" type="presParOf" srcId="{68F8496A-1329-43F7-9ACF-FDA9C4117821}" destId="{280A4E5A-A4FB-4893-98A2-5125535C3348}" srcOrd="3" destOrd="0" presId="urn:microsoft.com/office/officeart/2005/8/layout/hProcess4"/>
    <dgm:cxn modelId="{A20901C3-E562-478B-B3B9-7291AB555CC6}" type="presParOf" srcId="{68F8496A-1329-43F7-9ACF-FDA9C4117821}" destId="{1F71E345-588A-4075-8F15-5F4F8311ECCA}"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788FE6-ADA5-4E30-8B21-9043EA19767D}"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F136B410-6765-4842-AC1B-C414D814E577}">
      <dgm:prSet phldrT="[Text]"/>
      <dgm:spPr/>
      <dgm:t>
        <a:bodyPr/>
        <a:lstStyle/>
        <a:p>
          <a:r>
            <a:rPr lang="en-GB" dirty="0"/>
            <a:t>Defining the strategy</a:t>
          </a:r>
          <a:endParaRPr lang="en-US" dirty="0"/>
        </a:p>
      </dgm:t>
    </dgm:pt>
    <dgm:pt modelId="{6FA6A8F5-4930-48E3-A16B-3BDC7C61E2B9}" type="parTrans" cxnId="{196B3621-DAFA-41EC-B2F9-4B4C1B731A83}">
      <dgm:prSet/>
      <dgm:spPr/>
      <dgm:t>
        <a:bodyPr/>
        <a:lstStyle/>
        <a:p>
          <a:endParaRPr lang="en-US"/>
        </a:p>
      </dgm:t>
    </dgm:pt>
    <dgm:pt modelId="{FE9EF27C-2FDD-4D95-BB24-50FD471772AC}" type="sibTrans" cxnId="{196B3621-DAFA-41EC-B2F9-4B4C1B731A83}">
      <dgm:prSet/>
      <dgm:spPr/>
      <dgm:t>
        <a:bodyPr/>
        <a:lstStyle/>
        <a:p>
          <a:endParaRPr lang="en-US"/>
        </a:p>
      </dgm:t>
    </dgm:pt>
    <dgm:pt modelId="{2F714068-E2DC-406A-87BC-1A0FEEC5C132}">
      <dgm:prSet phldrT="[Text]"/>
      <dgm:spPr/>
      <dgm:t>
        <a:bodyPr/>
        <a:lstStyle/>
        <a:p>
          <a:r>
            <a:rPr lang="en-GB" dirty="0"/>
            <a:t>Identify what questions needs to be asked</a:t>
          </a:r>
          <a:endParaRPr lang="en-US" dirty="0"/>
        </a:p>
      </dgm:t>
    </dgm:pt>
    <dgm:pt modelId="{B612D29A-E2C3-4778-89D5-BA26A35EA541}" type="parTrans" cxnId="{1503A9F3-CF4E-43B0-BDC0-A75E7ACDC9B5}">
      <dgm:prSet/>
      <dgm:spPr/>
      <dgm:t>
        <a:bodyPr/>
        <a:lstStyle/>
        <a:p>
          <a:endParaRPr lang="en-US"/>
        </a:p>
      </dgm:t>
    </dgm:pt>
    <dgm:pt modelId="{54005D7D-C7EE-40FC-9944-C92892B11E2C}" type="sibTrans" cxnId="{1503A9F3-CF4E-43B0-BDC0-A75E7ACDC9B5}">
      <dgm:prSet/>
      <dgm:spPr/>
      <dgm:t>
        <a:bodyPr/>
        <a:lstStyle/>
        <a:p>
          <a:endParaRPr lang="en-US"/>
        </a:p>
      </dgm:t>
    </dgm:pt>
    <dgm:pt modelId="{FFE9DAF8-B6E0-46D2-B543-8A07F027061C}">
      <dgm:prSet phldrT="[Text]"/>
      <dgm:spPr/>
      <dgm:t>
        <a:bodyPr/>
        <a:lstStyle/>
        <a:p>
          <a:r>
            <a:rPr lang="en-GB" dirty="0"/>
            <a:t>Gather the intelligence</a:t>
          </a:r>
          <a:endParaRPr lang="en-US" dirty="0"/>
        </a:p>
      </dgm:t>
    </dgm:pt>
    <dgm:pt modelId="{6516C2F4-9A18-4B5A-BBAE-455D8D0C61EA}" type="parTrans" cxnId="{93BCCEC2-04C4-4EDD-B182-F21DA1379F6B}">
      <dgm:prSet/>
      <dgm:spPr/>
      <dgm:t>
        <a:bodyPr/>
        <a:lstStyle/>
        <a:p>
          <a:endParaRPr lang="en-US"/>
        </a:p>
      </dgm:t>
    </dgm:pt>
    <dgm:pt modelId="{32CC31B6-4D8B-4E58-8921-94F6E9D5621B}" type="sibTrans" cxnId="{93BCCEC2-04C4-4EDD-B182-F21DA1379F6B}">
      <dgm:prSet/>
      <dgm:spPr/>
      <dgm:t>
        <a:bodyPr/>
        <a:lstStyle/>
        <a:p>
          <a:endParaRPr lang="en-US"/>
        </a:p>
      </dgm:t>
    </dgm:pt>
    <dgm:pt modelId="{C87DFAD8-BB04-44A5-8F94-548F34DAE2AE}">
      <dgm:prSet phldrT="[Text]"/>
      <dgm:spPr/>
      <dgm:t>
        <a:bodyPr/>
        <a:lstStyle/>
        <a:p>
          <a:r>
            <a:rPr lang="en-GB" dirty="0"/>
            <a:t>Aim to answer the questions</a:t>
          </a:r>
          <a:endParaRPr lang="en-US" dirty="0"/>
        </a:p>
      </dgm:t>
    </dgm:pt>
    <dgm:pt modelId="{D357C689-34F1-4680-8192-9F4D46310347}" type="parTrans" cxnId="{7EFDC1E7-30CF-4EE7-9582-37006E811488}">
      <dgm:prSet/>
      <dgm:spPr/>
      <dgm:t>
        <a:bodyPr/>
        <a:lstStyle/>
        <a:p>
          <a:endParaRPr lang="en-US"/>
        </a:p>
      </dgm:t>
    </dgm:pt>
    <dgm:pt modelId="{FA3AA8B5-4F19-4F4A-9C99-A7A81B287539}" type="sibTrans" cxnId="{7EFDC1E7-30CF-4EE7-9582-37006E811488}">
      <dgm:prSet/>
      <dgm:spPr/>
      <dgm:t>
        <a:bodyPr/>
        <a:lstStyle/>
        <a:p>
          <a:endParaRPr lang="en-US"/>
        </a:p>
      </dgm:t>
    </dgm:pt>
    <dgm:pt modelId="{3941DCFA-36A7-4BC4-A35E-A7D8715D09EB}">
      <dgm:prSet phldrT="[Text]"/>
      <dgm:spPr/>
      <dgm:t>
        <a:bodyPr/>
        <a:lstStyle/>
        <a:p>
          <a:r>
            <a:rPr lang="en-GB" dirty="0"/>
            <a:t>Take note of the sources of intelligence</a:t>
          </a:r>
          <a:endParaRPr lang="en-US" dirty="0"/>
        </a:p>
      </dgm:t>
    </dgm:pt>
    <dgm:pt modelId="{CA10CA74-7AA1-4DBC-BC95-45A3087689AE}" type="parTrans" cxnId="{8332890E-BC35-4576-9915-64FC87AF3128}">
      <dgm:prSet/>
      <dgm:spPr/>
      <dgm:t>
        <a:bodyPr/>
        <a:lstStyle/>
        <a:p>
          <a:endParaRPr lang="en-US"/>
        </a:p>
      </dgm:t>
    </dgm:pt>
    <dgm:pt modelId="{129B02DB-E5B2-4F1F-B9C0-E87B287FC49C}" type="sibTrans" cxnId="{8332890E-BC35-4576-9915-64FC87AF3128}">
      <dgm:prSet/>
      <dgm:spPr/>
      <dgm:t>
        <a:bodyPr/>
        <a:lstStyle/>
        <a:p>
          <a:endParaRPr lang="en-US"/>
        </a:p>
      </dgm:t>
    </dgm:pt>
    <dgm:pt modelId="{18EEB565-BE16-4A9D-8644-E77CF808CC99}">
      <dgm:prSet phldrT="[Text]"/>
      <dgm:spPr/>
      <dgm:t>
        <a:bodyPr/>
        <a:lstStyle/>
        <a:p>
          <a:r>
            <a:rPr lang="en-GB" dirty="0"/>
            <a:t>Build the strategy</a:t>
          </a:r>
          <a:endParaRPr lang="en-US" dirty="0"/>
        </a:p>
      </dgm:t>
    </dgm:pt>
    <dgm:pt modelId="{D0A2CA78-9F03-4AD6-ADE7-B3757B25922A}" type="parTrans" cxnId="{0DC10809-912D-4EA4-B6C1-87EDA8B12829}">
      <dgm:prSet/>
      <dgm:spPr/>
      <dgm:t>
        <a:bodyPr/>
        <a:lstStyle/>
        <a:p>
          <a:endParaRPr lang="en-US"/>
        </a:p>
      </dgm:t>
    </dgm:pt>
    <dgm:pt modelId="{35E5A68D-8B4D-41B7-8E35-F74053E591F8}" type="sibTrans" cxnId="{0DC10809-912D-4EA4-B6C1-87EDA8B12829}">
      <dgm:prSet/>
      <dgm:spPr/>
      <dgm:t>
        <a:bodyPr/>
        <a:lstStyle/>
        <a:p>
          <a:endParaRPr lang="en-US"/>
        </a:p>
      </dgm:t>
    </dgm:pt>
    <dgm:pt modelId="{4EBDD9FC-C9A3-46BE-B5B2-5C40E3DAADEF}">
      <dgm:prSet phldrT="[Text]"/>
      <dgm:spPr/>
      <dgm:t>
        <a:bodyPr/>
        <a:lstStyle/>
        <a:p>
          <a:r>
            <a:rPr lang="en-GB" dirty="0"/>
            <a:t>Input answers into the strategy methodology</a:t>
          </a:r>
          <a:endParaRPr lang="en-US" dirty="0"/>
        </a:p>
      </dgm:t>
    </dgm:pt>
    <dgm:pt modelId="{DBC54E21-BBC5-45AA-BDE4-CE4DA9991E9C}" type="parTrans" cxnId="{82FAB8EF-F5B9-4FA4-8081-E5BB4A8EE5E9}">
      <dgm:prSet/>
      <dgm:spPr/>
      <dgm:t>
        <a:bodyPr/>
        <a:lstStyle/>
        <a:p>
          <a:endParaRPr lang="en-US"/>
        </a:p>
      </dgm:t>
    </dgm:pt>
    <dgm:pt modelId="{69BB4E74-BCDD-4E7E-85FA-ACD12D163524}" type="sibTrans" cxnId="{82FAB8EF-F5B9-4FA4-8081-E5BB4A8EE5E9}">
      <dgm:prSet/>
      <dgm:spPr/>
      <dgm:t>
        <a:bodyPr/>
        <a:lstStyle/>
        <a:p>
          <a:endParaRPr lang="en-US"/>
        </a:p>
      </dgm:t>
    </dgm:pt>
    <dgm:pt modelId="{DDE74EA4-3BFC-4A8F-A1A7-3794260CCF5B}">
      <dgm:prSet phldrT="[Text]"/>
      <dgm:spPr/>
      <dgm:t>
        <a:bodyPr/>
        <a:lstStyle/>
        <a:p>
          <a:r>
            <a:rPr lang="en-GB" dirty="0"/>
            <a:t>Ensure alignment with corporate/product strategy</a:t>
          </a:r>
          <a:endParaRPr lang="en-US" dirty="0"/>
        </a:p>
      </dgm:t>
    </dgm:pt>
    <dgm:pt modelId="{DF45B896-8A78-476D-B852-6BCFC5B26EBF}" type="parTrans" cxnId="{FEB13E87-210E-43A9-82E9-C4FBB358EB6A}">
      <dgm:prSet/>
      <dgm:spPr/>
      <dgm:t>
        <a:bodyPr/>
        <a:lstStyle/>
        <a:p>
          <a:endParaRPr lang="en-US"/>
        </a:p>
      </dgm:t>
    </dgm:pt>
    <dgm:pt modelId="{32F5C32E-FDC3-459D-B516-23F990D229C0}" type="sibTrans" cxnId="{FEB13E87-210E-43A9-82E9-C4FBB358EB6A}">
      <dgm:prSet/>
      <dgm:spPr/>
      <dgm:t>
        <a:bodyPr/>
        <a:lstStyle/>
        <a:p>
          <a:endParaRPr lang="en-US"/>
        </a:p>
      </dgm:t>
    </dgm:pt>
    <dgm:pt modelId="{85F52E4B-E4A1-47EA-9C32-677D9FD4C445}">
      <dgm:prSet phldrT="[Text]"/>
      <dgm:spPr/>
      <dgm:t>
        <a:bodyPr/>
        <a:lstStyle/>
        <a:p>
          <a:r>
            <a:rPr lang="en-GB" dirty="0"/>
            <a:t>Ensure communication is open</a:t>
          </a:r>
          <a:endParaRPr lang="en-US" dirty="0"/>
        </a:p>
      </dgm:t>
    </dgm:pt>
    <dgm:pt modelId="{CD23CF76-857D-440E-A941-D1F8D09CC2E3}" type="parTrans" cxnId="{954FE8BF-A395-46D4-873F-98A7276A9F5B}">
      <dgm:prSet/>
      <dgm:spPr/>
      <dgm:t>
        <a:bodyPr/>
        <a:lstStyle/>
        <a:p>
          <a:endParaRPr lang="en-US"/>
        </a:p>
      </dgm:t>
    </dgm:pt>
    <dgm:pt modelId="{FAAD9B5C-0844-49DF-97DF-638381A7EF1B}" type="sibTrans" cxnId="{954FE8BF-A395-46D4-873F-98A7276A9F5B}">
      <dgm:prSet/>
      <dgm:spPr/>
      <dgm:t>
        <a:bodyPr/>
        <a:lstStyle/>
        <a:p>
          <a:endParaRPr lang="en-US"/>
        </a:p>
      </dgm:t>
    </dgm:pt>
    <dgm:pt modelId="{F133B187-F96E-499E-A457-C058A4FE3F60}">
      <dgm:prSet phldrT="[Text]"/>
      <dgm:spPr/>
      <dgm:t>
        <a:bodyPr/>
        <a:lstStyle/>
        <a:p>
          <a:r>
            <a:rPr lang="en-GB" dirty="0"/>
            <a:t>Decide on the strategy methodology</a:t>
          </a:r>
          <a:endParaRPr lang="en-US" dirty="0"/>
        </a:p>
      </dgm:t>
    </dgm:pt>
    <dgm:pt modelId="{415E2F3A-B0A5-41F5-80CC-6DC9980EF384}" type="parTrans" cxnId="{17301EB3-EC6D-4706-8642-82965B5477F9}">
      <dgm:prSet/>
      <dgm:spPr/>
      <dgm:t>
        <a:bodyPr/>
        <a:lstStyle/>
        <a:p>
          <a:endParaRPr lang="en-US"/>
        </a:p>
      </dgm:t>
    </dgm:pt>
    <dgm:pt modelId="{958B4BE2-4F29-4B4C-8D55-624091B80A2C}" type="sibTrans" cxnId="{17301EB3-EC6D-4706-8642-82965B5477F9}">
      <dgm:prSet/>
      <dgm:spPr/>
      <dgm:t>
        <a:bodyPr/>
        <a:lstStyle/>
        <a:p>
          <a:endParaRPr lang="en-US"/>
        </a:p>
      </dgm:t>
    </dgm:pt>
    <dgm:pt modelId="{81D6E117-25A7-49F0-ADEE-089EA7AB46BD}">
      <dgm:prSet phldrT="[Text]"/>
      <dgm:spPr/>
      <dgm:t>
        <a:bodyPr/>
        <a:lstStyle/>
        <a:p>
          <a:r>
            <a:rPr lang="en-GB" dirty="0"/>
            <a:t>Contextualise the intelligence</a:t>
          </a:r>
          <a:endParaRPr lang="en-US" dirty="0"/>
        </a:p>
      </dgm:t>
    </dgm:pt>
    <dgm:pt modelId="{D0687A7B-3DB1-4714-B869-AEE61B48412B}" type="parTrans" cxnId="{1F20A956-EBED-4EBE-A010-C1D12B20FF48}">
      <dgm:prSet/>
      <dgm:spPr/>
      <dgm:t>
        <a:bodyPr/>
        <a:lstStyle/>
        <a:p>
          <a:endParaRPr lang="en-US"/>
        </a:p>
      </dgm:t>
    </dgm:pt>
    <dgm:pt modelId="{63DAB66C-3F88-4B01-AA9B-D768A1B94454}" type="sibTrans" cxnId="{1F20A956-EBED-4EBE-A010-C1D12B20FF48}">
      <dgm:prSet/>
      <dgm:spPr/>
      <dgm:t>
        <a:bodyPr/>
        <a:lstStyle/>
        <a:p>
          <a:endParaRPr lang="en-US"/>
        </a:p>
      </dgm:t>
    </dgm:pt>
    <dgm:pt modelId="{E1F4B47C-BBB5-4D0A-8129-D22D0C81B091}">
      <dgm:prSet phldrT="[Text]"/>
      <dgm:spPr/>
      <dgm:t>
        <a:bodyPr/>
        <a:lstStyle/>
        <a:p>
          <a:r>
            <a:rPr lang="en-GB" dirty="0"/>
            <a:t>Review the strategy</a:t>
          </a:r>
          <a:endParaRPr lang="en-US" dirty="0"/>
        </a:p>
      </dgm:t>
    </dgm:pt>
    <dgm:pt modelId="{7AFBF5C7-578B-46A3-AF5A-5E3AA033494A}" type="parTrans" cxnId="{C3B748F7-C969-4562-B83D-3F7FC0399304}">
      <dgm:prSet/>
      <dgm:spPr/>
      <dgm:t>
        <a:bodyPr/>
        <a:lstStyle/>
        <a:p>
          <a:endParaRPr lang="en-US"/>
        </a:p>
      </dgm:t>
    </dgm:pt>
    <dgm:pt modelId="{7725CBCD-6565-43E7-943E-8D6FEFB8DEB7}" type="sibTrans" cxnId="{C3B748F7-C969-4562-B83D-3F7FC0399304}">
      <dgm:prSet/>
      <dgm:spPr/>
      <dgm:t>
        <a:bodyPr/>
        <a:lstStyle/>
        <a:p>
          <a:endParaRPr lang="en-US"/>
        </a:p>
      </dgm:t>
    </dgm:pt>
    <dgm:pt modelId="{499EE7BC-B7FB-4234-B4CC-1C198077802E}">
      <dgm:prSet phldrT="[Text]"/>
      <dgm:spPr/>
      <dgm:t>
        <a:bodyPr/>
        <a:lstStyle/>
        <a:p>
          <a:r>
            <a:rPr lang="en-GB" dirty="0"/>
            <a:t>Ongoing process of revalidation of strategy</a:t>
          </a:r>
          <a:endParaRPr lang="en-US" dirty="0"/>
        </a:p>
      </dgm:t>
    </dgm:pt>
    <dgm:pt modelId="{282C02C9-C6D3-471A-9AD8-D56C43B8264A}" type="parTrans" cxnId="{02A17136-90BB-4D38-994F-D13DCD9FC2B0}">
      <dgm:prSet/>
      <dgm:spPr/>
      <dgm:t>
        <a:bodyPr/>
        <a:lstStyle/>
        <a:p>
          <a:endParaRPr lang="en-US"/>
        </a:p>
      </dgm:t>
    </dgm:pt>
    <dgm:pt modelId="{147ABDFF-3139-4CBC-A6EA-B115EF31ECAC}" type="sibTrans" cxnId="{02A17136-90BB-4D38-994F-D13DCD9FC2B0}">
      <dgm:prSet/>
      <dgm:spPr/>
      <dgm:t>
        <a:bodyPr/>
        <a:lstStyle/>
        <a:p>
          <a:endParaRPr lang="en-US"/>
        </a:p>
      </dgm:t>
    </dgm:pt>
    <dgm:pt modelId="{C6036797-C9B2-4AF9-8E03-7A7169AEE698}">
      <dgm:prSet phldrT="[Text]"/>
      <dgm:spPr/>
      <dgm:t>
        <a:bodyPr/>
        <a:lstStyle/>
        <a:p>
          <a:r>
            <a:rPr lang="en-GB" dirty="0"/>
            <a:t>Communicate changes to strategy from new intel</a:t>
          </a:r>
          <a:endParaRPr lang="en-US" dirty="0"/>
        </a:p>
      </dgm:t>
    </dgm:pt>
    <dgm:pt modelId="{F0B0F7DA-732B-46E7-8318-9D3C3A3EC6FC}" type="parTrans" cxnId="{45ED113F-4B65-4DE2-9B78-871A94A071AF}">
      <dgm:prSet/>
      <dgm:spPr/>
      <dgm:t>
        <a:bodyPr/>
        <a:lstStyle/>
        <a:p>
          <a:endParaRPr lang="en-US"/>
        </a:p>
      </dgm:t>
    </dgm:pt>
    <dgm:pt modelId="{5D53C5AD-58FB-4A99-82C0-2448620FF03D}" type="sibTrans" cxnId="{45ED113F-4B65-4DE2-9B78-871A94A071AF}">
      <dgm:prSet/>
      <dgm:spPr/>
      <dgm:t>
        <a:bodyPr/>
        <a:lstStyle/>
        <a:p>
          <a:endParaRPr lang="en-US"/>
        </a:p>
      </dgm:t>
    </dgm:pt>
    <dgm:pt modelId="{198A415D-18C8-43AB-8834-E6BDED480CA7}" type="pres">
      <dgm:prSet presAssocID="{2F788FE6-ADA5-4E30-8B21-9043EA19767D}" presName="Name0" presStyleCnt="0">
        <dgm:presLayoutVars>
          <dgm:dir/>
          <dgm:animLvl val="lvl"/>
          <dgm:resizeHandles val="exact"/>
        </dgm:presLayoutVars>
      </dgm:prSet>
      <dgm:spPr/>
    </dgm:pt>
    <dgm:pt modelId="{7893B77B-5816-42AE-B48B-396B0BC3D625}" type="pres">
      <dgm:prSet presAssocID="{2F788FE6-ADA5-4E30-8B21-9043EA19767D}" presName="tSp" presStyleCnt="0"/>
      <dgm:spPr/>
    </dgm:pt>
    <dgm:pt modelId="{E3383148-802F-4576-819B-A7F56B51B60D}" type="pres">
      <dgm:prSet presAssocID="{2F788FE6-ADA5-4E30-8B21-9043EA19767D}" presName="bSp" presStyleCnt="0"/>
      <dgm:spPr/>
    </dgm:pt>
    <dgm:pt modelId="{459C2667-E8A4-4C34-9202-A8F708A87A9F}" type="pres">
      <dgm:prSet presAssocID="{2F788FE6-ADA5-4E30-8B21-9043EA19767D}" presName="process" presStyleCnt="0"/>
      <dgm:spPr/>
    </dgm:pt>
    <dgm:pt modelId="{4DA7789F-E3CC-40E9-8D13-02843BD03C01}" type="pres">
      <dgm:prSet presAssocID="{F136B410-6765-4842-AC1B-C414D814E577}" presName="composite1" presStyleCnt="0"/>
      <dgm:spPr/>
    </dgm:pt>
    <dgm:pt modelId="{F192E02C-C8D7-4D8F-A8A6-F8971E3EAEFD}" type="pres">
      <dgm:prSet presAssocID="{F136B410-6765-4842-AC1B-C414D814E577}" presName="dummyNode1" presStyleLbl="node1" presStyleIdx="0" presStyleCnt="4"/>
      <dgm:spPr/>
    </dgm:pt>
    <dgm:pt modelId="{2A34141F-226F-4CC8-B6BB-4757F6DE185D}" type="pres">
      <dgm:prSet presAssocID="{F136B410-6765-4842-AC1B-C414D814E577}" presName="childNode1" presStyleLbl="bgAcc1" presStyleIdx="0" presStyleCnt="4">
        <dgm:presLayoutVars>
          <dgm:bulletEnabled val="1"/>
        </dgm:presLayoutVars>
      </dgm:prSet>
      <dgm:spPr/>
    </dgm:pt>
    <dgm:pt modelId="{4615967D-6A26-48A2-A39B-DE537767ADF6}" type="pres">
      <dgm:prSet presAssocID="{F136B410-6765-4842-AC1B-C414D814E577}" presName="childNode1tx" presStyleLbl="bgAcc1" presStyleIdx="0" presStyleCnt="4">
        <dgm:presLayoutVars>
          <dgm:bulletEnabled val="1"/>
        </dgm:presLayoutVars>
      </dgm:prSet>
      <dgm:spPr/>
    </dgm:pt>
    <dgm:pt modelId="{8B241471-EF5C-4F5E-BC07-B9FBE8E6C30D}" type="pres">
      <dgm:prSet presAssocID="{F136B410-6765-4842-AC1B-C414D814E577}" presName="parentNode1" presStyleLbl="node1" presStyleIdx="0" presStyleCnt="4">
        <dgm:presLayoutVars>
          <dgm:chMax val="1"/>
          <dgm:bulletEnabled val="1"/>
        </dgm:presLayoutVars>
      </dgm:prSet>
      <dgm:spPr/>
    </dgm:pt>
    <dgm:pt modelId="{94768E8D-6745-4A99-91C2-ED3E769DD6E2}" type="pres">
      <dgm:prSet presAssocID="{F136B410-6765-4842-AC1B-C414D814E577}" presName="connSite1" presStyleCnt="0"/>
      <dgm:spPr/>
    </dgm:pt>
    <dgm:pt modelId="{482469BC-5FF9-44E4-B640-CA89EF900F36}" type="pres">
      <dgm:prSet presAssocID="{FE9EF27C-2FDD-4D95-BB24-50FD471772AC}" presName="Name9" presStyleLbl="sibTrans2D1" presStyleIdx="0" presStyleCnt="3"/>
      <dgm:spPr/>
    </dgm:pt>
    <dgm:pt modelId="{661D3396-A62E-44C4-9D6D-B0FAFBDE0C24}" type="pres">
      <dgm:prSet presAssocID="{FFE9DAF8-B6E0-46D2-B543-8A07F027061C}" presName="composite2" presStyleCnt="0"/>
      <dgm:spPr/>
    </dgm:pt>
    <dgm:pt modelId="{9777ACA0-07C3-429B-9A18-B6D08AA8D64D}" type="pres">
      <dgm:prSet presAssocID="{FFE9DAF8-B6E0-46D2-B543-8A07F027061C}" presName="dummyNode2" presStyleLbl="node1" presStyleIdx="0" presStyleCnt="4"/>
      <dgm:spPr/>
    </dgm:pt>
    <dgm:pt modelId="{0583F441-BAB5-4A04-B168-F87E157E584F}" type="pres">
      <dgm:prSet presAssocID="{FFE9DAF8-B6E0-46D2-B543-8A07F027061C}" presName="childNode2" presStyleLbl="bgAcc1" presStyleIdx="1" presStyleCnt="4">
        <dgm:presLayoutVars>
          <dgm:bulletEnabled val="1"/>
        </dgm:presLayoutVars>
      </dgm:prSet>
      <dgm:spPr/>
    </dgm:pt>
    <dgm:pt modelId="{BC07DE67-8A16-41D8-9EF2-F11AFE547468}" type="pres">
      <dgm:prSet presAssocID="{FFE9DAF8-B6E0-46D2-B543-8A07F027061C}" presName="childNode2tx" presStyleLbl="bgAcc1" presStyleIdx="1" presStyleCnt="4">
        <dgm:presLayoutVars>
          <dgm:bulletEnabled val="1"/>
        </dgm:presLayoutVars>
      </dgm:prSet>
      <dgm:spPr/>
    </dgm:pt>
    <dgm:pt modelId="{9DB37F2A-5491-427F-937A-4750DA4524FC}" type="pres">
      <dgm:prSet presAssocID="{FFE9DAF8-B6E0-46D2-B543-8A07F027061C}" presName="parentNode2" presStyleLbl="node1" presStyleIdx="1" presStyleCnt="4">
        <dgm:presLayoutVars>
          <dgm:chMax val="0"/>
          <dgm:bulletEnabled val="1"/>
        </dgm:presLayoutVars>
      </dgm:prSet>
      <dgm:spPr/>
    </dgm:pt>
    <dgm:pt modelId="{2F8CDF86-47D4-497E-B3AB-592E5DBA9206}" type="pres">
      <dgm:prSet presAssocID="{FFE9DAF8-B6E0-46D2-B543-8A07F027061C}" presName="connSite2" presStyleCnt="0"/>
      <dgm:spPr/>
    </dgm:pt>
    <dgm:pt modelId="{27E5D125-70EB-48CC-8241-C576375D3ABD}" type="pres">
      <dgm:prSet presAssocID="{32CC31B6-4D8B-4E58-8921-94F6E9D5621B}" presName="Name18" presStyleLbl="sibTrans2D1" presStyleIdx="1" presStyleCnt="3"/>
      <dgm:spPr/>
    </dgm:pt>
    <dgm:pt modelId="{505FB589-476F-46E8-B105-230D0EC4356A}" type="pres">
      <dgm:prSet presAssocID="{18EEB565-BE16-4A9D-8644-E77CF808CC99}" presName="composite1" presStyleCnt="0"/>
      <dgm:spPr/>
    </dgm:pt>
    <dgm:pt modelId="{7735D5BC-7638-46DD-93E0-540C6BC7F739}" type="pres">
      <dgm:prSet presAssocID="{18EEB565-BE16-4A9D-8644-E77CF808CC99}" presName="dummyNode1" presStyleLbl="node1" presStyleIdx="1" presStyleCnt="4"/>
      <dgm:spPr/>
    </dgm:pt>
    <dgm:pt modelId="{32C5F147-A4B8-4FB8-BFC6-6D012083798B}" type="pres">
      <dgm:prSet presAssocID="{18EEB565-BE16-4A9D-8644-E77CF808CC99}" presName="childNode1" presStyleLbl="bgAcc1" presStyleIdx="2" presStyleCnt="4">
        <dgm:presLayoutVars>
          <dgm:bulletEnabled val="1"/>
        </dgm:presLayoutVars>
      </dgm:prSet>
      <dgm:spPr/>
    </dgm:pt>
    <dgm:pt modelId="{B37EB60A-833E-433C-9666-ED24AD714F7F}" type="pres">
      <dgm:prSet presAssocID="{18EEB565-BE16-4A9D-8644-E77CF808CC99}" presName="childNode1tx" presStyleLbl="bgAcc1" presStyleIdx="2" presStyleCnt="4">
        <dgm:presLayoutVars>
          <dgm:bulletEnabled val="1"/>
        </dgm:presLayoutVars>
      </dgm:prSet>
      <dgm:spPr/>
    </dgm:pt>
    <dgm:pt modelId="{A23D627F-D87E-4985-9728-1F2118BC91D4}" type="pres">
      <dgm:prSet presAssocID="{18EEB565-BE16-4A9D-8644-E77CF808CC99}" presName="parentNode1" presStyleLbl="node1" presStyleIdx="2" presStyleCnt="4">
        <dgm:presLayoutVars>
          <dgm:chMax val="1"/>
          <dgm:bulletEnabled val="1"/>
        </dgm:presLayoutVars>
      </dgm:prSet>
      <dgm:spPr/>
    </dgm:pt>
    <dgm:pt modelId="{75405BBD-499F-438F-BC02-5A9702EF2134}" type="pres">
      <dgm:prSet presAssocID="{18EEB565-BE16-4A9D-8644-E77CF808CC99}" presName="connSite1" presStyleCnt="0"/>
      <dgm:spPr/>
    </dgm:pt>
    <dgm:pt modelId="{7C38031D-FE56-4741-B565-6CBD49A2CF68}" type="pres">
      <dgm:prSet presAssocID="{35E5A68D-8B4D-41B7-8E35-F74053E591F8}" presName="Name9" presStyleLbl="sibTrans2D1" presStyleIdx="2" presStyleCnt="3"/>
      <dgm:spPr/>
    </dgm:pt>
    <dgm:pt modelId="{68F8496A-1329-43F7-9ACF-FDA9C4117821}" type="pres">
      <dgm:prSet presAssocID="{E1F4B47C-BBB5-4D0A-8129-D22D0C81B091}" presName="composite2" presStyleCnt="0"/>
      <dgm:spPr/>
    </dgm:pt>
    <dgm:pt modelId="{D58468EC-AD0B-4F18-ADA3-961895A3F062}" type="pres">
      <dgm:prSet presAssocID="{E1F4B47C-BBB5-4D0A-8129-D22D0C81B091}" presName="dummyNode2" presStyleLbl="node1" presStyleIdx="2" presStyleCnt="4"/>
      <dgm:spPr/>
    </dgm:pt>
    <dgm:pt modelId="{56B4552D-74E3-441D-880A-F62255CC808A}" type="pres">
      <dgm:prSet presAssocID="{E1F4B47C-BBB5-4D0A-8129-D22D0C81B091}" presName="childNode2" presStyleLbl="bgAcc1" presStyleIdx="3" presStyleCnt="4">
        <dgm:presLayoutVars>
          <dgm:bulletEnabled val="1"/>
        </dgm:presLayoutVars>
      </dgm:prSet>
      <dgm:spPr/>
    </dgm:pt>
    <dgm:pt modelId="{CDE2FF4B-9E6B-4220-B5AD-F47697CB4959}" type="pres">
      <dgm:prSet presAssocID="{E1F4B47C-BBB5-4D0A-8129-D22D0C81B091}" presName="childNode2tx" presStyleLbl="bgAcc1" presStyleIdx="3" presStyleCnt="4">
        <dgm:presLayoutVars>
          <dgm:bulletEnabled val="1"/>
        </dgm:presLayoutVars>
      </dgm:prSet>
      <dgm:spPr/>
    </dgm:pt>
    <dgm:pt modelId="{280A4E5A-A4FB-4893-98A2-5125535C3348}" type="pres">
      <dgm:prSet presAssocID="{E1F4B47C-BBB5-4D0A-8129-D22D0C81B091}" presName="parentNode2" presStyleLbl="node1" presStyleIdx="3" presStyleCnt="4">
        <dgm:presLayoutVars>
          <dgm:chMax val="0"/>
          <dgm:bulletEnabled val="1"/>
        </dgm:presLayoutVars>
      </dgm:prSet>
      <dgm:spPr/>
    </dgm:pt>
    <dgm:pt modelId="{1F71E345-588A-4075-8F15-5F4F8311ECCA}" type="pres">
      <dgm:prSet presAssocID="{E1F4B47C-BBB5-4D0A-8129-D22D0C81B091}" presName="connSite2" presStyleCnt="0"/>
      <dgm:spPr/>
    </dgm:pt>
  </dgm:ptLst>
  <dgm:cxnLst>
    <dgm:cxn modelId="{0DC10809-912D-4EA4-B6C1-87EDA8B12829}" srcId="{2F788FE6-ADA5-4E30-8B21-9043EA19767D}" destId="{18EEB565-BE16-4A9D-8644-E77CF808CC99}" srcOrd="2" destOrd="0" parTransId="{D0A2CA78-9F03-4AD6-ADE7-B3757B25922A}" sibTransId="{35E5A68D-8B4D-41B7-8E35-F74053E591F8}"/>
    <dgm:cxn modelId="{B4C9340B-7BA0-4F4F-8C49-56709FFBD76B}" type="presOf" srcId="{F133B187-F96E-499E-A457-C058A4FE3F60}" destId="{4615967D-6A26-48A2-A39B-DE537767ADF6}" srcOrd="1" destOrd="0" presId="urn:microsoft.com/office/officeart/2005/8/layout/hProcess4"/>
    <dgm:cxn modelId="{8332890E-BC35-4576-9915-64FC87AF3128}" srcId="{FFE9DAF8-B6E0-46D2-B543-8A07F027061C}" destId="{3941DCFA-36A7-4BC4-A35E-A7D8715D09EB}" srcOrd="1" destOrd="0" parTransId="{CA10CA74-7AA1-4DBC-BC95-45A3087689AE}" sibTransId="{129B02DB-E5B2-4F1F-B9C0-E87B287FC49C}"/>
    <dgm:cxn modelId="{E980F214-466D-4E50-83C5-8463B29BC8E3}" type="presOf" srcId="{18EEB565-BE16-4A9D-8644-E77CF808CC99}" destId="{A23D627F-D87E-4985-9728-1F2118BC91D4}" srcOrd="0" destOrd="0" presId="urn:microsoft.com/office/officeart/2005/8/layout/hProcess4"/>
    <dgm:cxn modelId="{34C4EB1F-4740-4E8B-8316-BA07E5791537}" type="presOf" srcId="{C6036797-C9B2-4AF9-8E03-7A7169AEE698}" destId="{56B4552D-74E3-441D-880A-F62255CC808A}" srcOrd="0" destOrd="1" presId="urn:microsoft.com/office/officeart/2005/8/layout/hProcess4"/>
    <dgm:cxn modelId="{196B3621-DAFA-41EC-B2F9-4B4C1B731A83}" srcId="{2F788FE6-ADA5-4E30-8B21-9043EA19767D}" destId="{F136B410-6765-4842-AC1B-C414D814E577}" srcOrd="0" destOrd="0" parTransId="{6FA6A8F5-4930-48E3-A16B-3BDC7C61E2B9}" sibTransId="{FE9EF27C-2FDD-4D95-BB24-50FD471772AC}"/>
    <dgm:cxn modelId="{042EB52C-7A5C-4E64-BC98-15AEBCA66828}" type="presOf" srcId="{3941DCFA-36A7-4BC4-A35E-A7D8715D09EB}" destId="{BC07DE67-8A16-41D8-9EF2-F11AFE547468}" srcOrd="1" destOrd="1" presId="urn:microsoft.com/office/officeart/2005/8/layout/hProcess4"/>
    <dgm:cxn modelId="{1AEC2B30-89E8-464D-8E35-D9C50FA1BB04}" type="presOf" srcId="{3941DCFA-36A7-4BC4-A35E-A7D8715D09EB}" destId="{0583F441-BAB5-4A04-B168-F87E157E584F}" srcOrd="0" destOrd="1" presId="urn:microsoft.com/office/officeart/2005/8/layout/hProcess4"/>
    <dgm:cxn modelId="{02A17136-90BB-4D38-994F-D13DCD9FC2B0}" srcId="{E1F4B47C-BBB5-4D0A-8129-D22D0C81B091}" destId="{499EE7BC-B7FB-4234-B4CC-1C198077802E}" srcOrd="0" destOrd="0" parTransId="{282C02C9-C6D3-471A-9AD8-D56C43B8264A}" sibTransId="{147ABDFF-3139-4CBC-A6EA-B115EF31ECAC}"/>
    <dgm:cxn modelId="{45ED113F-4B65-4DE2-9B78-871A94A071AF}" srcId="{E1F4B47C-BBB5-4D0A-8129-D22D0C81B091}" destId="{C6036797-C9B2-4AF9-8E03-7A7169AEE698}" srcOrd="1" destOrd="0" parTransId="{F0B0F7DA-732B-46E7-8318-9D3C3A3EC6FC}" sibTransId="{5D53C5AD-58FB-4A99-82C0-2448620FF03D}"/>
    <dgm:cxn modelId="{A615075D-A484-4B19-8FA2-1840C7D4AF51}" type="presOf" srcId="{85F52E4B-E4A1-47EA-9C32-677D9FD4C445}" destId="{2A34141F-226F-4CC8-B6BB-4757F6DE185D}" srcOrd="0" destOrd="2" presId="urn:microsoft.com/office/officeart/2005/8/layout/hProcess4"/>
    <dgm:cxn modelId="{6744705E-5F2E-45D8-A555-24D4A3B033C2}" type="presOf" srcId="{85F52E4B-E4A1-47EA-9C32-677D9FD4C445}" destId="{4615967D-6A26-48A2-A39B-DE537767ADF6}" srcOrd="1" destOrd="2" presId="urn:microsoft.com/office/officeart/2005/8/layout/hProcess4"/>
    <dgm:cxn modelId="{8345A35E-5B32-4AF9-9D62-722E4D31144A}" type="presOf" srcId="{E1F4B47C-BBB5-4D0A-8129-D22D0C81B091}" destId="{280A4E5A-A4FB-4893-98A2-5125535C3348}" srcOrd="0" destOrd="0" presId="urn:microsoft.com/office/officeart/2005/8/layout/hProcess4"/>
    <dgm:cxn modelId="{C29F9D61-9F80-4627-839E-6B3594B3A6AB}" type="presOf" srcId="{35E5A68D-8B4D-41B7-8E35-F74053E591F8}" destId="{7C38031D-FE56-4741-B565-6CBD49A2CF68}" srcOrd="0" destOrd="0" presId="urn:microsoft.com/office/officeart/2005/8/layout/hProcess4"/>
    <dgm:cxn modelId="{01C4D743-BC17-4EDC-A739-1D8EF8503E3C}" type="presOf" srcId="{FE9EF27C-2FDD-4D95-BB24-50FD471772AC}" destId="{482469BC-5FF9-44E4-B640-CA89EF900F36}" srcOrd="0" destOrd="0" presId="urn:microsoft.com/office/officeart/2005/8/layout/hProcess4"/>
    <dgm:cxn modelId="{005AA767-9299-4E4E-8FD8-33101C39DF91}" type="presOf" srcId="{C87DFAD8-BB04-44A5-8F94-548F34DAE2AE}" destId="{0583F441-BAB5-4A04-B168-F87E157E584F}" srcOrd="0" destOrd="0" presId="urn:microsoft.com/office/officeart/2005/8/layout/hProcess4"/>
    <dgm:cxn modelId="{D01DD14A-FAE4-43B0-B302-3120266023A3}" type="presOf" srcId="{C6036797-C9B2-4AF9-8E03-7A7169AEE698}" destId="{CDE2FF4B-9E6B-4220-B5AD-F47697CB4959}" srcOrd="1" destOrd="1" presId="urn:microsoft.com/office/officeart/2005/8/layout/hProcess4"/>
    <dgm:cxn modelId="{CFB9516F-E366-4294-A05D-1C4B7A15E86C}" type="presOf" srcId="{2F788FE6-ADA5-4E30-8B21-9043EA19767D}" destId="{198A415D-18C8-43AB-8834-E6BDED480CA7}" srcOrd="0" destOrd="0" presId="urn:microsoft.com/office/officeart/2005/8/layout/hProcess4"/>
    <dgm:cxn modelId="{69F17B70-2B21-44EA-8CD9-F7B4757BF880}" type="presOf" srcId="{DDE74EA4-3BFC-4A8F-A1A7-3794260CCF5B}" destId="{B37EB60A-833E-433C-9666-ED24AD714F7F}" srcOrd="1" destOrd="1" presId="urn:microsoft.com/office/officeart/2005/8/layout/hProcess4"/>
    <dgm:cxn modelId="{1F20A956-EBED-4EBE-A010-C1D12B20FF48}" srcId="{FFE9DAF8-B6E0-46D2-B543-8A07F027061C}" destId="{81D6E117-25A7-49F0-ADEE-089EA7AB46BD}" srcOrd="2" destOrd="0" parTransId="{D0687A7B-3DB1-4714-B869-AEE61B48412B}" sibTransId="{63DAB66C-3F88-4B01-AA9B-D768A1B94454}"/>
    <dgm:cxn modelId="{52475078-3456-417D-8779-D92755135494}" type="presOf" srcId="{81D6E117-25A7-49F0-ADEE-089EA7AB46BD}" destId="{0583F441-BAB5-4A04-B168-F87E157E584F}" srcOrd="0" destOrd="2" presId="urn:microsoft.com/office/officeart/2005/8/layout/hProcess4"/>
    <dgm:cxn modelId="{3115B578-A1E4-498C-B150-2A24516627E0}" type="presOf" srcId="{4EBDD9FC-C9A3-46BE-B5B2-5C40E3DAADEF}" destId="{B37EB60A-833E-433C-9666-ED24AD714F7F}" srcOrd="1" destOrd="0" presId="urn:microsoft.com/office/officeart/2005/8/layout/hProcess4"/>
    <dgm:cxn modelId="{18478D79-A1F8-48E1-9BF8-FE6DCD4620EC}" type="presOf" srcId="{C87DFAD8-BB04-44A5-8F94-548F34DAE2AE}" destId="{BC07DE67-8A16-41D8-9EF2-F11AFE547468}" srcOrd="1" destOrd="0" presId="urn:microsoft.com/office/officeart/2005/8/layout/hProcess4"/>
    <dgm:cxn modelId="{ABD1A77B-C855-4D4E-879D-401C1FB071EC}" type="presOf" srcId="{499EE7BC-B7FB-4234-B4CC-1C198077802E}" destId="{56B4552D-74E3-441D-880A-F62255CC808A}" srcOrd="0" destOrd="0" presId="urn:microsoft.com/office/officeart/2005/8/layout/hProcess4"/>
    <dgm:cxn modelId="{FA99CC86-945B-4CA1-8F4C-1006E1022634}" type="presOf" srcId="{2F714068-E2DC-406A-87BC-1A0FEEC5C132}" destId="{4615967D-6A26-48A2-A39B-DE537767ADF6}" srcOrd="1" destOrd="1" presId="urn:microsoft.com/office/officeart/2005/8/layout/hProcess4"/>
    <dgm:cxn modelId="{FEB13E87-210E-43A9-82E9-C4FBB358EB6A}" srcId="{18EEB565-BE16-4A9D-8644-E77CF808CC99}" destId="{DDE74EA4-3BFC-4A8F-A1A7-3794260CCF5B}" srcOrd="1" destOrd="0" parTransId="{DF45B896-8A78-476D-B852-6BCFC5B26EBF}" sibTransId="{32F5C32E-FDC3-459D-B516-23F990D229C0}"/>
    <dgm:cxn modelId="{68F0C88E-88BE-4EB1-8226-71F733A07EEA}" type="presOf" srcId="{FFE9DAF8-B6E0-46D2-B543-8A07F027061C}" destId="{9DB37F2A-5491-427F-937A-4750DA4524FC}" srcOrd="0" destOrd="0" presId="urn:microsoft.com/office/officeart/2005/8/layout/hProcess4"/>
    <dgm:cxn modelId="{7287E194-B964-4413-9FF4-B941BE0DF3D7}" type="presOf" srcId="{81D6E117-25A7-49F0-ADEE-089EA7AB46BD}" destId="{BC07DE67-8A16-41D8-9EF2-F11AFE547468}" srcOrd="1" destOrd="2" presId="urn:microsoft.com/office/officeart/2005/8/layout/hProcess4"/>
    <dgm:cxn modelId="{5DAEA59A-CBA2-450A-B890-FB75743B964B}" type="presOf" srcId="{32CC31B6-4D8B-4E58-8921-94F6E9D5621B}" destId="{27E5D125-70EB-48CC-8241-C576375D3ABD}" srcOrd="0" destOrd="0" presId="urn:microsoft.com/office/officeart/2005/8/layout/hProcess4"/>
    <dgm:cxn modelId="{D09CE6A1-EE17-43D0-8128-4594D627D74F}" type="presOf" srcId="{4EBDD9FC-C9A3-46BE-B5B2-5C40E3DAADEF}" destId="{32C5F147-A4B8-4FB8-BFC6-6D012083798B}" srcOrd="0" destOrd="0" presId="urn:microsoft.com/office/officeart/2005/8/layout/hProcess4"/>
    <dgm:cxn modelId="{BE0B2AB2-2DA8-4972-9D27-4A624D148E38}" type="presOf" srcId="{DDE74EA4-3BFC-4A8F-A1A7-3794260CCF5B}" destId="{32C5F147-A4B8-4FB8-BFC6-6D012083798B}" srcOrd="0" destOrd="1" presId="urn:microsoft.com/office/officeart/2005/8/layout/hProcess4"/>
    <dgm:cxn modelId="{17301EB3-EC6D-4706-8642-82965B5477F9}" srcId="{F136B410-6765-4842-AC1B-C414D814E577}" destId="{F133B187-F96E-499E-A457-C058A4FE3F60}" srcOrd="0" destOrd="0" parTransId="{415E2F3A-B0A5-41F5-80CC-6DC9980EF384}" sibTransId="{958B4BE2-4F29-4B4C-8D55-624091B80A2C}"/>
    <dgm:cxn modelId="{954FE8BF-A395-46D4-873F-98A7276A9F5B}" srcId="{F136B410-6765-4842-AC1B-C414D814E577}" destId="{85F52E4B-E4A1-47EA-9C32-677D9FD4C445}" srcOrd="2" destOrd="0" parTransId="{CD23CF76-857D-440E-A941-D1F8D09CC2E3}" sibTransId="{FAAD9B5C-0844-49DF-97DF-638381A7EF1B}"/>
    <dgm:cxn modelId="{93BCCEC2-04C4-4EDD-B182-F21DA1379F6B}" srcId="{2F788FE6-ADA5-4E30-8B21-9043EA19767D}" destId="{FFE9DAF8-B6E0-46D2-B543-8A07F027061C}" srcOrd="1" destOrd="0" parTransId="{6516C2F4-9A18-4B5A-BBAE-455D8D0C61EA}" sibTransId="{32CC31B6-4D8B-4E58-8921-94F6E9D5621B}"/>
    <dgm:cxn modelId="{318128CA-3D4B-4EBE-A054-826682C409AE}" type="presOf" srcId="{F136B410-6765-4842-AC1B-C414D814E577}" destId="{8B241471-EF5C-4F5E-BC07-B9FBE8E6C30D}" srcOrd="0" destOrd="0" presId="urn:microsoft.com/office/officeart/2005/8/layout/hProcess4"/>
    <dgm:cxn modelId="{928BBFDA-A8F9-445F-BC19-9DCA1CFD6E52}" type="presOf" srcId="{2F714068-E2DC-406A-87BC-1A0FEEC5C132}" destId="{2A34141F-226F-4CC8-B6BB-4757F6DE185D}" srcOrd="0" destOrd="1" presId="urn:microsoft.com/office/officeart/2005/8/layout/hProcess4"/>
    <dgm:cxn modelId="{7EFDC1E7-30CF-4EE7-9582-37006E811488}" srcId="{FFE9DAF8-B6E0-46D2-B543-8A07F027061C}" destId="{C87DFAD8-BB04-44A5-8F94-548F34DAE2AE}" srcOrd="0" destOrd="0" parTransId="{D357C689-34F1-4680-8192-9F4D46310347}" sibTransId="{FA3AA8B5-4F19-4F4A-9C99-A7A81B287539}"/>
    <dgm:cxn modelId="{82FAB8EF-F5B9-4FA4-8081-E5BB4A8EE5E9}" srcId="{18EEB565-BE16-4A9D-8644-E77CF808CC99}" destId="{4EBDD9FC-C9A3-46BE-B5B2-5C40E3DAADEF}" srcOrd="0" destOrd="0" parTransId="{DBC54E21-BBC5-45AA-BDE4-CE4DA9991E9C}" sibTransId="{69BB4E74-BCDD-4E7E-85FA-ACD12D163524}"/>
    <dgm:cxn modelId="{C07C27F2-3C19-4D13-B939-368F080A4463}" type="presOf" srcId="{F133B187-F96E-499E-A457-C058A4FE3F60}" destId="{2A34141F-226F-4CC8-B6BB-4757F6DE185D}" srcOrd="0" destOrd="0" presId="urn:microsoft.com/office/officeart/2005/8/layout/hProcess4"/>
    <dgm:cxn modelId="{1503A9F3-CF4E-43B0-BDC0-A75E7ACDC9B5}" srcId="{F136B410-6765-4842-AC1B-C414D814E577}" destId="{2F714068-E2DC-406A-87BC-1A0FEEC5C132}" srcOrd="1" destOrd="0" parTransId="{B612D29A-E2C3-4778-89D5-BA26A35EA541}" sibTransId="{54005D7D-C7EE-40FC-9944-C92892B11E2C}"/>
    <dgm:cxn modelId="{C3B748F7-C969-4562-B83D-3F7FC0399304}" srcId="{2F788FE6-ADA5-4E30-8B21-9043EA19767D}" destId="{E1F4B47C-BBB5-4D0A-8129-D22D0C81B091}" srcOrd="3" destOrd="0" parTransId="{7AFBF5C7-578B-46A3-AF5A-5E3AA033494A}" sibTransId="{7725CBCD-6565-43E7-943E-8D6FEFB8DEB7}"/>
    <dgm:cxn modelId="{53EA44FB-B431-4CB5-98D8-D9E3BD5081EF}" type="presOf" srcId="{499EE7BC-B7FB-4234-B4CC-1C198077802E}" destId="{CDE2FF4B-9E6B-4220-B5AD-F47697CB4959}" srcOrd="1" destOrd="0" presId="urn:microsoft.com/office/officeart/2005/8/layout/hProcess4"/>
    <dgm:cxn modelId="{4E56A6E2-D65B-49AF-A4B8-234DA60F1A4F}" type="presParOf" srcId="{198A415D-18C8-43AB-8834-E6BDED480CA7}" destId="{7893B77B-5816-42AE-B48B-396B0BC3D625}" srcOrd="0" destOrd="0" presId="urn:microsoft.com/office/officeart/2005/8/layout/hProcess4"/>
    <dgm:cxn modelId="{72859625-D030-43F8-92F8-B3853442622D}" type="presParOf" srcId="{198A415D-18C8-43AB-8834-E6BDED480CA7}" destId="{E3383148-802F-4576-819B-A7F56B51B60D}" srcOrd="1" destOrd="0" presId="urn:microsoft.com/office/officeart/2005/8/layout/hProcess4"/>
    <dgm:cxn modelId="{BA69579D-CE45-469E-9113-4221E151944A}" type="presParOf" srcId="{198A415D-18C8-43AB-8834-E6BDED480CA7}" destId="{459C2667-E8A4-4C34-9202-A8F708A87A9F}" srcOrd="2" destOrd="0" presId="urn:microsoft.com/office/officeart/2005/8/layout/hProcess4"/>
    <dgm:cxn modelId="{1EB34D2D-1633-4A3D-8B84-7FFE811FF4F4}" type="presParOf" srcId="{459C2667-E8A4-4C34-9202-A8F708A87A9F}" destId="{4DA7789F-E3CC-40E9-8D13-02843BD03C01}" srcOrd="0" destOrd="0" presId="urn:microsoft.com/office/officeart/2005/8/layout/hProcess4"/>
    <dgm:cxn modelId="{79209972-6AFD-41A6-9C01-BF357312DC50}" type="presParOf" srcId="{4DA7789F-E3CC-40E9-8D13-02843BD03C01}" destId="{F192E02C-C8D7-4D8F-A8A6-F8971E3EAEFD}" srcOrd="0" destOrd="0" presId="urn:microsoft.com/office/officeart/2005/8/layout/hProcess4"/>
    <dgm:cxn modelId="{18733705-DA6A-48CC-9892-AF4C9F46D85F}" type="presParOf" srcId="{4DA7789F-E3CC-40E9-8D13-02843BD03C01}" destId="{2A34141F-226F-4CC8-B6BB-4757F6DE185D}" srcOrd="1" destOrd="0" presId="urn:microsoft.com/office/officeart/2005/8/layout/hProcess4"/>
    <dgm:cxn modelId="{FA63327E-15B8-416E-B74B-0EAECC74ADE2}" type="presParOf" srcId="{4DA7789F-E3CC-40E9-8D13-02843BD03C01}" destId="{4615967D-6A26-48A2-A39B-DE537767ADF6}" srcOrd="2" destOrd="0" presId="urn:microsoft.com/office/officeart/2005/8/layout/hProcess4"/>
    <dgm:cxn modelId="{1A40CDA2-C8D0-46A6-8375-090054A3258C}" type="presParOf" srcId="{4DA7789F-E3CC-40E9-8D13-02843BD03C01}" destId="{8B241471-EF5C-4F5E-BC07-B9FBE8E6C30D}" srcOrd="3" destOrd="0" presId="urn:microsoft.com/office/officeart/2005/8/layout/hProcess4"/>
    <dgm:cxn modelId="{B9BA7B89-5F2B-4E24-9655-77C3E92ECC06}" type="presParOf" srcId="{4DA7789F-E3CC-40E9-8D13-02843BD03C01}" destId="{94768E8D-6745-4A99-91C2-ED3E769DD6E2}" srcOrd="4" destOrd="0" presId="urn:microsoft.com/office/officeart/2005/8/layout/hProcess4"/>
    <dgm:cxn modelId="{189D7421-B494-4BA4-A739-CB9CD774B7E8}" type="presParOf" srcId="{459C2667-E8A4-4C34-9202-A8F708A87A9F}" destId="{482469BC-5FF9-44E4-B640-CA89EF900F36}" srcOrd="1" destOrd="0" presId="urn:microsoft.com/office/officeart/2005/8/layout/hProcess4"/>
    <dgm:cxn modelId="{BE435FF3-DCA0-40A0-A670-FA48FD8B9D36}" type="presParOf" srcId="{459C2667-E8A4-4C34-9202-A8F708A87A9F}" destId="{661D3396-A62E-44C4-9D6D-B0FAFBDE0C24}" srcOrd="2" destOrd="0" presId="urn:microsoft.com/office/officeart/2005/8/layout/hProcess4"/>
    <dgm:cxn modelId="{22C5FDF2-6E03-45CC-AC1A-C8C5CB494B7B}" type="presParOf" srcId="{661D3396-A62E-44C4-9D6D-B0FAFBDE0C24}" destId="{9777ACA0-07C3-429B-9A18-B6D08AA8D64D}" srcOrd="0" destOrd="0" presId="urn:microsoft.com/office/officeart/2005/8/layout/hProcess4"/>
    <dgm:cxn modelId="{D17DF2D6-3248-4098-B42C-CCC125789887}" type="presParOf" srcId="{661D3396-A62E-44C4-9D6D-B0FAFBDE0C24}" destId="{0583F441-BAB5-4A04-B168-F87E157E584F}" srcOrd="1" destOrd="0" presId="urn:microsoft.com/office/officeart/2005/8/layout/hProcess4"/>
    <dgm:cxn modelId="{0608807C-6C68-4EA9-97C8-E357BEAD7512}" type="presParOf" srcId="{661D3396-A62E-44C4-9D6D-B0FAFBDE0C24}" destId="{BC07DE67-8A16-41D8-9EF2-F11AFE547468}" srcOrd="2" destOrd="0" presId="urn:microsoft.com/office/officeart/2005/8/layout/hProcess4"/>
    <dgm:cxn modelId="{C5F1B1A7-4F47-4438-84C1-D56F7BED5B6B}" type="presParOf" srcId="{661D3396-A62E-44C4-9D6D-B0FAFBDE0C24}" destId="{9DB37F2A-5491-427F-937A-4750DA4524FC}" srcOrd="3" destOrd="0" presId="urn:microsoft.com/office/officeart/2005/8/layout/hProcess4"/>
    <dgm:cxn modelId="{FA4424A7-4F2E-440D-9209-2DBD5660E143}" type="presParOf" srcId="{661D3396-A62E-44C4-9D6D-B0FAFBDE0C24}" destId="{2F8CDF86-47D4-497E-B3AB-592E5DBA9206}" srcOrd="4" destOrd="0" presId="urn:microsoft.com/office/officeart/2005/8/layout/hProcess4"/>
    <dgm:cxn modelId="{86AECC32-BF8E-4DF7-80EB-9443354B5F11}" type="presParOf" srcId="{459C2667-E8A4-4C34-9202-A8F708A87A9F}" destId="{27E5D125-70EB-48CC-8241-C576375D3ABD}" srcOrd="3" destOrd="0" presId="urn:microsoft.com/office/officeart/2005/8/layout/hProcess4"/>
    <dgm:cxn modelId="{83A12AAA-062B-43D4-A3AA-D539B2A49742}" type="presParOf" srcId="{459C2667-E8A4-4C34-9202-A8F708A87A9F}" destId="{505FB589-476F-46E8-B105-230D0EC4356A}" srcOrd="4" destOrd="0" presId="urn:microsoft.com/office/officeart/2005/8/layout/hProcess4"/>
    <dgm:cxn modelId="{E76604BC-880C-4701-BD33-A05E3D411CE1}" type="presParOf" srcId="{505FB589-476F-46E8-B105-230D0EC4356A}" destId="{7735D5BC-7638-46DD-93E0-540C6BC7F739}" srcOrd="0" destOrd="0" presId="urn:microsoft.com/office/officeart/2005/8/layout/hProcess4"/>
    <dgm:cxn modelId="{8566F229-6E95-4321-820C-A7BAA3997A42}" type="presParOf" srcId="{505FB589-476F-46E8-B105-230D0EC4356A}" destId="{32C5F147-A4B8-4FB8-BFC6-6D012083798B}" srcOrd="1" destOrd="0" presId="urn:microsoft.com/office/officeart/2005/8/layout/hProcess4"/>
    <dgm:cxn modelId="{E81FC208-94F9-4BA2-8EB1-71D8C65FDCF8}" type="presParOf" srcId="{505FB589-476F-46E8-B105-230D0EC4356A}" destId="{B37EB60A-833E-433C-9666-ED24AD714F7F}" srcOrd="2" destOrd="0" presId="urn:microsoft.com/office/officeart/2005/8/layout/hProcess4"/>
    <dgm:cxn modelId="{BFE7DA84-0C87-4546-B703-FC17834FD909}" type="presParOf" srcId="{505FB589-476F-46E8-B105-230D0EC4356A}" destId="{A23D627F-D87E-4985-9728-1F2118BC91D4}" srcOrd="3" destOrd="0" presId="urn:microsoft.com/office/officeart/2005/8/layout/hProcess4"/>
    <dgm:cxn modelId="{90DF7D16-6D80-46B1-862C-1AA7691376F7}" type="presParOf" srcId="{505FB589-476F-46E8-B105-230D0EC4356A}" destId="{75405BBD-499F-438F-BC02-5A9702EF2134}" srcOrd="4" destOrd="0" presId="urn:microsoft.com/office/officeart/2005/8/layout/hProcess4"/>
    <dgm:cxn modelId="{A4C7FF37-B8DF-4DF4-A003-12BE605DB994}" type="presParOf" srcId="{459C2667-E8A4-4C34-9202-A8F708A87A9F}" destId="{7C38031D-FE56-4741-B565-6CBD49A2CF68}" srcOrd="5" destOrd="0" presId="urn:microsoft.com/office/officeart/2005/8/layout/hProcess4"/>
    <dgm:cxn modelId="{6B3BB748-7E5A-4D31-A6C8-741A98E5BBCE}" type="presParOf" srcId="{459C2667-E8A4-4C34-9202-A8F708A87A9F}" destId="{68F8496A-1329-43F7-9ACF-FDA9C4117821}" srcOrd="6" destOrd="0" presId="urn:microsoft.com/office/officeart/2005/8/layout/hProcess4"/>
    <dgm:cxn modelId="{4CA6DDA2-FA8B-481F-91DD-EDF8C16FC9BE}" type="presParOf" srcId="{68F8496A-1329-43F7-9ACF-FDA9C4117821}" destId="{D58468EC-AD0B-4F18-ADA3-961895A3F062}" srcOrd="0" destOrd="0" presId="urn:microsoft.com/office/officeart/2005/8/layout/hProcess4"/>
    <dgm:cxn modelId="{B7683610-F163-4130-B899-AF73602E19F4}" type="presParOf" srcId="{68F8496A-1329-43F7-9ACF-FDA9C4117821}" destId="{56B4552D-74E3-441D-880A-F62255CC808A}" srcOrd="1" destOrd="0" presId="urn:microsoft.com/office/officeart/2005/8/layout/hProcess4"/>
    <dgm:cxn modelId="{0ACC187B-6FF8-450B-A22D-340142EDB3E5}" type="presParOf" srcId="{68F8496A-1329-43F7-9ACF-FDA9C4117821}" destId="{CDE2FF4B-9E6B-4220-B5AD-F47697CB4959}" srcOrd="2" destOrd="0" presId="urn:microsoft.com/office/officeart/2005/8/layout/hProcess4"/>
    <dgm:cxn modelId="{4CA8FECD-9BF4-42CB-B5B2-13A26ACB6DF9}" type="presParOf" srcId="{68F8496A-1329-43F7-9ACF-FDA9C4117821}" destId="{280A4E5A-A4FB-4893-98A2-5125535C3348}" srcOrd="3" destOrd="0" presId="urn:microsoft.com/office/officeart/2005/8/layout/hProcess4"/>
    <dgm:cxn modelId="{A20901C3-E562-478B-B3B9-7291AB555CC6}" type="presParOf" srcId="{68F8496A-1329-43F7-9ACF-FDA9C4117821}" destId="{1F71E345-588A-4075-8F15-5F4F8311ECCA}"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0FFF6-2075-4AF9-AADD-DD8725E11AB6}">
      <dsp:nvSpPr>
        <dsp:cNvPr id="0" name=""/>
        <dsp:cNvSpPr/>
      </dsp:nvSpPr>
      <dsp:spPr>
        <a:xfrm>
          <a:off x="2479813" y="0"/>
          <a:ext cx="1653208" cy="1021073"/>
        </a:xfrm>
        <a:prstGeom prst="trapezoid">
          <a:avLst>
            <a:gd name="adj" fmla="val 80954"/>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marL="0" lvl="0" indent="0" algn="ctr" defTabSz="2711450">
            <a:lnSpc>
              <a:spcPct val="90000"/>
            </a:lnSpc>
            <a:spcBef>
              <a:spcPct val="0"/>
            </a:spcBef>
            <a:spcAft>
              <a:spcPct val="35000"/>
            </a:spcAft>
            <a:buNone/>
          </a:pPr>
          <a:endParaRPr lang="en-US" sz="6100" kern="1200" dirty="0"/>
        </a:p>
      </dsp:txBody>
      <dsp:txXfrm>
        <a:off x="2479813" y="0"/>
        <a:ext cx="1653208" cy="1021073"/>
      </dsp:txXfrm>
    </dsp:sp>
    <dsp:sp modelId="{A94E12BA-D8BD-40BA-9DA2-6C142433A8C8}">
      <dsp:nvSpPr>
        <dsp:cNvPr id="0" name=""/>
        <dsp:cNvSpPr/>
      </dsp:nvSpPr>
      <dsp:spPr>
        <a:xfrm>
          <a:off x="1653208" y="1021073"/>
          <a:ext cx="3306417" cy="1021073"/>
        </a:xfrm>
        <a:prstGeom prst="trapezoid">
          <a:avLst>
            <a:gd name="adj" fmla="val 80954"/>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tx2"/>
              </a:solidFill>
            </a:rPr>
            <a:t>Plan</a:t>
          </a:r>
          <a:endParaRPr lang="en-US" sz="3600" kern="1200" dirty="0">
            <a:solidFill>
              <a:schemeClr val="tx2"/>
            </a:solidFill>
          </a:endParaRPr>
        </a:p>
      </dsp:txBody>
      <dsp:txXfrm>
        <a:off x="2231831" y="1021073"/>
        <a:ext cx="2149171" cy="1021073"/>
      </dsp:txXfrm>
    </dsp:sp>
    <dsp:sp modelId="{28345425-98FE-472E-A9F6-868305D50538}">
      <dsp:nvSpPr>
        <dsp:cNvPr id="0" name=""/>
        <dsp:cNvSpPr/>
      </dsp:nvSpPr>
      <dsp:spPr>
        <a:xfrm>
          <a:off x="826604" y="2042146"/>
          <a:ext cx="4959626" cy="1021073"/>
        </a:xfrm>
        <a:prstGeom prst="trapezoid">
          <a:avLst>
            <a:gd name="adj" fmla="val 80954"/>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tx2"/>
              </a:solidFill>
            </a:rPr>
            <a:t>Strategy</a:t>
          </a:r>
          <a:endParaRPr lang="en-US" sz="3600" kern="1200" dirty="0">
            <a:solidFill>
              <a:schemeClr val="tx2"/>
            </a:solidFill>
          </a:endParaRPr>
        </a:p>
      </dsp:txBody>
      <dsp:txXfrm>
        <a:off x="1694538" y="2042146"/>
        <a:ext cx="3223757" cy="1021073"/>
      </dsp:txXfrm>
    </dsp:sp>
    <dsp:sp modelId="{28217A93-5B9D-4E41-AED5-002FE76C53EB}">
      <dsp:nvSpPr>
        <dsp:cNvPr id="0" name=""/>
        <dsp:cNvSpPr/>
      </dsp:nvSpPr>
      <dsp:spPr>
        <a:xfrm>
          <a:off x="0" y="3063219"/>
          <a:ext cx="6612834" cy="1021073"/>
        </a:xfrm>
        <a:prstGeom prst="trapezoid">
          <a:avLst>
            <a:gd name="adj" fmla="val 80954"/>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tx2"/>
              </a:solidFill>
            </a:rPr>
            <a:t>Intelligence</a:t>
          </a:r>
          <a:endParaRPr lang="en-US" sz="3600" kern="1200" dirty="0">
            <a:solidFill>
              <a:schemeClr val="tx2"/>
            </a:solidFill>
          </a:endParaRPr>
        </a:p>
      </dsp:txBody>
      <dsp:txXfrm>
        <a:off x="1157246" y="3063219"/>
        <a:ext cx="4298342" cy="10210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4141F-226F-4CC8-B6BB-4757F6DE185D}">
      <dsp:nvSpPr>
        <dsp:cNvPr id="0" name=""/>
        <dsp:cNvSpPr/>
      </dsp:nvSpPr>
      <dsp:spPr>
        <a:xfrm>
          <a:off x="4773" y="1470986"/>
          <a:ext cx="2025941" cy="16709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Char char="•"/>
          </a:pPr>
          <a:r>
            <a:rPr lang="en-GB" sz="1300" kern="1200" dirty="0"/>
            <a:t>Decide on the strategy methodology</a:t>
          </a:r>
          <a:endParaRPr lang="en-US" sz="1300" kern="1200" dirty="0"/>
        </a:p>
        <a:p>
          <a:pPr marL="114300" lvl="1" indent="-114300" algn="l" defTabSz="577850">
            <a:lnSpc>
              <a:spcPct val="90000"/>
            </a:lnSpc>
            <a:spcBef>
              <a:spcPct val="0"/>
            </a:spcBef>
            <a:spcAft>
              <a:spcPct val="15000"/>
            </a:spcAft>
            <a:buChar char="•"/>
          </a:pPr>
          <a:r>
            <a:rPr lang="en-GB" sz="1300" kern="1200" dirty="0"/>
            <a:t>Identify what questions needs to be asked</a:t>
          </a:r>
          <a:endParaRPr lang="en-US" sz="1300" kern="1200" dirty="0"/>
        </a:p>
        <a:p>
          <a:pPr marL="114300" lvl="1" indent="-114300" algn="l" defTabSz="577850">
            <a:lnSpc>
              <a:spcPct val="90000"/>
            </a:lnSpc>
            <a:spcBef>
              <a:spcPct val="0"/>
            </a:spcBef>
            <a:spcAft>
              <a:spcPct val="15000"/>
            </a:spcAft>
            <a:buChar char="•"/>
          </a:pPr>
          <a:r>
            <a:rPr lang="en-GB" sz="1300" kern="1200" dirty="0"/>
            <a:t>Ensure communication is open</a:t>
          </a:r>
          <a:endParaRPr lang="en-US" sz="1300" kern="1200" dirty="0"/>
        </a:p>
      </dsp:txBody>
      <dsp:txXfrm>
        <a:off x="43227" y="1509440"/>
        <a:ext cx="1949033" cy="1236003"/>
      </dsp:txXfrm>
    </dsp:sp>
    <dsp:sp modelId="{482469BC-5FF9-44E4-B640-CA89EF900F36}">
      <dsp:nvSpPr>
        <dsp:cNvPr id="0" name=""/>
        <dsp:cNvSpPr/>
      </dsp:nvSpPr>
      <dsp:spPr>
        <a:xfrm>
          <a:off x="1131463" y="1826451"/>
          <a:ext cx="2297037" cy="2297037"/>
        </a:xfrm>
        <a:prstGeom prst="leftCircularArrow">
          <a:avLst>
            <a:gd name="adj1" fmla="val 3426"/>
            <a:gd name="adj2" fmla="val 424316"/>
            <a:gd name="adj3" fmla="val 2199827"/>
            <a:gd name="adj4" fmla="val 9024489"/>
            <a:gd name="adj5" fmla="val 399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241471-EF5C-4F5E-BC07-B9FBE8E6C30D}">
      <dsp:nvSpPr>
        <dsp:cNvPr id="0" name=""/>
        <dsp:cNvSpPr/>
      </dsp:nvSpPr>
      <dsp:spPr>
        <a:xfrm>
          <a:off x="454982" y="2783897"/>
          <a:ext cx="1800837" cy="7161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GB" sz="2200" kern="1200" dirty="0"/>
            <a:t>Defining the strategy</a:t>
          </a:r>
          <a:endParaRPr lang="en-US" sz="2200" kern="1200" dirty="0"/>
        </a:p>
      </dsp:txBody>
      <dsp:txXfrm>
        <a:off x="475957" y="2804872"/>
        <a:ext cx="1758887" cy="674183"/>
      </dsp:txXfrm>
    </dsp:sp>
    <dsp:sp modelId="{0583F441-BAB5-4A04-B168-F87E157E584F}">
      <dsp:nvSpPr>
        <dsp:cNvPr id="0" name=""/>
        <dsp:cNvSpPr/>
      </dsp:nvSpPr>
      <dsp:spPr>
        <a:xfrm>
          <a:off x="2630546" y="1470986"/>
          <a:ext cx="2025941" cy="16709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Char char="•"/>
          </a:pPr>
          <a:r>
            <a:rPr lang="en-GB" sz="1300" kern="1200" dirty="0"/>
            <a:t>Aim to answer the questions</a:t>
          </a:r>
          <a:endParaRPr lang="en-US" sz="1300" kern="1200" dirty="0"/>
        </a:p>
        <a:p>
          <a:pPr marL="114300" lvl="1" indent="-114300" algn="l" defTabSz="577850">
            <a:lnSpc>
              <a:spcPct val="90000"/>
            </a:lnSpc>
            <a:spcBef>
              <a:spcPct val="0"/>
            </a:spcBef>
            <a:spcAft>
              <a:spcPct val="15000"/>
            </a:spcAft>
            <a:buChar char="•"/>
          </a:pPr>
          <a:r>
            <a:rPr lang="en-GB" sz="1300" kern="1200" dirty="0"/>
            <a:t>Take note of the sources of intelligence</a:t>
          </a:r>
          <a:endParaRPr lang="en-US" sz="1300" kern="1200" dirty="0"/>
        </a:p>
        <a:p>
          <a:pPr marL="114300" lvl="1" indent="-114300" algn="l" defTabSz="577850">
            <a:lnSpc>
              <a:spcPct val="90000"/>
            </a:lnSpc>
            <a:spcBef>
              <a:spcPct val="0"/>
            </a:spcBef>
            <a:spcAft>
              <a:spcPct val="15000"/>
            </a:spcAft>
            <a:buChar char="•"/>
          </a:pPr>
          <a:r>
            <a:rPr lang="en-GB" sz="1300" kern="1200" dirty="0"/>
            <a:t>Contextualise the intelligence</a:t>
          </a:r>
          <a:endParaRPr lang="en-US" sz="1300" kern="1200" dirty="0"/>
        </a:p>
      </dsp:txBody>
      <dsp:txXfrm>
        <a:off x="2669000" y="1867507"/>
        <a:ext cx="1949033" cy="1236003"/>
      </dsp:txXfrm>
    </dsp:sp>
    <dsp:sp modelId="{27E5D125-70EB-48CC-8241-C576375D3ABD}">
      <dsp:nvSpPr>
        <dsp:cNvPr id="0" name=""/>
        <dsp:cNvSpPr/>
      </dsp:nvSpPr>
      <dsp:spPr>
        <a:xfrm>
          <a:off x="3740354" y="423944"/>
          <a:ext cx="2555907" cy="2555907"/>
        </a:xfrm>
        <a:prstGeom prst="circularArrow">
          <a:avLst>
            <a:gd name="adj1" fmla="val 3079"/>
            <a:gd name="adj2" fmla="val 378219"/>
            <a:gd name="adj3" fmla="val 19446271"/>
            <a:gd name="adj4" fmla="val 12575511"/>
            <a:gd name="adj5" fmla="val 359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B37F2A-5491-427F-937A-4750DA4524FC}">
      <dsp:nvSpPr>
        <dsp:cNvPr id="0" name=""/>
        <dsp:cNvSpPr/>
      </dsp:nvSpPr>
      <dsp:spPr>
        <a:xfrm>
          <a:off x="3080755" y="1112919"/>
          <a:ext cx="1800837" cy="7161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GB" sz="2200" kern="1200" dirty="0"/>
            <a:t>Gather the intelligence</a:t>
          </a:r>
          <a:endParaRPr lang="en-US" sz="2200" kern="1200" dirty="0"/>
        </a:p>
      </dsp:txBody>
      <dsp:txXfrm>
        <a:off x="3101730" y="1133894"/>
        <a:ext cx="1758887" cy="674183"/>
      </dsp:txXfrm>
    </dsp:sp>
    <dsp:sp modelId="{32C5F147-A4B8-4FB8-BFC6-6D012083798B}">
      <dsp:nvSpPr>
        <dsp:cNvPr id="0" name=""/>
        <dsp:cNvSpPr/>
      </dsp:nvSpPr>
      <dsp:spPr>
        <a:xfrm>
          <a:off x="5256319" y="1470986"/>
          <a:ext cx="2025941" cy="16709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Char char="•"/>
          </a:pPr>
          <a:r>
            <a:rPr lang="en-GB" sz="1300" kern="1200" dirty="0"/>
            <a:t>Input answers into the strategy methodology</a:t>
          </a:r>
          <a:endParaRPr lang="en-US" sz="1300" kern="1200" dirty="0"/>
        </a:p>
        <a:p>
          <a:pPr marL="114300" lvl="1" indent="-114300" algn="l" defTabSz="577850">
            <a:lnSpc>
              <a:spcPct val="90000"/>
            </a:lnSpc>
            <a:spcBef>
              <a:spcPct val="0"/>
            </a:spcBef>
            <a:spcAft>
              <a:spcPct val="15000"/>
            </a:spcAft>
            <a:buChar char="•"/>
          </a:pPr>
          <a:r>
            <a:rPr lang="en-GB" sz="1300" kern="1200" dirty="0"/>
            <a:t>Ensure alignment with corporate/product strategy</a:t>
          </a:r>
          <a:endParaRPr lang="en-US" sz="1300" kern="1200" dirty="0"/>
        </a:p>
      </dsp:txBody>
      <dsp:txXfrm>
        <a:off x="5294773" y="1509440"/>
        <a:ext cx="1949033" cy="1236003"/>
      </dsp:txXfrm>
    </dsp:sp>
    <dsp:sp modelId="{7C38031D-FE56-4741-B565-6CBD49A2CF68}">
      <dsp:nvSpPr>
        <dsp:cNvPr id="0" name=""/>
        <dsp:cNvSpPr/>
      </dsp:nvSpPr>
      <dsp:spPr>
        <a:xfrm>
          <a:off x="6383010" y="1826451"/>
          <a:ext cx="2297037" cy="2297037"/>
        </a:xfrm>
        <a:prstGeom prst="leftCircularArrow">
          <a:avLst>
            <a:gd name="adj1" fmla="val 3426"/>
            <a:gd name="adj2" fmla="val 424316"/>
            <a:gd name="adj3" fmla="val 2199827"/>
            <a:gd name="adj4" fmla="val 9024489"/>
            <a:gd name="adj5" fmla="val 399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3D627F-D87E-4985-9728-1F2118BC91D4}">
      <dsp:nvSpPr>
        <dsp:cNvPr id="0" name=""/>
        <dsp:cNvSpPr/>
      </dsp:nvSpPr>
      <dsp:spPr>
        <a:xfrm>
          <a:off x="5706529" y="2783897"/>
          <a:ext cx="1800837" cy="7161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GB" sz="2200" kern="1200" dirty="0"/>
            <a:t>Build the strategy</a:t>
          </a:r>
          <a:endParaRPr lang="en-US" sz="2200" kern="1200" dirty="0"/>
        </a:p>
      </dsp:txBody>
      <dsp:txXfrm>
        <a:off x="5727504" y="2804872"/>
        <a:ext cx="1758887" cy="674183"/>
      </dsp:txXfrm>
    </dsp:sp>
    <dsp:sp modelId="{56B4552D-74E3-441D-880A-F62255CC808A}">
      <dsp:nvSpPr>
        <dsp:cNvPr id="0" name=""/>
        <dsp:cNvSpPr/>
      </dsp:nvSpPr>
      <dsp:spPr>
        <a:xfrm>
          <a:off x="7882093" y="1470986"/>
          <a:ext cx="2025941" cy="16709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Char char="•"/>
          </a:pPr>
          <a:r>
            <a:rPr lang="en-GB" sz="1300" kern="1200" dirty="0"/>
            <a:t>Ongoing process of revalidation of strategy</a:t>
          </a:r>
          <a:endParaRPr lang="en-US" sz="1300" kern="1200" dirty="0"/>
        </a:p>
        <a:p>
          <a:pPr marL="114300" lvl="1" indent="-114300" algn="l" defTabSz="577850">
            <a:lnSpc>
              <a:spcPct val="90000"/>
            </a:lnSpc>
            <a:spcBef>
              <a:spcPct val="0"/>
            </a:spcBef>
            <a:spcAft>
              <a:spcPct val="15000"/>
            </a:spcAft>
            <a:buChar char="•"/>
          </a:pPr>
          <a:r>
            <a:rPr lang="en-GB" sz="1300" kern="1200" dirty="0"/>
            <a:t>Communicate changes to strategy from new intel</a:t>
          </a:r>
          <a:endParaRPr lang="en-US" sz="1300" kern="1200" dirty="0"/>
        </a:p>
      </dsp:txBody>
      <dsp:txXfrm>
        <a:off x="7920547" y="1867507"/>
        <a:ext cx="1949033" cy="1236003"/>
      </dsp:txXfrm>
    </dsp:sp>
    <dsp:sp modelId="{280A4E5A-A4FB-4893-98A2-5125535C3348}">
      <dsp:nvSpPr>
        <dsp:cNvPr id="0" name=""/>
        <dsp:cNvSpPr/>
      </dsp:nvSpPr>
      <dsp:spPr>
        <a:xfrm>
          <a:off x="8332302" y="1112919"/>
          <a:ext cx="1800837" cy="7161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GB" sz="2200" kern="1200" dirty="0"/>
            <a:t>Review the strategy</a:t>
          </a:r>
          <a:endParaRPr lang="en-US" sz="2200" kern="1200" dirty="0"/>
        </a:p>
      </dsp:txBody>
      <dsp:txXfrm>
        <a:off x="8353277" y="1133894"/>
        <a:ext cx="1758887" cy="6741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4141F-226F-4CC8-B6BB-4757F6DE185D}">
      <dsp:nvSpPr>
        <dsp:cNvPr id="0" name=""/>
        <dsp:cNvSpPr/>
      </dsp:nvSpPr>
      <dsp:spPr>
        <a:xfrm>
          <a:off x="4773" y="1470986"/>
          <a:ext cx="2025941" cy="16709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Char char="•"/>
          </a:pPr>
          <a:r>
            <a:rPr lang="en-GB" sz="1300" kern="1200" dirty="0"/>
            <a:t>Decide on the strategy methodology</a:t>
          </a:r>
          <a:endParaRPr lang="en-US" sz="1300" kern="1200" dirty="0"/>
        </a:p>
        <a:p>
          <a:pPr marL="114300" lvl="1" indent="-114300" algn="l" defTabSz="577850">
            <a:lnSpc>
              <a:spcPct val="90000"/>
            </a:lnSpc>
            <a:spcBef>
              <a:spcPct val="0"/>
            </a:spcBef>
            <a:spcAft>
              <a:spcPct val="15000"/>
            </a:spcAft>
            <a:buChar char="•"/>
          </a:pPr>
          <a:r>
            <a:rPr lang="en-GB" sz="1300" kern="1200" dirty="0"/>
            <a:t>Identify what questions needs to be asked</a:t>
          </a:r>
          <a:endParaRPr lang="en-US" sz="1300" kern="1200" dirty="0"/>
        </a:p>
        <a:p>
          <a:pPr marL="114300" lvl="1" indent="-114300" algn="l" defTabSz="577850">
            <a:lnSpc>
              <a:spcPct val="90000"/>
            </a:lnSpc>
            <a:spcBef>
              <a:spcPct val="0"/>
            </a:spcBef>
            <a:spcAft>
              <a:spcPct val="15000"/>
            </a:spcAft>
            <a:buChar char="•"/>
          </a:pPr>
          <a:r>
            <a:rPr lang="en-GB" sz="1300" kern="1200" dirty="0"/>
            <a:t>Ensure communication is open</a:t>
          </a:r>
          <a:endParaRPr lang="en-US" sz="1300" kern="1200" dirty="0"/>
        </a:p>
      </dsp:txBody>
      <dsp:txXfrm>
        <a:off x="43227" y="1509440"/>
        <a:ext cx="1949033" cy="1236003"/>
      </dsp:txXfrm>
    </dsp:sp>
    <dsp:sp modelId="{482469BC-5FF9-44E4-B640-CA89EF900F36}">
      <dsp:nvSpPr>
        <dsp:cNvPr id="0" name=""/>
        <dsp:cNvSpPr/>
      </dsp:nvSpPr>
      <dsp:spPr>
        <a:xfrm>
          <a:off x="1131463" y="1826451"/>
          <a:ext cx="2297037" cy="2297037"/>
        </a:xfrm>
        <a:prstGeom prst="leftCircularArrow">
          <a:avLst>
            <a:gd name="adj1" fmla="val 3426"/>
            <a:gd name="adj2" fmla="val 424316"/>
            <a:gd name="adj3" fmla="val 2199827"/>
            <a:gd name="adj4" fmla="val 9024489"/>
            <a:gd name="adj5" fmla="val 399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241471-EF5C-4F5E-BC07-B9FBE8E6C30D}">
      <dsp:nvSpPr>
        <dsp:cNvPr id="0" name=""/>
        <dsp:cNvSpPr/>
      </dsp:nvSpPr>
      <dsp:spPr>
        <a:xfrm>
          <a:off x="454982" y="2783897"/>
          <a:ext cx="1800837" cy="7161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GB" sz="2200" kern="1200" dirty="0"/>
            <a:t>Defining the strategy</a:t>
          </a:r>
          <a:endParaRPr lang="en-US" sz="2200" kern="1200" dirty="0"/>
        </a:p>
      </dsp:txBody>
      <dsp:txXfrm>
        <a:off x="475957" y="2804872"/>
        <a:ext cx="1758887" cy="674183"/>
      </dsp:txXfrm>
    </dsp:sp>
    <dsp:sp modelId="{0583F441-BAB5-4A04-B168-F87E157E584F}">
      <dsp:nvSpPr>
        <dsp:cNvPr id="0" name=""/>
        <dsp:cNvSpPr/>
      </dsp:nvSpPr>
      <dsp:spPr>
        <a:xfrm>
          <a:off x="2630546" y="1470986"/>
          <a:ext cx="2025941" cy="16709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Char char="•"/>
          </a:pPr>
          <a:r>
            <a:rPr lang="en-GB" sz="1300" kern="1200" dirty="0"/>
            <a:t>Aim to answer the questions</a:t>
          </a:r>
          <a:endParaRPr lang="en-US" sz="1300" kern="1200" dirty="0"/>
        </a:p>
        <a:p>
          <a:pPr marL="114300" lvl="1" indent="-114300" algn="l" defTabSz="577850">
            <a:lnSpc>
              <a:spcPct val="90000"/>
            </a:lnSpc>
            <a:spcBef>
              <a:spcPct val="0"/>
            </a:spcBef>
            <a:spcAft>
              <a:spcPct val="15000"/>
            </a:spcAft>
            <a:buChar char="•"/>
          </a:pPr>
          <a:r>
            <a:rPr lang="en-GB" sz="1300" kern="1200" dirty="0"/>
            <a:t>Take note of the sources of intelligence</a:t>
          </a:r>
          <a:endParaRPr lang="en-US" sz="1300" kern="1200" dirty="0"/>
        </a:p>
        <a:p>
          <a:pPr marL="114300" lvl="1" indent="-114300" algn="l" defTabSz="577850">
            <a:lnSpc>
              <a:spcPct val="90000"/>
            </a:lnSpc>
            <a:spcBef>
              <a:spcPct val="0"/>
            </a:spcBef>
            <a:spcAft>
              <a:spcPct val="15000"/>
            </a:spcAft>
            <a:buChar char="•"/>
          </a:pPr>
          <a:r>
            <a:rPr lang="en-GB" sz="1300" kern="1200" dirty="0"/>
            <a:t>Contextualise the intelligence</a:t>
          </a:r>
          <a:endParaRPr lang="en-US" sz="1300" kern="1200" dirty="0"/>
        </a:p>
      </dsp:txBody>
      <dsp:txXfrm>
        <a:off x="2669000" y="1867507"/>
        <a:ext cx="1949033" cy="1236003"/>
      </dsp:txXfrm>
    </dsp:sp>
    <dsp:sp modelId="{27E5D125-70EB-48CC-8241-C576375D3ABD}">
      <dsp:nvSpPr>
        <dsp:cNvPr id="0" name=""/>
        <dsp:cNvSpPr/>
      </dsp:nvSpPr>
      <dsp:spPr>
        <a:xfrm>
          <a:off x="3740354" y="423944"/>
          <a:ext cx="2555907" cy="2555907"/>
        </a:xfrm>
        <a:prstGeom prst="circularArrow">
          <a:avLst>
            <a:gd name="adj1" fmla="val 3079"/>
            <a:gd name="adj2" fmla="val 378219"/>
            <a:gd name="adj3" fmla="val 19446271"/>
            <a:gd name="adj4" fmla="val 12575511"/>
            <a:gd name="adj5" fmla="val 359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B37F2A-5491-427F-937A-4750DA4524FC}">
      <dsp:nvSpPr>
        <dsp:cNvPr id="0" name=""/>
        <dsp:cNvSpPr/>
      </dsp:nvSpPr>
      <dsp:spPr>
        <a:xfrm>
          <a:off x="3080755" y="1112919"/>
          <a:ext cx="1800837" cy="7161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GB" sz="2200" kern="1200" dirty="0"/>
            <a:t>Gather the intelligence</a:t>
          </a:r>
          <a:endParaRPr lang="en-US" sz="2200" kern="1200" dirty="0"/>
        </a:p>
      </dsp:txBody>
      <dsp:txXfrm>
        <a:off x="3101730" y="1133894"/>
        <a:ext cx="1758887" cy="674183"/>
      </dsp:txXfrm>
    </dsp:sp>
    <dsp:sp modelId="{32C5F147-A4B8-4FB8-BFC6-6D012083798B}">
      <dsp:nvSpPr>
        <dsp:cNvPr id="0" name=""/>
        <dsp:cNvSpPr/>
      </dsp:nvSpPr>
      <dsp:spPr>
        <a:xfrm>
          <a:off x="5256319" y="1470986"/>
          <a:ext cx="2025941" cy="16709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Char char="•"/>
          </a:pPr>
          <a:r>
            <a:rPr lang="en-GB" sz="1300" kern="1200" dirty="0"/>
            <a:t>Input answers into the strategy methodology</a:t>
          </a:r>
          <a:endParaRPr lang="en-US" sz="1300" kern="1200" dirty="0"/>
        </a:p>
        <a:p>
          <a:pPr marL="114300" lvl="1" indent="-114300" algn="l" defTabSz="577850">
            <a:lnSpc>
              <a:spcPct val="90000"/>
            </a:lnSpc>
            <a:spcBef>
              <a:spcPct val="0"/>
            </a:spcBef>
            <a:spcAft>
              <a:spcPct val="15000"/>
            </a:spcAft>
            <a:buChar char="•"/>
          </a:pPr>
          <a:r>
            <a:rPr lang="en-GB" sz="1300" kern="1200" dirty="0"/>
            <a:t>Ensure alignment with corporate/product strategy</a:t>
          </a:r>
          <a:endParaRPr lang="en-US" sz="1300" kern="1200" dirty="0"/>
        </a:p>
      </dsp:txBody>
      <dsp:txXfrm>
        <a:off x="5294773" y="1509440"/>
        <a:ext cx="1949033" cy="1236003"/>
      </dsp:txXfrm>
    </dsp:sp>
    <dsp:sp modelId="{7C38031D-FE56-4741-B565-6CBD49A2CF68}">
      <dsp:nvSpPr>
        <dsp:cNvPr id="0" name=""/>
        <dsp:cNvSpPr/>
      </dsp:nvSpPr>
      <dsp:spPr>
        <a:xfrm>
          <a:off x="6383010" y="1826451"/>
          <a:ext cx="2297037" cy="2297037"/>
        </a:xfrm>
        <a:prstGeom prst="leftCircularArrow">
          <a:avLst>
            <a:gd name="adj1" fmla="val 3426"/>
            <a:gd name="adj2" fmla="val 424316"/>
            <a:gd name="adj3" fmla="val 2199827"/>
            <a:gd name="adj4" fmla="val 9024489"/>
            <a:gd name="adj5" fmla="val 399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3D627F-D87E-4985-9728-1F2118BC91D4}">
      <dsp:nvSpPr>
        <dsp:cNvPr id="0" name=""/>
        <dsp:cNvSpPr/>
      </dsp:nvSpPr>
      <dsp:spPr>
        <a:xfrm>
          <a:off x="5706529" y="2783897"/>
          <a:ext cx="1800837" cy="7161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GB" sz="2200" kern="1200" dirty="0"/>
            <a:t>Build the strategy</a:t>
          </a:r>
          <a:endParaRPr lang="en-US" sz="2200" kern="1200" dirty="0"/>
        </a:p>
      </dsp:txBody>
      <dsp:txXfrm>
        <a:off x="5727504" y="2804872"/>
        <a:ext cx="1758887" cy="674183"/>
      </dsp:txXfrm>
    </dsp:sp>
    <dsp:sp modelId="{56B4552D-74E3-441D-880A-F62255CC808A}">
      <dsp:nvSpPr>
        <dsp:cNvPr id="0" name=""/>
        <dsp:cNvSpPr/>
      </dsp:nvSpPr>
      <dsp:spPr>
        <a:xfrm>
          <a:off x="7882093" y="1470986"/>
          <a:ext cx="2025941" cy="16709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Char char="•"/>
          </a:pPr>
          <a:r>
            <a:rPr lang="en-GB" sz="1300" kern="1200" dirty="0"/>
            <a:t>Ongoing process of revalidation of strategy</a:t>
          </a:r>
          <a:endParaRPr lang="en-US" sz="1300" kern="1200" dirty="0"/>
        </a:p>
        <a:p>
          <a:pPr marL="114300" lvl="1" indent="-114300" algn="l" defTabSz="577850">
            <a:lnSpc>
              <a:spcPct val="90000"/>
            </a:lnSpc>
            <a:spcBef>
              <a:spcPct val="0"/>
            </a:spcBef>
            <a:spcAft>
              <a:spcPct val="15000"/>
            </a:spcAft>
            <a:buChar char="•"/>
          </a:pPr>
          <a:r>
            <a:rPr lang="en-GB" sz="1300" kern="1200" dirty="0"/>
            <a:t>Communicate changes to strategy from new intel</a:t>
          </a:r>
          <a:endParaRPr lang="en-US" sz="1300" kern="1200" dirty="0"/>
        </a:p>
      </dsp:txBody>
      <dsp:txXfrm>
        <a:off x="7920547" y="1867507"/>
        <a:ext cx="1949033" cy="1236003"/>
      </dsp:txXfrm>
    </dsp:sp>
    <dsp:sp modelId="{280A4E5A-A4FB-4893-98A2-5125535C3348}">
      <dsp:nvSpPr>
        <dsp:cNvPr id="0" name=""/>
        <dsp:cNvSpPr/>
      </dsp:nvSpPr>
      <dsp:spPr>
        <a:xfrm>
          <a:off x="8332302" y="1112919"/>
          <a:ext cx="1800837" cy="7161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GB" sz="2200" kern="1200" dirty="0"/>
            <a:t>Review the strategy</a:t>
          </a:r>
          <a:endParaRPr lang="en-US" sz="2200" kern="1200" dirty="0"/>
        </a:p>
      </dsp:txBody>
      <dsp:txXfrm>
        <a:off x="8353277" y="1133894"/>
        <a:ext cx="1758887" cy="67418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28C9F-73A5-4F98-9500-E949BDA31CB4}" type="datetimeFigureOut">
              <a:rPr lang="en-US" smtClean="0"/>
              <a:t>3/11/2021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CED694-9269-4945-9B33-89662763058B}" type="slidenum">
              <a:rPr lang="en-US" smtClean="0"/>
              <a:t>‹#›</a:t>
            </a:fld>
            <a:endParaRPr lang="en-US"/>
          </a:p>
        </p:txBody>
      </p:sp>
    </p:spTree>
    <p:extLst>
      <p:ext uri="{BB962C8B-B14F-4D97-AF65-F5344CB8AC3E}">
        <p14:creationId xmlns:p14="http://schemas.microsoft.com/office/powerpoint/2010/main" val="1916524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CED694-9269-4945-9B33-89662763058B}" type="slidenum">
              <a:rPr lang="en-US" smtClean="0"/>
              <a:t>1</a:t>
            </a:fld>
            <a:endParaRPr lang="en-US"/>
          </a:p>
        </p:txBody>
      </p:sp>
    </p:spTree>
    <p:extLst>
      <p:ext uri="{BB962C8B-B14F-4D97-AF65-F5344CB8AC3E}">
        <p14:creationId xmlns:p14="http://schemas.microsoft.com/office/powerpoint/2010/main" val="2923478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kern="1200" dirty="0">
                <a:solidFill>
                  <a:schemeClr val="tx1"/>
                </a:solidFill>
                <a:effectLst/>
                <a:latin typeface="+mn-lt"/>
                <a:ea typeface="+mn-ea"/>
                <a:cs typeface="+mn-cs"/>
              </a:rPr>
              <a:t>INTENT OF THIS SLIDE: Define relevant product and service offerings to that can address their challenges</a:t>
            </a:r>
          </a:p>
          <a:p>
            <a:pPr fontAlgn="base"/>
            <a:r>
              <a:rPr lang="en-US" dirty="0">
                <a:cs typeface="Calibri"/>
              </a:rPr>
              <a:t>[when talking to CROs: </a:t>
            </a:r>
            <a:r>
              <a:rPr lang="en-US" dirty="0"/>
              <a:t>With todays continued shift to outsourced models, the need for CROs to guide and advise customers on the regulatory landscape is growing. Our regulatory solutions are all designed to help you navigate this landscape, efficiently and with confidence.]</a:t>
            </a:r>
            <a:endParaRPr lang="en-US" b="1" dirty="0">
              <a:cs typeface="Calibri"/>
            </a:endParaRPr>
          </a:p>
          <a:p>
            <a:pPr fontAlgn="base"/>
            <a:endParaRPr lang="en-US" sz="1200" i="0" kern="1200" dirty="0">
              <a:solidFill>
                <a:schemeClr val="tx1"/>
              </a:solidFill>
              <a:effectLst/>
              <a:latin typeface="+mn-lt"/>
              <a:cs typeface="Calibri"/>
            </a:endParaRPr>
          </a:p>
          <a:p>
            <a:r>
              <a:rPr lang="en-US" sz="1200" b="0" i="0" kern="1200" dirty="0">
                <a:solidFill>
                  <a:schemeClr val="tx1"/>
                </a:solidFill>
                <a:effectLst/>
                <a:latin typeface="+mn-lt"/>
                <a:ea typeface="+mn-ea"/>
                <a:cs typeface="+mn-cs"/>
              </a:rPr>
              <a:t>How do you ensure you’re referencing the most up-to-date documents each day? </a:t>
            </a:r>
            <a:r>
              <a:rPr lang="en-US" sz="1200" b="0" i="0" kern="1200" dirty="0" err="1">
                <a:solidFill>
                  <a:schemeClr val="tx1"/>
                </a:solidFill>
                <a:effectLst/>
                <a:latin typeface="+mn-lt"/>
                <a:ea typeface="+mn-ea"/>
                <a:cs typeface="+mn-cs"/>
              </a:rPr>
              <a:t>Cortellis</a:t>
            </a:r>
            <a:r>
              <a:rPr lang="en-US" sz="1200" b="0" i="0" kern="1200" dirty="0">
                <a:solidFill>
                  <a:schemeClr val="tx1"/>
                </a:solidFill>
                <a:effectLst/>
                <a:latin typeface="+mn-lt"/>
                <a:ea typeface="+mn-ea"/>
                <a:cs typeface="+mn-cs"/>
              </a:rPr>
              <a:t> Regulatory Intelligence is your single source to navigate the regulatory landscape and efficiently drive strategic decisions. A team of regulatory experts and local consultants take the hard work out of manually compiling and tracking all the info, freeing up your resources to focus on more value-added work. </a:t>
            </a:r>
            <a:endParaRPr lang="en-US">
              <a:ea typeface="+mn-ea"/>
              <a:cs typeface="+mn-cs"/>
            </a:endParaRP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If you need a more customized approach to access, distribute and analyze the latest regulatory intelligence, you can work with our consulting team to design a customized solution that meets your exact needs.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The Centre for Innovation in Regulatory Science provides an international forum for industry, regulators, HTA and other healthcare stakeholders to meet, debate and develop regulatory and reimbursement policy through the innovative application of regulatory science and to facilitate access to medical products through these activities.</a:t>
            </a:r>
          </a:p>
          <a:p>
            <a:pPr rtl="0" fontAlgn="base"/>
            <a:endParaRPr lang="en-US" sz="1200" b="0" i="0" kern="1200" dirty="0">
              <a:solidFill>
                <a:schemeClr val="tx1"/>
              </a:solidFill>
              <a:effectLst/>
              <a:latin typeface="+mn-lt"/>
              <a:ea typeface="+mn-ea"/>
              <a:cs typeface="+mn-cs"/>
            </a:endParaRPr>
          </a:p>
          <a:p>
            <a:pPr rtl="0" fontAlgn="base"/>
            <a:r>
              <a:rPr lang="en-US" sz="1200" b="0" i="0" kern="1200" dirty="0" err="1">
                <a:solidFill>
                  <a:schemeClr val="tx1"/>
                </a:solidFill>
                <a:effectLst/>
                <a:latin typeface="+mn-lt"/>
                <a:ea typeface="+mn-ea"/>
                <a:cs typeface="+mn-cs"/>
              </a:rPr>
              <a:t>BioWorld</a:t>
            </a:r>
            <a:r>
              <a:rPr lang="en-US" sz="1200" b="0" i="0" kern="1200" dirty="0">
                <a:solidFill>
                  <a:schemeClr val="tx1"/>
                </a:solidFill>
                <a:effectLst/>
                <a:latin typeface="+mn-lt"/>
                <a:ea typeface="+mn-ea"/>
                <a:cs typeface="+mn-cs"/>
              </a:rPr>
              <a:t> Today is your single, unbiased source for pharma news, while </a:t>
            </a:r>
            <a:r>
              <a:rPr lang="en-US" sz="1200" b="0" i="0" kern="1200" dirty="0" err="1">
                <a:solidFill>
                  <a:schemeClr val="tx1"/>
                </a:solidFill>
                <a:effectLst/>
                <a:latin typeface="+mn-lt"/>
                <a:ea typeface="+mn-ea"/>
                <a:cs typeface="+mn-cs"/>
              </a:rPr>
              <a:t>BioWorld</a:t>
            </a:r>
            <a:r>
              <a:rPr lang="en-US" sz="1200" b="0" i="0" kern="1200" dirty="0">
                <a:solidFill>
                  <a:schemeClr val="tx1"/>
                </a:solidFill>
                <a:effectLst/>
                <a:latin typeface="+mn-lt"/>
                <a:ea typeface="+mn-ea"/>
                <a:cs typeface="+mn-cs"/>
              </a:rPr>
              <a:t> MedTech provides daily updates on the medical device industry.</a:t>
            </a:r>
          </a:p>
          <a:p>
            <a:endParaRPr lang="en-US" dirty="0"/>
          </a:p>
        </p:txBody>
      </p:sp>
      <p:sp>
        <p:nvSpPr>
          <p:cNvPr id="4" name="Slide Number Placeholder 3"/>
          <p:cNvSpPr>
            <a:spLocks noGrp="1"/>
          </p:cNvSpPr>
          <p:nvPr>
            <p:ph type="sldNum" sz="quarter" idx="5"/>
          </p:nvPr>
        </p:nvSpPr>
        <p:spPr/>
        <p:txBody>
          <a:bodyPr/>
          <a:lstStyle/>
          <a:p>
            <a:fld id="{7BCED694-9269-4945-9B33-89662763058B}" type="slidenum">
              <a:rPr lang="en-US" smtClean="0"/>
              <a:t>2</a:t>
            </a:fld>
            <a:endParaRPr lang="en-US"/>
          </a:p>
        </p:txBody>
      </p:sp>
    </p:spTree>
    <p:extLst>
      <p:ext uri="{BB962C8B-B14F-4D97-AF65-F5344CB8AC3E}">
        <p14:creationId xmlns:p14="http://schemas.microsoft.com/office/powerpoint/2010/main" val="2308469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INTENT OF THIS SLIDE: Present customer challenges </a:t>
            </a:r>
            <a:r>
              <a:rPr lang="en-US" sz="1200" b="1" i="0" kern="1200" dirty="0" err="1">
                <a:solidFill>
                  <a:schemeClr val="tx1"/>
                </a:solidFill>
                <a:effectLst/>
                <a:latin typeface="+mn-lt"/>
                <a:ea typeface="+mn-ea"/>
                <a:cs typeface="+mn-cs"/>
              </a:rPr>
              <a:t>Cortellis</a:t>
            </a:r>
            <a:r>
              <a:rPr lang="en-US" sz="1200" b="1" i="0" kern="1200" dirty="0">
                <a:solidFill>
                  <a:schemeClr val="tx1"/>
                </a:solidFill>
                <a:effectLst/>
                <a:latin typeface="+mn-lt"/>
                <a:ea typeface="+mn-ea"/>
                <a:cs typeface="+mn-cs"/>
              </a:rPr>
              <a:t> Regulatory Intelligence can address</a:t>
            </a:r>
          </a:p>
          <a:p>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It’s obvious that regulatory requirements are difficult to track given that there are new changes almost every day and there is a lack of harmonization across all the regions you work in. If you and your team aren’t referencing the most recent documents, you risk facing citations, fines, and failed submissions. Ultimately resulting in wasted time, money, and resources. </a:t>
            </a:r>
            <a:endParaRPr lang="en-US" sz="1200" kern="1200" dirty="0">
              <a:solidFill>
                <a:schemeClr val="tx1"/>
              </a:solidFill>
              <a:latin typeface="+mn-lt"/>
              <a:cs typeface="Calibri"/>
            </a:endParaRPr>
          </a:p>
          <a:p>
            <a:endParaRPr lang="en-US" dirty="0">
              <a:cs typeface="Calibri"/>
            </a:endParaRPr>
          </a:p>
          <a:p>
            <a:r>
              <a:rPr lang="en-US" b="1" dirty="0">
                <a:cs typeface="Calibri"/>
              </a:rPr>
              <a:t>Probing Questions:</a:t>
            </a:r>
          </a:p>
          <a:p>
            <a:pPr marL="285750" indent="-285750">
              <a:buFont typeface="Arial"/>
              <a:buChar char="•"/>
            </a:pPr>
            <a:r>
              <a:rPr lang="en-US" dirty="0"/>
              <a:t>Are you confident you have the latest/greatest regulatory requirements? How do you ensure your colleagues are aware of these?</a:t>
            </a:r>
            <a:endParaRPr lang="en-US" dirty="0">
              <a:cs typeface="Calibri" panose="020F0502020204030204"/>
            </a:endParaRPr>
          </a:p>
          <a:p>
            <a:pPr marL="285750" indent="-285750">
              <a:buFont typeface="Arial"/>
              <a:buChar char="•"/>
            </a:pPr>
            <a:r>
              <a:rPr lang="en-US" dirty="0"/>
              <a:t>How do you ensure you’re not missing requirements that could result in penalties or even potential legal issues if not acted upon in a timely manner?</a:t>
            </a:r>
            <a:endParaRPr lang="en-US" dirty="0">
              <a:cs typeface="Calibri"/>
            </a:endParaRPr>
          </a:p>
          <a:p>
            <a:pPr marL="285750" indent="-285750">
              <a:buFont typeface="Arial"/>
              <a:buChar char="•"/>
            </a:pPr>
            <a:r>
              <a:rPr lang="en-US" dirty="0"/>
              <a:t>How do you guarantee regulatory compliance in the various countries where you do business?</a:t>
            </a:r>
            <a:endParaRPr lang="en-US" dirty="0">
              <a:cs typeface="Calibri" panose="020F0502020204030204"/>
            </a:endParaRPr>
          </a:p>
          <a:p>
            <a:pPr marL="285750" indent="-285750">
              <a:buFont typeface="Arial"/>
              <a:buChar char="•"/>
            </a:pPr>
            <a:r>
              <a:rPr lang="en-US" dirty="0"/>
              <a:t>How much time do you spend selecting the right information for different stakeholder groups to ensure company-wide compliance?</a:t>
            </a:r>
            <a:endParaRPr lang="en-US" dirty="0">
              <a:cs typeface="Calibri" panose="020F0502020204030204"/>
            </a:endParaRPr>
          </a:p>
          <a:p>
            <a:pPr marL="285750" indent="-285750">
              <a:buFont typeface="Arial"/>
              <a:buChar char="•"/>
            </a:pPr>
            <a:r>
              <a:rPr lang="en-US" dirty="0"/>
              <a:t>How much time do you spend monitoring regulations and comparing country requirements?</a:t>
            </a:r>
            <a:endParaRPr lang="en-US" dirty="0">
              <a:cs typeface="Calibri" panose="020F0502020204030204"/>
            </a:endParaRPr>
          </a:p>
          <a:p>
            <a:pPr marL="285750" indent="-285750">
              <a:buFont typeface="Arial"/>
              <a:buChar char="•"/>
            </a:pPr>
            <a:r>
              <a:rPr lang="en-US" dirty="0"/>
              <a:t>How much time are you able to spend analyzing the impact of regulatory changes?</a:t>
            </a:r>
            <a:endParaRPr lang="en-US" dirty="0">
              <a:cs typeface="Calibri"/>
            </a:endParaRPr>
          </a:p>
          <a:p>
            <a:pPr marL="285750" indent="-285750">
              <a:buFont typeface="Arial"/>
              <a:buChar char="•"/>
            </a:pPr>
            <a:r>
              <a:rPr lang="en-US" dirty="0"/>
              <a:t>Is that enough?</a:t>
            </a:r>
            <a:endParaRPr lang="en-US" dirty="0">
              <a:cs typeface="Calibri" panose="020F0502020204030204"/>
            </a:endParaRPr>
          </a:p>
          <a:p>
            <a:pPr marL="285750" indent="-285750">
              <a:buFont typeface="Arial"/>
              <a:buChar char="•"/>
            </a:pPr>
            <a:r>
              <a:rPr lang="en-US" dirty="0"/>
              <a:t>How complex is it to build global regulatory strategies and follow-up on them to make sure they don’t need to be revised?</a:t>
            </a:r>
            <a:endParaRPr lang="en-US" dirty="0">
              <a:cs typeface="Calibri" panose="020F0502020204030204"/>
            </a:endParaRPr>
          </a:p>
          <a:p>
            <a:pPr marL="285750" indent="-285750">
              <a:buFont typeface="Arial"/>
              <a:buChar char="•"/>
            </a:pPr>
            <a:r>
              <a:rPr lang="en-US" dirty="0"/>
              <a:t>How does your regulatory strategy account for potential issues that may delay the product approval?</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7BCED694-9269-4945-9B33-89662763058B}" type="slidenum">
              <a:rPr lang="en-US" smtClean="0"/>
              <a:t>7</a:t>
            </a:fld>
            <a:endParaRPr lang="en-US"/>
          </a:p>
        </p:txBody>
      </p:sp>
    </p:spTree>
    <p:extLst>
      <p:ext uri="{BB962C8B-B14F-4D97-AF65-F5344CB8AC3E}">
        <p14:creationId xmlns:p14="http://schemas.microsoft.com/office/powerpoint/2010/main" val="516943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582613"/>
            <a:ext cx="5486400" cy="4762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INTENT OF THIS SLIDE: Present sample use case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rtl="0" fontAlgn="base"/>
            <a:r>
              <a:rPr lang="en-US" sz="1200" b="0" i="0" kern="1200" dirty="0">
                <a:solidFill>
                  <a:schemeClr val="tx1"/>
                </a:solidFill>
                <a:effectLst/>
                <a:latin typeface="+mn-lt"/>
                <a:ea typeface="+mn-ea"/>
                <a:cs typeface="+mn-cs"/>
              </a:rPr>
              <a:t>One of the most popular uses of </a:t>
            </a:r>
            <a:r>
              <a:rPr lang="en-US" sz="1200" b="0" i="0" kern="1200" dirty="0" err="1">
                <a:solidFill>
                  <a:schemeClr val="tx1"/>
                </a:solidFill>
                <a:effectLst/>
                <a:latin typeface="+mn-lt"/>
                <a:ea typeface="+mn-ea"/>
                <a:cs typeface="+mn-cs"/>
              </a:rPr>
              <a:t>Cortellis</a:t>
            </a:r>
            <a:r>
              <a:rPr lang="en-US" sz="1200" b="0" i="0" kern="1200" dirty="0">
                <a:solidFill>
                  <a:schemeClr val="tx1"/>
                </a:solidFill>
                <a:effectLst/>
                <a:latin typeface="+mn-lt"/>
                <a:ea typeface="+mn-ea"/>
                <a:cs typeface="+mn-cs"/>
              </a:rPr>
              <a:t> Regulatory Intelligence is to track regulations. Since </a:t>
            </a:r>
            <a:r>
              <a:rPr lang="en-US" sz="1200" b="0" i="0" kern="1200" dirty="0" err="1">
                <a:solidFill>
                  <a:schemeClr val="tx1"/>
                </a:solidFill>
                <a:effectLst/>
                <a:latin typeface="+mn-lt"/>
                <a:ea typeface="+mn-ea"/>
                <a:cs typeface="+mn-cs"/>
              </a:rPr>
              <a:t>Cortellis</a:t>
            </a:r>
            <a:r>
              <a:rPr lang="en-US" sz="1200" b="0" i="0" kern="1200" dirty="0">
                <a:solidFill>
                  <a:schemeClr val="tx1"/>
                </a:solidFill>
                <a:effectLst/>
                <a:latin typeface="+mn-lt"/>
                <a:ea typeface="+mn-ea"/>
                <a:cs typeface="+mn-cs"/>
              </a:rPr>
              <a:t> is updated daily, you can let the system work for you by setting up custom alerts that will push new information to you when it is added to the system.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If you need a quick and easy summary of all regulations regarding a specific topic, our team of regulatory experts compile Regulatory Summaries that link to all original reference documents.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387E859-009B-41CC-B0A2-44C3347F9E0A}" type="slidenum">
              <a:rPr lang="en-US" smtClean="0"/>
              <a:t>11</a:t>
            </a:fld>
            <a:endParaRPr lang="en-US"/>
          </a:p>
        </p:txBody>
      </p:sp>
    </p:spTree>
    <p:extLst>
      <p:ext uri="{BB962C8B-B14F-4D97-AF65-F5344CB8AC3E}">
        <p14:creationId xmlns:p14="http://schemas.microsoft.com/office/powerpoint/2010/main" val="2783859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582613"/>
            <a:ext cx="5486400" cy="4762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INTENT OF THIS SLIDE: Present sample use case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rtl="0" fontAlgn="base"/>
            <a:r>
              <a:rPr lang="en-US" sz="1200" b="0" i="0" kern="1200" dirty="0">
                <a:solidFill>
                  <a:schemeClr val="tx1"/>
                </a:solidFill>
                <a:effectLst/>
                <a:latin typeface="+mn-lt"/>
                <a:ea typeface="+mn-ea"/>
                <a:cs typeface="+mn-cs"/>
              </a:rPr>
              <a:t>One of the most popular uses of </a:t>
            </a:r>
            <a:r>
              <a:rPr lang="en-US" sz="1200" b="0" i="0" kern="1200" dirty="0" err="1">
                <a:solidFill>
                  <a:schemeClr val="tx1"/>
                </a:solidFill>
                <a:effectLst/>
                <a:latin typeface="+mn-lt"/>
                <a:ea typeface="+mn-ea"/>
                <a:cs typeface="+mn-cs"/>
              </a:rPr>
              <a:t>Cortellis</a:t>
            </a:r>
            <a:r>
              <a:rPr lang="en-US" sz="1200" b="0" i="0" kern="1200" dirty="0">
                <a:solidFill>
                  <a:schemeClr val="tx1"/>
                </a:solidFill>
                <a:effectLst/>
                <a:latin typeface="+mn-lt"/>
                <a:ea typeface="+mn-ea"/>
                <a:cs typeface="+mn-cs"/>
              </a:rPr>
              <a:t> Regulatory Intelligence is to track regulations. Since </a:t>
            </a:r>
            <a:r>
              <a:rPr lang="en-US" sz="1200" b="0" i="0" kern="1200" dirty="0" err="1">
                <a:solidFill>
                  <a:schemeClr val="tx1"/>
                </a:solidFill>
                <a:effectLst/>
                <a:latin typeface="+mn-lt"/>
                <a:ea typeface="+mn-ea"/>
                <a:cs typeface="+mn-cs"/>
              </a:rPr>
              <a:t>Cortellis</a:t>
            </a:r>
            <a:r>
              <a:rPr lang="en-US" sz="1200" b="0" i="0" kern="1200" dirty="0">
                <a:solidFill>
                  <a:schemeClr val="tx1"/>
                </a:solidFill>
                <a:effectLst/>
                <a:latin typeface="+mn-lt"/>
                <a:ea typeface="+mn-ea"/>
                <a:cs typeface="+mn-cs"/>
              </a:rPr>
              <a:t> is updated daily, you can let the system work for you by setting up custom alerts that will push new information to you when it is added to the system.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If you need a quick and easy summary of all regulations regarding a specific topic, our team of regulatory experts compile Regulatory Summaries that link to all original reference documents.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387E859-009B-41CC-B0A2-44C3347F9E0A}" type="slidenum">
              <a:rPr lang="en-US" smtClean="0"/>
              <a:t>12</a:t>
            </a:fld>
            <a:endParaRPr lang="en-US"/>
          </a:p>
        </p:txBody>
      </p:sp>
    </p:spTree>
    <p:extLst>
      <p:ext uri="{BB962C8B-B14F-4D97-AF65-F5344CB8AC3E}">
        <p14:creationId xmlns:p14="http://schemas.microsoft.com/office/powerpoint/2010/main" val="3842507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582613"/>
            <a:ext cx="5486400" cy="4762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INTENT OF THIS SLIDE: Present sample use case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rtl="0" fontAlgn="base"/>
            <a:r>
              <a:rPr lang="en-US" sz="1200" b="0" i="0" kern="1200" dirty="0">
                <a:solidFill>
                  <a:schemeClr val="tx1"/>
                </a:solidFill>
                <a:effectLst/>
                <a:latin typeface="+mn-lt"/>
                <a:ea typeface="+mn-ea"/>
                <a:cs typeface="+mn-cs"/>
              </a:rPr>
              <a:t>One of the most popular uses of </a:t>
            </a:r>
            <a:r>
              <a:rPr lang="en-US" sz="1200" b="0" i="0" kern="1200" dirty="0" err="1">
                <a:solidFill>
                  <a:schemeClr val="tx1"/>
                </a:solidFill>
                <a:effectLst/>
                <a:latin typeface="+mn-lt"/>
                <a:ea typeface="+mn-ea"/>
                <a:cs typeface="+mn-cs"/>
              </a:rPr>
              <a:t>Cortellis</a:t>
            </a:r>
            <a:r>
              <a:rPr lang="en-US" sz="1200" b="0" i="0" kern="1200" dirty="0">
                <a:solidFill>
                  <a:schemeClr val="tx1"/>
                </a:solidFill>
                <a:effectLst/>
                <a:latin typeface="+mn-lt"/>
                <a:ea typeface="+mn-ea"/>
                <a:cs typeface="+mn-cs"/>
              </a:rPr>
              <a:t> Regulatory Intelligence is to track regulations. Since </a:t>
            </a:r>
            <a:r>
              <a:rPr lang="en-US" sz="1200" b="0" i="0" kern="1200" dirty="0" err="1">
                <a:solidFill>
                  <a:schemeClr val="tx1"/>
                </a:solidFill>
                <a:effectLst/>
                <a:latin typeface="+mn-lt"/>
                <a:ea typeface="+mn-ea"/>
                <a:cs typeface="+mn-cs"/>
              </a:rPr>
              <a:t>Cortellis</a:t>
            </a:r>
            <a:r>
              <a:rPr lang="en-US" sz="1200" b="0" i="0" kern="1200" dirty="0">
                <a:solidFill>
                  <a:schemeClr val="tx1"/>
                </a:solidFill>
                <a:effectLst/>
                <a:latin typeface="+mn-lt"/>
                <a:ea typeface="+mn-ea"/>
                <a:cs typeface="+mn-cs"/>
              </a:rPr>
              <a:t> is updated daily, you can let the system work for you by setting up custom alerts that will push new information to you when it is added to the system.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If you need a quick and easy summary of all regulations regarding a specific topic, our team of regulatory experts compile Regulatory Summaries that link to all original reference documents.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387E859-009B-41CC-B0A2-44C3347F9E0A}" type="slidenum">
              <a:rPr lang="en-US" smtClean="0"/>
              <a:t>13</a:t>
            </a:fld>
            <a:endParaRPr lang="en-US"/>
          </a:p>
        </p:txBody>
      </p:sp>
    </p:spTree>
    <p:extLst>
      <p:ext uri="{BB962C8B-B14F-4D97-AF65-F5344CB8AC3E}">
        <p14:creationId xmlns:p14="http://schemas.microsoft.com/office/powerpoint/2010/main" val="2771476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582613"/>
            <a:ext cx="5486400" cy="4762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INTENT OF THIS SLIDE: Present sample use case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rtl="0" fontAlgn="base"/>
            <a:r>
              <a:rPr lang="en-US" sz="1200" b="0" i="0" kern="1200" dirty="0">
                <a:solidFill>
                  <a:schemeClr val="tx1"/>
                </a:solidFill>
                <a:effectLst/>
                <a:latin typeface="+mn-lt"/>
                <a:ea typeface="+mn-ea"/>
                <a:cs typeface="+mn-cs"/>
              </a:rPr>
              <a:t>One of the most popular uses of </a:t>
            </a:r>
            <a:r>
              <a:rPr lang="en-US" sz="1200" b="0" i="0" kern="1200" dirty="0" err="1">
                <a:solidFill>
                  <a:schemeClr val="tx1"/>
                </a:solidFill>
                <a:effectLst/>
                <a:latin typeface="+mn-lt"/>
                <a:ea typeface="+mn-ea"/>
                <a:cs typeface="+mn-cs"/>
              </a:rPr>
              <a:t>Cortellis</a:t>
            </a:r>
            <a:r>
              <a:rPr lang="en-US" sz="1200" b="0" i="0" kern="1200" dirty="0">
                <a:solidFill>
                  <a:schemeClr val="tx1"/>
                </a:solidFill>
                <a:effectLst/>
                <a:latin typeface="+mn-lt"/>
                <a:ea typeface="+mn-ea"/>
                <a:cs typeface="+mn-cs"/>
              </a:rPr>
              <a:t> Regulatory Intelligence is to track regulations. Since </a:t>
            </a:r>
            <a:r>
              <a:rPr lang="en-US" sz="1200" b="0" i="0" kern="1200" dirty="0" err="1">
                <a:solidFill>
                  <a:schemeClr val="tx1"/>
                </a:solidFill>
                <a:effectLst/>
                <a:latin typeface="+mn-lt"/>
                <a:ea typeface="+mn-ea"/>
                <a:cs typeface="+mn-cs"/>
              </a:rPr>
              <a:t>Cortellis</a:t>
            </a:r>
            <a:r>
              <a:rPr lang="en-US" sz="1200" b="0" i="0" kern="1200" dirty="0">
                <a:solidFill>
                  <a:schemeClr val="tx1"/>
                </a:solidFill>
                <a:effectLst/>
                <a:latin typeface="+mn-lt"/>
                <a:ea typeface="+mn-ea"/>
                <a:cs typeface="+mn-cs"/>
              </a:rPr>
              <a:t> is updated daily, you can let the system work for you by setting up custom alerts that will push new information to you when it is added to the system.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If you need a quick and easy summary of all regulations regarding a specific topic, our team of regulatory experts compile Regulatory Summaries that link to all original reference documents.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387E859-009B-41CC-B0A2-44C3347F9E0A}" type="slidenum">
              <a:rPr lang="en-US" smtClean="0"/>
              <a:t>14</a:t>
            </a:fld>
            <a:endParaRPr lang="en-US"/>
          </a:p>
        </p:txBody>
      </p:sp>
    </p:spTree>
    <p:extLst>
      <p:ext uri="{BB962C8B-B14F-4D97-AF65-F5344CB8AC3E}">
        <p14:creationId xmlns:p14="http://schemas.microsoft.com/office/powerpoint/2010/main" val="555264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582613"/>
            <a:ext cx="5486400" cy="4762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INTENT OF THIS SLIDE: Present sample use case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rtl="0" fontAlgn="base"/>
            <a:r>
              <a:rPr lang="en-US" sz="1200" b="0" i="0" kern="1200" dirty="0">
                <a:solidFill>
                  <a:schemeClr val="tx1"/>
                </a:solidFill>
                <a:effectLst/>
                <a:latin typeface="+mn-lt"/>
                <a:ea typeface="+mn-ea"/>
                <a:cs typeface="+mn-cs"/>
              </a:rPr>
              <a:t>One of the most popular uses of </a:t>
            </a:r>
            <a:r>
              <a:rPr lang="en-US" sz="1200" b="0" i="0" kern="1200" dirty="0" err="1">
                <a:solidFill>
                  <a:schemeClr val="tx1"/>
                </a:solidFill>
                <a:effectLst/>
                <a:latin typeface="+mn-lt"/>
                <a:ea typeface="+mn-ea"/>
                <a:cs typeface="+mn-cs"/>
              </a:rPr>
              <a:t>Cortellis</a:t>
            </a:r>
            <a:r>
              <a:rPr lang="en-US" sz="1200" b="0" i="0" kern="1200" dirty="0">
                <a:solidFill>
                  <a:schemeClr val="tx1"/>
                </a:solidFill>
                <a:effectLst/>
                <a:latin typeface="+mn-lt"/>
                <a:ea typeface="+mn-ea"/>
                <a:cs typeface="+mn-cs"/>
              </a:rPr>
              <a:t> Regulatory Intelligence is to track regulations. Since </a:t>
            </a:r>
            <a:r>
              <a:rPr lang="en-US" sz="1200" b="0" i="0" kern="1200" dirty="0" err="1">
                <a:solidFill>
                  <a:schemeClr val="tx1"/>
                </a:solidFill>
                <a:effectLst/>
                <a:latin typeface="+mn-lt"/>
                <a:ea typeface="+mn-ea"/>
                <a:cs typeface="+mn-cs"/>
              </a:rPr>
              <a:t>Cortellis</a:t>
            </a:r>
            <a:r>
              <a:rPr lang="en-US" sz="1200" b="0" i="0" kern="1200" dirty="0">
                <a:solidFill>
                  <a:schemeClr val="tx1"/>
                </a:solidFill>
                <a:effectLst/>
                <a:latin typeface="+mn-lt"/>
                <a:ea typeface="+mn-ea"/>
                <a:cs typeface="+mn-cs"/>
              </a:rPr>
              <a:t> is updated daily, you can let the system work for you by setting up custom alerts that will push new information to you when it is added to the system.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If you need a quick and easy summary of all regulations regarding a specific topic, our team of regulatory experts compile Regulatory Summaries that link to all original reference documents.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387E859-009B-41CC-B0A2-44C3347F9E0A}" type="slidenum">
              <a:rPr lang="en-US" smtClean="0"/>
              <a:t>16</a:t>
            </a:fld>
            <a:endParaRPr lang="en-US"/>
          </a:p>
        </p:txBody>
      </p:sp>
    </p:spTree>
    <p:extLst>
      <p:ext uri="{BB962C8B-B14F-4D97-AF65-F5344CB8AC3E}">
        <p14:creationId xmlns:p14="http://schemas.microsoft.com/office/powerpoint/2010/main" val="2076470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INTENT OF THIS SLIDE: Present customer challenges </a:t>
            </a:r>
            <a:r>
              <a:rPr lang="en-US" sz="1200" b="1" i="0" kern="1200" dirty="0" err="1">
                <a:solidFill>
                  <a:schemeClr val="tx1"/>
                </a:solidFill>
                <a:effectLst/>
                <a:latin typeface="+mn-lt"/>
                <a:ea typeface="+mn-ea"/>
                <a:cs typeface="+mn-cs"/>
              </a:rPr>
              <a:t>Cortellis</a:t>
            </a:r>
            <a:r>
              <a:rPr lang="en-US" sz="1200" b="1" i="0" kern="1200" dirty="0">
                <a:solidFill>
                  <a:schemeClr val="tx1"/>
                </a:solidFill>
                <a:effectLst/>
                <a:latin typeface="+mn-lt"/>
                <a:ea typeface="+mn-ea"/>
                <a:cs typeface="+mn-cs"/>
              </a:rPr>
              <a:t> Regulatory Intelligence can address</a:t>
            </a:r>
          </a:p>
          <a:p>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It’s obvious that regulatory requirements are difficult to track given that there are new changes almost every day and there is a lack of harmonization across all the regions you work in. If you and your team aren’t referencing the most recent documents, you risk facing citations, fines, and failed submissions. Ultimately resulting in wasted time, money, and resources. </a:t>
            </a:r>
            <a:endParaRPr lang="en-US" sz="1200" kern="1200" dirty="0">
              <a:solidFill>
                <a:schemeClr val="tx1"/>
              </a:solidFill>
              <a:latin typeface="+mn-lt"/>
              <a:cs typeface="Calibri"/>
            </a:endParaRPr>
          </a:p>
          <a:p>
            <a:endParaRPr lang="en-US" dirty="0">
              <a:cs typeface="Calibri"/>
            </a:endParaRPr>
          </a:p>
          <a:p>
            <a:r>
              <a:rPr lang="en-US" b="1" dirty="0">
                <a:cs typeface="Calibri"/>
              </a:rPr>
              <a:t>Probing Questions:</a:t>
            </a:r>
          </a:p>
          <a:p>
            <a:pPr marL="285750" indent="-285750">
              <a:buFont typeface="Arial"/>
              <a:buChar char="•"/>
            </a:pPr>
            <a:r>
              <a:rPr lang="en-US" dirty="0"/>
              <a:t>Are you confident you have the latest/greatest regulatory requirements? How do you ensure your colleagues are aware of these?</a:t>
            </a:r>
            <a:endParaRPr lang="en-US" dirty="0">
              <a:cs typeface="Calibri" panose="020F0502020204030204"/>
            </a:endParaRPr>
          </a:p>
          <a:p>
            <a:pPr marL="285750" indent="-285750">
              <a:buFont typeface="Arial"/>
              <a:buChar char="•"/>
            </a:pPr>
            <a:r>
              <a:rPr lang="en-US" dirty="0"/>
              <a:t>How do you ensure you’re not missing requirements that could result in penalties or even potential legal issues if not acted upon in a timely manner?</a:t>
            </a:r>
            <a:endParaRPr lang="en-US" dirty="0">
              <a:cs typeface="Calibri"/>
            </a:endParaRPr>
          </a:p>
          <a:p>
            <a:pPr marL="285750" indent="-285750">
              <a:buFont typeface="Arial"/>
              <a:buChar char="•"/>
            </a:pPr>
            <a:r>
              <a:rPr lang="en-US" dirty="0"/>
              <a:t>How do you guarantee regulatory compliance in the various countries where you do business?</a:t>
            </a:r>
            <a:endParaRPr lang="en-US" dirty="0">
              <a:cs typeface="Calibri" panose="020F0502020204030204"/>
            </a:endParaRPr>
          </a:p>
          <a:p>
            <a:pPr marL="285750" indent="-285750">
              <a:buFont typeface="Arial"/>
              <a:buChar char="•"/>
            </a:pPr>
            <a:r>
              <a:rPr lang="en-US" dirty="0"/>
              <a:t>How much time do you spend selecting the right information for different stakeholder groups to ensure company-wide compliance?</a:t>
            </a:r>
            <a:endParaRPr lang="en-US" dirty="0">
              <a:cs typeface="Calibri" panose="020F0502020204030204"/>
            </a:endParaRPr>
          </a:p>
          <a:p>
            <a:pPr marL="285750" indent="-285750">
              <a:buFont typeface="Arial"/>
              <a:buChar char="•"/>
            </a:pPr>
            <a:r>
              <a:rPr lang="en-US" dirty="0"/>
              <a:t>How much time do you spend monitoring regulations and comparing country requirements?</a:t>
            </a:r>
            <a:endParaRPr lang="en-US" dirty="0">
              <a:cs typeface="Calibri" panose="020F0502020204030204"/>
            </a:endParaRPr>
          </a:p>
          <a:p>
            <a:pPr marL="285750" indent="-285750">
              <a:buFont typeface="Arial"/>
              <a:buChar char="•"/>
            </a:pPr>
            <a:r>
              <a:rPr lang="en-US" dirty="0"/>
              <a:t>How much time are you able to spend analyzing the impact of regulatory changes?</a:t>
            </a:r>
            <a:endParaRPr lang="en-US" dirty="0">
              <a:cs typeface="Calibri"/>
            </a:endParaRPr>
          </a:p>
          <a:p>
            <a:pPr marL="285750" indent="-285750">
              <a:buFont typeface="Arial"/>
              <a:buChar char="•"/>
            </a:pPr>
            <a:r>
              <a:rPr lang="en-US" dirty="0"/>
              <a:t>Is that enough?</a:t>
            </a:r>
            <a:endParaRPr lang="en-US" dirty="0">
              <a:cs typeface="Calibri" panose="020F0502020204030204"/>
            </a:endParaRPr>
          </a:p>
          <a:p>
            <a:pPr marL="285750" indent="-285750">
              <a:buFont typeface="Arial"/>
              <a:buChar char="•"/>
            </a:pPr>
            <a:r>
              <a:rPr lang="en-US" dirty="0"/>
              <a:t>How complex is it to build global regulatory strategies and follow-up on them to make sure they don’t need to be revised?</a:t>
            </a:r>
            <a:endParaRPr lang="en-US" dirty="0">
              <a:cs typeface="Calibri" panose="020F0502020204030204"/>
            </a:endParaRPr>
          </a:p>
          <a:p>
            <a:pPr marL="285750" indent="-285750">
              <a:buFont typeface="Arial"/>
              <a:buChar char="•"/>
            </a:pPr>
            <a:r>
              <a:rPr lang="en-US" dirty="0"/>
              <a:t>How does your regulatory strategy account for potential issues that may delay the product approval?</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7BCED694-9269-4945-9B33-89662763058B}" type="slidenum">
              <a:rPr lang="en-US" smtClean="0"/>
              <a:t>17</a:t>
            </a:fld>
            <a:endParaRPr lang="en-US"/>
          </a:p>
        </p:txBody>
      </p:sp>
    </p:spTree>
    <p:extLst>
      <p:ext uri="{BB962C8B-B14F-4D97-AF65-F5344CB8AC3E}">
        <p14:creationId xmlns:p14="http://schemas.microsoft.com/office/powerpoint/2010/main" val="2005229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_Clarivate_CM hero">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keyboard, computer, sitting&#10;&#10;Description automatically generated">
            <a:extLst>
              <a:ext uri="{FF2B5EF4-FFF2-40B4-BE49-F238E27FC236}">
                <a16:creationId xmlns:a16="http://schemas.microsoft.com/office/drawing/2014/main" id="{06C29D59-D611-4849-9A0F-7112364723C8}"/>
              </a:ext>
            </a:extLst>
          </p:cNvPr>
          <p:cNvPicPr>
            <a:picLocks noChangeAspect="1"/>
          </p:cNvPicPr>
          <p:nvPr/>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BF6885AD-F63D-A441-8F77-635B5CC86FA1}"/>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20" name="Text Placeholder 4">
            <a:extLst>
              <a:ext uri="{FF2B5EF4-FFF2-40B4-BE49-F238E27FC236}">
                <a16:creationId xmlns:a16="http://schemas.microsoft.com/office/drawing/2014/main" id="{7DBD6AD4-D3D2-1542-8437-F7967D98804B}"/>
              </a:ext>
            </a:extLst>
          </p:cNvPr>
          <p:cNvSpPr>
            <a:spLocks noGrp="1"/>
          </p:cNvSpPr>
          <p:nvPr>
            <p:ph type="body" sz="quarter" idx="11" hasCustomPrompt="1"/>
          </p:nvPr>
        </p:nvSpPr>
        <p:spPr>
          <a:xfrm>
            <a:off x="57685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1" name="Text Placeholder 4">
            <a:extLst>
              <a:ext uri="{FF2B5EF4-FFF2-40B4-BE49-F238E27FC236}">
                <a16:creationId xmlns:a16="http://schemas.microsoft.com/office/drawing/2014/main" id="{E2059DE3-5474-1847-866A-C901B34DCC7B}"/>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2" name="Text Placeholder 4">
            <a:extLst>
              <a:ext uri="{FF2B5EF4-FFF2-40B4-BE49-F238E27FC236}">
                <a16:creationId xmlns:a16="http://schemas.microsoft.com/office/drawing/2014/main" id="{327341B6-94D8-5549-A99D-E1BB3D57773E}"/>
              </a:ext>
            </a:extLst>
          </p:cNvPr>
          <p:cNvSpPr>
            <a:spLocks noGrp="1"/>
          </p:cNvSpPr>
          <p:nvPr>
            <p:ph type="body" sz="quarter" idx="14" hasCustomPrompt="1"/>
          </p:nvPr>
        </p:nvSpPr>
        <p:spPr>
          <a:xfrm>
            <a:off x="57769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11" name="Picture 10" descr="A close up of a flower&#10;&#10;Description automatically generated">
            <a:extLst>
              <a:ext uri="{FF2B5EF4-FFF2-40B4-BE49-F238E27FC236}">
                <a16:creationId xmlns:a16="http://schemas.microsoft.com/office/drawing/2014/main" id="{BE732F0C-2586-5847-82B6-3D1D07F1321F}"/>
              </a:ext>
            </a:extLst>
          </p:cNvPr>
          <p:cNvPicPr>
            <a:picLocks noChangeAspect="1"/>
          </p:cNvPicPr>
          <p:nvPr/>
        </p:nvPicPr>
        <p:blipFill>
          <a:blip r:embed="rId3"/>
          <a:stretch>
            <a:fillRect/>
          </a:stretch>
        </p:blipFill>
        <p:spPr>
          <a:xfrm>
            <a:off x="360290" y="265773"/>
            <a:ext cx="2799590" cy="838200"/>
          </a:xfrm>
          <a:prstGeom prst="rect">
            <a:avLst/>
          </a:prstGeom>
        </p:spPr>
      </p:pic>
    </p:spTree>
    <p:extLst>
      <p:ext uri="{BB962C8B-B14F-4D97-AF65-F5344CB8AC3E}">
        <p14:creationId xmlns:p14="http://schemas.microsoft.com/office/powerpoint/2010/main" val="293533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ver_Cortellis">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game, white&#10;&#10;Description automatically generated">
            <a:extLst>
              <a:ext uri="{FF2B5EF4-FFF2-40B4-BE49-F238E27FC236}">
                <a16:creationId xmlns:a16="http://schemas.microsoft.com/office/drawing/2014/main" id="{829B2EFA-AC72-5942-B2DF-5B74D21968B2}"/>
              </a:ext>
            </a:extLst>
          </p:cNvPr>
          <p:cNvPicPr>
            <a:picLocks noChangeAspect="1"/>
          </p:cNvPicPr>
          <p:nvPr/>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8" name="Picture 7" descr="A picture containing drawing&#10;&#10;Description automatically generated">
            <a:extLst>
              <a:ext uri="{FF2B5EF4-FFF2-40B4-BE49-F238E27FC236}">
                <a16:creationId xmlns:a16="http://schemas.microsoft.com/office/drawing/2014/main" id="{CAC2369C-2C19-3645-96F1-F08EC1B90827}"/>
              </a:ext>
            </a:extLst>
          </p:cNvPr>
          <p:cNvPicPr>
            <a:picLocks noChangeAspect="1"/>
          </p:cNvPicPr>
          <p:nvPr/>
        </p:nvPicPr>
        <p:blipFill>
          <a:blip r:embed="rId3"/>
          <a:stretch>
            <a:fillRect/>
          </a:stretch>
        </p:blipFill>
        <p:spPr>
          <a:xfrm>
            <a:off x="374274" y="271606"/>
            <a:ext cx="1892300" cy="838200"/>
          </a:xfrm>
          <a:prstGeom prst="rect">
            <a:avLst/>
          </a:prstGeom>
        </p:spPr>
      </p:pic>
    </p:spTree>
    <p:extLst>
      <p:ext uri="{BB962C8B-B14F-4D97-AF65-F5344CB8AC3E}">
        <p14:creationId xmlns:p14="http://schemas.microsoft.com/office/powerpoint/2010/main" val="540339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ver_Techstree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oothbrush, table, cup, sitting&#10;&#10;Description automatically generated">
            <a:extLst>
              <a:ext uri="{FF2B5EF4-FFF2-40B4-BE49-F238E27FC236}">
                <a16:creationId xmlns:a16="http://schemas.microsoft.com/office/drawing/2014/main" id="{8C0A7EE3-00FE-654E-83E8-731AF92AE99C}"/>
              </a:ext>
            </a:extLst>
          </p:cNvPr>
          <p:cNvPicPr>
            <a:picLocks noChangeAspect="1"/>
          </p:cNvPicPr>
          <p:nvPr/>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18" name="Picture 17" descr="A close up of a logo&#10;&#10;Description automatically generated">
            <a:extLst>
              <a:ext uri="{FF2B5EF4-FFF2-40B4-BE49-F238E27FC236}">
                <a16:creationId xmlns:a16="http://schemas.microsoft.com/office/drawing/2014/main" id="{29C05A66-3E4D-8247-8E7E-8C7295039BEA}"/>
              </a:ext>
            </a:extLst>
          </p:cNvPr>
          <p:cNvPicPr>
            <a:picLocks noChangeAspect="1"/>
          </p:cNvPicPr>
          <p:nvPr/>
        </p:nvPicPr>
        <p:blipFill>
          <a:blip r:embed="rId3"/>
          <a:stretch>
            <a:fillRect/>
          </a:stretch>
        </p:blipFill>
        <p:spPr>
          <a:xfrm>
            <a:off x="374274" y="271606"/>
            <a:ext cx="2222500" cy="838200"/>
          </a:xfrm>
          <a:prstGeom prst="rect">
            <a:avLst/>
          </a:prstGeom>
        </p:spPr>
      </p:pic>
    </p:spTree>
    <p:extLst>
      <p:ext uri="{BB962C8B-B14F-4D97-AF65-F5344CB8AC3E}">
        <p14:creationId xmlns:p14="http://schemas.microsoft.com/office/powerpoint/2010/main" val="102421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_gray">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A27AE02-820B-2942-BDE7-A723A06A451C}"/>
              </a:ext>
            </a:extLst>
          </p:cNvPr>
          <p:cNvSpPr/>
          <p:nvPr/>
        </p:nvSpPr>
        <p:spPr>
          <a:xfrm>
            <a:off x="2501900" y="404814"/>
            <a:ext cx="9690100" cy="6453186"/>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bg1"/>
              </a:solidFill>
            </a:endParaRPr>
          </a:p>
        </p:txBody>
      </p:sp>
      <p:sp>
        <p:nvSpPr>
          <p:cNvPr id="21" name="Title 1">
            <a:extLst>
              <a:ext uri="{FF2B5EF4-FFF2-40B4-BE49-F238E27FC236}">
                <a16:creationId xmlns:a16="http://schemas.microsoft.com/office/drawing/2014/main" id="{0F161D65-15AB-2646-A22F-A7338D7511FA}"/>
              </a:ext>
            </a:extLst>
          </p:cNvPr>
          <p:cNvSpPr>
            <a:spLocks noGrp="1"/>
          </p:cNvSpPr>
          <p:nvPr>
            <p:ph type="title" hasCustomPrompt="1"/>
          </p:nvPr>
        </p:nvSpPr>
        <p:spPr>
          <a:xfrm>
            <a:off x="566867" y="812800"/>
            <a:ext cx="1568634"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Agenda</a:t>
            </a:r>
            <a:endParaRPr lang="en-GB" dirty="0"/>
          </a:p>
        </p:txBody>
      </p:sp>
      <p:sp>
        <p:nvSpPr>
          <p:cNvPr id="31" name="Slide Number Placeholder 10">
            <a:extLst>
              <a:ext uri="{FF2B5EF4-FFF2-40B4-BE49-F238E27FC236}">
                <a16:creationId xmlns:a16="http://schemas.microsoft.com/office/drawing/2014/main" id="{529159C4-4B48-BB46-B8A8-5AFC3CC0945B}"/>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32" name="Footer Placeholder 3">
            <a:extLst>
              <a:ext uri="{FF2B5EF4-FFF2-40B4-BE49-F238E27FC236}">
                <a16:creationId xmlns:a16="http://schemas.microsoft.com/office/drawing/2014/main" id="{BC1396D5-8182-1F47-83FC-27A528CFE1DD}"/>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8" name="Text Placeholder 13">
            <a:extLst>
              <a:ext uri="{FF2B5EF4-FFF2-40B4-BE49-F238E27FC236}">
                <a16:creationId xmlns:a16="http://schemas.microsoft.com/office/drawing/2014/main" id="{DA1969BA-61AE-1F46-8150-E015B74B0AE7}"/>
              </a:ext>
            </a:extLst>
          </p:cNvPr>
          <p:cNvSpPr>
            <a:spLocks noGrp="1"/>
          </p:cNvSpPr>
          <p:nvPr>
            <p:ph type="body" sz="quarter" idx="30" hasCustomPrompt="1"/>
          </p:nvPr>
        </p:nvSpPr>
        <p:spPr>
          <a:xfrm>
            <a:off x="2718826" y="812800"/>
            <a:ext cx="4259261" cy="4548188"/>
          </a:xfrm>
        </p:spPr>
        <p:txBody>
          <a:bodyPr>
            <a:noAutofit/>
          </a:bodyPr>
          <a:lstStyle>
            <a:lvl1pPr marL="406400" indent="-406400">
              <a:lnSpc>
                <a:spcPct val="100000"/>
              </a:lnSpc>
              <a:spcBef>
                <a:spcPts val="0"/>
              </a:spcBef>
              <a:spcAft>
                <a:spcPts val="0"/>
              </a:spcAft>
              <a:buClr>
                <a:schemeClr val="tx1"/>
              </a:buClr>
              <a:buFont typeface="+mj-lt"/>
              <a:buAutoNum type="arabicPeriod"/>
              <a:tabLst/>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Topic</a:t>
            </a:r>
          </a:p>
          <a:p>
            <a:pPr lvl="0"/>
            <a:r>
              <a:rPr lang="en-US" dirty="0"/>
              <a:t>Topic</a:t>
            </a:r>
            <a:endParaRPr lang="en-GB" dirty="0"/>
          </a:p>
        </p:txBody>
      </p:sp>
      <p:sp>
        <p:nvSpPr>
          <p:cNvPr id="9" name="Text Placeholder 13">
            <a:extLst>
              <a:ext uri="{FF2B5EF4-FFF2-40B4-BE49-F238E27FC236}">
                <a16:creationId xmlns:a16="http://schemas.microsoft.com/office/drawing/2014/main" id="{ACED3644-B05F-8B41-869E-710F81CB3668}"/>
              </a:ext>
            </a:extLst>
          </p:cNvPr>
          <p:cNvSpPr>
            <a:spLocks noGrp="1"/>
          </p:cNvSpPr>
          <p:nvPr>
            <p:ph type="body" sz="quarter" idx="31" hasCustomPrompt="1"/>
          </p:nvPr>
        </p:nvSpPr>
        <p:spPr>
          <a:xfrm>
            <a:off x="7156450" y="812800"/>
            <a:ext cx="4627561" cy="4548188"/>
          </a:xfrm>
        </p:spPr>
        <p:txBody>
          <a:bodyPr>
            <a:noAutofit/>
          </a:bodyPr>
          <a:lstStyle>
            <a:lvl1pPr marL="0" indent="0">
              <a:lnSpc>
                <a:spcPct val="100000"/>
              </a:lnSpc>
              <a:spcBef>
                <a:spcPts val="0"/>
              </a:spcBef>
              <a:spcAft>
                <a:spcPts val="0"/>
              </a:spcAft>
              <a:buClr>
                <a:schemeClr val="accent1"/>
              </a:buClr>
              <a:buNone/>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Speaker(s)</a:t>
            </a:r>
          </a:p>
          <a:p>
            <a:pPr lvl="0"/>
            <a:r>
              <a:rPr lang="en-US" dirty="0"/>
              <a:t>Speaker(s)</a:t>
            </a:r>
            <a:endParaRPr lang="en-GB" dirty="0"/>
          </a:p>
        </p:txBody>
      </p:sp>
    </p:spTree>
    <p:extLst>
      <p:ext uri="{BB962C8B-B14F-4D97-AF65-F5344CB8AC3E}">
        <p14:creationId xmlns:p14="http://schemas.microsoft.com/office/powerpoint/2010/main" val="154972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_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2501900" y="404814"/>
            <a:ext cx="9690100" cy="6453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bg1"/>
              </a:solidFill>
            </a:endParaRPr>
          </a:p>
        </p:txBody>
      </p:sp>
      <p:sp>
        <p:nvSpPr>
          <p:cNvPr id="21" name="Title 1">
            <a:extLst>
              <a:ext uri="{FF2B5EF4-FFF2-40B4-BE49-F238E27FC236}">
                <a16:creationId xmlns:a16="http://schemas.microsoft.com/office/drawing/2014/main" id="{0F161D65-15AB-2646-A22F-A7338D7511FA}"/>
              </a:ext>
            </a:extLst>
          </p:cNvPr>
          <p:cNvSpPr>
            <a:spLocks noGrp="1"/>
          </p:cNvSpPr>
          <p:nvPr>
            <p:ph type="title" hasCustomPrompt="1"/>
          </p:nvPr>
        </p:nvSpPr>
        <p:spPr>
          <a:xfrm>
            <a:off x="566867" y="812800"/>
            <a:ext cx="156863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Agenda</a:t>
            </a:r>
            <a:endParaRPr lang="en-GB" dirty="0"/>
          </a:p>
        </p:txBody>
      </p:sp>
      <p:sp>
        <p:nvSpPr>
          <p:cNvPr id="31" name="Slide Number Placeholder 10">
            <a:extLst>
              <a:ext uri="{FF2B5EF4-FFF2-40B4-BE49-F238E27FC236}">
                <a16:creationId xmlns:a16="http://schemas.microsoft.com/office/drawing/2014/main" id="{529159C4-4B48-BB46-B8A8-5AFC3CC0945B}"/>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bg1"/>
                </a:solidFill>
              </a:defRPr>
            </a:lvl1pPr>
          </a:lstStyle>
          <a:p>
            <a:fld id="{80D4CD1F-3ABF-4AB2-AA63-3A3D76DF83A0}" type="slidenum">
              <a:rPr lang="en-US" smtClean="0"/>
              <a:t>‹#›</a:t>
            </a:fld>
            <a:endParaRPr lang="en-US"/>
          </a:p>
        </p:txBody>
      </p:sp>
      <p:sp>
        <p:nvSpPr>
          <p:cNvPr id="32" name="Footer Placeholder 3">
            <a:extLst>
              <a:ext uri="{FF2B5EF4-FFF2-40B4-BE49-F238E27FC236}">
                <a16:creationId xmlns:a16="http://schemas.microsoft.com/office/drawing/2014/main" id="{BC1396D5-8182-1F47-83FC-27A528CFE1DD}"/>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US"/>
              <a:t>© 2020 Clarivate Analytics</a:t>
            </a:r>
          </a:p>
        </p:txBody>
      </p:sp>
      <p:sp>
        <p:nvSpPr>
          <p:cNvPr id="7" name="Text Placeholder 13">
            <a:extLst>
              <a:ext uri="{FF2B5EF4-FFF2-40B4-BE49-F238E27FC236}">
                <a16:creationId xmlns:a16="http://schemas.microsoft.com/office/drawing/2014/main" id="{B4FA7DC2-9981-074F-9CC7-ED24D6390FA6}"/>
              </a:ext>
            </a:extLst>
          </p:cNvPr>
          <p:cNvSpPr>
            <a:spLocks noGrp="1"/>
          </p:cNvSpPr>
          <p:nvPr>
            <p:ph type="body" sz="quarter" idx="30" hasCustomPrompt="1"/>
          </p:nvPr>
        </p:nvSpPr>
        <p:spPr>
          <a:xfrm>
            <a:off x="2718827" y="812800"/>
            <a:ext cx="4437624" cy="4548188"/>
          </a:xfrm>
        </p:spPr>
        <p:txBody>
          <a:bodyPr>
            <a:noAutofit/>
          </a:bodyPr>
          <a:lstStyle>
            <a:lvl1pPr marL="514350" indent="-514350">
              <a:lnSpc>
                <a:spcPct val="100000"/>
              </a:lnSpc>
              <a:spcBef>
                <a:spcPts val="0"/>
              </a:spcBef>
              <a:spcAft>
                <a:spcPts val="0"/>
              </a:spcAft>
              <a:buClr>
                <a:schemeClr val="bg1"/>
              </a:buClr>
              <a:buFont typeface="+mj-lt"/>
              <a:buAutoNum type="arabicPeriod"/>
              <a:defRPr sz="3000">
                <a:solidFill>
                  <a:schemeClr val="bg1"/>
                </a:solidFill>
              </a:defRPr>
            </a:lvl1pPr>
            <a:lvl2pPr marL="396000" indent="0">
              <a:lnSpc>
                <a:spcPct val="85000"/>
              </a:lnSpc>
              <a:spcBef>
                <a:spcPts val="600"/>
              </a:spcBef>
              <a:spcAft>
                <a:spcPts val="400"/>
              </a:spcAft>
              <a:buClr>
                <a:schemeClr val="bg1"/>
              </a:buClr>
              <a:buNone/>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Topic</a:t>
            </a:r>
          </a:p>
          <a:p>
            <a:pPr lvl="0"/>
            <a:r>
              <a:rPr lang="en-US" dirty="0"/>
              <a:t>Topic</a:t>
            </a:r>
          </a:p>
          <a:p>
            <a:pPr lvl="0"/>
            <a:endParaRPr lang="en-US" dirty="0"/>
          </a:p>
        </p:txBody>
      </p:sp>
      <p:sp>
        <p:nvSpPr>
          <p:cNvPr id="8" name="Text Placeholder 13">
            <a:extLst>
              <a:ext uri="{FF2B5EF4-FFF2-40B4-BE49-F238E27FC236}">
                <a16:creationId xmlns:a16="http://schemas.microsoft.com/office/drawing/2014/main" id="{31DFC9EB-B6CE-E641-A5A8-3794F331E79E}"/>
              </a:ext>
            </a:extLst>
          </p:cNvPr>
          <p:cNvSpPr>
            <a:spLocks noGrp="1"/>
          </p:cNvSpPr>
          <p:nvPr>
            <p:ph type="body" sz="quarter" idx="31" hasCustomPrompt="1"/>
          </p:nvPr>
        </p:nvSpPr>
        <p:spPr>
          <a:xfrm>
            <a:off x="7386075" y="812800"/>
            <a:ext cx="4397937" cy="4548188"/>
          </a:xfrm>
        </p:spPr>
        <p:txBody>
          <a:bodyPr>
            <a:noAutofit/>
          </a:bodyPr>
          <a:lstStyle>
            <a:lvl1pPr marL="0" indent="0">
              <a:lnSpc>
                <a:spcPct val="100000"/>
              </a:lnSpc>
              <a:spcBef>
                <a:spcPts val="0"/>
              </a:spcBef>
              <a:spcAft>
                <a:spcPts val="0"/>
              </a:spcAft>
              <a:buClr>
                <a:schemeClr val="bg1"/>
              </a:buClr>
              <a:buNone/>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Speaker(s)</a:t>
            </a:r>
          </a:p>
          <a:p>
            <a:pPr lvl="0"/>
            <a:r>
              <a:rPr lang="en-US" dirty="0"/>
              <a:t>Speaker(s)</a:t>
            </a:r>
          </a:p>
        </p:txBody>
      </p:sp>
    </p:spTree>
    <p:extLst>
      <p:ext uri="{BB962C8B-B14F-4D97-AF65-F5344CB8AC3E}">
        <p14:creationId xmlns:p14="http://schemas.microsoft.com/office/powerpoint/2010/main" val="3514853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break_imag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D61A2B1-0216-7E43-B673-5AA560C41355}"/>
              </a:ext>
            </a:extLst>
          </p:cNvPr>
          <p:cNvSpPr>
            <a:spLocks noGrp="1"/>
          </p:cNvSpPr>
          <p:nvPr>
            <p:ph type="pic" sz="quarter" idx="11" hasCustomPrompt="1"/>
          </p:nvPr>
        </p:nvSpPr>
        <p:spPr>
          <a:xfrm>
            <a:off x="0" y="13176"/>
            <a:ext cx="12192000" cy="6858000"/>
          </a:xfrm>
          <a:solidFill>
            <a:schemeClr val="bg1"/>
          </a:solidFill>
        </p:spPr>
        <p:txBody>
          <a:bodyPr>
            <a:noAutofit/>
          </a:bodyPr>
          <a:lstStyle>
            <a:lvl1pPr marL="0" indent="0" algn="l">
              <a:buNone/>
              <a:defRPr sz="2200"/>
            </a:lvl1pPr>
          </a:lstStyle>
          <a:p>
            <a:r>
              <a:rPr lang="en-GB" dirty="0"/>
              <a:t>To add and an image: drag and drop an image on to this frame or click the icon in the centre of the page</a:t>
            </a:r>
          </a:p>
        </p:txBody>
      </p:sp>
      <p:sp>
        <p:nvSpPr>
          <p:cNvPr id="6" name="Slide Number Placeholder 10">
            <a:extLst>
              <a:ext uri="{FF2B5EF4-FFF2-40B4-BE49-F238E27FC236}">
                <a16:creationId xmlns:a16="http://schemas.microsoft.com/office/drawing/2014/main" id="{EB0E6B2C-4C0D-894C-BEFF-4DB93C2B608C}"/>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7" name="Footer Placeholder 3">
            <a:extLst>
              <a:ext uri="{FF2B5EF4-FFF2-40B4-BE49-F238E27FC236}">
                <a16:creationId xmlns:a16="http://schemas.microsoft.com/office/drawing/2014/main" id="{4E924A93-5C01-5C4C-B237-80DF596BEF14}"/>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3" name="Text Placeholder 2">
            <a:extLst>
              <a:ext uri="{FF2B5EF4-FFF2-40B4-BE49-F238E27FC236}">
                <a16:creationId xmlns:a16="http://schemas.microsoft.com/office/drawing/2014/main" id="{16029723-4B03-B147-9DE1-9BD06874B05A}"/>
              </a:ext>
            </a:extLst>
          </p:cNvPr>
          <p:cNvSpPr>
            <a:spLocks noGrp="1"/>
          </p:cNvSpPr>
          <p:nvPr>
            <p:ph type="body" sz="quarter" idx="10" hasCustomPrompt="1"/>
          </p:nvPr>
        </p:nvSpPr>
        <p:spPr>
          <a:xfrm>
            <a:off x="568848" y="2532856"/>
            <a:ext cx="9489664" cy="1792288"/>
          </a:xfrm>
        </p:spPr>
        <p:txBody>
          <a:bodyPr anchor="ctr" anchorCtr="0">
            <a:noAutofit/>
          </a:bodyPr>
          <a:lstStyle>
            <a:lvl1pPr marL="0" indent="0" algn="l">
              <a:lnSpc>
                <a:spcPct val="85000"/>
              </a:lnSpc>
              <a:buNone/>
              <a:defRPr sz="4600" b="1" spc="20" baseline="0"/>
            </a:lvl1pPr>
          </a:lstStyle>
          <a:p>
            <a:pPr lvl="0"/>
            <a:r>
              <a:rPr lang="en-US" dirty="0"/>
              <a:t>Insert section title</a:t>
            </a:r>
          </a:p>
        </p:txBody>
      </p:sp>
    </p:spTree>
    <p:extLst>
      <p:ext uri="{BB962C8B-B14F-4D97-AF65-F5344CB8AC3E}">
        <p14:creationId xmlns:p14="http://schemas.microsoft.com/office/powerpoint/2010/main" val="3801774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break_purpl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D124B8-7168-D04E-A455-BEE0016E45A9}"/>
              </a:ext>
            </a:extLst>
          </p:cNvPr>
          <p:cNvSpPr/>
          <p:nvPr/>
        </p:nvSpPr>
        <p:spPr>
          <a:xfrm>
            <a:off x="1" y="407988"/>
            <a:ext cx="11615532"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3" name="Text Placeholder 2">
            <a:extLst>
              <a:ext uri="{FF2B5EF4-FFF2-40B4-BE49-F238E27FC236}">
                <a16:creationId xmlns:a16="http://schemas.microsoft.com/office/drawing/2014/main" id="{16029723-4B03-B147-9DE1-9BD06874B05A}"/>
              </a:ext>
            </a:extLst>
          </p:cNvPr>
          <p:cNvSpPr>
            <a:spLocks noGrp="1"/>
          </p:cNvSpPr>
          <p:nvPr>
            <p:ph type="body" sz="quarter" idx="10" hasCustomPrompt="1"/>
          </p:nvPr>
        </p:nvSpPr>
        <p:spPr>
          <a:xfrm>
            <a:off x="576468" y="2532856"/>
            <a:ext cx="9489664" cy="1792288"/>
          </a:xfrm>
        </p:spPr>
        <p:txBody>
          <a:bodyPr anchor="ctr" anchorCtr="0">
            <a:noAutofit/>
          </a:bodyPr>
          <a:lstStyle>
            <a:lvl1pPr marL="0" indent="0" algn="l">
              <a:lnSpc>
                <a:spcPct val="85000"/>
              </a:lnSpc>
              <a:buNone/>
              <a:defRPr sz="4600" b="1" spc="20" baseline="0">
                <a:solidFill>
                  <a:schemeClr val="bg1"/>
                </a:solidFill>
              </a:defRPr>
            </a:lvl1pPr>
          </a:lstStyle>
          <a:p>
            <a:pPr lvl="0"/>
            <a:r>
              <a:rPr lang="en-US" dirty="0"/>
              <a:t>Insert section title</a:t>
            </a:r>
          </a:p>
        </p:txBody>
      </p:sp>
      <p:sp>
        <p:nvSpPr>
          <p:cNvPr id="8" name="Slide Number Placeholder 10">
            <a:extLst>
              <a:ext uri="{FF2B5EF4-FFF2-40B4-BE49-F238E27FC236}">
                <a16:creationId xmlns:a16="http://schemas.microsoft.com/office/drawing/2014/main" id="{56B77CA6-0585-0D45-B71C-7B9062F13F64}"/>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9" name="Footer Placeholder 3">
            <a:extLst>
              <a:ext uri="{FF2B5EF4-FFF2-40B4-BE49-F238E27FC236}">
                <a16:creationId xmlns:a16="http://schemas.microsoft.com/office/drawing/2014/main" id="{A02FB612-8A77-FA4E-9C57-E1D24BA96406}"/>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Tree>
    <p:extLst>
      <p:ext uri="{BB962C8B-B14F-4D97-AF65-F5344CB8AC3E}">
        <p14:creationId xmlns:p14="http://schemas.microsoft.com/office/powerpoint/2010/main" val="4288006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break_dark blu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D124B8-7168-D04E-A455-BEE0016E45A9}"/>
              </a:ext>
            </a:extLst>
          </p:cNvPr>
          <p:cNvSpPr/>
          <p:nvPr/>
        </p:nvSpPr>
        <p:spPr>
          <a:xfrm>
            <a:off x="1" y="407988"/>
            <a:ext cx="11615532" cy="5953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3" name="Text Placeholder 2">
            <a:extLst>
              <a:ext uri="{FF2B5EF4-FFF2-40B4-BE49-F238E27FC236}">
                <a16:creationId xmlns:a16="http://schemas.microsoft.com/office/drawing/2014/main" id="{16029723-4B03-B147-9DE1-9BD06874B05A}"/>
              </a:ext>
            </a:extLst>
          </p:cNvPr>
          <p:cNvSpPr>
            <a:spLocks noGrp="1"/>
          </p:cNvSpPr>
          <p:nvPr>
            <p:ph type="body" sz="quarter" idx="10" hasCustomPrompt="1"/>
          </p:nvPr>
        </p:nvSpPr>
        <p:spPr>
          <a:xfrm>
            <a:off x="576468" y="2532856"/>
            <a:ext cx="9489664" cy="1792288"/>
          </a:xfrm>
        </p:spPr>
        <p:txBody>
          <a:bodyPr anchor="ctr" anchorCtr="0">
            <a:noAutofit/>
          </a:bodyPr>
          <a:lstStyle>
            <a:lvl1pPr marL="0" indent="0" algn="l">
              <a:lnSpc>
                <a:spcPct val="85000"/>
              </a:lnSpc>
              <a:buNone/>
              <a:defRPr sz="4600" b="1" spc="20" baseline="0">
                <a:solidFill>
                  <a:schemeClr val="bg1"/>
                </a:solidFill>
              </a:defRPr>
            </a:lvl1pPr>
          </a:lstStyle>
          <a:p>
            <a:pPr lvl="0"/>
            <a:r>
              <a:rPr lang="en-US" dirty="0"/>
              <a:t>Insert section title</a:t>
            </a:r>
          </a:p>
        </p:txBody>
      </p:sp>
      <p:sp>
        <p:nvSpPr>
          <p:cNvPr id="8" name="Slide Number Placeholder 10">
            <a:extLst>
              <a:ext uri="{FF2B5EF4-FFF2-40B4-BE49-F238E27FC236}">
                <a16:creationId xmlns:a16="http://schemas.microsoft.com/office/drawing/2014/main" id="{56B77CA6-0585-0D45-B71C-7B9062F13F64}"/>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9" name="Footer Placeholder 3">
            <a:extLst>
              <a:ext uri="{FF2B5EF4-FFF2-40B4-BE49-F238E27FC236}">
                <a16:creationId xmlns:a16="http://schemas.microsoft.com/office/drawing/2014/main" id="{A02FB612-8A77-FA4E-9C57-E1D24BA96406}"/>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Tree>
    <p:extLst>
      <p:ext uri="{BB962C8B-B14F-4D97-AF65-F5344CB8AC3E}">
        <p14:creationId xmlns:p14="http://schemas.microsoft.com/office/powerpoint/2010/main" val="1836017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break_tea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D124B8-7168-D04E-A455-BEE0016E45A9}"/>
              </a:ext>
            </a:extLst>
          </p:cNvPr>
          <p:cNvSpPr/>
          <p:nvPr/>
        </p:nvSpPr>
        <p:spPr>
          <a:xfrm>
            <a:off x="1" y="407988"/>
            <a:ext cx="11615532" cy="59531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3" name="Text Placeholder 2">
            <a:extLst>
              <a:ext uri="{FF2B5EF4-FFF2-40B4-BE49-F238E27FC236}">
                <a16:creationId xmlns:a16="http://schemas.microsoft.com/office/drawing/2014/main" id="{16029723-4B03-B147-9DE1-9BD06874B05A}"/>
              </a:ext>
            </a:extLst>
          </p:cNvPr>
          <p:cNvSpPr>
            <a:spLocks noGrp="1"/>
          </p:cNvSpPr>
          <p:nvPr>
            <p:ph type="body" sz="quarter" idx="10" hasCustomPrompt="1"/>
          </p:nvPr>
        </p:nvSpPr>
        <p:spPr>
          <a:xfrm>
            <a:off x="576468" y="2532856"/>
            <a:ext cx="9489664" cy="1792288"/>
          </a:xfrm>
        </p:spPr>
        <p:txBody>
          <a:bodyPr anchor="ctr" anchorCtr="0">
            <a:noAutofit/>
          </a:bodyPr>
          <a:lstStyle>
            <a:lvl1pPr marL="0" indent="0" algn="l">
              <a:lnSpc>
                <a:spcPct val="85000"/>
              </a:lnSpc>
              <a:buNone/>
              <a:defRPr sz="4600" b="1" spc="20" baseline="0">
                <a:solidFill>
                  <a:schemeClr val="bg1"/>
                </a:solidFill>
              </a:defRPr>
            </a:lvl1pPr>
          </a:lstStyle>
          <a:p>
            <a:pPr lvl="0"/>
            <a:r>
              <a:rPr lang="en-US" dirty="0"/>
              <a:t>Insert section title</a:t>
            </a:r>
          </a:p>
        </p:txBody>
      </p:sp>
      <p:sp>
        <p:nvSpPr>
          <p:cNvPr id="8" name="Slide Number Placeholder 10">
            <a:extLst>
              <a:ext uri="{FF2B5EF4-FFF2-40B4-BE49-F238E27FC236}">
                <a16:creationId xmlns:a16="http://schemas.microsoft.com/office/drawing/2014/main" id="{56B77CA6-0585-0D45-B71C-7B9062F13F64}"/>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9" name="Footer Placeholder 3">
            <a:extLst>
              <a:ext uri="{FF2B5EF4-FFF2-40B4-BE49-F238E27FC236}">
                <a16:creationId xmlns:a16="http://schemas.microsoft.com/office/drawing/2014/main" id="{A02FB612-8A77-FA4E-9C57-E1D24BA96406}"/>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Tree>
    <p:extLst>
      <p:ext uri="{BB962C8B-B14F-4D97-AF65-F5344CB8AC3E}">
        <p14:creationId xmlns:p14="http://schemas.microsoft.com/office/powerpoint/2010/main" val="307706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edium text_white">
    <p:spTree>
      <p:nvGrpSpPr>
        <p:cNvPr id="1" name=""/>
        <p:cNvGrpSpPr/>
        <p:nvPr/>
      </p:nvGrpSpPr>
      <p:grpSpPr>
        <a:xfrm>
          <a:off x="0" y="0"/>
          <a:ext cx="0" cy="0"/>
          <a:chOff x="0" y="0"/>
          <a:chExt cx="0" cy="0"/>
        </a:xfrm>
      </p:grpSpPr>
      <p:sp>
        <p:nvSpPr>
          <p:cNvPr id="12" name="Slide Number Placeholder 10">
            <a:extLst>
              <a:ext uri="{FF2B5EF4-FFF2-40B4-BE49-F238E27FC236}">
                <a16:creationId xmlns:a16="http://schemas.microsoft.com/office/drawing/2014/main" id="{0E3F65AB-ECD0-1342-BCB6-1D958E120436}"/>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3" name="Footer Placeholder 3">
            <a:extLst>
              <a:ext uri="{FF2B5EF4-FFF2-40B4-BE49-F238E27FC236}">
                <a16:creationId xmlns:a16="http://schemas.microsoft.com/office/drawing/2014/main" id="{B5B444AC-5CD2-5041-B0DC-990C1072CAE0}"/>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1" name="Title 1">
            <a:extLst>
              <a:ext uri="{FF2B5EF4-FFF2-40B4-BE49-F238E27FC236}">
                <a16:creationId xmlns:a16="http://schemas.microsoft.com/office/drawing/2014/main" id="{2588ECB1-0687-764A-A1EC-F70A4E2343AA}"/>
              </a:ext>
            </a:extLst>
          </p:cNvPr>
          <p:cNvSpPr>
            <a:spLocks noGrp="1"/>
          </p:cNvSpPr>
          <p:nvPr>
            <p:ph type="title" hasCustomPrompt="1"/>
          </p:nvPr>
        </p:nvSpPr>
        <p:spPr>
          <a:xfrm>
            <a:off x="569986" y="816951"/>
            <a:ext cx="832636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7" name="Text Placeholder 13">
            <a:extLst>
              <a:ext uri="{FF2B5EF4-FFF2-40B4-BE49-F238E27FC236}">
                <a16:creationId xmlns:a16="http://schemas.microsoft.com/office/drawing/2014/main" id="{67124A53-577E-1447-B0F2-0EDD1B213F23}"/>
              </a:ext>
            </a:extLst>
          </p:cNvPr>
          <p:cNvSpPr>
            <a:spLocks noGrp="1"/>
          </p:cNvSpPr>
          <p:nvPr>
            <p:ph type="body" sz="quarter" idx="30" hasCustomPrompt="1"/>
          </p:nvPr>
        </p:nvSpPr>
        <p:spPr>
          <a:xfrm>
            <a:off x="569986" y="1812925"/>
            <a:ext cx="8326364" cy="4548188"/>
          </a:xfrm>
        </p:spPr>
        <p:txBody>
          <a:bodyPr>
            <a:norm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6" name="Text Placeholder 17">
            <a:extLst>
              <a:ext uri="{FF2B5EF4-FFF2-40B4-BE49-F238E27FC236}">
                <a16:creationId xmlns:a16="http://schemas.microsoft.com/office/drawing/2014/main" id="{D66BFEAC-391A-E342-961B-894E4899FA84}"/>
              </a:ext>
            </a:extLst>
          </p:cNvPr>
          <p:cNvSpPr>
            <a:spLocks noGrp="1"/>
          </p:cNvSpPr>
          <p:nvPr>
            <p:ph type="body" sz="quarter" idx="29" hasCustomPrompt="1"/>
          </p:nvPr>
        </p:nvSpPr>
        <p:spPr>
          <a:xfrm>
            <a:off x="582456" y="1193187"/>
            <a:ext cx="832636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421544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edium text_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p:nvSpPr>
        <p:spPr>
          <a:xfrm>
            <a:off x="0" y="407988"/>
            <a:ext cx="11618727"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13" name="Slide Number Placeholder 10">
            <a:extLst>
              <a:ext uri="{FF2B5EF4-FFF2-40B4-BE49-F238E27FC236}">
                <a16:creationId xmlns:a16="http://schemas.microsoft.com/office/drawing/2014/main" id="{C6534C0D-8FF3-E342-A1BB-27F7F641516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4" name="Footer Placeholder 3">
            <a:extLst>
              <a:ext uri="{FF2B5EF4-FFF2-40B4-BE49-F238E27FC236}">
                <a16:creationId xmlns:a16="http://schemas.microsoft.com/office/drawing/2014/main" id="{C2475B0E-7F02-EE42-891D-9DE8C829C9A5}"/>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9" name="Title 1">
            <a:extLst>
              <a:ext uri="{FF2B5EF4-FFF2-40B4-BE49-F238E27FC236}">
                <a16:creationId xmlns:a16="http://schemas.microsoft.com/office/drawing/2014/main" id="{1C29C849-1E72-BC4F-B93D-BFD22CB77C2F}"/>
              </a:ext>
            </a:extLst>
          </p:cNvPr>
          <p:cNvSpPr>
            <a:spLocks noGrp="1"/>
          </p:cNvSpPr>
          <p:nvPr>
            <p:ph type="title" hasCustomPrompt="1"/>
          </p:nvPr>
        </p:nvSpPr>
        <p:spPr>
          <a:xfrm>
            <a:off x="573273" y="816951"/>
            <a:ext cx="8323078" cy="395878"/>
          </a:xfrm>
        </p:spPr>
        <p:txBody>
          <a:bodyPr wrap="square" anchor="t" anchorCtr="0">
            <a:noAutofit/>
          </a:bodyPr>
          <a:lstStyle>
            <a:lvl1pPr>
              <a:lnSpc>
                <a:spcPct val="85000"/>
              </a:lnSpc>
              <a:buClr>
                <a:schemeClr val="tx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5" name="Text Placeholder 13">
            <a:extLst>
              <a:ext uri="{FF2B5EF4-FFF2-40B4-BE49-F238E27FC236}">
                <a16:creationId xmlns:a16="http://schemas.microsoft.com/office/drawing/2014/main" id="{A80838BB-97AD-ED46-AC09-7F7CAA9EA335}"/>
              </a:ext>
            </a:extLst>
          </p:cNvPr>
          <p:cNvSpPr>
            <a:spLocks noGrp="1"/>
          </p:cNvSpPr>
          <p:nvPr>
            <p:ph type="body" sz="quarter" idx="30" hasCustomPrompt="1"/>
          </p:nvPr>
        </p:nvSpPr>
        <p:spPr>
          <a:xfrm>
            <a:off x="573273" y="1812925"/>
            <a:ext cx="8323078" cy="4548188"/>
          </a:xfrm>
        </p:spPr>
        <p:txBody>
          <a:bodyPr>
            <a:normAutofit/>
          </a:bodyPr>
          <a:lstStyle>
            <a:lvl1pPr marL="288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8" name="Text Placeholder 17">
            <a:extLst>
              <a:ext uri="{FF2B5EF4-FFF2-40B4-BE49-F238E27FC236}">
                <a16:creationId xmlns:a16="http://schemas.microsoft.com/office/drawing/2014/main" id="{EF14D82F-147E-DB44-92D3-B0294E172A3F}"/>
              </a:ext>
            </a:extLst>
          </p:cNvPr>
          <p:cNvSpPr>
            <a:spLocks noGrp="1"/>
          </p:cNvSpPr>
          <p:nvPr>
            <p:ph type="body" sz="quarter" idx="29" hasCustomPrompt="1"/>
          </p:nvPr>
        </p:nvSpPr>
        <p:spPr>
          <a:xfrm>
            <a:off x="592617" y="1193187"/>
            <a:ext cx="8327234"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2919349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_Clarivate_WS hero">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ron, appliance, indoor, white&#10;&#10;Description automatically generated">
            <a:extLst>
              <a:ext uri="{FF2B5EF4-FFF2-40B4-BE49-F238E27FC236}">
                <a16:creationId xmlns:a16="http://schemas.microsoft.com/office/drawing/2014/main" id="{D9313986-04F5-524A-B1C5-AA3FA6AD59B9}"/>
              </a:ext>
            </a:extLst>
          </p:cNvPr>
          <p:cNvPicPr>
            <a:picLocks noChangeAspect="1"/>
          </p:cNvPicPr>
          <p:nvPr/>
        </p:nvPicPr>
        <p:blipFill>
          <a:blip r:embed="rId2"/>
          <a:stretch>
            <a:fillRect/>
          </a:stretch>
        </p:blipFill>
        <p:spPr>
          <a:xfrm>
            <a:off x="0" y="0"/>
            <a:ext cx="12192000" cy="6858000"/>
          </a:xfrm>
          <a:prstGeom prst="rect">
            <a:avLst/>
          </a:prstGeom>
        </p:spPr>
      </p:pic>
      <p:sp>
        <p:nvSpPr>
          <p:cNvPr id="18" name="Text Placeholder 7">
            <a:extLst>
              <a:ext uri="{FF2B5EF4-FFF2-40B4-BE49-F238E27FC236}">
                <a16:creationId xmlns:a16="http://schemas.microsoft.com/office/drawing/2014/main" id="{ECFC459D-09DE-9A43-A89A-A735CB7D3C76}"/>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19" name="Text Placeholder 4">
            <a:extLst>
              <a:ext uri="{FF2B5EF4-FFF2-40B4-BE49-F238E27FC236}">
                <a16:creationId xmlns:a16="http://schemas.microsoft.com/office/drawing/2014/main" id="{195BE658-B3A1-364A-9812-80B61DF017E9}"/>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0" name="Text Placeholder 4">
            <a:extLst>
              <a:ext uri="{FF2B5EF4-FFF2-40B4-BE49-F238E27FC236}">
                <a16:creationId xmlns:a16="http://schemas.microsoft.com/office/drawing/2014/main" id="{E027921E-2623-2E44-9A9B-6D19247B86BE}"/>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1" name="Text Placeholder 4">
            <a:extLst>
              <a:ext uri="{FF2B5EF4-FFF2-40B4-BE49-F238E27FC236}">
                <a16:creationId xmlns:a16="http://schemas.microsoft.com/office/drawing/2014/main" id="{118A9E82-C015-804C-8308-20BFD64DF688}"/>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9" name="Picture 8" descr="A close up of a flower&#10;&#10;Description automatically generated">
            <a:extLst>
              <a:ext uri="{FF2B5EF4-FFF2-40B4-BE49-F238E27FC236}">
                <a16:creationId xmlns:a16="http://schemas.microsoft.com/office/drawing/2014/main" id="{8A5B45B7-50B0-8B43-8A85-3E4D946A090E}"/>
              </a:ext>
            </a:extLst>
          </p:cNvPr>
          <p:cNvPicPr>
            <a:picLocks noChangeAspect="1"/>
          </p:cNvPicPr>
          <p:nvPr/>
        </p:nvPicPr>
        <p:blipFill>
          <a:blip r:embed="rId3"/>
          <a:stretch>
            <a:fillRect/>
          </a:stretch>
        </p:blipFill>
        <p:spPr>
          <a:xfrm>
            <a:off x="360290" y="265773"/>
            <a:ext cx="2799590" cy="838200"/>
          </a:xfrm>
          <a:prstGeom prst="rect">
            <a:avLst/>
          </a:prstGeom>
        </p:spPr>
      </p:pic>
    </p:spTree>
    <p:extLst>
      <p:ext uri="{BB962C8B-B14F-4D97-AF65-F5344CB8AC3E}">
        <p14:creationId xmlns:p14="http://schemas.microsoft.com/office/powerpoint/2010/main" val="734242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edium text_light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p:nvSpPr>
        <p:spPr>
          <a:xfrm>
            <a:off x="1" y="407988"/>
            <a:ext cx="11601132" cy="5953125"/>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13" name="Slide Number Placeholder 10">
            <a:extLst>
              <a:ext uri="{FF2B5EF4-FFF2-40B4-BE49-F238E27FC236}">
                <a16:creationId xmlns:a16="http://schemas.microsoft.com/office/drawing/2014/main" id="{C6534C0D-8FF3-E342-A1BB-27F7F641516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4" name="Footer Placeholder 3">
            <a:extLst>
              <a:ext uri="{FF2B5EF4-FFF2-40B4-BE49-F238E27FC236}">
                <a16:creationId xmlns:a16="http://schemas.microsoft.com/office/drawing/2014/main" id="{C2475B0E-7F02-EE42-891D-9DE8C829C9A5}"/>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9" name="Title 1">
            <a:extLst>
              <a:ext uri="{FF2B5EF4-FFF2-40B4-BE49-F238E27FC236}">
                <a16:creationId xmlns:a16="http://schemas.microsoft.com/office/drawing/2014/main" id="{1C29C849-1E72-BC4F-B93D-BFD22CB77C2F}"/>
              </a:ext>
            </a:extLst>
          </p:cNvPr>
          <p:cNvSpPr>
            <a:spLocks noGrp="1"/>
          </p:cNvSpPr>
          <p:nvPr>
            <p:ph type="title" hasCustomPrompt="1"/>
          </p:nvPr>
        </p:nvSpPr>
        <p:spPr>
          <a:xfrm>
            <a:off x="573273" y="816951"/>
            <a:ext cx="8323078" cy="395878"/>
          </a:xfrm>
        </p:spPr>
        <p:txBody>
          <a:bodyPr wrap="square" anchor="t" anchorCtr="0">
            <a:noAutofit/>
          </a:bodyPr>
          <a:lstStyle>
            <a:lvl1pPr>
              <a:lnSpc>
                <a:spcPct val="85000"/>
              </a:lnSpc>
              <a:buClr>
                <a:schemeClr val="tx1"/>
              </a:buClr>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5" name="Text Placeholder 13">
            <a:extLst>
              <a:ext uri="{FF2B5EF4-FFF2-40B4-BE49-F238E27FC236}">
                <a16:creationId xmlns:a16="http://schemas.microsoft.com/office/drawing/2014/main" id="{A80838BB-97AD-ED46-AC09-7F7CAA9EA335}"/>
              </a:ext>
            </a:extLst>
          </p:cNvPr>
          <p:cNvSpPr>
            <a:spLocks noGrp="1"/>
          </p:cNvSpPr>
          <p:nvPr>
            <p:ph type="body" sz="quarter" idx="30" hasCustomPrompt="1"/>
          </p:nvPr>
        </p:nvSpPr>
        <p:spPr>
          <a:xfrm>
            <a:off x="568961" y="1812925"/>
            <a:ext cx="8327390" cy="4548188"/>
          </a:xfrm>
        </p:spPr>
        <p:txBody>
          <a:bodyPr>
            <a:normAutofit/>
          </a:bodyPr>
          <a:lstStyle>
            <a:lvl1pPr marL="288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8" name="Text Placeholder 17">
            <a:extLst>
              <a:ext uri="{FF2B5EF4-FFF2-40B4-BE49-F238E27FC236}">
                <a16:creationId xmlns:a16="http://schemas.microsoft.com/office/drawing/2014/main" id="{6E02F4D5-E4C1-5642-8587-7EFF5F63CAD9}"/>
              </a:ext>
            </a:extLst>
          </p:cNvPr>
          <p:cNvSpPr>
            <a:spLocks noGrp="1"/>
          </p:cNvSpPr>
          <p:nvPr>
            <p:ph type="body" sz="quarter" idx="29" hasCustomPrompt="1"/>
          </p:nvPr>
        </p:nvSpPr>
        <p:spPr>
          <a:xfrm>
            <a:off x="582457" y="1193187"/>
            <a:ext cx="8327234"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2848022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edium text_dar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p:nvSpPr>
        <p:spPr>
          <a:xfrm>
            <a:off x="0" y="407988"/>
            <a:ext cx="11629565" cy="5953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13" name="Slide Number Placeholder 10">
            <a:extLst>
              <a:ext uri="{FF2B5EF4-FFF2-40B4-BE49-F238E27FC236}">
                <a16:creationId xmlns:a16="http://schemas.microsoft.com/office/drawing/2014/main" id="{C6534C0D-8FF3-E342-A1BB-27F7F641516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4" name="Footer Placeholder 3">
            <a:extLst>
              <a:ext uri="{FF2B5EF4-FFF2-40B4-BE49-F238E27FC236}">
                <a16:creationId xmlns:a16="http://schemas.microsoft.com/office/drawing/2014/main" id="{C2475B0E-7F02-EE42-891D-9DE8C829C9A5}"/>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9" name="Title 1">
            <a:extLst>
              <a:ext uri="{FF2B5EF4-FFF2-40B4-BE49-F238E27FC236}">
                <a16:creationId xmlns:a16="http://schemas.microsoft.com/office/drawing/2014/main" id="{1C29C849-1E72-BC4F-B93D-BFD22CB77C2F}"/>
              </a:ext>
            </a:extLst>
          </p:cNvPr>
          <p:cNvSpPr>
            <a:spLocks noGrp="1"/>
          </p:cNvSpPr>
          <p:nvPr>
            <p:ph type="title" hasCustomPrompt="1"/>
          </p:nvPr>
        </p:nvSpPr>
        <p:spPr>
          <a:xfrm>
            <a:off x="562435" y="816951"/>
            <a:ext cx="8333916" cy="395878"/>
          </a:xfrm>
        </p:spPr>
        <p:txBody>
          <a:bodyPr wrap="square" anchor="t" anchorCtr="0">
            <a:noAutofit/>
          </a:bodyPr>
          <a:lstStyle>
            <a:lvl1pPr>
              <a:lnSpc>
                <a:spcPct val="85000"/>
              </a:lnSpc>
              <a:buClr>
                <a:schemeClr val="tx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5" name="Text Placeholder 13">
            <a:extLst>
              <a:ext uri="{FF2B5EF4-FFF2-40B4-BE49-F238E27FC236}">
                <a16:creationId xmlns:a16="http://schemas.microsoft.com/office/drawing/2014/main" id="{A80838BB-97AD-ED46-AC09-7F7CAA9EA335}"/>
              </a:ext>
            </a:extLst>
          </p:cNvPr>
          <p:cNvSpPr>
            <a:spLocks noGrp="1"/>
          </p:cNvSpPr>
          <p:nvPr>
            <p:ph type="body" sz="quarter" idx="30" hasCustomPrompt="1"/>
          </p:nvPr>
        </p:nvSpPr>
        <p:spPr>
          <a:xfrm>
            <a:off x="562429" y="1812925"/>
            <a:ext cx="8333922" cy="4548188"/>
          </a:xfrm>
        </p:spPr>
        <p:txBody>
          <a:bodyPr>
            <a:normAutofit/>
          </a:bodyPr>
          <a:lstStyle>
            <a:lvl1pPr marL="288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0" name="Text Placeholder 17">
            <a:extLst>
              <a:ext uri="{FF2B5EF4-FFF2-40B4-BE49-F238E27FC236}">
                <a16:creationId xmlns:a16="http://schemas.microsoft.com/office/drawing/2014/main" id="{841FC859-F8B7-7845-A4AD-751FFA0462E1}"/>
              </a:ext>
            </a:extLst>
          </p:cNvPr>
          <p:cNvSpPr>
            <a:spLocks noGrp="1"/>
          </p:cNvSpPr>
          <p:nvPr>
            <p:ph type="body" sz="quarter" idx="29" hasCustomPrompt="1"/>
          </p:nvPr>
        </p:nvSpPr>
        <p:spPr>
          <a:xfrm>
            <a:off x="582456" y="1193187"/>
            <a:ext cx="832437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477786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edium text_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2EA98A-719A-0D47-BE8E-74E3196C66BB}"/>
              </a:ext>
            </a:extLst>
          </p:cNvPr>
          <p:cNvSpPr/>
          <p:nvPr/>
        </p:nvSpPr>
        <p:spPr>
          <a:xfrm>
            <a:off x="0" y="407988"/>
            <a:ext cx="11609543" cy="59531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solidFill>
                <a:schemeClr val="bg1"/>
              </a:solidFill>
            </a:endParaRPr>
          </a:p>
        </p:txBody>
      </p:sp>
      <p:sp>
        <p:nvSpPr>
          <p:cNvPr id="13" name="Slide Number Placeholder 10">
            <a:extLst>
              <a:ext uri="{FF2B5EF4-FFF2-40B4-BE49-F238E27FC236}">
                <a16:creationId xmlns:a16="http://schemas.microsoft.com/office/drawing/2014/main" id="{D5B112E0-AE8D-1D47-97C8-C73CB4357888}"/>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4" name="Footer Placeholder 3">
            <a:extLst>
              <a:ext uri="{FF2B5EF4-FFF2-40B4-BE49-F238E27FC236}">
                <a16:creationId xmlns:a16="http://schemas.microsoft.com/office/drawing/2014/main" id="{832E0AA8-C267-CB49-BA21-9FFF9A0A549C}"/>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7" name="Title 1">
            <a:extLst>
              <a:ext uri="{FF2B5EF4-FFF2-40B4-BE49-F238E27FC236}">
                <a16:creationId xmlns:a16="http://schemas.microsoft.com/office/drawing/2014/main" id="{B1A21883-3638-904E-9CD3-E7CB73EB4AEE}"/>
              </a:ext>
            </a:extLst>
          </p:cNvPr>
          <p:cNvSpPr>
            <a:spLocks noGrp="1"/>
          </p:cNvSpPr>
          <p:nvPr>
            <p:ph type="title" hasCustomPrompt="1"/>
          </p:nvPr>
        </p:nvSpPr>
        <p:spPr>
          <a:xfrm>
            <a:off x="573273" y="816951"/>
            <a:ext cx="8323077" cy="395878"/>
          </a:xfrm>
        </p:spPr>
        <p:txBody>
          <a:bodyPr wrap="square" anchor="t" anchorCtr="0">
            <a:noAutofit/>
          </a:bodyPr>
          <a:lstStyle>
            <a:lvl1pPr>
              <a:lnSpc>
                <a:spcPct val="85000"/>
              </a:lnSpc>
              <a:buClr>
                <a:schemeClr val="tx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5" name="Text Placeholder 13">
            <a:extLst>
              <a:ext uri="{FF2B5EF4-FFF2-40B4-BE49-F238E27FC236}">
                <a16:creationId xmlns:a16="http://schemas.microsoft.com/office/drawing/2014/main" id="{516F0866-EF58-7B41-936C-650CFA103E6C}"/>
              </a:ext>
            </a:extLst>
          </p:cNvPr>
          <p:cNvSpPr>
            <a:spLocks noGrp="1"/>
          </p:cNvSpPr>
          <p:nvPr>
            <p:ph type="body" sz="quarter" idx="30" hasCustomPrompt="1"/>
          </p:nvPr>
        </p:nvSpPr>
        <p:spPr>
          <a:xfrm>
            <a:off x="568960" y="1812925"/>
            <a:ext cx="8327390" cy="4548188"/>
          </a:xfrm>
        </p:spPr>
        <p:txBody>
          <a:bodyPr>
            <a:noAutofit/>
          </a:bodyPr>
          <a:lstStyle>
            <a:lvl1pPr marL="288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8" name="Text Placeholder 17">
            <a:extLst>
              <a:ext uri="{FF2B5EF4-FFF2-40B4-BE49-F238E27FC236}">
                <a16:creationId xmlns:a16="http://schemas.microsoft.com/office/drawing/2014/main" id="{53C79FA3-C87E-D545-B6F5-20BC564ACEFB}"/>
              </a:ext>
            </a:extLst>
          </p:cNvPr>
          <p:cNvSpPr>
            <a:spLocks noGrp="1"/>
          </p:cNvSpPr>
          <p:nvPr>
            <p:ph type="body" sz="quarter" idx="29" hasCustomPrompt="1"/>
          </p:nvPr>
        </p:nvSpPr>
        <p:spPr>
          <a:xfrm>
            <a:off x="582456" y="1193187"/>
            <a:ext cx="832723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5428268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0/50 text_white">
    <p:spTree>
      <p:nvGrpSpPr>
        <p:cNvPr id="1" name=""/>
        <p:cNvGrpSpPr/>
        <p:nvPr/>
      </p:nvGrpSpPr>
      <p:grpSpPr>
        <a:xfrm>
          <a:off x="0" y="0"/>
          <a:ext cx="0" cy="0"/>
          <a:chOff x="0" y="0"/>
          <a:chExt cx="0" cy="0"/>
        </a:xfrm>
      </p:grpSpPr>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bg1"/>
                </a:solidFill>
              </a:defRPr>
            </a:lvl1pPr>
          </a:lstStyle>
          <a:p>
            <a:fld id="{80D4CD1F-3ABF-4AB2-AA63-3A3D76DF83A0}" type="slidenum">
              <a:rPr lang="en-US" smtClean="0"/>
              <a:t>‹#›</a:t>
            </a:fld>
            <a:endParaRPr lang="en-US"/>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US"/>
              <a:t>© 2020 Clarivate Analytics</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62435" y="816951"/>
            <a:ext cx="8333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6" name="Text Placeholder 13">
            <a:extLst>
              <a:ext uri="{FF2B5EF4-FFF2-40B4-BE49-F238E27FC236}">
                <a16:creationId xmlns:a16="http://schemas.microsoft.com/office/drawing/2014/main" id="{A514AD22-A13A-5B49-AA61-71163BD0B1A0}"/>
              </a:ext>
            </a:extLst>
          </p:cNvPr>
          <p:cNvSpPr>
            <a:spLocks noGrp="1"/>
          </p:cNvSpPr>
          <p:nvPr>
            <p:ph type="body" sz="quarter" idx="33" hasCustomPrompt="1"/>
          </p:nvPr>
        </p:nvSpPr>
        <p:spPr>
          <a:xfrm>
            <a:off x="6181725" y="1812925"/>
            <a:ext cx="5419407" cy="4548188"/>
          </a:xfrm>
        </p:spPr>
        <p:txBody>
          <a:bodyPr>
            <a:norm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8" name="Text Placeholder 13">
            <a:extLst>
              <a:ext uri="{FF2B5EF4-FFF2-40B4-BE49-F238E27FC236}">
                <a16:creationId xmlns:a16="http://schemas.microsoft.com/office/drawing/2014/main" id="{1B9F3F2B-9696-1644-8C85-A089163E82B4}"/>
              </a:ext>
            </a:extLst>
          </p:cNvPr>
          <p:cNvSpPr>
            <a:spLocks noGrp="1"/>
          </p:cNvSpPr>
          <p:nvPr>
            <p:ph type="body" sz="quarter" idx="34" hasCustomPrompt="1"/>
          </p:nvPr>
        </p:nvSpPr>
        <p:spPr>
          <a:xfrm>
            <a:off x="565722" y="1812925"/>
            <a:ext cx="5416119" cy="4548188"/>
          </a:xfrm>
        </p:spPr>
        <p:txBody>
          <a:bodyPr>
            <a:norm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1" name="Text Placeholder 17">
            <a:extLst>
              <a:ext uri="{FF2B5EF4-FFF2-40B4-BE49-F238E27FC236}">
                <a16:creationId xmlns:a16="http://schemas.microsoft.com/office/drawing/2014/main" id="{67BA24C8-4F26-2D48-BE22-DAE55D2B12BB}"/>
              </a:ext>
            </a:extLst>
          </p:cNvPr>
          <p:cNvSpPr>
            <a:spLocks noGrp="1"/>
          </p:cNvSpPr>
          <p:nvPr>
            <p:ph type="body" sz="quarter" idx="29" hasCustomPrompt="1"/>
          </p:nvPr>
        </p:nvSpPr>
        <p:spPr>
          <a:xfrm>
            <a:off x="582457" y="1193187"/>
            <a:ext cx="8324372"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2220888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50/50 text_white/purp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568225-A33A-7544-8FD4-5E942BF9578C}"/>
              </a:ext>
            </a:extLst>
          </p:cNvPr>
          <p:cNvSpPr/>
          <p:nvPr/>
        </p:nvSpPr>
        <p:spPr>
          <a:xfrm>
            <a:off x="6091417" y="1535113"/>
            <a:ext cx="6100583" cy="5322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p:nvSpPr>
        <p:spPr>
          <a:xfrm>
            <a:off x="6050777" y="1535113"/>
            <a:ext cx="6100583" cy="5322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20941" y="6542510"/>
            <a:ext cx="290351" cy="160697"/>
          </a:xfrm>
          <a:prstGeom prst="rect">
            <a:avLst/>
          </a:prstGeom>
        </p:spPr>
        <p:txBody>
          <a:bodyPr lIns="0" tIns="0" rIns="0" bIns="0" anchor="t">
            <a:noAutofit/>
          </a:bodyPr>
          <a:lstStyle>
            <a:lvl1pPr algn="r">
              <a:defRPr sz="800">
                <a:solidFill>
                  <a:schemeClr val="bg1"/>
                </a:solidFill>
              </a:defRPr>
            </a:lvl1pPr>
          </a:lstStyle>
          <a:p>
            <a:fld id="{80D4CD1F-3ABF-4AB2-AA63-3A3D76DF83A0}" type="slidenum">
              <a:rPr lang="en-US" smtClean="0"/>
              <a:t>‹#›</a:t>
            </a:fld>
            <a:endParaRPr lang="en-US"/>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US"/>
              <a:t>© 2020 Clarivate Analytics</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62435" y="816951"/>
            <a:ext cx="8333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60" cy="4544568"/>
          </a:xfrm>
        </p:spPr>
        <p:txBody>
          <a:bodyPr>
            <a:no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64555" y="1812925"/>
            <a:ext cx="5164236" cy="4548188"/>
          </a:xfrm>
        </p:spPr>
        <p:txBody>
          <a:bodyPr>
            <a:no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1" name="Text Placeholder 17">
            <a:extLst>
              <a:ext uri="{FF2B5EF4-FFF2-40B4-BE49-F238E27FC236}">
                <a16:creationId xmlns:a16="http://schemas.microsoft.com/office/drawing/2014/main" id="{8939D6CF-59D0-594F-AA88-9EDB997E8375}"/>
              </a:ext>
            </a:extLst>
          </p:cNvPr>
          <p:cNvSpPr>
            <a:spLocks noGrp="1"/>
          </p:cNvSpPr>
          <p:nvPr>
            <p:ph type="body" sz="quarter" idx="29" hasCustomPrompt="1"/>
          </p:nvPr>
        </p:nvSpPr>
        <p:spPr>
          <a:xfrm>
            <a:off x="582457" y="1193187"/>
            <a:ext cx="8324372"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3663018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50/50 text_purple/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13352" y="1535113"/>
            <a:ext cx="6100583" cy="5322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62435" y="816951"/>
            <a:ext cx="8333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57" cy="4544568"/>
          </a:xfrm>
        </p:spPr>
        <p:txBody>
          <a:bodyPr>
            <a:norm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62435" y="1812925"/>
            <a:ext cx="5219799" cy="4548188"/>
          </a:xfrm>
        </p:spPr>
        <p:txBody>
          <a:bodyPr>
            <a:norm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pic>
        <p:nvPicPr>
          <p:cNvPr id="15" name="Picture 14" descr="A picture containing drawing&#10;&#10;Description automatically generated">
            <a:extLst>
              <a:ext uri="{FF2B5EF4-FFF2-40B4-BE49-F238E27FC236}">
                <a16:creationId xmlns:a16="http://schemas.microsoft.com/office/drawing/2014/main" id="{530BE05F-0B4E-2748-A29F-41A2C3A96BA8}"/>
              </a:ext>
            </a:extLst>
          </p:cNvPr>
          <p:cNvPicPr>
            <a:picLocks noChangeAspect="1"/>
          </p:cNvPicPr>
          <p:nvPr/>
        </p:nvPicPr>
        <p:blipFill>
          <a:blip r:embed="rId2"/>
          <a:stretch>
            <a:fillRect/>
          </a:stretch>
        </p:blipFill>
        <p:spPr>
          <a:xfrm>
            <a:off x="456441" y="6360976"/>
            <a:ext cx="1637116" cy="490154"/>
          </a:xfrm>
          <a:prstGeom prst="rect">
            <a:avLst/>
          </a:prstGeom>
        </p:spPr>
      </p:pic>
      <p:sp>
        <p:nvSpPr>
          <p:cNvPr id="11" name="Text Placeholder 17">
            <a:extLst>
              <a:ext uri="{FF2B5EF4-FFF2-40B4-BE49-F238E27FC236}">
                <a16:creationId xmlns:a16="http://schemas.microsoft.com/office/drawing/2014/main" id="{7376A25A-315C-6346-A8C4-CA32C8DD5284}"/>
              </a:ext>
            </a:extLst>
          </p:cNvPr>
          <p:cNvSpPr>
            <a:spLocks noGrp="1"/>
          </p:cNvSpPr>
          <p:nvPr>
            <p:ph type="body" sz="quarter" idx="29" hasCustomPrompt="1"/>
          </p:nvPr>
        </p:nvSpPr>
        <p:spPr>
          <a:xfrm>
            <a:off x="582457" y="1193187"/>
            <a:ext cx="8324372"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858385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50/50 text_purple/gra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7F294D-54AB-7244-86AF-892FE611833D}"/>
              </a:ext>
            </a:extLst>
          </p:cNvPr>
          <p:cNvSpPr/>
          <p:nvPr/>
        </p:nvSpPr>
        <p:spPr>
          <a:xfrm>
            <a:off x="6112710" y="1536816"/>
            <a:ext cx="6100583" cy="5322887"/>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p:nvSpPr>
        <p:spPr>
          <a:xfrm>
            <a:off x="13352" y="1535114"/>
            <a:ext cx="6100583" cy="5316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62435" y="816951"/>
            <a:ext cx="8333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50" cy="4544568"/>
          </a:xfrm>
        </p:spPr>
        <p:txBody>
          <a:bodyPr>
            <a:norm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62435" y="1812925"/>
            <a:ext cx="5219799" cy="4548188"/>
          </a:xfrm>
        </p:spPr>
        <p:txBody>
          <a:bodyPr>
            <a:norm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pic>
        <p:nvPicPr>
          <p:cNvPr id="15" name="Picture 14" descr="A picture containing drawing&#10;&#10;Description automatically generated">
            <a:extLst>
              <a:ext uri="{FF2B5EF4-FFF2-40B4-BE49-F238E27FC236}">
                <a16:creationId xmlns:a16="http://schemas.microsoft.com/office/drawing/2014/main" id="{EC6581DC-5074-EB4E-A97E-AE5F1F241263}"/>
              </a:ext>
            </a:extLst>
          </p:cNvPr>
          <p:cNvPicPr>
            <a:picLocks noChangeAspect="1"/>
          </p:cNvPicPr>
          <p:nvPr/>
        </p:nvPicPr>
        <p:blipFill>
          <a:blip r:embed="rId2"/>
          <a:stretch>
            <a:fillRect/>
          </a:stretch>
        </p:blipFill>
        <p:spPr>
          <a:xfrm>
            <a:off x="456441" y="6360976"/>
            <a:ext cx="1637116" cy="490154"/>
          </a:xfrm>
          <a:prstGeom prst="rect">
            <a:avLst/>
          </a:prstGeom>
        </p:spPr>
      </p:pic>
      <p:sp>
        <p:nvSpPr>
          <p:cNvPr id="11" name="Text Placeholder 17">
            <a:extLst>
              <a:ext uri="{FF2B5EF4-FFF2-40B4-BE49-F238E27FC236}">
                <a16:creationId xmlns:a16="http://schemas.microsoft.com/office/drawing/2014/main" id="{9D1C9C06-3CA6-7D40-A60E-475DC081142C}"/>
              </a:ext>
            </a:extLst>
          </p:cNvPr>
          <p:cNvSpPr>
            <a:spLocks noGrp="1"/>
          </p:cNvSpPr>
          <p:nvPr>
            <p:ph type="body" sz="quarter" idx="29" hasCustomPrompt="1"/>
          </p:nvPr>
        </p:nvSpPr>
        <p:spPr>
          <a:xfrm>
            <a:off x="582457" y="1193187"/>
            <a:ext cx="8324372"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3993082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0/50 text_gray/purp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7F294D-54AB-7244-86AF-892FE611833D}"/>
              </a:ext>
            </a:extLst>
          </p:cNvPr>
          <p:cNvSpPr/>
          <p:nvPr/>
        </p:nvSpPr>
        <p:spPr>
          <a:xfrm>
            <a:off x="6112710" y="1536816"/>
            <a:ext cx="6100583" cy="5322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p:nvSpPr>
        <p:spPr>
          <a:xfrm>
            <a:off x="13352" y="1535113"/>
            <a:ext cx="6100583" cy="5322887"/>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00621" y="6542510"/>
            <a:ext cx="290351" cy="160697"/>
          </a:xfrm>
          <a:prstGeom prst="rect">
            <a:avLst/>
          </a:prstGeom>
        </p:spPr>
        <p:txBody>
          <a:bodyPr lIns="0" tIns="0" rIns="0" bIns="0" anchor="t">
            <a:noAutofit/>
          </a:bodyPr>
          <a:lstStyle>
            <a:lvl1pPr algn="r">
              <a:defRPr sz="800">
                <a:solidFill>
                  <a:schemeClr val="bg1"/>
                </a:solidFill>
              </a:defRPr>
            </a:lvl1pPr>
          </a:lstStyle>
          <a:p>
            <a:fld id="{80D4CD1F-3ABF-4AB2-AA63-3A3D76DF83A0}" type="slidenum">
              <a:rPr lang="en-US" smtClean="0"/>
              <a:t>‹#›</a:t>
            </a:fld>
            <a:endParaRPr lang="en-US"/>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US"/>
              <a:t>© 2020 Clarivate Analytics</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62435" y="816951"/>
            <a:ext cx="8333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46" cy="4544568"/>
          </a:xfrm>
        </p:spPr>
        <p:txBody>
          <a:bodyPr>
            <a:norm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62435" y="1812925"/>
            <a:ext cx="5219799" cy="4548188"/>
          </a:xfrm>
        </p:spPr>
        <p:txBody>
          <a:bodyPr>
            <a:norm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pic>
        <p:nvPicPr>
          <p:cNvPr id="20" name="Picture 19" descr="A close up of a flower&#10;&#10;Description automatically generated">
            <a:extLst>
              <a:ext uri="{FF2B5EF4-FFF2-40B4-BE49-F238E27FC236}">
                <a16:creationId xmlns:a16="http://schemas.microsoft.com/office/drawing/2014/main" id="{A9C68625-04AB-7B4B-81DA-A23775B1036F}"/>
              </a:ext>
            </a:extLst>
          </p:cNvPr>
          <p:cNvPicPr>
            <a:picLocks noChangeAspect="1"/>
          </p:cNvPicPr>
          <p:nvPr/>
        </p:nvPicPr>
        <p:blipFill>
          <a:blip r:embed="rId2"/>
          <a:stretch>
            <a:fillRect/>
          </a:stretch>
        </p:blipFill>
        <p:spPr>
          <a:xfrm>
            <a:off x="450699" y="6361114"/>
            <a:ext cx="1629410" cy="487847"/>
          </a:xfrm>
          <a:prstGeom prst="rect">
            <a:avLst/>
          </a:prstGeom>
        </p:spPr>
      </p:pic>
      <p:sp>
        <p:nvSpPr>
          <p:cNvPr id="11" name="Text Placeholder 17">
            <a:extLst>
              <a:ext uri="{FF2B5EF4-FFF2-40B4-BE49-F238E27FC236}">
                <a16:creationId xmlns:a16="http://schemas.microsoft.com/office/drawing/2014/main" id="{15AF7DBF-F4B3-AC4F-88C0-BE4EC0E40F68}"/>
              </a:ext>
            </a:extLst>
          </p:cNvPr>
          <p:cNvSpPr>
            <a:spLocks noGrp="1"/>
          </p:cNvSpPr>
          <p:nvPr>
            <p:ph type="body" sz="quarter" idx="29" hasCustomPrompt="1"/>
          </p:nvPr>
        </p:nvSpPr>
        <p:spPr>
          <a:xfrm>
            <a:off x="582457" y="1193187"/>
            <a:ext cx="8324372"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552212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50/50 text_white/dark 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568225-A33A-7544-8FD4-5E942BF9578C}"/>
              </a:ext>
            </a:extLst>
          </p:cNvPr>
          <p:cNvSpPr/>
          <p:nvPr/>
        </p:nvSpPr>
        <p:spPr>
          <a:xfrm>
            <a:off x="6091417" y="1535113"/>
            <a:ext cx="6100583" cy="5322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p:nvSpPr>
        <p:spPr>
          <a:xfrm>
            <a:off x="6091417" y="1535113"/>
            <a:ext cx="6100583" cy="5322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00621" y="6542510"/>
            <a:ext cx="290351" cy="160697"/>
          </a:xfrm>
          <a:prstGeom prst="rect">
            <a:avLst/>
          </a:prstGeom>
        </p:spPr>
        <p:txBody>
          <a:bodyPr lIns="0" tIns="0" rIns="0" bIns="0" anchor="t">
            <a:noAutofit/>
          </a:bodyPr>
          <a:lstStyle>
            <a:lvl1pPr algn="r">
              <a:defRPr sz="800">
                <a:solidFill>
                  <a:schemeClr val="bg1"/>
                </a:solidFill>
              </a:defRPr>
            </a:lvl1pPr>
          </a:lstStyle>
          <a:p>
            <a:fld id="{80D4CD1F-3ABF-4AB2-AA63-3A3D76DF83A0}" type="slidenum">
              <a:rPr lang="en-US" smtClean="0"/>
              <a:t>‹#›</a:t>
            </a:fld>
            <a:endParaRPr lang="en-US"/>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US"/>
              <a:t>© 2020 Clarivate Analytics</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65467" y="816951"/>
            <a:ext cx="833088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46" cy="4544568"/>
          </a:xfrm>
        </p:spPr>
        <p:txBody>
          <a:bodyPr>
            <a:norm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59405" y="1812925"/>
            <a:ext cx="5180995" cy="4548188"/>
          </a:xfrm>
        </p:spPr>
        <p:txBody>
          <a:bodyPr>
            <a:normAutofit/>
          </a:bodyPr>
          <a:lstStyle>
            <a:lvl1pPr marL="360000" indent="-360000">
              <a:lnSpc>
                <a:spcPct val="85000"/>
              </a:lnSpc>
              <a:spcBef>
                <a:spcPts val="600"/>
              </a:spcBef>
              <a:spcAft>
                <a:spcPts val="400"/>
              </a:spcAft>
              <a:buClr>
                <a:schemeClr val="accent3"/>
              </a:buClr>
              <a:defRPr sz="3000">
                <a:solidFill>
                  <a:schemeClr val="tx1"/>
                </a:solidFill>
              </a:defRPr>
            </a:lvl1pPr>
            <a:lvl2pPr marL="828000" indent="-432000">
              <a:lnSpc>
                <a:spcPct val="85000"/>
              </a:lnSpc>
              <a:spcBef>
                <a:spcPts val="600"/>
              </a:spcBef>
              <a:spcAft>
                <a:spcPts val="400"/>
              </a:spcAft>
              <a:buClr>
                <a:schemeClr val="accent3"/>
              </a:buClr>
              <a:defRPr sz="3000">
                <a:solidFill>
                  <a:schemeClr val="tx1"/>
                </a:solidFill>
              </a:defRPr>
            </a:lvl2pPr>
            <a:lvl3pPr marL="1216800" indent="-378000">
              <a:lnSpc>
                <a:spcPct val="90000"/>
              </a:lnSpc>
              <a:spcBef>
                <a:spcPts val="600"/>
              </a:spcBef>
              <a:spcAft>
                <a:spcPts val="400"/>
              </a:spcAft>
              <a:buClr>
                <a:schemeClr val="accent3"/>
              </a:buClr>
              <a:defRPr sz="2400">
                <a:solidFill>
                  <a:schemeClr val="tx1"/>
                </a:solidFill>
              </a:defRPr>
            </a:lvl3pPr>
            <a:lvl4pPr marL="1598400" indent="-378000">
              <a:lnSpc>
                <a:spcPct val="90000"/>
              </a:lnSpc>
              <a:spcBef>
                <a:spcPts val="600"/>
              </a:spcBef>
              <a:spcAft>
                <a:spcPts val="400"/>
              </a:spcAft>
              <a:buClr>
                <a:schemeClr val="accent3"/>
              </a:buClr>
              <a:defRPr sz="2400">
                <a:solidFill>
                  <a:schemeClr val="tx1"/>
                </a:solidFill>
              </a:defRPr>
            </a:lvl4pPr>
            <a:lvl5pPr marL="1872000" indent="-252000">
              <a:lnSpc>
                <a:spcPct val="90000"/>
              </a:lnSpc>
              <a:spcBef>
                <a:spcPts val="600"/>
              </a:spcBef>
              <a:spcAft>
                <a:spcPts val="400"/>
              </a:spcAft>
              <a:buClr>
                <a:schemeClr val="accent3"/>
              </a:buClr>
              <a:defRPr sz="1800">
                <a:solidFill>
                  <a:schemeClr val="tx1"/>
                </a:solidFill>
              </a:defRPr>
            </a:lvl5pPr>
            <a:lvl6pPr marL="2149200" indent="-252000">
              <a:lnSpc>
                <a:spcPct val="90000"/>
              </a:lnSpc>
              <a:spcBef>
                <a:spcPts val="600"/>
              </a:spcBef>
              <a:spcAft>
                <a:spcPts val="400"/>
              </a:spcAft>
              <a:buClr>
                <a:schemeClr val="accent3"/>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1" name="Text Placeholder 17">
            <a:extLst>
              <a:ext uri="{FF2B5EF4-FFF2-40B4-BE49-F238E27FC236}">
                <a16:creationId xmlns:a16="http://schemas.microsoft.com/office/drawing/2014/main" id="{04A7D9A0-1A77-AC4F-BA91-AF404D46F6B6}"/>
              </a:ext>
            </a:extLst>
          </p:cNvPr>
          <p:cNvSpPr>
            <a:spLocks noGrp="1"/>
          </p:cNvSpPr>
          <p:nvPr>
            <p:ph type="body" sz="quarter" idx="29" hasCustomPrompt="1"/>
          </p:nvPr>
        </p:nvSpPr>
        <p:spPr>
          <a:xfrm>
            <a:off x="582457" y="1193187"/>
            <a:ext cx="831389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3254465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50/50 text_dark blue/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13352" y="1535113"/>
            <a:ext cx="6100583" cy="5322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62435" y="816951"/>
            <a:ext cx="8333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45" cy="4544568"/>
          </a:xfrm>
        </p:spPr>
        <p:txBody>
          <a:bodyPr>
            <a:normAutofit/>
          </a:bodyPr>
          <a:lstStyle>
            <a:lvl1pPr marL="360000" indent="-360000">
              <a:lnSpc>
                <a:spcPct val="85000"/>
              </a:lnSpc>
              <a:spcBef>
                <a:spcPts val="600"/>
              </a:spcBef>
              <a:spcAft>
                <a:spcPts val="400"/>
              </a:spcAft>
              <a:buClr>
                <a:schemeClr val="accent3"/>
              </a:buClr>
              <a:defRPr sz="3000">
                <a:solidFill>
                  <a:schemeClr val="tx1"/>
                </a:solidFill>
              </a:defRPr>
            </a:lvl1pPr>
            <a:lvl2pPr marL="828000" indent="-432000">
              <a:lnSpc>
                <a:spcPct val="85000"/>
              </a:lnSpc>
              <a:spcBef>
                <a:spcPts val="600"/>
              </a:spcBef>
              <a:spcAft>
                <a:spcPts val="400"/>
              </a:spcAft>
              <a:buClr>
                <a:schemeClr val="accent3"/>
              </a:buClr>
              <a:defRPr sz="3000">
                <a:solidFill>
                  <a:schemeClr val="tx1"/>
                </a:solidFill>
              </a:defRPr>
            </a:lvl2pPr>
            <a:lvl3pPr marL="1216800" indent="-378000">
              <a:lnSpc>
                <a:spcPct val="90000"/>
              </a:lnSpc>
              <a:spcBef>
                <a:spcPts val="600"/>
              </a:spcBef>
              <a:spcAft>
                <a:spcPts val="400"/>
              </a:spcAft>
              <a:buClr>
                <a:schemeClr val="accent3"/>
              </a:buClr>
              <a:defRPr sz="2400">
                <a:solidFill>
                  <a:schemeClr val="tx1"/>
                </a:solidFill>
              </a:defRPr>
            </a:lvl3pPr>
            <a:lvl4pPr marL="1598400" indent="-378000">
              <a:lnSpc>
                <a:spcPct val="90000"/>
              </a:lnSpc>
              <a:spcBef>
                <a:spcPts val="600"/>
              </a:spcBef>
              <a:spcAft>
                <a:spcPts val="400"/>
              </a:spcAft>
              <a:buClr>
                <a:schemeClr val="accent3"/>
              </a:buClr>
              <a:defRPr sz="2400">
                <a:solidFill>
                  <a:schemeClr val="tx1"/>
                </a:solidFill>
              </a:defRPr>
            </a:lvl4pPr>
            <a:lvl5pPr marL="1872000" indent="-252000">
              <a:lnSpc>
                <a:spcPct val="90000"/>
              </a:lnSpc>
              <a:spcBef>
                <a:spcPts val="600"/>
              </a:spcBef>
              <a:spcAft>
                <a:spcPts val="400"/>
              </a:spcAft>
              <a:buClr>
                <a:schemeClr val="accent3"/>
              </a:buClr>
              <a:defRPr sz="1800">
                <a:solidFill>
                  <a:schemeClr val="tx1"/>
                </a:solidFill>
              </a:defRPr>
            </a:lvl5pPr>
            <a:lvl6pPr marL="2149200" indent="-252000">
              <a:lnSpc>
                <a:spcPct val="90000"/>
              </a:lnSpc>
              <a:spcBef>
                <a:spcPts val="600"/>
              </a:spcBef>
              <a:spcAft>
                <a:spcPts val="400"/>
              </a:spcAft>
              <a:buClr>
                <a:schemeClr val="accent3"/>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62435" y="1812925"/>
            <a:ext cx="5219799" cy="4548188"/>
          </a:xfrm>
        </p:spPr>
        <p:txBody>
          <a:bodyPr>
            <a:norm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pic>
        <p:nvPicPr>
          <p:cNvPr id="13" name="Picture 12" descr="A picture containing drawing&#10;&#10;Description automatically generated">
            <a:extLst>
              <a:ext uri="{FF2B5EF4-FFF2-40B4-BE49-F238E27FC236}">
                <a16:creationId xmlns:a16="http://schemas.microsoft.com/office/drawing/2014/main" id="{8688D98B-CBB6-4A46-987E-1B0E1B1183E2}"/>
              </a:ext>
            </a:extLst>
          </p:cNvPr>
          <p:cNvPicPr>
            <a:picLocks noChangeAspect="1"/>
          </p:cNvPicPr>
          <p:nvPr/>
        </p:nvPicPr>
        <p:blipFill>
          <a:blip r:embed="rId2"/>
          <a:stretch>
            <a:fillRect/>
          </a:stretch>
        </p:blipFill>
        <p:spPr>
          <a:xfrm>
            <a:off x="456441" y="6360976"/>
            <a:ext cx="1637116" cy="490154"/>
          </a:xfrm>
          <a:prstGeom prst="rect">
            <a:avLst/>
          </a:prstGeom>
        </p:spPr>
      </p:pic>
      <p:sp>
        <p:nvSpPr>
          <p:cNvPr id="11" name="Text Placeholder 17">
            <a:extLst>
              <a:ext uri="{FF2B5EF4-FFF2-40B4-BE49-F238E27FC236}">
                <a16:creationId xmlns:a16="http://schemas.microsoft.com/office/drawing/2014/main" id="{A6A4AF64-345A-C840-81FF-B482BF2BBE9A}"/>
              </a:ext>
            </a:extLst>
          </p:cNvPr>
          <p:cNvSpPr>
            <a:spLocks noGrp="1"/>
          </p:cNvSpPr>
          <p:nvPr>
            <p:ph type="body" sz="quarter" idx="29" hasCustomPrompt="1"/>
          </p:nvPr>
        </p:nvSpPr>
        <p:spPr>
          <a:xfrm>
            <a:off x="582457" y="1193187"/>
            <a:ext cx="8324372"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3088472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_Clarivate_DW hero">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umbrella, white, stool, holding&#10;&#10;Description automatically generated">
            <a:extLst>
              <a:ext uri="{FF2B5EF4-FFF2-40B4-BE49-F238E27FC236}">
                <a16:creationId xmlns:a16="http://schemas.microsoft.com/office/drawing/2014/main" id="{5EF6A707-EF48-A247-96D9-FC75C4B1D01A}"/>
              </a:ext>
            </a:extLst>
          </p:cNvPr>
          <p:cNvPicPr>
            <a:picLocks noChangeAspect="1"/>
          </p:cNvPicPr>
          <p:nvPr/>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9" name="Picture 8" descr="A close up of a flower&#10;&#10;Description automatically generated">
            <a:extLst>
              <a:ext uri="{FF2B5EF4-FFF2-40B4-BE49-F238E27FC236}">
                <a16:creationId xmlns:a16="http://schemas.microsoft.com/office/drawing/2014/main" id="{08F16B56-DBBF-1740-9132-2CFFE1B0C673}"/>
              </a:ext>
            </a:extLst>
          </p:cNvPr>
          <p:cNvPicPr>
            <a:picLocks noChangeAspect="1"/>
          </p:cNvPicPr>
          <p:nvPr/>
        </p:nvPicPr>
        <p:blipFill>
          <a:blip r:embed="rId3"/>
          <a:stretch>
            <a:fillRect/>
          </a:stretch>
        </p:blipFill>
        <p:spPr>
          <a:xfrm>
            <a:off x="360290" y="265773"/>
            <a:ext cx="2799590" cy="838200"/>
          </a:xfrm>
          <a:prstGeom prst="rect">
            <a:avLst/>
          </a:prstGeom>
        </p:spPr>
      </p:pic>
    </p:spTree>
    <p:extLst>
      <p:ext uri="{BB962C8B-B14F-4D97-AF65-F5344CB8AC3E}">
        <p14:creationId xmlns:p14="http://schemas.microsoft.com/office/powerpoint/2010/main" val="19379771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50/50 text_white/tea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568225-A33A-7544-8FD4-5E942BF9578C}"/>
              </a:ext>
            </a:extLst>
          </p:cNvPr>
          <p:cNvSpPr/>
          <p:nvPr/>
        </p:nvSpPr>
        <p:spPr>
          <a:xfrm>
            <a:off x="6091417" y="1535113"/>
            <a:ext cx="6100583" cy="5322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p:nvSpPr>
        <p:spPr>
          <a:xfrm>
            <a:off x="6091417" y="1535113"/>
            <a:ext cx="6100583" cy="53228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00621" y="6542510"/>
            <a:ext cx="290351" cy="160697"/>
          </a:xfrm>
          <a:prstGeom prst="rect">
            <a:avLst/>
          </a:prstGeom>
        </p:spPr>
        <p:txBody>
          <a:bodyPr lIns="0" tIns="0" rIns="0" bIns="0" anchor="t">
            <a:noAutofit/>
          </a:bodyPr>
          <a:lstStyle>
            <a:lvl1pPr algn="r">
              <a:defRPr sz="800">
                <a:solidFill>
                  <a:schemeClr val="bg1"/>
                </a:solidFill>
              </a:defRPr>
            </a:lvl1pPr>
          </a:lstStyle>
          <a:p>
            <a:fld id="{80D4CD1F-3ABF-4AB2-AA63-3A3D76DF83A0}" type="slidenum">
              <a:rPr lang="en-US" smtClean="0"/>
              <a:t>‹#›</a:t>
            </a:fld>
            <a:endParaRPr lang="en-US"/>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US"/>
              <a:t>© 2020 Clarivate Analytics</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65467" y="816951"/>
            <a:ext cx="833088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46" cy="4544568"/>
          </a:xfrm>
        </p:spPr>
        <p:txBody>
          <a:bodyPr>
            <a:norm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59405" y="1812925"/>
            <a:ext cx="5180995" cy="4548188"/>
          </a:xfrm>
        </p:spPr>
        <p:txBody>
          <a:bodyPr>
            <a:normAutofit/>
          </a:bodyPr>
          <a:lstStyle>
            <a:lvl1pPr marL="360000" indent="-360000">
              <a:lnSpc>
                <a:spcPct val="85000"/>
              </a:lnSpc>
              <a:spcBef>
                <a:spcPts val="600"/>
              </a:spcBef>
              <a:spcAft>
                <a:spcPts val="400"/>
              </a:spcAft>
              <a:buClr>
                <a:schemeClr val="accent6"/>
              </a:buClr>
              <a:defRPr sz="3000">
                <a:solidFill>
                  <a:schemeClr val="tx1"/>
                </a:solidFill>
              </a:defRPr>
            </a:lvl1pPr>
            <a:lvl2pPr marL="828000" indent="-432000">
              <a:lnSpc>
                <a:spcPct val="85000"/>
              </a:lnSpc>
              <a:spcBef>
                <a:spcPts val="600"/>
              </a:spcBef>
              <a:spcAft>
                <a:spcPts val="400"/>
              </a:spcAft>
              <a:buClr>
                <a:schemeClr val="accent6"/>
              </a:buClr>
              <a:defRPr sz="3000">
                <a:solidFill>
                  <a:schemeClr val="tx1"/>
                </a:solidFill>
              </a:defRPr>
            </a:lvl2pPr>
            <a:lvl3pPr marL="1216800" indent="-378000">
              <a:lnSpc>
                <a:spcPct val="90000"/>
              </a:lnSpc>
              <a:spcBef>
                <a:spcPts val="600"/>
              </a:spcBef>
              <a:spcAft>
                <a:spcPts val="400"/>
              </a:spcAft>
              <a:buClr>
                <a:schemeClr val="accent6"/>
              </a:buClr>
              <a:defRPr sz="2400">
                <a:solidFill>
                  <a:schemeClr val="tx1"/>
                </a:solidFill>
              </a:defRPr>
            </a:lvl3pPr>
            <a:lvl4pPr marL="1598400" indent="-378000">
              <a:lnSpc>
                <a:spcPct val="90000"/>
              </a:lnSpc>
              <a:spcBef>
                <a:spcPts val="600"/>
              </a:spcBef>
              <a:spcAft>
                <a:spcPts val="400"/>
              </a:spcAft>
              <a:buClr>
                <a:schemeClr val="accent6"/>
              </a:buClr>
              <a:defRPr sz="2400">
                <a:solidFill>
                  <a:schemeClr val="tx1"/>
                </a:solidFill>
              </a:defRPr>
            </a:lvl4pPr>
            <a:lvl5pPr marL="1872000" indent="-252000">
              <a:lnSpc>
                <a:spcPct val="90000"/>
              </a:lnSpc>
              <a:spcBef>
                <a:spcPts val="600"/>
              </a:spcBef>
              <a:spcAft>
                <a:spcPts val="400"/>
              </a:spcAft>
              <a:buClr>
                <a:schemeClr val="accent6"/>
              </a:buClr>
              <a:defRPr sz="1800">
                <a:solidFill>
                  <a:schemeClr val="tx1"/>
                </a:solidFill>
              </a:defRPr>
            </a:lvl5pPr>
            <a:lvl6pPr marL="2149200" indent="-252000">
              <a:lnSpc>
                <a:spcPct val="90000"/>
              </a:lnSpc>
              <a:spcBef>
                <a:spcPts val="600"/>
              </a:spcBef>
              <a:spcAft>
                <a:spcPts val="400"/>
              </a:spcAft>
              <a:buClr>
                <a:schemeClr val="accent6"/>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1" name="Text Placeholder 17">
            <a:extLst>
              <a:ext uri="{FF2B5EF4-FFF2-40B4-BE49-F238E27FC236}">
                <a16:creationId xmlns:a16="http://schemas.microsoft.com/office/drawing/2014/main" id="{04A7D9A0-1A77-AC4F-BA91-AF404D46F6B6}"/>
              </a:ext>
            </a:extLst>
          </p:cNvPr>
          <p:cNvSpPr>
            <a:spLocks noGrp="1"/>
          </p:cNvSpPr>
          <p:nvPr>
            <p:ph type="body" sz="quarter" idx="29" hasCustomPrompt="1"/>
          </p:nvPr>
        </p:nvSpPr>
        <p:spPr>
          <a:xfrm>
            <a:off x="582457" y="1193187"/>
            <a:ext cx="833088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3042533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0/50 text_teal/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13352" y="1535113"/>
            <a:ext cx="6100583" cy="53228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62435" y="816951"/>
            <a:ext cx="8333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45" cy="4544568"/>
          </a:xfrm>
        </p:spPr>
        <p:txBody>
          <a:bodyPr>
            <a:normAutofit/>
          </a:bodyPr>
          <a:lstStyle>
            <a:lvl1pPr marL="360000" indent="-360000">
              <a:lnSpc>
                <a:spcPct val="85000"/>
              </a:lnSpc>
              <a:spcBef>
                <a:spcPts val="600"/>
              </a:spcBef>
              <a:spcAft>
                <a:spcPts val="400"/>
              </a:spcAft>
              <a:buClr>
                <a:schemeClr val="accent6"/>
              </a:buClr>
              <a:defRPr sz="3000">
                <a:solidFill>
                  <a:schemeClr val="tx1"/>
                </a:solidFill>
              </a:defRPr>
            </a:lvl1pPr>
            <a:lvl2pPr marL="828000" indent="-432000">
              <a:lnSpc>
                <a:spcPct val="85000"/>
              </a:lnSpc>
              <a:spcBef>
                <a:spcPts val="600"/>
              </a:spcBef>
              <a:spcAft>
                <a:spcPts val="400"/>
              </a:spcAft>
              <a:buClr>
                <a:schemeClr val="accent6"/>
              </a:buClr>
              <a:defRPr sz="3000">
                <a:solidFill>
                  <a:schemeClr val="tx1"/>
                </a:solidFill>
              </a:defRPr>
            </a:lvl2pPr>
            <a:lvl3pPr marL="1216800" indent="-378000">
              <a:lnSpc>
                <a:spcPct val="90000"/>
              </a:lnSpc>
              <a:spcBef>
                <a:spcPts val="600"/>
              </a:spcBef>
              <a:spcAft>
                <a:spcPts val="400"/>
              </a:spcAft>
              <a:buClr>
                <a:schemeClr val="accent6"/>
              </a:buClr>
              <a:defRPr sz="2400">
                <a:solidFill>
                  <a:schemeClr val="tx1"/>
                </a:solidFill>
              </a:defRPr>
            </a:lvl3pPr>
            <a:lvl4pPr marL="1598400" indent="-378000">
              <a:lnSpc>
                <a:spcPct val="90000"/>
              </a:lnSpc>
              <a:spcBef>
                <a:spcPts val="600"/>
              </a:spcBef>
              <a:spcAft>
                <a:spcPts val="400"/>
              </a:spcAft>
              <a:buClr>
                <a:schemeClr val="accent6"/>
              </a:buClr>
              <a:defRPr sz="2400">
                <a:solidFill>
                  <a:schemeClr val="tx1"/>
                </a:solidFill>
              </a:defRPr>
            </a:lvl4pPr>
            <a:lvl5pPr marL="1872000" indent="-252000">
              <a:lnSpc>
                <a:spcPct val="90000"/>
              </a:lnSpc>
              <a:spcBef>
                <a:spcPts val="600"/>
              </a:spcBef>
              <a:spcAft>
                <a:spcPts val="400"/>
              </a:spcAft>
              <a:buClr>
                <a:schemeClr val="accent6"/>
              </a:buClr>
              <a:defRPr sz="1800">
                <a:solidFill>
                  <a:schemeClr val="tx1"/>
                </a:solidFill>
              </a:defRPr>
            </a:lvl5pPr>
            <a:lvl6pPr marL="2149200" indent="-252000">
              <a:lnSpc>
                <a:spcPct val="90000"/>
              </a:lnSpc>
              <a:spcBef>
                <a:spcPts val="600"/>
              </a:spcBef>
              <a:spcAft>
                <a:spcPts val="400"/>
              </a:spcAft>
              <a:buClr>
                <a:schemeClr val="accent6"/>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62435" y="1812925"/>
            <a:ext cx="5219799" cy="4548188"/>
          </a:xfrm>
        </p:spPr>
        <p:txBody>
          <a:bodyPr>
            <a:norm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pic>
        <p:nvPicPr>
          <p:cNvPr id="13" name="Picture 12" descr="A picture containing drawing&#10;&#10;Description automatically generated">
            <a:extLst>
              <a:ext uri="{FF2B5EF4-FFF2-40B4-BE49-F238E27FC236}">
                <a16:creationId xmlns:a16="http://schemas.microsoft.com/office/drawing/2014/main" id="{8688D98B-CBB6-4A46-987E-1B0E1B1183E2}"/>
              </a:ext>
            </a:extLst>
          </p:cNvPr>
          <p:cNvPicPr>
            <a:picLocks noChangeAspect="1"/>
          </p:cNvPicPr>
          <p:nvPr/>
        </p:nvPicPr>
        <p:blipFill>
          <a:blip r:embed="rId2"/>
          <a:stretch>
            <a:fillRect/>
          </a:stretch>
        </p:blipFill>
        <p:spPr>
          <a:xfrm>
            <a:off x="456441" y="6360976"/>
            <a:ext cx="1637116" cy="490154"/>
          </a:xfrm>
          <a:prstGeom prst="rect">
            <a:avLst/>
          </a:prstGeom>
        </p:spPr>
      </p:pic>
      <p:sp>
        <p:nvSpPr>
          <p:cNvPr id="11" name="Text Placeholder 17">
            <a:extLst>
              <a:ext uri="{FF2B5EF4-FFF2-40B4-BE49-F238E27FC236}">
                <a16:creationId xmlns:a16="http://schemas.microsoft.com/office/drawing/2014/main" id="{A6A4AF64-345A-C840-81FF-B482BF2BBE9A}"/>
              </a:ext>
            </a:extLst>
          </p:cNvPr>
          <p:cNvSpPr>
            <a:spLocks noGrp="1"/>
          </p:cNvSpPr>
          <p:nvPr>
            <p:ph type="body" sz="quarter" idx="29" hasCustomPrompt="1"/>
          </p:nvPr>
        </p:nvSpPr>
        <p:spPr>
          <a:xfrm>
            <a:off x="582457" y="1193187"/>
            <a:ext cx="8324372"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0229762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3 split_white">
    <p:bg>
      <p:bgPr>
        <a:solidFill>
          <a:schemeClr val="bg1"/>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378195FA-3456-BB45-B99D-FEDAC5CB585E}"/>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chemeClr val="bg1"/>
                </a:solidFill>
              </a:rPr>
              <a:t>Insert footer</a:t>
            </a:r>
            <a:endParaRPr lang="en-GB" sz="800" dirty="0">
              <a:solidFill>
                <a:schemeClr val="bg1"/>
              </a:solidFill>
            </a:endParaRPr>
          </a:p>
        </p:txBody>
      </p:sp>
      <p:sp>
        <p:nvSpPr>
          <p:cNvPr id="12" name="Slide Number Placeholder 10">
            <a:extLst>
              <a:ext uri="{FF2B5EF4-FFF2-40B4-BE49-F238E27FC236}">
                <a16:creationId xmlns:a16="http://schemas.microsoft.com/office/drawing/2014/main" id="{CB7C6DB1-7C35-574D-A7B2-8E69BB8217B6}"/>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3" name="Footer Placeholder 3">
            <a:extLst>
              <a:ext uri="{FF2B5EF4-FFF2-40B4-BE49-F238E27FC236}">
                <a16:creationId xmlns:a16="http://schemas.microsoft.com/office/drawing/2014/main" id="{779A5555-F5C1-5842-A645-88A91100CAFD}"/>
              </a:ext>
            </a:extLst>
          </p:cNvPr>
          <p:cNvSpPr>
            <a:spLocks noGrp="1"/>
          </p:cNvSpPr>
          <p:nvPr>
            <p:ph type="ftr" sz="quarter" idx="3"/>
          </p:nvPr>
        </p:nvSpPr>
        <p:spPr>
          <a:xfrm>
            <a:off x="8470903" y="6542511"/>
            <a:ext cx="2366960" cy="174949"/>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7" name="Title 1">
            <a:extLst>
              <a:ext uri="{FF2B5EF4-FFF2-40B4-BE49-F238E27FC236}">
                <a16:creationId xmlns:a16="http://schemas.microsoft.com/office/drawing/2014/main" id="{56AC5E97-3DCD-1E49-BDE4-B85B21921033}"/>
              </a:ext>
            </a:extLst>
          </p:cNvPr>
          <p:cNvSpPr>
            <a:spLocks noGrp="1"/>
          </p:cNvSpPr>
          <p:nvPr>
            <p:ph type="title" hasCustomPrompt="1"/>
          </p:nvPr>
        </p:nvSpPr>
        <p:spPr>
          <a:xfrm>
            <a:off x="562436" y="816951"/>
            <a:ext cx="717185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0" name="Text Placeholder 13">
            <a:extLst>
              <a:ext uri="{FF2B5EF4-FFF2-40B4-BE49-F238E27FC236}">
                <a16:creationId xmlns:a16="http://schemas.microsoft.com/office/drawing/2014/main" id="{CA2CB33B-FB0F-1A4F-8E72-6A2F7265F22C}"/>
              </a:ext>
            </a:extLst>
          </p:cNvPr>
          <p:cNvSpPr>
            <a:spLocks noGrp="1"/>
          </p:cNvSpPr>
          <p:nvPr>
            <p:ph type="body" sz="quarter" idx="34" hasCustomPrompt="1"/>
          </p:nvPr>
        </p:nvSpPr>
        <p:spPr>
          <a:xfrm>
            <a:off x="562436" y="1812925"/>
            <a:ext cx="7171854" cy="4548188"/>
          </a:xfrm>
        </p:spPr>
        <p:txBody>
          <a:bodyPr>
            <a:norm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1" name="Text Placeholder 9">
            <a:extLst>
              <a:ext uri="{FF2B5EF4-FFF2-40B4-BE49-F238E27FC236}">
                <a16:creationId xmlns:a16="http://schemas.microsoft.com/office/drawing/2014/main" id="{4ECBD7BF-827C-E642-BDDD-9AC2322B95C9}"/>
              </a:ext>
            </a:extLst>
          </p:cNvPr>
          <p:cNvSpPr>
            <a:spLocks noGrp="1"/>
          </p:cNvSpPr>
          <p:nvPr>
            <p:ph type="body" sz="quarter" idx="51"/>
          </p:nvPr>
        </p:nvSpPr>
        <p:spPr>
          <a:xfrm>
            <a:off x="8470903" y="1812925"/>
            <a:ext cx="3122607" cy="4548188"/>
          </a:xfrm>
        </p:spPr>
        <p:txBody>
          <a:bodyPr>
            <a:normAutofit/>
          </a:bodyPr>
          <a:lstStyle>
            <a:lvl1pPr marL="238125" indent="-238125">
              <a:buClr>
                <a:schemeClr val="accent1"/>
              </a:buClr>
              <a:tabLst/>
              <a:defRPr sz="2400">
                <a:solidFill>
                  <a:schemeClr val="tx1"/>
                </a:solidFill>
              </a:defRPr>
            </a:lvl1pPr>
            <a:lvl2pPr marL="465138" indent="-227013">
              <a:buClr>
                <a:schemeClr val="accent1"/>
              </a:buClr>
              <a:tabLst/>
              <a:defRPr sz="2400">
                <a:solidFill>
                  <a:schemeClr val="tx1"/>
                </a:solidFill>
              </a:defRPr>
            </a:lvl2pPr>
            <a:lvl3pPr marL="690563" indent="-225425">
              <a:buClr>
                <a:schemeClr val="accent1"/>
              </a:buClr>
              <a:tabLst/>
              <a:defRPr sz="1800">
                <a:solidFill>
                  <a:schemeClr val="tx1"/>
                </a:solidFill>
              </a:defRPr>
            </a:lvl3pPr>
            <a:lvl4pPr marL="917575" indent="-227013">
              <a:buClr>
                <a:schemeClr val="accent1"/>
              </a:buClr>
              <a:tabLst/>
              <a:defRPr sz="1800">
                <a:solidFill>
                  <a:schemeClr val="tx1"/>
                </a:solidFill>
              </a:defRPr>
            </a:lvl4pPr>
            <a:lvl5pPr marL="1584000" indent="-208800">
              <a:buClr>
                <a:schemeClr val="accent1"/>
              </a:buClr>
              <a:defRPr sz="1400">
                <a:solidFill>
                  <a:schemeClr val="tx1"/>
                </a:solidFill>
              </a:defRPr>
            </a:lvl5pPr>
            <a:lvl6pPr marL="1800000" indent="-208800">
              <a:buClr>
                <a:schemeClr val="accent1"/>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17">
            <a:extLst>
              <a:ext uri="{FF2B5EF4-FFF2-40B4-BE49-F238E27FC236}">
                <a16:creationId xmlns:a16="http://schemas.microsoft.com/office/drawing/2014/main" id="{A09A8188-031C-6F48-B3D5-B3A3072062EE}"/>
              </a:ext>
            </a:extLst>
          </p:cNvPr>
          <p:cNvSpPr>
            <a:spLocks noGrp="1"/>
          </p:cNvSpPr>
          <p:nvPr>
            <p:ph type="body" sz="quarter" idx="29" hasCustomPrompt="1"/>
          </p:nvPr>
        </p:nvSpPr>
        <p:spPr>
          <a:xfrm>
            <a:off x="582456" y="1193187"/>
            <a:ext cx="7163641"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cxnSp>
        <p:nvCxnSpPr>
          <p:cNvPr id="3" name="Straight Connector 2">
            <a:extLst>
              <a:ext uri="{FF2B5EF4-FFF2-40B4-BE49-F238E27FC236}">
                <a16:creationId xmlns:a16="http://schemas.microsoft.com/office/drawing/2014/main" id="{0BB342F3-2AEF-2A4B-8212-B7DD3E4ABE38}"/>
              </a:ext>
            </a:extLst>
          </p:cNvPr>
          <p:cNvCxnSpPr/>
          <p:nvPr/>
        </p:nvCxnSpPr>
        <p:spPr>
          <a:xfrm>
            <a:off x="8470903" y="1535113"/>
            <a:ext cx="312260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680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3 split_light grey">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DDE75E-4FAB-C544-959F-6812E06E29A2}"/>
              </a:ext>
            </a:extLst>
          </p:cNvPr>
          <p:cNvSpPr/>
          <p:nvPr/>
        </p:nvSpPr>
        <p:spPr>
          <a:xfrm>
            <a:off x="0" y="0"/>
            <a:ext cx="8115300"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378195FA-3456-BB45-B99D-FEDAC5CB585E}"/>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chemeClr val="bg1"/>
                </a:solidFill>
              </a:rPr>
              <a:t>Insert footer</a:t>
            </a:r>
            <a:endParaRPr lang="en-GB" sz="800" dirty="0">
              <a:solidFill>
                <a:schemeClr val="bg1"/>
              </a:solidFill>
            </a:endParaRPr>
          </a:p>
        </p:txBody>
      </p:sp>
      <p:sp>
        <p:nvSpPr>
          <p:cNvPr id="26" name="Text Placeholder 9">
            <a:extLst>
              <a:ext uri="{FF2B5EF4-FFF2-40B4-BE49-F238E27FC236}">
                <a16:creationId xmlns:a16="http://schemas.microsoft.com/office/drawing/2014/main" id="{4B2CBCE7-4F7B-4241-844F-1136D8877B80}"/>
              </a:ext>
            </a:extLst>
          </p:cNvPr>
          <p:cNvSpPr>
            <a:spLocks noGrp="1"/>
          </p:cNvSpPr>
          <p:nvPr>
            <p:ph type="body" sz="quarter" idx="50"/>
          </p:nvPr>
        </p:nvSpPr>
        <p:spPr>
          <a:xfrm>
            <a:off x="8465823" y="1812925"/>
            <a:ext cx="3130229" cy="4548188"/>
          </a:xfrm>
        </p:spPr>
        <p:txBody>
          <a:bodyPr>
            <a:normAutofit/>
          </a:bodyPr>
          <a:lstStyle>
            <a:lvl1pPr marL="238125" indent="-238125">
              <a:buClr>
                <a:schemeClr val="accent1"/>
              </a:buClr>
              <a:tabLst/>
              <a:defRPr sz="2400">
                <a:solidFill>
                  <a:schemeClr val="tx1"/>
                </a:solidFill>
              </a:defRPr>
            </a:lvl1pPr>
            <a:lvl2pPr marL="465138" indent="-227013">
              <a:buClr>
                <a:schemeClr val="accent1"/>
              </a:buClr>
              <a:tabLst/>
              <a:defRPr sz="2400">
                <a:solidFill>
                  <a:schemeClr val="tx1"/>
                </a:solidFill>
              </a:defRPr>
            </a:lvl2pPr>
            <a:lvl3pPr marL="690563" indent="-225425">
              <a:buClr>
                <a:schemeClr val="accent1"/>
              </a:buClr>
              <a:tabLst/>
              <a:defRPr sz="1800">
                <a:solidFill>
                  <a:schemeClr val="tx1"/>
                </a:solidFill>
              </a:defRPr>
            </a:lvl3pPr>
            <a:lvl4pPr marL="917575" indent="-227013">
              <a:buClr>
                <a:schemeClr val="accent1"/>
              </a:buClr>
              <a:tabLst/>
              <a:defRPr sz="1800">
                <a:solidFill>
                  <a:schemeClr val="tx1"/>
                </a:solidFill>
              </a:defRPr>
            </a:lvl4pPr>
            <a:lvl5pPr marL="1584000" indent="-208800">
              <a:buClr>
                <a:schemeClr val="accent1"/>
              </a:buClr>
              <a:defRPr sz="1400">
                <a:solidFill>
                  <a:schemeClr val="tx1"/>
                </a:solidFill>
              </a:defRPr>
            </a:lvl5pPr>
            <a:lvl6pPr marL="1800000" indent="-208800">
              <a:buClr>
                <a:schemeClr val="accent1"/>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Slide Number Placeholder 10">
            <a:extLst>
              <a:ext uri="{FF2B5EF4-FFF2-40B4-BE49-F238E27FC236}">
                <a16:creationId xmlns:a16="http://schemas.microsoft.com/office/drawing/2014/main" id="{CB7C6DB1-7C35-574D-A7B2-8E69BB8217B6}"/>
              </a:ext>
            </a:extLst>
          </p:cNvPr>
          <p:cNvSpPr>
            <a:spLocks noGrp="1"/>
          </p:cNvSpPr>
          <p:nvPr>
            <p:ph type="sldNum" sz="quarter" idx="4"/>
          </p:nvPr>
        </p:nvSpPr>
        <p:spPr>
          <a:xfrm>
            <a:off x="113158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3" name="Footer Placeholder 3">
            <a:extLst>
              <a:ext uri="{FF2B5EF4-FFF2-40B4-BE49-F238E27FC236}">
                <a16:creationId xmlns:a16="http://schemas.microsoft.com/office/drawing/2014/main" id="{779A5555-F5C1-5842-A645-88A91100CAFD}"/>
              </a:ext>
            </a:extLst>
          </p:cNvPr>
          <p:cNvSpPr>
            <a:spLocks noGrp="1"/>
          </p:cNvSpPr>
          <p:nvPr>
            <p:ph type="ftr" sz="quarter" idx="3"/>
          </p:nvPr>
        </p:nvSpPr>
        <p:spPr>
          <a:xfrm>
            <a:off x="8465823" y="6542511"/>
            <a:ext cx="2372040" cy="174949"/>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7" name="Title 1">
            <a:extLst>
              <a:ext uri="{FF2B5EF4-FFF2-40B4-BE49-F238E27FC236}">
                <a16:creationId xmlns:a16="http://schemas.microsoft.com/office/drawing/2014/main" id="{56AC5E97-3DCD-1E49-BDE4-B85B21921033}"/>
              </a:ext>
            </a:extLst>
          </p:cNvPr>
          <p:cNvSpPr>
            <a:spLocks noGrp="1"/>
          </p:cNvSpPr>
          <p:nvPr>
            <p:ph type="title" hasCustomPrompt="1"/>
          </p:nvPr>
        </p:nvSpPr>
        <p:spPr>
          <a:xfrm>
            <a:off x="562437" y="816951"/>
            <a:ext cx="7171856" cy="395878"/>
          </a:xfrm>
        </p:spPr>
        <p:txBody>
          <a:bodyPr wrap="square" anchor="t" anchorCtr="0">
            <a:noAutofit/>
          </a:bodyPr>
          <a:lstStyle>
            <a:lvl1pPr>
              <a:lnSpc>
                <a:spcPct val="85000"/>
              </a:lnSpc>
              <a:defRPr lang="en-GB" sz="3000" b="1" kern="1200" spc="10" baseline="0" dirty="0">
                <a:solidFill>
                  <a:sysClr val="windowText" lastClr="000000"/>
                </a:solidFill>
                <a:latin typeface="+mj-lt"/>
                <a:ea typeface="+mj-ea"/>
                <a:cs typeface="+mj-cs"/>
              </a:defRPr>
            </a:lvl1pPr>
          </a:lstStyle>
          <a:p>
            <a:r>
              <a:rPr lang="en-US" dirty="0"/>
              <a:t>Insert title</a:t>
            </a:r>
            <a:endParaRPr lang="en-GB" dirty="0"/>
          </a:p>
        </p:txBody>
      </p:sp>
      <p:sp>
        <p:nvSpPr>
          <p:cNvPr id="21" name="Text Placeholder 13">
            <a:extLst>
              <a:ext uri="{FF2B5EF4-FFF2-40B4-BE49-F238E27FC236}">
                <a16:creationId xmlns:a16="http://schemas.microsoft.com/office/drawing/2014/main" id="{3E9DF54B-B43F-924A-BE52-C9CB99879DD6}"/>
              </a:ext>
            </a:extLst>
          </p:cNvPr>
          <p:cNvSpPr>
            <a:spLocks noGrp="1"/>
          </p:cNvSpPr>
          <p:nvPr>
            <p:ph type="body" sz="quarter" idx="34" hasCustomPrompt="1"/>
          </p:nvPr>
        </p:nvSpPr>
        <p:spPr>
          <a:xfrm>
            <a:off x="562435" y="1812925"/>
            <a:ext cx="7171858" cy="4548188"/>
          </a:xfrm>
        </p:spPr>
        <p:txBody>
          <a:bodyPr>
            <a:normAutofit/>
          </a:bodyPr>
          <a:lstStyle>
            <a:lvl1pPr marL="360000" indent="-360000">
              <a:lnSpc>
                <a:spcPct val="85000"/>
              </a:lnSpc>
              <a:spcBef>
                <a:spcPts val="600"/>
              </a:spcBef>
              <a:spcAft>
                <a:spcPts val="400"/>
              </a:spcAft>
              <a:buClr>
                <a:schemeClr val="accent1"/>
              </a:buClr>
              <a:defRPr sz="3000">
                <a:solidFill>
                  <a:sysClr val="windowText" lastClr="000000"/>
                </a:solidFill>
              </a:defRPr>
            </a:lvl1pPr>
            <a:lvl2pPr marL="828000" indent="-432000">
              <a:lnSpc>
                <a:spcPct val="85000"/>
              </a:lnSpc>
              <a:spcBef>
                <a:spcPts val="600"/>
              </a:spcBef>
              <a:spcAft>
                <a:spcPts val="400"/>
              </a:spcAft>
              <a:buClr>
                <a:schemeClr val="accent1"/>
              </a:buClr>
              <a:defRPr sz="3000">
                <a:solidFill>
                  <a:sysClr val="windowText" lastClr="000000"/>
                </a:solidFill>
              </a:defRPr>
            </a:lvl2pPr>
            <a:lvl3pPr marL="1216800" indent="-378000">
              <a:lnSpc>
                <a:spcPct val="90000"/>
              </a:lnSpc>
              <a:spcBef>
                <a:spcPts val="600"/>
              </a:spcBef>
              <a:spcAft>
                <a:spcPts val="400"/>
              </a:spcAft>
              <a:buClr>
                <a:schemeClr val="accent1"/>
              </a:buClr>
              <a:defRPr sz="2400">
                <a:solidFill>
                  <a:sysClr val="windowText" lastClr="000000"/>
                </a:solidFill>
              </a:defRPr>
            </a:lvl3pPr>
            <a:lvl4pPr marL="1598400" indent="-378000">
              <a:lnSpc>
                <a:spcPct val="90000"/>
              </a:lnSpc>
              <a:spcBef>
                <a:spcPts val="600"/>
              </a:spcBef>
              <a:spcAft>
                <a:spcPts val="400"/>
              </a:spcAft>
              <a:buClr>
                <a:schemeClr val="accent1"/>
              </a:buClr>
              <a:defRPr sz="2400">
                <a:solidFill>
                  <a:sysClr val="windowText" lastClr="000000"/>
                </a:solidFill>
              </a:defRPr>
            </a:lvl4pPr>
            <a:lvl5pPr marL="1872000" indent="-252000">
              <a:lnSpc>
                <a:spcPct val="90000"/>
              </a:lnSpc>
              <a:spcBef>
                <a:spcPts val="600"/>
              </a:spcBef>
              <a:spcAft>
                <a:spcPts val="400"/>
              </a:spcAft>
              <a:buClr>
                <a:schemeClr val="accent1"/>
              </a:buClr>
              <a:defRPr sz="1800">
                <a:solidFill>
                  <a:sysClr val="windowText" lastClr="000000"/>
                </a:solidFill>
              </a:defRPr>
            </a:lvl5pPr>
            <a:lvl6pPr marL="2149200" indent="-252000">
              <a:lnSpc>
                <a:spcPct val="90000"/>
              </a:lnSpc>
              <a:spcBef>
                <a:spcPts val="600"/>
              </a:spcBef>
              <a:spcAft>
                <a:spcPts val="400"/>
              </a:spcAft>
              <a:buClr>
                <a:schemeClr val="accent1"/>
              </a:buClr>
              <a:defRPr sz="1800">
                <a:solidFill>
                  <a:sysClr val="windowText" lastClr="000000"/>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pic>
        <p:nvPicPr>
          <p:cNvPr id="27" name="Picture 26" descr="A close up of a flower&#10;&#10;Description automatically generated">
            <a:extLst>
              <a:ext uri="{FF2B5EF4-FFF2-40B4-BE49-F238E27FC236}">
                <a16:creationId xmlns:a16="http://schemas.microsoft.com/office/drawing/2014/main" id="{064E0BB7-225C-914A-B0DC-E0216C646478}"/>
              </a:ext>
            </a:extLst>
          </p:cNvPr>
          <p:cNvPicPr>
            <a:picLocks noChangeAspect="1"/>
          </p:cNvPicPr>
          <p:nvPr/>
        </p:nvPicPr>
        <p:blipFill>
          <a:blip r:embed="rId2"/>
          <a:stretch>
            <a:fillRect/>
          </a:stretch>
        </p:blipFill>
        <p:spPr>
          <a:xfrm>
            <a:off x="446366" y="6361114"/>
            <a:ext cx="1629410" cy="487847"/>
          </a:xfrm>
          <a:prstGeom prst="rect">
            <a:avLst/>
          </a:prstGeom>
        </p:spPr>
      </p:pic>
      <p:sp>
        <p:nvSpPr>
          <p:cNvPr id="10" name="Text Placeholder 17">
            <a:extLst>
              <a:ext uri="{FF2B5EF4-FFF2-40B4-BE49-F238E27FC236}">
                <a16:creationId xmlns:a16="http://schemas.microsoft.com/office/drawing/2014/main" id="{AEEB0224-19C6-7748-B418-C26E248B0D73}"/>
              </a:ext>
            </a:extLst>
          </p:cNvPr>
          <p:cNvSpPr>
            <a:spLocks noGrp="1"/>
          </p:cNvSpPr>
          <p:nvPr>
            <p:ph type="body" sz="quarter" idx="29" hasCustomPrompt="1"/>
          </p:nvPr>
        </p:nvSpPr>
        <p:spPr>
          <a:xfrm>
            <a:off x="582457" y="1193187"/>
            <a:ext cx="7171856" cy="341926"/>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cxnSp>
        <p:nvCxnSpPr>
          <p:cNvPr id="11" name="Straight Connector 10">
            <a:extLst>
              <a:ext uri="{FF2B5EF4-FFF2-40B4-BE49-F238E27FC236}">
                <a16:creationId xmlns:a16="http://schemas.microsoft.com/office/drawing/2014/main" id="{FF57849F-41B1-7946-B39D-C163CA79112A}"/>
              </a:ext>
            </a:extLst>
          </p:cNvPr>
          <p:cNvCxnSpPr/>
          <p:nvPr/>
        </p:nvCxnSpPr>
        <p:spPr>
          <a:xfrm>
            <a:off x="8470903" y="1535113"/>
            <a:ext cx="312260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477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3 split_purpl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49F350E-315D-5F4A-BFC9-DD6078C82321}"/>
              </a:ext>
            </a:extLst>
          </p:cNvPr>
          <p:cNvSpPr/>
          <p:nvPr/>
        </p:nvSpPr>
        <p:spPr>
          <a:xfrm>
            <a:off x="0"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 name="Text Placeholder 2">
            <a:extLst>
              <a:ext uri="{FF2B5EF4-FFF2-40B4-BE49-F238E27FC236}">
                <a16:creationId xmlns:a16="http://schemas.microsoft.com/office/drawing/2014/main" id="{378195FA-3456-BB45-B99D-FEDAC5CB585E}"/>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chemeClr val="bg1"/>
                </a:solidFill>
              </a:rPr>
              <a:t>Insert footer</a:t>
            </a:r>
            <a:endParaRPr lang="en-GB" sz="800" dirty="0">
              <a:solidFill>
                <a:schemeClr val="bg1"/>
              </a:solidFill>
            </a:endParaRPr>
          </a:p>
        </p:txBody>
      </p:sp>
      <p:sp>
        <p:nvSpPr>
          <p:cNvPr id="26" name="Text Placeholder 9">
            <a:extLst>
              <a:ext uri="{FF2B5EF4-FFF2-40B4-BE49-F238E27FC236}">
                <a16:creationId xmlns:a16="http://schemas.microsoft.com/office/drawing/2014/main" id="{4B2CBCE7-4F7B-4241-844F-1136D8877B80}"/>
              </a:ext>
            </a:extLst>
          </p:cNvPr>
          <p:cNvSpPr>
            <a:spLocks noGrp="1"/>
          </p:cNvSpPr>
          <p:nvPr>
            <p:ph type="body" sz="quarter" idx="50"/>
          </p:nvPr>
        </p:nvSpPr>
        <p:spPr>
          <a:xfrm>
            <a:off x="8470902" y="1812925"/>
            <a:ext cx="3130227" cy="4548188"/>
          </a:xfrm>
        </p:spPr>
        <p:txBody>
          <a:bodyPr>
            <a:normAutofit/>
          </a:bodyPr>
          <a:lstStyle>
            <a:lvl1pPr marL="238125" indent="-238125">
              <a:buClr>
                <a:schemeClr val="accent1"/>
              </a:buClr>
              <a:tabLst/>
              <a:defRPr sz="2400">
                <a:solidFill>
                  <a:schemeClr val="tx1"/>
                </a:solidFill>
              </a:defRPr>
            </a:lvl1pPr>
            <a:lvl2pPr marL="465138" indent="-227013">
              <a:buClr>
                <a:schemeClr val="accent1"/>
              </a:buClr>
              <a:tabLst/>
              <a:defRPr sz="2400">
                <a:solidFill>
                  <a:schemeClr val="tx1"/>
                </a:solidFill>
              </a:defRPr>
            </a:lvl2pPr>
            <a:lvl3pPr marL="690563" indent="-225425">
              <a:buClr>
                <a:schemeClr val="accent1"/>
              </a:buClr>
              <a:tabLst/>
              <a:defRPr sz="1800">
                <a:solidFill>
                  <a:schemeClr val="tx1"/>
                </a:solidFill>
              </a:defRPr>
            </a:lvl3pPr>
            <a:lvl4pPr marL="917575" indent="-227013">
              <a:buClr>
                <a:schemeClr val="accent1"/>
              </a:buClr>
              <a:tabLst/>
              <a:defRPr sz="1800">
                <a:solidFill>
                  <a:schemeClr val="tx1"/>
                </a:solidFill>
              </a:defRPr>
            </a:lvl4pPr>
            <a:lvl5pPr marL="1584000" indent="-208800">
              <a:buClr>
                <a:schemeClr val="accent1"/>
              </a:buClr>
              <a:defRPr sz="1400">
                <a:solidFill>
                  <a:schemeClr val="tx1"/>
                </a:solidFill>
              </a:defRPr>
            </a:lvl5pPr>
            <a:lvl6pPr marL="1800000" indent="-208800">
              <a:buClr>
                <a:schemeClr val="accent1"/>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Slide Number Placeholder 10">
            <a:extLst>
              <a:ext uri="{FF2B5EF4-FFF2-40B4-BE49-F238E27FC236}">
                <a16:creationId xmlns:a16="http://schemas.microsoft.com/office/drawing/2014/main" id="{CB7C6DB1-7C35-574D-A7B2-8E69BB8217B6}"/>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3" name="Footer Placeholder 3">
            <a:extLst>
              <a:ext uri="{FF2B5EF4-FFF2-40B4-BE49-F238E27FC236}">
                <a16:creationId xmlns:a16="http://schemas.microsoft.com/office/drawing/2014/main" id="{779A5555-F5C1-5842-A645-88A91100CAFD}"/>
              </a:ext>
            </a:extLst>
          </p:cNvPr>
          <p:cNvSpPr>
            <a:spLocks noGrp="1"/>
          </p:cNvSpPr>
          <p:nvPr>
            <p:ph type="ftr" sz="quarter" idx="3"/>
          </p:nvPr>
        </p:nvSpPr>
        <p:spPr>
          <a:xfrm>
            <a:off x="8470901" y="6542511"/>
            <a:ext cx="2366961" cy="174949"/>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7" name="Title 1">
            <a:extLst>
              <a:ext uri="{FF2B5EF4-FFF2-40B4-BE49-F238E27FC236}">
                <a16:creationId xmlns:a16="http://schemas.microsoft.com/office/drawing/2014/main" id="{56AC5E97-3DCD-1E49-BDE4-B85B21921033}"/>
              </a:ext>
            </a:extLst>
          </p:cNvPr>
          <p:cNvSpPr>
            <a:spLocks noGrp="1"/>
          </p:cNvSpPr>
          <p:nvPr>
            <p:ph type="title" hasCustomPrompt="1"/>
          </p:nvPr>
        </p:nvSpPr>
        <p:spPr>
          <a:xfrm>
            <a:off x="543390" y="816951"/>
            <a:ext cx="7190894"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21" name="Text Placeholder 13">
            <a:extLst>
              <a:ext uri="{FF2B5EF4-FFF2-40B4-BE49-F238E27FC236}">
                <a16:creationId xmlns:a16="http://schemas.microsoft.com/office/drawing/2014/main" id="{3E9DF54B-B43F-924A-BE52-C9CB99879DD6}"/>
              </a:ext>
            </a:extLst>
          </p:cNvPr>
          <p:cNvSpPr>
            <a:spLocks noGrp="1"/>
          </p:cNvSpPr>
          <p:nvPr>
            <p:ph type="body" sz="quarter" idx="34" hasCustomPrompt="1"/>
          </p:nvPr>
        </p:nvSpPr>
        <p:spPr>
          <a:xfrm>
            <a:off x="543391" y="1812925"/>
            <a:ext cx="7190894" cy="4548188"/>
          </a:xfrm>
        </p:spPr>
        <p:txBody>
          <a:bodyPr>
            <a:norm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pic>
        <p:nvPicPr>
          <p:cNvPr id="25" name="Picture 24" descr="A picture containing drawing&#10;&#10;Description automatically generated">
            <a:extLst>
              <a:ext uri="{FF2B5EF4-FFF2-40B4-BE49-F238E27FC236}">
                <a16:creationId xmlns:a16="http://schemas.microsoft.com/office/drawing/2014/main" id="{2E0BE4FF-32EB-6E4A-AD15-CAE1EBD5E127}"/>
              </a:ext>
            </a:extLst>
          </p:cNvPr>
          <p:cNvPicPr>
            <a:picLocks noChangeAspect="1"/>
          </p:cNvPicPr>
          <p:nvPr/>
        </p:nvPicPr>
        <p:blipFill>
          <a:blip r:embed="rId2"/>
          <a:stretch>
            <a:fillRect/>
          </a:stretch>
        </p:blipFill>
        <p:spPr>
          <a:xfrm>
            <a:off x="451361" y="6360976"/>
            <a:ext cx="1637116" cy="490154"/>
          </a:xfrm>
          <a:prstGeom prst="rect">
            <a:avLst/>
          </a:prstGeom>
        </p:spPr>
      </p:pic>
      <p:sp>
        <p:nvSpPr>
          <p:cNvPr id="10" name="Text Placeholder 17">
            <a:extLst>
              <a:ext uri="{FF2B5EF4-FFF2-40B4-BE49-F238E27FC236}">
                <a16:creationId xmlns:a16="http://schemas.microsoft.com/office/drawing/2014/main" id="{8F1635C3-A4CC-7943-B268-63E8DEE4CE62}"/>
              </a:ext>
            </a:extLst>
          </p:cNvPr>
          <p:cNvSpPr>
            <a:spLocks noGrp="1"/>
          </p:cNvSpPr>
          <p:nvPr>
            <p:ph type="body" sz="quarter" idx="29" hasCustomPrompt="1"/>
          </p:nvPr>
        </p:nvSpPr>
        <p:spPr>
          <a:xfrm>
            <a:off x="551976" y="1193187"/>
            <a:ext cx="719089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cxnSp>
        <p:nvCxnSpPr>
          <p:cNvPr id="11" name="Straight Connector 10">
            <a:extLst>
              <a:ext uri="{FF2B5EF4-FFF2-40B4-BE49-F238E27FC236}">
                <a16:creationId xmlns:a16="http://schemas.microsoft.com/office/drawing/2014/main" id="{7DE40402-DB3F-2C47-8D59-97B2CE82C41B}"/>
              </a:ext>
            </a:extLst>
          </p:cNvPr>
          <p:cNvCxnSpPr/>
          <p:nvPr/>
        </p:nvCxnSpPr>
        <p:spPr>
          <a:xfrm>
            <a:off x="8470903" y="1535113"/>
            <a:ext cx="312260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287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3 split_dark blue">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A490443-0EF9-AF47-86DD-7919FA4899C4}"/>
              </a:ext>
            </a:extLst>
          </p:cNvPr>
          <p:cNvSpPr/>
          <p:nvPr/>
        </p:nvSpPr>
        <p:spPr>
          <a:xfrm>
            <a:off x="0" y="0"/>
            <a:ext cx="8115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2" name="Text Placeholder 2">
            <a:extLst>
              <a:ext uri="{FF2B5EF4-FFF2-40B4-BE49-F238E27FC236}">
                <a16:creationId xmlns:a16="http://schemas.microsoft.com/office/drawing/2014/main" id="{1EA8C210-EC08-D648-8F42-1A8A95A8C887}"/>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chemeClr val="bg1"/>
                </a:solidFill>
              </a:rPr>
              <a:t>Insert footer</a:t>
            </a:r>
            <a:endParaRPr lang="en-GB" sz="800" dirty="0">
              <a:solidFill>
                <a:schemeClr val="bg1"/>
              </a:solidFill>
            </a:endParaRPr>
          </a:p>
        </p:txBody>
      </p:sp>
      <p:sp>
        <p:nvSpPr>
          <p:cNvPr id="13" name="Slide Number Placeholder 10">
            <a:extLst>
              <a:ext uri="{FF2B5EF4-FFF2-40B4-BE49-F238E27FC236}">
                <a16:creationId xmlns:a16="http://schemas.microsoft.com/office/drawing/2014/main" id="{7E146D4C-3E1A-E640-903A-9F44761E2C87}"/>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5" name="Footer Placeholder 3">
            <a:extLst>
              <a:ext uri="{FF2B5EF4-FFF2-40B4-BE49-F238E27FC236}">
                <a16:creationId xmlns:a16="http://schemas.microsoft.com/office/drawing/2014/main" id="{3BA3A69C-69FC-2E46-AF89-D4692D4AFEC5}"/>
              </a:ext>
            </a:extLst>
          </p:cNvPr>
          <p:cNvSpPr>
            <a:spLocks noGrp="1"/>
          </p:cNvSpPr>
          <p:nvPr>
            <p:ph type="ftr" sz="quarter" idx="3"/>
          </p:nvPr>
        </p:nvSpPr>
        <p:spPr>
          <a:xfrm>
            <a:off x="8470901" y="6542511"/>
            <a:ext cx="2366962" cy="174949"/>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7" name="Title 1">
            <a:extLst>
              <a:ext uri="{FF2B5EF4-FFF2-40B4-BE49-F238E27FC236}">
                <a16:creationId xmlns:a16="http://schemas.microsoft.com/office/drawing/2014/main" id="{E12A56D2-BF02-B243-B86D-BC1E4AF4AF25}"/>
              </a:ext>
            </a:extLst>
          </p:cNvPr>
          <p:cNvSpPr>
            <a:spLocks noGrp="1"/>
          </p:cNvSpPr>
          <p:nvPr>
            <p:ph type="title" hasCustomPrompt="1"/>
          </p:nvPr>
        </p:nvSpPr>
        <p:spPr>
          <a:xfrm>
            <a:off x="548560" y="816951"/>
            <a:ext cx="7199607"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9" name="Text Placeholder 9">
            <a:extLst>
              <a:ext uri="{FF2B5EF4-FFF2-40B4-BE49-F238E27FC236}">
                <a16:creationId xmlns:a16="http://schemas.microsoft.com/office/drawing/2014/main" id="{07B6029C-5009-B345-84D0-0914CC07DBF2}"/>
              </a:ext>
            </a:extLst>
          </p:cNvPr>
          <p:cNvSpPr>
            <a:spLocks noGrp="1"/>
          </p:cNvSpPr>
          <p:nvPr>
            <p:ph type="body" sz="quarter" idx="50"/>
          </p:nvPr>
        </p:nvSpPr>
        <p:spPr>
          <a:xfrm>
            <a:off x="8470901" y="1812925"/>
            <a:ext cx="3130229" cy="4548188"/>
          </a:xfrm>
        </p:spPr>
        <p:txBody>
          <a:bodyPr>
            <a:noAutofit/>
          </a:bodyPr>
          <a:lstStyle>
            <a:lvl1pPr marL="238125" indent="-238125">
              <a:buClr>
                <a:schemeClr val="accent3"/>
              </a:buClr>
              <a:tabLst/>
              <a:defRPr sz="2400">
                <a:solidFill>
                  <a:schemeClr val="tx1"/>
                </a:solidFill>
              </a:defRPr>
            </a:lvl1pPr>
            <a:lvl2pPr marL="465138" indent="-227013">
              <a:buClr>
                <a:schemeClr val="accent3"/>
              </a:buClr>
              <a:tabLst/>
              <a:defRPr sz="2400">
                <a:solidFill>
                  <a:schemeClr val="tx1"/>
                </a:solidFill>
              </a:defRPr>
            </a:lvl2pPr>
            <a:lvl3pPr marL="690563" indent="-225425">
              <a:buClr>
                <a:schemeClr val="accent3"/>
              </a:buClr>
              <a:tabLst/>
              <a:defRPr sz="1800">
                <a:solidFill>
                  <a:schemeClr val="tx1"/>
                </a:solidFill>
              </a:defRPr>
            </a:lvl3pPr>
            <a:lvl4pPr marL="917575" indent="-227013">
              <a:buClr>
                <a:schemeClr val="accent3"/>
              </a:buClr>
              <a:tabLst/>
              <a:defRPr sz="1800">
                <a:solidFill>
                  <a:schemeClr val="tx1"/>
                </a:solidFill>
              </a:defRPr>
            </a:lvl4pPr>
            <a:lvl5pPr marL="1584000" indent="-208800">
              <a:buClr>
                <a:schemeClr val="accent2"/>
              </a:buClr>
              <a:defRPr sz="1400">
                <a:solidFill>
                  <a:schemeClr val="tx1"/>
                </a:solidFill>
              </a:defRPr>
            </a:lvl5pPr>
            <a:lvl6pPr marL="1800000" indent="-208800">
              <a:buClr>
                <a:schemeClr val="accent2"/>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13">
            <a:extLst>
              <a:ext uri="{FF2B5EF4-FFF2-40B4-BE49-F238E27FC236}">
                <a16:creationId xmlns:a16="http://schemas.microsoft.com/office/drawing/2014/main" id="{E5A3ABC8-AC2B-8049-A163-9CE2054EC27C}"/>
              </a:ext>
            </a:extLst>
          </p:cNvPr>
          <p:cNvSpPr>
            <a:spLocks noGrp="1"/>
          </p:cNvSpPr>
          <p:nvPr>
            <p:ph type="body" sz="quarter" idx="34" hasCustomPrompt="1"/>
          </p:nvPr>
        </p:nvSpPr>
        <p:spPr>
          <a:xfrm>
            <a:off x="548561" y="1812925"/>
            <a:ext cx="7199606" cy="4548188"/>
          </a:xfrm>
        </p:spPr>
        <p:txBody>
          <a:bodyPr>
            <a:no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pic>
        <p:nvPicPr>
          <p:cNvPr id="29" name="Picture 28" descr="A picture containing drawing&#10;&#10;Description automatically generated">
            <a:extLst>
              <a:ext uri="{FF2B5EF4-FFF2-40B4-BE49-F238E27FC236}">
                <a16:creationId xmlns:a16="http://schemas.microsoft.com/office/drawing/2014/main" id="{C42281AE-5CA1-1C4C-9871-434FC49A18A4}"/>
              </a:ext>
            </a:extLst>
          </p:cNvPr>
          <p:cNvPicPr>
            <a:picLocks noChangeAspect="1"/>
          </p:cNvPicPr>
          <p:nvPr/>
        </p:nvPicPr>
        <p:blipFill>
          <a:blip r:embed="rId2"/>
          <a:stretch>
            <a:fillRect/>
          </a:stretch>
        </p:blipFill>
        <p:spPr>
          <a:xfrm>
            <a:off x="438661" y="6360976"/>
            <a:ext cx="1637116" cy="490154"/>
          </a:xfrm>
          <a:prstGeom prst="rect">
            <a:avLst/>
          </a:prstGeom>
        </p:spPr>
      </p:pic>
      <p:sp>
        <p:nvSpPr>
          <p:cNvPr id="10" name="Text Placeholder 17">
            <a:extLst>
              <a:ext uri="{FF2B5EF4-FFF2-40B4-BE49-F238E27FC236}">
                <a16:creationId xmlns:a16="http://schemas.microsoft.com/office/drawing/2014/main" id="{291A2A66-3B67-8E4B-8368-77C9F7E89490}"/>
              </a:ext>
            </a:extLst>
          </p:cNvPr>
          <p:cNvSpPr>
            <a:spLocks noGrp="1"/>
          </p:cNvSpPr>
          <p:nvPr>
            <p:ph type="body" sz="quarter" idx="29" hasCustomPrompt="1"/>
          </p:nvPr>
        </p:nvSpPr>
        <p:spPr>
          <a:xfrm>
            <a:off x="551977" y="1193187"/>
            <a:ext cx="7196190"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cxnSp>
        <p:nvCxnSpPr>
          <p:cNvPr id="11" name="Straight Connector 10">
            <a:extLst>
              <a:ext uri="{FF2B5EF4-FFF2-40B4-BE49-F238E27FC236}">
                <a16:creationId xmlns:a16="http://schemas.microsoft.com/office/drawing/2014/main" id="{30CF9030-01A2-2643-BF0A-373FDE878396}"/>
              </a:ext>
            </a:extLst>
          </p:cNvPr>
          <p:cNvCxnSpPr/>
          <p:nvPr/>
        </p:nvCxnSpPr>
        <p:spPr>
          <a:xfrm>
            <a:off x="8470903" y="1535113"/>
            <a:ext cx="3122607"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62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3 split_teal">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A490443-0EF9-AF47-86DD-7919FA4899C4}"/>
              </a:ext>
            </a:extLst>
          </p:cNvPr>
          <p:cNvSpPr/>
          <p:nvPr/>
        </p:nvSpPr>
        <p:spPr>
          <a:xfrm>
            <a:off x="0" y="0"/>
            <a:ext cx="81153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2" name="Text Placeholder 2">
            <a:extLst>
              <a:ext uri="{FF2B5EF4-FFF2-40B4-BE49-F238E27FC236}">
                <a16:creationId xmlns:a16="http://schemas.microsoft.com/office/drawing/2014/main" id="{1EA8C210-EC08-D648-8F42-1A8A95A8C887}"/>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chemeClr val="bg1"/>
                </a:solidFill>
              </a:rPr>
              <a:t>Insert footer</a:t>
            </a:r>
            <a:endParaRPr lang="en-GB" sz="800" dirty="0">
              <a:solidFill>
                <a:schemeClr val="bg1"/>
              </a:solidFill>
            </a:endParaRPr>
          </a:p>
        </p:txBody>
      </p:sp>
      <p:sp>
        <p:nvSpPr>
          <p:cNvPr id="13" name="Slide Number Placeholder 10">
            <a:extLst>
              <a:ext uri="{FF2B5EF4-FFF2-40B4-BE49-F238E27FC236}">
                <a16:creationId xmlns:a16="http://schemas.microsoft.com/office/drawing/2014/main" id="{7E146D4C-3E1A-E640-903A-9F44761E2C87}"/>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5" name="Footer Placeholder 3">
            <a:extLst>
              <a:ext uri="{FF2B5EF4-FFF2-40B4-BE49-F238E27FC236}">
                <a16:creationId xmlns:a16="http://schemas.microsoft.com/office/drawing/2014/main" id="{3BA3A69C-69FC-2E46-AF89-D4692D4AFEC5}"/>
              </a:ext>
            </a:extLst>
          </p:cNvPr>
          <p:cNvSpPr>
            <a:spLocks noGrp="1"/>
          </p:cNvSpPr>
          <p:nvPr>
            <p:ph type="ftr" sz="quarter" idx="3"/>
          </p:nvPr>
        </p:nvSpPr>
        <p:spPr>
          <a:xfrm>
            <a:off x="8470901" y="6542511"/>
            <a:ext cx="2366962" cy="308619"/>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7" name="Title 1">
            <a:extLst>
              <a:ext uri="{FF2B5EF4-FFF2-40B4-BE49-F238E27FC236}">
                <a16:creationId xmlns:a16="http://schemas.microsoft.com/office/drawing/2014/main" id="{E12A56D2-BF02-B243-B86D-BC1E4AF4AF25}"/>
              </a:ext>
            </a:extLst>
          </p:cNvPr>
          <p:cNvSpPr>
            <a:spLocks noGrp="1"/>
          </p:cNvSpPr>
          <p:nvPr>
            <p:ph type="title" hasCustomPrompt="1"/>
          </p:nvPr>
        </p:nvSpPr>
        <p:spPr>
          <a:xfrm>
            <a:off x="548561" y="816951"/>
            <a:ext cx="7199606"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9" name="Text Placeholder 9">
            <a:extLst>
              <a:ext uri="{FF2B5EF4-FFF2-40B4-BE49-F238E27FC236}">
                <a16:creationId xmlns:a16="http://schemas.microsoft.com/office/drawing/2014/main" id="{07B6029C-5009-B345-84D0-0914CC07DBF2}"/>
              </a:ext>
            </a:extLst>
          </p:cNvPr>
          <p:cNvSpPr>
            <a:spLocks noGrp="1"/>
          </p:cNvSpPr>
          <p:nvPr>
            <p:ph type="body" sz="quarter" idx="50"/>
          </p:nvPr>
        </p:nvSpPr>
        <p:spPr>
          <a:xfrm>
            <a:off x="8470901" y="1812925"/>
            <a:ext cx="3130229" cy="4548188"/>
          </a:xfrm>
        </p:spPr>
        <p:txBody>
          <a:bodyPr>
            <a:normAutofit/>
          </a:bodyPr>
          <a:lstStyle>
            <a:lvl1pPr marL="238125" indent="-238125">
              <a:buClr>
                <a:schemeClr val="accent6"/>
              </a:buClr>
              <a:tabLst/>
              <a:defRPr sz="2400">
                <a:solidFill>
                  <a:schemeClr val="tx1"/>
                </a:solidFill>
              </a:defRPr>
            </a:lvl1pPr>
            <a:lvl2pPr marL="465138" indent="-227013">
              <a:buClr>
                <a:schemeClr val="accent6"/>
              </a:buClr>
              <a:tabLst/>
              <a:defRPr sz="2400">
                <a:solidFill>
                  <a:schemeClr val="tx1"/>
                </a:solidFill>
              </a:defRPr>
            </a:lvl2pPr>
            <a:lvl3pPr marL="690563" indent="-225425">
              <a:buClr>
                <a:schemeClr val="accent6"/>
              </a:buClr>
              <a:tabLst/>
              <a:defRPr sz="1800">
                <a:solidFill>
                  <a:schemeClr val="tx1"/>
                </a:solidFill>
              </a:defRPr>
            </a:lvl3pPr>
            <a:lvl4pPr marL="917575" indent="-227013">
              <a:buClr>
                <a:schemeClr val="accent6"/>
              </a:buClr>
              <a:tabLst/>
              <a:defRPr sz="1800">
                <a:solidFill>
                  <a:schemeClr val="tx1"/>
                </a:solidFill>
              </a:defRPr>
            </a:lvl4pPr>
            <a:lvl5pPr marL="1584000" indent="-208800">
              <a:buClr>
                <a:schemeClr val="accent2"/>
              </a:buClr>
              <a:defRPr sz="1400">
                <a:solidFill>
                  <a:schemeClr val="tx1"/>
                </a:solidFill>
              </a:defRPr>
            </a:lvl5pPr>
            <a:lvl6pPr marL="1800000" indent="-208800">
              <a:buClr>
                <a:schemeClr val="accent2"/>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13">
            <a:extLst>
              <a:ext uri="{FF2B5EF4-FFF2-40B4-BE49-F238E27FC236}">
                <a16:creationId xmlns:a16="http://schemas.microsoft.com/office/drawing/2014/main" id="{E5A3ABC8-AC2B-8049-A163-9CE2054EC27C}"/>
              </a:ext>
            </a:extLst>
          </p:cNvPr>
          <p:cNvSpPr>
            <a:spLocks noGrp="1"/>
          </p:cNvSpPr>
          <p:nvPr>
            <p:ph type="body" sz="quarter" idx="34" hasCustomPrompt="1"/>
          </p:nvPr>
        </p:nvSpPr>
        <p:spPr>
          <a:xfrm>
            <a:off x="548561" y="1812925"/>
            <a:ext cx="7199606" cy="4548188"/>
          </a:xfrm>
        </p:spPr>
        <p:txBody>
          <a:bodyPr>
            <a:norm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pic>
        <p:nvPicPr>
          <p:cNvPr id="29" name="Picture 28" descr="A picture containing drawing&#10;&#10;Description automatically generated">
            <a:extLst>
              <a:ext uri="{FF2B5EF4-FFF2-40B4-BE49-F238E27FC236}">
                <a16:creationId xmlns:a16="http://schemas.microsoft.com/office/drawing/2014/main" id="{C42281AE-5CA1-1C4C-9871-434FC49A18A4}"/>
              </a:ext>
            </a:extLst>
          </p:cNvPr>
          <p:cNvPicPr>
            <a:picLocks noChangeAspect="1"/>
          </p:cNvPicPr>
          <p:nvPr/>
        </p:nvPicPr>
        <p:blipFill>
          <a:blip r:embed="rId2"/>
          <a:stretch>
            <a:fillRect/>
          </a:stretch>
        </p:blipFill>
        <p:spPr>
          <a:xfrm>
            <a:off x="438661" y="6360976"/>
            <a:ext cx="1637116" cy="490154"/>
          </a:xfrm>
          <a:prstGeom prst="rect">
            <a:avLst/>
          </a:prstGeom>
        </p:spPr>
      </p:pic>
      <p:sp>
        <p:nvSpPr>
          <p:cNvPr id="10" name="Text Placeholder 17">
            <a:extLst>
              <a:ext uri="{FF2B5EF4-FFF2-40B4-BE49-F238E27FC236}">
                <a16:creationId xmlns:a16="http://schemas.microsoft.com/office/drawing/2014/main" id="{291A2A66-3B67-8E4B-8368-77C9F7E89490}"/>
              </a:ext>
            </a:extLst>
          </p:cNvPr>
          <p:cNvSpPr>
            <a:spLocks noGrp="1"/>
          </p:cNvSpPr>
          <p:nvPr>
            <p:ph type="body" sz="quarter" idx="29" hasCustomPrompt="1"/>
          </p:nvPr>
        </p:nvSpPr>
        <p:spPr>
          <a:xfrm>
            <a:off x="551976" y="1193187"/>
            <a:ext cx="719618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cxnSp>
        <p:nvCxnSpPr>
          <p:cNvPr id="11" name="Straight Connector 10">
            <a:extLst>
              <a:ext uri="{FF2B5EF4-FFF2-40B4-BE49-F238E27FC236}">
                <a16:creationId xmlns:a16="http://schemas.microsoft.com/office/drawing/2014/main" id="{7831ADC6-DADC-D74A-8291-471C512F7708}"/>
              </a:ext>
            </a:extLst>
          </p:cNvPr>
          <p:cNvCxnSpPr/>
          <p:nvPr/>
        </p:nvCxnSpPr>
        <p:spPr>
          <a:xfrm>
            <a:off x="8470903" y="1535113"/>
            <a:ext cx="3122607"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45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3 split_tight_light gray">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129584-7C6D-8641-A681-03B2B29EE589}"/>
              </a:ext>
            </a:extLst>
          </p:cNvPr>
          <p:cNvSpPr/>
          <p:nvPr/>
        </p:nvSpPr>
        <p:spPr>
          <a:xfrm>
            <a:off x="8484781" y="407988"/>
            <a:ext cx="3707219" cy="6450012"/>
          </a:xfrm>
          <a:prstGeom prst="rect">
            <a:avLst/>
          </a:prstGeom>
          <a:solidFill>
            <a:srgbClr val="009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p:nvSpPr>
        <p:spPr>
          <a:xfrm>
            <a:off x="8115301" y="407988"/>
            <a:ext cx="4076700" cy="6450012"/>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 name="Slide Number Placeholder 10">
            <a:extLst>
              <a:ext uri="{FF2B5EF4-FFF2-40B4-BE49-F238E27FC236}">
                <a16:creationId xmlns:a16="http://schemas.microsoft.com/office/drawing/2014/main" id="{AA7D0C98-CB62-1B42-992B-1B88BC9220BB}"/>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1" name="Footer Placeholder 3">
            <a:extLst>
              <a:ext uri="{FF2B5EF4-FFF2-40B4-BE49-F238E27FC236}">
                <a16:creationId xmlns:a16="http://schemas.microsoft.com/office/drawing/2014/main" id="{4B1C5B0C-AD29-E24B-A1CE-DA6B30B0C769}"/>
              </a:ext>
            </a:extLst>
          </p:cNvPr>
          <p:cNvSpPr>
            <a:spLocks noGrp="1"/>
          </p:cNvSpPr>
          <p:nvPr>
            <p:ph type="ftr" sz="quarter" idx="3"/>
          </p:nvPr>
        </p:nvSpPr>
        <p:spPr>
          <a:xfrm>
            <a:off x="8484779" y="6542512"/>
            <a:ext cx="2340383" cy="160696"/>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3" name="Title 1">
            <a:extLst>
              <a:ext uri="{FF2B5EF4-FFF2-40B4-BE49-F238E27FC236}">
                <a16:creationId xmlns:a16="http://schemas.microsoft.com/office/drawing/2014/main" id="{882159A6-4C6F-154B-92F4-BCDA42B7F7EE}"/>
              </a:ext>
            </a:extLst>
          </p:cNvPr>
          <p:cNvSpPr>
            <a:spLocks noGrp="1"/>
          </p:cNvSpPr>
          <p:nvPr>
            <p:ph type="title" hasCustomPrompt="1"/>
          </p:nvPr>
        </p:nvSpPr>
        <p:spPr>
          <a:xfrm>
            <a:off x="571780" y="816951"/>
            <a:ext cx="7162507"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5" name="Text Placeholder 13">
            <a:extLst>
              <a:ext uri="{FF2B5EF4-FFF2-40B4-BE49-F238E27FC236}">
                <a16:creationId xmlns:a16="http://schemas.microsoft.com/office/drawing/2014/main" id="{6AE4E7B4-C96C-B544-B17D-C874C8DA1F8B}"/>
              </a:ext>
            </a:extLst>
          </p:cNvPr>
          <p:cNvSpPr>
            <a:spLocks noGrp="1"/>
          </p:cNvSpPr>
          <p:nvPr>
            <p:ph type="body" sz="quarter" idx="34" hasCustomPrompt="1"/>
          </p:nvPr>
        </p:nvSpPr>
        <p:spPr>
          <a:xfrm>
            <a:off x="562435" y="1812925"/>
            <a:ext cx="7171853" cy="4548188"/>
          </a:xfrm>
        </p:spPr>
        <p:txBody>
          <a:bodyPr>
            <a:norm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6" name="Text Placeholder 9">
            <a:extLst>
              <a:ext uri="{FF2B5EF4-FFF2-40B4-BE49-F238E27FC236}">
                <a16:creationId xmlns:a16="http://schemas.microsoft.com/office/drawing/2014/main" id="{687EC923-F285-F84B-8FDF-726659895249}"/>
              </a:ext>
            </a:extLst>
          </p:cNvPr>
          <p:cNvSpPr>
            <a:spLocks noGrp="1"/>
          </p:cNvSpPr>
          <p:nvPr>
            <p:ph type="body" sz="quarter" idx="52"/>
          </p:nvPr>
        </p:nvSpPr>
        <p:spPr>
          <a:xfrm>
            <a:off x="8484781" y="1812925"/>
            <a:ext cx="3116352" cy="4548188"/>
          </a:xfrm>
        </p:spPr>
        <p:txBody>
          <a:bodyPr>
            <a:normAutofit/>
          </a:bodyPr>
          <a:lstStyle>
            <a:lvl1pPr marL="238125" indent="-238125">
              <a:buClr>
                <a:schemeClr val="accent1"/>
              </a:buClr>
              <a:tabLst/>
              <a:defRPr sz="2400">
                <a:solidFill>
                  <a:schemeClr val="tx1"/>
                </a:solidFill>
              </a:defRPr>
            </a:lvl1pPr>
            <a:lvl2pPr marL="465138" indent="-227013">
              <a:buClr>
                <a:schemeClr val="accent1"/>
              </a:buClr>
              <a:tabLst/>
              <a:defRPr sz="2400">
                <a:solidFill>
                  <a:schemeClr val="tx1"/>
                </a:solidFill>
              </a:defRPr>
            </a:lvl2pPr>
            <a:lvl3pPr marL="690563" indent="-225425">
              <a:buClr>
                <a:schemeClr val="accent1"/>
              </a:buClr>
              <a:tabLst/>
              <a:defRPr sz="1800">
                <a:solidFill>
                  <a:schemeClr val="tx1"/>
                </a:solidFill>
              </a:defRPr>
            </a:lvl3pPr>
            <a:lvl4pPr marL="917575" indent="-227013">
              <a:buClr>
                <a:schemeClr val="accent1"/>
              </a:buClr>
              <a:tabLst/>
              <a:defRPr sz="1800">
                <a:solidFill>
                  <a:schemeClr val="tx1"/>
                </a:solidFill>
              </a:defRPr>
            </a:lvl4pPr>
            <a:lvl5pPr marL="1584000" indent="-208800">
              <a:buClr>
                <a:schemeClr val="bg1"/>
              </a:buClr>
              <a:defRPr sz="1400">
                <a:solidFill>
                  <a:schemeClr val="bg1"/>
                </a:solidFill>
              </a:defRPr>
            </a:lvl5pPr>
            <a:lvl6pPr marL="1800000" indent="-208800">
              <a:buClr>
                <a:schemeClr val="bg1"/>
              </a:buClr>
              <a:buFont typeface="System Font"/>
              <a:buChar char="–"/>
              <a:defRPr sz="14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17">
            <a:extLst>
              <a:ext uri="{FF2B5EF4-FFF2-40B4-BE49-F238E27FC236}">
                <a16:creationId xmlns:a16="http://schemas.microsoft.com/office/drawing/2014/main" id="{A92CD684-3B32-9142-A03D-457AE78EEAC7}"/>
              </a:ext>
            </a:extLst>
          </p:cNvPr>
          <p:cNvSpPr>
            <a:spLocks noGrp="1"/>
          </p:cNvSpPr>
          <p:nvPr>
            <p:ph type="body" sz="quarter" idx="29" hasCustomPrompt="1"/>
          </p:nvPr>
        </p:nvSpPr>
        <p:spPr>
          <a:xfrm>
            <a:off x="582457" y="1193187"/>
            <a:ext cx="7171850"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cxnSp>
        <p:nvCxnSpPr>
          <p:cNvPr id="12" name="Straight Connector 11">
            <a:extLst>
              <a:ext uri="{FF2B5EF4-FFF2-40B4-BE49-F238E27FC236}">
                <a16:creationId xmlns:a16="http://schemas.microsoft.com/office/drawing/2014/main" id="{E49324B8-BBEB-ED41-A1C4-A7F1611FCC67}"/>
              </a:ext>
            </a:extLst>
          </p:cNvPr>
          <p:cNvCxnSpPr/>
          <p:nvPr/>
        </p:nvCxnSpPr>
        <p:spPr>
          <a:xfrm>
            <a:off x="8470903" y="1535113"/>
            <a:ext cx="312260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8564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3 split_right_purpl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129584-7C6D-8641-A681-03B2B29EE589}"/>
              </a:ext>
            </a:extLst>
          </p:cNvPr>
          <p:cNvSpPr/>
          <p:nvPr/>
        </p:nvSpPr>
        <p:spPr>
          <a:xfrm>
            <a:off x="8484781" y="407988"/>
            <a:ext cx="3707219" cy="6450012"/>
          </a:xfrm>
          <a:prstGeom prst="rect">
            <a:avLst/>
          </a:prstGeom>
          <a:solidFill>
            <a:srgbClr val="009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p:nvSpPr>
        <p:spPr>
          <a:xfrm>
            <a:off x="8115301" y="407988"/>
            <a:ext cx="4076700" cy="6450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 name="Slide Number Placeholder 10">
            <a:extLst>
              <a:ext uri="{FF2B5EF4-FFF2-40B4-BE49-F238E27FC236}">
                <a16:creationId xmlns:a16="http://schemas.microsoft.com/office/drawing/2014/main" id="{AA7D0C98-CB62-1B42-992B-1B88BC9220BB}"/>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bg1"/>
                </a:solidFill>
              </a:defRPr>
            </a:lvl1pPr>
          </a:lstStyle>
          <a:p>
            <a:fld id="{80D4CD1F-3ABF-4AB2-AA63-3A3D76DF83A0}" type="slidenum">
              <a:rPr lang="en-US" smtClean="0"/>
              <a:t>‹#›</a:t>
            </a:fld>
            <a:endParaRPr lang="en-US"/>
          </a:p>
        </p:txBody>
      </p:sp>
      <p:sp>
        <p:nvSpPr>
          <p:cNvPr id="11" name="Footer Placeholder 3">
            <a:extLst>
              <a:ext uri="{FF2B5EF4-FFF2-40B4-BE49-F238E27FC236}">
                <a16:creationId xmlns:a16="http://schemas.microsoft.com/office/drawing/2014/main" id="{4B1C5B0C-AD29-E24B-A1CE-DA6B30B0C769}"/>
              </a:ext>
            </a:extLst>
          </p:cNvPr>
          <p:cNvSpPr>
            <a:spLocks noGrp="1"/>
          </p:cNvSpPr>
          <p:nvPr>
            <p:ph type="ftr" sz="quarter" idx="3"/>
          </p:nvPr>
        </p:nvSpPr>
        <p:spPr>
          <a:xfrm>
            <a:off x="8484779" y="6542512"/>
            <a:ext cx="2340383" cy="160696"/>
          </a:xfrm>
          <a:prstGeom prst="rect">
            <a:avLst/>
          </a:prstGeom>
        </p:spPr>
        <p:txBody>
          <a:bodyPr vert="horz" lIns="0" tIns="0" rIns="0" bIns="0" rtlCol="0" anchor="t">
            <a:noAutofit/>
          </a:bodyPr>
          <a:lstStyle>
            <a:lvl1pPr algn="r">
              <a:defRPr sz="800">
                <a:solidFill>
                  <a:schemeClr val="bg1"/>
                </a:solidFill>
              </a:defRPr>
            </a:lvl1pPr>
          </a:lstStyle>
          <a:p>
            <a:r>
              <a:rPr lang="en-US"/>
              <a:t>© 2020 Clarivate Analytics</a:t>
            </a:r>
          </a:p>
        </p:txBody>
      </p:sp>
      <p:sp>
        <p:nvSpPr>
          <p:cNvPr id="13" name="Title 1">
            <a:extLst>
              <a:ext uri="{FF2B5EF4-FFF2-40B4-BE49-F238E27FC236}">
                <a16:creationId xmlns:a16="http://schemas.microsoft.com/office/drawing/2014/main" id="{882159A6-4C6F-154B-92F4-BCDA42B7F7EE}"/>
              </a:ext>
            </a:extLst>
          </p:cNvPr>
          <p:cNvSpPr>
            <a:spLocks noGrp="1"/>
          </p:cNvSpPr>
          <p:nvPr>
            <p:ph type="title" hasCustomPrompt="1"/>
          </p:nvPr>
        </p:nvSpPr>
        <p:spPr>
          <a:xfrm>
            <a:off x="571780" y="816951"/>
            <a:ext cx="7162507"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5" name="Text Placeholder 13">
            <a:extLst>
              <a:ext uri="{FF2B5EF4-FFF2-40B4-BE49-F238E27FC236}">
                <a16:creationId xmlns:a16="http://schemas.microsoft.com/office/drawing/2014/main" id="{6AE4E7B4-C96C-B544-B17D-C874C8DA1F8B}"/>
              </a:ext>
            </a:extLst>
          </p:cNvPr>
          <p:cNvSpPr>
            <a:spLocks noGrp="1"/>
          </p:cNvSpPr>
          <p:nvPr>
            <p:ph type="body" sz="quarter" idx="34" hasCustomPrompt="1"/>
          </p:nvPr>
        </p:nvSpPr>
        <p:spPr>
          <a:xfrm>
            <a:off x="562435" y="1812925"/>
            <a:ext cx="7171853" cy="4548188"/>
          </a:xfrm>
        </p:spPr>
        <p:txBody>
          <a:bodyPr>
            <a:norm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6" name="Text Placeholder 9">
            <a:extLst>
              <a:ext uri="{FF2B5EF4-FFF2-40B4-BE49-F238E27FC236}">
                <a16:creationId xmlns:a16="http://schemas.microsoft.com/office/drawing/2014/main" id="{687EC923-F285-F84B-8FDF-726659895249}"/>
              </a:ext>
            </a:extLst>
          </p:cNvPr>
          <p:cNvSpPr>
            <a:spLocks noGrp="1"/>
          </p:cNvSpPr>
          <p:nvPr>
            <p:ph type="body" sz="quarter" idx="52"/>
          </p:nvPr>
        </p:nvSpPr>
        <p:spPr>
          <a:xfrm>
            <a:off x="8484781" y="1812925"/>
            <a:ext cx="3116352" cy="4548188"/>
          </a:xfrm>
        </p:spPr>
        <p:txBody>
          <a:bodyPr>
            <a:normAutofit/>
          </a:bodyPr>
          <a:lstStyle>
            <a:lvl1pPr marL="238125" indent="-238125">
              <a:buClr>
                <a:schemeClr val="bg1"/>
              </a:buClr>
              <a:tabLst/>
              <a:defRPr sz="2400">
                <a:solidFill>
                  <a:schemeClr val="bg1"/>
                </a:solidFill>
              </a:defRPr>
            </a:lvl1pPr>
            <a:lvl2pPr marL="465138" indent="-227013">
              <a:buClr>
                <a:schemeClr val="bg1"/>
              </a:buClr>
              <a:tabLst/>
              <a:defRPr sz="2400">
                <a:solidFill>
                  <a:schemeClr val="bg1"/>
                </a:solidFill>
              </a:defRPr>
            </a:lvl2pPr>
            <a:lvl3pPr marL="690563" indent="-225425">
              <a:buClr>
                <a:schemeClr val="bg1"/>
              </a:buClr>
              <a:tabLst/>
              <a:defRPr sz="1800">
                <a:solidFill>
                  <a:schemeClr val="bg1"/>
                </a:solidFill>
              </a:defRPr>
            </a:lvl3pPr>
            <a:lvl4pPr marL="917575" indent="-227013">
              <a:buClr>
                <a:schemeClr val="bg1"/>
              </a:buClr>
              <a:tabLst/>
              <a:defRPr sz="1800">
                <a:solidFill>
                  <a:schemeClr val="bg1"/>
                </a:solidFill>
              </a:defRPr>
            </a:lvl4pPr>
            <a:lvl5pPr marL="1584000" indent="-208800">
              <a:buClr>
                <a:schemeClr val="bg1"/>
              </a:buClr>
              <a:defRPr sz="1400">
                <a:solidFill>
                  <a:schemeClr val="bg1"/>
                </a:solidFill>
              </a:defRPr>
            </a:lvl5pPr>
            <a:lvl6pPr marL="1800000" indent="-208800">
              <a:buClr>
                <a:schemeClr val="bg1"/>
              </a:buClr>
              <a:buFont typeface="System Font"/>
              <a:buChar char="–"/>
              <a:defRPr sz="14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17">
            <a:extLst>
              <a:ext uri="{FF2B5EF4-FFF2-40B4-BE49-F238E27FC236}">
                <a16:creationId xmlns:a16="http://schemas.microsoft.com/office/drawing/2014/main" id="{5C9800EF-35F1-9D43-8429-3F06A528F38C}"/>
              </a:ext>
            </a:extLst>
          </p:cNvPr>
          <p:cNvSpPr>
            <a:spLocks noGrp="1"/>
          </p:cNvSpPr>
          <p:nvPr>
            <p:ph type="body" sz="quarter" idx="29" hasCustomPrompt="1"/>
          </p:nvPr>
        </p:nvSpPr>
        <p:spPr>
          <a:xfrm>
            <a:off x="582456" y="1193187"/>
            <a:ext cx="7171851"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cxnSp>
        <p:nvCxnSpPr>
          <p:cNvPr id="12" name="Straight Connector 11">
            <a:extLst>
              <a:ext uri="{FF2B5EF4-FFF2-40B4-BE49-F238E27FC236}">
                <a16:creationId xmlns:a16="http://schemas.microsoft.com/office/drawing/2014/main" id="{8D8C4CA7-444A-9547-AFC7-8677D702CDCA}"/>
              </a:ext>
            </a:extLst>
          </p:cNvPr>
          <p:cNvCxnSpPr/>
          <p:nvPr/>
        </p:nvCxnSpPr>
        <p:spPr>
          <a:xfrm>
            <a:off x="8470903" y="1535113"/>
            <a:ext cx="312260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5782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3 split_right_dark blu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129584-7C6D-8641-A681-03B2B29EE589}"/>
              </a:ext>
            </a:extLst>
          </p:cNvPr>
          <p:cNvSpPr/>
          <p:nvPr/>
        </p:nvSpPr>
        <p:spPr>
          <a:xfrm>
            <a:off x="8484781" y="407988"/>
            <a:ext cx="3707219" cy="6450012"/>
          </a:xfrm>
          <a:prstGeom prst="rect">
            <a:avLst/>
          </a:prstGeom>
          <a:solidFill>
            <a:srgbClr val="009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p:nvSpPr>
        <p:spPr>
          <a:xfrm>
            <a:off x="8115301" y="407988"/>
            <a:ext cx="4076700" cy="6450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 name="Slide Number Placeholder 10">
            <a:extLst>
              <a:ext uri="{FF2B5EF4-FFF2-40B4-BE49-F238E27FC236}">
                <a16:creationId xmlns:a16="http://schemas.microsoft.com/office/drawing/2014/main" id="{AA7D0C98-CB62-1B42-992B-1B88BC9220BB}"/>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bg1"/>
                </a:solidFill>
              </a:defRPr>
            </a:lvl1pPr>
          </a:lstStyle>
          <a:p>
            <a:fld id="{80D4CD1F-3ABF-4AB2-AA63-3A3D76DF83A0}" type="slidenum">
              <a:rPr lang="en-US" smtClean="0"/>
              <a:t>‹#›</a:t>
            </a:fld>
            <a:endParaRPr lang="en-US"/>
          </a:p>
        </p:txBody>
      </p:sp>
      <p:sp>
        <p:nvSpPr>
          <p:cNvPr id="11" name="Footer Placeholder 3">
            <a:extLst>
              <a:ext uri="{FF2B5EF4-FFF2-40B4-BE49-F238E27FC236}">
                <a16:creationId xmlns:a16="http://schemas.microsoft.com/office/drawing/2014/main" id="{4B1C5B0C-AD29-E24B-A1CE-DA6B30B0C769}"/>
              </a:ext>
            </a:extLst>
          </p:cNvPr>
          <p:cNvSpPr>
            <a:spLocks noGrp="1"/>
          </p:cNvSpPr>
          <p:nvPr>
            <p:ph type="ftr" sz="quarter" idx="3"/>
          </p:nvPr>
        </p:nvSpPr>
        <p:spPr>
          <a:xfrm>
            <a:off x="8484779" y="6542512"/>
            <a:ext cx="2340383" cy="160696"/>
          </a:xfrm>
          <a:prstGeom prst="rect">
            <a:avLst/>
          </a:prstGeom>
        </p:spPr>
        <p:txBody>
          <a:bodyPr vert="horz" lIns="0" tIns="0" rIns="0" bIns="0" rtlCol="0" anchor="t">
            <a:noAutofit/>
          </a:bodyPr>
          <a:lstStyle>
            <a:lvl1pPr algn="r">
              <a:defRPr sz="800">
                <a:solidFill>
                  <a:schemeClr val="bg1"/>
                </a:solidFill>
              </a:defRPr>
            </a:lvl1pPr>
          </a:lstStyle>
          <a:p>
            <a:r>
              <a:rPr lang="en-US"/>
              <a:t>© 2020 Clarivate Analytics</a:t>
            </a:r>
          </a:p>
        </p:txBody>
      </p:sp>
      <p:sp>
        <p:nvSpPr>
          <p:cNvPr id="13" name="Title 1">
            <a:extLst>
              <a:ext uri="{FF2B5EF4-FFF2-40B4-BE49-F238E27FC236}">
                <a16:creationId xmlns:a16="http://schemas.microsoft.com/office/drawing/2014/main" id="{882159A6-4C6F-154B-92F4-BCDA42B7F7EE}"/>
              </a:ext>
            </a:extLst>
          </p:cNvPr>
          <p:cNvSpPr>
            <a:spLocks noGrp="1"/>
          </p:cNvSpPr>
          <p:nvPr>
            <p:ph type="title" hasCustomPrompt="1"/>
          </p:nvPr>
        </p:nvSpPr>
        <p:spPr>
          <a:xfrm>
            <a:off x="571780" y="816951"/>
            <a:ext cx="7162507"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5" name="Text Placeholder 13">
            <a:extLst>
              <a:ext uri="{FF2B5EF4-FFF2-40B4-BE49-F238E27FC236}">
                <a16:creationId xmlns:a16="http://schemas.microsoft.com/office/drawing/2014/main" id="{6AE4E7B4-C96C-B544-B17D-C874C8DA1F8B}"/>
              </a:ext>
            </a:extLst>
          </p:cNvPr>
          <p:cNvSpPr>
            <a:spLocks noGrp="1"/>
          </p:cNvSpPr>
          <p:nvPr>
            <p:ph type="body" sz="quarter" idx="34" hasCustomPrompt="1"/>
          </p:nvPr>
        </p:nvSpPr>
        <p:spPr>
          <a:xfrm>
            <a:off x="562435" y="1812925"/>
            <a:ext cx="7171853" cy="4548188"/>
          </a:xfrm>
        </p:spPr>
        <p:txBody>
          <a:bodyPr>
            <a:normAutofit/>
          </a:bodyPr>
          <a:lstStyle>
            <a:lvl1pPr marL="360000" indent="-360000">
              <a:lnSpc>
                <a:spcPct val="85000"/>
              </a:lnSpc>
              <a:spcBef>
                <a:spcPts val="600"/>
              </a:spcBef>
              <a:spcAft>
                <a:spcPts val="400"/>
              </a:spcAft>
              <a:buClr>
                <a:schemeClr val="accent3"/>
              </a:buClr>
              <a:defRPr sz="3000">
                <a:solidFill>
                  <a:schemeClr val="tx1"/>
                </a:solidFill>
              </a:defRPr>
            </a:lvl1pPr>
            <a:lvl2pPr marL="828000" indent="-432000">
              <a:lnSpc>
                <a:spcPct val="85000"/>
              </a:lnSpc>
              <a:spcBef>
                <a:spcPts val="600"/>
              </a:spcBef>
              <a:spcAft>
                <a:spcPts val="400"/>
              </a:spcAft>
              <a:buClr>
                <a:schemeClr val="accent3"/>
              </a:buClr>
              <a:defRPr sz="3000">
                <a:solidFill>
                  <a:schemeClr val="tx1"/>
                </a:solidFill>
              </a:defRPr>
            </a:lvl2pPr>
            <a:lvl3pPr marL="1216800" indent="-378000">
              <a:lnSpc>
                <a:spcPct val="90000"/>
              </a:lnSpc>
              <a:spcBef>
                <a:spcPts val="600"/>
              </a:spcBef>
              <a:spcAft>
                <a:spcPts val="400"/>
              </a:spcAft>
              <a:buClr>
                <a:schemeClr val="accent3"/>
              </a:buClr>
              <a:defRPr sz="2400">
                <a:solidFill>
                  <a:schemeClr val="tx1"/>
                </a:solidFill>
              </a:defRPr>
            </a:lvl3pPr>
            <a:lvl4pPr marL="1598400" indent="-378000">
              <a:lnSpc>
                <a:spcPct val="90000"/>
              </a:lnSpc>
              <a:spcBef>
                <a:spcPts val="600"/>
              </a:spcBef>
              <a:spcAft>
                <a:spcPts val="400"/>
              </a:spcAft>
              <a:buClr>
                <a:schemeClr val="accent3"/>
              </a:buClr>
              <a:defRPr sz="2400">
                <a:solidFill>
                  <a:schemeClr val="tx1"/>
                </a:solidFill>
              </a:defRPr>
            </a:lvl4pPr>
            <a:lvl5pPr marL="1872000" indent="-252000">
              <a:lnSpc>
                <a:spcPct val="90000"/>
              </a:lnSpc>
              <a:spcBef>
                <a:spcPts val="600"/>
              </a:spcBef>
              <a:spcAft>
                <a:spcPts val="400"/>
              </a:spcAft>
              <a:buClr>
                <a:schemeClr val="accent3"/>
              </a:buClr>
              <a:defRPr sz="1800">
                <a:solidFill>
                  <a:schemeClr val="tx1"/>
                </a:solidFill>
              </a:defRPr>
            </a:lvl5pPr>
            <a:lvl6pPr marL="2149200" indent="-252000">
              <a:lnSpc>
                <a:spcPct val="90000"/>
              </a:lnSpc>
              <a:spcBef>
                <a:spcPts val="600"/>
              </a:spcBef>
              <a:spcAft>
                <a:spcPts val="400"/>
              </a:spcAft>
              <a:buClr>
                <a:schemeClr val="accent3"/>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6" name="Text Placeholder 9">
            <a:extLst>
              <a:ext uri="{FF2B5EF4-FFF2-40B4-BE49-F238E27FC236}">
                <a16:creationId xmlns:a16="http://schemas.microsoft.com/office/drawing/2014/main" id="{687EC923-F285-F84B-8FDF-726659895249}"/>
              </a:ext>
            </a:extLst>
          </p:cNvPr>
          <p:cNvSpPr>
            <a:spLocks noGrp="1"/>
          </p:cNvSpPr>
          <p:nvPr>
            <p:ph type="body" sz="quarter" idx="52"/>
          </p:nvPr>
        </p:nvSpPr>
        <p:spPr>
          <a:xfrm>
            <a:off x="8484781" y="1812925"/>
            <a:ext cx="3116352" cy="4548188"/>
          </a:xfrm>
        </p:spPr>
        <p:txBody>
          <a:bodyPr>
            <a:normAutofit/>
          </a:bodyPr>
          <a:lstStyle>
            <a:lvl1pPr marL="238125" indent="-238125">
              <a:buClr>
                <a:schemeClr val="bg1"/>
              </a:buClr>
              <a:tabLst/>
              <a:defRPr sz="2400">
                <a:solidFill>
                  <a:schemeClr val="bg1"/>
                </a:solidFill>
              </a:defRPr>
            </a:lvl1pPr>
            <a:lvl2pPr marL="465138" indent="-227013">
              <a:buClr>
                <a:schemeClr val="bg1"/>
              </a:buClr>
              <a:tabLst/>
              <a:defRPr sz="2400">
                <a:solidFill>
                  <a:schemeClr val="bg1"/>
                </a:solidFill>
              </a:defRPr>
            </a:lvl2pPr>
            <a:lvl3pPr marL="690563" indent="-225425">
              <a:buClr>
                <a:schemeClr val="bg1"/>
              </a:buClr>
              <a:tabLst/>
              <a:defRPr sz="1800">
                <a:solidFill>
                  <a:schemeClr val="bg1"/>
                </a:solidFill>
              </a:defRPr>
            </a:lvl3pPr>
            <a:lvl4pPr marL="917575" indent="-227013">
              <a:buClr>
                <a:schemeClr val="bg1"/>
              </a:buClr>
              <a:tabLst/>
              <a:defRPr sz="1800">
                <a:solidFill>
                  <a:schemeClr val="bg1"/>
                </a:solidFill>
              </a:defRPr>
            </a:lvl4pPr>
            <a:lvl5pPr marL="1584000" indent="-208800">
              <a:buClr>
                <a:schemeClr val="bg1"/>
              </a:buClr>
              <a:defRPr sz="1400">
                <a:solidFill>
                  <a:schemeClr val="bg1"/>
                </a:solidFill>
              </a:defRPr>
            </a:lvl5pPr>
            <a:lvl6pPr marL="1800000" indent="-208800">
              <a:buClr>
                <a:schemeClr val="bg1"/>
              </a:buClr>
              <a:buFont typeface="System Font"/>
              <a:buChar char="–"/>
              <a:defRPr sz="14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17">
            <a:extLst>
              <a:ext uri="{FF2B5EF4-FFF2-40B4-BE49-F238E27FC236}">
                <a16:creationId xmlns:a16="http://schemas.microsoft.com/office/drawing/2014/main" id="{6E6C75A2-9680-A84F-BB9D-C51848589CCC}"/>
              </a:ext>
            </a:extLst>
          </p:cNvPr>
          <p:cNvSpPr>
            <a:spLocks noGrp="1"/>
          </p:cNvSpPr>
          <p:nvPr>
            <p:ph type="body" sz="quarter" idx="29" hasCustomPrompt="1"/>
          </p:nvPr>
        </p:nvSpPr>
        <p:spPr>
          <a:xfrm>
            <a:off x="582456" y="1193187"/>
            <a:ext cx="7171851"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cxnSp>
        <p:nvCxnSpPr>
          <p:cNvPr id="12" name="Straight Connector 11">
            <a:extLst>
              <a:ext uri="{FF2B5EF4-FFF2-40B4-BE49-F238E27FC236}">
                <a16:creationId xmlns:a16="http://schemas.microsoft.com/office/drawing/2014/main" id="{7DD62334-16F0-DB43-A84D-877F3FF18995}"/>
              </a:ext>
            </a:extLst>
          </p:cNvPr>
          <p:cNvCxnSpPr/>
          <p:nvPr/>
        </p:nvCxnSpPr>
        <p:spPr>
          <a:xfrm>
            <a:off x="8470903" y="1535113"/>
            <a:ext cx="312260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437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_Clarivate_MM hero">
    <p:bg>
      <p:bgPr>
        <a:solidFill>
          <a:schemeClr val="bg1"/>
        </a:solidFill>
        <a:effectLst/>
      </p:bgPr>
    </p:bg>
    <p:spTree>
      <p:nvGrpSpPr>
        <p:cNvPr id="1" name=""/>
        <p:cNvGrpSpPr/>
        <p:nvPr/>
      </p:nvGrpSpPr>
      <p:grpSpPr>
        <a:xfrm>
          <a:off x="0" y="0"/>
          <a:ext cx="0" cy="0"/>
          <a:chOff x="0" y="0"/>
          <a:chExt cx="0" cy="0"/>
        </a:xfrm>
      </p:grpSpPr>
      <p:pic>
        <p:nvPicPr>
          <p:cNvPr id="3" name="Picture 2" descr="A close up of a device&#10;&#10;Description automatically generated">
            <a:extLst>
              <a:ext uri="{FF2B5EF4-FFF2-40B4-BE49-F238E27FC236}">
                <a16:creationId xmlns:a16="http://schemas.microsoft.com/office/drawing/2014/main" id="{622413A7-4AA0-634A-98EF-4BF7F45FE85F}"/>
              </a:ext>
            </a:extLst>
          </p:cNvPr>
          <p:cNvPicPr>
            <a:picLocks noChangeAspect="1"/>
          </p:cNvPicPr>
          <p:nvPr/>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9" name="Picture 8" descr="A close up of a flower&#10;&#10;Description automatically generated">
            <a:extLst>
              <a:ext uri="{FF2B5EF4-FFF2-40B4-BE49-F238E27FC236}">
                <a16:creationId xmlns:a16="http://schemas.microsoft.com/office/drawing/2014/main" id="{08F16B56-DBBF-1740-9132-2CFFE1B0C673}"/>
              </a:ext>
            </a:extLst>
          </p:cNvPr>
          <p:cNvPicPr>
            <a:picLocks noChangeAspect="1"/>
          </p:cNvPicPr>
          <p:nvPr/>
        </p:nvPicPr>
        <p:blipFill>
          <a:blip r:embed="rId3"/>
          <a:stretch>
            <a:fillRect/>
          </a:stretch>
        </p:blipFill>
        <p:spPr>
          <a:xfrm>
            <a:off x="360290" y="265773"/>
            <a:ext cx="2799590" cy="838200"/>
          </a:xfrm>
          <a:prstGeom prst="rect">
            <a:avLst/>
          </a:prstGeom>
        </p:spPr>
      </p:pic>
    </p:spTree>
    <p:extLst>
      <p:ext uri="{BB962C8B-B14F-4D97-AF65-F5344CB8AC3E}">
        <p14:creationId xmlns:p14="http://schemas.microsoft.com/office/powerpoint/2010/main" val="1673705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3 split_right_teal">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129584-7C6D-8641-A681-03B2B29EE589}"/>
              </a:ext>
            </a:extLst>
          </p:cNvPr>
          <p:cNvSpPr/>
          <p:nvPr/>
        </p:nvSpPr>
        <p:spPr>
          <a:xfrm>
            <a:off x="8484781" y="407988"/>
            <a:ext cx="3707219" cy="6450012"/>
          </a:xfrm>
          <a:prstGeom prst="rect">
            <a:avLst/>
          </a:prstGeom>
          <a:solidFill>
            <a:srgbClr val="009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p:nvSpPr>
        <p:spPr>
          <a:xfrm>
            <a:off x="8115301" y="407988"/>
            <a:ext cx="4076700" cy="6450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 name="Slide Number Placeholder 10">
            <a:extLst>
              <a:ext uri="{FF2B5EF4-FFF2-40B4-BE49-F238E27FC236}">
                <a16:creationId xmlns:a16="http://schemas.microsoft.com/office/drawing/2014/main" id="{AA7D0C98-CB62-1B42-992B-1B88BC9220BB}"/>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bg1"/>
                </a:solidFill>
              </a:defRPr>
            </a:lvl1pPr>
          </a:lstStyle>
          <a:p>
            <a:fld id="{80D4CD1F-3ABF-4AB2-AA63-3A3D76DF83A0}" type="slidenum">
              <a:rPr lang="en-US" smtClean="0"/>
              <a:t>‹#›</a:t>
            </a:fld>
            <a:endParaRPr lang="en-US"/>
          </a:p>
        </p:txBody>
      </p:sp>
      <p:sp>
        <p:nvSpPr>
          <p:cNvPr id="11" name="Footer Placeholder 3">
            <a:extLst>
              <a:ext uri="{FF2B5EF4-FFF2-40B4-BE49-F238E27FC236}">
                <a16:creationId xmlns:a16="http://schemas.microsoft.com/office/drawing/2014/main" id="{4B1C5B0C-AD29-E24B-A1CE-DA6B30B0C769}"/>
              </a:ext>
            </a:extLst>
          </p:cNvPr>
          <p:cNvSpPr>
            <a:spLocks noGrp="1"/>
          </p:cNvSpPr>
          <p:nvPr>
            <p:ph type="ftr" sz="quarter" idx="3"/>
          </p:nvPr>
        </p:nvSpPr>
        <p:spPr>
          <a:xfrm>
            <a:off x="8484779" y="6542512"/>
            <a:ext cx="2340383" cy="160696"/>
          </a:xfrm>
          <a:prstGeom prst="rect">
            <a:avLst/>
          </a:prstGeom>
        </p:spPr>
        <p:txBody>
          <a:bodyPr vert="horz" lIns="0" tIns="0" rIns="0" bIns="0" rtlCol="0" anchor="t">
            <a:noAutofit/>
          </a:bodyPr>
          <a:lstStyle>
            <a:lvl1pPr algn="r">
              <a:defRPr sz="800">
                <a:solidFill>
                  <a:schemeClr val="bg1"/>
                </a:solidFill>
              </a:defRPr>
            </a:lvl1pPr>
          </a:lstStyle>
          <a:p>
            <a:r>
              <a:rPr lang="en-US"/>
              <a:t>© 2020 Clarivate Analytics</a:t>
            </a:r>
          </a:p>
        </p:txBody>
      </p:sp>
      <p:sp>
        <p:nvSpPr>
          <p:cNvPr id="13" name="Title 1">
            <a:extLst>
              <a:ext uri="{FF2B5EF4-FFF2-40B4-BE49-F238E27FC236}">
                <a16:creationId xmlns:a16="http://schemas.microsoft.com/office/drawing/2014/main" id="{882159A6-4C6F-154B-92F4-BCDA42B7F7EE}"/>
              </a:ext>
            </a:extLst>
          </p:cNvPr>
          <p:cNvSpPr>
            <a:spLocks noGrp="1"/>
          </p:cNvSpPr>
          <p:nvPr>
            <p:ph type="title" hasCustomPrompt="1"/>
          </p:nvPr>
        </p:nvSpPr>
        <p:spPr>
          <a:xfrm>
            <a:off x="571780" y="816951"/>
            <a:ext cx="7162507"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5" name="Text Placeholder 13">
            <a:extLst>
              <a:ext uri="{FF2B5EF4-FFF2-40B4-BE49-F238E27FC236}">
                <a16:creationId xmlns:a16="http://schemas.microsoft.com/office/drawing/2014/main" id="{6AE4E7B4-C96C-B544-B17D-C874C8DA1F8B}"/>
              </a:ext>
            </a:extLst>
          </p:cNvPr>
          <p:cNvSpPr>
            <a:spLocks noGrp="1"/>
          </p:cNvSpPr>
          <p:nvPr>
            <p:ph type="body" sz="quarter" idx="34" hasCustomPrompt="1"/>
          </p:nvPr>
        </p:nvSpPr>
        <p:spPr>
          <a:xfrm>
            <a:off x="562435" y="1812925"/>
            <a:ext cx="7171853" cy="4548188"/>
          </a:xfrm>
        </p:spPr>
        <p:txBody>
          <a:bodyPr>
            <a:normAutofit/>
          </a:bodyPr>
          <a:lstStyle>
            <a:lvl1pPr marL="360000" indent="-360000">
              <a:lnSpc>
                <a:spcPct val="85000"/>
              </a:lnSpc>
              <a:spcBef>
                <a:spcPts val="600"/>
              </a:spcBef>
              <a:spcAft>
                <a:spcPts val="400"/>
              </a:spcAft>
              <a:buClr>
                <a:schemeClr val="accent6"/>
              </a:buClr>
              <a:defRPr sz="3000">
                <a:solidFill>
                  <a:schemeClr val="tx1"/>
                </a:solidFill>
              </a:defRPr>
            </a:lvl1pPr>
            <a:lvl2pPr marL="828000" indent="-432000">
              <a:lnSpc>
                <a:spcPct val="85000"/>
              </a:lnSpc>
              <a:spcBef>
                <a:spcPts val="600"/>
              </a:spcBef>
              <a:spcAft>
                <a:spcPts val="400"/>
              </a:spcAft>
              <a:buClr>
                <a:schemeClr val="accent6"/>
              </a:buClr>
              <a:defRPr sz="3000">
                <a:solidFill>
                  <a:schemeClr val="tx1"/>
                </a:solidFill>
              </a:defRPr>
            </a:lvl2pPr>
            <a:lvl3pPr marL="1216800" indent="-378000">
              <a:lnSpc>
                <a:spcPct val="90000"/>
              </a:lnSpc>
              <a:spcBef>
                <a:spcPts val="600"/>
              </a:spcBef>
              <a:spcAft>
                <a:spcPts val="400"/>
              </a:spcAft>
              <a:buClr>
                <a:schemeClr val="accent6"/>
              </a:buClr>
              <a:defRPr sz="2400">
                <a:solidFill>
                  <a:schemeClr val="tx1"/>
                </a:solidFill>
              </a:defRPr>
            </a:lvl3pPr>
            <a:lvl4pPr marL="1598400" indent="-378000">
              <a:lnSpc>
                <a:spcPct val="90000"/>
              </a:lnSpc>
              <a:spcBef>
                <a:spcPts val="600"/>
              </a:spcBef>
              <a:spcAft>
                <a:spcPts val="400"/>
              </a:spcAft>
              <a:buClr>
                <a:schemeClr val="accent6"/>
              </a:buClr>
              <a:defRPr sz="2400">
                <a:solidFill>
                  <a:schemeClr val="tx1"/>
                </a:solidFill>
              </a:defRPr>
            </a:lvl4pPr>
            <a:lvl5pPr marL="1872000" indent="-252000">
              <a:lnSpc>
                <a:spcPct val="90000"/>
              </a:lnSpc>
              <a:spcBef>
                <a:spcPts val="600"/>
              </a:spcBef>
              <a:spcAft>
                <a:spcPts val="400"/>
              </a:spcAft>
              <a:buClr>
                <a:schemeClr val="accent6"/>
              </a:buClr>
              <a:defRPr sz="1800">
                <a:solidFill>
                  <a:schemeClr val="tx1"/>
                </a:solidFill>
              </a:defRPr>
            </a:lvl5pPr>
            <a:lvl6pPr marL="2149200" indent="-252000">
              <a:lnSpc>
                <a:spcPct val="90000"/>
              </a:lnSpc>
              <a:spcBef>
                <a:spcPts val="600"/>
              </a:spcBef>
              <a:spcAft>
                <a:spcPts val="400"/>
              </a:spcAft>
              <a:buClr>
                <a:schemeClr val="accent6"/>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6" name="Text Placeholder 9">
            <a:extLst>
              <a:ext uri="{FF2B5EF4-FFF2-40B4-BE49-F238E27FC236}">
                <a16:creationId xmlns:a16="http://schemas.microsoft.com/office/drawing/2014/main" id="{687EC923-F285-F84B-8FDF-726659895249}"/>
              </a:ext>
            </a:extLst>
          </p:cNvPr>
          <p:cNvSpPr>
            <a:spLocks noGrp="1"/>
          </p:cNvSpPr>
          <p:nvPr>
            <p:ph type="body" sz="quarter" idx="52"/>
          </p:nvPr>
        </p:nvSpPr>
        <p:spPr>
          <a:xfrm>
            <a:off x="8484781" y="1812925"/>
            <a:ext cx="3116352" cy="4548188"/>
          </a:xfrm>
        </p:spPr>
        <p:txBody>
          <a:bodyPr>
            <a:normAutofit/>
          </a:bodyPr>
          <a:lstStyle>
            <a:lvl1pPr marL="238125" indent="-238125">
              <a:buClr>
                <a:schemeClr val="bg1"/>
              </a:buClr>
              <a:tabLst/>
              <a:defRPr sz="2400">
                <a:solidFill>
                  <a:schemeClr val="bg1"/>
                </a:solidFill>
              </a:defRPr>
            </a:lvl1pPr>
            <a:lvl2pPr marL="465138" indent="-227013">
              <a:buClr>
                <a:schemeClr val="bg1"/>
              </a:buClr>
              <a:tabLst/>
              <a:defRPr sz="2400">
                <a:solidFill>
                  <a:schemeClr val="bg1"/>
                </a:solidFill>
              </a:defRPr>
            </a:lvl2pPr>
            <a:lvl3pPr marL="690563" indent="-225425">
              <a:buClr>
                <a:schemeClr val="bg1"/>
              </a:buClr>
              <a:tabLst/>
              <a:defRPr sz="1800">
                <a:solidFill>
                  <a:schemeClr val="bg1"/>
                </a:solidFill>
              </a:defRPr>
            </a:lvl3pPr>
            <a:lvl4pPr marL="917575" indent="-227013">
              <a:buClr>
                <a:schemeClr val="bg1"/>
              </a:buClr>
              <a:tabLst/>
              <a:defRPr sz="1800">
                <a:solidFill>
                  <a:schemeClr val="bg1"/>
                </a:solidFill>
              </a:defRPr>
            </a:lvl4pPr>
            <a:lvl5pPr marL="1584000" indent="-208800">
              <a:buClr>
                <a:schemeClr val="bg1"/>
              </a:buClr>
              <a:defRPr sz="1400">
                <a:solidFill>
                  <a:schemeClr val="bg1"/>
                </a:solidFill>
              </a:defRPr>
            </a:lvl5pPr>
            <a:lvl6pPr marL="1800000" indent="-208800">
              <a:buClr>
                <a:schemeClr val="bg1"/>
              </a:buClr>
              <a:buFont typeface="System Font"/>
              <a:buChar char="–"/>
              <a:defRPr sz="14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17">
            <a:extLst>
              <a:ext uri="{FF2B5EF4-FFF2-40B4-BE49-F238E27FC236}">
                <a16:creationId xmlns:a16="http://schemas.microsoft.com/office/drawing/2014/main" id="{6E6C75A2-9680-A84F-BB9D-C51848589CCC}"/>
              </a:ext>
            </a:extLst>
          </p:cNvPr>
          <p:cNvSpPr>
            <a:spLocks noGrp="1"/>
          </p:cNvSpPr>
          <p:nvPr>
            <p:ph type="body" sz="quarter" idx="29" hasCustomPrompt="1"/>
          </p:nvPr>
        </p:nvSpPr>
        <p:spPr>
          <a:xfrm>
            <a:off x="582456" y="1193187"/>
            <a:ext cx="7171851"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cxnSp>
        <p:nvCxnSpPr>
          <p:cNvPr id="12" name="Straight Connector 11">
            <a:extLst>
              <a:ext uri="{FF2B5EF4-FFF2-40B4-BE49-F238E27FC236}">
                <a16:creationId xmlns:a16="http://schemas.microsoft.com/office/drawing/2014/main" id="{00F53B88-E315-884C-A924-4C219457211C}"/>
              </a:ext>
            </a:extLst>
          </p:cNvPr>
          <p:cNvCxnSpPr/>
          <p:nvPr/>
        </p:nvCxnSpPr>
        <p:spPr>
          <a:xfrm>
            <a:off x="8470903" y="1535113"/>
            <a:ext cx="312260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7580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3 white_2/3 white">
    <p:bg>
      <p:bgPr>
        <a:solidFill>
          <a:schemeClr val="bg1"/>
        </a:solidFill>
        <a:effectLst/>
      </p:bgPr>
    </p:bg>
    <p:spTree>
      <p:nvGrpSpPr>
        <p:cNvPr id="1" name=""/>
        <p:cNvGrpSpPr/>
        <p:nvPr/>
      </p:nvGrpSpPr>
      <p:grpSpPr>
        <a:xfrm>
          <a:off x="0" y="0"/>
          <a:ext cx="0" cy="0"/>
          <a:chOff x="0" y="0"/>
          <a:chExt cx="0" cy="0"/>
        </a:xfrm>
      </p:grpSpPr>
      <p:sp>
        <p:nvSpPr>
          <p:cNvPr id="15" name="Slide Number Placeholder 10">
            <a:extLst>
              <a:ext uri="{FF2B5EF4-FFF2-40B4-BE49-F238E27FC236}">
                <a16:creationId xmlns:a16="http://schemas.microsoft.com/office/drawing/2014/main" id="{2027C7E6-014F-A949-8B25-F5E2BFAD2F28}"/>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6" name="Footer Placeholder 3">
            <a:extLst>
              <a:ext uri="{FF2B5EF4-FFF2-40B4-BE49-F238E27FC236}">
                <a16:creationId xmlns:a16="http://schemas.microsoft.com/office/drawing/2014/main" id="{FB067CD9-6B02-7B47-B467-ECDADB63312B}"/>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2" name="Title 1">
            <a:extLst>
              <a:ext uri="{FF2B5EF4-FFF2-40B4-BE49-F238E27FC236}">
                <a16:creationId xmlns:a16="http://schemas.microsoft.com/office/drawing/2014/main" id="{CE484343-108D-3845-A843-C83BEF71180A}"/>
              </a:ext>
            </a:extLst>
          </p:cNvPr>
          <p:cNvSpPr>
            <a:spLocks noGrp="1"/>
          </p:cNvSpPr>
          <p:nvPr>
            <p:ph type="title" hasCustomPrompt="1"/>
          </p:nvPr>
        </p:nvSpPr>
        <p:spPr>
          <a:xfrm>
            <a:off x="562433" y="816951"/>
            <a:ext cx="3267885" cy="395878"/>
          </a:xfrm>
        </p:spPr>
        <p:txBody>
          <a:bodyPr wrap="square" anchor="t" anchorCtr="0">
            <a:noAutofit/>
          </a:bodyPr>
          <a:lstStyle>
            <a:lvl1pPr>
              <a:lnSpc>
                <a:spcPct val="85000"/>
              </a:lnSpc>
              <a:buClr>
                <a:schemeClr val="accent1"/>
              </a:buClr>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8" name="Text Placeholder 13">
            <a:extLst>
              <a:ext uri="{FF2B5EF4-FFF2-40B4-BE49-F238E27FC236}">
                <a16:creationId xmlns:a16="http://schemas.microsoft.com/office/drawing/2014/main" id="{591E727F-A813-D842-8583-7EFA70362ECE}"/>
              </a:ext>
            </a:extLst>
          </p:cNvPr>
          <p:cNvSpPr>
            <a:spLocks noGrp="1"/>
          </p:cNvSpPr>
          <p:nvPr>
            <p:ph type="body" sz="quarter" idx="34" hasCustomPrompt="1"/>
          </p:nvPr>
        </p:nvSpPr>
        <p:spPr>
          <a:xfrm>
            <a:off x="4457689" y="1812925"/>
            <a:ext cx="7143438" cy="4548188"/>
          </a:xfrm>
        </p:spPr>
        <p:txBody>
          <a:bodyPr>
            <a:norm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4" name="Text Placeholder 9">
            <a:extLst>
              <a:ext uri="{FF2B5EF4-FFF2-40B4-BE49-F238E27FC236}">
                <a16:creationId xmlns:a16="http://schemas.microsoft.com/office/drawing/2014/main" id="{2E1ACBD0-E277-4E4D-9DF0-3F9D9A8CA356}"/>
              </a:ext>
            </a:extLst>
          </p:cNvPr>
          <p:cNvSpPr>
            <a:spLocks noGrp="1"/>
          </p:cNvSpPr>
          <p:nvPr>
            <p:ph type="body" sz="quarter" idx="52" hasCustomPrompt="1"/>
          </p:nvPr>
        </p:nvSpPr>
        <p:spPr>
          <a:xfrm>
            <a:off x="562435" y="1812925"/>
            <a:ext cx="3267885" cy="4548188"/>
          </a:xfrm>
        </p:spPr>
        <p:txBody>
          <a:bodyPr>
            <a:normAutofit/>
          </a:bodyPr>
          <a:lstStyle>
            <a:lvl1pPr marL="238125" indent="-238125">
              <a:buClr>
                <a:schemeClr val="accent1"/>
              </a:buClr>
              <a:tabLst/>
              <a:defRPr sz="2400">
                <a:solidFill>
                  <a:schemeClr val="tx1"/>
                </a:solidFill>
              </a:defRPr>
            </a:lvl1pPr>
            <a:lvl2pPr marL="465138" indent="-227013">
              <a:buClr>
                <a:schemeClr val="accent1"/>
              </a:buClr>
              <a:tabLst/>
              <a:defRPr sz="2400">
                <a:solidFill>
                  <a:schemeClr val="tx1"/>
                </a:solidFill>
              </a:defRPr>
            </a:lvl2pPr>
            <a:lvl3pPr marL="690563" indent="-225425">
              <a:buClr>
                <a:schemeClr val="accent1"/>
              </a:buClr>
              <a:tabLst/>
              <a:defRPr sz="1800">
                <a:solidFill>
                  <a:schemeClr val="tx1"/>
                </a:solidFill>
              </a:defRPr>
            </a:lvl3pPr>
            <a:lvl4pPr marL="917575" indent="-227013">
              <a:buClr>
                <a:schemeClr val="accent1"/>
              </a:buClr>
              <a:tabLst/>
              <a:defRPr sz="1800">
                <a:solidFill>
                  <a:schemeClr val="tx1"/>
                </a:solidFill>
              </a:defRPr>
            </a:lvl4pPr>
            <a:lvl5pPr marL="1494000" indent="-208800">
              <a:buClr>
                <a:schemeClr val="accent1"/>
              </a:buClr>
              <a:defRPr sz="1400">
                <a:solidFill>
                  <a:schemeClr val="tx1"/>
                </a:solidFill>
              </a:defRPr>
            </a:lvl5pPr>
            <a:lvl6pPr marL="1710000" indent="-208800">
              <a:buClr>
                <a:schemeClr val="accent1"/>
              </a:buClr>
              <a:buFont typeface="System Font"/>
              <a:buChar char="–"/>
              <a:defRPr sz="1400">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17">
            <a:extLst>
              <a:ext uri="{FF2B5EF4-FFF2-40B4-BE49-F238E27FC236}">
                <a16:creationId xmlns:a16="http://schemas.microsoft.com/office/drawing/2014/main" id="{256EA5F2-2DCA-3745-8274-40F617299010}"/>
              </a:ext>
            </a:extLst>
          </p:cNvPr>
          <p:cNvSpPr>
            <a:spLocks noGrp="1"/>
          </p:cNvSpPr>
          <p:nvPr>
            <p:ph type="body" sz="quarter" idx="29" hasCustomPrompt="1"/>
          </p:nvPr>
        </p:nvSpPr>
        <p:spPr>
          <a:xfrm>
            <a:off x="582457" y="1193187"/>
            <a:ext cx="326788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20031323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3 light grey_2/3 whit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8BF45-ABF8-F24C-B12A-B2B957F192FF}"/>
              </a:ext>
            </a:extLst>
          </p:cNvPr>
          <p:cNvSpPr/>
          <p:nvPr/>
        </p:nvSpPr>
        <p:spPr>
          <a:xfrm>
            <a:off x="0" y="0"/>
            <a:ext cx="3273425"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3" name="Rectangle 12">
            <a:extLst>
              <a:ext uri="{FF2B5EF4-FFF2-40B4-BE49-F238E27FC236}">
                <a16:creationId xmlns:a16="http://schemas.microsoft.com/office/drawing/2014/main" id="{E1CE2481-2DE2-2B4E-AC32-CE0D16B2B34A}"/>
              </a:ext>
            </a:extLst>
          </p:cNvPr>
          <p:cNvSpPr/>
          <p:nvPr/>
        </p:nvSpPr>
        <p:spPr>
          <a:xfrm>
            <a:off x="-2" y="0"/>
            <a:ext cx="4142232"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5" name="Slide Number Placeholder 10">
            <a:extLst>
              <a:ext uri="{FF2B5EF4-FFF2-40B4-BE49-F238E27FC236}">
                <a16:creationId xmlns:a16="http://schemas.microsoft.com/office/drawing/2014/main" id="{2027C7E6-014F-A949-8B25-F5E2BFAD2F28}"/>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6" name="Footer Placeholder 3">
            <a:extLst>
              <a:ext uri="{FF2B5EF4-FFF2-40B4-BE49-F238E27FC236}">
                <a16:creationId xmlns:a16="http://schemas.microsoft.com/office/drawing/2014/main" id="{FB067CD9-6B02-7B47-B467-ECDADB63312B}"/>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2" name="Title 1">
            <a:extLst>
              <a:ext uri="{FF2B5EF4-FFF2-40B4-BE49-F238E27FC236}">
                <a16:creationId xmlns:a16="http://schemas.microsoft.com/office/drawing/2014/main" id="{CE484343-108D-3845-A843-C83BEF71180A}"/>
              </a:ext>
            </a:extLst>
          </p:cNvPr>
          <p:cNvSpPr>
            <a:spLocks noGrp="1"/>
          </p:cNvSpPr>
          <p:nvPr>
            <p:ph type="title" hasCustomPrompt="1"/>
          </p:nvPr>
        </p:nvSpPr>
        <p:spPr>
          <a:xfrm>
            <a:off x="562434" y="816951"/>
            <a:ext cx="3267886"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72780D6F-1723-6A4F-976F-86A3840D5601}"/>
              </a:ext>
            </a:extLst>
          </p:cNvPr>
          <p:cNvSpPr>
            <a:spLocks noGrp="1"/>
          </p:cNvSpPr>
          <p:nvPr>
            <p:ph type="body" sz="quarter" idx="34" hasCustomPrompt="1"/>
          </p:nvPr>
        </p:nvSpPr>
        <p:spPr>
          <a:xfrm>
            <a:off x="4457689" y="1812925"/>
            <a:ext cx="7143441" cy="4548188"/>
          </a:xfrm>
        </p:spPr>
        <p:txBody>
          <a:bodyPr>
            <a:norm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20" name="Text Placeholder 9">
            <a:extLst>
              <a:ext uri="{FF2B5EF4-FFF2-40B4-BE49-F238E27FC236}">
                <a16:creationId xmlns:a16="http://schemas.microsoft.com/office/drawing/2014/main" id="{A7A3FCE5-D056-6E4B-8098-DEB1E79A1D5B}"/>
              </a:ext>
            </a:extLst>
          </p:cNvPr>
          <p:cNvSpPr>
            <a:spLocks noGrp="1"/>
          </p:cNvSpPr>
          <p:nvPr>
            <p:ph type="body" sz="quarter" idx="52" hasCustomPrompt="1"/>
          </p:nvPr>
        </p:nvSpPr>
        <p:spPr>
          <a:xfrm>
            <a:off x="562434" y="1812925"/>
            <a:ext cx="3267886" cy="4548188"/>
          </a:xfrm>
        </p:spPr>
        <p:txBody>
          <a:bodyPr>
            <a:normAutofit/>
          </a:bodyPr>
          <a:lstStyle>
            <a:lvl1pPr marL="233363" indent="-233363">
              <a:buClr>
                <a:schemeClr val="accent1"/>
              </a:buClr>
              <a:tabLst/>
              <a:defRPr sz="2400">
                <a:solidFill>
                  <a:schemeClr val="tx1"/>
                </a:solidFill>
              </a:defRPr>
            </a:lvl1pPr>
            <a:lvl2pPr marL="466725" indent="-233363">
              <a:buClr>
                <a:schemeClr val="accent1"/>
              </a:buClr>
              <a:tabLst/>
              <a:defRPr sz="2400">
                <a:solidFill>
                  <a:schemeClr val="tx1"/>
                </a:solidFill>
              </a:defRPr>
            </a:lvl2pPr>
            <a:lvl3pPr marL="690563" indent="-223838">
              <a:buClr>
                <a:schemeClr val="accent1"/>
              </a:buClr>
              <a:tabLst/>
              <a:defRPr sz="1800">
                <a:solidFill>
                  <a:schemeClr val="tx1"/>
                </a:solidFill>
              </a:defRPr>
            </a:lvl3pPr>
            <a:lvl4pPr marL="923925" indent="-233363">
              <a:buClr>
                <a:schemeClr val="accent1"/>
              </a:buClr>
              <a:tabLst/>
              <a:defRPr sz="1800">
                <a:solidFill>
                  <a:schemeClr val="tx1"/>
                </a:solidFill>
              </a:defRPr>
            </a:lvl4pPr>
            <a:lvl5pPr marL="1494000" indent="-208800">
              <a:buClr>
                <a:schemeClr val="accent1"/>
              </a:buClr>
              <a:defRPr sz="1400">
                <a:solidFill>
                  <a:schemeClr val="tx1"/>
                </a:solidFill>
              </a:defRPr>
            </a:lvl5pPr>
            <a:lvl6pPr marL="1710000" indent="-208800">
              <a:buClr>
                <a:schemeClr val="accent1"/>
              </a:buClr>
              <a:buFont typeface="System Font"/>
              <a:buChar char="–"/>
              <a:defRPr sz="1400">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endParaRPr lang="en-GB" dirty="0"/>
          </a:p>
        </p:txBody>
      </p:sp>
      <p:pic>
        <p:nvPicPr>
          <p:cNvPr id="21" name="Picture 20" descr="A close up of a flower&#10;&#10;Description automatically generated">
            <a:extLst>
              <a:ext uri="{FF2B5EF4-FFF2-40B4-BE49-F238E27FC236}">
                <a16:creationId xmlns:a16="http://schemas.microsoft.com/office/drawing/2014/main" id="{FA9CDB0A-301C-C84D-BF2C-5C5818CEBD25}"/>
              </a:ext>
            </a:extLst>
          </p:cNvPr>
          <p:cNvPicPr>
            <a:picLocks noChangeAspect="1"/>
          </p:cNvPicPr>
          <p:nvPr/>
        </p:nvPicPr>
        <p:blipFill>
          <a:blip r:embed="rId2"/>
          <a:stretch>
            <a:fillRect/>
          </a:stretch>
        </p:blipFill>
        <p:spPr>
          <a:xfrm>
            <a:off x="445619" y="6361114"/>
            <a:ext cx="1629410" cy="487847"/>
          </a:xfrm>
          <a:prstGeom prst="rect">
            <a:avLst/>
          </a:prstGeom>
        </p:spPr>
      </p:pic>
      <p:sp>
        <p:nvSpPr>
          <p:cNvPr id="10" name="Text Placeholder 17">
            <a:extLst>
              <a:ext uri="{FF2B5EF4-FFF2-40B4-BE49-F238E27FC236}">
                <a16:creationId xmlns:a16="http://schemas.microsoft.com/office/drawing/2014/main" id="{21926FF8-C80C-8F46-A259-8EA082F8B855}"/>
              </a:ext>
            </a:extLst>
          </p:cNvPr>
          <p:cNvSpPr>
            <a:spLocks noGrp="1"/>
          </p:cNvSpPr>
          <p:nvPr>
            <p:ph type="body" sz="quarter" idx="29" hasCustomPrompt="1"/>
          </p:nvPr>
        </p:nvSpPr>
        <p:spPr>
          <a:xfrm>
            <a:off x="582457" y="1193187"/>
            <a:ext cx="3267886"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2568818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3 purple_2/3 whit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935D09-A3F0-1046-823A-02D691E4C8DA}"/>
              </a:ext>
            </a:extLst>
          </p:cNvPr>
          <p:cNvSpPr/>
          <p:nvPr/>
        </p:nvSpPr>
        <p:spPr>
          <a:xfrm>
            <a:off x="-1" y="0"/>
            <a:ext cx="4141695" cy="68648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20" name="Picture 19" descr="A picture containing drawing&#10;&#10;Description automatically generated">
            <a:extLst>
              <a:ext uri="{FF2B5EF4-FFF2-40B4-BE49-F238E27FC236}">
                <a16:creationId xmlns:a16="http://schemas.microsoft.com/office/drawing/2014/main" id="{C3AAAC47-B413-0E46-906B-FE7F6237A5D0}"/>
              </a:ext>
            </a:extLst>
          </p:cNvPr>
          <p:cNvPicPr>
            <a:picLocks noChangeAspect="1"/>
          </p:cNvPicPr>
          <p:nvPr/>
        </p:nvPicPr>
        <p:blipFill>
          <a:blip r:embed="rId2"/>
          <a:stretch>
            <a:fillRect/>
          </a:stretch>
        </p:blipFill>
        <p:spPr>
          <a:xfrm>
            <a:off x="451361" y="6360976"/>
            <a:ext cx="1637116" cy="490154"/>
          </a:xfrm>
          <a:prstGeom prst="rect">
            <a:avLst/>
          </a:prstGeom>
        </p:spPr>
      </p:pic>
      <p:sp>
        <p:nvSpPr>
          <p:cNvPr id="10" name="Slide Number Placeholder 10">
            <a:extLst>
              <a:ext uri="{FF2B5EF4-FFF2-40B4-BE49-F238E27FC236}">
                <a16:creationId xmlns:a16="http://schemas.microsoft.com/office/drawing/2014/main" id="{F2AFD75B-383E-F24B-89A6-DF81FFB6884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4" name="Footer Placeholder 3">
            <a:extLst>
              <a:ext uri="{FF2B5EF4-FFF2-40B4-BE49-F238E27FC236}">
                <a16:creationId xmlns:a16="http://schemas.microsoft.com/office/drawing/2014/main" id="{27A563F9-F6CF-114B-A521-3CFEA1D6747F}"/>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3" name="Title 1">
            <a:extLst>
              <a:ext uri="{FF2B5EF4-FFF2-40B4-BE49-F238E27FC236}">
                <a16:creationId xmlns:a16="http://schemas.microsoft.com/office/drawing/2014/main" id="{77658735-1BB5-4546-87B5-D43DF28C8F17}"/>
              </a:ext>
            </a:extLst>
          </p:cNvPr>
          <p:cNvSpPr>
            <a:spLocks noGrp="1"/>
          </p:cNvSpPr>
          <p:nvPr>
            <p:ph type="title" hasCustomPrompt="1"/>
          </p:nvPr>
        </p:nvSpPr>
        <p:spPr>
          <a:xfrm>
            <a:off x="562434" y="816951"/>
            <a:ext cx="3267884"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436EC078-0265-7E44-99D7-EF8EA861B3A6}"/>
              </a:ext>
            </a:extLst>
          </p:cNvPr>
          <p:cNvSpPr>
            <a:spLocks noGrp="1"/>
          </p:cNvSpPr>
          <p:nvPr>
            <p:ph type="body" sz="quarter" idx="34" hasCustomPrompt="1"/>
          </p:nvPr>
        </p:nvSpPr>
        <p:spPr>
          <a:xfrm>
            <a:off x="4457689" y="1812925"/>
            <a:ext cx="7143444" cy="4548188"/>
          </a:xfrm>
        </p:spPr>
        <p:txBody>
          <a:bodyPr>
            <a:norm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8" name="Text Placeholder 9">
            <a:extLst>
              <a:ext uri="{FF2B5EF4-FFF2-40B4-BE49-F238E27FC236}">
                <a16:creationId xmlns:a16="http://schemas.microsoft.com/office/drawing/2014/main" id="{309D9945-A693-3A42-A246-36EE307FBA3E}"/>
              </a:ext>
            </a:extLst>
          </p:cNvPr>
          <p:cNvSpPr>
            <a:spLocks noGrp="1"/>
          </p:cNvSpPr>
          <p:nvPr>
            <p:ph type="body" sz="quarter" idx="52" hasCustomPrompt="1"/>
          </p:nvPr>
        </p:nvSpPr>
        <p:spPr>
          <a:xfrm>
            <a:off x="562436" y="1812925"/>
            <a:ext cx="3267884" cy="4548188"/>
          </a:xfrm>
        </p:spPr>
        <p:txBody>
          <a:bodyPr>
            <a:normAutofit/>
          </a:bodyPr>
          <a:lstStyle>
            <a:lvl1pPr marL="238125" indent="-238125">
              <a:buClr>
                <a:schemeClr val="bg1"/>
              </a:buClr>
              <a:tabLst/>
              <a:defRPr sz="2400">
                <a:solidFill>
                  <a:schemeClr val="bg1"/>
                </a:solidFill>
              </a:defRPr>
            </a:lvl1pPr>
            <a:lvl2pPr marL="465138" indent="-214313">
              <a:buClr>
                <a:schemeClr val="bg1"/>
              </a:buClr>
              <a:tabLst/>
              <a:defRPr sz="2400">
                <a:solidFill>
                  <a:schemeClr val="bg1"/>
                </a:solidFill>
              </a:defRPr>
            </a:lvl2pPr>
            <a:lvl3pPr marL="690563" indent="-225425">
              <a:buClr>
                <a:schemeClr val="bg1"/>
              </a:buClr>
              <a:tabLst/>
              <a:defRPr sz="1800">
                <a:solidFill>
                  <a:schemeClr val="bg1"/>
                </a:solidFill>
              </a:defRPr>
            </a:lvl3pPr>
            <a:lvl4pPr marL="917575" indent="-227013">
              <a:buClr>
                <a:schemeClr val="bg1"/>
              </a:buClr>
              <a:tabLst/>
              <a:defRPr sz="1800">
                <a:solidFill>
                  <a:schemeClr val="bg1"/>
                </a:solidFill>
              </a:defRPr>
            </a:lvl4pPr>
            <a:lvl5pPr marL="1494000" indent="-208800">
              <a:buClr>
                <a:schemeClr val="bg1"/>
              </a:buClr>
              <a:defRPr sz="1400">
                <a:solidFill>
                  <a:schemeClr val="bg1"/>
                </a:solidFill>
              </a:defRPr>
            </a:lvl5pPr>
            <a:lvl6pPr marL="1710000" indent="-208800">
              <a:buClr>
                <a:schemeClr val="bg1"/>
              </a:buClr>
              <a:buFont typeface="System Font"/>
              <a:buChar char="–"/>
              <a:defRPr sz="1400">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17">
            <a:extLst>
              <a:ext uri="{FF2B5EF4-FFF2-40B4-BE49-F238E27FC236}">
                <a16:creationId xmlns:a16="http://schemas.microsoft.com/office/drawing/2014/main" id="{49EE1A43-BE74-9D43-A580-C1E49624D062}"/>
              </a:ext>
            </a:extLst>
          </p:cNvPr>
          <p:cNvSpPr>
            <a:spLocks noGrp="1"/>
          </p:cNvSpPr>
          <p:nvPr>
            <p:ph type="body" sz="quarter" idx="29" hasCustomPrompt="1"/>
          </p:nvPr>
        </p:nvSpPr>
        <p:spPr>
          <a:xfrm>
            <a:off x="582457" y="1193187"/>
            <a:ext cx="3247861"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2716995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1/3 purple_2/3 whit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935D09-A3F0-1046-823A-02D691E4C8DA}"/>
              </a:ext>
            </a:extLst>
          </p:cNvPr>
          <p:cNvSpPr/>
          <p:nvPr/>
        </p:nvSpPr>
        <p:spPr>
          <a:xfrm>
            <a:off x="-1" y="0"/>
            <a:ext cx="4141695" cy="68648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20" name="Picture 19" descr="A picture containing drawing&#10;&#10;Description automatically generated">
            <a:extLst>
              <a:ext uri="{FF2B5EF4-FFF2-40B4-BE49-F238E27FC236}">
                <a16:creationId xmlns:a16="http://schemas.microsoft.com/office/drawing/2014/main" id="{C3AAAC47-B413-0E46-906B-FE7F6237A5D0}"/>
              </a:ext>
            </a:extLst>
          </p:cNvPr>
          <p:cNvPicPr>
            <a:picLocks noChangeAspect="1"/>
          </p:cNvPicPr>
          <p:nvPr/>
        </p:nvPicPr>
        <p:blipFill>
          <a:blip r:embed="rId2"/>
          <a:stretch>
            <a:fillRect/>
          </a:stretch>
        </p:blipFill>
        <p:spPr>
          <a:xfrm>
            <a:off x="451361" y="6360976"/>
            <a:ext cx="1637116" cy="490154"/>
          </a:xfrm>
          <a:prstGeom prst="rect">
            <a:avLst/>
          </a:prstGeom>
        </p:spPr>
      </p:pic>
      <p:sp>
        <p:nvSpPr>
          <p:cNvPr id="10" name="Slide Number Placeholder 10">
            <a:extLst>
              <a:ext uri="{FF2B5EF4-FFF2-40B4-BE49-F238E27FC236}">
                <a16:creationId xmlns:a16="http://schemas.microsoft.com/office/drawing/2014/main" id="{F2AFD75B-383E-F24B-89A6-DF81FFB6884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4" name="Footer Placeholder 3">
            <a:extLst>
              <a:ext uri="{FF2B5EF4-FFF2-40B4-BE49-F238E27FC236}">
                <a16:creationId xmlns:a16="http://schemas.microsoft.com/office/drawing/2014/main" id="{27A563F9-F6CF-114B-A521-3CFEA1D6747F}"/>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3" name="Title 1">
            <a:extLst>
              <a:ext uri="{FF2B5EF4-FFF2-40B4-BE49-F238E27FC236}">
                <a16:creationId xmlns:a16="http://schemas.microsoft.com/office/drawing/2014/main" id="{77658735-1BB5-4546-87B5-D43DF28C8F17}"/>
              </a:ext>
            </a:extLst>
          </p:cNvPr>
          <p:cNvSpPr>
            <a:spLocks noGrp="1"/>
          </p:cNvSpPr>
          <p:nvPr>
            <p:ph type="title" hasCustomPrompt="1"/>
          </p:nvPr>
        </p:nvSpPr>
        <p:spPr>
          <a:xfrm>
            <a:off x="562434" y="816951"/>
            <a:ext cx="3267884"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436EC078-0265-7E44-99D7-EF8EA861B3A6}"/>
              </a:ext>
            </a:extLst>
          </p:cNvPr>
          <p:cNvSpPr>
            <a:spLocks noGrp="1"/>
          </p:cNvSpPr>
          <p:nvPr>
            <p:ph type="body" sz="quarter" idx="34" hasCustomPrompt="1"/>
          </p:nvPr>
        </p:nvSpPr>
        <p:spPr>
          <a:xfrm>
            <a:off x="4457689" y="1812925"/>
            <a:ext cx="7143444" cy="4548188"/>
          </a:xfrm>
        </p:spPr>
        <p:txBody>
          <a:bodyPr>
            <a:normAutofit/>
          </a:bodyPr>
          <a:lstStyle>
            <a:lvl1pPr marL="360000" indent="-360000">
              <a:lnSpc>
                <a:spcPct val="85000"/>
              </a:lnSpc>
              <a:spcBef>
                <a:spcPts val="600"/>
              </a:spcBef>
              <a:spcAft>
                <a:spcPts val="400"/>
              </a:spcAft>
              <a:buClr>
                <a:schemeClr val="accent3"/>
              </a:buClr>
              <a:defRPr sz="3000">
                <a:solidFill>
                  <a:schemeClr val="tx1"/>
                </a:solidFill>
              </a:defRPr>
            </a:lvl1pPr>
            <a:lvl2pPr marL="828000" indent="-432000">
              <a:lnSpc>
                <a:spcPct val="85000"/>
              </a:lnSpc>
              <a:spcBef>
                <a:spcPts val="600"/>
              </a:spcBef>
              <a:spcAft>
                <a:spcPts val="400"/>
              </a:spcAft>
              <a:buClr>
                <a:schemeClr val="accent3"/>
              </a:buClr>
              <a:defRPr sz="3000">
                <a:solidFill>
                  <a:schemeClr val="tx1"/>
                </a:solidFill>
              </a:defRPr>
            </a:lvl2pPr>
            <a:lvl3pPr marL="1216800" indent="-378000">
              <a:lnSpc>
                <a:spcPct val="90000"/>
              </a:lnSpc>
              <a:spcBef>
                <a:spcPts val="600"/>
              </a:spcBef>
              <a:spcAft>
                <a:spcPts val="400"/>
              </a:spcAft>
              <a:buClr>
                <a:schemeClr val="accent3"/>
              </a:buClr>
              <a:defRPr sz="2400">
                <a:solidFill>
                  <a:schemeClr val="tx1"/>
                </a:solidFill>
              </a:defRPr>
            </a:lvl3pPr>
            <a:lvl4pPr marL="1598400" indent="-378000">
              <a:lnSpc>
                <a:spcPct val="90000"/>
              </a:lnSpc>
              <a:spcBef>
                <a:spcPts val="600"/>
              </a:spcBef>
              <a:spcAft>
                <a:spcPts val="400"/>
              </a:spcAft>
              <a:buClr>
                <a:schemeClr val="accent3"/>
              </a:buClr>
              <a:defRPr sz="2400">
                <a:solidFill>
                  <a:schemeClr val="tx1"/>
                </a:solidFill>
              </a:defRPr>
            </a:lvl4pPr>
            <a:lvl5pPr marL="1872000" indent="-252000">
              <a:lnSpc>
                <a:spcPct val="90000"/>
              </a:lnSpc>
              <a:spcBef>
                <a:spcPts val="600"/>
              </a:spcBef>
              <a:spcAft>
                <a:spcPts val="400"/>
              </a:spcAft>
              <a:buClr>
                <a:schemeClr val="accent3"/>
              </a:buClr>
              <a:defRPr sz="1800">
                <a:solidFill>
                  <a:schemeClr val="tx1"/>
                </a:solidFill>
              </a:defRPr>
            </a:lvl5pPr>
            <a:lvl6pPr marL="2149200" indent="-252000">
              <a:lnSpc>
                <a:spcPct val="90000"/>
              </a:lnSpc>
              <a:spcBef>
                <a:spcPts val="600"/>
              </a:spcBef>
              <a:spcAft>
                <a:spcPts val="400"/>
              </a:spcAft>
              <a:buClr>
                <a:schemeClr val="accent3"/>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8" name="Text Placeholder 9">
            <a:extLst>
              <a:ext uri="{FF2B5EF4-FFF2-40B4-BE49-F238E27FC236}">
                <a16:creationId xmlns:a16="http://schemas.microsoft.com/office/drawing/2014/main" id="{309D9945-A693-3A42-A246-36EE307FBA3E}"/>
              </a:ext>
            </a:extLst>
          </p:cNvPr>
          <p:cNvSpPr>
            <a:spLocks noGrp="1"/>
          </p:cNvSpPr>
          <p:nvPr>
            <p:ph type="body" sz="quarter" idx="52" hasCustomPrompt="1"/>
          </p:nvPr>
        </p:nvSpPr>
        <p:spPr>
          <a:xfrm>
            <a:off x="562436" y="1812925"/>
            <a:ext cx="3267884" cy="4548188"/>
          </a:xfrm>
        </p:spPr>
        <p:txBody>
          <a:bodyPr>
            <a:normAutofit/>
          </a:bodyPr>
          <a:lstStyle>
            <a:lvl1pPr marL="238125" indent="-238125">
              <a:buClr>
                <a:schemeClr val="bg1"/>
              </a:buClr>
              <a:tabLst/>
              <a:defRPr sz="2400">
                <a:solidFill>
                  <a:schemeClr val="bg1"/>
                </a:solidFill>
              </a:defRPr>
            </a:lvl1pPr>
            <a:lvl2pPr marL="465138" indent="-214313">
              <a:buClr>
                <a:schemeClr val="bg1"/>
              </a:buClr>
              <a:tabLst/>
              <a:defRPr sz="2400">
                <a:solidFill>
                  <a:schemeClr val="bg1"/>
                </a:solidFill>
              </a:defRPr>
            </a:lvl2pPr>
            <a:lvl3pPr marL="690563" indent="-225425">
              <a:buClr>
                <a:schemeClr val="bg1"/>
              </a:buClr>
              <a:tabLst/>
              <a:defRPr sz="1800">
                <a:solidFill>
                  <a:schemeClr val="bg1"/>
                </a:solidFill>
              </a:defRPr>
            </a:lvl3pPr>
            <a:lvl4pPr marL="917575" indent="-227013">
              <a:buClr>
                <a:schemeClr val="bg1"/>
              </a:buClr>
              <a:tabLst/>
              <a:defRPr sz="1800">
                <a:solidFill>
                  <a:schemeClr val="bg1"/>
                </a:solidFill>
              </a:defRPr>
            </a:lvl4pPr>
            <a:lvl5pPr marL="1494000" indent="-208800">
              <a:buClr>
                <a:schemeClr val="bg1"/>
              </a:buClr>
              <a:defRPr sz="1400">
                <a:solidFill>
                  <a:schemeClr val="bg1"/>
                </a:solidFill>
              </a:defRPr>
            </a:lvl5pPr>
            <a:lvl6pPr marL="1710000" indent="-208800">
              <a:buClr>
                <a:schemeClr val="bg1"/>
              </a:buClr>
              <a:buFont typeface="System Font"/>
              <a:buChar char="–"/>
              <a:defRPr sz="1400">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17">
            <a:extLst>
              <a:ext uri="{FF2B5EF4-FFF2-40B4-BE49-F238E27FC236}">
                <a16:creationId xmlns:a16="http://schemas.microsoft.com/office/drawing/2014/main" id="{49EE1A43-BE74-9D43-A580-C1E49624D062}"/>
              </a:ext>
            </a:extLst>
          </p:cNvPr>
          <p:cNvSpPr>
            <a:spLocks noGrp="1"/>
          </p:cNvSpPr>
          <p:nvPr>
            <p:ph type="body" sz="quarter" idx="29" hasCustomPrompt="1"/>
          </p:nvPr>
        </p:nvSpPr>
        <p:spPr>
          <a:xfrm>
            <a:off x="582457" y="1193187"/>
            <a:ext cx="3247861"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8961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3 teal_2/3 whit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8BF45-ABF8-F24C-B12A-B2B957F192FF}"/>
              </a:ext>
            </a:extLst>
          </p:cNvPr>
          <p:cNvSpPr/>
          <p:nvPr/>
        </p:nvSpPr>
        <p:spPr>
          <a:xfrm>
            <a:off x="-1" y="0"/>
            <a:ext cx="41422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 name="Slide Number Placeholder 10">
            <a:extLst>
              <a:ext uri="{FF2B5EF4-FFF2-40B4-BE49-F238E27FC236}">
                <a16:creationId xmlns:a16="http://schemas.microsoft.com/office/drawing/2014/main" id="{F2AFD75B-383E-F24B-89A6-DF81FFB6884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4" name="Footer Placeholder 3">
            <a:extLst>
              <a:ext uri="{FF2B5EF4-FFF2-40B4-BE49-F238E27FC236}">
                <a16:creationId xmlns:a16="http://schemas.microsoft.com/office/drawing/2014/main" id="{27A563F9-F6CF-114B-A521-3CFEA1D6747F}"/>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3" name="Title 1">
            <a:extLst>
              <a:ext uri="{FF2B5EF4-FFF2-40B4-BE49-F238E27FC236}">
                <a16:creationId xmlns:a16="http://schemas.microsoft.com/office/drawing/2014/main" id="{77658735-1BB5-4546-87B5-D43DF28C8F17}"/>
              </a:ext>
            </a:extLst>
          </p:cNvPr>
          <p:cNvSpPr>
            <a:spLocks noGrp="1"/>
          </p:cNvSpPr>
          <p:nvPr>
            <p:ph type="title" hasCustomPrompt="1"/>
          </p:nvPr>
        </p:nvSpPr>
        <p:spPr>
          <a:xfrm>
            <a:off x="562433" y="816951"/>
            <a:ext cx="3264408"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27435AED-E1AF-0E41-86B9-C4E8E3FA9CD7}"/>
              </a:ext>
            </a:extLst>
          </p:cNvPr>
          <p:cNvSpPr>
            <a:spLocks noGrp="1"/>
          </p:cNvSpPr>
          <p:nvPr>
            <p:ph type="body" sz="quarter" idx="34" hasCustomPrompt="1"/>
          </p:nvPr>
        </p:nvSpPr>
        <p:spPr>
          <a:xfrm>
            <a:off x="4457689" y="1812925"/>
            <a:ext cx="7143444" cy="4548188"/>
          </a:xfrm>
        </p:spPr>
        <p:txBody>
          <a:bodyPr>
            <a:normAutofit/>
          </a:bodyPr>
          <a:lstStyle>
            <a:lvl1pPr marL="360000" indent="-360000">
              <a:lnSpc>
                <a:spcPct val="85000"/>
              </a:lnSpc>
              <a:spcBef>
                <a:spcPts val="600"/>
              </a:spcBef>
              <a:spcAft>
                <a:spcPts val="400"/>
              </a:spcAft>
              <a:buClr>
                <a:schemeClr val="accent6"/>
              </a:buClr>
              <a:defRPr sz="3000">
                <a:solidFill>
                  <a:schemeClr val="tx1"/>
                </a:solidFill>
              </a:defRPr>
            </a:lvl1pPr>
            <a:lvl2pPr marL="828000" indent="-432000">
              <a:lnSpc>
                <a:spcPct val="85000"/>
              </a:lnSpc>
              <a:spcBef>
                <a:spcPts val="600"/>
              </a:spcBef>
              <a:spcAft>
                <a:spcPts val="400"/>
              </a:spcAft>
              <a:buClr>
                <a:schemeClr val="accent6"/>
              </a:buClr>
              <a:defRPr sz="3000">
                <a:solidFill>
                  <a:schemeClr val="tx1"/>
                </a:solidFill>
              </a:defRPr>
            </a:lvl2pPr>
            <a:lvl3pPr marL="1216800" indent="-378000">
              <a:lnSpc>
                <a:spcPct val="90000"/>
              </a:lnSpc>
              <a:spcBef>
                <a:spcPts val="600"/>
              </a:spcBef>
              <a:spcAft>
                <a:spcPts val="400"/>
              </a:spcAft>
              <a:buClr>
                <a:schemeClr val="accent6"/>
              </a:buClr>
              <a:defRPr sz="2400">
                <a:solidFill>
                  <a:schemeClr val="tx1"/>
                </a:solidFill>
              </a:defRPr>
            </a:lvl3pPr>
            <a:lvl4pPr marL="1598400" indent="-378000">
              <a:lnSpc>
                <a:spcPct val="90000"/>
              </a:lnSpc>
              <a:spcBef>
                <a:spcPts val="600"/>
              </a:spcBef>
              <a:spcAft>
                <a:spcPts val="400"/>
              </a:spcAft>
              <a:buClr>
                <a:schemeClr val="accent6"/>
              </a:buClr>
              <a:defRPr sz="2400">
                <a:solidFill>
                  <a:schemeClr val="tx1"/>
                </a:solidFill>
              </a:defRPr>
            </a:lvl4pPr>
            <a:lvl5pPr marL="1872000" indent="-252000">
              <a:lnSpc>
                <a:spcPct val="90000"/>
              </a:lnSpc>
              <a:spcBef>
                <a:spcPts val="600"/>
              </a:spcBef>
              <a:spcAft>
                <a:spcPts val="400"/>
              </a:spcAft>
              <a:buClr>
                <a:schemeClr val="accent6"/>
              </a:buClr>
              <a:defRPr sz="1800">
                <a:solidFill>
                  <a:schemeClr val="tx1"/>
                </a:solidFill>
              </a:defRPr>
            </a:lvl5pPr>
            <a:lvl6pPr marL="2149200" indent="-252000">
              <a:lnSpc>
                <a:spcPct val="90000"/>
              </a:lnSpc>
              <a:spcBef>
                <a:spcPts val="600"/>
              </a:spcBef>
              <a:spcAft>
                <a:spcPts val="400"/>
              </a:spcAft>
              <a:buClr>
                <a:schemeClr val="accent6"/>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8" name="Text Placeholder 9">
            <a:extLst>
              <a:ext uri="{FF2B5EF4-FFF2-40B4-BE49-F238E27FC236}">
                <a16:creationId xmlns:a16="http://schemas.microsoft.com/office/drawing/2014/main" id="{B60070D9-9438-994B-915E-C3891DBBBEE5}"/>
              </a:ext>
            </a:extLst>
          </p:cNvPr>
          <p:cNvSpPr>
            <a:spLocks noGrp="1"/>
          </p:cNvSpPr>
          <p:nvPr>
            <p:ph type="body" sz="quarter" idx="52" hasCustomPrompt="1"/>
          </p:nvPr>
        </p:nvSpPr>
        <p:spPr>
          <a:xfrm>
            <a:off x="562434" y="1812925"/>
            <a:ext cx="3264408" cy="4548188"/>
          </a:xfrm>
        </p:spPr>
        <p:txBody>
          <a:bodyPr>
            <a:normAutofit/>
          </a:bodyPr>
          <a:lstStyle>
            <a:lvl1pPr marL="238125" indent="-238125">
              <a:buClr>
                <a:schemeClr val="bg1"/>
              </a:buClr>
              <a:tabLst/>
              <a:defRPr sz="2400">
                <a:solidFill>
                  <a:schemeClr val="bg1"/>
                </a:solidFill>
              </a:defRPr>
            </a:lvl1pPr>
            <a:lvl2pPr marL="465138" indent="-227013">
              <a:buClr>
                <a:schemeClr val="bg1"/>
              </a:buClr>
              <a:tabLst/>
              <a:defRPr sz="2400">
                <a:solidFill>
                  <a:schemeClr val="bg1"/>
                </a:solidFill>
              </a:defRPr>
            </a:lvl2pPr>
            <a:lvl3pPr marL="690563" indent="-225425">
              <a:buClr>
                <a:schemeClr val="bg1"/>
              </a:buClr>
              <a:tabLst/>
              <a:defRPr sz="1800">
                <a:solidFill>
                  <a:schemeClr val="bg1"/>
                </a:solidFill>
              </a:defRPr>
            </a:lvl3pPr>
            <a:lvl4pPr marL="917575" indent="-227013">
              <a:buClr>
                <a:schemeClr val="bg1"/>
              </a:buClr>
              <a:tabLst/>
              <a:defRPr sz="1800">
                <a:solidFill>
                  <a:schemeClr val="bg1"/>
                </a:solidFill>
              </a:defRPr>
            </a:lvl4pPr>
            <a:lvl5pPr marL="1494000" indent="-208800">
              <a:buClr>
                <a:schemeClr val="bg1"/>
              </a:buClr>
              <a:defRPr sz="1400">
                <a:solidFill>
                  <a:schemeClr val="bg1"/>
                </a:solidFill>
              </a:defRPr>
            </a:lvl5pPr>
            <a:lvl6pPr marL="1710000" indent="-208800">
              <a:buClr>
                <a:schemeClr val="bg1"/>
              </a:buClr>
              <a:buFont typeface="System Font"/>
              <a:buChar char="–"/>
              <a:defRPr sz="1400">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6" name="Picture 15" descr="A picture containing drawing&#10;&#10;Description automatically generated">
            <a:extLst>
              <a:ext uri="{FF2B5EF4-FFF2-40B4-BE49-F238E27FC236}">
                <a16:creationId xmlns:a16="http://schemas.microsoft.com/office/drawing/2014/main" id="{924D3DCE-4728-FE49-94FB-995CF928DB99}"/>
              </a:ext>
            </a:extLst>
          </p:cNvPr>
          <p:cNvPicPr>
            <a:picLocks noChangeAspect="1"/>
          </p:cNvPicPr>
          <p:nvPr/>
        </p:nvPicPr>
        <p:blipFill>
          <a:blip r:embed="rId2"/>
          <a:stretch>
            <a:fillRect/>
          </a:stretch>
        </p:blipFill>
        <p:spPr>
          <a:xfrm>
            <a:off x="451361" y="6360976"/>
            <a:ext cx="1637116" cy="490154"/>
          </a:xfrm>
          <a:prstGeom prst="rect">
            <a:avLst/>
          </a:prstGeom>
        </p:spPr>
      </p:pic>
      <p:sp>
        <p:nvSpPr>
          <p:cNvPr id="9" name="Text Placeholder 17">
            <a:extLst>
              <a:ext uri="{FF2B5EF4-FFF2-40B4-BE49-F238E27FC236}">
                <a16:creationId xmlns:a16="http://schemas.microsoft.com/office/drawing/2014/main" id="{8027BD6D-E8A5-824A-A65F-9A8EC77A0D81}"/>
              </a:ext>
            </a:extLst>
          </p:cNvPr>
          <p:cNvSpPr>
            <a:spLocks noGrp="1"/>
          </p:cNvSpPr>
          <p:nvPr>
            <p:ph type="body" sz="quarter" idx="29" hasCustomPrompt="1"/>
          </p:nvPr>
        </p:nvSpPr>
        <p:spPr>
          <a:xfrm>
            <a:off x="582457" y="1193187"/>
            <a:ext cx="3264408"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23233990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50/50 image/text_purpl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DA5EDA-74E2-C340-993F-52C12A3AFDED}"/>
              </a:ext>
            </a:extLst>
          </p:cNvPr>
          <p:cNvSpPr/>
          <p:nvPr/>
        </p:nvSpPr>
        <p:spPr>
          <a:xfrm>
            <a:off x="5213350" y="812800"/>
            <a:ext cx="6978650" cy="604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0" y="1628194"/>
            <a:ext cx="5213350" cy="4732919"/>
          </a:xfrm>
        </p:spPr>
        <p:txBody>
          <a:bodyPr anchor="ctr" anchorCtr="0">
            <a:noAutofit/>
          </a:bodyPr>
          <a:lstStyle>
            <a:lvl1pPr marL="0" indent="0" algn="ctr">
              <a:buNone/>
              <a:defRPr sz="1400">
                <a:solidFill>
                  <a:schemeClr val="tx2"/>
                </a:solidFill>
              </a:defRPr>
            </a:lvl1pPr>
          </a:lstStyle>
          <a:p>
            <a:r>
              <a:rPr lang="en-GB" dirty="0"/>
              <a:t>insert image</a:t>
            </a:r>
          </a:p>
        </p:txBody>
      </p:sp>
      <p:sp>
        <p:nvSpPr>
          <p:cNvPr id="9" name="Slide Number Placeholder 10">
            <a:extLst>
              <a:ext uri="{FF2B5EF4-FFF2-40B4-BE49-F238E27FC236}">
                <a16:creationId xmlns:a16="http://schemas.microsoft.com/office/drawing/2014/main" id="{D527A90F-DC59-F74D-A23C-567984CF43CF}"/>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bg1"/>
                </a:solidFill>
              </a:defRPr>
            </a:lvl1pPr>
          </a:lstStyle>
          <a:p>
            <a:fld id="{80D4CD1F-3ABF-4AB2-AA63-3A3D76DF83A0}" type="slidenum">
              <a:rPr lang="en-US" smtClean="0"/>
              <a:t>‹#›</a:t>
            </a:fld>
            <a:endParaRPr lang="en-US"/>
          </a:p>
        </p:txBody>
      </p:sp>
      <p:sp>
        <p:nvSpPr>
          <p:cNvPr id="11" name="Footer Placeholder 3">
            <a:extLst>
              <a:ext uri="{FF2B5EF4-FFF2-40B4-BE49-F238E27FC236}">
                <a16:creationId xmlns:a16="http://schemas.microsoft.com/office/drawing/2014/main" id="{9614262E-143D-C544-9734-A476E62ED99D}"/>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US"/>
              <a:t>© 2020 Clarivate Analytics</a:t>
            </a:r>
          </a:p>
        </p:txBody>
      </p:sp>
      <p:sp>
        <p:nvSpPr>
          <p:cNvPr id="13" name="Title 1">
            <a:extLst>
              <a:ext uri="{FF2B5EF4-FFF2-40B4-BE49-F238E27FC236}">
                <a16:creationId xmlns:a16="http://schemas.microsoft.com/office/drawing/2014/main" id="{6A3E8128-6935-E942-B8F1-E29517FE9C6E}"/>
              </a:ext>
            </a:extLst>
          </p:cNvPr>
          <p:cNvSpPr>
            <a:spLocks noGrp="1"/>
          </p:cNvSpPr>
          <p:nvPr>
            <p:ph type="title" hasCustomPrompt="1"/>
          </p:nvPr>
        </p:nvSpPr>
        <p:spPr>
          <a:xfrm>
            <a:off x="562435" y="816951"/>
            <a:ext cx="446676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4" name="Text Placeholder 13">
            <a:extLst>
              <a:ext uri="{FF2B5EF4-FFF2-40B4-BE49-F238E27FC236}">
                <a16:creationId xmlns:a16="http://schemas.microsoft.com/office/drawing/2014/main" id="{27CCCD69-4FBC-424C-AC78-A656404E9B5A}"/>
              </a:ext>
            </a:extLst>
          </p:cNvPr>
          <p:cNvSpPr>
            <a:spLocks noGrp="1"/>
          </p:cNvSpPr>
          <p:nvPr>
            <p:ph type="body" sz="quarter" idx="34" hasCustomPrompt="1"/>
          </p:nvPr>
        </p:nvSpPr>
        <p:spPr>
          <a:xfrm>
            <a:off x="5644895" y="1812925"/>
            <a:ext cx="5956231" cy="4340740"/>
          </a:xfrm>
        </p:spPr>
        <p:txBody>
          <a:bodyPr>
            <a:norm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0" name="Text Placeholder 17">
            <a:extLst>
              <a:ext uri="{FF2B5EF4-FFF2-40B4-BE49-F238E27FC236}">
                <a16:creationId xmlns:a16="http://schemas.microsoft.com/office/drawing/2014/main" id="{932E0C4B-30AB-E647-A770-5C22BD51B654}"/>
              </a:ext>
            </a:extLst>
          </p:cNvPr>
          <p:cNvSpPr>
            <a:spLocks noGrp="1"/>
          </p:cNvSpPr>
          <p:nvPr>
            <p:ph type="body" sz="quarter" idx="29" hasCustomPrompt="1"/>
          </p:nvPr>
        </p:nvSpPr>
        <p:spPr>
          <a:xfrm>
            <a:off x="582457" y="1193187"/>
            <a:ext cx="446676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24287627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50/50 image/text_light grey">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DA5EDA-74E2-C340-993F-52C12A3AFDED}"/>
              </a:ext>
            </a:extLst>
          </p:cNvPr>
          <p:cNvSpPr/>
          <p:nvPr/>
        </p:nvSpPr>
        <p:spPr>
          <a:xfrm>
            <a:off x="5213350" y="812800"/>
            <a:ext cx="6978650" cy="60452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tx1"/>
              </a:solidFill>
            </a:endParaRPr>
          </a:p>
        </p:txBody>
      </p:sp>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0" y="1628194"/>
            <a:ext cx="5213350" cy="4732919"/>
          </a:xfrm>
        </p:spPr>
        <p:txBody>
          <a:bodyPr anchor="ctr" anchorCtr="0">
            <a:noAutofit/>
          </a:bodyPr>
          <a:lstStyle>
            <a:lvl1pPr marL="0" indent="0" algn="ctr">
              <a:buNone/>
              <a:defRPr sz="1400">
                <a:solidFill>
                  <a:schemeClr val="tx2"/>
                </a:solidFill>
              </a:defRPr>
            </a:lvl1pPr>
          </a:lstStyle>
          <a:p>
            <a:r>
              <a:rPr lang="en-GB" dirty="0"/>
              <a:t>insert image</a:t>
            </a:r>
          </a:p>
        </p:txBody>
      </p:sp>
      <p:sp>
        <p:nvSpPr>
          <p:cNvPr id="9" name="Slide Number Placeholder 10">
            <a:extLst>
              <a:ext uri="{FF2B5EF4-FFF2-40B4-BE49-F238E27FC236}">
                <a16:creationId xmlns:a16="http://schemas.microsoft.com/office/drawing/2014/main" id="{D527A90F-DC59-F74D-A23C-567984CF43CF}"/>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1" name="Footer Placeholder 3">
            <a:extLst>
              <a:ext uri="{FF2B5EF4-FFF2-40B4-BE49-F238E27FC236}">
                <a16:creationId xmlns:a16="http://schemas.microsoft.com/office/drawing/2014/main" id="{9614262E-143D-C544-9734-A476E62ED99D}"/>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3" name="Title 1">
            <a:extLst>
              <a:ext uri="{FF2B5EF4-FFF2-40B4-BE49-F238E27FC236}">
                <a16:creationId xmlns:a16="http://schemas.microsoft.com/office/drawing/2014/main" id="{6A3E8128-6935-E942-B8F1-E29517FE9C6E}"/>
              </a:ext>
            </a:extLst>
          </p:cNvPr>
          <p:cNvSpPr>
            <a:spLocks noGrp="1"/>
          </p:cNvSpPr>
          <p:nvPr>
            <p:ph type="title" hasCustomPrompt="1"/>
          </p:nvPr>
        </p:nvSpPr>
        <p:spPr>
          <a:xfrm>
            <a:off x="562435" y="816951"/>
            <a:ext cx="446676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4" name="Text Placeholder 13">
            <a:extLst>
              <a:ext uri="{FF2B5EF4-FFF2-40B4-BE49-F238E27FC236}">
                <a16:creationId xmlns:a16="http://schemas.microsoft.com/office/drawing/2014/main" id="{27CCCD69-4FBC-424C-AC78-A656404E9B5A}"/>
              </a:ext>
            </a:extLst>
          </p:cNvPr>
          <p:cNvSpPr>
            <a:spLocks noGrp="1"/>
          </p:cNvSpPr>
          <p:nvPr>
            <p:ph type="body" sz="quarter" idx="34" hasCustomPrompt="1"/>
          </p:nvPr>
        </p:nvSpPr>
        <p:spPr>
          <a:xfrm>
            <a:off x="5644895" y="1812925"/>
            <a:ext cx="5956231" cy="4340740"/>
          </a:xfrm>
        </p:spPr>
        <p:txBody>
          <a:bodyPr>
            <a:norm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0" name="Text Placeholder 17">
            <a:extLst>
              <a:ext uri="{FF2B5EF4-FFF2-40B4-BE49-F238E27FC236}">
                <a16:creationId xmlns:a16="http://schemas.microsoft.com/office/drawing/2014/main" id="{06670BEC-4540-FF4C-B317-A28B32891357}"/>
              </a:ext>
            </a:extLst>
          </p:cNvPr>
          <p:cNvSpPr>
            <a:spLocks noGrp="1"/>
          </p:cNvSpPr>
          <p:nvPr>
            <p:ph type="body" sz="quarter" idx="29" hasCustomPrompt="1"/>
          </p:nvPr>
        </p:nvSpPr>
        <p:spPr>
          <a:xfrm>
            <a:off x="582457" y="1193187"/>
            <a:ext cx="446676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2322357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50/50 image/text_dark blu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DA5EDA-74E2-C340-993F-52C12A3AFDED}"/>
              </a:ext>
            </a:extLst>
          </p:cNvPr>
          <p:cNvSpPr/>
          <p:nvPr/>
        </p:nvSpPr>
        <p:spPr>
          <a:xfrm>
            <a:off x="5213350" y="812800"/>
            <a:ext cx="6978650" cy="6045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0" y="1628194"/>
            <a:ext cx="5213350" cy="4732919"/>
          </a:xfrm>
        </p:spPr>
        <p:txBody>
          <a:bodyPr anchor="ctr" anchorCtr="0">
            <a:noAutofit/>
          </a:bodyPr>
          <a:lstStyle>
            <a:lvl1pPr marL="0" indent="0" algn="ctr">
              <a:buNone/>
              <a:defRPr sz="1400">
                <a:solidFill>
                  <a:schemeClr val="tx2"/>
                </a:solidFill>
              </a:defRPr>
            </a:lvl1pPr>
          </a:lstStyle>
          <a:p>
            <a:r>
              <a:rPr lang="en-GB" dirty="0"/>
              <a:t>insert image</a:t>
            </a:r>
          </a:p>
        </p:txBody>
      </p:sp>
      <p:sp>
        <p:nvSpPr>
          <p:cNvPr id="9" name="Slide Number Placeholder 10">
            <a:extLst>
              <a:ext uri="{FF2B5EF4-FFF2-40B4-BE49-F238E27FC236}">
                <a16:creationId xmlns:a16="http://schemas.microsoft.com/office/drawing/2014/main" id="{D527A90F-DC59-F74D-A23C-567984CF43CF}"/>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bg1"/>
                </a:solidFill>
              </a:defRPr>
            </a:lvl1pPr>
          </a:lstStyle>
          <a:p>
            <a:fld id="{80D4CD1F-3ABF-4AB2-AA63-3A3D76DF83A0}" type="slidenum">
              <a:rPr lang="en-US" smtClean="0"/>
              <a:t>‹#›</a:t>
            </a:fld>
            <a:endParaRPr lang="en-US"/>
          </a:p>
        </p:txBody>
      </p:sp>
      <p:sp>
        <p:nvSpPr>
          <p:cNvPr id="11" name="Footer Placeholder 3">
            <a:extLst>
              <a:ext uri="{FF2B5EF4-FFF2-40B4-BE49-F238E27FC236}">
                <a16:creationId xmlns:a16="http://schemas.microsoft.com/office/drawing/2014/main" id="{9614262E-143D-C544-9734-A476E62ED99D}"/>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US"/>
              <a:t>© 2020 Clarivate Analytics</a:t>
            </a:r>
          </a:p>
        </p:txBody>
      </p:sp>
      <p:sp>
        <p:nvSpPr>
          <p:cNvPr id="13" name="Title 1">
            <a:extLst>
              <a:ext uri="{FF2B5EF4-FFF2-40B4-BE49-F238E27FC236}">
                <a16:creationId xmlns:a16="http://schemas.microsoft.com/office/drawing/2014/main" id="{6A3E8128-6935-E942-B8F1-E29517FE9C6E}"/>
              </a:ext>
            </a:extLst>
          </p:cNvPr>
          <p:cNvSpPr>
            <a:spLocks noGrp="1"/>
          </p:cNvSpPr>
          <p:nvPr>
            <p:ph type="title" hasCustomPrompt="1"/>
          </p:nvPr>
        </p:nvSpPr>
        <p:spPr>
          <a:xfrm>
            <a:off x="562435" y="816951"/>
            <a:ext cx="446676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4" name="Text Placeholder 13">
            <a:extLst>
              <a:ext uri="{FF2B5EF4-FFF2-40B4-BE49-F238E27FC236}">
                <a16:creationId xmlns:a16="http://schemas.microsoft.com/office/drawing/2014/main" id="{27CCCD69-4FBC-424C-AC78-A656404E9B5A}"/>
              </a:ext>
            </a:extLst>
          </p:cNvPr>
          <p:cNvSpPr>
            <a:spLocks noGrp="1"/>
          </p:cNvSpPr>
          <p:nvPr>
            <p:ph type="body" sz="quarter" idx="34" hasCustomPrompt="1"/>
          </p:nvPr>
        </p:nvSpPr>
        <p:spPr>
          <a:xfrm>
            <a:off x="5644895" y="1812925"/>
            <a:ext cx="5956231" cy="4340740"/>
          </a:xfrm>
        </p:spPr>
        <p:txBody>
          <a:bodyPr>
            <a:norm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0" name="Text Placeholder 17">
            <a:extLst>
              <a:ext uri="{FF2B5EF4-FFF2-40B4-BE49-F238E27FC236}">
                <a16:creationId xmlns:a16="http://schemas.microsoft.com/office/drawing/2014/main" id="{06670BEC-4540-FF4C-B317-A28B32891357}"/>
              </a:ext>
            </a:extLst>
          </p:cNvPr>
          <p:cNvSpPr>
            <a:spLocks noGrp="1"/>
          </p:cNvSpPr>
          <p:nvPr>
            <p:ph type="body" sz="quarter" idx="29" hasCustomPrompt="1"/>
          </p:nvPr>
        </p:nvSpPr>
        <p:spPr>
          <a:xfrm>
            <a:off x="582457" y="1193187"/>
            <a:ext cx="446676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2208755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50/50 image/text_teal">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DA5EDA-74E2-C340-993F-52C12A3AFDED}"/>
              </a:ext>
            </a:extLst>
          </p:cNvPr>
          <p:cNvSpPr/>
          <p:nvPr/>
        </p:nvSpPr>
        <p:spPr>
          <a:xfrm>
            <a:off x="5213350" y="812800"/>
            <a:ext cx="6978650" cy="6045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0" y="1628194"/>
            <a:ext cx="5213350" cy="4732919"/>
          </a:xfrm>
        </p:spPr>
        <p:txBody>
          <a:bodyPr anchor="ctr" anchorCtr="0">
            <a:noAutofit/>
          </a:bodyPr>
          <a:lstStyle>
            <a:lvl1pPr marL="0" indent="0" algn="ctr">
              <a:buNone/>
              <a:defRPr sz="1400">
                <a:solidFill>
                  <a:schemeClr val="tx2"/>
                </a:solidFill>
              </a:defRPr>
            </a:lvl1pPr>
          </a:lstStyle>
          <a:p>
            <a:r>
              <a:rPr lang="en-GB" dirty="0"/>
              <a:t>insert image</a:t>
            </a:r>
          </a:p>
        </p:txBody>
      </p:sp>
      <p:sp>
        <p:nvSpPr>
          <p:cNvPr id="9" name="Slide Number Placeholder 10">
            <a:extLst>
              <a:ext uri="{FF2B5EF4-FFF2-40B4-BE49-F238E27FC236}">
                <a16:creationId xmlns:a16="http://schemas.microsoft.com/office/drawing/2014/main" id="{D527A90F-DC59-F74D-A23C-567984CF43CF}"/>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bg1"/>
                </a:solidFill>
              </a:defRPr>
            </a:lvl1pPr>
          </a:lstStyle>
          <a:p>
            <a:fld id="{80D4CD1F-3ABF-4AB2-AA63-3A3D76DF83A0}" type="slidenum">
              <a:rPr lang="en-US" smtClean="0"/>
              <a:t>‹#›</a:t>
            </a:fld>
            <a:endParaRPr lang="en-US"/>
          </a:p>
        </p:txBody>
      </p:sp>
      <p:sp>
        <p:nvSpPr>
          <p:cNvPr id="11" name="Footer Placeholder 3">
            <a:extLst>
              <a:ext uri="{FF2B5EF4-FFF2-40B4-BE49-F238E27FC236}">
                <a16:creationId xmlns:a16="http://schemas.microsoft.com/office/drawing/2014/main" id="{9614262E-143D-C544-9734-A476E62ED99D}"/>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US"/>
              <a:t>© 2020 Clarivate Analytics</a:t>
            </a:r>
          </a:p>
        </p:txBody>
      </p:sp>
      <p:sp>
        <p:nvSpPr>
          <p:cNvPr id="13" name="Title 1">
            <a:extLst>
              <a:ext uri="{FF2B5EF4-FFF2-40B4-BE49-F238E27FC236}">
                <a16:creationId xmlns:a16="http://schemas.microsoft.com/office/drawing/2014/main" id="{6A3E8128-6935-E942-B8F1-E29517FE9C6E}"/>
              </a:ext>
            </a:extLst>
          </p:cNvPr>
          <p:cNvSpPr>
            <a:spLocks noGrp="1"/>
          </p:cNvSpPr>
          <p:nvPr>
            <p:ph type="title" hasCustomPrompt="1"/>
          </p:nvPr>
        </p:nvSpPr>
        <p:spPr>
          <a:xfrm>
            <a:off x="562435" y="816951"/>
            <a:ext cx="446676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4" name="Text Placeholder 13">
            <a:extLst>
              <a:ext uri="{FF2B5EF4-FFF2-40B4-BE49-F238E27FC236}">
                <a16:creationId xmlns:a16="http://schemas.microsoft.com/office/drawing/2014/main" id="{27CCCD69-4FBC-424C-AC78-A656404E9B5A}"/>
              </a:ext>
            </a:extLst>
          </p:cNvPr>
          <p:cNvSpPr>
            <a:spLocks noGrp="1"/>
          </p:cNvSpPr>
          <p:nvPr>
            <p:ph type="body" sz="quarter" idx="34" hasCustomPrompt="1"/>
          </p:nvPr>
        </p:nvSpPr>
        <p:spPr>
          <a:xfrm>
            <a:off x="5644895" y="1812925"/>
            <a:ext cx="5956231" cy="4340740"/>
          </a:xfrm>
        </p:spPr>
        <p:txBody>
          <a:bodyPr>
            <a:norm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0" name="Text Placeholder 17">
            <a:extLst>
              <a:ext uri="{FF2B5EF4-FFF2-40B4-BE49-F238E27FC236}">
                <a16:creationId xmlns:a16="http://schemas.microsoft.com/office/drawing/2014/main" id="{06670BEC-4540-FF4C-B317-A28B32891357}"/>
              </a:ext>
            </a:extLst>
          </p:cNvPr>
          <p:cNvSpPr>
            <a:spLocks noGrp="1"/>
          </p:cNvSpPr>
          <p:nvPr>
            <p:ph type="body" sz="quarter" idx="29" hasCustomPrompt="1"/>
          </p:nvPr>
        </p:nvSpPr>
        <p:spPr>
          <a:xfrm>
            <a:off x="582457" y="1193187"/>
            <a:ext cx="446676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70195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ver_Clarivate_CT Hero">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white, sitting, holding&#10;&#10;Description automatically generated">
            <a:extLst>
              <a:ext uri="{FF2B5EF4-FFF2-40B4-BE49-F238E27FC236}">
                <a16:creationId xmlns:a16="http://schemas.microsoft.com/office/drawing/2014/main" id="{540DDAAD-1F93-8E41-A8D9-C0E94E5288D7}"/>
              </a:ext>
            </a:extLst>
          </p:cNvPr>
          <p:cNvPicPr>
            <a:picLocks noChangeAspect="1"/>
          </p:cNvPicPr>
          <p:nvPr/>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9" name="Picture 8" descr="A close up of a flower&#10;&#10;Description automatically generated">
            <a:extLst>
              <a:ext uri="{FF2B5EF4-FFF2-40B4-BE49-F238E27FC236}">
                <a16:creationId xmlns:a16="http://schemas.microsoft.com/office/drawing/2014/main" id="{08F16B56-DBBF-1740-9132-2CFFE1B0C673}"/>
              </a:ext>
            </a:extLst>
          </p:cNvPr>
          <p:cNvPicPr>
            <a:picLocks noChangeAspect="1"/>
          </p:cNvPicPr>
          <p:nvPr/>
        </p:nvPicPr>
        <p:blipFill>
          <a:blip r:embed="rId3"/>
          <a:stretch>
            <a:fillRect/>
          </a:stretch>
        </p:blipFill>
        <p:spPr>
          <a:xfrm>
            <a:off x="360290" y="265773"/>
            <a:ext cx="2799590" cy="838200"/>
          </a:xfrm>
          <a:prstGeom prst="rect">
            <a:avLst/>
          </a:prstGeom>
        </p:spPr>
      </p:pic>
    </p:spTree>
    <p:extLst>
      <p:ext uri="{BB962C8B-B14F-4D97-AF65-F5344CB8AC3E}">
        <p14:creationId xmlns:p14="http://schemas.microsoft.com/office/powerpoint/2010/main" val="1285055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50/50 image/text_white">
    <p:bg>
      <p:bgPr>
        <a:solidFill>
          <a:schemeClr val="bg1"/>
        </a:solid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6965582" y="1628194"/>
            <a:ext cx="5213350" cy="4732919"/>
          </a:xfrm>
        </p:spPr>
        <p:txBody>
          <a:bodyPr anchor="ctr" anchorCtr="0">
            <a:noAutofit/>
          </a:bodyPr>
          <a:lstStyle>
            <a:lvl1pPr marL="0" indent="0" algn="ctr">
              <a:buNone/>
              <a:defRPr sz="1400">
                <a:solidFill>
                  <a:schemeClr val="tx2"/>
                </a:solidFill>
              </a:defRPr>
            </a:lvl1pPr>
          </a:lstStyle>
          <a:p>
            <a:r>
              <a:rPr lang="en-GB" dirty="0"/>
              <a:t>insert image</a:t>
            </a:r>
          </a:p>
        </p:txBody>
      </p:sp>
      <p:sp>
        <p:nvSpPr>
          <p:cNvPr id="9" name="Slide Number Placeholder 10">
            <a:extLst>
              <a:ext uri="{FF2B5EF4-FFF2-40B4-BE49-F238E27FC236}">
                <a16:creationId xmlns:a16="http://schemas.microsoft.com/office/drawing/2014/main" id="{D527A90F-DC59-F74D-A23C-567984CF43CF}"/>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1" name="Footer Placeholder 3">
            <a:extLst>
              <a:ext uri="{FF2B5EF4-FFF2-40B4-BE49-F238E27FC236}">
                <a16:creationId xmlns:a16="http://schemas.microsoft.com/office/drawing/2014/main" id="{9614262E-143D-C544-9734-A476E62ED99D}"/>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3" name="Title 1">
            <a:extLst>
              <a:ext uri="{FF2B5EF4-FFF2-40B4-BE49-F238E27FC236}">
                <a16:creationId xmlns:a16="http://schemas.microsoft.com/office/drawing/2014/main" id="{6A3E8128-6935-E942-B8F1-E29517FE9C6E}"/>
              </a:ext>
            </a:extLst>
          </p:cNvPr>
          <p:cNvSpPr>
            <a:spLocks noGrp="1"/>
          </p:cNvSpPr>
          <p:nvPr>
            <p:ph type="title" hasCustomPrompt="1"/>
          </p:nvPr>
        </p:nvSpPr>
        <p:spPr>
          <a:xfrm>
            <a:off x="562435" y="816951"/>
            <a:ext cx="446676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4" name="Text Placeholder 13">
            <a:extLst>
              <a:ext uri="{FF2B5EF4-FFF2-40B4-BE49-F238E27FC236}">
                <a16:creationId xmlns:a16="http://schemas.microsoft.com/office/drawing/2014/main" id="{27CCCD69-4FBC-424C-AC78-A656404E9B5A}"/>
              </a:ext>
            </a:extLst>
          </p:cNvPr>
          <p:cNvSpPr>
            <a:spLocks noGrp="1"/>
          </p:cNvSpPr>
          <p:nvPr>
            <p:ph type="body" sz="quarter" idx="34" hasCustomPrompt="1"/>
          </p:nvPr>
        </p:nvSpPr>
        <p:spPr>
          <a:xfrm>
            <a:off x="562434" y="1812925"/>
            <a:ext cx="5952744" cy="4340740"/>
          </a:xfrm>
        </p:spPr>
        <p:txBody>
          <a:bodyPr>
            <a:norm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7" name="Text Placeholder 17">
            <a:extLst>
              <a:ext uri="{FF2B5EF4-FFF2-40B4-BE49-F238E27FC236}">
                <a16:creationId xmlns:a16="http://schemas.microsoft.com/office/drawing/2014/main" id="{3238C88D-7906-D44A-B95C-2C9289BAF3F3}"/>
              </a:ext>
            </a:extLst>
          </p:cNvPr>
          <p:cNvSpPr>
            <a:spLocks noGrp="1"/>
          </p:cNvSpPr>
          <p:nvPr>
            <p:ph type="body" sz="quarter" idx="29" hasCustomPrompt="1"/>
          </p:nvPr>
        </p:nvSpPr>
        <p:spPr>
          <a:xfrm>
            <a:off x="582457" y="1193187"/>
            <a:ext cx="4451741" cy="395878"/>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8724465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hart_left bar_white">
    <p:spTree>
      <p:nvGrpSpPr>
        <p:cNvPr id="1" name=""/>
        <p:cNvGrpSpPr/>
        <p:nvPr/>
      </p:nvGrpSpPr>
      <p:grpSpPr>
        <a:xfrm>
          <a:off x="0" y="0"/>
          <a:ext cx="0" cy="0"/>
          <a:chOff x="0" y="0"/>
          <a:chExt cx="0" cy="0"/>
        </a:xfrm>
      </p:grpSpPr>
      <p:sp>
        <p:nvSpPr>
          <p:cNvPr id="8" name="Chart Placeholder 2">
            <a:extLst>
              <a:ext uri="{FF2B5EF4-FFF2-40B4-BE49-F238E27FC236}">
                <a16:creationId xmlns:a16="http://schemas.microsoft.com/office/drawing/2014/main" id="{E38BC730-E8CD-FE4E-A9FA-C686172226E0}"/>
              </a:ext>
            </a:extLst>
          </p:cNvPr>
          <p:cNvSpPr>
            <a:spLocks noGrp="1"/>
          </p:cNvSpPr>
          <p:nvPr>
            <p:ph type="chart" sz="quarter" idx="16"/>
          </p:nvPr>
        </p:nvSpPr>
        <p:spPr>
          <a:xfrm>
            <a:off x="4248150" y="812800"/>
            <a:ext cx="7345357" cy="5134919"/>
          </a:xfrm>
        </p:spPr>
        <p:txBody>
          <a:bodyPr>
            <a:noAutofit/>
          </a:bodyPr>
          <a:lstStyle>
            <a:lvl1pPr>
              <a:defRPr sz="2400"/>
            </a:lvl1pPr>
          </a:lstStyle>
          <a:p>
            <a:r>
              <a:rPr lang="en-US"/>
              <a:t>Click icon to add chart</a:t>
            </a:r>
            <a:endParaRPr lang="en-GB" dirty="0"/>
          </a:p>
        </p:txBody>
      </p:sp>
      <p:sp>
        <p:nvSpPr>
          <p:cNvPr id="11" name="Slide Number Placeholder 10">
            <a:extLst>
              <a:ext uri="{FF2B5EF4-FFF2-40B4-BE49-F238E27FC236}">
                <a16:creationId xmlns:a16="http://schemas.microsoft.com/office/drawing/2014/main" id="{90BC2DEB-DF9F-5342-A628-9F24059CF3CE}"/>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4" name="Footer Placeholder 3">
            <a:extLst>
              <a:ext uri="{FF2B5EF4-FFF2-40B4-BE49-F238E27FC236}">
                <a16:creationId xmlns:a16="http://schemas.microsoft.com/office/drawing/2014/main" id="{A7D5D2B4-7D16-BB4A-9B20-32462A330D37}"/>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3" name="Title 1">
            <a:extLst>
              <a:ext uri="{FF2B5EF4-FFF2-40B4-BE49-F238E27FC236}">
                <a16:creationId xmlns:a16="http://schemas.microsoft.com/office/drawing/2014/main" id="{44AFBCFD-998D-0C4E-8DA1-E6B80A5A66D0}"/>
              </a:ext>
            </a:extLst>
          </p:cNvPr>
          <p:cNvSpPr>
            <a:spLocks noGrp="1"/>
          </p:cNvSpPr>
          <p:nvPr>
            <p:ph type="title" hasCustomPrompt="1"/>
          </p:nvPr>
        </p:nvSpPr>
        <p:spPr>
          <a:xfrm>
            <a:off x="562435" y="816951"/>
            <a:ext cx="320946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6" name="Text Placeholder 2">
            <a:extLst>
              <a:ext uri="{FF2B5EF4-FFF2-40B4-BE49-F238E27FC236}">
                <a16:creationId xmlns:a16="http://schemas.microsoft.com/office/drawing/2014/main" id="{24712853-735D-4445-9505-B48B85D62960}"/>
              </a:ext>
            </a:extLst>
          </p:cNvPr>
          <p:cNvSpPr>
            <a:spLocks noGrp="1"/>
          </p:cNvSpPr>
          <p:nvPr>
            <p:ph type="body" sz="quarter" idx="31" hasCustomPrompt="1"/>
          </p:nvPr>
        </p:nvSpPr>
        <p:spPr>
          <a:xfrm>
            <a:off x="4248150" y="6057900"/>
            <a:ext cx="46482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9" name="Text Placeholder 9">
            <a:extLst>
              <a:ext uri="{FF2B5EF4-FFF2-40B4-BE49-F238E27FC236}">
                <a16:creationId xmlns:a16="http://schemas.microsoft.com/office/drawing/2014/main" id="{A325AF90-E7E1-7B4B-B0CA-5B047D2C001D}"/>
              </a:ext>
            </a:extLst>
          </p:cNvPr>
          <p:cNvSpPr>
            <a:spLocks noGrp="1"/>
          </p:cNvSpPr>
          <p:nvPr>
            <p:ph type="body" sz="quarter" idx="52" hasCustomPrompt="1"/>
          </p:nvPr>
        </p:nvSpPr>
        <p:spPr>
          <a:xfrm>
            <a:off x="562435" y="1812925"/>
            <a:ext cx="3209463" cy="4548188"/>
          </a:xfrm>
        </p:spPr>
        <p:txBody>
          <a:bodyPr>
            <a:normAutofit/>
          </a:bodyPr>
          <a:lstStyle>
            <a:lvl1pPr marL="238125" indent="-238125">
              <a:lnSpc>
                <a:spcPct val="100000"/>
              </a:lnSpc>
              <a:buClr>
                <a:schemeClr val="accent1"/>
              </a:buClr>
              <a:tabLst/>
              <a:defRPr sz="2400">
                <a:solidFill>
                  <a:schemeClr val="tx1"/>
                </a:solidFill>
              </a:defRPr>
            </a:lvl1pPr>
            <a:lvl2pPr marL="465138" indent="-227013">
              <a:lnSpc>
                <a:spcPct val="100000"/>
              </a:lnSpc>
              <a:buClr>
                <a:schemeClr val="accent1"/>
              </a:buClr>
              <a:tabLst/>
              <a:defRPr sz="2400">
                <a:solidFill>
                  <a:schemeClr val="tx1"/>
                </a:solidFill>
              </a:defRPr>
            </a:lvl2pPr>
            <a:lvl3pPr marL="690563" indent="-225425">
              <a:lnSpc>
                <a:spcPct val="100000"/>
              </a:lnSpc>
              <a:buClr>
                <a:schemeClr val="accent1"/>
              </a:buClr>
              <a:tabLst/>
              <a:defRPr sz="1800">
                <a:solidFill>
                  <a:schemeClr val="tx1"/>
                </a:solidFill>
              </a:defRPr>
            </a:lvl3pPr>
            <a:lvl4pPr marL="917575" indent="-227013">
              <a:lnSpc>
                <a:spcPct val="100000"/>
              </a:lnSpc>
              <a:buClr>
                <a:schemeClr val="accent1"/>
              </a:buClr>
              <a:tabLst/>
              <a:defRPr sz="1800">
                <a:solidFill>
                  <a:schemeClr val="tx1"/>
                </a:solidFill>
              </a:defRPr>
            </a:lvl4pPr>
            <a:lvl5pPr marL="1494000" indent="-208800">
              <a:lnSpc>
                <a:spcPct val="100000"/>
              </a:lnSpc>
              <a:buClr>
                <a:schemeClr val="accent1"/>
              </a:buClr>
              <a:defRPr sz="1400">
                <a:solidFill>
                  <a:schemeClr val="tx1"/>
                </a:solidFill>
              </a:defRPr>
            </a:lvl5pPr>
            <a:lvl6pPr marL="1710000" indent="-208800">
              <a:lnSpc>
                <a:spcPct val="100000"/>
              </a:lnSpc>
              <a:buClr>
                <a:schemeClr val="accent1"/>
              </a:buClr>
              <a:buFont typeface="System Font"/>
              <a:buChar char="–"/>
              <a:defRPr sz="1400">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17">
            <a:extLst>
              <a:ext uri="{FF2B5EF4-FFF2-40B4-BE49-F238E27FC236}">
                <a16:creationId xmlns:a16="http://schemas.microsoft.com/office/drawing/2014/main" id="{B4C83754-8FD6-E34D-84DC-4F860B2B5AFC}"/>
              </a:ext>
            </a:extLst>
          </p:cNvPr>
          <p:cNvSpPr>
            <a:spLocks noGrp="1"/>
          </p:cNvSpPr>
          <p:nvPr>
            <p:ph type="body" sz="quarter" idx="29" hasCustomPrompt="1"/>
          </p:nvPr>
        </p:nvSpPr>
        <p:spPr>
          <a:xfrm>
            <a:off x="582457" y="1193187"/>
            <a:ext cx="320946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2832935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hart_left bar_light gre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981D2D-DDC7-5742-8E68-4800A8573583}"/>
              </a:ext>
            </a:extLst>
          </p:cNvPr>
          <p:cNvSpPr/>
          <p:nvPr/>
        </p:nvSpPr>
        <p:spPr>
          <a:xfrm>
            <a:off x="-1" y="6870"/>
            <a:ext cx="4057651"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8" name="Chart Placeholder 2">
            <a:extLst>
              <a:ext uri="{FF2B5EF4-FFF2-40B4-BE49-F238E27FC236}">
                <a16:creationId xmlns:a16="http://schemas.microsoft.com/office/drawing/2014/main" id="{E38BC730-E8CD-FE4E-A9FA-C686172226E0}"/>
              </a:ext>
            </a:extLst>
          </p:cNvPr>
          <p:cNvSpPr>
            <a:spLocks noGrp="1"/>
          </p:cNvSpPr>
          <p:nvPr>
            <p:ph type="chart" sz="quarter" idx="16"/>
          </p:nvPr>
        </p:nvSpPr>
        <p:spPr>
          <a:xfrm>
            <a:off x="4248150" y="812800"/>
            <a:ext cx="7345357" cy="5134919"/>
          </a:xfrm>
        </p:spPr>
        <p:txBody>
          <a:bodyPr>
            <a:noAutofit/>
          </a:bodyPr>
          <a:lstStyle>
            <a:lvl1pPr>
              <a:defRPr sz="2400"/>
            </a:lvl1pPr>
          </a:lstStyle>
          <a:p>
            <a:r>
              <a:rPr lang="en-US"/>
              <a:t>Click icon to add chart</a:t>
            </a:r>
            <a:endParaRPr lang="en-GB" dirty="0"/>
          </a:p>
        </p:txBody>
      </p:sp>
      <p:sp>
        <p:nvSpPr>
          <p:cNvPr id="11" name="Slide Number Placeholder 10">
            <a:extLst>
              <a:ext uri="{FF2B5EF4-FFF2-40B4-BE49-F238E27FC236}">
                <a16:creationId xmlns:a16="http://schemas.microsoft.com/office/drawing/2014/main" id="{90BC2DEB-DF9F-5342-A628-9F24059CF3CE}"/>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4" name="Footer Placeholder 3">
            <a:extLst>
              <a:ext uri="{FF2B5EF4-FFF2-40B4-BE49-F238E27FC236}">
                <a16:creationId xmlns:a16="http://schemas.microsoft.com/office/drawing/2014/main" id="{A7D5D2B4-7D16-BB4A-9B20-32462A330D37}"/>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3" name="Title 1">
            <a:extLst>
              <a:ext uri="{FF2B5EF4-FFF2-40B4-BE49-F238E27FC236}">
                <a16:creationId xmlns:a16="http://schemas.microsoft.com/office/drawing/2014/main" id="{44AFBCFD-998D-0C4E-8DA1-E6B80A5A66D0}"/>
              </a:ext>
            </a:extLst>
          </p:cNvPr>
          <p:cNvSpPr>
            <a:spLocks noGrp="1"/>
          </p:cNvSpPr>
          <p:nvPr>
            <p:ph type="title" hasCustomPrompt="1"/>
          </p:nvPr>
        </p:nvSpPr>
        <p:spPr>
          <a:xfrm>
            <a:off x="562435" y="816951"/>
            <a:ext cx="320946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6" name="Text Placeholder 2">
            <a:extLst>
              <a:ext uri="{FF2B5EF4-FFF2-40B4-BE49-F238E27FC236}">
                <a16:creationId xmlns:a16="http://schemas.microsoft.com/office/drawing/2014/main" id="{24712853-735D-4445-9505-B48B85D62960}"/>
              </a:ext>
            </a:extLst>
          </p:cNvPr>
          <p:cNvSpPr>
            <a:spLocks noGrp="1"/>
          </p:cNvSpPr>
          <p:nvPr>
            <p:ph type="body" sz="quarter" idx="31" hasCustomPrompt="1"/>
          </p:nvPr>
        </p:nvSpPr>
        <p:spPr>
          <a:xfrm>
            <a:off x="4248150" y="6057900"/>
            <a:ext cx="46482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9" name="Text Placeholder 9">
            <a:extLst>
              <a:ext uri="{FF2B5EF4-FFF2-40B4-BE49-F238E27FC236}">
                <a16:creationId xmlns:a16="http://schemas.microsoft.com/office/drawing/2014/main" id="{A325AF90-E7E1-7B4B-B0CA-5B047D2C001D}"/>
              </a:ext>
            </a:extLst>
          </p:cNvPr>
          <p:cNvSpPr>
            <a:spLocks noGrp="1"/>
          </p:cNvSpPr>
          <p:nvPr>
            <p:ph type="body" sz="quarter" idx="52" hasCustomPrompt="1"/>
          </p:nvPr>
        </p:nvSpPr>
        <p:spPr>
          <a:xfrm>
            <a:off x="562435" y="1812925"/>
            <a:ext cx="3209463" cy="4548188"/>
          </a:xfrm>
        </p:spPr>
        <p:txBody>
          <a:bodyPr>
            <a:normAutofit/>
          </a:bodyPr>
          <a:lstStyle>
            <a:lvl1pPr marL="238125" indent="-238125">
              <a:lnSpc>
                <a:spcPct val="100000"/>
              </a:lnSpc>
              <a:buClr>
                <a:schemeClr val="accent1"/>
              </a:buClr>
              <a:tabLst/>
              <a:defRPr sz="2400">
                <a:solidFill>
                  <a:schemeClr val="tx1"/>
                </a:solidFill>
              </a:defRPr>
            </a:lvl1pPr>
            <a:lvl2pPr marL="465138" indent="-227013">
              <a:lnSpc>
                <a:spcPct val="100000"/>
              </a:lnSpc>
              <a:buClr>
                <a:schemeClr val="accent1"/>
              </a:buClr>
              <a:tabLst/>
              <a:defRPr sz="2400">
                <a:solidFill>
                  <a:schemeClr val="tx1"/>
                </a:solidFill>
              </a:defRPr>
            </a:lvl2pPr>
            <a:lvl3pPr marL="690563" indent="-225425">
              <a:lnSpc>
                <a:spcPct val="100000"/>
              </a:lnSpc>
              <a:buClr>
                <a:schemeClr val="accent1"/>
              </a:buClr>
              <a:tabLst/>
              <a:defRPr sz="1800">
                <a:solidFill>
                  <a:schemeClr val="tx1"/>
                </a:solidFill>
              </a:defRPr>
            </a:lvl3pPr>
            <a:lvl4pPr marL="917575" indent="-227013">
              <a:lnSpc>
                <a:spcPct val="100000"/>
              </a:lnSpc>
              <a:buClr>
                <a:schemeClr val="accent1"/>
              </a:buClr>
              <a:tabLst/>
              <a:defRPr sz="1800">
                <a:solidFill>
                  <a:schemeClr val="tx1"/>
                </a:solidFill>
              </a:defRPr>
            </a:lvl4pPr>
            <a:lvl5pPr marL="1494000" indent="-208800">
              <a:lnSpc>
                <a:spcPct val="100000"/>
              </a:lnSpc>
              <a:buClr>
                <a:schemeClr val="accent1"/>
              </a:buClr>
              <a:defRPr sz="1400">
                <a:solidFill>
                  <a:schemeClr val="tx1"/>
                </a:solidFill>
              </a:defRPr>
            </a:lvl5pPr>
            <a:lvl6pPr marL="1710000" indent="-208800">
              <a:lnSpc>
                <a:spcPct val="100000"/>
              </a:lnSpc>
              <a:buClr>
                <a:schemeClr val="accent1"/>
              </a:buClr>
              <a:buFont typeface="System Font"/>
              <a:buChar char="–"/>
              <a:defRPr sz="1400">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2" name="Picture 11" descr="A close up of a flower&#10;&#10;Description automatically generated">
            <a:extLst>
              <a:ext uri="{FF2B5EF4-FFF2-40B4-BE49-F238E27FC236}">
                <a16:creationId xmlns:a16="http://schemas.microsoft.com/office/drawing/2014/main" id="{9D7A5836-2E72-0F48-A539-0C04317BC39F}"/>
              </a:ext>
            </a:extLst>
          </p:cNvPr>
          <p:cNvPicPr>
            <a:picLocks noChangeAspect="1"/>
          </p:cNvPicPr>
          <p:nvPr/>
        </p:nvPicPr>
        <p:blipFill>
          <a:blip r:embed="rId2"/>
          <a:stretch>
            <a:fillRect/>
          </a:stretch>
        </p:blipFill>
        <p:spPr>
          <a:xfrm>
            <a:off x="450699" y="6361114"/>
            <a:ext cx="1629410" cy="487847"/>
          </a:xfrm>
          <a:prstGeom prst="rect">
            <a:avLst/>
          </a:prstGeom>
        </p:spPr>
      </p:pic>
      <p:sp>
        <p:nvSpPr>
          <p:cNvPr id="15" name="Text Placeholder 17">
            <a:extLst>
              <a:ext uri="{FF2B5EF4-FFF2-40B4-BE49-F238E27FC236}">
                <a16:creationId xmlns:a16="http://schemas.microsoft.com/office/drawing/2014/main" id="{46C4D943-5370-AE44-BF14-41495FBBCC0C}"/>
              </a:ext>
            </a:extLst>
          </p:cNvPr>
          <p:cNvSpPr>
            <a:spLocks noGrp="1"/>
          </p:cNvSpPr>
          <p:nvPr>
            <p:ph type="body" sz="quarter" idx="29" hasCustomPrompt="1"/>
          </p:nvPr>
        </p:nvSpPr>
        <p:spPr>
          <a:xfrm>
            <a:off x="582457" y="1193187"/>
            <a:ext cx="320946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428667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hart_left bar_purp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6E6C8-414F-DD4B-8015-ED433418D34C}"/>
              </a:ext>
            </a:extLst>
          </p:cNvPr>
          <p:cNvSpPr/>
          <p:nvPr/>
        </p:nvSpPr>
        <p:spPr>
          <a:xfrm>
            <a:off x="-1" y="6870"/>
            <a:ext cx="405765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8" name="Chart Placeholder 2">
            <a:extLst>
              <a:ext uri="{FF2B5EF4-FFF2-40B4-BE49-F238E27FC236}">
                <a16:creationId xmlns:a16="http://schemas.microsoft.com/office/drawing/2014/main" id="{E38BC730-E8CD-FE4E-A9FA-C686172226E0}"/>
              </a:ext>
            </a:extLst>
          </p:cNvPr>
          <p:cNvSpPr>
            <a:spLocks noGrp="1"/>
          </p:cNvSpPr>
          <p:nvPr>
            <p:ph type="chart" sz="quarter" idx="16"/>
          </p:nvPr>
        </p:nvSpPr>
        <p:spPr>
          <a:xfrm>
            <a:off x="4248150" y="812800"/>
            <a:ext cx="7345357" cy="5134919"/>
          </a:xfrm>
        </p:spPr>
        <p:txBody>
          <a:bodyPr>
            <a:noAutofit/>
          </a:bodyPr>
          <a:lstStyle>
            <a:lvl1pPr>
              <a:defRPr sz="2400"/>
            </a:lvl1pPr>
          </a:lstStyle>
          <a:p>
            <a:r>
              <a:rPr lang="en-US"/>
              <a:t>Click icon to add chart</a:t>
            </a:r>
            <a:endParaRPr lang="en-GB" dirty="0"/>
          </a:p>
        </p:txBody>
      </p:sp>
      <p:sp>
        <p:nvSpPr>
          <p:cNvPr id="11" name="Slide Number Placeholder 10">
            <a:extLst>
              <a:ext uri="{FF2B5EF4-FFF2-40B4-BE49-F238E27FC236}">
                <a16:creationId xmlns:a16="http://schemas.microsoft.com/office/drawing/2014/main" id="{90BC2DEB-DF9F-5342-A628-9F24059CF3CE}"/>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4" name="Footer Placeholder 3">
            <a:extLst>
              <a:ext uri="{FF2B5EF4-FFF2-40B4-BE49-F238E27FC236}">
                <a16:creationId xmlns:a16="http://schemas.microsoft.com/office/drawing/2014/main" id="{A7D5D2B4-7D16-BB4A-9B20-32462A330D37}"/>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3" name="Title 1">
            <a:extLst>
              <a:ext uri="{FF2B5EF4-FFF2-40B4-BE49-F238E27FC236}">
                <a16:creationId xmlns:a16="http://schemas.microsoft.com/office/drawing/2014/main" id="{44AFBCFD-998D-0C4E-8DA1-E6B80A5A66D0}"/>
              </a:ext>
            </a:extLst>
          </p:cNvPr>
          <p:cNvSpPr>
            <a:spLocks noGrp="1"/>
          </p:cNvSpPr>
          <p:nvPr>
            <p:ph type="title" hasCustomPrompt="1"/>
          </p:nvPr>
        </p:nvSpPr>
        <p:spPr>
          <a:xfrm>
            <a:off x="562435" y="816951"/>
            <a:ext cx="3209465"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6" name="Text Placeholder 2">
            <a:extLst>
              <a:ext uri="{FF2B5EF4-FFF2-40B4-BE49-F238E27FC236}">
                <a16:creationId xmlns:a16="http://schemas.microsoft.com/office/drawing/2014/main" id="{24712853-735D-4445-9505-B48B85D62960}"/>
              </a:ext>
            </a:extLst>
          </p:cNvPr>
          <p:cNvSpPr>
            <a:spLocks noGrp="1"/>
          </p:cNvSpPr>
          <p:nvPr>
            <p:ph type="body" sz="quarter" idx="31" hasCustomPrompt="1"/>
          </p:nvPr>
        </p:nvSpPr>
        <p:spPr>
          <a:xfrm>
            <a:off x="4248150" y="6057900"/>
            <a:ext cx="46482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9" name="Text Placeholder 9">
            <a:extLst>
              <a:ext uri="{FF2B5EF4-FFF2-40B4-BE49-F238E27FC236}">
                <a16:creationId xmlns:a16="http://schemas.microsoft.com/office/drawing/2014/main" id="{A325AF90-E7E1-7B4B-B0CA-5B047D2C001D}"/>
              </a:ext>
            </a:extLst>
          </p:cNvPr>
          <p:cNvSpPr>
            <a:spLocks noGrp="1"/>
          </p:cNvSpPr>
          <p:nvPr>
            <p:ph type="body" sz="quarter" idx="52" hasCustomPrompt="1"/>
          </p:nvPr>
        </p:nvSpPr>
        <p:spPr>
          <a:xfrm>
            <a:off x="562435" y="1812925"/>
            <a:ext cx="3209463" cy="4548188"/>
          </a:xfrm>
        </p:spPr>
        <p:txBody>
          <a:bodyPr>
            <a:normAutofit/>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marL="1494000" indent="-208800">
              <a:lnSpc>
                <a:spcPct val="100000"/>
              </a:lnSpc>
              <a:buClr>
                <a:schemeClr val="accent1"/>
              </a:buClr>
              <a:defRPr sz="1400">
                <a:solidFill>
                  <a:schemeClr val="tx1"/>
                </a:solidFill>
              </a:defRPr>
            </a:lvl5pPr>
            <a:lvl6pPr marL="1710000" indent="-208800">
              <a:lnSpc>
                <a:spcPct val="100000"/>
              </a:lnSpc>
              <a:buClr>
                <a:schemeClr val="accent1"/>
              </a:buClr>
              <a:buFont typeface="System Font"/>
              <a:buChar char="–"/>
              <a:defRPr sz="1400">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2" name="Picture 11" descr="A picture containing drawing&#10;&#10;Description automatically generated">
            <a:extLst>
              <a:ext uri="{FF2B5EF4-FFF2-40B4-BE49-F238E27FC236}">
                <a16:creationId xmlns:a16="http://schemas.microsoft.com/office/drawing/2014/main" id="{4A931636-CD3A-964E-8708-5BFB8310E53F}"/>
              </a:ext>
            </a:extLst>
          </p:cNvPr>
          <p:cNvPicPr>
            <a:picLocks noChangeAspect="1"/>
          </p:cNvPicPr>
          <p:nvPr/>
        </p:nvPicPr>
        <p:blipFill>
          <a:blip r:embed="rId2"/>
          <a:stretch>
            <a:fillRect/>
          </a:stretch>
        </p:blipFill>
        <p:spPr>
          <a:xfrm>
            <a:off x="451361" y="6360976"/>
            <a:ext cx="1637116" cy="490154"/>
          </a:xfrm>
          <a:prstGeom prst="rect">
            <a:avLst/>
          </a:prstGeom>
        </p:spPr>
      </p:pic>
      <p:sp>
        <p:nvSpPr>
          <p:cNvPr id="15" name="Text Placeholder 17">
            <a:extLst>
              <a:ext uri="{FF2B5EF4-FFF2-40B4-BE49-F238E27FC236}">
                <a16:creationId xmlns:a16="http://schemas.microsoft.com/office/drawing/2014/main" id="{3A66D906-84CE-824F-87D3-5E50DC45E4B1}"/>
              </a:ext>
            </a:extLst>
          </p:cNvPr>
          <p:cNvSpPr>
            <a:spLocks noGrp="1"/>
          </p:cNvSpPr>
          <p:nvPr>
            <p:ph type="body" sz="quarter" idx="29" hasCustomPrompt="1"/>
          </p:nvPr>
        </p:nvSpPr>
        <p:spPr>
          <a:xfrm>
            <a:off x="582457" y="1193187"/>
            <a:ext cx="320946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68126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hart_left bar_dark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6E6C8-414F-DD4B-8015-ED433418D34C}"/>
              </a:ext>
            </a:extLst>
          </p:cNvPr>
          <p:cNvSpPr/>
          <p:nvPr/>
        </p:nvSpPr>
        <p:spPr>
          <a:xfrm>
            <a:off x="-1" y="6870"/>
            <a:ext cx="405765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8" name="Chart Placeholder 2">
            <a:extLst>
              <a:ext uri="{FF2B5EF4-FFF2-40B4-BE49-F238E27FC236}">
                <a16:creationId xmlns:a16="http://schemas.microsoft.com/office/drawing/2014/main" id="{E38BC730-E8CD-FE4E-A9FA-C686172226E0}"/>
              </a:ext>
            </a:extLst>
          </p:cNvPr>
          <p:cNvSpPr>
            <a:spLocks noGrp="1"/>
          </p:cNvSpPr>
          <p:nvPr>
            <p:ph type="chart" sz="quarter" idx="16"/>
          </p:nvPr>
        </p:nvSpPr>
        <p:spPr>
          <a:xfrm>
            <a:off x="4248150" y="812800"/>
            <a:ext cx="7345357" cy="5134919"/>
          </a:xfrm>
        </p:spPr>
        <p:txBody>
          <a:bodyPr>
            <a:noAutofit/>
          </a:bodyPr>
          <a:lstStyle>
            <a:lvl1pPr>
              <a:defRPr sz="2400"/>
            </a:lvl1pPr>
          </a:lstStyle>
          <a:p>
            <a:r>
              <a:rPr lang="en-US"/>
              <a:t>Click icon to add chart</a:t>
            </a:r>
            <a:endParaRPr lang="en-GB" dirty="0"/>
          </a:p>
        </p:txBody>
      </p:sp>
      <p:sp>
        <p:nvSpPr>
          <p:cNvPr id="11" name="Slide Number Placeholder 10">
            <a:extLst>
              <a:ext uri="{FF2B5EF4-FFF2-40B4-BE49-F238E27FC236}">
                <a16:creationId xmlns:a16="http://schemas.microsoft.com/office/drawing/2014/main" id="{90BC2DEB-DF9F-5342-A628-9F24059CF3CE}"/>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4" name="Footer Placeholder 3">
            <a:extLst>
              <a:ext uri="{FF2B5EF4-FFF2-40B4-BE49-F238E27FC236}">
                <a16:creationId xmlns:a16="http://schemas.microsoft.com/office/drawing/2014/main" id="{A7D5D2B4-7D16-BB4A-9B20-32462A330D37}"/>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3" name="Title 1">
            <a:extLst>
              <a:ext uri="{FF2B5EF4-FFF2-40B4-BE49-F238E27FC236}">
                <a16:creationId xmlns:a16="http://schemas.microsoft.com/office/drawing/2014/main" id="{44AFBCFD-998D-0C4E-8DA1-E6B80A5A66D0}"/>
              </a:ext>
            </a:extLst>
          </p:cNvPr>
          <p:cNvSpPr>
            <a:spLocks noGrp="1"/>
          </p:cNvSpPr>
          <p:nvPr>
            <p:ph type="title" hasCustomPrompt="1"/>
          </p:nvPr>
        </p:nvSpPr>
        <p:spPr>
          <a:xfrm>
            <a:off x="562435" y="816951"/>
            <a:ext cx="3209465"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6" name="Text Placeholder 2">
            <a:extLst>
              <a:ext uri="{FF2B5EF4-FFF2-40B4-BE49-F238E27FC236}">
                <a16:creationId xmlns:a16="http://schemas.microsoft.com/office/drawing/2014/main" id="{24712853-735D-4445-9505-B48B85D62960}"/>
              </a:ext>
            </a:extLst>
          </p:cNvPr>
          <p:cNvSpPr>
            <a:spLocks noGrp="1"/>
          </p:cNvSpPr>
          <p:nvPr>
            <p:ph type="body" sz="quarter" idx="31" hasCustomPrompt="1"/>
          </p:nvPr>
        </p:nvSpPr>
        <p:spPr>
          <a:xfrm>
            <a:off x="4248150" y="6057900"/>
            <a:ext cx="46482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9" name="Text Placeholder 9">
            <a:extLst>
              <a:ext uri="{FF2B5EF4-FFF2-40B4-BE49-F238E27FC236}">
                <a16:creationId xmlns:a16="http://schemas.microsoft.com/office/drawing/2014/main" id="{A325AF90-E7E1-7B4B-B0CA-5B047D2C001D}"/>
              </a:ext>
            </a:extLst>
          </p:cNvPr>
          <p:cNvSpPr>
            <a:spLocks noGrp="1"/>
          </p:cNvSpPr>
          <p:nvPr>
            <p:ph type="body" sz="quarter" idx="52" hasCustomPrompt="1"/>
          </p:nvPr>
        </p:nvSpPr>
        <p:spPr>
          <a:xfrm>
            <a:off x="562435" y="1812925"/>
            <a:ext cx="3209463" cy="4548188"/>
          </a:xfrm>
        </p:spPr>
        <p:txBody>
          <a:bodyPr>
            <a:normAutofit/>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marL="1494000" indent="-208800">
              <a:lnSpc>
                <a:spcPct val="100000"/>
              </a:lnSpc>
              <a:buClr>
                <a:schemeClr val="accent1"/>
              </a:buClr>
              <a:defRPr sz="1400">
                <a:solidFill>
                  <a:schemeClr val="tx1"/>
                </a:solidFill>
              </a:defRPr>
            </a:lvl5pPr>
            <a:lvl6pPr marL="1710000" indent="-208800">
              <a:lnSpc>
                <a:spcPct val="100000"/>
              </a:lnSpc>
              <a:buClr>
                <a:schemeClr val="accent1"/>
              </a:buClr>
              <a:buFont typeface="System Font"/>
              <a:buChar char="–"/>
              <a:defRPr sz="1400">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2" name="Picture 11" descr="A picture containing drawing&#10;&#10;Description automatically generated">
            <a:extLst>
              <a:ext uri="{FF2B5EF4-FFF2-40B4-BE49-F238E27FC236}">
                <a16:creationId xmlns:a16="http://schemas.microsoft.com/office/drawing/2014/main" id="{4A931636-CD3A-964E-8708-5BFB8310E53F}"/>
              </a:ext>
            </a:extLst>
          </p:cNvPr>
          <p:cNvPicPr>
            <a:picLocks noChangeAspect="1"/>
          </p:cNvPicPr>
          <p:nvPr/>
        </p:nvPicPr>
        <p:blipFill>
          <a:blip r:embed="rId2"/>
          <a:stretch>
            <a:fillRect/>
          </a:stretch>
        </p:blipFill>
        <p:spPr>
          <a:xfrm>
            <a:off x="451361" y="6360976"/>
            <a:ext cx="1637116" cy="490154"/>
          </a:xfrm>
          <a:prstGeom prst="rect">
            <a:avLst/>
          </a:prstGeom>
        </p:spPr>
      </p:pic>
      <p:sp>
        <p:nvSpPr>
          <p:cNvPr id="15" name="Text Placeholder 17">
            <a:extLst>
              <a:ext uri="{FF2B5EF4-FFF2-40B4-BE49-F238E27FC236}">
                <a16:creationId xmlns:a16="http://schemas.microsoft.com/office/drawing/2014/main" id="{513455C8-F6BA-504B-A1B7-44D3ABDAF29A}"/>
              </a:ext>
            </a:extLst>
          </p:cNvPr>
          <p:cNvSpPr>
            <a:spLocks noGrp="1"/>
          </p:cNvSpPr>
          <p:nvPr>
            <p:ph type="body" sz="quarter" idx="29" hasCustomPrompt="1"/>
          </p:nvPr>
        </p:nvSpPr>
        <p:spPr>
          <a:xfrm>
            <a:off x="582457" y="1193187"/>
            <a:ext cx="320946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39509626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hart_left bar_te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6E6C8-414F-DD4B-8015-ED433418D34C}"/>
              </a:ext>
            </a:extLst>
          </p:cNvPr>
          <p:cNvSpPr/>
          <p:nvPr/>
        </p:nvSpPr>
        <p:spPr>
          <a:xfrm>
            <a:off x="-1" y="6870"/>
            <a:ext cx="405765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8" name="Chart Placeholder 2">
            <a:extLst>
              <a:ext uri="{FF2B5EF4-FFF2-40B4-BE49-F238E27FC236}">
                <a16:creationId xmlns:a16="http://schemas.microsoft.com/office/drawing/2014/main" id="{E38BC730-E8CD-FE4E-A9FA-C686172226E0}"/>
              </a:ext>
            </a:extLst>
          </p:cNvPr>
          <p:cNvSpPr>
            <a:spLocks noGrp="1"/>
          </p:cNvSpPr>
          <p:nvPr>
            <p:ph type="chart" sz="quarter" idx="16"/>
          </p:nvPr>
        </p:nvSpPr>
        <p:spPr>
          <a:xfrm>
            <a:off x="4248150" y="812800"/>
            <a:ext cx="7345357" cy="5134919"/>
          </a:xfrm>
        </p:spPr>
        <p:txBody>
          <a:bodyPr>
            <a:noAutofit/>
          </a:bodyPr>
          <a:lstStyle>
            <a:lvl1pPr>
              <a:defRPr sz="2400"/>
            </a:lvl1pPr>
          </a:lstStyle>
          <a:p>
            <a:r>
              <a:rPr lang="en-US"/>
              <a:t>Click icon to add chart</a:t>
            </a:r>
            <a:endParaRPr lang="en-GB" dirty="0"/>
          </a:p>
        </p:txBody>
      </p:sp>
      <p:sp>
        <p:nvSpPr>
          <p:cNvPr id="11" name="Slide Number Placeholder 10">
            <a:extLst>
              <a:ext uri="{FF2B5EF4-FFF2-40B4-BE49-F238E27FC236}">
                <a16:creationId xmlns:a16="http://schemas.microsoft.com/office/drawing/2014/main" id="{90BC2DEB-DF9F-5342-A628-9F24059CF3CE}"/>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4" name="Footer Placeholder 3">
            <a:extLst>
              <a:ext uri="{FF2B5EF4-FFF2-40B4-BE49-F238E27FC236}">
                <a16:creationId xmlns:a16="http://schemas.microsoft.com/office/drawing/2014/main" id="{A7D5D2B4-7D16-BB4A-9B20-32462A330D37}"/>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3" name="Title 1">
            <a:extLst>
              <a:ext uri="{FF2B5EF4-FFF2-40B4-BE49-F238E27FC236}">
                <a16:creationId xmlns:a16="http://schemas.microsoft.com/office/drawing/2014/main" id="{44AFBCFD-998D-0C4E-8DA1-E6B80A5A66D0}"/>
              </a:ext>
            </a:extLst>
          </p:cNvPr>
          <p:cNvSpPr>
            <a:spLocks noGrp="1"/>
          </p:cNvSpPr>
          <p:nvPr>
            <p:ph type="title" hasCustomPrompt="1"/>
          </p:nvPr>
        </p:nvSpPr>
        <p:spPr>
          <a:xfrm>
            <a:off x="562435" y="816951"/>
            <a:ext cx="3209465"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6" name="Text Placeholder 2">
            <a:extLst>
              <a:ext uri="{FF2B5EF4-FFF2-40B4-BE49-F238E27FC236}">
                <a16:creationId xmlns:a16="http://schemas.microsoft.com/office/drawing/2014/main" id="{24712853-735D-4445-9505-B48B85D62960}"/>
              </a:ext>
            </a:extLst>
          </p:cNvPr>
          <p:cNvSpPr>
            <a:spLocks noGrp="1"/>
          </p:cNvSpPr>
          <p:nvPr>
            <p:ph type="body" sz="quarter" idx="31" hasCustomPrompt="1"/>
          </p:nvPr>
        </p:nvSpPr>
        <p:spPr>
          <a:xfrm>
            <a:off x="4248150" y="6057900"/>
            <a:ext cx="46482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9" name="Text Placeholder 9">
            <a:extLst>
              <a:ext uri="{FF2B5EF4-FFF2-40B4-BE49-F238E27FC236}">
                <a16:creationId xmlns:a16="http://schemas.microsoft.com/office/drawing/2014/main" id="{A325AF90-E7E1-7B4B-B0CA-5B047D2C001D}"/>
              </a:ext>
            </a:extLst>
          </p:cNvPr>
          <p:cNvSpPr>
            <a:spLocks noGrp="1"/>
          </p:cNvSpPr>
          <p:nvPr>
            <p:ph type="body" sz="quarter" idx="52" hasCustomPrompt="1"/>
          </p:nvPr>
        </p:nvSpPr>
        <p:spPr>
          <a:xfrm>
            <a:off x="562435" y="1812925"/>
            <a:ext cx="3209463" cy="4548188"/>
          </a:xfrm>
        </p:spPr>
        <p:txBody>
          <a:bodyPr>
            <a:normAutofit/>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marL="1494000" indent="-208800">
              <a:lnSpc>
                <a:spcPct val="100000"/>
              </a:lnSpc>
              <a:buClr>
                <a:schemeClr val="accent1"/>
              </a:buClr>
              <a:defRPr sz="1400">
                <a:solidFill>
                  <a:schemeClr val="tx1"/>
                </a:solidFill>
              </a:defRPr>
            </a:lvl5pPr>
            <a:lvl6pPr marL="1710000" indent="-208800">
              <a:lnSpc>
                <a:spcPct val="100000"/>
              </a:lnSpc>
              <a:buClr>
                <a:schemeClr val="accent1"/>
              </a:buClr>
              <a:buFont typeface="System Font"/>
              <a:buChar char="–"/>
              <a:defRPr sz="1400">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2" name="Picture 11" descr="A picture containing drawing&#10;&#10;Description automatically generated">
            <a:extLst>
              <a:ext uri="{FF2B5EF4-FFF2-40B4-BE49-F238E27FC236}">
                <a16:creationId xmlns:a16="http://schemas.microsoft.com/office/drawing/2014/main" id="{4A931636-CD3A-964E-8708-5BFB8310E53F}"/>
              </a:ext>
            </a:extLst>
          </p:cNvPr>
          <p:cNvPicPr>
            <a:picLocks noChangeAspect="1"/>
          </p:cNvPicPr>
          <p:nvPr/>
        </p:nvPicPr>
        <p:blipFill>
          <a:blip r:embed="rId2"/>
          <a:stretch>
            <a:fillRect/>
          </a:stretch>
        </p:blipFill>
        <p:spPr>
          <a:xfrm>
            <a:off x="451361" y="6360976"/>
            <a:ext cx="1637116" cy="490154"/>
          </a:xfrm>
          <a:prstGeom prst="rect">
            <a:avLst/>
          </a:prstGeom>
        </p:spPr>
      </p:pic>
      <p:sp>
        <p:nvSpPr>
          <p:cNvPr id="15" name="Text Placeholder 17">
            <a:extLst>
              <a:ext uri="{FF2B5EF4-FFF2-40B4-BE49-F238E27FC236}">
                <a16:creationId xmlns:a16="http://schemas.microsoft.com/office/drawing/2014/main" id="{513455C8-F6BA-504B-A1B7-44D3ABDAF29A}"/>
              </a:ext>
            </a:extLst>
          </p:cNvPr>
          <p:cNvSpPr>
            <a:spLocks noGrp="1"/>
          </p:cNvSpPr>
          <p:nvPr>
            <p:ph type="body" sz="quarter" idx="29" hasCustomPrompt="1"/>
          </p:nvPr>
        </p:nvSpPr>
        <p:spPr>
          <a:xfrm>
            <a:off x="582457" y="1193187"/>
            <a:ext cx="320946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34437086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able_light gre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6712863-CF7A-D245-BEF3-A83C5B1ADDB4}"/>
              </a:ext>
            </a:extLst>
          </p:cNvPr>
          <p:cNvSpPr/>
          <p:nvPr/>
        </p:nvSpPr>
        <p:spPr>
          <a:xfrm>
            <a:off x="-1" y="0"/>
            <a:ext cx="4057651" cy="6864869"/>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7" name="Table Placeholder 2">
            <a:extLst>
              <a:ext uri="{FF2B5EF4-FFF2-40B4-BE49-F238E27FC236}">
                <a16:creationId xmlns:a16="http://schemas.microsoft.com/office/drawing/2014/main" id="{D2720E0F-C7F6-3A43-8639-9953BFE586EA}"/>
              </a:ext>
            </a:extLst>
          </p:cNvPr>
          <p:cNvSpPr>
            <a:spLocks noGrp="1"/>
          </p:cNvSpPr>
          <p:nvPr>
            <p:ph type="tbl" sz="quarter" idx="30"/>
          </p:nvPr>
        </p:nvSpPr>
        <p:spPr>
          <a:xfrm>
            <a:off x="4248149" y="812801"/>
            <a:ext cx="7352983" cy="5130800"/>
          </a:xfrm>
        </p:spPr>
        <p:txBody>
          <a:bodyPr>
            <a:noAutofit/>
          </a:bodyPr>
          <a:lstStyle>
            <a:lvl1pPr marL="0" indent="0">
              <a:buNone/>
              <a:defRPr sz="2400"/>
            </a:lvl1pPr>
          </a:lstStyle>
          <a:p>
            <a:r>
              <a:rPr lang="en-US"/>
              <a:t>Click icon to add table</a:t>
            </a:r>
            <a:endParaRPr lang="en-GB" dirty="0"/>
          </a:p>
        </p:txBody>
      </p:sp>
      <p:sp>
        <p:nvSpPr>
          <p:cNvPr id="3" name="Text Placeholder 2">
            <a:extLst>
              <a:ext uri="{FF2B5EF4-FFF2-40B4-BE49-F238E27FC236}">
                <a16:creationId xmlns:a16="http://schemas.microsoft.com/office/drawing/2014/main" id="{AE158BCA-8F1E-C84A-B47F-6A9DCA17815E}"/>
              </a:ext>
            </a:extLst>
          </p:cNvPr>
          <p:cNvSpPr>
            <a:spLocks noGrp="1"/>
          </p:cNvSpPr>
          <p:nvPr>
            <p:ph type="body" sz="quarter" idx="31" hasCustomPrompt="1"/>
          </p:nvPr>
        </p:nvSpPr>
        <p:spPr>
          <a:xfrm>
            <a:off x="4260850" y="6057900"/>
            <a:ext cx="48387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15" name="Slide Number Placeholder 10">
            <a:extLst>
              <a:ext uri="{FF2B5EF4-FFF2-40B4-BE49-F238E27FC236}">
                <a16:creationId xmlns:a16="http://schemas.microsoft.com/office/drawing/2014/main" id="{925A1972-08B5-564A-AC93-41A7E5EF533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6" name="Footer Placeholder 3">
            <a:extLst>
              <a:ext uri="{FF2B5EF4-FFF2-40B4-BE49-F238E27FC236}">
                <a16:creationId xmlns:a16="http://schemas.microsoft.com/office/drawing/2014/main" id="{80021C5D-1919-0E41-84BA-54274C9A6D63}"/>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3" name="Title 1">
            <a:extLst>
              <a:ext uri="{FF2B5EF4-FFF2-40B4-BE49-F238E27FC236}">
                <a16:creationId xmlns:a16="http://schemas.microsoft.com/office/drawing/2014/main" id="{67C3CE23-595D-A743-8B95-271EC2B8395E}"/>
              </a:ext>
            </a:extLst>
          </p:cNvPr>
          <p:cNvSpPr>
            <a:spLocks noGrp="1"/>
          </p:cNvSpPr>
          <p:nvPr>
            <p:ph type="title" hasCustomPrompt="1"/>
          </p:nvPr>
        </p:nvSpPr>
        <p:spPr>
          <a:xfrm>
            <a:off x="562435" y="816951"/>
            <a:ext cx="3209459" cy="395878"/>
          </a:xfrm>
        </p:spPr>
        <p:txBody>
          <a:bodyPr wrap="square" anchor="t" anchorCtr="0">
            <a:noAutofit/>
          </a:bodyPr>
          <a:lstStyle>
            <a:lvl1pPr>
              <a:lnSpc>
                <a:spcPct val="85000"/>
              </a:lnSpc>
              <a:buClr>
                <a:schemeClr val="bg1"/>
              </a:buClr>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0" name="Text Placeholder 2">
            <a:extLst>
              <a:ext uri="{FF2B5EF4-FFF2-40B4-BE49-F238E27FC236}">
                <a16:creationId xmlns:a16="http://schemas.microsoft.com/office/drawing/2014/main" id="{B80ADDC8-54D4-414C-931E-6833584CDC57}"/>
              </a:ext>
            </a:extLst>
          </p:cNvPr>
          <p:cNvSpPr>
            <a:spLocks noGrp="1"/>
          </p:cNvSpPr>
          <p:nvPr>
            <p:ph type="body" sz="quarter" idx="32"/>
          </p:nvPr>
        </p:nvSpPr>
        <p:spPr>
          <a:xfrm>
            <a:off x="562435" y="1812925"/>
            <a:ext cx="3209463" cy="4151313"/>
          </a:xfrm>
        </p:spPr>
        <p:txBody>
          <a:bodyPr/>
          <a:lstStyle>
            <a:lvl1pPr marL="238125" indent="-238125">
              <a:lnSpc>
                <a:spcPct val="100000"/>
              </a:lnSpc>
              <a:buClr>
                <a:schemeClr val="accent1"/>
              </a:buClr>
              <a:tabLst/>
              <a:defRPr sz="2400">
                <a:solidFill>
                  <a:schemeClr val="tx1"/>
                </a:solidFill>
              </a:defRPr>
            </a:lvl1pPr>
            <a:lvl2pPr marL="465138" indent="-227013">
              <a:lnSpc>
                <a:spcPct val="100000"/>
              </a:lnSpc>
              <a:buClr>
                <a:schemeClr val="accent1"/>
              </a:buClr>
              <a:tabLst/>
              <a:defRPr sz="2400">
                <a:solidFill>
                  <a:schemeClr val="tx1"/>
                </a:solidFill>
              </a:defRPr>
            </a:lvl2pPr>
            <a:lvl3pPr marL="690563" indent="-225425">
              <a:lnSpc>
                <a:spcPct val="100000"/>
              </a:lnSpc>
              <a:buClr>
                <a:schemeClr val="accent1"/>
              </a:buClr>
              <a:tabLst/>
              <a:defRPr sz="1800">
                <a:solidFill>
                  <a:schemeClr val="tx1"/>
                </a:solidFill>
              </a:defRPr>
            </a:lvl3pPr>
            <a:lvl4pPr marL="917575" indent="-227013">
              <a:lnSpc>
                <a:spcPct val="100000"/>
              </a:lnSpc>
              <a:buClr>
                <a:schemeClr val="accent1"/>
              </a:buClr>
              <a:tabLst/>
              <a:defRPr sz="1800">
                <a:solidFill>
                  <a:schemeClr val="tx1"/>
                </a:solidFill>
              </a:defRPr>
            </a:lvl4pPr>
            <a:lvl5pPr>
              <a:lnSpc>
                <a:spcPct val="100000"/>
              </a:lnSpc>
              <a:buClr>
                <a:schemeClr val="accent1"/>
              </a:buClr>
              <a:defRPr sz="1400"/>
            </a:lvl5pPr>
            <a:lvl6pP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7">
            <a:extLst>
              <a:ext uri="{FF2B5EF4-FFF2-40B4-BE49-F238E27FC236}">
                <a16:creationId xmlns:a16="http://schemas.microsoft.com/office/drawing/2014/main" id="{D46E785F-B142-3B4D-9E5F-10452A45A2C2}"/>
              </a:ext>
            </a:extLst>
          </p:cNvPr>
          <p:cNvSpPr>
            <a:spLocks noGrp="1"/>
          </p:cNvSpPr>
          <p:nvPr>
            <p:ph type="body" sz="quarter" idx="29" hasCustomPrompt="1"/>
          </p:nvPr>
        </p:nvSpPr>
        <p:spPr>
          <a:xfrm>
            <a:off x="582457" y="1193187"/>
            <a:ext cx="320945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pic>
        <p:nvPicPr>
          <p:cNvPr id="12" name="Picture 11" descr="A close up of a flower&#10;&#10;Description automatically generated">
            <a:extLst>
              <a:ext uri="{FF2B5EF4-FFF2-40B4-BE49-F238E27FC236}">
                <a16:creationId xmlns:a16="http://schemas.microsoft.com/office/drawing/2014/main" id="{5B9B9367-5CCF-8E47-A246-34052BCFAC0F}"/>
              </a:ext>
            </a:extLst>
          </p:cNvPr>
          <p:cNvPicPr>
            <a:picLocks noChangeAspect="1"/>
          </p:cNvPicPr>
          <p:nvPr/>
        </p:nvPicPr>
        <p:blipFill>
          <a:blip r:embed="rId2"/>
          <a:stretch>
            <a:fillRect/>
          </a:stretch>
        </p:blipFill>
        <p:spPr>
          <a:xfrm>
            <a:off x="450699" y="6361114"/>
            <a:ext cx="1629410" cy="487847"/>
          </a:xfrm>
          <a:prstGeom prst="rect">
            <a:avLst/>
          </a:prstGeom>
        </p:spPr>
      </p:pic>
    </p:spTree>
    <p:extLst>
      <p:ext uri="{BB962C8B-B14F-4D97-AF65-F5344CB8AC3E}">
        <p14:creationId xmlns:p14="http://schemas.microsoft.com/office/powerpoint/2010/main" val="3730442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able_purpl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6712863-CF7A-D245-BEF3-A83C5B1ADDB4}"/>
              </a:ext>
            </a:extLst>
          </p:cNvPr>
          <p:cNvSpPr/>
          <p:nvPr/>
        </p:nvSpPr>
        <p:spPr>
          <a:xfrm>
            <a:off x="-1" y="0"/>
            <a:ext cx="4057651" cy="6864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24" name="Picture 23" descr="A picture containing drawing&#10;&#10;Description automatically generated">
            <a:extLst>
              <a:ext uri="{FF2B5EF4-FFF2-40B4-BE49-F238E27FC236}">
                <a16:creationId xmlns:a16="http://schemas.microsoft.com/office/drawing/2014/main" id="{A802D564-622E-9F4B-B88C-71F63B3ABEBA}"/>
              </a:ext>
            </a:extLst>
          </p:cNvPr>
          <p:cNvPicPr>
            <a:picLocks noChangeAspect="1"/>
          </p:cNvPicPr>
          <p:nvPr/>
        </p:nvPicPr>
        <p:blipFill>
          <a:blip r:embed="rId2"/>
          <a:stretch>
            <a:fillRect/>
          </a:stretch>
        </p:blipFill>
        <p:spPr>
          <a:xfrm>
            <a:off x="451361" y="6360976"/>
            <a:ext cx="1637116" cy="490154"/>
          </a:xfrm>
          <a:prstGeom prst="rect">
            <a:avLst/>
          </a:prstGeom>
        </p:spPr>
      </p:pic>
      <p:sp>
        <p:nvSpPr>
          <p:cNvPr id="17" name="Table Placeholder 2">
            <a:extLst>
              <a:ext uri="{FF2B5EF4-FFF2-40B4-BE49-F238E27FC236}">
                <a16:creationId xmlns:a16="http://schemas.microsoft.com/office/drawing/2014/main" id="{D2720E0F-C7F6-3A43-8639-9953BFE586EA}"/>
              </a:ext>
            </a:extLst>
          </p:cNvPr>
          <p:cNvSpPr>
            <a:spLocks noGrp="1"/>
          </p:cNvSpPr>
          <p:nvPr>
            <p:ph type="tbl" sz="quarter" idx="30"/>
          </p:nvPr>
        </p:nvSpPr>
        <p:spPr>
          <a:xfrm>
            <a:off x="4248149" y="812801"/>
            <a:ext cx="7352983" cy="5130800"/>
          </a:xfrm>
        </p:spPr>
        <p:txBody>
          <a:bodyPr>
            <a:noAutofit/>
          </a:bodyPr>
          <a:lstStyle>
            <a:lvl1pPr marL="0" indent="0">
              <a:buNone/>
              <a:defRPr sz="2400"/>
            </a:lvl1pPr>
          </a:lstStyle>
          <a:p>
            <a:r>
              <a:rPr lang="en-US"/>
              <a:t>Click icon to add table</a:t>
            </a:r>
            <a:endParaRPr lang="en-GB" dirty="0"/>
          </a:p>
        </p:txBody>
      </p:sp>
      <p:sp>
        <p:nvSpPr>
          <p:cNvPr id="3" name="Text Placeholder 2">
            <a:extLst>
              <a:ext uri="{FF2B5EF4-FFF2-40B4-BE49-F238E27FC236}">
                <a16:creationId xmlns:a16="http://schemas.microsoft.com/office/drawing/2014/main" id="{AE158BCA-8F1E-C84A-B47F-6A9DCA17815E}"/>
              </a:ext>
            </a:extLst>
          </p:cNvPr>
          <p:cNvSpPr>
            <a:spLocks noGrp="1"/>
          </p:cNvSpPr>
          <p:nvPr>
            <p:ph type="body" sz="quarter" idx="31" hasCustomPrompt="1"/>
          </p:nvPr>
        </p:nvSpPr>
        <p:spPr>
          <a:xfrm>
            <a:off x="4260850" y="6057900"/>
            <a:ext cx="48387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15" name="Slide Number Placeholder 10">
            <a:extLst>
              <a:ext uri="{FF2B5EF4-FFF2-40B4-BE49-F238E27FC236}">
                <a16:creationId xmlns:a16="http://schemas.microsoft.com/office/drawing/2014/main" id="{925A1972-08B5-564A-AC93-41A7E5EF533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6" name="Footer Placeholder 3">
            <a:extLst>
              <a:ext uri="{FF2B5EF4-FFF2-40B4-BE49-F238E27FC236}">
                <a16:creationId xmlns:a16="http://schemas.microsoft.com/office/drawing/2014/main" id="{80021C5D-1919-0E41-84BA-54274C9A6D63}"/>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3" name="Title 1">
            <a:extLst>
              <a:ext uri="{FF2B5EF4-FFF2-40B4-BE49-F238E27FC236}">
                <a16:creationId xmlns:a16="http://schemas.microsoft.com/office/drawing/2014/main" id="{67C3CE23-595D-A743-8B95-271EC2B8395E}"/>
              </a:ext>
            </a:extLst>
          </p:cNvPr>
          <p:cNvSpPr>
            <a:spLocks noGrp="1"/>
          </p:cNvSpPr>
          <p:nvPr>
            <p:ph type="title" hasCustomPrompt="1"/>
          </p:nvPr>
        </p:nvSpPr>
        <p:spPr>
          <a:xfrm>
            <a:off x="562435" y="816951"/>
            <a:ext cx="3209459"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0" name="Text Placeholder 2">
            <a:extLst>
              <a:ext uri="{FF2B5EF4-FFF2-40B4-BE49-F238E27FC236}">
                <a16:creationId xmlns:a16="http://schemas.microsoft.com/office/drawing/2014/main" id="{B80ADDC8-54D4-414C-931E-6833584CDC57}"/>
              </a:ext>
            </a:extLst>
          </p:cNvPr>
          <p:cNvSpPr>
            <a:spLocks noGrp="1"/>
          </p:cNvSpPr>
          <p:nvPr>
            <p:ph type="body" sz="quarter" idx="32"/>
          </p:nvPr>
        </p:nvSpPr>
        <p:spPr>
          <a:xfrm>
            <a:off x="562435" y="1812925"/>
            <a:ext cx="3209463" cy="4151313"/>
          </a:xfrm>
        </p:spPr>
        <p:txBody>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a:lnSpc>
                <a:spcPct val="100000"/>
              </a:lnSpc>
              <a:buClr>
                <a:schemeClr val="accent1"/>
              </a:buClr>
              <a:defRPr sz="1400"/>
            </a:lvl5pPr>
            <a:lvl6pP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7">
            <a:extLst>
              <a:ext uri="{FF2B5EF4-FFF2-40B4-BE49-F238E27FC236}">
                <a16:creationId xmlns:a16="http://schemas.microsoft.com/office/drawing/2014/main" id="{D46E785F-B142-3B4D-9E5F-10452A45A2C2}"/>
              </a:ext>
            </a:extLst>
          </p:cNvPr>
          <p:cNvSpPr>
            <a:spLocks noGrp="1"/>
          </p:cNvSpPr>
          <p:nvPr>
            <p:ph type="body" sz="quarter" idx="29" hasCustomPrompt="1"/>
          </p:nvPr>
        </p:nvSpPr>
        <p:spPr>
          <a:xfrm>
            <a:off x="582457" y="1193187"/>
            <a:ext cx="320945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33751159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able_dark blu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6712863-CF7A-D245-BEF3-A83C5B1ADDB4}"/>
              </a:ext>
            </a:extLst>
          </p:cNvPr>
          <p:cNvSpPr/>
          <p:nvPr/>
        </p:nvSpPr>
        <p:spPr>
          <a:xfrm>
            <a:off x="-1" y="6870"/>
            <a:ext cx="405765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24" name="Picture 23" descr="A picture containing drawing&#10;&#10;Description automatically generated">
            <a:extLst>
              <a:ext uri="{FF2B5EF4-FFF2-40B4-BE49-F238E27FC236}">
                <a16:creationId xmlns:a16="http://schemas.microsoft.com/office/drawing/2014/main" id="{A802D564-622E-9F4B-B88C-71F63B3ABEBA}"/>
              </a:ext>
            </a:extLst>
          </p:cNvPr>
          <p:cNvPicPr>
            <a:picLocks noChangeAspect="1"/>
          </p:cNvPicPr>
          <p:nvPr/>
        </p:nvPicPr>
        <p:blipFill>
          <a:blip r:embed="rId2"/>
          <a:stretch>
            <a:fillRect/>
          </a:stretch>
        </p:blipFill>
        <p:spPr>
          <a:xfrm>
            <a:off x="451361" y="6360976"/>
            <a:ext cx="1637116" cy="490154"/>
          </a:xfrm>
          <a:prstGeom prst="rect">
            <a:avLst/>
          </a:prstGeom>
        </p:spPr>
      </p:pic>
      <p:sp>
        <p:nvSpPr>
          <p:cNvPr id="17" name="Table Placeholder 2">
            <a:extLst>
              <a:ext uri="{FF2B5EF4-FFF2-40B4-BE49-F238E27FC236}">
                <a16:creationId xmlns:a16="http://schemas.microsoft.com/office/drawing/2014/main" id="{D2720E0F-C7F6-3A43-8639-9953BFE586EA}"/>
              </a:ext>
            </a:extLst>
          </p:cNvPr>
          <p:cNvSpPr>
            <a:spLocks noGrp="1"/>
          </p:cNvSpPr>
          <p:nvPr>
            <p:ph type="tbl" sz="quarter" idx="30"/>
          </p:nvPr>
        </p:nvSpPr>
        <p:spPr>
          <a:xfrm>
            <a:off x="4248149" y="812801"/>
            <a:ext cx="7352983" cy="5130800"/>
          </a:xfrm>
        </p:spPr>
        <p:txBody>
          <a:bodyPr>
            <a:noAutofit/>
          </a:bodyPr>
          <a:lstStyle>
            <a:lvl1pPr marL="0" indent="0">
              <a:buNone/>
              <a:defRPr sz="2400"/>
            </a:lvl1pPr>
          </a:lstStyle>
          <a:p>
            <a:r>
              <a:rPr lang="en-US"/>
              <a:t>Click icon to add table</a:t>
            </a:r>
            <a:endParaRPr lang="en-GB" dirty="0"/>
          </a:p>
        </p:txBody>
      </p:sp>
      <p:sp>
        <p:nvSpPr>
          <p:cNvPr id="3" name="Text Placeholder 2">
            <a:extLst>
              <a:ext uri="{FF2B5EF4-FFF2-40B4-BE49-F238E27FC236}">
                <a16:creationId xmlns:a16="http://schemas.microsoft.com/office/drawing/2014/main" id="{AE158BCA-8F1E-C84A-B47F-6A9DCA17815E}"/>
              </a:ext>
            </a:extLst>
          </p:cNvPr>
          <p:cNvSpPr>
            <a:spLocks noGrp="1"/>
          </p:cNvSpPr>
          <p:nvPr>
            <p:ph type="body" sz="quarter" idx="31" hasCustomPrompt="1"/>
          </p:nvPr>
        </p:nvSpPr>
        <p:spPr>
          <a:xfrm>
            <a:off x="4260850" y="6057900"/>
            <a:ext cx="48387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15" name="Slide Number Placeholder 10">
            <a:extLst>
              <a:ext uri="{FF2B5EF4-FFF2-40B4-BE49-F238E27FC236}">
                <a16:creationId xmlns:a16="http://schemas.microsoft.com/office/drawing/2014/main" id="{925A1972-08B5-564A-AC93-41A7E5EF533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6" name="Footer Placeholder 3">
            <a:extLst>
              <a:ext uri="{FF2B5EF4-FFF2-40B4-BE49-F238E27FC236}">
                <a16:creationId xmlns:a16="http://schemas.microsoft.com/office/drawing/2014/main" id="{80021C5D-1919-0E41-84BA-54274C9A6D63}"/>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3" name="Title 1">
            <a:extLst>
              <a:ext uri="{FF2B5EF4-FFF2-40B4-BE49-F238E27FC236}">
                <a16:creationId xmlns:a16="http://schemas.microsoft.com/office/drawing/2014/main" id="{67C3CE23-595D-A743-8B95-271EC2B8395E}"/>
              </a:ext>
            </a:extLst>
          </p:cNvPr>
          <p:cNvSpPr>
            <a:spLocks noGrp="1"/>
          </p:cNvSpPr>
          <p:nvPr>
            <p:ph type="title" hasCustomPrompt="1"/>
          </p:nvPr>
        </p:nvSpPr>
        <p:spPr>
          <a:xfrm>
            <a:off x="562435" y="816951"/>
            <a:ext cx="3209459"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0" name="Text Placeholder 2">
            <a:extLst>
              <a:ext uri="{FF2B5EF4-FFF2-40B4-BE49-F238E27FC236}">
                <a16:creationId xmlns:a16="http://schemas.microsoft.com/office/drawing/2014/main" id="{B80ADDC8-54D4-414C-931E-6833584CDC57}"/>
              </a:ext>
            </a:extLst>
          </p:cNvPr>
          <p:cNvSpPr>
            <a:spLocks noGrp="1"/>
          </p:cNvSpPr>
          <p:nvPr>
            <p:ph type="body" sz="quarter" idx="32"/>
          </p:nvPr>
        </p:nvSpPr>
        <p:spPr>
          <a:xfrm>
            <a:off x="562435" y="1812925"/>
            <a:ext cx="3209463" cy="4151313"/>
          </a:xfrm>
        </p:spPr>
        <p:txBody>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a:lnSpc>
                <a:spcPct val="100000"/>
              </a:lnSpc>
              <a:buClr>
                <a:schemeClr val="accent1"/>
              </a:buClr>
              <a:defRPr sz="1400"/>
            </a:lvl5pPr>
            <a:lvl6pP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7">
            <a:extLst>
              <a:ext uri="{FF2B5EF4-FFF2-40B4-BE49-F238E27FC236}">
                <a16:creationId xmlns:a16="http://schemas.microsoft.com/office/drawing/2014/main" id="{1490705A-430C-2548-B3C9-156191DC1D36}"/>
              </a:ext>
            </a:extLst>
          </p:cNvPr>
          <p:cNvSpPr>
            <a:spLocks noGrp="1"/>
          </p:cNvSpPr>
          <p:nvPr>
            <p:ph type="body" sz="quarter" idx="29" hasCustomPrompt="1"/>
          </p:nvPr>
        </p:nvSpPr>
        <p:spPr>
          <a:xfrm>
            <a:off x="582457" y="1193187"/>
            <a:ext cx="320945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29739244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able_teal">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6712863-CF7A-D245-BEF3-A83C5B1ADDB4}"/>
              </a:ext>
            </a:extLst>
          </p:cNvPr>
          <p:cNvSpPr/>
          <p:nvPr/>
        </p:nvSpPr>
        <p:spPr>
          <a:xfrm>
            <a:off x="-1" y="6870"/>
            <a:ext cx="405765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24" name="Picture 23" descr="A picture containing drawing&#10;&#10;Description automatically generated">
            <a:extLst>
              <a:ext uri="{FF2B5EF4-FFF2-40B4-BE49-F238E27FC236}">
                <a16:creationId xmlns:a16="http://schemas.microsoft.com/office/drawing/2014/main" id="{A802D564-622E-9F4B-B88C-71F63B3ABEBA}"/>
              </a:ext>
            </a:extLst>
          </p:cNvPr>
          <p:cNvPicPr>
            <a:picLocks noChangeAspect="1"/>
          </p:cNvPicPr>
          <p:nvPr/>
        </p:nvPicPr>
        <p:blipFill>
          <a:blip r:embed="rId2"/>
          <a:stretch>
            <a:fillRect/>
          </a:stretch>
        </p:blipFill>
        <p:spPr>
          <a:xfrm>
            <a:off x="451361" y="6360976"/>
            <a:ext cx="1637116" cy="490154"/>
          </a:xfrm>
          <a:prstGeom prst="rect">
            <a:avLst/>
          </a:prstGeom>
        </p:spPr>
      </p:pic>
      <p:sp>
        <p:nvSpPr>
          <p:cNvPr id="17" name="Table Placeholder 2">
            <a:extLst>
              <a:ext uri="{FF2B5EF4-FFF2-40B4-BE49-F238E27FC236}">
                <a16:creationId xmlns:a16="http://schemas.microsoft.com/office/drawing/2014/main" id="{D2720E0F-C7F6-3A43-8639-9953BFE586EA}"/>
              </a:ext>
            </a:extLst>
          </p:cNvPr>
          <p:cNvSpPr>
            <a:spLocks noGrp="1"/>
          </p:cNvSpPr>
          <p:nvPr>
            <p:ph type="tbl" sz="quarter" idx="30"/>
          </p:nvPr>
        </p:nvSpPr>
        <p:spPr>
          <a:xfrm>
            <a:off x="4248149" y="812801"/>
            <a:ext cx="7352983" cy="5130800"/>
          </a:xfrm>
        </p:spPr>
        <p:txBody>
          <a:bodyPr>
            <a:noAutofit/>
          </a:bodyPr>
          <a:lstStyle>
            <a:lvl1pPr marL="0" indent="0">
              <a:buNone/>
              <a:defRPr sz="2400"/>
            </a:lvl1pPr>
          </a:lstStyle>
          <a:p>
            <a:r>
              <a:rPr lang="en-US"/>
              <a:t>Click icon to add table</a:t>
            </a:r>
            <a:endParaRPr lang="en-GB" dirty="0"/>
          </a:p>
        </p:txBody>
      </p:sp>
      <p:sp>
        <p:nvSpPr>
          <p:cNvPr id="3" name="Text Placeholder 2">
            <a:extLst>
              <a:ext uri="{FF2B5EF4-FFF2-40B4-BE49-F238E27FC236}">
                <a16:creationId xmlns:a16="http://schemas.microsoft.com/office/drawing/2014/main" id="{AE158BCA-8F1E-C84A-B47F-6A9DCA17815E}"/>
              </a:ext>
            </a:extLst>
          </p:cNvPr>
          <p:cNvSpPr>
            <a:spLocks noGrp="1"/>
          </p:cNvSpPr>
          <p:nvPr>
            <p:ph type="body" sz="quarter" idx="31" hasCustomPrompt="1"/>
          </p:nvPr>
        </p:nvSpPr>
        <p:spPr>
          <a:xfrm>
            <a:off x="4260850" y="6057900"/>
            <a:ext cx="48387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15" name="Slide Number Placeholder 10">
            <a:extLst>
              <a:ext uri="{FF2B5EF4-FFF2-40B4-BE49-F238E27FC236}">
                <a16:creationId xmlns:a16="http://schemas.microsoft.com/office/drawing/2014/main" id="{925A1972-08B5-564A-AC93-41A7E5EF533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6" name="Footer Placeholder 3">
            <a:extLst>
              <a:ext uri="{FF2B5EF4-FFF2-40B4-BE49-F238E27FC236}">
                <a16:creationId xmlns:a16="http://schemas.microsoft.com/office/drawing/2014/main" id="{80021C5D-1919-0E41-84BA-54274C9A6D63}"/>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3" name="Title 1">
            <a:extLst>
              <a:ext uri="{FF2B5EF4-FFF2-40B4-BE49-F238E27FC236}">
                <a16:creationId xmlns:a16="http://schemas.microsoft.com/office/drawing/2014/main" id="{67C3CE23-595D-A743-8B95-271EC2B8395E}"/>
              </a:ext>
            </a:extLst>
          </p:cNvPr>
          <p:cNvSpPr>
            <a:spLocks noGrp="1"/>
          </p:cNvSpPr>
          <p:nvPr>
            <p:ph type="title" hasCustomPrompt="1"/>
          </p:nvPr>
        </p:nvSpPr>
        <p:spPr>
          <a:xfrm>
            <a:off x="562435" y="816951"/>
            <a:ext cx="3209459"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0" name="Text Placeholder 2">
            <a:extLst>
              <a:ext uri="{FF2B5EF4-FFF2-40B4-BE49-F238E27FC236}">
                <a16:creationId xmlns:a16="http://schemas.microsoft.com/office/drawing/2014/main" id="{B80ADDC8-54D4-414C-931E-6833584CDC57}"/>
              </a:ext>
            </a:extLst>
          </p:cNvPr>
          <p:cNvSpPr>
            <a:spLocks noGrp="1"/>
          </p:cNvSpPr>
          <p:nvPr>
            <p:ph type="body" sz="quarter" idx="32"/>
          </p:nvPr>
        </p:nvSpPr>
        <p:spPr>
          <a:xfrm>
            <a:off x="562435" y="1812925"/>
            <a:ext cx="3209463" cy="4151313"/>
          </a:xfrm>
        </p:spPr>
        <p:txBody>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a:lnSpc>
                <a:spcPct val="100000"/>
              </a:lnSpc>
              <a:buClr>
                <a:schemeClr val="accent1"/>
              </a:buClr>
              <a:defRPr sz="1400"/>
            </a:lvl5pPr>
            <a:lvl6pP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7">
            <a:extLst>
              <a:ext uri="{FF2B5EF4-FFF2-40B4-BE49-F238E27FC236}">
                <a16:creationId xmlns:a16="http://schemas.microsoft.com/office/drawing/2014/main" id="{1490705A-430C-2548-B3C9-156191DC1D36}"/>
              </a:ext>
            </a:extLst>
          </p:cNvPr>
          <p:cNvSpPr>
            <a:spLocks noGrp="1"/>
          </p:cNvSpPr>
          <p:nvPr>
            <p:ph type="body" sz="quarter" idx="29" hasCustomPrompt="1"/>
          </p:nvPr>
        </p:nvSpPr>
        <p:spPr>
          <a:xfrm>
            <a:off x="582457" y="1193187"/>
            <a:ext cx="320945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4291238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ver_CompuMark">
    <p:bg>
      <p:bgPr>
        <a:solidFill>
          <a:schemeClr val="bg1"/>
        </a:solidFill>
        <a:effectLst/>
      </p:bgPr>
    </p:bg>
    <p:spTree>
      <p:nvGrpSpPr>
        <p:cNvPr id="1" name=""/>
        <p:cNvGrpSpPr/>
        <p:nvPr/>
      </p:nvGrpSpPr>
      <p:grpSpPr>
        <a:xfrm>
          <a:off x="0" y="0"/>
          <a:ext cx="0" cy="0"/>
          <a:chOff x="0" y="0"/>
          <a:chExt cx="0" cy="0"/>
        </a:xfrm>
      </p:grpSpPr>
      <p:pic>
        <p:nvPicPr>
          <p:cNvPr id="3" name="Picture 2" descr="A close up of a plastic container&#10;&#10;Description automatically generated">
            <a:extLst>
              <a:ext uri="{FF2B5EF4-FFF2-40B4-BE49-F238E27FC236}">
                <a16:creationId xmlns:a16="http://schemas.microsoft.com/office/drawing/2014/main" id="{E86D6077-B7C6-E24C-B042-E616A6628F95}"/>
              </a:ext>
            </a:extLst>
          </p:cNvPr>
          <p:cNvPicPr>
            <a:picLocks noChangeAspect="1"/>
          </p:cNvPicPr>
          <p:nvPr/>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BF6885AD-F63D-A441-8F77-635B5CC86FA1}"/>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20" name="Text Placeholder 4">
            <a:extLst>
              <a:ext uri="{FF2B5EF4-FFF2-40B4-BE49-F238E27FC236}">
                <a16:creationId xmlns:a16="http://schemas.microsoft.com/office/drawing/2014/main" id="{7DBD6AD4-D3D2-1542-8437-F7967D98804B}"/>
              </a:ext>
            </a:extLst>
          </p:cNvPr>
          <p:cNvSpPr>
            <a:spLocks noGrp="1"/>
          </p:cNvSpPr>
          <p:nvPr>
            <p:ph type="body" sz="quarter" idx="11" hasCustomPrompt="1"/>
          </p:nvPr>
        </p:nvSpPr>
        <p:spPr>
          <a:xfrm>
            <a:off x="57685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1" name="Text Placeholder 4">
            <a:extLst>
              <a:ext uri="{FF2B5EF4-FFF2-40B4-BE49-F238E27FC236}">
                <a16:creationId xmlns:a16="http://schemas.microsoft.com/office/drawing/2014/main" id="{E2059DE3-5474-1847-866A-C901B34DCC7B}"/>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2" name="Text Placeholder 4">
            <a:extLst>
              <a:ext uri="{FF2B5EF4-FFF2-40B4-BE49-F238E27FC236}">
                <a16:creationId xmlns:a16="http://schemas.microsoft.com/office/drawing/2014/main" id="{327341B6-94D8-5549-A99D-E1BB3D57773E}"/>
              </a:ext>
            </a:extLst>
          </p:cNvPr>
          <p:cNvSpPr>
            <a:spLocks noGrp="1"/>
          </p:cNvSpPr>
          <p:nvPr>
            <p:ph type="body" sz="quarter" idx="14" hasCustomPrompt="1"/>
          </p:nvPr>
        </p:nvSpPr>
        <p:spPr>
          <a:xfrm>
            <a:off x="57769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6" name="Picture 5" descr="A close up of a logo&#10;&#10;Description automatically generated">
            <a:extLst>
              <a:ext uri="{FF2B5EF4-FFF2-40B4-BE49-F238E27FC236}">
                <a16:creationId xmlns:a16="http://schemas.microsoft.com/office/drawing/2014/main" id="{870C2520-4271-6D4F-B942-B269C4A71F2A}"/>
              </a:ext>
            </a:extLst>
          </p:cNvPr>
          <p:cNvPicPr>
            <a:picLocks noChangeAspect="1"/>
          </p:cNvPicPr>
          <p:nvPr/>
        </p:nvPicPr>
        <p:blipFill>
          <a:blip r:embed="rId3"/>
          <a:stretch>
            <a:fillRect/>
          </a:stretch>
        </p:blipFill>
        <p:spPr>
          <a:xfrm>
            <a:off x="361816" y="265773"/>
            <a:ext cx="2498252" cy="841248"/>
          </a:xfrm>
          <a:prstGeom prst="rect">
            <a:avLst/>
          </a:prstGeom>
        </p:spPr>
      </p:pic>
    </p:spTree>
    <p:extLst>
      <p:ext uri="{BB962C8B-B14F-4D97-AF65-F5344CB8AC3E}">
        <p14:creationId xmlns:p14="http://schemas.microsoft.com/office/powerpoint/2010/main" val="1025815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creenshot_laptop_whit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E55744B-07FA-EE45-A7FB-63DDC439C7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92442" y="1079604"/>
            <a:ext cx="7188604" cy="4500692"/>
          </a:xfrm>
          <a:prstGeom prst="rect">
            <a:avLst/>
          </a:prstGeom>
        </p:spPr>
      </p:pic>
      <p:sp>
        <p:nvSpPr>
          <p:cNvPr id="12" name="Slide Number Placeholder 10">
            <a:extLst>
              <a:ext uri="{FF2B5EF4-FFF2-40B4-BE49-F238E27FC236}">
                <a16:creationId xmlns:a16="http://schemas.microsoft.com/office/drawing/2014/main" id="{79443C4D-9318-F743-B7A8-F596121FCD29}"/>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5" name="Footer Placeholder 3">
            <a:extLst>
              <a:ext uri="{FF2B5EF4-FFF2-40B4-BE49-F238E27FC236}">
                <a16:creationId xmlns:a16="http://schemas.microsoft.com/office/drawing/2014/main" id="{DBA1B286-7E6A-924A-9360-155027D01156}"/>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20" name="Title 1">
            <a:extLst>
              <a:ext uri="{FF2B5EF4-FFF2-40B4-BE49-F238E27FC236}">
                <a16:creationId xmlns:a16="http://schemas.microsoft.com/office/drawing/2014/main" id="{BFE4799C-B81C-1644-85E3-A74E24148B65}"/>
              </a:ext>
            </a:extLst>
          </p:cNvPr>
          <p:cNvSpPr>
            <a:spLocks noGrp="1"/>
          </p:cNvSpPr>
          <p:nvPr>
            <p:ph type="title" hasCustomPrompt="1"/>
          </p:nvPr>
        </p:nvSpPr>
        <p:spPr>
          <a:xfrm>
            <a:off x="562436" y="816951"/>
            <a:ext cx="4650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6" name="Text Placeholder 13">
            <a:extLst>
              <a:ext uri="{FF2B5EF4-FFF2-40B4-BE49-F238E27FC236}">
                <a16:creationId xmlns:a16="http://schemas.microsoft.com/office/drawing/2014/main" id="{9FE4BBC0-5D13-C444-B7E6-CD982621461E}"/>
              </a:ext>
            </a:extLst>
          </p:cNvPr>
          <p:cNvSpPr>
            <a:spLocks noGrp="1"/>
          </p:cNvSpPr>
          <p:nvPr>
            <p:ph type="body" sz="quarter" idx="34" hasCustomPrompt="1"/>
          </p:nvPr>
        </p:nvSpPr>
        <p:spPr>
          <a:xfrm>
            <a:off x="562435" y="1812925"/>
            <a:ext cx="4650916" cy="4340740"/>
          </a:xfrm>
        </p:spPr>
        <p:txBody>
          <a:bodyPr>
            <a:norm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26" name="Picture Placeholder 2">
            <a:extLst>
              <a:ext uri="{FF2B5EF4-FFF2-40B4-BE49-F238E27FC236}">
                <a16:creationId xmlns:a16="http://schemas.microsoft.com/office/drawing/2014/main" id="{17DD2EF2-3D74-4340-8366-D48E266CD258}"/>
              </a:ext>
            </a:extLst>
          </p:cNvPr>
          <p:cNvSpPr>
            <a:spLocks noGrp="1"/>
          </p:cNvSpPr>
          <p:nvPr>
            <p:ph type="pic" sz="quarter" idx="18"/>
          </p:nvPr>
        </p:nvSpPr>
        <p:spPr>
          <a:xfrm>
            <a:off x="6105928" y="1702708"/>
            <a:ext cx="4968000" cy="3115160"/>
          </a:xfrm>
          <a:solidFill>
            <a:schemeClr val="bg1"/>
          </a:solidFill>
        </p:spPr>
        <p:txBody>
          <a:bodyPr>
            <a:noAutofit/>
          </a:bodyPr>
          <a:lstStyle>
            <a:lvl1pPr marL="0" indent="0">
              <a:buNone/>
              <a:defRPr sz="2000">
                <a:solidFill>
                  <a:schemeClr val="tx1"/>
                </a:solidFill>
              </a:defRPr>
            </a:lvl1pPr>
          </a:lstStyle>
          <a:p>
            <a:r>
              <a:rPr lang="en-US"/>
              <a:t>Click icon to add picture</a:t>
            </a:r>
            <a:endParaRPr lang="en-GB" dirty="0"/>
          </a:p>
        </p:txBody>
      </p:sp>
      <p:sp>
        <p:nvSpPr>
          <p:cNvPr id="9" name="Text Placeholder 17">
            <a:extLst>
              <a:ext uri="{FF2B5EF4-FFF2-40B4-BE49-F238E27FC236}">
                <a16:creationId xmlns:a16="http://schemas.microsoft.com/office/drawing/2014/main" id="{8AEA5D8E-3108-C745-9B7E-0E26B25D5471}"/>
              </a:ext>
            </a:extLst>
          </p:cNvPr>
          <p:cNvSpPr>
            <a:spLocks noGrp="1"/>
          </p:cNvSpPr>
          <p:nvPr>
            <p:ph type="body" sz="quarter" idx="29" hasCustomPrompt="1"/>
          </p:nvPr>
        </p:nvSpPr>
        <p:spPr>
          <a:xfrm>
            <a:off x="582457" y="1193187"/>
            <a:ext cx="465091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3956267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creenshot_laptop_purp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F9FB2D-C681-3E4F-B759-194CCA02CA23}"/>
              </a:ext>
            </a:extLst>
          </p:cNvPr>
          <p:cNvSpPr/>
          <p:nvPr/>
        </p:nvSpPr>
        <p:spPr>
          <a:xfrm>
            <a:off x="6181725" y="0"/>
            <a:ext cx="5447840" cy="63611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25" name="Picture 24">
            <a:extLst>
              <a:ext uri="{FF2B5EF4-FFF2-40B4-BE49-F238E27FC236}">
                <a16:creationId xmlns:a16="http://schemas.microsoft.com/office/drawing/2014/main" id="{1E55744B-07FA-EE45-A7FB-63DDC439C7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92442" y="1079604"/>
            <a:ext cx="7188604" cy="4500692"/>
          </a:xfrm>
          <a:prstGeom prst="rect">
            <a:avLst/>
          </a:prstGeom>
        </p:spPr>
      </p:pic>
      <p:sp>
        <p:nvSpPr>
          <p:cNvPr id="12" name="Slide Number Placeholder 10">
            <a:extLst>
              <a:ext uri="{FF2B5EF4-FFF2-40B4-BE49-F238E27FC236}">
                <a16:creationId xmlns:a16="http://schemas.microsoft.com/office/drawing/2014/main" id="{79443C4D-9318-F743-B7A8-F596121FCD29}"/>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5" name="Footer Placeholder 3">
            <a:extLst>
              <a:ext uri="{FF2B5EF4-FFF2-40B4-BE49-F238E27FC236}">
                <a16:creationId xmlns:a16="http://schemas.microsoft.com/office/drawing/2014/main" id="{DBA1B286-7E6A-924A-9360-155027D01156}"/>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20" name="Title 1">
            <a:extLst>
              <a:ext uri="{FF2B5EF4-FFF2-40B4-BE49-F238E27FC236}">
                <a16:creationId xmlns:a16="http://schemas.microsoft.com/office/drawing/2014/main" id="{BFE4799C-B81C-1644-85E3-A74E24148B65}"/>
              </a:ext>
            </a:extLst>
          </p:cNvPr>
          <p:cNvSpPr>
            <a:spLocks noGrp="1"/>
          </p:cNvSpPr>
          <p:nvPr>
            <p:ph type="title" hasCustomPrompt="1"/>
          </p:nvPr>
        </p:nvSpPr>
        <p:spPr>
          <a:xfrm>
            <a:off x="562436" y="816951"/>
            <a:ext cx="4650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6" name="Text Placeholder 13">
            <a:extLst>
              <a:ext uri="{FF2B5EF4-FFF2-40B4-BE49-F238E27FC236}">
                <a16:creationId xmlns:a16="http://schemas.microsoft.com/office/drawing/2014/main" id="{9FE4BBC0-5D13-C444-B7E6-CD982621461E}"/>
              </a:ext>
            </a:extLst>
          </p:cNvPr>
          <p:cNvSpPr>
            <a:spLocks noGrp="1"/>
          </p:cNvSpPr>
          <p:nvPr>
            <p:ph type="body" sz="quarter" idx="34" hasCustomPrompt="1"/>
          </p:nvPr>
        </p:nvSpPr>
        <p:spPr>
          <a:xfrm>
            <a:off x="562435" y="1812925"/>
            <a:ext cx="4650916" cy="4340740"/>
          </a:xfrm>
        </p:spPr>
        <p:txBody>
          <a:bodyPr>
            <a:norm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26" name="Picture Placeholder 2">
            <a:extLst>
              <a:ext uri="{FF2B5EF4-FFF2-40B4-BE49-F238E27FC236}">
                <a16:creationId xmlns:a16="http://schemas.microsoft.com/office/drawing/2014/main" id="{17DD2EF2-3D74-4340-8366-D48E266CD258}"/>
              </a:ext>
            </a:extLst>
          </p:cNvPr>
          <p:cNvSpPr>
            <a:spLocks noGrp="1"/>
          </p:cNvSpPr>
          <p:nvPr>
            <p:ph type="pic" sz="quarter" idx="18"/>
          </p:nvPr>
        </p:nvSpPr>
        <p:spPr>
          <a:xfrm>
            <a:off x="6105928" y="1702708"/>
            <a:ext cx="4968000" cy="3115160"/>
          </a:xfrm>
          <a:solidFill>
            <a:schemeClr val="bg1"/>
          </a:solidFill>
        </p:spPr>
        <p:txBody>
          <a:bodyPr>
            <a:noAutofit/>
          </a:bodyPr>
          <a:lstStyle>
            <a:lvl1pPr marL="0" indent="0">
              <a:buNone/>
              <a:defRPr sz="2000">
                <a:solidFill>
                  <a:schemeClr val="tx1"/>
                </a:solidFill>
              </a:defRPr>
            </a:lvl1pPr>
          </a:lstStyle>
          <a:p>
            <a:r>
              <a:rPr lang="en-US"/>
              <a:t>Click icon to add picture</a:t>
            </a:r>
            <a:endParaRPr lang="en-GB" dirty="0"/>
          </a:p>
        </p:txBody>
      </p:sp>
      <p:sp>
        <p:nvSpPr>
          <p:cNvPr id="9" name="Text Placeholder 17">
            <a:extLst>
              <a:ext uri="{FF2B5EF4-FFF2-40B4-BE49-F238E27FC236}">
                <a16:creationId xmlns:a16="http://schemas.microsoft.com/office/drawing/2014/main" id="{8AEA5D8E-3108-C745-9B7E-0E26B25D5471}"/>
              </a:ext>
            </a:extLst>
          </p:cNvPr>
          <p:cNvSpPr>
            <a:spLocks noGrp="1"/>
          </p:cNvSpPr>
          <p:nvPr>
            <p:ph type="body" sz="quarter" idx="29" hasCustomPrompt="1"/>
          </p:nvPr>
        </p:nvSpPr>
        <p:spPr>
          <a:xfrm>
            <a:off x="582457" y="1193187"/>
            <a:ext cx="465091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1485390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creenshot_laptop_mobile_purple">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F962ED9-2925-C64C-A0CC-45C2BA65EF7D}"/>
              </a:ext>
            </a:extLst>
          </p:cNvPr>
          <p:cNvSpPr/>
          <p:nvPr/>
        </p:nvSpPr>
        <p:spPr>
          <a:xfrm>
            <a:off x="1" y="407988"/>
            <a:ext cx="11683662"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9" name="Slide Number Placeholder 10">
            <a:extLst>
              <a:ext uri="{FF2B5EF4-FFF2-40B4-BE49-F238E27FC236}">
                <a16:creationId xmlns:a16="http://schemas.microsoft.com/office/drawing/2014/main" id="{25B4AF09-50B1-F544-BB48-4F185980FF9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0" name="Footer Placeholder 3">
            <a:extLst>
              <a:ext uri="{FF2B5EF4-FFF2-40B4-BE49-F238E27FC236}">
                <a16:creationId xmlns:a16="http://schemas.microsoft.com/office/drawing/2014/main" id="{F1813B6C-E668-D549-A535-721F33554840}"/>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pic>
        <p:nvPicPr>
          <p:cNvPr id="12" name="Picture 11">
            <a:extLst>
              <a:ext uri="{FF2B5EF4-FFF2-40B4-BE49-F238E27FC236}">
                <a16:creationId xmlns:a16="http://schemas.microsoft.com/office/drawing/2014/main" id="{7EA4402E-62A1-814F-9A18-2B853A802F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2148" y="1672357"/>
            <a:ext cx="5805879" cy="3782225"/>
          </a:xfrm>
          <a:prstGeom prst="rect">
            <a:avLst/>
          </a:prstGeom>
        </p:spPr>
      </p:pic>
      <p:sp>
        <p:nvSpPr>
          <p:cNvPr id="5" name="Picture Placeholder 4">
            <a:extLst>
              <a:ext uri="{FF2B5EF4-FFF2-40B4-BE49-F238E27FC236}">
                <a16:creationId xmlns:a16="http://schemas.microsoft.com/office/drawing/2014/main" id="{A3F07E68-E714-C74F-AE53-1B597DFC0C16}"/>
              </a:ext>
            </a:extLst>
          </p:cNvPr>
          <p:cNvSpPr>
            <a:spLocks noGrp="1"/>
          </p:cNvSpPr>
          <p:nvPr>
            <p:ph type="pic" sz="quarter" idx="16"/>
          </p:nvPr>
        </p:nvSpPr>
        <p:spPr>
          <a:xfrm>
            <a:off x="5901642" y="1885567"/>
            <a:ext cx="5398720" cy="3144624"/>
          </a:xfrm>
          <a:noFill/>
        </p:spPr>
        <p:txBody>
          <a:bodyPr>
            <a:noAutofit/>
          </a:bodyPr>
          <a:lstStyle>
            <a:lvl1pPr marL="0" indent="0">
              <a:buNone/>
              <a:defRPr sz="1200">
                <a:solidFill>
                  <a:schemeClr val="bg1"/>
                </a:solidFill>
              </a:defRPr>
            </a:lvl1pPr>
          </a:lstStyle>
          <a:p>
            <a:r>
              <a:rPr lang="en-US"/>
              <a:t>Click icon to add picture</a:t>
            </a:r>
            <a:endParaRPr lang="en-GB" dirty="0"/>
          </a:p>
        </p:txBody>
      </p:sp>
      <p:sp>
        <p:nvSpPr>
          <p:cNvPr id="18" name="Picture Placeholder 4">
            <a:extLst>
              <a:ext uri="{FF2B5EF4-FFF2-40B4-BE49-F238E27FC236}">
                <a16:creationId xmlns:a16="http://schemas.microsoft.com/office/drawing/2014/main" id="{1A4FD747-7EBA-6A4B-BF3D-7111BCD47E95}"/>
              </a:ext>
            </a:extLst>
          </p:cNvPr>
          <p:cNvSpPr>
            <a:spLocks noGrp="1"/>
          </p:cNvSpPr>
          <p:nvPr>
            <p:ph type="pic" sz="quarter" idx="18"/>
          </p:nvPr>
        </p:nvSpPr>
        <p:spPr>
          <a:xfrm>
            <a:off x="5548305" y="3815144"/>
            <a:ext cx="1280205" cy="2092703"/>
          </a:xfrm>
          <a:solidFill>
            <a:schemeClr val="accent1"/>
          </a:solidFill>
        </p:spPr>
        <p:txBody>
          <a:bodyPr>
            <a:noAutofit/>
          </a:bodyPr>
          <a:lstStyle>
            <a:lvl1pPr marL="0" indent="0">
              <a:buNone/>
              <a:defRPr sz="1200">
                <a:solidFill>
                  <a:schemeClr val="bg1"/>
                </a:solidFill>
              </a:defRPr>
            </a:lvl1pPr>
          </a:lstStyle>
          <a:p>
            <a:r>
              <a:rPr lang="en-US"/>
              <a:t>Click icon to add picture</a:t>
            </a:r>
            <a:endParaRPr lang="en-GB" dirty="0"/>
          </a:p>
        </p:txBody>
      </p:sp>
      <p:sp>
        <p:nvSpPr>
          <p:cNvPr id="26" name="Title 1">
            <a:extLst>
              <a:ext uri="{FF2B5EF4-FFF2-40B4-BE49-F238E27FC236}">
                <a16:creationId xmlns:a16="http://schemas.microsoft.com/office/drawing/2014/main" id="{67F7315E-345C-574C-8800-22CA687387DB}"/>
              </a:ext>
            </a:extLst>
          </p:cNvPr>
          <p:cNvSpPr>
            <a:spLocks noGrp="1"/>
          </p:cNvSpPr>
          <p:nvPr>
            <p:ph type="title" hasCustomPrompt="1"/>
          </p:nvPr>
        </p:nvSpPr>
        <p:spPr>
          <a:xfrm>
            <a:off x="562436" y="816951"/>
            <a:ext cx="6408527"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dirty="0"/>
              <a:t>Insert title</a:t>
            </a:r>
            <a:endParaRPr lang="en-GB" dirty="0"/>
          </a:p>
        </p:txBody>
      </p:sp>
      <p:pic>
        <p:nvPicPr>
          <p:cNvPr id="36" name="Picture 35">
            <a:extLst>
              <a:ext uri="{FF2B5EF4-FFF2-40B4-BE49-F238E27FC236}">
                <a16:creationId xmlns:a16="http://schemas.microsoft.com/office/drawing/2014/main" id="{6F5B4B8F-29DF-9242-BEF0-7A1E2CB66F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780898" y="4082835"/>
            <a:ext cx="2815021" cy="1565109"/>
          </a:xfrm>
          <a:prstGeom prst="rect">
            <a:avLst/>
          </a:prstGeom>
          <a:noFill/>
        </p:spPr>
      </p:pic>
      <p:sp>
        <p:nvSpPr>
          <p:cNvPr id="11" name="Text Placeholder 17">
            <a:extLst>
              <a:ext uri="{FF2B5EF4-FFF2-40B4-BE49-F238E27FC236}">
                <a16:creationId xmlns:a16="http://schemas.microsoft.com/office/drawing/2014/main" id="{ABFBDC84-4DB8-1A43-AEB6-9BB105CF4729}"/>
              </a:ext>
            </a:extLst>
          </p:cNvPr>
          <p:cNvSpPr>
            <a:spLocks noGrp="1"/>
          </p:cNvSpPr>
          <p:nvPr>
            <p:ph type="body" sz="quarter" idx="29" hasCustomPrompt="1"/>
          </p:nvPr>
        </p:nvSpPr>
        <p:spPr>
          <a:xfrm>
            <a:off x="582456" y="1193187"/>
            <a:ext cx="638910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
        <p:nvSpPr>
          <p:cNvPr id="14" name="Text Placeholder 13">
            <a:extLst>
              <a:ext uri="{FF2B5EF4-FFF2-40B4-BE49-F238E27FC236}">
                <a16:creationId xmlns:a16="http://schemas.microsoft.com/office/drawing/2014/main" id="{A295B318-D47C-A149-AA72-0D2D421AFCA8}"/>
              </a:ext>
            </a:extLst>
          </p:cNvPr>
          <p:cNvSpPr>
            <a:spLocks noGrp="1"/>
          </p:cNvSpPr>
          <p:nvPr>
            <p:ph type="body" sz="quarter" idx="34" hasCustomPrompt="1"/>
          </p:nvPr>
        </p:nvSpPr>
        <p:spPr>
          <a:xfrm>
            <a:off x="562435" y="1812925"/>
            <a:ext cx="4650916" cy="4340740"/>
          </a:xfrm>
        </p:spPr>
        <p:txBody>
          <a:bodyPr>
            <a:norm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Tree>
    <p:extLst>
      <p:ext uri="{BB962C8B-B14F-4D97-AF65-F5344CB8AC3E}">
        <p14:creationId xmlns:p14="http://schemas.microsoft.com/office/powerpoint/2010/main" val="2580529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creenshot_mobile_purple">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F962ED9-2925-C64C-A0CC-45C2BA65EF7D}"/>
              </a:ext>
            </a:extLst>
          </p:cNvPr>
          <p:cNvSpPr/>
          <p:nvPr/>
        </p:nvSpPr>
        <p:spPr>
          <a:xfrm>
            <a:off x="0" y="407988"/>
            <a:ext cx="11784013"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9" name="Slide Number Placeholder 10">
            <a:extLst>
              <a:ext uri="{FF2B5EF4-FFF2-40B4-BE49-F238E27FC236}">
                <a16:creationId xmlns:a16="http://schemas.microsoft.com/office/drawing/2014/main" id="{25B4AF09-50B1-F544-BB48-4F185980FF9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0" name="Footer Placeholder 3">
            <a:extLst>
              <a:ext uri="{FF2B5EF4-FFF2-40B4-BE49-F238E27FC236}">
                <a16:creationId xmlns:a16="http://schemas.microsoft.com/office/drawing/2014/main" id="{F1813B6C-E668-D549-A535-721F33554840}"/>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8" name="Picture Placeholder 4">
            <a:extLst>
              <a:ext uri="{FF2B5EF4-FFF2-40B4-BE49-F238E27FC236}">
                <a16:creationId xmlns:a16="http://schemas.microsoft.com/office/drawing/2014/main" id="{1A4FD747-7EBA-6A4B-BF3D-7111BCD47E95}"/>
              </a:ext>
            </a:extLst>
          </p:cNvPr>
          <p:cNvSpPr>
            <a:spLocks noGrp="1"/>
          </p:cNvSpPr>
          <p:nvPr>
            <p:ph type="pic" sz="quarter" idx="18"/>
          </p:nvPr>
        </p:nvSpPr>
        <p:spPr>
          <a:xfrm>
            <a:off x="8498541" y="1919846"/>
            <a:ext cx="2104506" cy="3795154"/>
          </a:xfrm>
          <a:solidFill>
            <a:schemeClr val="accent1"/>
          </a:solidFill>
        </p:spPr>
        <p:txBody>
          <a:bodyPr>
            <a:noAutofit/>
          </a:bodyPr>
          <a:lstStyle>
            <a:lvl1pPr marL="0" indent="0">
              <a:buNone/>
              <a:defRPr sz="1200">
                <a:solidFill>
                  <a:schemeClr val="bg1"/>
                </a:solidFill>
              </a:defRPr>
            </a:lvl1pPr>
          </a:lstStyle>
          <a:p>
            <a:r>
              <a:rPr lang="en-US"/>
              <a:t>Click icon to add picture</a:t>
            </a:r>
            <a:endParaRPr lang="en-GB" dirty="0"/>
          </a:p>
        </p:txBody>
      </p:sp>
      <p:sp>
        <p:nvSpPr>
          <p:cNvPr id="26" name="Title 1">
            <a:extLst>
              <a:ext uri="{FF2B5EF4-FFF2-40B4-BE49-F238E27FC236}">
                <a16:creationId xmlns:a16="http://schemas.microsoft.com/office/drawing/2014/main" id="{67F7315E-345C-574C-8800-22CA687387DB}"/>
              </a:ext>
            </a:extLst>
          </p:cNvPr>
          <p:cNvSpPr>
            <a:spLocks noGrp="1"/>
          </p:cNvSpPr>
          <p:nvPr>
            <p:ph type="title" hasCustomPrompt="1"/>
          </p:nvPr>
        </p:nvSpPr>
        <p:spPr>
          <a:xfrm>
            <a:off x="562436" y="816951"/>
            <a:ext cx="6606486"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dirty="0"/>
              <a:t>Insert title</a:t>
            </a:r>
            <a:endParaRPr lang="en-GB" dirty="0"/>
          </a:p>
        </p:txBody>
      </p:sp>
      <p:pic>
        <p:nvPicPr>
          <p:cNvPr id="36" name="Picture 35">
            <a:extLst>
              <a:ext uri="{FF2B5EF4-FFF2-40B4-BE49-F238E27FC236}">
                <a16:creationId xmlns:a16="http://schemas.microsoft.com/office/drawing/2014/main" id="{6F5B4B8F-29DF-9242-BEF0-7A1E2CB66F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106131" y="2452065"/>
            <a:ext cx="4902039" cy="2725459"/>
          </a:xfrm>
          <a:prstGeom prst="rect">
            <a:avLst/>
          </a:prstGeom>
          <a:noFill/>
        </p:spPr>
      </p:pic>
      <p:sp>
        <p:nvSpPr>
          <p:cNvPr id="11" name="Text Placeholder 17">
            <a:extLst>
              <a:ext uri="{FF2B5EF4-FFF2-40B4-BE49-F238E27FC236}">
                <a16:creationId xmlns:a16="http://schemas.microsoft.com/office/drawing/2014/main" id="{ABFBDC84-4DB8-1A43-AEB6-9BB105CF4729}"/>
              </a:ext>
            </a:extLst>
          </p:cNvPr>
          <p:cNvSpPr>
            <a:spLocks noGrp="1"/>
          </p:cNvSpPr>
          <p:nvPr>
            <p:ph type="body" sz="quarter" idx="29" hasCustomPrompt="1"/>
          </p:nvPr>
        </p:nvSpPr>
        <p:spPr>
          <a:xfrm>
            <a:off x="582457" y="1193187"/>
            <a:ext cx="6586464"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
        <p:nvSpPr>
          <p:cNvPr id="13" name="Text Placeholder 13">
            <a:extLst>
              <a:ext uri="{FF2B5EF4-FFF2-40B4-BE49-F238E27FC236}">
                <a16:creationId xmlns:a16="http://schemas.microsoft.com/office/drawing/2014/main" id="{19F74F67-D338-3648-9737-C2453A3D542E}"/>
              </a:ext>
            </a:extLst>
          </p:cNvPr>
          <p:cNvSpPr>
            <a:spLocks noGrp="1"/>
          </p:cNvSpPr>
          <p:nvPr>
            <p:ph type="body" sz="quarter" idx="34" hasCustomPrompt="1"/>
          </p:nvPr>
        </p:nvSpPr>
        <p:spPr>
          <a:xfrm>
            <a:off x="562434" y="1812925"/>
            <a:ext cx="6606485" cy="4340740"/>
          </a:xfrm>
        </p:spPr>
        <p:txBody>
          <a:bodyPr>
            <a:norm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Tree>
    <p:extLst>
      <p:ext uri="{BB962C8B-B14F-4D97-AF65-F5344CB8AC3E}">
        <p14:creationId xmlns:p14="http://schemas.microsoft.com/office/powerpoint/2010/main" val="18338931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 column icons_white">
    <p:bg>
      <p:bgPr>
        <a:solidFill>
          <a:schemeClr val="bg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35CFB8B4-68E4-844C-9A3C-D6AB6D06920F}"/>
              </a:ext>
            </a:extLst>
          </p:cNvPr>
          <p:cNvSpPr>
            <a:spLocks noGrp="1"/>
          </p:cNvSpPr>
          <p:nvPr>
            <p:ph type="pic" sz="quarter" idx="18" hasCustomPrompt="1"/>
          </p:nvPr>
        </p:nvSpPr>
        <p:spPr>
          <a:xfrm>
            <a:off x="571780" y="2254932"/>
            <a:ext cx="917122" cy="917122"/>
          </a:xfrm>
        </p:spPr>
        <p:txBody>
          <a:bodyPr anchor="ctr" anchorCtr="0">
            <a:noAutofit/>
          </a:bodyPr>
          <a:lstStyle>
            <a:lvl1pPr marL="0" indent="0" algn="ctr">
              <a:buClr>
                <a:schemeClr val="bg1"/>
              </a:buClr>
              <a:buNone/>
              <a:defRPr sz="800">
                <a:solidFill>
                  <a:schemeClr val="tx1"/>
                </a:solidFill>
              </a:defRPr>
            </a:lvl1pPr>
          </a:lstStyle>
          <a:p>
            <a:r>
              <a:rPr lang="en-GB" dirty="0"/>
              <a:t>Insert icon</a:t>
            </a:r>
          </a:p>
        </p:txBody>
      </p:sp>
      <p:sp>
        <p:nvSpPr>
          <p:cNvPr id="8" name="Picture Placeholder 6">
            <a:extLst>
              <a:ext uri="{FF2B5EF4-FFF2-40B4-BE49-F238E27FC236}">
                <a16:creationId xmlns:a16="http://schemas.microsoft.com/office/drawing/2014/main" id="{9FD2B79C-F0C0-AC41-A2D0-45490C06A857}"/>
              </a:ext>
            </a:extLst>
          </p:cNvPr>
          <p:cNvSpPr>
            <a:spLocks noGrp="1"/>
          </p:cNvSpPr>
          <p:nvPr>
            <p:ph type="pic" sz="quarter" idx="19" hasCustomPrompt="1"/>
          </p:nvPr>
        </p:nvSpPr>
        <p:spPr>
          <a:xfrm>
            <a:off x="4373136" y="2254932"/>
            <a:ext cx="917122" cy="917122"/>
          </a:xfrm>
        </p:spPr>
        <p:txBody>
          <a:bodyPr anchor="ctr" anchorCtr="0">
            <a:noAutofit/>
          </a:bodyPr>
          <a:lstStyle>
            <a:lvl1pPr marL="0" indent="0" algn="ctr">
              <a:buClr>
                <a:schemeClr val="bg1"/>
              </a:buClr>
              <a:buNone/>
              <a:defRPr sz="800">
                <a:solidFill>
                  <a:schemeClr val="tx1"/>
                </a:solidFill>
              </a:defRPr>
            </a:lvl1pPr>
          </a:lstStyle>
          <a:p>
            <a:r>
              <a:rPr lang="en-GB" dirty="0"/>
              <a:t>Insert icon</a:t>
            </a:r>
          </a:p>
        </p:txBody>
      </p:sp>
      <p:sp>
        <p:nvSpPr>
          <p:cNvPr id="10" name="Picture Placeholder 6">
            <a:extLst>
              <a:ext uri="{FF2B5EF4-FFF2-40B4-BE49-F238E27FC236}">
                <a16:creationId xmlns:a16="http://schemas.microsoft.com/office/drawing/2014/main" id="{3F393624-2826-3541-91C4-F99BF696CE9C}"/>
              </a:ext>
            </a:extLst>
          </p:cNvPr>
          <p:cNvSpPr>
            <a:spLocks noGrp="1"/>
          </p:cNvSpPr>
          <p:nvPr>
            <p:ph type="pic" sz="quarter" idx="21" hasCustomPrompt="1"/>
          </p:nvPr>
        </p:nvSpPr>
        <p:spPr>
          <a:xfrm>
            <a:off x="8174492" y="2254932"/>
            <a:ext cx="917122" cy="917122"/>
          </a:xfrm>
        </p:spPr>
        <p:txBody>
          <a:bodyPr anchor="ctr" anchorCtr="0">
            <a:noAutofit/>
          </a:bodyPr>
          <a:lstStyle>
            <a:lvl1pPr marL="0" indent="0" algn="ctr">
              <a:buClr>
                <a:schemeClr val="bg1"/>
              </a:buClr>
              <a:buNone/>
              <a:defRPr sz="800">
                <a:solidFill>
                  <a:schemeClr val="tx1"/>
                </a:solidFill>
              </a:defRPr>
            </a:lvl1pPr>
          </a:lstStyle>
          <a:p>
            <a:r>
              <a:rPr lang="en-GB" dirty="0"/>
              <a:t>Insert icon</a:t>
            </a:r>
          </a:p>
        </p:txBody>
      </p:sp>
      <p:sp>
        <p:nvSpPr>
          <p:cNvPr id="14" name="Picture Placeholder 6">
            <a:extLst>
              <a:ext uri="{FF2B5EF4-FFF2-40B4-BE49-F238E27FC236}">
                <a16:creationId xmlns:a16="http://schemas.microsoft.com/office/drawing/2014/main" id="{80231216-7ACC-AC4F-A745-568ADA0C1489}"/>
              </a:ext>
            </a:extLst>
          </p:cNvPr>
          <p:cNvSpPr>
            <a:spLocks noGrp="1"/>
          </p:cNvSpPr>
          <p:nvPr>
            <p:ph type="pic" sz="quarter" idx="23" hasCustomPrompt="1"/>
          </p:nvPr>
        </p:nvSpPr>
        <p:spPr>
          <a:xfrm>
            <a:off x="571780" y="4240482"/>
            <a:ext cx="917122" cy="917122"/>
          </a:xfrm>
        </p:spPr>
        <p:txBody>
          <a:bodyPr anchor="ctr" anchorCtr="0">
            <a:noAutofit/>
          </a:bodyPr>
          <a:lstStyle>
            <a:lvl1pPr marL="0" indent="0" algn="ctr">
              <a:buClr>
                <a:schemeClr val="bg1"/>
              </a:buClr>
              <a:buNone/>
              <a:defRPr sz="800">
                <a:solidFill>
                  <a:schemeClr val="tx1"/>
                </a:solidFill>
              </a:defRPr>
            </a:lvl1pPr>
          </a:lstStyle>
          <a:p>
            <a:r>
              <a:rPr lang="en-GB" dirty="0"/>
              <a:t>Insert icon</a:t>
            </a:r>
          </a:p>
        </p:txBody>
      </p:sp>
      <p:sp>
        <p:nvSpPr>
          <p:cNvPr id="16" name="Picture Placeholder 6">
            <a:extLst>
              <a:ext uri="{FF2B5EF4-FFF2-40B4-BE49-F238E27FC236}">
                <a16:creationId xmlns:a16="http://schemas.microsoft.com/office/drawing/2014/main" id="{F64843F0-14CD-5346-A857-500B5E891D13}"/>
              </a:ext>
            </a:extLst>
          </p:cNvPr>
          <p:cNvSpPr>
            <a:spLocks noGrp="1"/>
          </p:cNvSpPr>
          <p:nvPr>
            <p:ph type="pic" sz="quarter" idx="25" hasCustomPrompt="1"/>
          </p:nvPr>
        </p:nvSpPr>
        <p:spPr>
          <a:xfrm>
            <a:off x="4373136" y="4240482"/>
            <a:ext cx="917122" cy="917122"/>
          </a:xfrm>
        </p:spPr>
        <p:txBody>
          <a:bodyPr anchor="ctr" anchorCtr="0">
            <a:noAutofit/>
          </a:bodyPr>
          <a:lstStyle>
            <a:lvl1pPr marL="0" indent="0" algn="ctr">
              <a:buClr>
                <a:schemeClr val="bg1"/>
              </a:buClr>
              <a:buNone/>
              <a:defRPr sz="800">
                <a:solidFill>
                  <a:schemeClr val="tx1"/>
                </a:solidFill>
              </a:defRPr>
            </a:lvl1pPr>
          </a:lstStyle>
          <a:p>
            <a:r>
              <a:rPr lang="en-GB" dirty="0"/>
              <a:t>Insert icon</a:t>
            </a:r>
          </a:p>
        </p:txBody>
      </p:sp>
      <p:sp>
        <p:nvSpPr>
          <p:cNvPr id="18" name="Picture Placeholder 6">
            <a:extLst>
              <a:ext uri="{FF2B5EF4-FFF2-40B4-BE49-F238E27FC236}">
                <a16:creationId xmlns:a16="http://schemas.microsoft.com/office/drawing/2014/main" id="{1DCC3EE1-B419-8841-A88C-1B9DAC1AA973}"/>
              </a:ext>
            </a:extLst>
          </p:cNvPr>
          <p:cNvSpPr>
            <a:spLocks noGrp="1"/>
          </p:cNvSpPr>
          <p:nvPr>
            <p:ph type="pic" sz="quarter" idx="27" hasCustomPrompt="1"/>
          </p:nvPr>
        </p:nvSpPr>
        <p:spPr>
          <a:xfrm>
            <a:off x="8174492" y="4240482"/>
            <a:ext cx="917122" cy="917122"/>
          </a:xfrm>
        </p:spPr>
        <p:txBody>
          <a:bodyPr anchor="ctr" anchorCtr="0">
            <a:noAutofit/>
          </a:bodyPr>
          <a:lstStyle>
            <a:lvl1pPr marL="0" indent="0" algn="ctr">
              <a:buClr>
                <a:schemeClr val="bg1"/>
              </a:buClr>
              <a:buNone/>
              <a:defRPr sz="800">
                <a:solidFill>
                  <a:schemeClr val="tx1"/>
                </a:solidFill>
              </a:defRPr>
            </a:lvl1pPr>
          </a:lstStyle>
          <a:p>
            <a:r>
              <a:rPr lang="en-GB" dirty="0"/>
              <a:t>Insert icon</a:t>
            </a:r>
          </a:p>
        </p:txBody>
      </p:sp>
      <p:sp>
        <p:nvSpPr>
          <p:cNvPr id="20" name="Slide Number Placeholder 10">
            <a:extLst>
              <a:ext uri="{FF2B5EF4-FFF2-40B4-BE49-F238E27FC236}">
                <a16:creationId xmlns:a16="http://schemas.microsoft.com/office/drawing/2014/main" id="{9036A381-8EAB-F047-9217-ECE85B4235C5}"/>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21" name="Footer Placeholder 3">
            <a:extLst>
              <a:ext uri="{FF2B5EF4-FFF2-40B4-BE49-F238E27FC236}">
                <a16:creationId xmlns:a16="http://schemas.microsoft.com/office/drawing/2014/main" id="{111EFF08-BE34-2F49-992D-458B575E40BB}"/>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23" name="Title 1">
            <a:extLst>
              <a:ext uri="{FF2B5EF4-FFF2-40B4-BE49-F238E27FC236}">
                <a16:creationId xmlns:a16="http://schemas.microsoft.com/office/drawing/2014/main" id="{12D28AF1-CC8C-854F-B1C7-18D772BB8929}"/>
              </a:ext>
            </a:extLst>
          </p:cNvPr>
          <p:cNvSpPr>
            <a:spLocks noGrp="1"/>
          </p:cNvSpPr>
          <p:nvPr>
            <p:ph type="title" hasCustomPrompt="1"/>
          </p:nvPr>
        </p:nvSpPr>
        <p:spPr>
          <a:xfrm>
            <a:off x="562436" y="816951"/>
            <a:ext cx="6606486" cy="395878"/>
          </a:xfrm>
        </p:spPr>
        <p:txBody>
          <a:bodyPr wrap="square" anchor="t" anchorCtr="0">
            <a:noAutofit/>
          </a:bodyPr>
          <a:lstStyle>
            <a:lvl1pPr>
              <a:lnSpc>
                <a:spcPct val="85000"/>
              </a:lnSpc>
              <a:buClr>
                <a:schemeClr val="bg1"/>
              </a:buClr>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25" name="Text Placeholder 4">
            <a:extLst>
              <a:ext uri="{FF2B5EF4-FFF2-40B4-BE49-F238E27FC236}">
                <a16:creationId xmlns:a16="http://schemas.microsoft.com/office/drawing/2014/main" id="{18C19614-6F66-1248-A99D-010669B91820}"/>
              </a:ext>
            </a:extLst>
          </p:cNvPr>
          <p:cNvSpPr>
            <a:spLocks noGrp="1"/>
          </p:cNvSpPr>
          <p:nvPr>
            <p:ph type="body" sz="quarter" idx="34" hasCustomPrompt="1"/>
          </p:nvPr>
        </p:nvSpPr>
        <p:spPr>
          <a:xfrm>
            <a:off x="1679173" y="2581325"/>
            <a:ext cx="2268000" cy="1188000"/>
          </a:xfrm>
        </p:spPr>
        <p:txBody>
          <a:bodyPr>
            <a:norm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34" name="Text Placeholder 4">
            <a:extLst>
              <a:ext uri="{FF2B5EF4-FFF2-40B4-BE49-F238E27FC236}">
                <a16:creationId xmlns:a16="http://schemas.microsoft.com/office/drawing/2014/main" id="{B91E0766-1E97-3749-9D0B-66487F92D01C}"/>
              </a:ext>
            </a:extLst>
          </p:cNvPr>
          <p:cNvSpPr>
            <a:spLocks noGrp="1"/>
          </p:cNvSpPr>
          <p:nvPr>
            <p:ph type="body" sz="quarter" idx="40" hasCustomPrompt="1"/>
          </p:nvPr>
        </p:nvSpPr>
        <p:spPr>
          <a:xfrm>
            <a:off x="1679173" y="4576181"/>
            <a:ext cx="2268000" cy="1188000"/>
          </a:xfrm>
        </p:spPr>
        <p:txBody>
          <a:bodyPr>
            <a:norm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37" name="Text Placeholder 4">
            <a:extLst>
              <a:ext uri="{FF2B5EF4-FFF2-40B4-BE49-F238E27FC236}">
                <a16:creationId xmlns:a16="http://schemas.microsoft.com/office/drawing/2014/main" id="{6C2BB277-B828-E342-B12A-7D0905338B40}"/>
              </a:ext>
            </a:extLst>
          </p:cNvPr>
          <p:cNvSpPr>
            <a:spLocks noGrp="1"/>
          </p:cNvSpPr>
          <p:nvPr>
            <p:ph type="body" sz="quarter" idx="41" hasCustomPrompt="1"/>
          </p:nvPr>
        </p:nvSpPr>
        <p:spPr>
          <a:xfrm>
            <a:off x="5494193" y="2581325"/>
            <a:ext cx="2268000" cy="1188000"/>
          </a:xfrm>
        </p:spPr>
        <p:txBody>
          <a:bodyPr>
            <a:norm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38" name="Text Placeholder 4">
            <a:extLst>
              <a:ext uri="{FF2B5EF4-FFF2-40B4-BE49-F238E27FC236}">
                <a16:creationId xmlns:a16="http://schemas.microsoft.com/office/drawing/2014/main" id="{39D4428C-1EF4-CB42-AFEC-B8856544E54F}"/>
              </a:ext>
            </a:extLst>
          </p:cNvPr>
          <p:cNvSpPr>
            <a:spLocks noGrp="1"/>
          </p:cNvSpPr>
          <p:nvPr>
            <p:ph type="body" sz="quarter" idx="42" hasCustomPrompt="1"/>
          </p:nvPr>
        </p:nvSpPr>
        <p:spPr>
          <a:xfrm>
            <a:off x="5494193" y="4576181"/>
            <a:ext cx="2268000" cy="1188000"/>
          </a:xfrm>
        </p:spPr>
        <p:txBody>
          <a:bodyPr>
            <a:norm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41" name="Text Placeholder 4">
            <a:extLst>
              <a:ext uri="{FF2B5EF4-FFF2-40B4-BE49-F238E27FC236}">
                <a16:creationId xmlns:a16="http://schemas.microsoft.com/office/drawing/2014/main" id="{8AFF648F-F584-5A45-A1F7-7A1AC2C8700E}"/>
              </a:ext>
            </a:extLst>
          </p:cNvPr>
          <p:cNvSpPr>
            <a:spLocks noGrp="1"/>
          </p:cNvSpPr>
          <p:nvPr>
            <p:ph type="body" sz="quarter" idx="43" hasCustomPrompt="1"/>
          </p:nvPr>
        </p:nvSpPr>
        <p:spPr>
          <a:xfrm>
            <a:off x="9309214" y="2581325"/>
            <a:ext cx="2268000" cy="1188000"/>
          </a:xfrm>
        </p:spPr>
        <p:txBody>
          <a:bodyPr>
            <a:norm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42" name="Text Placeholder 4">
            <a:extLst>
              <a:ext uri="{FF2B5EF4-FFF2-40B4-BE49-F238E27FC236}">
                <a16:creationId xmlns:a16="http://schemas.microsoft.com/office/drawing/2014/main" id="{93C670CC-C9B1-AB47-B449-E8A3442149D8}"/>
              </a:ext>
            </a:extLst>
          </p:cNvPr>
          <p:cNvSpPr>
            <a:spLocks noGrp="1"/>
          </p:cNvSpPr>
          <p:nvPr>
            <p:ph type="body" sz="quarter" idx="44" hasCustomPrompt="1"/>
          </p:nvPr>
        </p:nvSpPr>
        <p:spPr>
          <a:xfrm>
            <a:off x="9309214" y="4576181"/>
            <a:ext cx="2268000" cy="1188000"/>
          </a:xfrm>
        </p:spPr>
        <p:txBody>
          <a:bodyPr>
            <a:norm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43" name="Text Placeholder 2">
            <a:extLst>
              <a:ext uri="{FF2B5EF4-FFF2-40B4-BE49-F238E27FC236}">
                <a16:creationId xmlns:a16="http://schemas.microsoft.com/office/drawing/2014/main" id="{FF89711F-F9C7-394D-8AB1-CCA9AEC1BBE5}"/>
              </a:ext>
            </a:extLst>
          </p:cNvPr>
          <p:cNvSpPr>
            <a:spLocks noGrp="1"/>
          </p:cNvSpPr>
          <p:nvPr>
            <p:ph type="body" sz="quarter" idx="16" hasCustomPrompt="1"/>
          </p:nvPr>
        </p:nvSpPr>
        <p:spPr>
          <a:xfrm>
            <a:off x="1686521" y="2192344"/>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44" name="Text Placeholder 2">
            <a:extLst>
              <a:ext uri="{FF2B5EF4-FFF2-40B4-BE49-F238E27FC236}">
                <a16:creationId xmlns:a16="http://schemas.microsoft.com/office/drawing/2014/main" id="{3CDAA499-FA1A-054C-B2E9-0D0722D6708D}"/>
              </a:ext>
            </a:extLst>
          </p:cNvPr>
          <p:cNvSpPr>
            <a:spLocks noGrp="1"/>
          </p:cNvSpPr>
          <p:nvPr>
            <p:ph type="body" sz="quarter" idx="45" hasCustomPrompt="1"/>
          </p:nvPr>
        </p:nvSpPr>
        <p:spPr>
          <a:xfrm>
            <a:off x="5497867" y="2192344"/>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45" name="Text Placeholder 2">
            <a:extLst>
              <a:ext uri="{FF2B5EF4-FFF2-40B4-BE49-F238E27FC236}">
                <a16:creationId xmlns:a16="http://schemas.microsoft.com/office/drawing/2014/main" id="{B2A11C13-C987-3B43-AF96-38A01D3F997B}"/>
              </a:ext>
            </a:extLst>
          </p:cNvPr>
          <p:cNvSpPr>
            <a:spLocks noGrp="1"/>
          </p:cNvSpPr>
          <p:nvPr>
            <p:ph type="body" sz="quarter" idx="46" hasCustomPrompt="1"/>
          </p:nvPr>
        </p:nvSpPr>
        <p:spPr>
          <a:xfrm>
            <a:off x="9309214" y="2192344"/>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46" name="Text Placeholder 2">
            <a:extLst>
              <a:ext uri="{FF2B5EF4-FFF2-40B4-BE49-F238E27FC236}">
                <a16:creationId xmlns:a16="http://schemas.microsoft.com/office/drawing/2014/main" id="{EF796E78-06A8-AD4F-A205-73D4420BCF95}"/>
              </a:ext>
            </a:extLst>
          </p:cNvPr>
          <p:cNvSpPr>
            <a:spLocks noGrp="1"/>
          </p:cNvSpPr>
          <p:nvPr>
            <p:ph type="body" sz="quarter" idx="47" hasCustomPrompt="1"/>
          </p:nvPr>
        </p:nvSpPr>
        <p:spPr>
          <a:xfrm>
            <a:off x="1686521" y="4188017"/>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47" name="Text Placeholder 2">
            <a:extLst>
              <a:ext uri="{FF2B5EF4-FFF2-40B4-BE49-F238E27FC236}">
                <a16:creationId xmlns:a16="http://schemas.microsoft.com/office/drawing/2014/main" id="{D129F051-E953-1447-A185-B3D5C5AAD931}"/>
              </a:ext>
            </a:extLst>
          </p:cNvPr>
          <p:cNvSpPr>
            <a:spLocks noGrp="1"/>
          </p:cNvSpPr>
          <p:nvPr>
            <p:ph type="body" sz="quarter" idx="48" hasCustomPrompt="1"/>
          </p:nvPr>
        </p:nvSpPr>
        <p:spPr>
          <a:xfrm>
            <a:off x="5497867" y="4188017"/>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48" name="Text Placeholder 2">
            <a:extLst>
              <a:ext uri="{FF2B5EF4-FFF2-40B4-BE49-F238E27FC236}">
                <a16:creationId xmlns:a16="http://schemas.microsoft.com/office/drawing/2014/main" id="{151892C6-C869-CF45-8207-D530DAB05783}"/>
              </a:ext>
            </a:extLst>
          </p:cNvPr>
          <p:cNvSpPr>
            <a:spLocks noGrp="1"/>
          </p:cNvSpPr>
          <p:nvPr>
            <p:ph type="body" sz="quarter" idx="49" hasCustomPrompt="1"/>
          </p:nvPr>
        </p:nvSpPr>
        <p:spPr>
          <a:xfrm>
            <a:off x="9309214" y="4188017"/>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24" name="Text Placeholder 17">
            <a:extLst>
              <a:ext uri="{FF2B5EF4-FFF2-40B4-BE49-F238E27FC236}">
                <a16:creationId xmlns:a16="http://schemas.microsoft.com/office/drawing/2014/main" id="{50CF04BC-908C-7B4B-8DD9-E4CDA8A05F8F}"/>
              </a:ext>
            </a:extLst>
          </p:cNvPr>
          <p:cNvSpPr>
            <a:spLocks noGrp="1"/>
          </p:cNvSpPr>
          <p:nvPr>
            <p:ph type="body" sz="quarter" idx="29" hasCustomPrompt="1"/>
          </p:nvPr>
        </p:nvSpPr>
        <p:spPr>
          <a:xfrm>
            <a:off x="582457" y="1193187"/>
            <a:ext cx="6586464"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7093971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column icons_purpl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E1AA3F4-B8FA-D74C-8682-52298BE77305}"/>
              </a:ext>
            </a:extLst>
          </p:cNvPr>
          <p:cNvSpPr/>
          <p:nvPr/>
        </p:nvSpPr>
        <p:spPr>
          <a:xfrm>
            <a:off x="0" y="407988"/>
            <a:ext cx="12192000"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6" name="Picture Placeholder 6">
            <a:extLst>
              <a:ext uri="{FF2B5EF4-FFF2-40B4-BE49-F238E27FC236}">
                <a16:creationId xmlns:a16="http://schemas.microsoft.com/office/drawing/2014/main" id="{35CFB8B4-68E4-844C-9A3C-D6AB6D06920F}"/>
              </a:ext>
            </a:extLst>
          </p:cNvPr>
          <p:cNvSpPr>
            <a:spLocks noGrp="1"/>
          </p:cNvSpPr>
          <p:nvPr>
            <p:ph type="pic" sz="quarter" idx="18" hasCustomPrompt="1"/>
          </p:nvPr>
        </p:nvSpPr>
        <p:spPr>
          <a:xfrm>
            <a:off x="571780" y="2254932"/>
            <a:ext cx="917122" cy="917122"/>
          </a:xfrm>
        </p:spPr>
        <p:txBody>
          <a:bodyPr anchor="ctr" anchorCtr="0">
            <a:noAutofit/>
          </a:bodyPr>
          <a:lstStyle>
            <a:lvl1pPr marL="0" indent="0" algn="ctr">
              <a:buClr>
                <a:schemeClr val="bg1"/>
              </a:buClr>
              <a:buNone/>
              <a:defRPr sz="800">
                <a:solidFill>
                  <a:schemeClr val="bg1"/>
                </a:solidFill>
              </a:defRPr>
            </a:lvl1pPr>
          </a:lstStyle>
          <a:p>
            <a:r>
              <a:rPr lang="en-GB" dirty="0"/>
              <a:t>Insert icon</a:t>
            </a:r>
          </a:p>
        </p:txBody>
      </p:sp>
      <p:sp>
        <p:nvSpPr>
          <p:cNvPr id="8" name="Picture Placeholder 6">
            <a:extLst>
              <a:ext uri="{FF2B5EF4-FFF2-40B4-BE49-F238E27FC236}">
                <a16:creationId xmlns:a16="http://schemas.microsoft.com/office/drawing/2014/main" id="{9FD2B79C-F0C0-AC41-A2D0-45490C06A857}"/>
              </a:ext>
            </a:extLst>
          </p:cNvPr>
          <p:cNvSpPr>
            <a:spLocks noGrp="1"/>
          </p:cNvSpPr>
          <p:nvPr>
            <p:ph type="pic" sz="quarter" idx="19" hasCustomPrompt="1"/>
          </p:nvPr>
        </p:nvSpPr>
        <p:spPr>
          <a:xfrm>
            <a:off x="4373136" y="2254932"/>
            <a:ext cx="917122" cy="917122"/>
          </a:xfrm>
        </p:spPr>
        <p:txBody>
          <a:bodyPr anchor="ctr" anchorCtr="0">
            <a:noAutofit/>
          </a:bodyPr>
          <a:lstStyle>
            <a:lvl1pPr marL="0" indent="0" algn="ctr">
              <a:buClr>
                <a:schemeClr val="bg1"/>
              </a:buClr>
              <a:buNone/>
              <a:defRPr sz="800">
                <a:solidFill>
                  <a:schemeClr val="bg1"/>
                </a:solidFill>
              </a:defRPr>
            </a:lvl1pPr>
          </a:lstStyle>
          <a:p>
            <a:r>
              <a:rPr lang="en-GB" dirty="0"/>
              <a:t>Insert icon</a:t>
            </a:r>
          </a:p>
        </p:txBody>
      </p:sp>
      <p:sp>
        <p:nvSpPr>
          <p:cNvPr id="10" name="Picture Placeholder 6">
            <a:extLst>
              <a:ext uri="{FF2B5EF4-FFF2-40B4-BE49-F238E27FC236}">
                <a16:creationId xmlns:a16="http://schemas.microsoft.com/office/drawing/2014/main" id="{3F393624-2826-3541-91C4-F99BF696CE9C}"/>
              </a:ext>
            </a:extLst>
          </p:cNvPr>
          <p:cNvSpPr>
            <a:spLocks noGrp="1"/>
          </p:cNvSpPr>
          <p:nvPr>
            <p:ph type="pic" sz="quarter" idx="21" hasCustomPrompt="1"/>
          </p:nvPr>
        </p:nvSpPr>
        <p:spPr>
          <a:xfrm>
            <a:off x="8174492" y="2254932"/>
            <a:ext cx="917122" cy="917122"/>
          </a:xfrm>
        </p:spPr>
        <p:txBody>
          <a:bodyPr anchor="ctr" anchorCtr="0">
            <a:noAutofit/>
          </a:bodyPr>
          <a:lstStyle>
            <a:lvl1pPr marL="0" indent="0" algn="ctr">
              <a:buClr>
                <a:schemeClr val="bg1"/>
              </a:buClr>
              <a:buNone/>
              <a:defRPr sz="800">
                <a:solidFill>
                  <a:schemeClr val="bg1"/>
                </a:solidFill>
              </a:defRPr>
            </a:lvl1pPr>
          </a:lstStyle>
          <a:p>
            <a:r>
              <a:rPr lang="en-GB" dirty="0"/>
              <a:t>Insert icon</a:t>
            </a:r>
          </a:p>
        </p:txBody>
      </p:sp>
      <p:sp>
        <p:nvSpPr>
          <p:cNvPr id="14" name="Picture Placeholder 6">
            <a:extLst>
              <a:ext uri="{FF2B5EF4-FFF2-40B4-BE49-F238E27FC236}">
                <a16:creationId xmlns:a16="http://schemas.microsoft.com/office/drawing/2014/main" id="{80231216-7ACC-AC4F-A745-568ADA0C1489}"/>
              </a:ext>
            </a:extLst>
          </p:cNvPr>
          <p:cNvSpPr>
            <a:spLocks noGrp="1"/>
          </p:cNvSpPr>
          <p:nvPr>
            <p:ph type="pic" sz="quarter" idx="23" hasCustomPrompt="1"/>
          </p:nvPr>
        </p:nvSpPr>
        <p:spPr>
          <a:xfrm>
            <a:off x="571780" y="4240482"/>
            <a:ext cx="917122" cy="917122"/>
          </a:xfrm>
        </p:spPr>
        <p:txBody>
          <a:bodyPr anchor="ctr" anchorCtr="0">
            <a:noAutofit/>
          </a:bodyPr>
          <a:lstStyle>
            <a:lvl1pPr marL="0" indent="0" algn="ctr">
              <a:buClr>
                <a:schemeClr val="bg1"/>
              </a:buClr>
              <a:buNone/>
              <a:defRPr sz="800">
                <a:solidFill>
                  <a:schemeClr val="bg1"/>
                </a:solidFill>
              </a:defRPr>
            </a:lvl1pPr>
          </a:lstStyle>
          <a:p>
            <a:r>
              <a:rPr lang="en-GB" dirty="0"/>
              <a:t>Insert icon</a:t>
            </a:r>
          </a:p>
        </p:txBody>
      </p:sp>
      <p:sp>
        <p:nvSpPr>
          <p:cNvPr id="16" name="Picture Placeholder 6">
            <a:extLst>
              <a:ext uri="{FF2B5EF4-FFF2-40B4-BE49-F238E27FC236}">
                <a16:creationId xmlns:a16="http://schemas.microsoft.com/office/drawing/2014/main" id="{F64843F0-14CD-5346-A857-500B5E891D13}"/>
              </a:ext>
            </a:extLst>
          </p:cNvPr>
          <p:cNvSpPr>
            <a:spLocks noGrp="1"/>
          </p:cNvSpPr>
          <p:nvPr>
            <p:ph type="pic" sz="quarter" idx="25" hasCustomPrompt="1"/>
          </p:nvPr>
        </p:nvSpPr>
        <p:spPr>
          <a:xfrm>
            <a:off x="4373136" y="4240482"/>
            <a:ext cx="917122" cy="917122"/>
          </a:xfrm>
        </p:spPr>
        <p:txBody>
          <a:bodyPr anchor="ctr" anchorCtr="0">
            <a:noAutofit/>
          </a:bodyPr>
          <a:lstStyle>
            <a:lvl1pPr marL="0" indent="0" algn="ctr">
              <a:buClr>
                <a:schemeClr val="bg1"/>
              </a:buClr>
              <a:buNone/>
              <a:defRPr sz="800">
                <a:solidFill>
                  <a:schemeClr val="bg1"/>
                </a:solidFill>
              </a:defRPr>
            </a:lvl1pPr>
          </a:lstStyle>
          <a:p>
            <a:r>
              <a:rPr lang="en-GB" dirty="0"/>
              <a:t>Insert icon</a:t>
            </a:r>
          </a:p>
        </p:txBody>
      </p:sp>
      <p:sp>
        <p:nvSpPr>
          <p:cNvPr id="18" name="Picture Placeholder 6">
            <a:extLst>
              <a:ext uri="{FF2B5EF4-FFF2-40B4-BE49-F238E27FC236}">
                <a16:creationId xmlns:a16="http://schemas.microsoft.com/office/drawing/2014/main" id="{1DCC3EE1-B419-8841-A88C-1B9DAC1AA973}"/>
              </a:ext>
            </a:extLst>
          </p:cNvPr>
          <p:cNvSpPr>
            <a:spLocks noGrp="1"/>
          </p:cNvSpPr>
          <p:nvPr>
            <p:ph type="pic" sz="quarter" idx="27" hasCustomPrompt="1"/>
          </p:nvPr>
        </p:nvSpPr>
        <p:spPr>
          <a:xfrm>
            <a:off x="8174492" y="4240482"/>
            <a:ext cx="917122" cy="917122"/>
          </a:xfrm>
        </p:spPr>
        <p:txBody>
          <a:bodyPr anchor="ctr" anchorCtr="0">
            <a:noAutofit/>
          </a:bodyPr>
          <a:lstStyle>
            <a:lvl1pPr marL="0" indent="0" algn="ctr">
              <a:buClr>
                <a:schemeClr val="bg1"/>
              </a:buClr>
              <a:buNone/>
              <a:defRPr sz="800">
                <a:solidFill>
                  <a:schemeClr val="bg1"/>
                </a:solidFill>
              </a:defRPr>
            </a:lvl1pPr>
          </a:lstStyle>
          <a:p>
            <a:r>
              <a:rPr lang="en-GB" dirty="0"/>
              <a:t>Insert icon</a:t>
            </a:r>
          </a:p>
        </p:txBody>
      </p:sp>
      <p:sp>
        <p:nvSpPr>
          <p:cNvPr id="20" name="Slide Number Placeholder 10">
            <a:extLst>
              <a:ext uri="{FF2B5EF4-FFF2-40B4-BE49-F238E27FC236}">
                <a16:creationId xmlns:a16="http://schemas.microsoft.com/office/drawing/2014/main" id="{9036A381-8EAB-F047-9217-ECE85B4235C5}"/>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21" name="Footer Placeholder 3">
            <a:extLst>
              <a:ext uri="{FF2B5EF4-FFF2-40B4-BE49-F238E27FC236}">
                <a16:creationId xmlns:a16="http://schemas.microsoft.com/office/drawing/2014/main" id="{111EFF08-BE34-2F49-992D-458B575E40BB}"/>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23" name="Title 1">
            <a:extLst>
              <a:ext uri="{FF2B5EF4-FFF2-40B4-BE49-F238E27FC236}">
                <a16:creationId xmlns:a16="http://schemas.microsoft.com/office/drawing/2014/main" id="{12D28AF1-CC8C-854F-B1C7-18D772BB8929}"/>
              </a:ext>
            </a:extLst>
          </p:cNvPr>
          <p:cNvSpPr>
            <a:spLocks noGrp="1"/>
          </p:cNvSpPr>
          <p:nvPr>
            <p:ph type="title" hasCustomPrompt="1"/>
          </p:nvPr>
        </p:nvSpPr>
        <p:spPr>
          <a:xfrm>
            <a:off x="562436" y="816951"/>
            <a:ext cx="6606486"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25" name="Text Placeholder 4">
            <a:extLst>
              <a:ext uri="{FF2B5EF4-FFF2-40B4-BE49-F238E27FC236}">
                <a16:creationId xmlns:a16="http://schemas.microsoft.com/office/drawing/2014/main" id="{18C19614-6F66-1248-A99D-010669B91820}"/>
              </a:ext>
            </a:extLst>
          </p:cNvPr>
          <p:cNvSpPr>
            <a:spLocks noGrp="1"/>
          </p:cNvSpPr>
          <p:nvPr>
            <p:ph type="body" sz="quarter" idx="34" hasCustomPrompt="1"/>
          </p:nvPr>
        </p:nvSpPr>
        <p:spPr>
          <a:xfrm>
            <a:off x="1679173" y="2581325"/>
            <a:ext cx="2268000" cy="1188000"/>
          </a:xfrm>
        </p:spPr>
        <p:txBody>
          <a:bodyPr>
            <a:normAutofit/>
          </a:bodyPr>
          <a:lstStyle>
            <a:lvl1pPr marL="252000" indent="-2520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504000" indent="-252000">
              <a:lnSpc>
                <a:spcPct val="90000"/>
              </a:lnSpc>
              <a:spcBef>
                <a:spcPts val="300"/>
              </a:spcBef>
              <a:spcAft>
                <a:spcPts val="200"/>
              </a:spcAft>
              <a:buClr>
                <a:schemeClr val="bg1"/>
              </a:buClr>
              <a:defRPr sz="1800">
                <a:solidFill>
                  <a:schemeClr val="bg1"/>
                </a:solidFill>
              </a:defRPr>
            </a:lvl2pPr>
            <a:lvl3pPr marL="720000" indent="-208800">
              <a:lnSpc>
                <a:spcPct val="90000"/>
              </a:lnSpc>
              <a:spcBef>
                <a:spcPts val="300"/>
              </a:spcBef>
              <a:spcAft>
                <a:spcPts val="200"/>
              </a:spcAft>
              <a:buClr>
                <a:schemeClr val="bg1"/>
              </a:buClr>
              <a:buFont typeface="System Font"/>
              <a:buChar char="–"/>
              <a:defRPr sz="1400">
                <a:solidFill>
                  <a:schemeClr val="bg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34" name="Text Placeholder 4">
            <a:extLst>
              <a:ext uri="{FF2B5EF4-FFF2-40B4-BE49-F238E27FC236}">
                <a16:creationId xmlns:a16="http://schemas.microsoft.com/office/drawing/2014/main" id="{B91E0766-1E97-3749-9D0B-66487F92D01C}"/>
              </a:ext>
            </a:extLst>
          </p:cNvPr>
          <p:cNvSpPr>
            <a:spLocks noGrp="1"/>
          </p:cNvSpPr>
          <p:nvPr>
            <p:ph type="body" sz="quarter" idx="40" hasCustomPrompt="1"/>
          </p:nvPr>
        </p:nvSpPr>
        <p:spPr>
          <a:xfrm>
            <a:off x="1679173" y="4576181"/>
            <a:ext cx="2268000" cy="1188000"/>
          </a:xfrm>
        </p:spPr>
        <p:txBody>
          <a:bodyPr>
            <a:normAutofit/>
          </a:bodyPr>
          <a:lstStyle>
            <a:lvl1pPr marL="252000" indent="-2520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504000" indent="-252000">
              <a:lnSpc>
                <a:spcPct val="90000"/>
              </a:lnSpc>
              <a:spcBef>
                <a:spcPts val="300"/>
              </a:spcBef>
              <a:spcAft>
                <a:spcPts val="200"/>
              </a:spcAft>
              <a:buClr>
                <a:schemeClr val="bg1"/>
              </a:buClr>
              <a:defRPr sz="1800">
                <a:solidFill>
                  <a:schemeClr val="bg1"/>
                </a:solidFill>
              </a:defRPr>
            </a:lvl2pPr>
            <a:lvl3pPr marL="720000" indent="-208800">
              <a:lnSpc>
                <a:spcPct val="90000"/>
              </a:lnSpc>
              <a:spcBef>
                <a:spcPts val="300"/>
              </a:spcBef>
              <a:spcAft>
                <a:spcPts val="200"/>
              </a:spcAft>
              <a:buClr>
                <a:schemeClr val="bg1"/>
              </a:buClr>
              <a:buFont typeface="System Font"/>
              <a:buChar char="–"/>
              <a:defRPr sz="1400">
                <a:solidFill>
                  <a:schemeClr val="bg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37" name="Text Placeholder 4">
            <a:extLst>
              <a:ext uri="{FF2B5EF4-FFF2-40B4-BE49-F238E27FC236}">
                <a16:creationId xmlns:a16="http://schemas.microsoft.com/office/drawing/2014/main" id="{6C2BB277-B828-E342-B12A-7D0905338B40}"/>
              </a:ext>
            </a:extLst>
          </p:cNvPr>
          <p:cNvSpPr>
            <a:spLocks noGrp="1"/>
          </p:cNvSpPr>
          <p:nvPr>
            <p:ph type="body" sz="quarter" idx="41" hasCustomPrompt="1"/>
          </p:nvPr>
        </p:nvSpPr>
        <p:spPr>
          <a:xfrm>
            <a:off x="5494193" y="2581325"/>
            <a:ext cx="2268000" cy="1188000"/>
          </a:xfrm>
        </p:spPr>
        <p:txBody>
          <a:bodyPr>
            <a:normAutofit/>
          </a:bodyPr>
          <a:lstStyle>
            <a:lvl1pPr marL="252000" indent="-2520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504000" indent="-252000">
              <a:lnSpc>
                <a:spcPct val="90000"/>
              </a:lnSpc>
              <a:spcBef>
                <a:spcPts val="300"/>
              </a:spcBef>
              <a:spcAft>
                <a:spcPts val="200"/>
              </a:spcAft>
              <a:buClr>
                <a:schemeClr val="bg1"/>
              </a:buClr>
              <a:defRPr sz="1800">
                <a:solidFill>
                  <a:schemeClr val="bg1"/>
                </a:solidFill>
              </a:defRPr>
            </a:lvl2pPr>
            <a:lvl3pPr marL="720000" indent="-208800">
              <a:lnSpc>
                <a:spcPct val="90000"/>
              </a:lnSpc>
              <a:spcBef>
                <a:spcPts val="300"/>
              </a:spcBef>
              <a:spcAft>
                <a:spcPts val="200"/>
              </a:spcAft>
              <a:buClr>
                <a:schemeClr val="bg1"/>
              </a:buClr>
              <a:buFont typeface="System Font"/>
              <a:buChar char="–"/>
              <a:defRPr sz="1400">
                <a:solidFill>
                  <a:schemeClr val="bg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38" name="Text Placeholder 4">
            <a:extLst>
              <a:ext uri="{FF2B5EF4-FFF2-40B4-BE49-F238E27FC236}">
                <a16:creationId xmlns:a16="http://schemas.microsoft.com/office/drawing/2014/main" id="{39D4428C-1EF4-CB42-AFEC-B8856544E54F}"/>
              </a:ext>
            </a:extLst>
          </p:cNvPr>
          <p:cNvSpPr>
            <a:spLocks noGrp="1"/>
          </p:cNvSpPr>
          <p:nvPr>
            <p:ph type="body" sz="quarter" idx="42" hasCustomPrompt="1"/>
          </p:nvPr>
        </p:nvSpPr>
        <p:spPr>
          <a:xfrm>
            <a:off x="5494193" y="4576181"/>
            <a:ext cx="2268000" cy="1188000"/>
          </a:xfrm>
        </p:spPr>
        <p:txBody>
          <a:bodyPr>
            <a:normAutofit/>
          </a:bodyPr>
          <a:lstStyle>
            <a:lvl1pPr marL="252000" indent="-2520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504000" indent="-252000">
              <a:lnSpc>
                <a:spcPct val="90000"/>
              </a:lnSpc>
              <a:spcBef>
                <a:spcPts val="300"/>
              </a:spcBef>
              <a:spcAft>
                <a:spcPts val="200"/>
              </a:spcAft>
              <a:buClr>
                <a:schemeClr val="bg1"/>
              </a:buClr>
              <a:defRPr sz="1800">
                <a:solidFill>
                  <a:schemeClr val="bg1"/>
                </a:solidFill>
              </a:defRPr>
            </a:lvl2pPr>
            <a:lvl3pPr marL="720000" indent="-208800">
              <a:lnSpc>
                <a:spcPct val="90000"/>
              </a:lnSpc>
              <a:spcBef>
                <a:spcPts val="300"/>
              </a:spcBef>
              <a:spcAft>
                <a:spcPts val="200"/>
              </a:spcAft>
              <a:buClr>
                <a:schemeClr val="bg1"/>
              </a:buClr>
              <a:buFont typeface="System Font"/>
              <a:buChar char="–"/>
              <a:defRPr sz="1400">
                <a:solidFill>
                  <a:schemeClr val="bg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41" name="Text Placeholder 4">
            <a:extLst>
              <a:ext uri="{FF2B5EF4-FFF2-40B4-BE49-F238E27FC236}">
                <a16:creationId xmlns:a16="http://schemas.microsoft.com/office/drawing/2014/main" id="{8AFF648F-F584-5A45-A1F7-7A1AC2C8700E}"/>
              </a:ext>
            </a:extLst>
          </p:cNvPr>
          <p:cNvSpPr>
            <a:spLocks noGrp="1"/>
          </p:cNvSpPr>
          <p:nvPr>
            <p:ph type="body" sz="quarter" idx="43" hasCustomPrompt="1"/>
          </p:nvPr>
        </p:nvSpPr>
        <p:spPr>
          <a:xfrm>
            <a:off x="9309214" y="2581325"/>
            <a:ext cx="2268000" cy="1188000"/>
          </a:xfrm>
        </p:spPr>
        <p:txBody>
          <a:bodyPr>
            <a:normAutofit/>
          </a:bodyPr>
          <a:lstStyle>
            <a:lvl1pPr marL="252000" indent="-2520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504000" indent="-252000">
              <a:lnSpc>
                <a:spcPct val="90000"/>
              </a:lnSpc>
              <a:spcBef>
                <a:spcPts val="300"/>
              </a:spcBef>
              <a:spcAft>
                <a:spcPts val="200"/>
              </a:spcAft>
              <a:buClr>
                <a:schemeClr val="bg1"/>
              </a:buClr>
              <a:defRPr sz="1800">
                <a:solidFill>
                  <a:schemeClr val="bg1"/>
                </a:solidFill>
              </a:defRPr>
            </a:lvl2pPr>
            <a:lvl3pPr marL="720000" indent="-208800">
              <a:lnSpc>
                <a:spcPct val="90000"/>
              </a:lnSpc>
              <a:spcBef>
                <a:spcPts val="300"/>
              </a:spcBef>
              <a:spcAft>
                <a:spcPts val="200"/>
              </a:spcAft>
              <a:buClr>
                <a:schemeClr val="bg1"/>
              </a:buClr>
              <a:buFont typeface="System Font"/>
              <a:buChar char="–"/>
              <a:defRPr sz="1400">
                <a:solidFill>
                  <a:schemeClr val="bg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42" name="Text Placeholder 4">
            <a:extLst>
              <a:ext uri="{FF2B5EF4-FFF2-40B4-BE49-F238E27FC236}">
                <a16:creationId xmlns:a16="http://schemas.microsoft.com/office/drawing/2014/main" id="{93C670CC-C9B1-AB47-B449-E8A3442149D8}"/>
              </a:ext>
            </a:extLst>
          </p:cNvPr>
          <p:cNvSpPr>
            <a:spLocks noGrp="1"/>
          </p:cNvSpPr>
          <p:nvPr>
            <p:ph type="body" sz="quarter" idx="44" hasCustomPrompt="1"/>
          </p:nvPr>
        </p:nvSpPr>
        <p:spPr>
          <a:xfrm>
            <a:off x="9309214" y="4576181"/>
            <a:ext cx="2268000" cy="1188000"/>
          </a:xfrm>
        </p:spPr>
        <p:txBody>
          <a:bodyPr>
            <a:normAutofit/>
          </a:bodyPr>
          <a:lstStyle>
            <a:lvl1pPr marL="252000" indent="-2520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504000" indent="-252000">
              <a:lnSpc>
                <a:spcPct val="90000"/>
              </a:lnSpc>
              <a:spcBef>
                <a:spcPts val="300"/>
              </a:spcBef>
              <a:spcAft>
                <a:spcPts val="200"/>
              </a:spcAft>
              <a:buClr>
                <a:schemeClr val="bg1"/>
              </a:buClr>
              <a:defRPr sz="1800">
                <a:solidFill>
                  <a:schemeClr val="bg1"/>
                </a:solidFill>
              </a:defRPr>
            </a:lvl2pPr>
            <a:lvl3pPr marL="720000" indent="-208800">
              <a:lnSpc>
                <a:spcPct val="90000"/>
              </a:lnSpc>
              <a:spcBef>
                <a:spcPts val="300"/>
              </a:spcBef>
              <a:spcAft>
                <a:spcPts val="200"/>
              </a:spcAft>
              <a:buClr>
                <a:schemeClr val="bg1"/>
              </a:buClr>
              <a:buFont typeface="System Font"/>
              <a:buChar char="–"/>
              <a:defRPr sz="1400">
                <a:solidFill>
                  <a:schemeClr val="bg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43" name="Text Placeholder 2">
            <a:extLst>
              <a:ext uri="{FF2B5EF4-FFF2-40B4-BE49-F238E27FC236}">
                <a16:creationId xmlns:a16="http://schemas.microsoft.com/office/drawing/2014/main" id="{FF89711F-F9C7-394D-8AB1-CCA9AEC1BBE5}"/>
              </a:ext>
            </a:extLst>
          </p:cNvPr>
          <p:cNvSpPr>
            <a:spLocks noGrp="1"/>
          </p:cNvSpPr>
          <p:nvPr>
            <p:ph type="body" sz="quarter" idx="16" hasCustomPrompt="1"/>
          </p:nvPr>
        </p:nvSpPr>
        <p:spPr>
          <a:xfrm>
            <a:off x="1686521" y="2192344"/>
            <a:ext cx="2274726" cy="296025"/>
          </a:xfrm>
        </p:spPr>
        <p:txBody>
          <a:bodyPr>
            <a:noAutofit/>
          </a:bodyPr>
          <a:lstStyle>
            <a:lvl1pPr marL="0" indent="0">
              <a:buClr>
                <a:schemeClr val="bg1"/>
              </a:buClr>
              <a:buNone/>
              <a:defRPr sz="24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44" name="Text Placeholder 2">
            <a:extLst>
              <a:ext uri="{FF2B5EF4-FFF2-40B4-BE49-F238E27FC236}">
                <a16:creationId xmlns:a16="http://schemas.microsoft.com/office/drawing/2014/main" id="{3CDAA499-FA1A-054C-B2E9-0D0722D6708D}"/>
              </a:ext>
            </a:extLst>
          </p:cNvPr>
          <p:cNvSpPr>
            <a:spLocks noGrp="1"/>
          </p:cNvSpPr>
          <p:nvPr>
            <p:ph type="body" sz="quarter" idx="45" hasCustomPrompt="1"/>
          </p:nvPr>
        </p:nvSpPr>
        <p:spPr>
          <a:xfrm>
            <a:off x="5497867" y="2192344"/>
            <a:ext cx="2274726" cy="296025"/>
          </a:xfrm>
        </p:spPr>
        <p:txBody>
          <a:bodyPr>
            <a:noAutofit/>
          </a:bodyPr>
          <a:lstStyle>
            <a:lvl1pPr marL="0" indent="0">
              <a:buClr>
                <a:schemeClr val="bg1"/>
              </a:buClr>
              <a:buNone/>
              <a:defRPr sz="24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45" name="Text Placeholder 2">
            <a:extLst>
              <a:ext uri="{FF2B5EF4-FFF2-40B4-BE49-F238E27FC236}">
                <a16:creationId xmlns:a16="http://schemas.microsoft.com/office/drawing/2014/main" id="{B2A11C13-C987-3B43-AF96-38A01D3F997B}"/>
              </a:ext>
            </a:extLst>
          </p:cNvPr>
          <p:cNvSpPr>
            <a:spLocks noGrp="1"/>
          </p:cNvSpPr>
          <p:nvPr>
            <p:ph type="body" sz="quarter" idx="46" hasCustomPrompt="1"/>
          </p:nvPr>
        </p:nvSpPr>
        <p:spPr>
          <a:xfrm>
            <a:off x="9309214" y="2192344"/>
            <a:ext cx="2274726" cy="296025"/>
          </a:xfrm>
        </p:spPr>
        <p:txBody>
          <a:bodyPr>
            <a:noAutofit/>
          </a:bodyPr>
          <a:lstStyle>
            <a:lvl1pPr marL="0" indent="0">
              <a:buClr>
                <a:schemeClr val="bg1"/>
              </a:buClr>
              <a:buNone/>
              <a:defRPr sz="24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46" name="Text Placeholder 2">
            <a:extLst>
              <a:ext uri="{FF2B5EF4-FFF2-40B4-BE49-F238E27FC236}">
                <a16:creationId xmlns:a16="http://schemas.microsoft.com/office/drawing/2014/main" id="{EF796E78-06A8-AD4F-A205-73D4420BCF95}"/>
              </a:ext>
            </a:extLst>
          </p:cNvPr>
          <p:cNvSpPr>
            <a:spLocks noGrp="1"/>
          </p:cNvSpPr>
          <p:nvPr>
            <p:ph type="body" sz="quarter" idx="47" hasCustomPrompt="1"/>
          </p:nvPr>
        </p:nvSpPr>
        <p:spPr>
          <a:xfrm>
            <a:off x="1686521" y="4188017"/>
            <a:ext cx="2274726" cy="296025"/>
          </a:xfrm>
        </p:spPr>
        <p:txBody>
          <a:bodyPr>
            <a:noAutofit/>
          </a:bodyPr>
          <a:lstStyle>
            <a:lvl1pPr marL="0" indent="0">
              <a:buClr>
                <a:schemeClr val="bg1"/>
              </a:buClr>
              <a:buNone/>
              <a:defRPr sz="24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47" name="Text Placeholder 2">
            <a:extLst>
              <a:ext uri="{FF2B5EF4-FFF2-40B4-BE49-F238E27FC236}">
                <a16:creationId xmlns:a16="http://schemas.microsoft.com/office/drawing/2014/main" id="{D129F051-E953-1447-A185-B3D5C5AAD931}"/>
              </a:ext>
            </a:extLst>
          </p:cNvPr>
          <p:cNvSpPr>
            <a:spLocks noGrp="1"/>
          </p:cNvSpPr>
          <p:nvPr>
            <p:ph type="body" sz="quarter" idx="48" hasCustomPrompt="1"/>
          </p:nvPr>
        </p:nvSpPr>
        <p:spPr>
          <a:xfrm>
            <a:off x="5497867" y="4188017"/>
            <a:ext cx="2274726" cy="296025"/>
          </a:xfrm>
        </p:spPr>
        <p:txBody>
          <a:bodyPr>
            <a:noAutofit/>
          </a:bodyPr>
          <a:lstStyle>
            <a:lvl1pPr marL="0" indent="0">
              <a:buClr>
                <a:schemeClr val="bg1"/>
              </a:buClr>
              <a:buNone/>
              <a:defRPr sz="24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48" name="Text Placeholder 2">
            <a:extLst>
              <a:ext uri="{FF2B5EF4-FFF2-40B4-BE49-F238E27FC236}">
                <a16:creationId xmlns:a16="http://schemas.microsoft.com/office/drawing/2014/main" id="{151892C6-C869-CF45-8207-D530DAB05783}"/>
              </a:ext>
            </a:extLst>
          </p:cNvPr>
          <p:cNvSpPr>
            <a:spLocks noGrp="1"/>
          </p:cNvSpPr>
          <p:nvPr>
            <p:ph type="body" sz="quarter" idx="49" hasCustomPrompt="1"/>
          </p:nvPr>
        </p:nvSpPr>
        <p:spPr>
          <a:xfrm>
            <a:off x="9309214" y="4188017"/>
            <a:ext cx="2274726" cy="296025"/>
          </a:xfrm>
        </p:spPr>
        <p:txBody>
          <a:bodyPr>
            <a:noAutofit/>
          </a:bodyPr>
          <a:lstStyle>
            <a:lvl1pPr marL="0" indent="0">
              <a:buClr>
                <a:schemeClr val="bg1"/>
              </a:buClr>
              <a:buNone/>
              <a:defRPr sz="24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24" name="Text Placeholder 17">
            <a:extLst>
              <a:ext uri="{FF2B5EF4-FFF2-40B4-BE49-F238E27FC236}">
                <a16:creationId xmlns:a16="http://schemas.microsoft.com/office/drawing/2014/main" id="{50CF04BC-908C-7B4B-8DD9-E4CDA8A05F8F}"/>
              </a:ext>
            </a:extLst>
          </p:cNvPr>
          <p:cNvSpPr>
            <a:spLocks noGrp="1"/>
          </p:cNvSpPr>
          <p:nvPr>
            <p:ph type="body" sz="quarter" idx="29" hasCustomPrompt="1"/>
          </p:nvPr>
        </p:nvSpPr>
        <p:spPr>
          <a:xfrm>
            <a:off x="582457" y="1193187"/>
            <a:ext cx="6586464" cy="313350"/>
          </a:xfrm>
        </p:spPr>
        <p:txBody>
          <a:bodyPr wrap="square" tIns="36000" anchor="t" anchorCtr="0">
            <a:noAutofit/>
          </a:bodyPr>
          <a:lstStyle>
            <a:lvl1pPr marL="0" indent="0" algn="l" defTabSz="914377" rtl="0" eaLnBrk="1" latinLnBrk="0" hangingPunct="1">
              <a:lnSpc>
                <a:spcPct val="90000"/>
              </a:lnSpc>
              <a:spcBef>
                <a:spcPct val="0"/>
              </a:spcBef>
              <a:buClr>
                <a:schemeClr val="bg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2809876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4 column icons_white">
    <p:spTree>
      <p:nvGrpSpPr>
        <p:cNvPr id="1" name=""/>
        <p:cNvGrpSpPr/>
        <p:nvPr/>
      </p:nvGrpSpPr>
      <p:grpSpPr>
        <a:xfrm>
          <a:off x="0" y="0"/>
          <a:ext cx="0" cy="0"/>
          <a:chOff x="0" y="0"/>
          <a:chExt cx="0" cy="0"/>
        </a:xfrm>
      </p:grpSpPr>
      <p:sp>
        <p:nvSpPr>
          <p:cNvPr id="21" name="Picture Placeholder 6">
            <a:extLst>
              <a:ext uri="{FF2B5EF4-FFF2-40B4-BE49-F238E27FC236}">
                <a16:creationId xmlns:a16="http://schemas.microsoft.com/office/drawing/2014/main" id="{DD986BFC-B1B5-0845-86F8-F91F84C3C981}"/>
              </a:ext>
            </a:extLst>
          </p:cNvPr>
          <p:cNvSpPr>
            <a:spLocks noGrp="1"/>
          </p:cNvSpPr>
          <p:nvPr>
            <p:ph type="pic" sz="quarter" idx="18" hasCustomPrompt="1"/>
          </p:nvPr>
        </p:nvSpPr>
        <p:spPr>
          <a:xfrm>
            <a:off x="571779" y="1812925"/>
            <a:ext cx="813599" cy="813599"/>
          </a:xfrm>
        </p:spPr>
        <p:txBody>
          <a:bodyPr anchor="ctr" anchorCtr="0">
            <a:noAutofit/>
          </a:bodyPr>
          <a:lstStyle>
            <a:lvl1pPr marL="0" indent="0" algn="ctr">
              <a:buClr>
                <a:schemeClr val="tx1"/>
              </a:buClr>
              <a:buNone/>
              <a:defRPr sz="800">
                <a:solidFill>
                  <a:schemeClr val="tx1"/>
                </a:solidFill>
              </a:defRPr>
            </a:lvl1pPr>
          </a:lstStyle>
          <a:p>
            <a:r>
              <a:rPr lang="en-GB" dirty="0"/>
              <a:t>Insert icon</a:t>
            </a:r>
          </a:p>
        </p:txBody>
      </p:sp>
      <p:sp>
        <p:nvSpPr>
          <p:cNvPr id="22" name="Picture Placeholder 6">
            <a:extLst>
              <a:ext uri="{FF2B5EF4-FFF2-40B4-BE49-F238E27FC236}">
                <a16:creationId xmlns:a16="http://schemas.microsoft.com/office/drawing/2014/main" id="{0150A6D8-5FEF-4C4B-B008-9AC1254902F4}"/>
              </a:ext>
            </a:extLst>
          </p:cNvPr>
          <p:cNvSpPr>
            <a:spLocks noGrp="1"/>
          </p:cNvSpPr>
          <p:nvPr>
            <p:ph type="pic" sz="quarter" idx="19" hasCustomPrompt="1"/>
          </p:nvPr>
        </p:nvSpPr>
        <p:spPr>
          <a:xfrm>
            <a:off x="3427092" y="1812925"/>
            <a:ext cx="813599" cy="813599"/>
          </a:xfrm>
        </p:spPr>
        <p:txBody>
          <a:bodyPr anchor="ctr" anchorCtr="0">
            <a:noAutofit/>
          </a:bodyPr>
          <a:lstStyle>
            <a:lvl1pPr marL="0" indent="0" algn="ctr">
              <a:buClr>
                <a:schemeClr val="tx1"/>
              </a:buClr>
              <a:buNone/>
              <a:defRPr sz="800">
                <a:solidFill>
                  <a:schemeClr val="tx1"/>
                </a:solidFill>
              </a:defRPr>
            </a:lvl1pPr>
          </a:lstStyle>
          <a:p>
            <a:r>
              <a:rPr lang="en-GB" dirty="0"/>
              <a:t>Insert icon</a:t>
            </a:r>
          </a:p>
        </p:txBody>
      </p:sp>
      <p:sp>
        <p:nvSpPr>
          <p:cNvPr id="23" name="Picture Placeholder 6">
            <a:extLst>
              <a:ext uri="{FF2B5EF4-FFF2-40B4-BE49-F238E27FC236}">
                <a16:creationId xmlns:a16="http://schemas.microsoft.com/office/drawing/2014/main" id="{595D18D7-284F-1043-8DBE-B4616A7B14D5}"/>
              </a:ext>
            </a:extLst>
          </p:cNvPr>
          <p:cNvSpPr>
            <a:spLocks noGrp="1"/>
          </p:cNvSpPr>
          <p:nvPr>
            <p:ph type="pic" sz="quarter" idx="20" hasCustomPrompt="1"/>
          </p:nvPr>
        </p:nvSpPr>
        <p:spPr>
          <a:xfrm>
            <a:off x="6282405" y="1812925"/>
            <a:ext cx="813599" cy="813599"/>
          </a:xfrm>
        </p:spPr>
        <p:txBody>
          <a:bodyPr anchor="ctr" anchorCtr="0">
            <a:noAutofit/>
          </a:bodyPr>
          <a:lstStyle>
            <a:lvl1pPr marL="0" indent="0" algn="ctr">
              <a:buClr>
                <a:schemeClr val="tx1"/>
              </a:buClr>
              <a:buNone/>
              <a:defRPr sz="800">
                <a:solidFill>
                  <a:schemeClr val="tx1"/>
                </a:solidFill>
              </a:defRPr>
            </a:lvl1pPr>
          </a:lstStyle>
          <a:p>
            <a:r>
              <a:rPr lang="en-GB" dirty="0"/>
              <a:t>Insert icon</a:t>
            </a:r>
          </a:p>
        </p:txBody>
      </p:sp>
      <p:sp>
        <p:nvSpPr>
          <p:cNvPr id="24" name="Picture Placeholder 6">
            <a:extLst>
              <a:ext uri="{FF2B5EF4-FFF2-40B4-BE49-F238E27FC236}">
                <a16:creationId xmlns:a16="http://schemas.microsoft.com/office/drawing/2014/main" id="{27E3DB0E-9BB9-E04A-9BB7-6CE5E521CDA0}"/>
              </a:ext>
            </a:extLst>
          </p:cNvPr>
          <p:cNvSpPr>
            <a:spLocks noGrp="1"/>
          </p:cNvSpPr>
          <p:nvPr>
            <p:ph type="pic" sz="quarter" idx="21" hasCustomPrompt="1"/>
          </p:nvPr>
        </p:nvSpPr>
        <p:spPr>
          <a:xfrm>
            <a:off x="9137717" y="1812925"/>
            <a:ext cx="813599" cy="813599"/>
          </a:xfrm>
        </p:spPr>
        <p:txBody>
          <a:bodyPr anchor="ctr" anchorCtr="0">
            <a:noAutofit/>
          </a:bodyPr>
          <a:lstStyle>
            <a:lvl1pPr marL="0" indent="0" algn="ctr">
              <a:buClr>
                <a:schemeClr val="tx1"/>
              </a:buClr>
              <a:buNone/>
              <a:defRPr sz="800">
                <a:solidFill>
                  <a:schemeClr val="tx1"/>
                </a:solidFill>
              </a:defRPr>
            </a:lvl1pPr>
          </a:lstStyle>
          <a:p>
            <a:r>
              <a:rPr lang="en-GB" dirty="0"/>
              <a:t>Insert icon</a:t>
            </a:r>
          </a:p>
        </p:txBody>
      </p:sp>
      <p:sp>
        <p:nvSpPr>
          <p:cNvPr id="25" name="Text Placeholder 3">
            <a:extLst>
              <a:ext uri="{FF2B5EF4-FFF2-40B4-BE49-F238E27FC236}">
                <a16:creationId xmlns:a16="http://schemas.microsoft.com/office/drawing/2014/main" id="{77BADC42-294C-E848-8B3A-C91990676FF8}"/>
              </a:ext>
            </a:extLst>
          </p:cNvPr>
          <p:cNvSpPr>
            <a:spLocks noGrp="1"/>
          </p:cNvSpPr>
          <p:nvPr>
            <p:ph type="body" sz="quarter" idx="33" hasCustomPrompt="1"/>
          </p:nvPr>
        </p:nvSpPr>
        <p:spPr>
          <a:xfrm>
            <a:off x="571780" y="2930682"/>
            <a:ext cx="2477882" cy="313350"/>
          </a:xfrm>
        </p:spPr>
        <p:txBody>
          <a:bodyPr>
            <a:noAutofit/>
          </a:bodyPr>
          <a:lstStyle>
            <a:lvl1pPr marL="0" indent="0">
              <a:spcBef>
                <a:spcPts val="500"/>
              </a:spcBef>
              <a:buClr>
                <a:schemeClr val="bg1"/>
              </a:buClr>
              <a:buNone/>
              <a:defRPr sz="24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dirty="0"/>
              <a:t>Header</a:t>
            </a:r>
            <a:endParaRPr lang="en-GB" dirty="0"/>
          </a:p>
        </p:txBody>
      </p:sp>
      <p:sp>
        <p:nvSpPr>
          <p:cNvPr id="26" name="Text Placeholder 3">
            <a:extLst>
              <a:ext uri="{FF2B5EF4-FFF2-40B4-BE49-F238E27FC236}">
                <a16:creationId xmlns:a16="http://schemas.microsoft.com/office/drawing/2014/main" id="{9290AFA5-F3F8-BC4B-AA7C-E0A303B1B792}"/>
              </a:ext>
            </a:extLst>
          </p:cNvPr>
          <p:cNvSpPr>
            <a:spLocks noGrp="1"/>
          </p:cNvSpPr>
          <p:nvPr>
            <p:ph type="body" sz="quarter" idx="35" hasCustomPrompt="1"/>
          </p:nvPr>
        </p:nvSpPr>
        <p:spPr>
          <a:xfrm>
            <a:off x="3424780" y="2925916"/>
            <a:ext cx="2484953" cy="313350"/>
          </a:xfrm>
        </p:spPr>
        <p:txBody>
          <a:bodyPr>
            <a:noAutofit/>
          </a:bodyPr>
          <a:lstStyle>
            <a:lvl1pPr marL="0" indent="0">
              <a:spcBef>
                <a:spcPts val="500"/>
              </a:spcBef>
              <a:buClr>
                <a:schemeClr val="bg1"/>
              </a:buClr>
              <a:buNone/>
              <a:defRPr sz="24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dirty="0"/>
              <a:t>Header</a:t>
            </a:r>
            <a:endParaRPr lang="en-GB" dirty="0"/>
          </a:p>
        </p:txBody>
      </p:sp>
      <p:sp>
        <p:nvSpPr>
          <p:cNvPr id="27" name="Text Placeholder 3">
            <a:extLst>
              <a:ext uri="{FF2B5EF4-FFF2-40B4-BE49-F238E27FC236}">
                <a16:creationId xmlns:a16="http://schemas.microsoft.com/office/drawing/2014/main" id="{4E9D164F-01F5-B546-AFAF-BBD9ACE190AC}"/>
              </a:ext>
            </a:extLst>
          </p:cNvPr>
          <p:cNvSpPr>
            <a:spLocks noGrp="1"/>
          </p:cNvSpPr>
          <p:nvPr>
            <p:ph type="body" sz="quarter" idx="37" hasCustomPrompt="1"/>
          </p:nvPr>
        </p:nvSpPr>
        <p:spPr>
          <a:xfrm>
            <a:off x="6284851" y="2921151"/>
            <a:ext cx="2477749" cy="313350"/>
          </a:xfrm>
        </p:spPr>
        <p:txBody>
          <a:bodyPr>
            <a:noAutofit/>
          </a:bodyPr>
          <a:lstStyle>
            <a:lvl1pPr marL="0" indent="0">
              <a:spcBef>
                <a:spcPts val="500"/>
              </a:spcBef>
              <a:buClr>
                <a:schemeClr val="bg1"/>
              </a:buClr>
              <a:buNone/>
              <a:defRPr sz="24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dirty="0"/>
              <a:t>Header</a:t>
            </a:r>
            <a:endParaRPr lang="en-GB" dirty="0"/>
          </a:p>
        </p:txBody>
      </p:sp>
      <p:sp>
        <p:nvSpPr>
          <p:cNvPr id="28" name="Text Placeholder 3">
            <a:extLst>
              <a:ext uri="{FF2B5EF4-FFF2-40B4-BE49-F238E27FC236}">
                <a16:creationId xmlns:a16="http://schemas.microsoft.com/office/drawing/2014/main" id="{3FD69FC8-C79E-2049-A2E2-1468E4157B82}"/>
              </a:ext>
            </a:extLst>
          </p:cNvPr>
          <p:cNvSpPr>
            <a:spLocks noGrp="1"/>
          </p:cNvSpPr>
          <p:nvPr>
            <p:ph type="body" sz="quarter" idx="39" hasCustomPrompt="1"/>
          </p:nvPr>
        </p:nvSpPr>
        <p:spPr>
          <a:xfrm>
            <a:off x="9137717" y="2930674"/>
            <a:ext cx="2458948" cy="313350"/>
          </a:xfrm>
        </p:spPr>
        <p:txBody>
          <a:bodyPr>
            <a:noAutofit/>
          </a:bodyPr>
          <a:lstStyle>
            <a:lvl1pPr marL="0" indent="0">
              <a:spcBef>
                <a:spcPts val="500"/>
              </a:spcBef>
              <a:buClr>
                <a:schemeClr val="bg1"/>
              </a:buClr>
              <a:buNone/>
              <a:defRPr sz="24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dirty="0"/>
              <a:t>Header</a:t>
            </a:r>
            <a:endParaRPr lang="en-GB" dirty="0"/>
          </a:p>
        </p:txBody>
      </p:sp>
      <p:sp>
        <p:nvSpPr>
          <p:cNvPr id="19" name="Slide Number Placeholder 10">
            <a:extLst>
              <a:ext uri="{FF2B5EF4-FFF2-40B4-BE49-F238E27FC236}">
                <a16:creationId xmlns:a16="http://schemas.microsoft.com/office/drawing/2014/main" id="{91E9EA03-1786-B943-9F68-C0CAFD26935F}"/>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20" name="Footer Placeholder 3">
            <a:extLst>
              <a:ext uri="{FF2B5EF4-FFF2-40B4-BE49-F238E27FC236}">
                <a16:creationId xmlns:a16="http://schemas.microsoft.com/office/drawing/2014/main" id="{D33AC596-824E-5D47-8337-E73E32D85AB6}"/>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34" name="Title 1">
            <a:extLst>
              <a:ext uri="{FF2B5EF4-FFF2-40B4-BE49-F238E27FC236}">
                <a16:creationId xmlns:a16="http://schemas.microsoft.com/office/drawing/2014/main" id="{2062D769-D590-B54A-9BA2-25365D8F3FF3}"/>
              </a:ext>
            </a:extLst>
          </p:cNvPr>
          <p:cNvSpPr>
            <a:spLocks noGrp="1"/>
          </p:cNvSpPr>
          <p:nvPr>
            <p:ph type="title" hasCustomPrompt="1"/>
          </p:nvPr>
        </p:nvSpPr>
        <p:spPr>
          <a:xfrm>
            <a:off x="562436" y="816951"/>
            <a:ext cx="6606486"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35" name="Text Placeholder 4">
            <a:extLst>
              <a:ext uri="{FF2B5EF4-FFF2-40B4-BE49-F238E27FC236}">
                <a16:creationId xmlns:a16="http://schemas.microsoft.com/office/drawing/2014/main" id="{EC61E08E-AD0F-2446-9CCC-75650B95B83A}"/>
              </a:ext>
            </a:extLst>
          </p:cNvPr>
          <p:cNvSpPr>
            <a:spLocks noGrp="1"/>
          </p:cNvSpPr>
          <p:nvPr>
            <p:ph type="body" sz="quarter" idx="34" hasCustomPrompt="1"/>
          </p:nvPr>
        </p:nvSpPr>
        <p:spPr>
          <a:xfrm>
            <a:off x="571780" y="3336521"/>
            <a:ext cx="2457751" cy="2805199"/>
          </a:xfrm>
        </p:spPr>
        <p:txBody>
          <a:bodyPr>
            <a:normAutofit/>
          </a:bodyPr>
          <a:lstStyle>
            <a:lvl1pPr marL="223200" indent="-2232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496800" indent="-270000">
              <a:lnSpc>
                <a:spcPct val="90000"/>
              </a:lnSpc>
              <a:spcBef>
                <a:spcPts val="300"/>
              </a:spcBef>
              <a:spcAft>
                <a:spcPts val="200"/>
              </a:spcAft>
              <a:buClr>
                <a:schemeClr val="accent1"/>
              </a:buClr>
              <a:defRPr sz="1800">
                <a:solidFill>
                  <a:schemeClr val="tx1"/>
                </a:solidFill>
              </a:defRPr>
            </a:lvl2pPr>
            <a:lvl3pPr marL="720000" indent="-219600">
              <a:lnSpc>
                <a:spcPct val="90000"/>
              </a:lnSpc>
              <a:spcBef>
                <a:spcPts val="300"/>
              </a:spcBef>
              <a:spcAft>
                <a:spcPts val="200"/>
              </a:spcAft>
              <a:buClr>
                <a:schemeClr val="accent1"/>
              </a:buClr>
              <a:buFont typeface="System Font"/>
              <a:buChar char="–"/>
              <a:defRPr sz="1400">
                <a:solidFill>
                  <a:schemeClr val="tx1"/>
                </a:solidFill>
              </a:defRPr>
            </a:lvl3pPr>
            <a:lvl4pPr marL="943200" indent="-219600">
              <a:lnSpc>
                <a:spcPct val="90000"/>
              </a:lnSpc>
              <a:spcBef>
                <a:spcPts val="300"/>
              </a:spcBef>
              <a:spcAft>
                <a:spcPts val="200"/>
              </a:spcAft>
              <a:buClr>
                <a:schemeClr val="accent1"/>
              </a:buClr>
              <a:buFont typeface="System Font"/>
              <a:buChar char="–"/>
              <a:defRPr sz="1400">
                <a:solidFill>
                  <a:schemeClr val="tx1"/>
                </a:solidFill>
              </a:defRPr>
            </a:lvl4pPr>
            <a:lvl5pPr marL="1173600" indent="-219600">
              <a:lnSpc>
                <a:spcPct val="90000"/>
              </a:lnSpc>
              <a:spcBef>
                <a:spcPts val="300"/>
              </a:spcBef>
              <a:spcAft>
                <a:spcPts val="200"/>
              </a:spcAft>
              <a:buClr>
                <a:schemeClr val="accent1"/>
              </a:buClr>
              <a:defRPr sz="1400">
                <a:solidFill>
                  <a:schemeClr val="tx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dirty="0"/>
              <a:t>Click to edit master </a:t>
            </a:r>
            <a:br>
              <a:rPr lang="en-GB" dirty="0"/>
            </a:br>
            <a:r>
              <a:rPr lang="en-GB" dirty="0"/>
              <a:t>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0" name="Text Placeholder 4">
            <a:extLst>
              <a:ext uri="{FF2B5EF4-FFF2-40B4-BE49-F238E27FC236}">
                <a16:creationId xmlns:a16="http://schemas.microsoft.com/office/drawing/2014/main" id="{A08C8D22-9E3D-214A-B2E0-0666572896FC}"/>
              </a:ext>
            </a:extLst>
          </p:cNvPr>
          <p:cNvSpPr>
            <a:spLocks noGrp="1"/>
          </p:cNvSpPr>
          <p:nvPr>
            <p:ph type="body" sz="quarter" idx="40" hasCustomPrompt="1"/>
          </p:nvPr>
        </p:nvSpPr>
        <p:spPr>
          <a:xfrm>
            <a:off x="3427092" y="3336521"/>
            <a:ext cx="2457751" cy="2805199"/>
          </a:xfrm>
        </p:spPr>
        <p:txBody>
          <a:bodyPr>
            <a:normAutofit/>
          </a:bodyPr>
          <a:lstStyle>
            <a:lvl1pPr marL="223200" indent="-2232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496800" indent="-270000">
              <a:lnSpc>
                <a:spcPct val="90000"/>
              </a:lnSpc>
              <a:spcBef>
                <a:spcPts val="300"/>
              </a:spcBef>
              <a:spcAft>
                <a:spcPts val="200"/>
              </a:spcAft>
              <a:buClr>
                <a:schemeClr val="accent1"/>
              </a:buClr>
              <a:defRPr sz="1800">
                <a:solidFill>
                  <a:schemeClr val="tx1"/>
                </a:solidFill>
              </a:defRPr>
            </a:lvl2pPr>
            <a:lvl3pPr marL="720000" indent="-219600">
              <a:lnSpc>
                <a:spcPct val="90000"/>
              </a:lnSpc>
              <a:spcBef>
                <a:spcPts val="300"/>
              </a:spcBef>
              <a:spcAft>
                <a:spcPts val="200"/>
              </a:spcAft>
              <a:buClr>
                <a:schemeClr val="accent1"/>
              </a:buClr>
              <a:buFont typeface="System Font"/>
              <a:buChar char="–"/>
              <a:defRPr sz="1400">
                <a:solidFill>
                  <a:schemeClr val="tx1"/>
                </a:solidFill>
              </a:defRPr>
            </a:lvl3pPr>
            <a:lvl4pPr marL="943200" indent="-219600">
              <a:lnSpc>
                <a:spcPct val="90000"/>
              </a:lnSpc>
              <a:spcBef>
                <a:spcPts val="300"/>
              </a:spcBef>
              <a:spcAft>
                <a:spcPts val="200"/>
              </a:spcAft>
              <a:buClr>
                <a:schemeClr val="accent1"/>
              </a:buClr>
              <a:buFont typeface="System Font"/>
              <a:buChar char="–"/>
              <a:defRPr sz="1400">
                <a:solidFill>
                  <a:schemeClr val="tx1"/>
                </a:solidFill>
              </a:defRPr>
            </a:lvl4pPr>
            <a:lvl5pPr marL="1173600" indent="-219600">
              <a:lnSpc>
                <a:spcPct val="90000"/>
              </a:lnSpc>
              <a:spcBef>
                <a:spcPts val="300"/>
              </a:spcBef>
              <a:spcAft>
                <a:spcPts val="200"/>
              </a:spcAft>
              <a:buClr>
                <a:schemeClr val="accent1"/>
              </a:buClr>
              <a:defRPr sz="1400">
                <a:solidFill>
                  <a:schemeClr val="tx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dirty="0"/>
              <a:t>Click to edit master </a:t>
            </a:r>
            <a:br>
              <a:rPr lang="en-GB" dirty="0"/>
            </a:br>
            <a:r>
              <a:rPr lang="en-GB" dirty="0"/>
              <a:t>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1" name="Text Placeholder 4">
            <a:extLst>
              <a:ext uri="{FF2B5EF4-FFF2-40B4-BE49-F238E27FC236}">
                <a16:creationId xmlns:a16="http://schemas.microsoft.com/office/drawing/2014/main" id="{17D1D482-59A4-4C45-9AB4-4E75B65E53F9}"/>
              </a:ext>
            </a:extLst>
          </p:cNvPr>
          <p:cNvSpPr>
            <a:spLocks noGrp="1"/>
          </p:cNvSpPr>
          <p:nvPr>
            <p:ph type="body" sz="quarter" idx="41" hasCustomPrompt="1"/>
          </p:nvPr>
        </p:nvSpPr>
        <p:spPr>
          <a:xfrm>
            <a:off x="6282404" y="3336521"/>
            <a:ext cx="2457751" cy="2805199"/>
          </a:xfrm>
        </p:spPr>
        <p:txBody>
          <a:bodyPr>
            <a:normAutofit/>
          </a:bodyPr>
          <a:lstStyle>
            <a:lvl1pPr marL="223200" indent="-2232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496800" indent="-270000">
              <a:lnSpc>
                <a:spcPct val="90000"/>
              </a:lnSpc>
              <a:spcBef>
                <a:spcPts val="300"/>
              </a:spcBef>
              <a:spcAft>
                <a:spcPts val="200"/>
              </a:spcAft>
              <a:buClr>
                <a:schemeClr val="accent1"/>
              </a:buClr>
              <a:defRPr sz="1800">
                <a:solidFill>
                  <a:schemeClr val="tx1"/>
                </a:solidFill>
              </a:defRPr>
            </a:lvl2pPr>
            <a:lvl3pPr marL="720000" indent="-219600">
              <a:lnSpc>
                <a:spcPct val="90000"/>
              </a:lnSpc>
              <a:spcBef>
                <a:spcPts val="300"/>
              </a:spcBef>
              <a:spcAft>
                <a:spcPts val="200"/>
              </a:spcAft>
              <a:buClr>
                <a:schemeClr val="accent1"/>
              </a:buClr>
              <a:buFont typeface="System Font"/>
              <a:buChar char="–"/>
              <a:defRPr sz="1400">
                <a:solidFill>
                  <a:schemeClr val="tx1"/>
                </a:solidFill>
              </a:defRPr>
            </a:lvl3pPr>
            <a:lvl4pPr marL="943200" indent="-219600">
              <a:lnSpc>
                <a:spcPct val="90000"/>
              </a:lnSpc>
              <a:spcBef>
                <a:spcPts val="300"/>
              </a:spcBef>
              <a:spcAft>
                <a:spcPts val="200"/>
              </a:spcAft>
              <a:buClr>
                <a:schemeClr val="accent1"/>
              </a:buClr>
              <a:buFont typeface="System Font"/>
              <a:buChar char="–"/>
              <a:defRPr sz="1400">
                <a:solidFill>
                  <a:schemeClr val="tx1"/>
                </a:solidFill>
              </a:defRPr>
            </a:lvl4pPr>
            <a:lvl5pPr marL="1173600" indent="-219600">
              <a:lnSpc>
                <a:spcPct val="90000"/>
              </a:lnSpc>
              <a:spcBef>
                <a:spcPts val="300"/>
              </a:spcBef>
              <a:spcAft>
                <a:spcPts val="200"/>
              </a:spcAft>
              <a:buClr>
                <a:schemeClr val="accent1"/>
              </a:buClr>
              <a:defRPr sz="1400">
                <a:solidFill>
                  <a:schemeClr val="tx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dirty="0"/>
              <a:t>Click to edit master </a:t>
            </a:r>
            <a:br>
              <a:rPr lang="en-GB" dirty="0"/>
            </a:br>
            <a:r>
              <a:rPr lang="en-GB" dirty="0"/>
              <a:t>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2" name="Text Placeholder 4">
            <a:extLst>
              <a:ext uri="{FF2B5EF4-FFF2-40B4-BE49-F238E27FC236}">
                <a16:creationId xmlns:a16="http://schemas.microsoft.com/office/drawing/2014/main" id="{AF1E295C-6BEF-4745-904B-C8A2FA07FA32}"/>
              </a:ext>
            </a:extLst>
          </p:cNvPr>
          <p:cNvSpPr>
            <a:spLocks noGrp="1"/>
          </p:cNvSpPr>
          <p:nvPr>
            <p:ph type="body" sz="quarter" idx="42" hasCustomPrompt="1"/>
          </p:nvPr>
        </p:nvSpPr>
        <p:spPr>
          <a:xfrm>
            <a:off x="9137717" y="3336521"/>
            <a:ext cx="2457751" cy="2805199"/>
          </a:xfrm>
        </p:spPr>
        <p:txBody>
          <a:bodyPr>
            <a:normAutofit/>
          </a:bodyPr>
          <a:lstStyle>
            <a:lvl1pPr marL="223200" indent="-2232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496800" indent="-270000">
              <a:lnSpc>
                <a:spcPct val="90000"/>
              </a:lnSpc>
              <a:spcBef>
                <a:spcPts val="300"/>
              </a:spcBef>
              <a:spcAft>
                <a:spcPts val="200"/>
              </a:spcAft>
              <a:buClr>
                <a:schemeClr val="accent1"/>
              </a:buClr>
              <a:defRPr sz="1800">
                <a:solidFill>
                  <a:schemeClr val="tx1"/>
                </a:solidFill>
              </a:defRPr>
            </a:lvl2pPr>
            <a:lvl3pPr marL="720000" indent="-219600">
              <a:lnSpc>
                <a:spcPct val="90000"/>
              </a:lnSpc>
              <a:spcBef>
                <a:spcPts val="300"/>
              </a:spcBef>
              <a:spcAft>
                <a:spcPts val="200"/>
              </a:spcAft>
              <a:buClr>
                <a:schemeClr val="accent1"/>
              </a:buClr>
              <a:buFont typeface="System Font"/>
              <a:buChar char="–"/>
              <a:defRPr sz="1400">
                <a:solidFill>
                  <a:schemeClr val="tx1"/>
                </a:solidFill>
              </a:defRPr>
            </a:lvl3pPr>
            <a:lvl4pPr marL="943200" indent="-219600">
              <a:lnSpc>
                <a:spcPct val="90000"/>
              </a:lnSpc>
              <a:spcBef>
                <a:spcPts val="300"/>
              </a:spcBef>
              <a:spcAft>
                <a:spcPts val="200"/>
              </a:spcAft>
              <a:buClr>
                <a:schemeClr val="accent1"/>
              </a:buClr>
              <a:buFont typeface="System Font"/>
              <a:buChar char="–"/>
              <a:defRPr sz="1400">
                <a:solidFill>
                  <a:schemeClr val="tx1"/>
                </a:solidFill>
              </a:defRPr>
            </a:lvl4pPr>
            <a:lvl5pPr marL="1173600" indent="-219600">
              <a:lnSpc>
                <a:spcPct val="90000"/>
              </a:lnSpc>
              <a:spcBef>
                <a:spcPts val="300"/>
              </a:spcBef>
              <a:spcAft>
                <a:spcPts val="200"/>
              </a:spcAft>
              <a:buClr>
                <a:schemeClr val="accent1"/>
              </a:buClr>
              <a:defRPr sz="1400">
                <a:solidFill>
                  <a:schemeClr val="tx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dirty="0"/>
              <a:t>Click to edit master </a:t>
            </a:r>
            <a:br>
              <a:rPr lang="en-GB" dirty="0"/>
            </a:br>
            <a:r>
              <a:rPr lang="en-GB" dirty="0"/>
              <a:t>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Text Placeholder 17">
            <a:extLst>
              <a:ext uri="{FF2B5EF4-FFF2-40B4-BE49-F238E27FC236}">
                <a16:creationId xmlns:a16="http://schemas.microsoft.com/office/drawing/2014/main" id="{3E99627F-DF5B-534E-98EB-484D1DA64E4C}"/>
              </a:ext>
            </a:extLst>
          </p:cNvPr>
          <p:cNvSpPr>
            <a:spLocks noGrp="1"/>
          </p:cNvSpPr>
          <p:nvPr>
            <p:ph type="body" sz="quarter" idx="29" hasCustomPrompt="1"/>
          </p:nvPr>
        </p:nvSpPr>
        <p:spPr>
          <a:xfrm>
            <a:off x="582457" y="1193187"/>
            <a:ext cx="6586464"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7353562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4 column icons_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774BC0F-2AA3-2042-8A21-1D83CEDAF527}"/>
              </a:ext>
            </a:extLst>
          </p:cNvPr>
          <p:cNvSpPr/>
          <p:nvPr/>
        </p:nvSpPr>
        <p:spPr>
          <a:xfrm>
            <a:off x="0" y="407988"/>
            <a:ext cx="12192000"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21" name="Picture Placeholder 6">
            <a:extLst>
              <a:ext uri="{FF2B5EF4-FFF2-40B4-BE49-F238E27FC236}">
                <a16:creationId xmlns:a16="http://schemas.microsoft.com/office/drawing/2014/main" id="{DD986BFC-B1B5-0845-86F8-F91F84C3C981}"/>
              </a:ext>
            </a:extLst>
          </p:cNvPr>
          <p:cNvSpPr>
            <a:spLocks noGrp="1"/>
          </p:cNvSpPr>
          <p:nvPr>
            <p:ph type="pic" sz="quarter" idx="18" hasCustomPrompt="1"/>
          </p:nvPr>
        </p:nvSpPr>
        <p:spPr>
          <a:xfrm>
            <a:off x="571779" y="1812925"/>
            <a:ext cx="813599" cy="813599"/>
          </a:xfrm>
        </p:spPr>
        <p:txBody>
          <a:bodyPr anchor="ctr" anchorCtr="0">
            <a:noAutofit/>
          </a:bodyPr>
          <a:lstStyle>
            <a:lvl1pPr marL="0" indent="0" algn="ctr">
              <a:buClr>
                <a:schemeClr val="bg1"/>
              </a:buClr>
              <a:buNone/>
              <a:defRPr sz="800">
                <a:solidFill>
                  <a:schemeClr val="bg1"/>
                </a:solidFill>
              </a:defRPr>
            </a:lvl1pPr>
          </a:lstStyle>
          <a:p>
            <a:r>
              <a:rPr lang="en-GB" dirty="0"/>
              <a:t>Insert icon</a:t>
            </a:r>
          </a:p>
        </p:txBody>
      </p:sp>
      <p:sp>
        <p:nvSpPr>
          <p:cNvPr id="22" name="Picture Placeholder 6">
            <a:extLst>
              <a:ext uri="{FF2B5EF4-FFF2-40B4-BE49-F238E27FC236}">
                <a16:creationId xmlns:a16="http://schemas.microsoft.com/office/drawing/2014/main" id="{0150A6D8-5FEF-4C4B-B008-9AC1254902F4}"/>
              </a:ext>
            </a:extLst>
          </p:cNvPr>
          <p:cNvSpPr>
            <a:spLocks noGrp="1"/>
          </p:cNvSpPr>
          <p:nvPr>
            <p:ph type="pic" sz="quarter" idx="19" hasCustomPrompt="1"/>
          </p:nvPr>
        </p:nvSpPr>
        <p:spPr>
          <a:xfrm>
            <a:off x="3427092" y="1812925"/>
            <a:ext cx="813599" cy="813599"/>
          </a:xfrm>
        </p:spPr>
        <p:txBody>
          <a:bodyPr anchor="ctr" anchorCtr="0">
            <a:noAutofit/>
          </a:bodyPr>
          <a:lstStyle>
            <a:lvl1pPr marL="0" indent="0" algn="ctr">
              <a:buClr>
                <a:schemeClr val="bg1"/>
              </a:buClr>
              <a:buNone/>
              <a:defRPr sz="800">
                <a:solidFill>
                  <a:schemeClr val="bg1"/>
                </a:solidFill>
              </a:defRPr>
            </a:lvl1pPr>
          </a:lstStyle>
          <a:p>
            <a:r>
              <a:rPr lang="en-GB" dirty="0"/>
              <a:t>Insert icon</a:t>
            </a:r>
          </a:p>
        </p:txBody>
      </p:sp>
      <p:sp>
        <p:nvSpPr>
          <p:cNvPr id="23" name="Picture Placeholder 6">
            <a:extLst>
              <a:ext uri="{FF2B5EF4-FFF2-40B4-BE49-F238E27FC236}">
                <a16:creationId xmlns:a16="http://schemas.microsoft.com/office/drawing/2014/main" id="{595D18D7-284F-1043-8DBE-B4616A7B14D5}"/>
              </a:ext>
            </a:extLst>
          </p:cNvPr>
          <p:cNvSpPr>
            <a:spLocks noGrp="1"/>
          </p:cNvSpPr>
          <p:nvPr>
            <p:ph type="pic" sz="quarter" idx="20" hasCustomPrompt="1"/>
          </p:nvPr>
        </p:nvSpPr>
        <p:spPr>
          <a:xfrm>
            <a:off x="6282405" y="1812925"/>
            <a:ext cx="813599" cy="813599"/>
          </a:xfrm>
        </p:spPr>
        <p:txBody>
          <a:bodyPr anchor="ctr" anchorCtr="0">
            <a:noAutofit/>
          </a:bodyPr>
          <a:lstStyle>
            <a:lvl1pPr marL="0" indent="0" algn="ctr">
              <a:buClr>
                <a:schemeClr val="bg1"/>
              </a:buClr>
              <a:buNone/>
              <a:defRPr sz="800">
                <a:solidFill>
                  <a:schemeClr val="bg1"/>
                </a:solidFill>
              </a:defRPr>
            </a:lvl1pPr>
          </a:lstStyle>
          <a:p>
            <a:r>
              <a:rPr lang="en-GB" dirty="0"/>
              <a:t>Insert icon</a:t>
            </a:r>
          </a:p>
        </p:txBody>
      </p:sp>
      <p:sp>
        <p:nvSpPr>
          <p:cNvPr id="24" name="Picture Placeholder 6">
            <a:extLst>
              <a:ext uri="{FF2B5EF4-FFF2-40B4-BE49-F238E27FC236}">
                <a16:creationId xmlns:a16="http://schemas.microsoft.com/office/drawing/2014/main" id="{27E3DB0E-9BB9-E04A-9BB7-6CE5E521CDA0}"/>
              </a:ext>
            </a:extLst>
          </p:cNvPr>
          <p:cNvSpPr>
            <a:spLocks noGrp="1"/>
          </p:cNvSpPr>
          <p:nvPr>
            <p:ph type="pic" sz="quarter" idx="21" hasCustomPrompt="1"/>
          </p:nvPr>
        </p:nvSpPr>
        <p:spPr>
          <a:xfrm>
            <a:off x="9137717" y="1812925"/>
            <a:ext cx="813599" cy="813599"/>
          </a:xfrm>
        </p:spPr>
        <p:txBody>
          <a:bodyPr anchor="ctr" anchorCtr="0">
            <a:noAutofit/>
          </a:bodyPr>
          <a:lstStyle>
            <a:lvl1pPr marL="0" indent="0" algn="ctr">
              <a:buClr>
                <a:schemeClr val="bg1"/>
              </a:buClr>
              <a:buNone/>
              <a:defRPr sz="800">
                <a:solidFill>
                  <a:schemeClr val="bg1"/>
                </a:solidFill>
              </a:defRPr>
            </a:lvl1pPr>
          </a:lstStyle>
          <a:p>
            <a:r>
              <a:rPr lang="en-GB" dirty="0"/>
              <a:t>Insert icon</a:t>
            </a:r>
          </a:p>
        </p:txBody>
      </p:sp>
      <p:sp>
        <p:nvSpPr>
          <p:cNvPr id="25" name="Text Placeholder 3">
            <a:extLst>
              <a:ext uri="{FF2B5EF4-FFF2-40B4-BE49-F238E27FC236}">
                <a16:creationId xmlns:a16="http://schemas.microsoft.com/office/drawing/2014/main" id="{77BADC42-294C-E848-8B3A-C91990676FF8}"/>
              </a:ext>
            </a:extLst>
          </p:cNvPr>
          <p:cNvSpPr>
            <a:spLocks noGrp="1"/>
          </p:cNvSpPr>
          <p:nvPr>
            <p:ph type="body" sz="quarter" idx="33" hasCustomPrompt="1"/>
          </p:nvPr>
        </p:nvSpPr>
        <p:spPr>
          <a:xfrm>
            <a:off x="571780" y="2930682"/>
            <a:ext cx="2477882" cy="313350"/>
          </a:xfrm>
        </p:spPr>
        <p:txBody>
          <a:bodyPr>
            <a:noAutofit/>
          </a:bodyPr>
          <a:lstStyle>
            <a:lvl1pPr marL="0" indent="0">
              <a:spcBef>
                <a:spcPts val="500"/>
              </a:spcBef>
              <a:buClr>
                <a:schemeClr val="bg1"/>
              </a:buClr>
              <a:buNone/>
              <a:defRPr sz="24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dirty="0"/>
              <a:t>Header</a:t>
            </a:r>
            <a:endParaRPr lang="en-GB" dirty="0"/>
          </a:p>
        </p:txBody>
      </p:sp>
      <p:sp>
        <p:nvSpPr>
          <p:cNvPr id="26" name="Text Placeholder 3">
            <a:extLst>
              <a:ext uri="{FF2B5EF4-FFF2-40B4-BE49-F238E27FC236}">
                <a16:creationId xmlns:a16="http://schemas.microsoft.com/office/drawing/2014/main" id="{9290AFA5-F3F8-BC4B-AA7C-E0A303B1B792}"/>
              </a:ext>
            </a:extLst>
          </p:cNvPr>
          <p:cNvSpPr>
            <a:spLocks noGrp="1"/>
          </p:cNvSpPr>
          <p:nvPr>
            <p:ph type="body" sz="quarter" idx="35" hasCustomPrompt="1"/>
          </p:nvPr>
        </p:nvSpPr>
        <p:spPr>
          <a:xfrm>
            <a:off x="3424780" y="2925916"/>
            <a:ext cx="2484953" cy="313350"/>
          </a:xfrm>
        </p:spPr>
        <p:txBody>
          <a:bodyPr>
            <a:noAutofit/>
          </a:bodyPr>
          <a:lstStyle>
            <a:lvl1pPr marL="0" indent="0">
              <a:spcBef>
                <a:spcPts val="500"/>
              </a:spcBef>
              <a:buClr>
                <a:schemeClr val="bg1"/>
              </a:buClr>
              <a:buNone/>
              <a:defRPr sz="24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dirty="0"/>
              <a:t>Header</a:t>
            </a:r>
            <a:endParaRPr lang="en-GB" dirty="0"/>
          </a:p>
        </p:txBody>
      </p:sp>
      <p:sp>
        <p:nvSpPr>
          <p:cNvPr id="27" name="Text Placeholder 3">
            <a:extLst>
              <a:ext uri="{FF2B5EF4-FFF2-40B4-BE49-F238E27FC236}">
                <a16:creationId xmlns:a16="http://schemas.microsoft.com/office/drawing/2014/main" id="{4E9D164F-01F5-B546-AFAF-BBD9ACE190AC}"/>
              </a:ext>
            </a:extLst>
          </p:cNvPr>
          <p:cNvSpPr>
            <a:spLocks noGrp="1"/>
          </p:cNvSpPr>
          <p:nvPr>
            <p:ph type="body" sz="quarter" idx="37" hasCustomPrompt="1"/>
          </p:nvPr>
        </p:nvSpPr>
        <p:spPr>
          <a:xfrm>
            <a:off x="6284851" y="2921151"/>
            <a:ext cx="2477749" cy="313350"/>
          </a:xfrm>
        </p:spPr>
        <p:txBody>
          <a:bodyPr>
            <a:noAutofit/>
          </a:bodyPr>
          <a:lstStyle>
            <a:lvl1pPr marL="0" indent="0">
              <a:spcBef>
                <a:spcPts val="500"/>
              </a:spcBef>
              <a:buClr>
                <a:schemeClr val="bg1"/>
              </a:buClr>
              <a:buNone/>
              <a:defRPr sz="24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dirty="0"/>
              <a:t>Header</a:t>
            </a:r>
            <a:endParaRPr lang="en-GB" dirty="0"/>
          </a:p>
        </p:txBody>
      </p:sp>
      <p:sp>
        <p:nvSpPr>
          <p:cNvPr id="28" name="Text Placeholder 3">
            <a:extLst>
              <a:ext uri="{FF2B5EF4-FFF2-40B4-BE49-F238E27FC236}">
                <a16:creationId xmlns:a16="http://schemas.microsoft.com/office/drawing/2014/main" id="{3FD69FC8-C79E-2049-A2E2-1468E4157B82}"/>
              </a:ext>
            </a:extLst>
          </p:cNvPr>
          <p:cNvSpPr>
            <a:spLocks noGrp="1"/>
          </p:cNvSpPr>
          <p:nvPr>
            <p:ph type="body" sz="quarter" idx="39" hasCustomPrompt="1"/>
          </p:nvPr>
        </p:nvSpPr>
        <p:spPr>
          <a:xfrm>
            <a:off x="9137717" y="2930674"/>
            <a:ext cx="2458948" cy="313350"/>
          </a:xfrm>
        </p:spPr>
        <p:txBody>
          <a:bodyPr>
            <a:noAutofit/>
          </a:bodyPr>
          <a:lstStyle>
            <a:lvl1pPr marL="0" indent="0">
              <a:spcBef>
                <a:spcPts val="500"/>
              </a:spcBef>
              <a:buClr>
                <a:schemeClr val="bg1"/>
              </a:buClr>
              <a:buNone/>
              <a:defRPr sz="24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dirty="0"/>
              <a:t>Header</a:t>
            </a:r>
            <a:endParaRPr lang="en-GB" dirty="0"/>
          </a:p>
        </p:txBody>
      </p:sp>
      <p:sp>
        <p:nvSpPr>
          <p:cNvPr id="19" name="Slide Number Placeholder 10">
            <a:extLst>
              <a:ext uri="{FF2B5EF4-FFF2-40B4-BE49-F238E27FC236}">
                <a16:creationId xmlns:a16="http://schemas.microsoft.com/office/drawing/2014/main" id="{91E9EA03-1786-B943-9F68-C0CAFD26935F}"/>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20" name="Footer Placeholder 3">
            <a:extLst>
              <a:ext uri="{FF2B5EF4-FFF2-40B4-BE49-F238E27FC236}">
                <a16:creationId xmlns:a16="http://schemas.microsoft.com/office/drawing/2014/main" id="{D33AC596-824E-5D47-8337-E73E32D85AB6}"/>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34" name="Title 1">
            <a:extLst>
              <a:ext uri="{FF2B5EF4-FFF2-40B4-BE49-F238E27FC236}">
                <a16:creationId xmlns:a16="http://schemas.microsoft.com/office/drawing/2014/main" id="{2062D769-D590-B54A-9BA2-25365D8F3FF3}"/>
              </a:ext>
            </a:extLst>
          </p:cNvPr>
          <p:cNvSpPr>
            <a:spLocks noGrp="1"/>
          </p:cNvSpPr>
          <p:nvPr>
            <p:ph type="title" hasCustomPrompt="1"/>
          </p:nvPr>
        </p:nvSpPr>
        <p:spPr>
          <a:xfrm>
            <a:off x="562436" y="816951"/>
            <a:ext cx="6606486"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35" name="Text Placeholder 4">
            <a:extLst>
              <a:ext uri="{FF2B5EF4-FFF2-40B4-BE49-F238E27FC236}">
                <a16:creationId xmlns:a16="http://schemas.microsoft.com/office/drawing/2014/main" id="{EC61E08E-AD0F-2446-9CCC-75650B95B83A}"/>
              </a:ext>
            </a:extLst>
          </p:cNvPr>
          <p:cNvSpPr>
            <a:spLocks noGrp="1"/>
          </p:cNvSpPr>
          <p:nvPr>
            <p:ph type="body" sz="quarter" idx="34" hasCustomPrompt="1"/>
          </p:nvPr>
        </p:nvSpPr>
        <p:spPr>
          <a:xfrm>
            <a:off x="571780" y="3336521"/>
            <a:ext cx="2457751" cy="2805199"/>
          </a:xfrm>
        </p:spPr>
        <p:txBody>
          <a:bodyPr>
            <a:normAutofit/>
          </a:bodyPr>
          <a:lstStyle>
            <a:lvl1pPr marL="223200" indent="-2232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496800" indent="-270000">
              <a:lnSpc>
                <a:spcPct val="90000"/>
              </a:lnSpc>
              <a:spcBef>
                <a:spcPts val="300"/>
              </a:spcBef>
              <a:spcAft>
                <a:spcPts val="200"/>
              </a:spcAft>
              <a:buClr>
                <a:schemeClr val="bg1"/>
              </a:buClr>
              <a:defRPr sz="1800">
                <a:solidFill>
                  <a:schemeClr val="bg1"/>
                </a:solidFill>
              </a:defRPr>
            </a:lvl2pPr>
            <a:lvl3pPr marL="720000" indent="-219600">
              <a:lnSpc>
                <a:spcPct val="90000"/>
              </a:lnSpc>
              <a:spcBef>
                <a:spcPts val="300"/>
              </a:spcBef>
              <a:spcAft>
                <a:spcPts val="200"/>
              </a:spcAft>
              <a:buClr>
                <a:schemeClr val="bg1"/>
              </a:buClr>
              <a:buFont typeface="System Font"/>
              <a:buChar char="–"/>
              <a:defRPr sz="1400">
                <a:solidFill>
                  <a:schemeClr val="bg1"/>
                </a:solidFill>
              </a:defRPr>
            </a:lvl3pPr>
            <a:lvl4pPr marL="943200" indent="-219600">
              <a:lnSpc>
                <a:spcPct val="90000"/>
              </a:lnSpc>
              <a:spcBef>
                <a:spcPts val="300"/>
              </a:spcBef>
              <a:spcAft>
                <a:spcPts val="200"/>
              </a:spcAft>
              <a:buClr>
                <a:schemeClr val="bg1"/>
              </a:buClr>
              <a:buFont typeface="System Font"/>
              <a:buChar char="–"/>
              <a:defRPr sz="1400">
                <a:solidFill>
                  <a:schemeClr val="bg1"/>
                </a:solidFill>
              </a:defRPr>
            </a:lvl4pPr>
            <a:lvl5pPr marL="1173600" indent="-219600">
              <a:lnSpc>
                <a:spcPct val="90000"/>
              </a:lnSpc>
              <a:spcBef>
                <a:spcPts val="300"/>
              </a:spcBef>
              <a:spcAft>
                <a:spcPts val="200"/>
              </a:spcAft>
              <a:buClr>
                <a:schemeClr val="bg1"/>
              </a:buClr>
              <a:defRPr sz="1400">
                <a:solidFill>
                  <a:schemeClr val="bg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dirty="0"/>
              <a:t>Click to edit master </a:t>
            </a:r>
            <a:br>
              <a:rPr lang="en-GB" dirty="0"/>
            </a:br>
            <a:r>
              <a:rPr lang="en-GB" dirty="0"/>
              <a:t>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0" name="Text Placeholder 4">
            <a:extLst>
              <a:ext uri="{FF2B5EF4-FFF2-40B4-BE49-F238E27FC236}">
                <a16:creationId xmlns:a16="http://schemas.microsoft.com/office/drawing/2014/main" id="{A08C8D22-9E3D-214A-B2E0-0666572896FC}"/>
              </a:ext>
            </a:extLst>
          </p:cNvPr>
          <p:cNvSpPr>
            <a:spLocks noGrp="1"/>
          </p:cNvSpPr>
          <p:nvPr>
            <p:ph type="body" sz="quarter" idx="40" hasCustomPrompt="1"/>
          </p:nvPr>
        </p:nvSpPr>
        <p:spPr>
          <a:xfrm>
            <a:off x="3427092" y="3336521"/>
            <a:ext cx="2457751" cy="2805199"/>
          </a:xfrm>
        </p:spPr>
        <p:txBody>
          <a:bodyPr>
            <a:normAutofit/>
          </a:bodyPr>
          <a:lstStyle>
            <a:lvl1pPr marL="223200" indent="-2232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496800" indent="-270000">
              <a:lnSpc>
                <a:spcPct val="90000"/>
              </a:lnSpc>
              <a:spcBef>
                <a:spcPts val="300"/>
              </a:spcBef>
              <a:spcAft>
                <a:spcPts val="200"/>
              </a:spcAft>
              <a:buClr>
                <a:schemeClr val="bg1"/>
              </a:buClr>
              <a:defRPr sz="1800">
                <a:solidFill>
                  <a:schemeClr val="bg1"/>
                </a:solidFill>
              </a:defRPr>
            </a:lvl2pPr>
            <a:lvl3pPr marL="720000" indent="-219600">
              <a:lnSpc>
                <a:spcPct val="90000"/>
              </a:lnSpc>
              <a:spcBef>
                <a:spcPts val="300"/>
              </a:spcBef>
              <a:spcAft>
                <a:spcPts val="200"/>
              </a:spcAft>
              <a:buClr>
                <a:schemeClr val="bg1"/>
              </a:buClr>
              <a:buFont typeface="System Font"/>
              <a:buChar char="–"/>
              <a:defRPr sz="1400">
                <a:solidFill>
                  <a:schemeClr val="bg1"/>
                </a:solidFill>
              </a:defRPr>
            </a:lvl3pPr>
            <a:lvl4pPr marL="943200" indent="-219600">
              <a:lnSpc>
                <a:spcPct val="90000"/>
              </a:lnSpc>
              <a:spcBef>
                <a:spcPts val="300"/>
              </a:spcBef>
              <a:spcAft>
                <a:spcPts val="200"/>
              </a:spcAft>
              <a:buClr>
                <a:schemeClr val="bg1"/>
              </a:buClr>
              <a:buFont typeface="System Font"/>
              <a:buChar char="–"/>
              <a:defRPr sz="1400">
                <a:solidFill>
                  <a:schemeClr val="bg1"/>
                </a:solidFill>
              </a:defRPr>
            </a:lvl4pPr>
            <a:lvl5pPr marL="1173600" indent="-219600">
              <a:lnSpc>
                <a:spcPct val="90000"/>
              </a:lnSpc>
              <a:spcBef>
                <a:spcPts val="300"/>
              </a:spcBef>
              <a:spcAft>
                <a:spcPts val="200"/>
              </a:spcAft>
              <a:buClr>
                <a:schemeClr val="bg1"/>
              </a:buClr>
              <a:defRPr sz="1400">
                <a:solidFill>
                  <a:schemeClr val="bg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dirty="0"/>
              <a:t>Click to edit master </a:t>
            </a:r>
            <a:br>
              <a:rPr lang="en-GB" dirty="0"/>
            </a:br>
            <a:r>
              <a:rPr lang="en-GB" dirty="0"/>
              <a:t>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1" name="Text Placeholder 4">
            <a:extLst>
              <a:ext uri="{FF2B5EF4-FFF2-40B4-BE49-F238E27FC236}">
                <a16:creationId xmlns:a16="http://schemas.microsoft.com/office/drawing/2014/main" id="{17D1D482-59A4-4C45-9AB4-4E75B65E53F9}"/>
              </a:ext>
            </a:extLst>
          </p:cNvPr>
          <p:cNvSpPr>
            <a:spLocks noGrp="1"/>
          </p:cNvSpPr>
          <p:nvPr>
            <p:ph type="body" sz="quarter" idx="41" hasCustomPrompt="1"/>
          </p:nvPr>
        </p:nvSpPr>
        <p:spPr>
          <a:xfrm>
            <a:off x="6282404" y="3336521"/>
            <a:ext cx="2457751" cy="2805199"/>
          </a:xfrm>
        </p:spPr>
        <p:txBody>
          <a:bodyPr>
            <a:normAutofit/>
          </a:bodyPr>
          <a:lstStyle>
            <a:lvl1pPr marL="223200" indent="-2232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496800" indent="-270000">
              <a:lnSpc>
                <a:spcPct val="90000"/>
              </a:lnSpc>
              <a:spcBef>
                <a:spcPts val="300"/>
              </a:spcBef>
              <a:spcAft>
                <a:spcPts val="200"/>
              </a:spcAft>
              <a:buClr>
                <a:schemeClr val="bg1"/>
              </a:buClr>
              <a:defRPr sz="1800">
                <a:solidFill>
                  <a:schemeClr val="bg1"/>
                </a:solidFill>
              </a:defRPr>
            </a:lvl2pPr>
            <a:lvl3pPr marL="720000" indent="-219600">
              <a:lnSpc>
                <a:spcPct val="90000"/>
              </a:lnSpc>
              <a:spcBef>
                <a:spcPts val="300"/>
              </a:spcBef>
              <a:spcAft>
                <a:spcPts val="200"/>
              </a:spcAft>
              <a:buClr>
                <a:schemeClr val="bg1"/>
              </a:buClr>
              <a:buFont typeface="System Font"/>
              <a:buChar char="–"/>
              <a:defRPr sz="1400">
                <a:solidFill>
                  <a:schemeClr val="bg1"/>
                </a:solidFill>
              </a:defRPr>
            </a:lvl3pPr>
            <a:lvl4pPr marL="943200" indent="-219600">
              <a:lnSpc>
                <a:spcPct val="90000"/>
              </a:lnSpc>
              <a:spcBef>
                <a:spcPts val="300"/>
              </a:spcBef>
              <a:spcAft>
                <a:spcPts val="200"/>
              </a:spcAft>
              <a:buClr>
                <a:schemeClr val="bg1"/>
              </a:buClr>
              <a:buFont typeface="System Font"/>
              <a:buChar char="–"/>
              <a:defRPr sz="1400">
                <a:solidFill>
                  <a:schemeClr val="bg1"/>
                </a:solidFill>
              </a:defRPr>
            </a:lvl4pPr>
            <a:lvl5pPr marL="1173600" indent="-219600">
              <a:lnSpc>
                <a:spcPct val="90000"/>
              </a:lnSpc>
              <a:spcBef>
                <a:spcPts val="300"/>
              </a:spcBef>
              <a:spcAft>
                <a:spcPts val="200"/>
              </a:spcAft>
              <a:buClr>
                <a:schemeClr val="bg1"/>
              </a:buClr>
              <a:defRPr sz="1400">
                <a:solidFill>
                  <a:schemeClr val="bg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dirty="0"/>
              <a:t>Click to edit master </a:t>
            </a:r>
            <a:br>
              <a:rPr lang="en-GB" dirty="0"/>
            </a:br>
            <a:r>
              <a:rPr lang="en-GB" dirty="0"/>
              <a:t>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2" name="Text Placeholder 4">
            <a:extLst>
              <a:ext uri="{FF2B5EF4-FFF2-40B4-BE49-F238E27FC236}">
                <a16:creationId xmlns:a16="http://schemas.microsoft.com/office/drawing/2014/main" id="{AF1E295C-6BEF-4745-904B-C8A2FA07FA32}"/>
              </a:ext>
            </a:extLst>
          </p:cNvPr>
          <p:cNvSpPr>
            <a:spLocks noGrp="1"/>
          </p:cNvSpPr>
          <p:nvPr>
            <p:ph type="body" sz="quarter" idx="42" hasCustomPrompt="1"/>
          </p:nvPr>
        </p:nvSpPr>
        <p:spPr>
          <a:xfrm>
            <a:off x="9137717" y="3336521"/>
            <a:ext cx="2457751" cy="2805199"/>
          </a:xfrm>
        </p:spPr>
        <p:txBody>
          <a:bodyPr>
            <a:normAutofit/>
          </a:bodyPr>
          <a:lstStyle>
            <a:lvl1pPr marL="223200" indent="-2232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496800" indent="-270000">
              <a:lnSpc>
                <a:spcPct val="90000"/>
              </a:lnSpc>
              <a:spcBef>
                <a:spcPts val="300"/>
              </a:spcBef>
              <a:spcAft>
                <a:spcPts val="200"/>
              </a:spcAft>
              <a:buClr>
                <a:schemeClr val="bg1"/>
              </a:buClr>
              <a:defRPr sz="1800">
                <a:solidFill>
                  <a:schemeClr val="bg1"/>
                </a:solidFill>
              </a:defRPr>
            </a:lvl2pPr>
            <a:lvl3pPr marL="720000" indent="-219600">
              <a:lnSpc>
                <a:spcPct val="90000"/>
              </a:lnSpc>
              <a:spcBef>
                <a:spcPts val="300"/>
              </a:spcBef>
              <a:spcAft>
                <a:spcPts val="200"/>
              </a:spcAft>
              <a:buClr>
                <a:schemeClr val="bg1"/>
              </a:buClr>
              <a:buFont typeface="System Font"/>
              <a:buChar char="–"/>
              <a:defRPr sz="1400">
                <a:solidFill>
                  <a:schemeClr val="bg1"/>
                </a:solidFill>
              </a:defRPr>
            </a:lvl3pPr>
            <a:lvl4pPr marL="943200" indent="-219600">
              <a:lnSpc>
                <a:spcPct val="90000"/>
              </a:lnSpc>
              <a:spcBef>
                <a:spcPts val="300"/>
              </a:spcBef>
              <a:spcAft>
                <a:spcPts val="200"/>
              </a:spcAft>
              <a:buClr>
                <a:schemeClr val="bg1"/>
              </a:buClr>
              <a:buFont typeface="System Font"/>
              <a:buChar char="–"/>
              <a:defRPr sz="1400">
                <a:solidFill>
                  <a:schemeClr val="bg1"/>
                </a:solidFill>
              </a:defRPr>
            </a:lvl4pPr>
            <a:lvl5pPr marL="1173600" indent="-219600">
              <a:lnSpc>
                <a:spcPct val="90000"/>
              </a:lnSpc>
              <a:spcBef>
                <a:spcPts val="300"/>
              </a:spcBef>
              <a:spcAft>
                <a:spcPts val="200"/>
              </a:spcAft>
              <a:buClr>
                <a:schemeClr val="bg1"/>
              </a:buClr>
              <a:defRPr sz="1400">
                <a:solidFill>
                  <a:schemeClr val="bg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dirty="0"/>
              <a:t>Click to edit master </a:t>
            </a:r>
            <a:br>
              <a:rPr lang="en-GB" dirty="0"/>
            </a:br>
            <a:r>
              <a:rPr lang="en-GB" dirty="0"/>
              <a:t>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Text Placeholder 17">
            <a:extLst>
              <a:ext uri="{FF2B5EF4-FFF2-40B4-BE49-F238E27FC236}">
                <a16:creationId xmlns:a16="http://schemas.microsoft.com/office/drawing/2014/main" id="{3E99627F-DF5B-534E-98EB-484D1DA64E4C}"/>
              </a:ext>
            </a:extLst>
          </p:cNvPr>
          <p:cNvSpPr>
            <a:spLocks noGrp="1"/>
          </p:cNvSpPr>
          <p:nvPr>
            <p:ph type="body" sz="quarter" idx="29" hasCustomPrompt="1"/>
          </p:nvPr>
        </p:nvSpPr>
        <p:spPr>
          <a:xfrm>
            <a:off x="582457" y="1193187"/>
            <a:ext cx="6586464" cy="313350"/>
          </a:xfrm>
        </p:spPr>
        <p:txBody>
          <a:bodyPr wrap="square" tIns="36000" anchor="t" anchorCtr="0">
            <a:noAutofit/>
          </a:bodyPr>
          <a:lstStyle>
            <a:lvl1pPr marL="0" indent="0" algn="l" defTabSz="914377" rtl="0" eaLnBrk="1" latinLnBrk="0" hangingPunct="1">
              <a:lnSpc>
                <a:spcPct val="90000"/>
              </a:lnSpc>
              <a:spcBef>
                <a:spcPct val="0"/>
              </a:spcBef>
              <a:buClr>
                <a:schemeClr val="bg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42152898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Headings only_white">
    <p:spTree>
      <p:nvGrpSpPr>
        <p:cNvPr id="1" name=""/>
        <p:cNvGrpSpPr/>
        <p:nvPr/>
      </p:nvGrpSpPr>
      <p:grpSpPr>
        <a:xfrm>
          <a:off x="0" y="0"/>
          <a:ext cx="0" cy="0"/>
          <a:chOff x="0" y="0"/>
          <a:chExt cx="0" cy="0"/>
        </a:xfrm>
      </p:grpSpPr>
      <p:sp>
        <p:nvSpPr>
          <p:cNvPr id="8" name="Slide Number Placeholder 10">
            <a:extLst>
              <a:ext uri="{FF2B5EF4-FFF2-40B4-BE49-F238E27FC236}">
                <a16:creationId xmlns:a16="http://schemas.microsoft.com/office/drawing/2014/main" id="{56FFF776-3D1D-DB44-BE86-68C7589E769E}"/>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9" name="Footer Placeholder 3">
            <a:extLst>
              <a:ext uri="{FF2B5EF4-FFF2-40B4-BE49-F238E27FC236}">
                <a16:creationId xmlns:a16="http://schemas.microsoft.com/office/drawing/2014/main" id="{28B9B21C-64FD-0346-AB60-06CC18B42343}"/>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11" name="Title 1">
            <a:extLst>
              <a:ext uri="{FF2B5EF4-FFF2-40B4-BE49-F238E27FC236}">
                <a16:creationId xmlns:a16="http://schemas.microsoft.com/office/drawing/2014/main" id="{DC85FFF2-2DA4-AB4D-9AE2-784BAF986646}"/>
              </a:ext>
            </a:extLst>
          </p:cNvPr>
          <p:cNvSpPr>
            <a:spLocks noGrp="1"/>
          </p:cNvSpPr>
          <p:nvPr>
            <p:ph type="title" hasCustomPrompt="1"/>
          </p:nvPr>
        </p:nvSpPr>
        <p:spPr>
          <a:xfrm>
            <a:off x="554038" y="825500"/>
            <a:ext cx="661488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5" name="Text Placeholder 17">
            <a:extLst>
              <a:ext uri="{FF2B5EF4-FFF2-40B4-BE49-F238E27FC236}">
                <a16:creationId xmlns:a16="http://schemas.microsoft.com/office/drawing/2014/main" id="{1A70CA24-ADCF-A741-AAA0-ED6C2F71E91A}"/>
              </a:ext>
            </a:extLst>
          </p:cNvPr>
          <p:cNvSpPr>
            <a:spLocks noGrp="1"/>
          </p:cNvSpPr>
          <p:nvPr>
            <p:ph type="body" sz="quarter" idx="29" hasCustomPrompt="1"/>
          </p:nvPr>
        </p:nvSpPr>
        <p:spPr>
          <a:xfrm>
            <a:off x="582457" y="1193187"/>
            <a:ext cx="6586464"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24159702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meline_white">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43A5E328-417C-FF40-8B97-E332B7278C37}"/>
              </a:ext>
            </a:extLst>
          </p:cNvPr>
          <p:cNvCxnSpPr>
            <a:cxnSpLocks/>
          </p:cNvCxnSpPr>
          <p:nvPr/>
        </p:nvCxnSpPr>
        <p:spPr>
          <a:xfrm flipV="1">
            <a:off x="572145"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0E1098-D7EE-5247-A8B6-E084D0375A5D}"/>
              </a:ext>
            </a:extLst>
          </p:cNvPr>
          <p:cNvCxnSpPr>
            <a:cxnSpLocks/>
          </p:cNvCxnSpPr>
          <p:nvPr/>
        </p:nvCxnSpPr>
        <p:spPr>
          <a:xfrm flipV="1">
            <a:off x="1092142"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F737844-7640-274E-97FD-20F1F3C9A907}"/>
              </a:ext>
            </a:extLst>
          </p:cNvPr>
          <p:cNvCxnSpPr>
            <a:cxnSpLocks/>
          </p:cNvCxnSpPr>
          <p:nvPr/>
        </p:nvCxnSpPr>
        <p:spPr>
          <a:xfrm flipV="1">
            <a:off x="2799397"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14EA84C-19CF-F344-A206-2F76829E3C1B}"/>
              </a:ext>
            </a:extLst>
          </p:cNvPr>
          <p:cNvCxnSpPr>
            <a:cxnSpLocks/>
          </p:cNvCxnSpPr>
          <p:nvPr/>
        </p:nvCxnSpPr>
        <p:spPr>
          <a:xfrm flipV="1">
            <a:off x="3324182"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C2D2F0C-A4CE-7249-B2E9-EC80ABB918C1}"/>
              </a:ext>
            </a:extLst>
          </p:cNvPr>
          <p:cNvCxnSpPr>
            <a:cxnSpLocks/>
          </p:cNvCxnSpPr>
          <p:nvPr/>
        </p:nvCxnSpPr>
        <p:spPr>
          <a:xfrm flipV="1">
            <a:off x="5026649"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6A83DF8-5BE4-794C-8588-E249A27A253D}"/>
              </a:ext>
            </a:extLst>
          </p:cNvPr>
          <p:cNvCxnSpPr>
            <a:cxnSpLocks/>
          </p:cNvCxnSpPr>
          <p:nvPr/>
        </p:nvCxnSpPr>
        <p:spPr>
          <a:xfrm flipV="1">
            <a:off x="5556222"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4A6CE4-BD6D-524D-B80F-F9C676BD8845}"/>
              </a:ext>
            </a:extLst>
          </p:cNvPr>
          <p:cNvCxnSpPr>
            <a:cxnSpLocks/>
          </p:cNvCxnSpPr>
          <p:nvPr/>
        </p:nvCxnSpPr>
        <p:spPr>
          <a:xfrm flipV="1">
            <a:off x="7253901"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ED8D980-30F9-364F-B360-F5001CE26EA9}"/>
              </a:ext>
            </a:extLst>
          </p:cNvPr>
          <p:cNvCxnSpPr>
            <a:cxnSpLocks/>
          </p:cNvCxnSpPr>
          <p:nvPr/>
        </p:nvCxnSpPr>
        <p:spPr>
          <a:xfrm flipV="1">
            <a:off x="7788262"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84402C-ADB2-B84B-A834-2F9D68CE6052}"/>
              </a:ext>
            </a:extLst>
          </p:cNvPr>
          <p:cNvCxnSpPr>
            <a:cxnSpLocks/>
          </p:cNvCxnSpPr>
          <p:nvPr/>
        </p:nvCxnSpPr>
        <p:spPr>
          <a:xfrm flipV="1">
            <a:off x="9481153"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1B804A6-B669-9C49-B2B6-272692306CE7}"/>
              </a:ext>
            </a:extLst>
          </p:cNvPr>
          <p:cNvCxnSpPr>
            <a:cxnSpLocks/>
          </p:cNvCxnSpPr>
          <p:nvPr/>
        </p:nvCxnSpPr>
        <p:spPr>
          <a:xfrm flipV="1">
            <a:off x="10020300"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CF30C7A5-D71E-A64B-8BF7-DDD660E121D9}"/>
              </a:ext>
            </a:extLst>
          </p:cNvPr>
          <p:cNvSpPr>
            <a:spLocks noGrp="1"/>
          </p:cNvSpPr>
          <p:nvPr>
            <p:ph type="body" sz="quarter" idx="16" hasCustomPrompt="1"/>
          </p:nvPr>
        </p:nvSpPr>
        <p:spPr>
          <a:xfrm>
            <a:off x="644525" y="1812925"/>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20YY</a:t>
            </a:r>
            <a:endParaRPr lang="en-GB" dirty="0"/>
          </a:p>
        </p:txBody>
      </p:sp>
      <p:sp>
        <p:nvSpPr>
          <p:cNvPr id="48" name="Text Placeholder 2">
            <a:extLst>
              <a:ext uri="{FF2B5EF4-FFF2-40B4-BE49-F238E27FC236}">
                <a16:creationId xmlns:a16="http://schemas.microsoft.com/office/drawing/2014/main" id="{3FEB894A-364E-C04A-B8C0-59E2D91C0E90}"/>
              </a:ext>
            </a:extLst>
          </p:cNvPr>
          <p:cNvSpPr>
            <a:spLocks noGrp="1"/>
          </p:cNvSpPr>
          <p:nvPr>
            <p:ph type="body" sz="quarter" idx="17" hasCustomPrompt="1"/>
          </p:nvPr>
        </p:nvSpPr>
        <p:spPr>
          <a:xfrm>
            <a:off x="644525" y="2096280"/>
            <a:ext cx="1476375" cy="1146792"/>
          </a:xfrm>
        </p:spPr>
        <p:txBody>
          <a:bodyPr>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a:t>
            </a:r>
          </a:p>
        </p:txBody>
      </p:sp>
      <p:sp>
        <p:nvSpPr>
          <p:cNvPr id="57" name="Text Placeholder 2">
            <a:extLst>
              <a:ext uri="{FF2B5EF4-FFF2-40B4-BE49-F238E27FC236}">
                <a16:creationId xmlns:a16="http://schemas.microsoft.com/office/drawing/2014/main" id="{AC088889-E96B-694B-8274-44659CDEE656}"/>
              </a:ext>
            </a:extLst>
          </p:cNvPr>
          <p:cNvSpPr>
            <a:spLocks noGrp="1"/>
          </p:cNvSpPr>
          <p:nvPr>
            <p:ph type="body" sz="quarter" idx="18" hasCustomPrompt="1"/>
          </p:nvPr>
        </p:nvSpPr>
        <p:spPr>
          <a:xfrm>
            <a:off x="2872331" y="1812925"/>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20YY</a:t>
            </a:r>
            <a:endParaRPr lang="en-GB" dirty="0"/>
          </a:p>
        </p:txBody>
      </p:sp>
      <p:sp>
        <p:nvSpPr>
          <p:cNvPr id="59" name="Text Placeholder 2">
            <a:extLst>
              <a:ext uri="{FF2B5EF4-FFF2-40B4-BE49-F238E27FC236}">
                <a16:creationId xmlns:a16="http://schemas.microsoft.com/office/drawing/2014/main" id="{FB7BDFF1-4FB1-9744-913B-3FC1E598E5DA}"/>
              </a:ext>
            </a:extLst>
          </p:cNvPr>
          <p:cNvSpPr>
            <a:spLocks noGrp="1"/>
          </p:cNvSpPr>
          <p:nvPr>
            <p:ph type="body" sz="quarter" idx="20" hasCustomPrompt="1"/>
          </p:nvPr>
        </p:nvSpPr>
        <p:spPr>
          <a:xfrm>
            <a:off x="5100137" y="1812925"/>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20YY</a:t>
            </a:r>
            <a:endParaRPr lang="en-GB" dirty="0"/>
          </a:p>
        </p:txBody>
      </p:sp>
      <p:sp>
        <p:nvSpPr>
          <p:cNvPr id="61" name="Text Placeholder 2">
            <a:extLst>
              <a:ext uri="{FF2B5EF4-FFF2-40B4-BE49-F238E27FC236}">
                <a16:creationId xmlns:a16="http://schemas.microsoft.com/office/drawing/2014/main" id="{CBF7B5D2-AF6B-FB41-8EB4-704E81987661}"/>
              </a:ext>
            </a:extLst>
          </p:cNvPr>
          <p:cNvSpPr>
            <a:spLocks noGrp="1"/>
          </p:cNvSpPr>
          <p:nvPr>
            <p:ph type="body" sz="quarter" idx="22" hasCustomPrompt="1"/>
          </p:nvPr>
        </p:nvSpPr>
        <p:spPr>
          <a:xfrm>
            <a:off x="7327943" y="1812925"/>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20YY</a:t>
            </a:r>
            <a:endParaRPr lang="en-GB" dirty="0"/>
          </a:p>
        </p:txBody>
      </p:sp>
      <p:sp>
        <p:nvSpPr>
          <p:cNvPr id="63" name="Text Placeholder 2">
            <a:extLst>
              <a:ext uri="{FF2B5EF4-FFF2-40B4-BE49-F238E27FC236}">
                <a16:creationId xmlns:a16="http://schemas.microsoft.com/office/drawing/2014/main" id="{CACCBBA3-7FE2-8346-AA0C-6F57059A87C1}"/>
              </a:ext>
            </a:extLst>
          </p:cNvPr>
          <p:cNvSpPr>
            <a:spLocks noGrp="1"/>
          </p:cNvSpPr>
          <p:nvPr>
            <p:ph type="body" sz="quarter" idx="24" hasCustomPrompt="1"/>
          </p:nvPr>
        </p:nvSpPr>
        <p:spPr>
          <a:xfrm>
            <a:off x="9555750" y="1812925"/>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20YY</a:t>
            </a:r>
            <a:endParaRPr lang="en-GB" dirty="0"/>
          </a:p>
        </p:txBody>
      </p:sp>
      <p:sp>
        <p:nvSpPr>
          <p:cNvPr id="65" name="Text Placeholder 2">
            <a:extLst>
              <a:ext uri="{FF2B5EF4-FFF2-40B4-BE49-F238E27FC236}">
                <a16:creationId xmlns:a16="http://schemas.microsoft.com/office/drawing/2014/main" id="{1C93B2BF-41D1-6145-9281-F19D35445DD8}"/>
              </a:ext>
            </a:extLst>
          </p:cNvPr>
          <p:cNvSpPr>
            <a:spLocks noGrp="1"/>
          </p:cNvSpPr>
          <p:nvPr>
            <p:ph type="body" sz="quarter" idx="26" hasCustomPrompt="1"/>
          </p:nvPr>
        </p:nvSpPr>
        <p:spPr>
          <a:xfrm>
            <a:off x="1190470" y="5216212"/>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20YY</a:t>
            </a:r>
            <a:endParaRPr lang="en-GB" dirty="0"/>
          </a:p>
        </p:txBody>
      </p:sp>
      <p:sp>
        <p:nvSpPr>
          <p:cNvPr id="66" name="Text Placeholder 2">
            <a:extLst>
              <a:ext uri="{FF2B5EF4-FFF2-40B4-BE49-F238E27FC236}">
                <a16:creationId xmlns:a16="http://schemas.microsoft.com/office/drawing/2014/main" id="{FF2A7698-5999-7B44-A810-6D27969786C0}"/>
              </a:ext>
            </a:extLst>
          </p:cNvPr>
          <p:cNvSpPr>
            <a:spLocks noGrp="1"/>
          </p:cNvSpPr>
          <p:nvPr>
            <p:ph type="body" sz="quarter" idx="27" hasCustomPrompt="1"/>
          </p:nvPr>
        </p:nvSpPr>
        <p:spPr>
          <a:xfrm>
            <a:off x="3408137" y="5216212"/>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20YY</a:t>
            </a:r>
            <a:endParaRPr lang="en-GB" dirty="0"/>
          </a:p>
        </p:txBody>
      </p:sp>
      <p:sp>
        <p:nvSpPr>
          <p:cNvPr id="67" name="Text Placeholder 2">
            <a:extLst>
              <a:ext uri="{FF2B5EF4-FFF2-40B4-BE49-F238E27FC236}">
                <a16:creationId xmlns:a16="http://schemas.microsoft.com/office/drawing/2014/main" id="{37467A30-053D-EF44-B674-57835D7F73B3}"/>
              </a:ext>
            </a:extLst>
          </p:cNvPr>
          <p:cNvSpPr>
            <a:spLocks noGrp="1"/>
          </p:cNvSpPr>
          <p:nvPr>
            <p:ph type="body" sz="quarter" idx="28" hasCustomPrompt="1"/>
          </p:nvPr>
        </p:nvSpPr>
        <p:spPr>
          <a:xfrm>
            <a:off x="5642293" y="5216212"/>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20YY</a:t>
            </a:r>
            <a:endParaRPr lang="en-GB" dirty="0"/>
          </a:p>
        </p:txBody>
      </p:sp>
      <p:sp>
        <p:nvSpPr>
          <p:cNvPr id="68" name="Text Placeholder 2">
            <a:extLst>
              <a:ext uri="{FF2B5EF4-FFF2-40B4-BE49-F238E27FC236}">
                <a16:creationId xmlns:a16="http://schemas.microsoft.com/office/drawing/2014/main" id="{6D194603-8123-8D43-A9DA-C834B56F2CB7}"/>
              </a:ext>
            </a:extLst>
          </p:cNvPr>
          <p:cNvSpPr>
            <a:spLocks noGrp="1"/>
          </p:cNvSpPr>
          <p:nvPr>
            <p:ph type="body" sz="quarter" idx="29" hasCustomPrompt="1"/>
          </p:nvPr>
        </p:nvSpPr>
        <p:spPr>
          <a:xfrm>
            <a:off x="7876449" y="5216212"/>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20YY</a:t>
            </a:r>
            <a:endParaRPr lang="en-GB" dirty="0"/>
          </a:p>
        </p:txBody>
      </p:sp>
      <p:sp>
        <p:nvSpPr>
          <p:cNvPr id="69" name="Text Placeholder 2">
            <a:extLst>
              <a:ext uri="{FF2B5EF4-FFF2-40B4-BE49-F238E27FC236}">
                <a16:creationId xmlns:a16="http://schemas.microsoft.com/office/drawing/2014/main" id="{73966F93-FD31-0943-98FF-7CFF1CF54831}"/>
              </a:ext>
            </a:extLst>
          </p:cNvPr>
          <p:cNvSpPr>
            <a:spLocks noGrp="1"/>
          </p:cNvSpPr>
          <p:nvPr>
            <p:ph type="body" sz="quarter" idx="30" hasCustomPrompt="1"/>
          </p:nvPr>
        </p:nvSpPr>
        <p:spPr>
          <a:xfrm>
            <a:off x="10110606" y="5216212"/>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20YY</a:t>
            </a:r>
            <a:endParaRPr lang="en-GB" dirty="0"/>
          </a:p>
        </p:txBody>
      </p:sp>
      <p:sp>
        <p:nvSpPr>
          <p:cNvPr id="43" name="Slide Number Placeholder 10">
            <a:extLst>
              <a:ext uri="{FF2B5EF4-FFF2-40B4-BE49-F238E27FC236}">
                <a16:creationId xmlns:a16="http://schemas.microsoft.com/office/drawing/2014/main" id="{64A4EB9C-9902-1348-98CC-1C363FFF0AAE}"/>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44" name="Footer Placeholder 3">
            <a:extLst>
              <a:ext uri="{FF2B5EF4-FFF2-40B4-BE49-F238E27FC236}">
                <a16:creationId xmlns:a16="http://schemas.microsoft.com/office/drawing/2014/main" id="{F208862E-7A4D-B74C-A0A8-D792E3FD0F1C}"/>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
        <p:nvSpPr>
          <p:cNvPr id="9" name="Rectangle 8">
            <a:extLst>
              <a:ext uri="{FF2B5EF4-FFF2-40B4-BE49-F238E27FC236}">
                <a16:creationId xmlns:a16="http://schemas.microsoft.com/office/drawing/2014/main" id="{D4A58766-7E11-B24B-8AA3-02FB0FFB4E5F}"/>
              </a:ext>
            </a:extLst>
          </p:cNvPr>
          <p:cNvSpPr/>
          <p:nvPr/>
        </p:nvSpPr>
        <p:spPr>
          <a:xfrm>
            <a:off x="0" y="3534223"/>
            <a:ext cx="12192000" cy="15403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47" name="Title 1">
            <a:extLst>
              <a:ext uri="{FF2B5EF4-FFF2-40B4-BE49-F238E27FC236}">
                <a16:creationId xmlns:a16="http://schemas.microsoft.com/office/drawing/2014/main" id="{3011328D-947C-7643-B571-33A46A97BCE6}"/>
              </a:ext>
            </a:extLst>
          </p:cNvPr>
          <p:cNvSpPr>
            <a:spLocks noGrp="1"/>
          </p:cNvSpPr>
          <p:nvPr>
            <p:ph type="title" hasCustomPrompt="1"/>
          </p:nvPr>
        </p:nvSpPr>
        <p:spPr>
          <a:xfrm>
            <a:off x="562436" y="816951"/>
            <a:ext cx="6606486"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54" name="Text Placeholder 2">
            <a:extLst>
              <a:ext uri="{FF2B5EF4-FFF2-40B4-BE49-F238E27FC236}">
                <a16:creationId xmlns:a16="http://schemas.microsoft.com/office/drawing/2014/main" id="{D1AC9082-77AE-BE4B-A497-DC6F8EE58D02}"/>
              </a:ext>
            </a:extLst>
          </p:cNvPr>
          <p:cNvSpPr>
            <a:spLocks noGrp="1"/>
          </p:cNvSpPr>
          <p:nvPr>
            <p:ph type="body" sz="quarter" idx="41" hasCustomPrompt="1"/>
          </p:nvPr>
        </p:nvSpPr>
        <p:spPr>
          <a:xfrm>
            <a:off x="2871064" y="2096280"/>
            <a:ext cx="1476375" cy="1146792"/>
          </a:xfrm>
        </p:spPr>
        <p:txBody>
          <a:bodyPr>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a:t>
            </a:r>
          </a:p>
        </p:txBody>
      </p:sp>
      <p:sp>
        <p:nvSpPr>
          <p:cNvPr id="56" name="Text Placeholder 2">
            <a:extLst>
              <a:ext uri="{FF2B5EF4-FFF2-40B4-BE49-F238E27FC236}">
                <a16:creationId xmlns:a16="http://schemas.microsoft.com/office/drawing/2014/main" id="{F91184A1-245D-8048-A57A-C1DD876B8F8F}"/>
              </a:ext>
            </a:extLst>
          </p:cNvPr>
          <p:cNvSpPr>
            <a:spLocks noGrp="1"/>
          </p:cNvSpPr>
          <p:nvPr>
            <p:ph type="body" sz="quarter" idx="42" hasCustomPrompt="1"/>
          </p:nvPr>
        </p:nvSpPr>
        <p:spPr>
          <a:xfrm>
            <a:off x="5097603" y="2096280"/>
            <a:ext cx="1476375" cy="1146792"/>
          </a:xfrm>
        </p:spPr>
        <p:txBody>
          <a:bodyPr>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a:t>
            </a:r>
          </a:p>
        </p:txBody>
      </p:sp>
      <p:sp>
        <p:nvSpPr>
          <p:cNvPr id="71" name="Text Placeholder 2">
            <a:extLst>
              <a:ext uri="{FF2B5EF4-FFF2-40B4-BE49-F238E27FC236}">
                <a16:creationId xmlns:a16="http://schemas.microsoft.com/office/drawing/2014/main" id="{D24B5C75-B571-4D4F-81F1-5D2DA6B7B955}"/>
              </a:ext>
            </a:extLst>
          </p:cNvPr>
          <p:cNvSpPr>
            <a:spLocks noGrp="1"/>
          </p:cNvSpPr>
          <p:nvPr>
            <p:ph type="body" sz="quarter" idx="43" hasCustomPrompt="1"/>
          </p:nvPr>
        </p:nvSpPr>
        <p:spPr>
          <a:xfrm>
            <a:off x="7324142" y="2097718"/>
            <a:ext cx="1476375" cy="1146792"/>
          </a:xfrm>
        </p:spPr>
        <p:txBody>
          <a:bodyPr>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a:t>
            </a:r>
          </a:p>
        </p:txBody>
      </p:sp>
      <p:sp>
        <p:nvSpPr>
          <p:cNvPr id="73" name="Text Placeholder 2">
            <a:extLst>
              <a:ext uri="{FF2B5EF4-FFF2-40B4-BE49-F238E27FC236}">
                <a16:creationId xmlns:a16="http://schemas.microsoft.com/office/drawing/2014/main" id="{DA5A1C9A-E3DA-A745-8B0C-7F9084FF0A08}"/>
              </a:ext>
            </a:extLst>
          </p:cNvPr>
          <p:cNvSpPr>
            <a:spLocks noGrp="1"/>
          </p:cNvSpPr>
          <p:nvPr>
            <p:ph type="body" sz="quarter" idx="44" hasCustomPrompt="1"/>
          </p:nvPr>
        </p:nvSpPr>
        <p:spPr>
          <a:xfrm>
            <a:off x="9550681" y="2097718"/>
            <a:ext cx="1476375" cy="1146792"/>
          </a:xfrm>
        </p:spPr>
        <p:txBody>
          <a:bodyPr>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a:t>
            </a:r>
          </a:p>
        </p:txBody>
      </p:sp>
      <p:sp>
        <p:nvSpPr>
          <p:cNvPr id="91" name="Text Placeholder 2">
            <a:extLst>
              <a:ext uri="{FF2B5EF4-FFF2-40B4-BE49-F238E27FC236}">
                <a16:creationId xmlns:a16="http://schemas.microsoft.com/office/drawing/2014/main" id="{5A6FFF0C-858C-BA4F-9DCD-C509DD9861EE}"/>
              </a:ext>
            </a:extLst>
          </p:cNvPr>
          <p:cNvSpPr>
            <a:spLocks noGrp="1"/>
          </p:cNvSpPr>
          <p:nvPr>
            <p:ph type="body" sz="quarter" idx="46" hasCustomPrompt="1"/>
          </p:nvPr>
        </p:nvSpPr>
        <p:spPr>
          <a:xfrm>
            <a:off x="1176338" y="4023111"/>
            <a:ext cx="1476375" cy="1146792"/>
          </a:xfrm>
        </p:spPr>
        <p:txBody>
          <a:bodyPr anchor="b">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a:t>
            </a:r>
          </a:p>
        </p:txBody>
      </p:sp>
      <p:sp>
        <p:nvSpPr>
          <p:cNvPr id="92" name="Text Placeholder 2">
            <a:extLst>
              <a:ext uri="{FF2B5EF4-FFF2-40B4-BE49-F238E27FC236}">
                <a16:creationId xmlns:a16="http://schemas.microsoft.com/office/drawing/2014/main" id="{E1D2209F-A51B-EC43-BE03-67EA0029A8B1}"/>
              </a:ext>
            </a:extLst>
          </p:cNvPr>
          <p:cNvSpPr>
            <a:spLocks noGrp="1"/>
          </p:cNvSpPr>
          <p:nvPr>
            <p:ph type="body" sz="quarter" idx="47" hasCustomPrompt="1"/>
          </p:nvPr>
        </p:nvSpPr>
        <p:spPr>
          <a:xfrm>
            <a:off x="3399702" y="4023111"/>
            <a:ext cx="1476375" cy="1146792"/>
          </a:xfrm>
        </p:spPr>
        <p:txBody>
          <a:bodyPr anchor="b">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a:t>
            </a:r>
          </a:p>
        </p:txBody>
      </p:sp>
      <p:sp>
        <p:nvSpPr>
          <p:cNvPr id="93" name="Text Placeholder 2">
            <a:extLst>
              <a:ext uri="{FF2B5EF4-FFF2-40B4-BE49-F238E27FC236}">
                <a16:creationId xmlns:a16="http://schemas.microsoft.com/office/drawing/2014/main" id="{DB6437F0-9EB7-3440-9418-F35D184642CE}"/>
              </a:ext>
            </a:extLst>
          </p:cNvPr>
          <p:cNvSpPr>
            <a:spLocks noGrp="1"/>
          </p:cNvSpPr>
          <p:nvPr>
            <p:ph type="body" sz="quarter" idx="48" hasCustomPrompt="1"/>
          </p:nvPr>
        </p:nvSpPr>
        <p:spPr>
          <a:xfrm>
            <a:off x="5635766" y="4023111"/>
            <a:ext cx="1476375" cy="1146792"/>
          </a:xfrm>
        </p:spPr>
        <p:txBody>
          <a:bodyPr anchor="b">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a:t>
            </a:r>
          </a:p>
        </p:txBody>
      </p:sp>
      <p:sp>
        <p:nvSpPr>
          <p:cNvPr id="94" name="Text Placeholder 2">
            <a:extLst>
              <a:ext uri="{FF2B5EF4-FFF2-40B4-BE49-F238E27FC236}">
                <a16:creationId xmlns:a16="http://schemas.microsoft.com/office/drawing/2014/main" id="{486E0FFA-6C9E-FE40-AEA9-EEEDA5885717}"/>
              </a:ext>
            </a:extLst>
          </p:cNvPr>
          <p:cNvSpPr>
            <a:spLocks noGrp="1"/>
          </p:cNvSpPr>
          <p:nvPr>
            <p:ph type="body" sz="quarter" idx="49" hasCustomPrompt="1"/>
          </p:nvPr>
        </p:nvSpPr>
        <p:spPr>
          <a:xfrm>
            <a:off x="7871830" y="4024549"/>
            <a:ext cx="1476375" cy="1146792"/>
          </a:xfrm>
        </p:spPr>
        <p:txBody>
          <a:bodyPr anchor="b">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a:t>
            </a:r>
          </a:p>
        </p:txBody>
      </p:sp>
      <p:sp>
        <p:nvSpPr>
          <p:cNvPr id="95" name="Text Placeholder 2">
            <a:extLst>
              <a:ext uri="{FF2B5EF4-FFF2-40B4-BE49-F238E27FC236}">
                <a16:creationId xmlns:a16="http://schemas.microsoft.com/office/drawing/2014/main" id="{3EFAE9E5-D890-6643-B064-737A4B5CAA2B}"/>
              </a:ext>
            </a:extLst>
          </p:cNvPr>
          <p:cNvSpPr>
            <a:spLocks noGrp="1"/>
          </p:cNvSpPr>
          <p:nvPr>
            <p:ph type="body" sz="quarter" idx="50" hasCustomPrompt="1"/>
          </p:nvPr>
        </p:nvSpPr>
        <p:spPr>
          <a:xfrm>
            <a:off x="10107894" y="4024549"/>
            <a:ext cx="1476375" cy="1146792"/>
          </a:xfrm>
        </p:spPr>
        <p:txBody>
          <a:bodyPr anchor="b">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a:t>
            </a:r>
          </a:p>
        </p:txBody>
      </p:sp>
      <p:sp>
        <p:nvSpPr>
          <p:cNvPr id="37" name="Text Placeholder 17">
            <a:extLst>
              <a:ext uri="{FF2B5EF4-FFF2-40B4-BE49-F238E27FC236}">
                <a16:creationId xmlns:a16="http://schemas.microsoft.com/office/drawing/2014/main" id="{944E83AE-FA04-9A47-ACE8-B818520CE305}"/>
              </a:ext>
            </a:extLst>
          </p:cNvPr>
          <p:cNvSpPr>
            <a:spLocks noGrp="1"/>
          </p:cNvSpPr>
          <p:nvPr>
            <p:ph type="body" sz="quarter" idx="51" hasCustomPrompt="1"/>
          </p:nvPr>
        </p:nvSpPr>
        <p:spPr>
          <a:xfrm>
            <a:off x="582457" y="1193187"/>
            <a:ext cx="6586464"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3716476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ver_Web of Science">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able, cup, white, sitting&#10;&#10;Description automatically generated">
            <a:extLst>
              <a:ext uri="{FF2B5EF4-FFF2-40B4-BE49-F238E27FC236}">
                <a16:creationId xmlns:a16="http://schemas.microsoft.com/office/drawing/2014/main" id="{5AB48D65-C009-5D4F-866F-50B93507BF4F}"/>
              </a:ext>
            </a:extLst>
          </p:cNvPr>
          <p:cNvPicPr>
            <a:picLocks noChangeAspect="1"/>
          </p:cNvPicPr>
          <p:nvPr/>
        </p:nvPicPr>
        <p:blipFill>
          <a:blip r:embed="rId2"/>
          <a:stretch>
            <a:fillRect/>
          </a:stretch>
        </p:blipFill>
        <p:spPr>
          <a:xfrm>
            <a:off x="0" y="0"/>
            <a:ext cx="12192000" cy="6858000"/>
          </a:xfrm>
          <a:prstGeom prst="rect">
            <a:avLst/>
          </a:prstGeom>
        </p:spPr>
      </p:pic>
      <p:sp>
        <p:nvSpPr>
          <p:cNvPr id="18" name="Text Placeholder 7">
            <a:extLst>
              <a:ext uri="{FF2B5EF4-FFF2-40B4-BE49-F238E27FC236}">
                <a16:creationId xmlns:a16="http://schemas.microsoft.com/office/drawing/2014/main" id="{ECFC459D-09DE-9A43-A89A-A735CB7D3C76}"/>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19" name="Text Placeholder 4">
            <a:extLst>
              <a:ext uri="{FF2B5EF4-FFF2-40B4-BE49-F238E27FC236}">
                <a16:creationId xmlns:a16="http://schemas.microsoft.com/office/drawing/2014/main" id="{195BE658-B3A1-364A-9812-80B61DF017E9}"/>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0" name="Text Placeholder 4">
            <a:extLst>
              <a:ext uri="{FF2B5EF4-FFF2-40B4-BE49-F238E27FC236}">
                <a16:creationId xmlns:a16="http://schemas.microsoft.com/office/drawing/2014/main" id="{E027921E-2623-2E44-9A9B-6D19247B86BE}"/>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1" name="Text Placeholder 4">
            <a:extLst>
              <a:ext uri="{FF2B5EF4-FFF2-40B4-BE49-F238E27FC236}">
                <a16:creationId xmlns:a16="http://schemas.microsoft.com/office/drawing/2014/main" id="{118A9E82-C015-804C-8308-20BFD64DF688}"/>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11" name="Picture 10" descr="A close up of a logo&#10;&#10;Description automatically generated">
            <a:extLst>
              <a:ext uri="{FF2B5EF4-FFF2-40B4-BE49-F238E27FC236}">
                <a16:creationId xmlns:a16="http://schemas.microsoft.com/office/drawing/2014/main" id="{FA921671-A78A-364B-BE26-F939BA1AC4EA}"/>
              </a:ext>
            </a:extLst>
          </p:cNvPr>
          <p:cNvPicPr>
            <a:picLocks noChangeAspect="1"/>
          </p:cNvPicPr>
          <p:nvPr/>
        </p:nvPicPr>
        <p:blipFill>
          <a:blip r:embed="rId3"/>
          <a:stretch>
            <a:fillRect/>
          </a:stretch>
        </p:blipFill>
        <p:spPr>
          <a:xfrm>
            <a:off x="377247" y="272807"/>
            <a:ext cx="2933700" cy="838200"/>
          </a:xfrm>
          <a:prstGeom prst="rect">
            <a:avLst/>
          </a:prstGeom>
        </p:spPr>
      </p:pic>
    </p:spTree>
    <p:extLst>
      <p:ext uri="{BB962C8B-B14F-4D97-AF65-F5344CB8AC3E}">
        <p14:creationId xmlns:p14="http://schemas.microsoft.com/office/powerpoint/2010/main" val="545610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allout_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2693AA-61B7-A146-B743-08A3418AA9E9}"/>
              </a:ext>
            </a:extLst>
          </p:cNvPr>
          <p:cNvSpPr/>
          <p:nvPr/>
        </p:nvSpPr>
        <p:spPr>
          <a:xfrm>
            <a:off x="0" y="407988"/>
            <a:ext cx="11784013" cy="5953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p:nvSpPr>
        <p:spPr>
          <a:xfrm>
            <a:off x="0" y="407988"/>
            <a:ext cx="11784013" cy="5953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70796" y="1268093"/>
            <a:ext cx="5803486" cy="3257328"/>
          </a:xfrm>
        </p:spPr>
        <p:txBody>
          <a:bodyPr wrap="square">
            <a:noAutofit/>
          </a:bodyPr>
          <a:lstStyle>
            <a:lvl1pPr marL="0" indent="0">
              <a:lnSpc>
                <a:spcPct val="85000"/>
              </a:lnSpc>
              <a:spcBef>
                <a:spcPts val="500"/>
              </a:spcBef>
              <a:buNone/>
              <a:defRPr sz="4600" b="1" spc="20" baseline="0">
                <a:solidFill>
                  <a:schemeClr val="tx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dirty="0"/>
              <a:t>Text on </a:t>
            </a:r>
            <a:r>
              <a:rPr lang="en-US" dirty="0" err="1"/>
              <a:t>colour</a:t>
            </a:r>
            <a:r>
              <a:rPr lang="en-US" dirty="0"/>
              <a:t> background</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2904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Tree>
    <p:extLst>
      <p:ext uri="{BB962C8B-B14F-4D97-AF65-F5344CB8AC3E}">
        <p14:creationId xmlns:p14="http://schemas.microsoft.com/office/powerpoint/2010/main" val="40199476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allout_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AB6A94-9F06-F54F-AD44-9AE2850E7CCD}"/>
              </a:ext>
            </a:extLst>
          </p:cNvPr>
          <p:cNvSpPr/>
          <p:nvPr/>
        </p:nvSpPr>
        <p:spPr>
          <a:xfrm>
            <a:off x="1" y="407988"/>
            <a:ext cx="11621204"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70796" y="1268093"/>
            <a:ext cx="5803486"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dirty="0"/>
              <a:t>Text on </a:t>
            </a:r>
            <a:r>
              <a:rPr lang="en-US" dirty="0" err="1"/>
              <a:t>colour</a:t>
            </a:r>
            <a:r>
              <a:rPr lang="en-US" dirty="0"/>
              <a:t> background</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Tree>
    <p:extLst>
      <p:ext uri="{BB962C8B-B14F-4D97-AF65-F5344CB8AC3E}">
        <p14:creationId xmlns:p14="http://schemas.microsoft.com/office/powerpoint/2010/main" val="38344154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allout_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0" y="407988"/>
            <a:ext cx="11621951" cy="59531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70049" y="1268093"/>
            <a:ext cx="5803486"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dirty="0"/>
              <a:t>Text on </a:t>
            </a:r>
            <a:r>
              <a:rPr lang="en-US" dirty="0" err="1"/>
              <a:t>colour</a:t>
            </a:r>
            <a:r>
              <a:rPr lang="en-US" dirty="0"/>
              <a:t> background</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552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Tree>
    <p:extLst>
      <p:ext uri="{BB962C8B-B14F-4D97-AF65-F5344CB8AC3E}">
        <p14:creationId xmlns:p14="http://schemas.microsoft.com/office/powerpoint/2010/main" val="6896939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allout_dark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1" y="407988"/>
            <a:ext cx="11593512" cy="5953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70049" y="1268093"/>
            <a:ext cx="5803486"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dirty="0"/>
              <a:t>Text on </a:t>
            </a:r>
            <a:r>
              <a:rPr lang="en-US" dirty="0" err="1"/>
              <a:t>colour</a:t>
            </a:r>
            <a:r>
              <a:rPr lang="en-US" dirty="0"/>
              <a:t> background</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552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Tree>
    <p:extLst>
      <p:ext uri="{BB962C8B-B14F-4D97-AF65-F5344CB8AC3E}">
        <p14:creationId xmlns:p14="http://schemas.microsoft.com/office/powerpoint/2010/main" val="25610201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_whi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632E09-C808-C343-91A7-C20324242EF7}"/>
              </a:ext>
            </a:extLst>
          </p:cNvPr>
          <p:cNvSpPr/>
          <p:nvPr/>
        </p:nvSpPr>
        <p:spPr>
          <a:xfrm>
            <a:off x="0" y="407988"/>
            <a:ext cx="11784013" cy="5953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p:nvSpPr>
        <p:spPr>
          <a:xfrm>
            <a:off x="0" y="407988"/>
            <a:ext cx="11784013" cy="5953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82749" y="1268093"/>
            <a:ext cx="8500926" cy="3257328"/>
          </a:xfrm>
        </p:spPr>
        <p:txBody>
          <a:bodyPr wrap="square">
            <a:noAutofit/>
          </a:bodyPr>
          <a:lstStyle>
            <a:lvl1pPr marL="0" indent="0">
              <a:lnSpc>
                <a:spcPct val="85000"/>
              </a:lnSpc>
              <a:spcBef>
                <a:spcPts val="500"/>
              </a:spcBef>
              <a:buNone/>
              <a:defRPr sz="4600" b="1" spc="20" baseline="0">
                <a:solidFill>
                  <a:schemeClr val="tx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dirty="0"/>
              <a:t>“insert quote”</a:t>
            </a:r>
          </a:p>
        </p:txBody>
      </p:sp>
      <p:sp>
        <p:nvSpPr>
          <p:cNvPr id="4" name="Text Placeholder 3">
            <a:extLst>
              <a:ext uri="{FF2B5EF4-FFF2-40B4-BE49-F238E27FC236}">
                <a16:creationId xmlns:a16="http://schemas.microsoft.com/office/drawing/2014/main" id="{AD37E2A3-B26D-A148-8D0C-46E789B4F282}"/>
              </a:ext>
            </a:extLst>
          </p:cNvPr>
          <p:cNvSpPr>
            <a:spLocks noGrp="1"/>
          </p:cNvSpPr>
          <p:nvPr>
            <p:ph type="body" sz="quarter" idx="14" hasCustomPrompt="1"/>
          </p:nvPr>
        </p:nvSpPr>
        <p:spPr>
          <a:xfrm>
            <a:off x="569635" y="4538391"/>
            <a:ext cx="3676650" cy="671069"/>
          </a:xfrm>
        </p:spPr>
        <p:txBody>
          <a:bodyPr wrap="none" anchor="b" anchorCtr="0">
            <a:noAutofit/>
          </a:bodyPr>
          <a:lstStyle>
            <a:lvl1pPr marL="0" indent="0">
              <a:buNone/>
              <a:defRPr sz="1400" b="1">
                <a:solidFill>
                  <a:schemeClr val="tx1"/>
                </a:solidFill>
              </a:defRPr>
            </a:lvl1pPr>
          </a:lstStyle>
          <a:p>
            <a:pPr lvl="0"/>
            <a:r>
              <a:rPr lang="en-US" dirty="0"/>
              <a:t>Insert name</a:t>
            </a:r>
          </a:p>
        </p:txBody>
      </p:sp>
      <p:sp>
        <p:nvSpPr>
          <p:cNvPr id="13" name="Text Placeholder 3">
            <a:extLst>
              <a:ext uri="{FF2B5EF4-FFF2-40B4-BE49-F238E27FC236}">
                <a16:creationId xmlns:a16="http://schemas.microsoft.com/office/drawing/2014/main" id="{FE5AD6B2-5A47-6642-BA9B-2703259194A2}"/>
              </a:ext>
            </a:extLst>
          </p:cNvPr>
          <p:cNvSpPr>
            <a:spLocks noGrp="1"/>
          </p:cNvSpPr>
          <p:nvPr>
            <p:ph type="body" sz="quarter" idx="15" hasCustomPrompt="1"/>
          </p:nvPr>
        </p:nvSpPr>
        <p:spPr>
          <a:xfrm>
            <a:off x="569635" y="5254855"/>
            <a:ext cx="4641850" cy="193899"/>
          </a:xfrm>
        </p:spPr>
        <p:txBody>
          <a:bodyPr wrap="square">
            <a:noAutofit/>
          </a:bodyPr>
          <a:lstStyle>
            <a:lvl1pPr marL="0" indent="0">
              <a:buNone/>
              <a:defRPr sz="1400">
                <a:solidFill>
                  <a:schemeClr val="tx1"/>
                </a:solidFill>
              </a:defRPr>
            </a:lvl1pPr>
          </a:lstStyle>
          <a:p>
            <a:pPr lvl="0"/>
            <a:r>
              <a:rPr lang="en-US" dirty="0"/>
              <a:t>insert title</a:t>
            </a:r>
          </a:p>
        </p:txBody>
      </p:sp>
      <p:sp>
        <p:nvSpPr>
          <p:cNvPr id="15" name="Text Placeholder 3">
            <a:extLst>
              <a:ext uri="{FF2B5EF4-FFF2-40B4-BE49-F238E27FC236}">
                <a16:creationId xmlns:a16="http://schemas.microsoft.com/office/drawing/2014/main" id="{10B5CA63-FAA7-A54B-B2E1-ACFA221C0190}"/>
              </a:ext>
            </a:extLst>
          </p:cNvPr>
          <p:cNvSpPr>
            <a:spLocks noGrp="1"/>
          </p:cNvSpPr>
          <p:nvPr>
            <p:ph type="body" sz="quarter" idx="16" hasCustomPrompt="1"/>
          </p:nvPr>
        </p:nvSpPr>
        <p:spPr>
          <a:xfrm>
            <a:off x="569635" y="5461724"/>
            <a:ext cx="4641850" cy="193899"/>
          </a:xfrm>
        </p:spPr>
        <p:txBody>
          <a:bodyPr wrap="square">
            <a:noAutofit/>
          </a:bodyPr>
          <a:lstStyle>
            <a:lvl1pPr marL="0" indent="0">
              <a:buNone/>
              <a:defRPr sz="1400">
                <a:solidFill>
                  <a:schemeClr val="tx1"/>
                </a:solidFill>
              </a:defRPr>
            </a:lvl1pPr>
          </a:lstStyle>
          <a:p>
            <a:pPr lvl="0"/>
            <a:r>
              <a:rPr lang="en-US" dirty="0"/>
              <a:t>insert company name</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Tree>
    <p:extLst>
      <p:ext uri="{BB962C8B-B14F-4D97-AF65-F5344CB8AC3E}">
        <p14:creationId xmlns:p14="http://schemas.microsoft.com/office/powerpoint/2010/main" val="1455124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_purp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34B8AE-ABB6-9047-ABDC-DF683CCDCAC1}"/>
              </a:ext>
            </a:extLst>
          </p:cNvPr>
          <p:cNvSpPr/>
          <p:nvPr/>
        </p:nvSpPr>
        <p:spPr>
          <a:xfrm>
            <a:off x="1" y="407988"/>
            <a:ext cx="11621950"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70049" y="1268093"/>
            <a:ext cx="8511762"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dirty="0"/>
              <a:t>“insert quote”</a:t>
            </a:r>
          </a:p>
        </p:txBody>
      </p:sp>
      <p:sp>
        <p:nvSpPr>
          <p:cNvPr id="4" name="Text Placeholder 3">
            <a:extLst>
              <a:ext uri="{FF2B5EF4-FFF2-40B4-BE49-F238E27FC236}">
                <a16:creationId xmlns:a16="http://schemas.microsoft.com/office/drawing/2014/main" id="{AD37E2A3-B26D-A148-8D0C-46E789B4F282}"/>
              </a:ext>
            </a:extLst>
          </p:cNvPr>
          <p:cNvSpPr>
            <a:spLocks noGrp="1"/>
          </p:cNvSpPr>
          <p:nvPr>
            <p:ph type="body" sz="quarter" idx="14" hasCustomPrompt="1"/>
          </p:nvPr>
        </p:nvSpPr>
        <p:spPr>
          <a:xfrm>
            <a:off x="569635" y="4538391"/>
            <a:ext cx="3676650" cy="671069"/>
          </a:xfrm>
        </p:spPr>
        <p:txBody>
          <a:bodyPr wrap="none" anchor="b" anchorCtr="0">
            <a:noAutofit/>
          </a:bodyPr>
          <a:lstStyle>
            <a:lvl1pPr marL="0" indent="0">
              <a:buNone/>
              <a:defRPr sz="1400" b="1">
                <a:solidFill>
                  <a:schemeClr val="bg1"/>
                </a:solidFill>
              </a:defRPr>
            </a:lvl1pPr>
          </a:lstStyle>
          <a:p>
            <a:pPr lvl="0"/>
            <a:r>
              <a:rPr lang="en-US" dirty="0"/>
              <a:t>Insert name</a:t>
            </a:r>
          </a:p>
        </p:txBody>
      </p:sp>
      <p:sp>
        <p:nvSpPr>
          <p:cNvPr id="13" name="Text Placeholder 3">
            <a:extLst>
              <a:ext uri="{FF2B5EF4-FFF2-40B4-BE49-F238E27FC236}">
                <a16:creationId xmlns:a16="http://schemas.microsoft.com/office/drawing/2014/main" id="{FE5AD6B2-5A47-6642-BA9B-2703259194A2}"/>
              </a:ext>
            </a:extLst>
          </p:cNvPr>
          <p:cNvSpPr>
            <a:spLocks noGrp="1"/>
          </p:cNvSpPr>
          <p:nvPr>
            <p:ph type="body" sz="quarter" idx="15" hasCustomPrompt="1"/>
          </p:nvPr>
        </p:nvSpPr>
        <p:spPr>
          <a:xfrm>
            <a:off x="569635" y="5254855"/>
            <a:ext cx="4641850" cy="193899"/>
          </a:xfrm>
        </p:spPr>
        <p:txBody>
          <a:bodyPr wrap="square">
            <a:noAutofit/>
          </a:bodyPr>
          <a:lstStyle>
            <a:lvl1pPr marL="0" indent="0">
              <a:buNone/>
              <a:defRPr sz="1400">
                <a:solidFill>
                  <a:schemeClr val="bg1"/>
                </a:solidFill>
              </a:defRPr>
            </a:lvl1pPr>
          </a:lstStyle>
          <a:p>
            <a:pPr lvl="0"/>
            <a:r>
              <a:rPr lang="en-US" dirty="0"/>
              <a:t>insert title</a:t>
            </a:r>
          </a:p>
        </p:txBody>
      </p:sp>
      <p:sp>
        <p:nvSpPr>
          <p:cNvPr id="15" name="Text Placeholder 3">
            <a:extLst>
              <a:ext uri="{FF2B5EF4-FFF2-40B4-BE49-F238E27FC236}">
                <a16:creationId xmlns:a16="http://schemas.microsoft.com/office/drawing/2014/main" id="{10B5CA63-FAA7-A54B-B2E1-ACFA221C0190}"/>
              </a:ext>
            </a:extLst>
          </p:cNvPr>
          <p:cNvSpPr>
            <a:spLocks noGrp="1"/>
          </p:cNvSpPr>
          <p:nvPr>
            <p:ph type="body" sz="quarter" idx="16" hasCustomPrompt="1"/>
          </p:nvPr>
        </p:nvSpPr>
        <p:spPr>
          <a:xfrm>
            <a:off x="569635" y="5461724"/>
            <a:ext cx="4641850" cy="193899"/>
          </a:xfrm>
        </p:spPr>
        <p:txBody>
          <a:bodyPr wrap="square">
            <a:noAutofit/>
          </a:bodyPr>
          <a:lstStyle>
            <a:lvl1pPr marL="0" indent="0">
              <a:buNone/>
              <a:defRPr sz="1400">
                <a:solidFill>
                  <a:schemeClr val="bg1"/>
                </a:solidFill>
              </a:defRPr>
            </a:lvl1pPr>
          </a:lstStyle>
          <a:p>
            <a:pPr lvl="0"/>
            <a:r>
              <a:rPr lang="en-US" dirty="0"/>
              <a:t>insert company name</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Tree>
    <p:extLst>
      <p:ext uri="{BB962C8B-B14F-4D97-AF65-F5344CB8AC3E}">
        <p14:creationId xmlns:p14="http://schemas.microsoft.com/office/powerpoint/2010/main" val="37680312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_te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34B8AE-ABB6-9047-ABDC-DF683CCDCAC1}"/>
              </a:ext>
            </a:extLst>
          </p:cNvPr>
          <p:cNvSpPr/>
          <p:nvPr/>
        </p:nvSpPr>
        <p:spPr>
          <a:xfrm>
            <a:off x="1" y="407988"/>
            <a:ext cx="11621950" cy="59531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70049" y="1268093"/>
            <a:ext cx="8511762"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dirty="0"/>
              <a:t>“insert quote”</a:t>
            </a:r>
          </a:p>
        </p:txBody>
      </p:sp>
      <p:sp>
        <p:nvSpPr>
          <p:cNvPr id="4" name="Text Placeholder 3">
            <a:extLst>
              <a:ext uri="{FF2B5EF4-FFF2-40B4-BE49-F238E27FC236}">
                <a16:creationId xmlns:a16="http://schemas.microsoft.com/office/drawing/2014/main" id="{AD37E2A3-B26D-A148-8D0C-46E789B4F282}"/>
              </a:ext>
            </a:extLst>
          </p:cNvPr>
          <p:cNvSpPr>
            <a:spLocks noGrp="1"/>
          </p:cNvSpPr>
          <p:nvPr>
            <p:ph type="body" sz="quarter" idx="14" hasCustomPrompt="1"/>
          </p:nvPr>
        </p:nvSpPr>
        <p:spPr>
          <a:xfrm>
            <a:off x="569635" y="4538391"/>
            <a:ext cx="3676650" cy="671069"/>
          </a:xfrm>
        </p:spPr>
        <p:txBody>
          <a:bodyPr wrap="none" anchor="b" anchorCtr="0">
            <a:noAutofit/>
          </a:bodyPr>
          <a:lstStyle>
            <a:lvl1pPr marL="0" indent="0">
              <a:buNone/>
              <a:defRPr sz="1400" b="1">
                <a:solidFill>
                  <a:schemeClr val="bg1"/>
                </a:solidFill>
              </a:defRPr>
            </a:lvl1pPr>
          </a:lstStyle>
          <a:p>
            <a:pPr lvl="0"/>
            <a:r>
              <a:rPr lang="en-US" dirty="0"/>
              <a:t>Insert name</a:t>
            </a:r>
          </a:p>
        </p:txBody>
      </p:sp>
      <p:sp>
        <p:nvSpPr>
          <p:cNvPr id="13" name="Text Placeholder 3">
            <a:extLst>
              <a:ext uri="{FF2B5EF4-FFF2-40B4-BE49-F238E27FC236}">
                <a16:creationId xmlns:a16="http://schemas.microsoft.com/office/drawing/2014/main" id="{FE5AD6B2-5A47-6642-BA9B-2703259194A2}"/>
              </a:ext>
            </a:extLst>
          </p:cNvPr>
          <p:cNvSpPr>
            <a:spLocks noGrp="1"/>
          </p:cNvSpPr>
          <p:nvPr>
            <p:ph type="body" sz="quarter" idx="15" hasCustomPrompt="1"/>
          </p:nvPr>
        </p:nvSpPr>
        <p:spPr>
          <a:xfrm>
            <a:off x="569635" y="5254855"/>
            <a:ext cx="4641850" cy="193899"/>
          </a:xfrm>
        </p:spPr>
        <p:txBody>
          <a:bodyPr wrap="square">
            <a:noAutofit/>
          </a:bodyPr>
          <a:lstStyle>
            <a:lvl1pPr marL="0" indent="0">
              <a:buNone/>
              <a:defRPr sz="1400">
                <a:solidFill>
                  <a:schemeClr val="bg1"/>
                </a:solidFill>
              </a:defRPr>
            </a:lvl1pPr>
          </a:lstStyle>
          <a:p>
            <a:pPr lvl="0"/>
            <a:r>
              <a:rPr lang="en-US" dirty="0"/>
              <a:t>insert title</a:t>
            </a:r>
          </a:p>
        </p:txBody>
      </p:sp>
      <p:sp>
        <p:nvSpPr>
          <p:cNvPr id="15" name="Text Placeholder 3">
            <a:extLst>
              <a:ext uri="{FF2B5EF4-FFF2-40B4-BE49-F238E27FC236}">
                <a16:creationId xmlns:a16="http://schemas.microsoft.com/office/drawing/2014/main" id="{10B5CA63-FAA7-A54B-B2E1-ACFA221C0190}"/>
              </a:ext>
            </a:extLst>
          </p:cNvPr>
          <p:cNvSpPr>
            <a:spLocks noGrp="1"/>
          </p:cNvSpPr>
          <p:nvPr>
            <p:ph type="body" sz="quarter" idx="16" hasCustomPrompt="1"/>
          </p:nvPr>
        </p:nvSpPr>
        <p:spPr>
          <a:xfrm>
            <a:off x="569635" y="5461724"/>
            <a:ext cx="4641850" cy="193899"/>
          </a:xfrm>
        </p:spPr>
        <p:txBody>
          <a:bodyPr wrap="square">
            <a:noAutofit/>
          </a:bodyPr>
          <a:lstStyle>
            <a:lvl1pPr marL="0" indent="0">
              <a:buNone/>
              <a:defRPr sz="1400">
                <a:solidFill>
                  <a:schemeClr val="bg1"/>
                </a:solidFill>
              </a:defRPr>
            </a:lvl1pPr>
          </a:lstStyle>
          <a:p>
            <a:pPr lvl="0"/>
            <a:r>
              <a:rPr lang="en-US" dirty="0"/>
              <a:t>insert company name</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Tree>
    <p:extLst>
      <p:ext uri="{BB962C8B-B14F-4D97-AF65-F5344CB8AC3E}">
        <p14:creationId xmlns:p14="http://schemas.microsoft.com/office/powerpoint/2010/main" val="542446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_dark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0" y="407988"/>
            <a:ext cx="11609251" cy="5953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82749" y="1268093"/>
            <a:ext cx="8511762"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dirty="0"/>
              <a:t>“insert quote”</a:t>
            </a:r>
          </a:p>
        </p:txBody>
      </p:sp>
      <p:sp>
        <p:nvSpPr>
          <p:cNvPr id="4" name="Text Placeholder 3">
            <a:extLst>
              <a:ext uri="{FF2B5EF4-FFF2-40B4-BE49-F238E27FC236}">
                <a16:creationId xmlns:a16="http://schemas.microsoft.com/office/drawing/2014/main" id="{AD37E2A3-B26D-A148-8D0C-46E789B4F282}"/>
              </a:ext>
            </a:extLst>
          </p:cNvPr>
          <p:cNvSpPr>
            <a:spLocks noGrp="1"/>
          </p:cNvSpPr>
          <p:nvPr>
            <p:ph type="body" sz="quarter" idx="14" hasCustomPrompt="1"/>
          </p:nvPr>
        </p:nvSpPr>
        <p:spPr>
          <a:xfrm>
            <a:off x="582335" y="4538391"/>
            <a:ext cx="3676650" cy="671069"/>
          </a:xfrm>
        </p:spPr>
        <p:txBody>
          <a:bodyPr wrap="none" anchor="b" anchorCtr="0">
            <a:noAutofit/>
          </a:bodyPr>
          <a:lstStyle>
            <a:lvl1pPr marL="0" indent="0">
              <a:buNone/>
              <a:defRPr sz="1400" b="1">
                <a:solidFill>
                  <a:schemeClr val="bg1"/>
                </a:solidFill>
              </a:defRPr>
            </a:lvl1pPr>
          </a:lstStyle>
          <a:p>
            <a:pPr lvl="0"/>
            <a:r>
              <a:rPr lang="en-US" dirty="0"/>
              <a:t>Insert name</a:t>
            </a:r>
          </a:p>
        </p:txBody>
      </p:sp>
      <p:sp>
        <p:nvSpPr>
          <p:cNvPr id="13" name="Text Placeholder 3">
            <a:extLst>
              <a:ext uri="{FF2B5EF4-FFF2-40B4-BE49-F238E27FC236}">
                <a16:creationId xmlns:a16="http://schemas.microsoft.com/office/drawing/2014/main" id="{FE5AD6B2-5A47-6642-BA9B-2703259194A2}"/>
              </a:ext>
            </a:extLst>
          </p:cNvPr>
          <p:cNvSpPr>
            <a:spLocks noGrp="1"/>
          </p:cNvSpPr>
          <p:nvPr>
            <p:ph type="body" sz="quarter" idx="15" hasCustomPrompt="1"/>
          </p:nvPr>
        </p:nvSpPr>
        <p:spPr>
          <a:xfrm>
            <a:off x="582335" y="5254855"/>
            <a:ext cx="4641850" cy="193899"/>
          </a:xfrm>
        </p:spPr>
        <p:txBody>
          <a:bodyPr wrap="square">
            <a:noAutofit/>
          </a:bodyPr>
          <a:lstStyle>
            <a:lvl1pPr marL="0" indent="0">
              <a:buNone/>
              <a:defRPr sz="1400">
                <a:solidFill>
                  <a:schemeClr val="bg1"/>
                </a:solidFill>
              </a:defRPr>
            </a:lvl1pPr>
          </a:lstStyle>
          <a:p>
            <a:pPr lvl="0"/>
            <a:r>
              <a:rPr lang="en-US" dirty="0"/>
              <a:t>insert title</a:t>
            </a:r>
          </a:p>
        </p:txBody>
      </p:sp>
      <p:sp>
        <p:nvSpPr>
          <p:cNvPr id="15" name="Text Placeholder 3">
            <a:extLst>
              <a:ext uri="{FF2B5EF4-FFF2-40B4-BE49-F238E27FC236}">
                <a16:creationId xmlns:a16="http://schemas.microsoft.com/office/drawing/2014/main" id="{10B5CA63-FAA7-A54B-B2E1-ACFA221C0190}"/>
              </a:ext>
            </a:extLst>
          </p:cNvPr>
          <p:cNvSpPr>
            <a:spLocks noGrp="1"/>
          </p:cNvSpPr>
          <p:nvPr>
            <p:ph type="body" sz="quarter" idx="16" hasCustomPrompt="1"/>
          </p:nvPr>
        </p:nvSpPr>
        <p:spPr>
          <a:xfrm>
            <a:off x="582335" y="5461724"/>
            <a:ext cx="4641850" cy="193899"/>
          </a:xfrm>
        </p:spPr>
        <p:txBody>
          <a:bodyPr wrap="square">
            <a:noAutofit/>
          </a:bodyPr>
          <a:lstStyle>
            <a:lvl1pPr marL="0" indent="0">
              <a:buNone/>
              <a:defRPr sz="1400">
                <a:solidFill>
                  <a:schemeClr val="bg1"/>
                </a:solidFill>
              </a:defRPr>
            </a:lvl1pPr>
          </a:lstStyle>
          <a:p>
            <a:pPr lvl="0"/>
            <a:r>
              <a:rPr lang="en-US" dirty="0"/>
              <a:t>insert company name</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80D4CD1F-3ABF-4AB2-AA63-3A3D76DF83A0}" type="slidenum">
              <a:rPr lang="en-US" smtClean="0"/>
              <a:t>‹#›</a:t>
            </a:fld>
            <a:endParaRPr lang="en-US"/>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2020 Clarivate Analytics</a:t>
            </a:r>
          </a:p>
        </p:txBody>
      </p:sp>
    </p:spTree>
    <p:extLst>
      <p:ext uri="{BB962C8B-B14F-4D97-AF65-F5344CB8AC3E}">
        <p14:creationId xmlns:p14="http://schemas.microsoft.com/office/powerpoint/2010/main" val="10133564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ack Cover_Clarivate_CM hero">
    <p:bg>
      <p:bgPr>
        <a:solidFill>
          <a:schemeClr val="bg1"/>
        </a:solidFill>
        <a:effectLst/>
      </p:bgPr>
    </p:bg>
    <p:spTree>
      <p:nvGrpSpPr>
        <p:cNvPr id="1" name=""/>
        <p:cNvGrpSpPr/>
        <p:nvPr/>
      </p:nvGrpSpPr>
      <p:grpSpPr>
        <a:xfrm>
          <a:off x="0" y="0"/>
          <a:ext cx="0" cy="0"/>
          <a:chOff x="0" y="0"/>
          <a:chExt cx="0" cy="0"/>
        </a:xfrm>
      </p:grpSpPr>
      <p:pic>
        <p:nvPicPr>
          <p:cNvPr id="3" name="Picture 2" descr="A close up of a plastic container&#10;&#10;Description automatically generated">
            <a:extLst>
              <a:ext uri="{FF2B5EF4-FFF2-40B4-BE49-F238E27FC236}">
                <a16:creationId xmlns:a16="http://schemas.microsoft.com/office/drawing/2014/main" id="{332B43DC-9386-8E47-80BD-1A1DC4D49562}"/>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pic>
        <p:nvPicPr>
          <p:cNvPr id="11" name="Picture 10" descr="A close up of a flower&#10;&#10;Description automatically generated">
            <a:extLst>
              <a:ext uri="{FF2B5EF4-FFF2-40B4-BE49-F238E27FC236}">
                <a16:creationId xmlns:a16="http://schemas.microsoft.com/office/drawing/2014/main" id="{4F8587C1-114E-E940-B1C2-6D7E789DFF2F}"/>
              </a:ext>
            </a:extLst>
          </p:cNvPr>
          <p:cNvPicPr>
            <a:picLocks noChangeAspect="1"/>
          </p:cNvPicPr>
          <p:nvPr/>
        </p:nvPicPr>
        <p:blipFill>
          <a:blip r:embed="rId3"/>
          <a:stretch>
            <a:fillRect/>
          </a:stretch>
        </p:blipFill>
        <p:spPr>
          <a:xfrm>
            <a:off x="352670" y="265773"/>
            <a:ext cx="2799590" cy="838200"/>
          </a:xfrm>
          <a:prstGeom prst="rect">
            <a:avLst/>
          </a:prstGeom>
        </p:spPr>
      </p:pic>
      <p:sp>
        <p:nvSpPr>
          <p:cNvPr id="20" name="TextBox 19">
            <a:extLst>
              <a:ext uri="{FF2B5EF4-FFF2-40B4-BE49-F238E27FC236}">
                <a16:creationId xmlns:a16="http://schemas.microsoft.com/office/drawing/2014/main" id="{7A78CF66-AC98-BE4E-9653-09195FD48CF4}"/>
              </a:ext>
            </a:extLst>
          </p:cNvPr>
          <p:cNvSpPr txBox="1"/>
          <p:nvPr/>
        </p:nvSpPr>
        <p:spPr bwMode="gray">
          <a:xfrm>
            <a:off x="571780" y="6431279"/>
            <a:ext cx="680946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spTree>
    <p:extLst>
      <p:ext uri="{BB962C8B-B14F-4D97-AF65-F5344CB8AC3E}">
        <p14:creationId xmlns:p14="http://schemas.microsoft.com/office/powerpoint/2010/main" val="57927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ack Cover_Clarivate_WS hero">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able, cup, white, sitting&#10;&#10;Description automatically generated">
            <a:extLst>
              <a:ext uri="{FF2B5EF4-FFF2-40B4-BE49-F238E27FC236}">
                <a16:creationId xmlns:a16="http://schemas.microsoft.com/office/drawing/2014/main" id="{57ED60FB-E1DA-CA4A-AF90-59CE56BAEB9E}"/>
              </a:ext>
            </a:extLst>
          </p:cNvPr>
          <p:cNvPicPr>
            <a:picLocks noChangeAspect="1"/>
          </p:cNvPicPr>
          <p:nvPr/>
        </p:nvPicPr>
        <p:blipFill>
          <a:blip r:embed="rId2"/>
          <a:stretch>
            <a:fillRect/>
          </a:stretch>
        </p:blipFill>
        <p:spPr>
          <a:xfrm>
            <a:off x="0" y="0"/>
            <a:ext cx="12192000" cy="6858000"/>
          </a:xfrm>
          <a:prstGeom prst="rect">
            <a:avLst/>
          </a:prstGeom>
        </p:spPr>
      </p:pic>
      <p:sp>
        <p:nvSpPr>
          <p:cNvPr id="14" name="Text Placeholder 7">
            <a:extLst>
              <a:ext uri="{FF2B5EF4-FFF2-40B4-BE49-F238E27FC236}">
                <a16:creationId xmlns:a16="http://schemas.microsoft.com/office/drawing/2014/main" id="{2C517032-C595-E541-8CCD-BC7A2DD3D159}"/>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9" name="Text Placeholder 17">
            <a:extLst>
              <a:ext uri="{FF2B5EF4-FFF2-40B4-BE49-F238E27FC236}">
                <a16:creationId xmlns:a16="http://schemas.microsoft.com/office/drawing/2014/main" id="{5C436D6C-87B6-554D-BC0E-98C6E851A7D8}"/>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20" name="Text Placeholder 17">
            <a:extLst>
              <a:ext uri="{FF2B5EF4-FFF2-40B4-BE49-F238E27FC236}">
                <a16:creationId xmlns:a16="http://schemas.microsoft.com/office/drawing/2014/main" id="{CFB14D3A-EFEC-534F-8C52-C92A71088DB8}"/>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21" name="Text Placeholder 17">
            <a:extLst>
              <a:ext uri="{FF2B5EF4-FFF2-40B4-BE49-F238E27FC236}">
                <a16:creationId xmlns:a16="http://schemas.microsoft.com/office/drawing/2014/main" id="{6D56392D-C7AD-1447-971F-5EDA99FF9B20}"/>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22" name="Text Placeholder 17">
            <a:extLst>
              <a:ext uri="{FF2B5EF4-FFF2-40B4-BE49-F238E27FC236}">
                <a16:creationId xmlns:a16="http://schemas.microsoft.com/office/drawing/2014/main" id="{1ED9CA70-FC58-3F4C-9D6F-7D067DB5B86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pic>
        <p:nvPicPr>
          <p:cNvPr id="11" name="Picture 10" descr="A close up of a flower&#10;&#10;Description automatically generated">
            <a:extLst>
              <a:ext uri="{FF2B5EF4-FFF2-40B4-BE49-F238E27FC236}">
                <a16:creationId xmlns:a16="http://schemas.microsoft.com/office/drawing/2014/main" id="{A82FD40F-8457-3946-B29E-65D0150E2096}"/>
              </a:ext>
            </a:extLst>
          </p:cNvPr>
          <p:cNvPicPr>
            <a:picLocks noChangeAspect="1"/>
          </p:cNvPicPr>
          <p:nvPr/>
        </p:nvPicPr>
        <p:blipFill>
          <a:blip r:embed="rId3"/>
          <a:stretch>
            <a:fillRect/>
          </a:stretch>
        </p:blipFill>
        <p:spPr>
          <a:xfrm>
            <a:off x="352670" y="265773"/>
            <a:ext cx="2799590" cy="838200"/>
          </a:xfrm>
          <a:prstGeom prst="rect">
            <a:avLst/>
          </a:prstGeom>
        </p:spPr>
      </p:pic>
      <p:sp>
        <p:nvSpPr>
          <p:cNvPr id="15" name="TextBox 14">
            <a:extLst>
              <a:ext uri="{FF2B5EF4-FFF2-40B4-BE49-F238E27FC236}">
                <a16:creationId xmlns:a16="http://schemas.microsoft.com/office/drawing/2014/main" id="{641B64B8-CCC2-2943-A1F6-A77B2D3CBC24}"/>
              </a:ext>
            </a:extLst>
          </p:cNvPr>
          <p:cNvSpPr txBox="1"/>
          <p:nvPr/>
        </p:nvSpPr>
        <p:spPr bwMode="gray">
          <a:xfrm>
            <a:off x="571780" y="6431279"/>
            <a:ext cx="676882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spTree>
    <p:extLst>
      <p:ext uri="{BB962C8B-B14F-4D97-AF65-F5344CB8AC3E}">
        <p14:creationId xmlns:p14="http://schemas.microsoft.com/office/powerpoint/2010/main" val="560407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ver_Derw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white, bird, man, air&#10;&#10;Description automatically generated">
            <a:extLst>
              <a:ext uri="{FF2B5EF4-FFF2-40B4-BE49-F238E27FC236}">
                <a16:creationId xmlns:a16="http://schemas.microsoft.com/office/drawing/2014/main" id="{D4CEED42-649A-CD49-B7BE-29B03EA134CD}"/>
              </a:ext>
            </a:extLst>
          </p:cNvPr>
          <p:cNvPicPr>
            <a:picLocks noChangeAspect="1"/>
          </p:cNvPicPr>
          <p:nvPr/>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8" name="Picture 7" descr="A close up of a logo&#10;&#10;Description automatically generated">
            <a:extLst>
              <a:ext uri="{FF2B5EF4-FFF2-40B4-BE49-F238E27FC236}">
                <a16:creationId xmlns:a16="http://schemas.microsoft.com/office/drawing/2014/main" id="{63D4B75D-47AD-FE4F-B337-DCB23F0A72AA}"/>
              </a:ext>
            </a:extLst>
          </p:cNvPr>
          <p:cNvPicPr>
            <a:picLocks noChangeAspect="1"/>
          </p:cNvPicPr>
          <p:nvPr/>
        </p:nvPicPr>
        <p:blipFill>
          <a:blip r:embed="rId3"/>
          <a:stretch>
            <a:fillRect/>
          </a:stretch>
        </p:blipFill>
        <p:spPr>
          <a:xfrm>
            <a:off x="377247" y="272807"/>
            <a:ext cx="1905000" cy="838200"/>
          </a:xfrm>
          <a:prstGeom prst="rect">
            <a:avLst/>
          </a:prstGeom>
        </p:spPr>
      </p:pic>
    </p:spTree>
    <p:extLst>
      <p:ext uri="{BB962C8B-B14F-4D97-AF65-F5344CB8AC3E}">
        <p14:creationId xmlns:p14="http://schemas.microsoft.com/office/powerpoint/2010/main" val="35141839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ack Cover_Clarivate_DW Hero">
    <p:bg>
      <p:bgPr>
        <a:solidFill>
          <a:schemeClr val="bg1"/>
        </a:solidFill>
        <a:effectLst/>
      </p:bgPr>
    </p:bg>
    <p:spTree>
      <p:nvGrpSpPr>
        <p:cNvPr id="1" name=""/>
        <p:cNvGrpSpPr/>
        <p:nvPr/>
      </p:nvGrpSpPr>
      <p:grpSpPr>
        <a:xfrm>
          <a:off x="0" y="0"/>
          <a:ext cx="0" cy="0"/>
          <a:chOff x="0" y="0"/>
          <a:chExt cx="0" cy="0"/>
        </a:xfrm>
      </p:grpSpPr>
      <p:pic>
        <p:nvPicPr>
          <p:cNvPr id="10" name="Picture 9" descr="A close up of a white wall&#10;&#10;Description automatically generated">
            <a:extLst>
              <a:ext uri="{FF2B5EF4-FFF2-40B4-BE49-F238E27FC236}">
                <a16:creationId xmlns:a16="http://schemas.microsoft.com/office/drawing/2014/main" id="{E1A4A7CC-FE4B-0A41-A69B-43492A9D17B1}"/>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78B401C6-F2E9-6347-81DD-A37A6B591D6D}"/>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3" name="Text Placeholder 17">
            <a:extLst>
              <a:ext uri="{FF2B5EF4-FFF2-40B4-BE49-F238E27FC236}">
                <a16:creationId xmlns:a16="http://schemas.microsoft.com/office/drawing/2014/main" id="{B755A422-F667-7648-9AE3-7B7DA3477659}"/>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14" name="Text Placeholder 17">
            <a:extLst>
              <a:ext uri="{FF2B5EF4-FFF2-40B4-BE49-F238E27FC236}">
                <a16:creationId xmlns:a16="http://schemas.microsoft.com/office/drawing/2014/main" id="{B164CEAC-99BD-7440-B53F-7DC01748A368}"/>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16" name="Text Placeholder 17">
            <a:extLst>
              <a:ext uri="{FF2B5EF4-FFF2-40B4-BE49-F238E27FC236}">
                <a16:creationId xmlns:a16="http://schemas.microsoft.com/office/drawing/2014/main" id="{CC9E0E14-572B-254C-AF61-E302630AFCA0}"/>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17" name="Text Placeholder 17">
            <a:extLst>
              <a:ext uri="{FF2B5EF4-FFF2-40B4-BE49-F238E27FC236}">
                <a16:creationId xmlns:a16="http://schemas.microsoft.com/office/drawing/2014/main" id="{9E120B9B-7B42-D04B-826B-F01930C83F4D}"/>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sp>
        <p:nvSpPr>
          <p:cNvPr id="9" name="TextBox 8">
            <a:extLst>
              <a:ext uri="{FF2B5EF4-FFF2-40B4-BE49-F238E27FC236}">
                <a16:creationId xmlns:a16="http://schemas.microsoft.com/office/drawing/2014/main" id="{2C9A8E32-7B13-694D-894E-DB2738815173}"/>
              </a:ext>
            </a:extLst>
          </p:cNvPr>
          <p:cNvSpPr txBox="1"/>
          <p:nvPr/>
        </p:nvSpPr>
        <p:spPr bwMode="gray">
          <a:xfrm>
            <a:off x="571780" y="6340186"/>
            <a:ext cx="679930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pic>
        <p:nvPicPr>
          <p:cNvPr id="11" name="Picture 10" descr="A close up of a flower&#10;&#10;Description automatically generated">
            <a:extLst>
              <a:ext uri="{FF2B5EF4-FFF2-40B4-BE49-F238E27FC236}">
                <a16:creationId xmlns:a16="http://schemas.microsoft.com/office/drawing/2014/main" id="{9C70171F-E263-3740-9F41-4CFBBCF42315}"/>
              </a:ext>
            </a:extLst>
          </p:cNvPr>
          <p:cNvPicPr>
            <a:picLocks noChangeAspect="1"/>
          </p:cNvPicPr>
          <p:nvPr/>
        </p:nvPicPr>
        <p:blipFill>
          <a:blip r:embed="rId3"/>
          <a:stretch>
            <a:fillRect/>
          </a:stretch>
        </p:blipFill>
        <p:spPr>
          <a:xfrm>
            <a:off x="352670" y="265773"/>
            <a:ext cx="2799590" cy="838200"/>
          </a:xfrm>
          <a:prstGeom prst="rect">
            <a:avLst/>
          </a:prstGeom>
        </p:spPr>
      </p:pic>
    </p:spTree>
    <p:extLst>
      <p:ext uri="{BB962C8B-B14F-4D97-AF65-F5344CB8AC3E}">
        <p14:creationId xmlns:p14="http://schemas.microsoft.com/office/powerpoint/2010/main" val="5029815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ack Cover_Clarivate_MM hero">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table, sitting, white&#10;&#10;Description automatically generated">
            <a:extLst>
              <a:ext uri="{FF2B5EF4-FFF2-40B4-BE49-F238E27FC236}">
                <a16:creationId xmlns:a16="http://schemas.microsoft.com/office/drawing/2014/main" id="{B9BE97B2-9D50-B34A-9700-27C9E150D86E}"/>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pic>
        <p:nvPicPr>
          <p:cNvPr id="11" name="Picture 10" descr="A close up of a flower&#10;&#10;Description automatically generated">
            <a:extLst>
              <a:ext uri="{FF2B5EF4-FFF2-40B4-BE49-F238E27FC236}">
                <a16:creationId xmlns:a16="http://schemas.microsoft.com/office/drawing/2014/main" id="{4F8587C1-114E-E940-B1C2-6D7E789DFF2F}"/>
              </a:ext>
            </a:extLst>
          </p:cNvPr>
          <p:cNvPicPr>
            <a:picLocks noChangeAspect="1"/>
          </p:cNvPicPr>
          <p:nvPr/>
        </p:nvPicPr>
        <p:blipFill>
          <a:blip r:embed="rId3"/>
          <a:stretch>
            <a:fillRect/>
          </a:stretch>
        </p:blipFill>
        <p:spPr>
          <a:xfrm>
            <a:off x="352670" y="265773"/>
            <a:ext cx="2799590" cy="838200"/>
          </a:xfrm>
          <a:prstGeom prst="rect">
            <a:avLst/>
          </a:prstGeom>
        </p:spPr>
      </p:pic>
      <p:sp>
        <p:nvSpPr>
          <p:cNvPr id="18" name="TextBox 17">
            <a:extLst>
              <a:ext uri="{FF2B5EF4-FFF2-40B4-BE49-F238E27FC236}">
                <a16:creationId xmlns:a16="http://schemas.microsoft.com/office/drawing/2014/main" id="{593C3863-E271-D84A-8FF9-26A4C21B87D1}"/>
              </a:ext>
            </a:extLst>
          </p:cNvPr>
          <p:cNvSpPr txBox="1"/>
          <p:nvPr/>
        </p:nvSpPr>
        <p:spPr bwMode="gray">
          <a:xfrm>
            <a:off x="571780" y="6340186"/>
            <a:ext cx="681962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spTree>
    <p:extLst>
      <p:ext uri="{BB962C8B-B14F-4D97-AF65-F5344CB8AC3E}">
        <p14:creationId xmlns:p14="http://schemas.microsoft.com/office/powerpoint/2010/main" val="11028852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ack cover_Clarivate_CT hero">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white, holding, game&#10;&#10;Description automatically generated">
            <a:extLst>
              <a:ext uri="{FF2B5EF4-FFF2-40B4-BE49-F238E27FC236}">
                <a16:creationId xmlns:a16="http://schemas.microsoft.com/office/drawing/2014/main" id="{7059E7D5-F512-4146-B5A1-0A479D28DAD8}"/>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pic>
        <p:nvPicPr>
          <p:cNvPr id="11" name="Picture 10" descr="A close up of a flower&#10;&#10;Description automatically generated">
            <a:extLst>
              <a:ext uri="{FF2B5EF4-FFF2-40B4-BE49-F238E27FC236}">
                <a16:creationId xmlns:a16="http://schemas.microsoft.com/office/drawing/2014/main" id="{4F8587C1-114E-E940-B1C2-6D7E789DFF2F}"/>
              </a:ext>
            </a:extLst>
          </p:cNvPr>
          <p:cNvPicPr>
            <a:picLocks noChangeAspect="1"/>
          </p:cNvPicPr>
          <p:nvPr/>
        </p:nvPicPr>
        <p:blipFill>
          <a:blip r:embed="rId3"/>
          <a:stretch>
            <a:fillRect/>
          </a:stretch>
        </p:blipFill>
        <p:spPr>
          <a:xfrm>
            <a:off x="352670" y="265773"/>
            <a:ext cx="2799590" cy="838200"/>
          </a:xfrm>
          <a:prstGeom prst="rect">
            <a:avLst/>
          </a:prstGeom>
        </p:spPr>
      </p:pic>
      <p:sp>
        <p:nvSpPr>
          <p:cNvPr id="19" name="TextBox 18">
            <a:extLst>
              <a:ext uri="{FF2B5EF4-FFF2-40B4-BE49-F238E27FC236}">
                <a16:creationId xmlns:a16="http://schemas.microsoft.com/office/drawing/2014/main" id="{EAE97A46-BE7E-AD49-B0EC-26BE61F16EE7}"/>
              </a:ext>
            </a:extLst>
          </p:cNvPr>
          <p:cNvSpPr txBox="1"/>
          <p:nvPr/>
        </p:nvSpPr>
        <p:spPr bwMode="gray">
          <a:xfrm>
            <a:off x="571780" y="6340186"/>
            <a:ext cx="664690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spTree>
    <p:extLst>
      <p:ext uri="{BB962C8B-B14F-4D97-AF65-F5344CB8AC3E}">
        <p14:creationId xmlns:p14="http://schemas.microsoft.com/office/powerpoint/2010/main" val="40238575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ack cover_CompuMark">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keyboard, computer, sitting&#10;&#10;Description automatically generated">
            <a:extLst>
              <a:ext uri="{FF2B5EF4-FFF2-40B4-BE49-F238E27FC236}">
                <a16:creationId xmlns:a16="http://schemas.microsoft.com/office/drawing/2014/main" id="{3FDC8B9C-0C2E-7B46-AADF-36443C4D0066}"/>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sp>
        <p:nvSpPr>
          <p:cNvPr id="20" name="TextBox 19">
            <a:extLst>
              <a:ext uri="{FF2B5EF4-FFF2-40B4-BE49-F238E27FC236}">
                <a16:creationId xmlns:a16="http://schemas.microsoft.com/office/drawing/2014/main" id="{7A78CF66-AC98-BE4E-9653-09195FD48CF4}"/>
              </a:ext>
            </a:extLst>
          </p:cNvPr>
          <p:cNvSpPr txBox="1"/>
          <p:nvPr/>
        </p:nvSpPr>
        <p:spPr bwMode="gray">
          <a:xfrm>
            <a:off x="571780" y="6431279"/>
            <a:ext cx="680946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pic>
        <p:nvPicPr>
          <p:cNvPr id="15" name="Picture 14" descr="A close up of a logo&#10;&#10;Description automatically generated">
            <a:extLst>
              <a:ext uri="{FF2B5EF4-FFF2-40B4-BE49-F238E27FC236}">
                <a16:creationId xmlns:a16="http://schemas.microsoft.com/office/drawing/2014/main" id="{DAD06962-88E7-1D4D-B646-3D7AE832A5BD}"/>
              </a:ext>
            </a:extLst>
          </p:cNvPr>
          <p:cNvPicPr>
            <a:picLocks noChangeAspect="1"/>
          </p:cNvPicPr>
          <p:nvPr/>
        </p:nvPicPr>
        <p:blipFill>
          <a:blip r:embed="rId3"/>
          <a:stretch>
            <a:fillRect/>
          </a:stretch>
        </p:blipFill>
        <p:spPr>
          <a:xfrm>
            <a:off x="361816" y="265773"/>
            <a:ext cx="2498252" cy="841248"/>
          </a:xfrm>
          <a:prstGeom prst="rect">
            <a:avLst/>
          </a:prstGeom>
        </p:spPr>
      </p:pic>
    </p:spTree>
    <p:extLst>
      <p:ext uri="{BB962C8B-B14F-4D97-AF65-F5344CB8AC3E}">
        <p14:creationId xmlns:p14="http://schemas.microsoft.com/office/powerpoint/2010/main" val="11175621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ack cover_Web of Science">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ron, appliance, indoor, white&#10;&#10;Description automatically generated">
            <a:extLst>
              <a:ext uri="{FF2B5EF4-FFF2-40B4-BE49-F238E27FC236}">
                <a16:creationId xmlns:a16="http://schemas.microsoft.com/office/drawing/2014/main" id="{462BD65B-7903-0C4F-BF30-2602ECD200FB}"/>
              </a:ext>
            </a:extLst>
          </p:cNvPr>
          <p:cNvPicPr>
            <a:picLocks noChangeAspect="1"/>
          </p:cNvPicPr>
          <p:nvPr/>
        </p:nvPicPr>
        <p:blipFill>
          <a:blip r:embed="rId2"/>
          <a:stretch>
            <a:fillRect/>
          </a:stretch>
        </p:blipFill>
        <p:spPr>
          <a:xfrm>
            <a:off x="0" y="0"/>
            <a:ext cx="12192000" cy="6858000"/>
          </a:xfrm>
          <a:prstGeom prst="rect">
            <a:avLst/>
          </a:prstGeom>
        </p:spPr>
      </p:pic>
      <p:sp>
        <p:nvSpPr>
          <p:cNvPr id="14" name="Text Placeholder 7">
            <a:extLst>
              <a:ext uri="{FF2B5EF4-FFF2-40B4-BE49-F238E27FC236}">
                <a16:creationId xmlns:a16="http://schemas.microsoft.com/office/drawing/2014/main" id="{2C517032-C595-E541-8CCD-BC7A2DD3D159}"/>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9" name="Text Placeholder 17">
            <a:extLst>
              <a:ext uri="{FF2B5EF4-FFF2-40B4-BE49-F238E27FC236}">
                <a16:creationId xmlns:a16="http://schemas.microsoft.com/office/drawing/2014/main" id="{5C436D6C-87B6-554D-BC0E-98C6E851A7D8}"/>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20" name="Text Placeholder 17">
            <a:extLst>
              <a:ext uri="{FF2B5EF4-FFF2-40B4-BE49-F238E27FC236}">
                <a16:creationId xmlns:a16="http://schemas.microsoft.com/office/drawing/2014/main" id="{CFB14D3A-EFEC-534F-8C52-C92A71088DB8}"/>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21" name="Text Placeholder 17">
            <a:extLst>
              <a:ext uri="{FF2B5EF4-FFF2-40B4-BE49-F238E27FC236}">
                <a16:creationId xmlns:a16="http://schemas.microsoft.com/office/drawing/2014/main" id="{6D56392D-C7AD-1447-971F-5EDA99FF9B20}"/>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22" name="Text Placeholder 17">
            <a:extLst>
              <a:ext uri="{FF2B5EF4-FFF2-40B4-BE49-F238E27FC236}">
                <a16:creationId xmlns:a16="http://schemas.microsoft.com/office/drawing/2014/main" id="{1ED9CA70-FC58-3F4C-9D6F-7D067DB5B86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sp>
        <p:nvSpPr>
          <p:cNvPr id="15" name="TextBox 14">
            <a:extLst>
              <a:ext uri="{FF2B5EF4-FFF2-40B4-BE49-F238E27FC236}">
                <a16:creationId xmlns:a16="http://schemas.microsoft.com/office/drawing/2014/main" id="{641B64B8-CCC2-2943-A1F6-A77B2D3CBC24}"/>
              </a:ext>
            </a:extLst>
          </p:cNvPr>
          <p:cNvSpPr txBox="1"/>
          <p:nvPr/>
        </p:nvSpPr>
        <p:spPr bwMode="gray">
          <a:xfrm>
            <a:off x="571780" y="6431279"/>
            <a:ext cx="676882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pic>
        <p:nvPicPr>
          <p:cNvPr id="10" name="Picture 9" descr="A close up of a logo&#10;&#10;Description automatically generated">
            <a:extLst>
              <a:ext uri="{FF2B5EF4-FFF2-40B4-BE49-F238E27FC236}">
                <a16:creationId xmlns:a16="http://schemas.microsoft.com/office/drawing/2014/main" id="{309A2B1E-B542-2D40-A270-4B0649C17726}"/>
              </a:ext>
            </a:extLst>
          </p:cNvPr>
          <p:cNvPicPr>
            <a:picLocks noChangeAspect="1"/>
          </p:cNvPicPr>
          <p:nvPr/>
        </p:nvPicPr>
        <p:blipFill>
          <a:blip r:embed="rId3"/>
          <a:stretch>
            <a:fillRect/>
          </a:stretch>
        </p:blipFill>
        <p:spPr>
          <a:xfrm>
            <a:off x="377247" y="272807"/>
            <a:ext cx="2933700" cy="838200"/>
          </a:xfrm>
          <a:prstGeom prst="rect">
            <a:avLst/>
          </a:prstGeom>
        </p:spPr>
      </p:pic>
    </p:spTree>
    <p:extLst>
      <p:ext uri="{BB962C8B-B14F-4D97-AF65-F5344CB8AC3E}">
        <p14:creationId xmlns:p14="http://schemas.microsoft.com/office/powerpoint/2010/main" val="6519333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ack cover_Derw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umbrella, white, stool, holding&#10;&#10;Description automatically generated">
            <a:extLst>
              <a:ext uri="{FF2B5EF4-FFF2-40B4-BE49-F238E27FC236}">
                <a16:creationId xmlns:a16="http://schemas.microsoft.com/office/drawing/2014/main" id="{8E41EF33-C0D6-474F-870A-24C70B780D6F}"/>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78B401C6-F2E9-6347-81DD-A37A6B591D6D}"/>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3" name="Text Placeholder 17">
            <a:extLst>
              <a:ext uri="{FF2B5EF4-FFF2-40B4-BE49-F238E27FC236}">
                <a16:creationId xmlns:a16="http://schemas.microsoft.com/office/drawing/2014/main" id="{B755A422-F667-7648-9AE3-7B7DA3477659}"/>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14" name="Text Placeholder 17">
            <a:extLst>
              <a:ext uri="{FF2B5EF4-FFF2-40B4-BE49-F238E27FC236}">
                <a16:creationId xmlns:a16="http://schemas.microsoft.com/office/drawing/2014/main" id="{B164CEAC-99BD-7440-B53F-7DC01748A368}"/>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16" name="Text Placeholder 17">
            <a:extLst>
              <a:ext uri="{FF2B5EF4-FFF2-40B4-BE49-F238E27FC236}">
                <a16:creationId xmlns:a16="http://schemas.microsoft.com/office/drawing/2014/main" id="{CC9E0E14-572B-254C-AF61-E302630AFCA0}"/>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17" name="Text Placeholder 17">
            <a:extLst>
              <a:ext uri="{FF2B5EF4-FFF2-40B4-BE49-F238E27FC236}">
                <a16:creationId xmlns:a16="http://schemas.microsoft.com/office/drawing/2014/main" id="{9E120B9B-7B42-D04B-826B-F01930C83F4D}"/>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sp>
        <p:nvSpPr>
          <p:cNvPr id="9" name="TextBox 8">
            <a:extLst>
              <a:ext uri="{FF2B5EF4-FFF2-40B4-BE49-F238E27FC236}">
                <a16:creationId xmlns:a16="http://schemas.microsoft.com/office/drawing/2014/main" id="{2C9A8E32-7B13-694D-894E-DB2738815173}"/>
              </a:ext>
            </a:extLst>
          </p:cNvPr>
          <p:cNvSpPr txBox="1"/>
          <p:nvPr/>
        </p:nvSpPr>
        <p:spPr bwMode="gray">
          <a:xfrm>
            <a:off x="571780" y="6340186"/>
            <a:ext cx="679930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pic>
        <p:nvPicPr>
          <p:cNvPr id="10" name="Picture 9" descr="A close up of a logo&#10;&#10;Description automatically generated">
            <a:extLst>
              <a:ext uri="{FF2B5EF4-FFF2-40B4-BE49-F238E27FC236}">
                <a16:creationId xmlns:a16="http://schemas.microsoft.com/office/drawing/2014/main" id="{7EEFFBFC-D646-DB45-82C2-458DEC11BAD2}"/>
              </a:ext>
            </a:extLst>
          </p:cNvPr>
          <p:cNvPicPr>
            <a:picLocks noChangeAspect="1"/>
          </p:cNvPicPr>
          <p:nvPr/>
        </p:nvPicPr>
        <p:blipFill>
          <a:blip r:embed="rId3"/>
          <a:stretch>
            <a:fillRect/>
          </a:stretch>
        </p:blipFill>
        <p:spPr>
          <a:xfrm>
            <a:off x="377247" y="272807"/>
            <a:ext cx="1905000" cy="838200"/>
          </a:xfrm>
          <a:prstGeom prst="rect">
            <a:avLst/>
          </a:prstGeom>
        </p:spPr>
      </p:pic>
    </p:spTree>
    <p:extLst>
      <p:ext uri="{BB962C8B-B14F-4D97-AF65-F5344CB8AC3E}">
        <p14:creationId xmlns:p14="http://schemas.microsoft.com/office/powerpoint/2010/main" val="30563805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Back cover_MarkMonitor">
    <p:bg>
      <p:bgPr>
        <a:solidFill>
          <a:schemeClr val="bg1"/>
        </a:solidFill>
        <a:effectLst/>
      </p:bgPr>
    </p:bg>
    <p:spTree>
      <p:nvGrpSpPr>
        <p:cNvPr id="1" name=""/>
        <p:cNvGrpSpPr/>
        <p:nvPr/>
      </p:nvGrpSpPr>
      <p:grpSpPr>
        <a:xfrm>
          <a:off x="0" y="0"/>
          <a:ext cx="0" cy="0"/>
          <a:chOff x="0" y="0"/>
          <a:chExt cx="0" cy="0"/>
        </a:xfrm>
      </p:grpSpPr>
      <p:pic>
        <p:nvPicPr>
          <p:cNvPr id="3" name="Picture 2" descr="A close up of a device&#10;&#10;Description automatically generated">
            <a:extLst>
              <a:ext uri="{FF2B5EF4-FFF2-40B4-BE49-F238E27FC236}">
                <a16:creationId xmlns:a16="http://schemas.microsoft.com/office/drawing/2014/main" id="{BC2AA782-8BD9-9640-9063-48591D5983B8}"/>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sp>
        <p:nvSpPr>
          <p:cNvPr id="18" name="TextBox 17">
            <a:extLst>
              <a:ext uri="{FF2B5EF4-FFF2-40B4-BE49-F238E27FC236}">
                <a16:creationId xmlns:a16="http://schemas.microsoft.com/office/drawing/2014/main" id="{593C3863-E271-D84A-8FF9-26A4C21B87D1}"/>
              </a:ext>
            </a:extLst>
          </p:cNvPr>
          <p:cNvSpPr txBox="1"/>
          <p:nvPr/>
        </p:nvSpPr>
        <p:spPr bwMode="gray">
          <a:xfrm>
            <a:off x="571780" y="6340186"/>
            <a:ext cx="681962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pic>
        <p:nvPicPr>
          <p:cNvPr id="10" name="Picture 9" descr="A close up of a logo&#10;&#10;Description automatically generated">
            <a:extLst>
              <a:ext uri="{FF2B5EF4-FFF2-40B4-BE49-F238E27FC236}">
                <a16:creationId xmlns:a16="http://schemas.microsoft.com/office/drawing/2014/main" id="{02B10F59-13D5-1145-A860-B970789A17D3}"/>
              </a:ext>
            </a:extLst>
          </p:cNvPr>
          <p:cNvPicPr>
            <a:picLocks noChangeAspect="1"/>
          </p:cNvPicPr>
          <p:nvPr/>
        </p:nvPicPr>
        <p:blipFill>
          <a:blip r:embed="rId3"/>
          <a:stretch>
            <a:fillRect/>
          </a:stretch>
        </p:blipFill>
        <p:spPr>
          <a:xfrm>
            <a:off x="374274" y="271606"/>
            <a:ext cx="2514600" cy="838200"/>
          </a:xfrm>
          <a:prstGeom prst="rect">
            <a:avLst/>
          </a:prstGeom>
        </p:spPr>
      </p:pic>
    </p:spTree>
    <p:extLst>
      <p:ext uri="{BB962C8B-B14F-4D97-AF65-F5344CB8AC3E}">
        <p14:creationId xmlns:p14="http://schemas.microsoft.com/office/powerpoint/2010/main" val="19232906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ack cover_Cortellis">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white, sitting, holding&#10;&#10;Description automatically generated">
            <a:extLst>
              <a:ext uri="{FF2B5EF4-FFF2-40B4-BE49-F238E27FC236}">
                <a16:creationId xmlns:a16="http://schemas.microsoft.com/office/drawing/2014/main" id="{A0F5B767-5142-A04B-BC56-F350340299B9}"/>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sp>
        <p:nvSpPr>
          <p:cNvPr id="19" name="TextBox 18">
            <a:extLst>
              <a:ext uri="{FF2B5EF4-FFF2-40B4-BE49-F238E27FC236}">
                <a16:creationId xmlns:a16="http://schemas.microsoft.com/office/drawing/2014/main" id="{EAE97A46-BE7E-AD49-B0EC-26BE61F16EE7}"/>
              </a:ext>
            </a:extLst>
          </p:cNvPr>
          <p:cNvSpPr txBox="1"/>
          <p:nvPr/>
        </p:nvSpPr>
        <p:spPr bwMode="gray">
          <a:xfrm>
            <a:off x="571780" y="6340186"/>
            <a:ext cx="664690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pic>
        <p:nvPicPr>
          <p:cNvPr id="10" name="Picture 9" descr="A picture containing drawing&#10;&#10;Description automatically generated">
            <a:extLst>
              <a:ext uri="{FF2B5EF4-FFF2-40B4-BE49-F238E27FC236}">
                <a16:creationId xmlns:a16="http://schemas.microsoft.com/office/drawing/2014/main" id="{367E6AFB-40CE-AB41-BA46-C90D67BA3BE5}"/>
              </a:ext>
            </a:extLst>
          </p:cNvPr>
          <p:cNvPicPr>
            <a:picLocks noChangeAspect="1"/>
          </p:cNvPicPr>
          <p:nvPr/>
        </p:nvPicPr>
        <p:blipFill>
          <a:blip r:embed="rId3"/>
          <a:stretch>
            <a:fillRect/>
          </a:stretch>
        </p:blipFill>
        <p:spPr>
          <a:xfrm>
            <a:off x="374274" y="271606"/>
            <a:ext cx="1892300" cy="838200"/>
          </a:xfrm>
          <a:prstGeom prst="rect">
            <a:avLst/>
          </a:prstGeom>
        </p:spPr>
      </p:pic>
    </p:spTree>
    <p:extLst>
      <p:ext uri="{BB962C8B-B14F-4D97-AF65-F5344CB8AC3E}">
        <p14:creationId xmlns:p14="http://schemas.microsoft.com/office/powerpoint/2010/main" val="28107445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Back cover_Techstree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oothbrush, iron, indoor, white&#10;&#10;Description automatically generated">
            <a:extLst>
              <a:ext uri="{FF2B5EF4-FFF2-40B4-BE49-F238E27FC236}">
                <a16:creationId xmlns:a16="http://schemas.microsoft.com/office/drawing/2014/main" id="{A2722370-75DE-3F46-B8A1-71CD58BD3E02}"/>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sp>
        <p:nvSpPr>
          <p:cNvPr id="19" name="TextBox 18">
            <a:extLst>
              <a:ext uri="{FF2B5EF4-FFF2-40B4-BE49-F238E27FC236}">
                <a16:creationId xmlns:a16="http://schemas.microsoft.com/office/drawing/2014/main" id="{EAE97A46-BE7E-AD49-B0EC-26BE61F16EE7}"/>
              </a:ext>
            </a:extLst>
          </p:cNvPr>
          <p:cNvSpPr txBox="1"/>
          <p:nvPr/>
        </p:nvSpPr>
        <p:spPr bwMode="gray">
          <a:xfrm>
            <a:off x="571780" y="6340186"/>
            <a:ext cx="664690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pic>
        <p:nvPicPr>
          <p:cNvPr id="15" name="Picture 14" descr="A close up of a logo&#10;&#10;Description automatically generated">
            <a:extLst>
              <a:ext uri="{FF2B5EF4-FFF2-40B4-BE49-F238E27FC236}">
                <a16:creationId xmlns:a16="http://schemas.microsoft.com/office/drawing/2014/main" id="{81B01A8E-2519-7A49-9057-3DB12E0FC9C7}"/>
              </a:ext>
            </a:extLst>
          </p:cNvPr>
          <p:cNvPicPr>
            <a:picLocks noChangeAspect="1"/>
          </p:cNvPicPr>
          <p:nvPr/>
        </p:nvPicPr>
        <p:blipFill>
          <a:blip r:embed="rId3"/>
          <a:stretch>
            <a:fillRect/>
          </a:stretch>
        </p:blipFill>
        <p:spPr>
          <a:xfrm>
            <a:off x="374274" y="271606"/>
            <a:ext cx="2222500" cy="838200"/>
          </a:xfrm>
          <a:prstGeom prst="rect">
            <a:avLst/>
          </a:prstGeom>
        </p:spPr>
      </p:pic>
    </p:spTree>
    <p:extLst>
      <p:ext uri="{BB962C8B-B14F-4D97-AF65-F5344CB8AC3E}">
        <p14:creationId xmlns:p14="http://schemas.microsoft.com/office/powerpoint/2010/main" val="1933132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ver_MarkMonitor">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table, sitting, white&#10;&#10;Description automatically generated">
            <a:extLst>
              <a:ext uri="{FF2B5EF4-FFF2-40B4-BE49-F238E27FC236}">
                <a16:creationId xmlns:a16="http://schemas.microsoft.com/office/drawing/2014/main" id="{526A789A-D4CD-4045-851F-F634D9A1F173}"/>
              </a:ext>
            </a:extLst>
          </p:cNvPr>
          <p:cNvPicPr>
            <a:picLocks noChangeAspect="1"/>
          </p:cNvPicPr>
          <p:nvPr/>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8" name="Picture 7" descr="A close up of a logo&#10;&#10;Description automatically generated">
            <a:extLst>
              <a:ext uri="{FF2B5EF4-FFF2-40B4-BE49-F238E27FC236}">
                <a16:creationId xmlns:a16="http://schemas.microsoft.com/office/drawing/2014/main" id="{2213572D-BE05-FC49-BE26-2359A616E82A}"/>
              </a:ext>
            </a:extLst>
          </p:cNvPr>
          <p:cNvPicPr>
            <a:picLocks noChangeAspect="1"/>
          </p:cNvPicPr>
          <p:nvPr/>
        </p:nvPicPr>
        <p:blipFill>
          <a:blip r:embed="rId3"/>
          <a:stretch>
            <a:fillRect/>
          </a:stretch>
        </p:blipFill>
        <p:spPr>
          <a:xfrm>
            <a:off x="374274" y="271606"/>
            <a:ext cx="2514600" cy="838200"/>
          </a:xfrm>
          <a:prstGeom prst="rect">
            <a:avLst/>
          </a:prstGeom>
        </p:spPr>
      </p:pic>
    </p:spTree>
    <p:extLst>
      <p:ext uri="{BB962C8B-B14F-4D97-AF65-F5344CB8AC3E}">
        <p14:creationId xmlns:p14="http://schemas.microsoft.com/office/powerpoint/2010/main" val="360250024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image" Target="../media/image1.png"/><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F38E8-70C3-524E-B05F-8D4D1A46C352}"/>
              </a:ext>
            </a:extLst>
          </p:cNvPr>
          <p:cNvSpPr>
            <a:spLocks noGrp="1"/>
          </p:cNvSpPr>
          <p:nvPr>
            <p:ph type="title"/>
          </p:nvPr>
        </p:nvSpPr>
        <p:spPr>
          <a:xfrm>
            <a:off x="566699" y="825019"/>
            <a:ext cx="8329649" cy="387093"/>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618050ED-1F67-F84D-AEDB-66D6E6B63112}"/>
              </a:ext>
            </a:extLst>
          </p:cNvPr>
          <p:cNvSpPr>
            <a:spLocks noGrp="1"/>
          </p:cNvSpPr>
          <p:nvPr>
            <p:ph type="body" idx="1"/>
          </p:nvPr>
        </p:nvSpPr>
        <p:spPr>
          <a:xfrm>
            <a:off x="566701" y="1812926"/>
            <a:ext cx="8329649" cy="454818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A close up of a flower&#10;&#10;Description automatically generated">
            <a:extLst>
              <a:ext uri="{FF2B5EF4-FFF2-40B4-BE49-F238E27FC236}">
                <a16:creationId xmlns:a16="http://schemas.microsoft.com/office/drawing/2014/main" id="{4A827D05-A8CC-AE4A-8E28-46ED62337B6B}"/>
              </a:ext>
            </a:extLst>
          </p:cNvPr>
          <p:cNvPicPr>
            <a:picLocks noChangeAspect="1"/>
          </p:cNvPicPr>
          <p:nvPr/>
        </p:nvPicPr>
        <p:blipFill>
          <a:blip r:embed="rId90"/>
          <a:stretch>
            <a:fillRect/>
          </a:stretch>
        </p:blipFill>
        <p:spPr>
          <a:xfrm>
            <a:off x="450699" y="6361114"/>
            <a:ext cx="1629410" cy="487847"/>
          </a:xfrm>
          <a:prstGeom prst="rect">
            <a:avLst/>
          </a:prstGeom>
        </p:spPr>
      </p:pic>
    </p:spTree>
    <p:extLst>
      <p:ext uri="{BB962C8B-B14F-4D97-AF65-F5344CB8AC3E}">
        <p14:creationId xmlns:p14="http://schemas.microsoft.com/office/powerpoint/2010/main" val="348566794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 id="2147483763" r:id="rId36"/>
    <p:sldLayoutId id="2147483764" r:id="rId37"/>
    <p:sldLayoutId id="2147483765" r:id="rId38"/>
    <p:sldLayoutId id="2147483766" r:id="rId39"/>
    <p:sldLayoutId id="2147483767" r:id="rId40"/>
    <p:sldLayoutId id="2147483768" r:id="rId41"/>
    <p:sldLayoutId id="2147483769" r:id="rId42"/>
    <p:sldLayoutId id="2147483770" r:id="rId43"/>
    <p:sldLayoutId id="2147483771" r:id="rId44"/>
    <p:sldLayoutId id="2147483772" r:id="rId45"/>
    <p:sldLayoutId id="2147483773" r:id="rId46"/>
    <p:sldLayoutId id="2147483774" r:id="rId47"/>
    <p:sldLayoutId id="2147483775" r:id="rId48"/>
    <p:sldLayoutId id="2147483776" r:id="rId49"/>
    <p:sldLayoutId id="2147483777" r:id="rId50"/>
    <p:sldLayoutId id="2147483778" r:id="rId51"/>
    <p:sldLayoutId id="2147483779" r:id="rId52"/>
    <p:sldLayoutId id="2147483780" r:id="rId53"/>
    <p:sldLayoutId id="2147483781" r:id="rId54"/>
    <p:sldLayoutId id="2147483782" r:id="rId55"/>
    <p:sldLayoutId id="2147483783" r:id="rId56"/>
    <p:sldLayoutId id="2147483784" r:id="rId57"/>
    <p:sldLayoutId id="2147483785" r:id="rId58"/>
    <p:sldLayoutId id="2147483786" r:id="rId59"/>
    <p:sldLayoutId id="2147483787" r:id="rId60"/>
    <p:sldLayoutId id="2147483788" r:id="rId61"/>
    <p:sldLayoutId id="2147483789" r:id="rId62"/>
    <p:sldLayoutId id="2147483790" r:id="rId63"/>
    <p:sldLayoutId id="2147483791" r:id="rId64"/>
    <p:sldLayoutId id="2147483792" r:id="rId65"/>
    <p:sldLayoutId id="2147483793" r:id="rId66"/>
    <p:sldLayoutId id="2147483794" r:id="rId67"/>
    <p:sldLayoutId id="2147483795" r:id="rId68"/>
    <p:sldLayoutId id="2147483796" r:id="rId69"/>
    <p:sldLayoutId id="2147483797" r:id="rId70"/>
    <p:sldLayoutId id="2147483798" r:id="rId71"/>
    <p:sldLayoutId id="2147483799" r:id="rId72"/>
    <p:sldLayoutId id="2147483800" r:id="rId73"/>
    <p:sldLayoutId id="2147483801" r:id="rId74"/>
    <p:sldLayoutId id="2147483802" r:id="rId75"/>
    <p:sldLayoutId id="2147483803" r:id="rId76"/>
    <p:sldLayoutId id="2147483804" r:id="rId77"/>
    <p:sldLayoutId id="2147483805" r:id="rId78"/>
    <p:sldLayoutId id="2147483806" r:id="rId79"/>
    <p:sldLayoutId id="2147483807" r:id="rId80"/>
    <p:sldLayoutId id="2147483808" r:id="rId81"/>
    <p:sldLayoutId id="2147483809" r:id="rId82"/>
    <p:sldLayoutId id="2147483810" r:id="rId83"/>
    <p:sldLayoutId id="2147483811" r:id="rId84"/>
    <p:sldLayoutId id="2147483812" r:id="rId85"/>
    <p:sldLayoutId id="2147483813" r:id="rId86"/>
    <p:sldLayoutId id="2147483814" r:id="rId87"/>
    <p:sldLayoutId id="2147483815" r:id="rId88"/>
  </p:sldLayoutIdLst>
  <p:hf hdr="0" dt="0"/>
  <p:txStyles>
    <p:title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360000" indent="-360000"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9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9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9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9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8" pos="7423">
          <p15:clr>
            <a:srgbClr val="F26B43"/>
          </p15:clr>
        </p15:guide>
        <p15:guide id="39" pos="235">
          <p15:clr>
            <a:srgbClr val="F26B43"/>
          </p15:clr>
        </p15:guide>
        <p15:guide id="40" orient="horz" pos="967">
          <p15:clr>
            <a:srgbClr val="F26B43"/>
          </p15:clr>
        </p15:guide>
        <p15:guide id="41" orient="horz" pos="257">
          <p15:clr>
            <a:srgbClr val="F26B43"/>
          </p15:clr>
        </p15:guide>
        <p15:guide id="42" pos="733">
          <p15:clr>
            <a:srgbClr val="F26B43"/>
          </p15:clr>
        </p15:guide>
        <p15:guide id="43" pos="846">
          <p15:clr>
            <a:srgbClr val="F26B43"/>
          </p15:clr>
        </p15:guide>
        <p15:guide id="44" pos="1345">
          <p15:clr>
            <a:srgbClr val="F26B43"/>
          </p15:clr>
        </p15:guide>
        <p15:guide id="45" pos="1454">
          <p15:clr>
            <a:srgbClr val="F26B43"/>
          </p15:clr>
        </p15:guide>
        <p15:guide id="46" pos="1944">
          <p15:clr>
            <a:srgbClr val="F26B43"/>
          </p15:clr>
        </p15:guide>
        <p15:guide id="47" pos="2062">
          <p15:clr>
            <a:srgbClr val="F26B43"/>
          </p15:clr>
        </p15:guide>
        <p15:guide id="48" pos="2556">
          <p15:clr>
            <a:srgbClr val="F26B43"/>
          </p15:clr>
        </p15:guide>
        <p15:guide id="49" pos="2676">
          <p15:clr>
            <a:srgbClr val="F26B43"/>
          </p15:clr>
        </p15:guide>
        <p15:guide id="50" pos="3168">
          <p15:clr>
            <a:srgbClr val="F26B43"/>
          </p15:clr>
        </p15:guide>
        <p15:guide id="51" pos="3284">
          <p15:clr>
            <a:srgbClr val="F26B43"/>
          </p15:clr>
        </p15:guide>
        <p15:guide id="52" pos="3776">
          <p15:clr>
            <a:srgbClr val="F26B43"/>
          </p15:clr>
        </p15:guide>
        <p15:guide id="53" pos="3894">
          <p15:clr>
            <a:srgbClr val="F26B43"/>
          </p15:clr>
        </p15:guide>
        <p15:guide id="54" pos="4388">
          <p15:clr>
            <a:srgbClr val="F26B43"/>
          </p15:clr>
        </p15:guide>
        <p15:guide id="55" pos="4508">
          <p15:clr>
            <a:srgbClr val="F26B43"/>
          </p15:clr>
        </p15:guide>
        <p15:guide id="56" pos="4998">
          <p15:clr>
            <a:srgbClr val="F26B43"/>
          </p15:clr>
        </p15:guide>
        <p15:guide id="57" pos="5112">
          <p15:clr>
            <a:srgbClr val="F26B43"/>
          </p15:clr>
        </p15:guide>
        <p15:guide id="58" pos="5604">
          <p15:clr>
            <a:srgbClr val="F26B43"/>
          </p15:clr>
        </p15:guide>
        <p15:guide id="59" pos="5722">
          <p15:clr>
            <a:srgbClr val="F26B43"/>
          </p15:clr>
        </p15:guide>
        <p15:guide id="60" pos="6199">
          <p15:clr>
            <a:srgbClr val="F26B43"/>
          </p15:clr>
        </p15:guide>
        <p15:guide id="61" pos="6312">
          <p15:clr>
            <a:srgbClr val="F26B43"/>
          </p15:clr>
        </p15:guide>
        <p15:guide id="62" pos="6824">
          <p15:clr>
            <a:srgbClr val="F26B43"/>
          </p15:clr>
        </p15:guide>
        <p15:guide id="63" pos="6944">
          <p15:clr>
            <a:srgbClr val="F26B43"/>
          </p15:clr>
        </p15:guide>
        <p15:guide id="64" orient="horz" pos="512">
          <p15:clr>
            <a:srgbClr val="F26B43"/>
          </p15:clr>
        </p15:guide>
        <p15:guide id="65" orient="horz" pos="1142">
          <p15:clr>
            <a:srgbClr val="F26B43"/>
          </p15:clr>
        </p15:guide>
        <p15:guide id="66" orient="horz" pos="4007">
          <p15:clr>
            <a:srgbClr val="F26B43"/>
          </p15:clr>
        </p15:guide>
        <p15:guide id="67"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1.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31.png"/><Relationship Id="rId4" Type="http://schemas.openxmlformats.org/officeDocument/2006/relationships/image" Target="../media/image3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1.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31.png"/><Relationship Id="rId4" Type="http://schemas.openxmlformats.org/officeDocument/2006/relationships/image" Target="../media/image42.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38.xml"/><Relationship Id="rId5" Type="http://schemas.openxmlformats.org/officeDocument/2006/relationships/image" Target="../media/image33.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1.png"/><Relationship Id="rId7" Type="http://schemas.openxmlformats.org/officeDocument/2006/relationships/image" Target="../media/image50.pn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49.png"/><Relationship Id="rId11" Type="http://schemas.openxmlformats.org/officeDocument/2006/relationships/image" Target="../media/image33.png"/><Relationship Id="rId5" Type="http://schemas.openxmlformats.org/officeDocument/2006/relationships/image" Target="../media/image48.png"/><Relationship Id="rId10" Type="http://schemas.openxmlformats.org/officeDocument/2006/relationships/image" Target="../media/image31.png"/><Relationship Id="rId4" Type="http://schemas.openxmlformats.org/officeDocument/2006/relationships/image" Target="../media/image47.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diagramColors" Target="../diagrams/colors3.xml"/><Relationship Id="rId11" Type="http://schemas.openxmlformats.org/officeDocument/2006/relationships/image" Target="../media/image34.png"/><Relationship Id="rId5" Type="http://schemas.openxmlformats.org/officeDocument/2006/relationships/diagramQuickStyle" Target="../diagrams/quickStyle3.xml"/><Relationship Id="rId10" Type="http://schemas.openxmlformats.org/officeDocument/2006/relationships/image" Target="../media/image33.png"/><Relationship Id="rId4" Type="http://schemas.openxmlformats.org/officeDocument/2006/relationships/diagramLayout" Target="../diagrams/layout3.xml"/><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Colors" Target="../diagrams/colors2.xml"/><Relationship Id="rId11" Type="http://schemas.openxmlformats.org/officeDocument/2006/relationships/image" Target="../media/image34.png"/><Relationship Id="rId5" Type="http://schemas.openxmlformats.org/officeDocument/2006/relationships/diagramQuickStyle" Target="../diagrams/quickStyle2.xml"/><Relationship Id="rId10" Type="http://schemas.openxmlformats.org/officeDocument/2006/relationships/image" Target="../media/image33.png"/><Relationship Id="rId4" Type="http://schemas.openxmlformats.org/officeDocument/2006/relationships/diagramLayout" Target="../diagrams/layout2.xml"/><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gif"/><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B21BFC-3ABF-7E4B-AA76-3BCEB0504A86}"/>
              </a:ext>
            </a:extLst>
          </p:cNvPr>
          <p:cNvSpPr>
            <a:spLocks noGrp="1"/>
          </p:cNvSpPr>
          <p:nvPr>
            <p:ph type="body" sz="quarter" idx="13"/>
          </p:nvPr>
        </p:nvSpPr>
        <p:spPr>
          <a:xfrm>
            <a:off x="566697" y="1831574"/>
            <a:ext cx="6592888" cy="1203406"/>
          </a:xfrm>
        </p:spPr>
        <p:txBody>
          <a:bodyPr/>
          <a:lstStyle/>
          <a:p>
            <a:r>
              <a:rPr lang="en-US" dirty="0"/>
              <a:t>How to build an effective CMC strategy</a:t>
            </a:r>
          </a:p>
          <a:p>
            <a:endParaRPr lang="en-US" dirty="0"/>
          </a:p>
        </p:txBody>
      </p:sp>
      <p:sp>
        <p:nvSpPr>
          <p:cNvPr id="3" name="Text Placeholder 2">
            <a:extLst>
              <a:ext uri="{FF2B5EF4-FFF2-40B4-BE49-F238E27FC236}">
                <a16:creationId xmlns:a16="http://schemas.microsoft.com/office/drawing/2014/main" id="{16EC1D8D-2F47-E444-9BB3-12B6364EBF05}"/>
              </a:ext>
            </a:extLst>
          </p:cNvPr>
          <p:cNvSpPr>
            <a:spLocks noGrp="1"/>
          </p:cNvSpPr>
          <p:nvPr>
            <p:ph type="body" sz="quarter" idx="11"/>
          </p:nvPr>
        </p:nvSpPr>
        <p:spPr/>
        <p:txBody>
          <a:bodyPr/>
          <a:lstStyle/>
          <a:p>
            <a:r>
              <a:rPr lang="en-US" dirty="0"/>
              <a:t>Building a CMC strategy aligned to commercial and pharmaceutical needs of today</a:t>
            </a:r>
          </a:p>
        </p:txBody>
      </p:sp>
      <p:sp>
        <p:nvSpPr>
          <p:cNvPr id="4" name="Text Placeholder 3">
            <a:extLst>
              <a:ext uri="{FF2B5EF4-FFF2-40B4-BE49-F238E27FC236}">
                <a16:creationId xmlns:a16="http://schemas.microsoft.com/office/drawing/2014/main" id="{A27AEA51-A97E-9748-A7C3-1BE4DE4284D9}"/>
              </a:ext>
            </a:extLst>
          </p:cNvPr>
          <p:cNvSpPr>
            <a:spLocks noGrp="1"/>
          </p:cNvSpPr>
          <p:nvPr>
            <p:ph type="body" sz="quarter" idx="12"/>
          </p:nvPr>
        </p:nvSpPr>
        <p:spPr/>
        <p:txBody>
          <a:bodyPr/>
          <a:lstStyle/>
          <a:p>
            <a:r>
              <a:rPr lang="en-GB" dirty="0"/>
              <a:t>Sam Kay</a:t>
            </a:r>
            <a:endParaRPr lang="en-US" dirty="0"/>
          </a:p>
        </p:txBody>
      </p:sp>
      <p:sp>
        <p:nvSpPr>
          <p:cNvPr id="5" name="Text Placeholder 4">
            <a:extLst>
              <a:ext uri="{FF2B5EF4-FFF2-40B4-BE49-F238E27FC236}">
                <a16:creationId xmlns:a16="http://schemas.microsoft.com/office/drawing/2014/main" id="{8154D33E-C391-9A4A-8349-C787B19E076F}"/>
              </a:ext>
            </a:extLst>
          </p:cNvPr>
          <p:cNvSpPr>
            <a:spLocks noGrp="1"/>
          </p:cNvSpPr>
          <p:nvPr>
            <p:ph type="body" sz="quarter" idx="14"/>
          </p:nvPr>
        </p:nvSpPr>
        <p:spPr/>
        <p:txBody>
          <a:bodyPr/>
          <a:lstStyle/>
          <a:p>
            <a:r>
              <a:rPr lang="en-GB" dirty="0"/>
              <a:t>11/03/2021</a:t>
            </a:r>
            <a:endParaRPr lang="en-US" dirty="0"/>
          </a:p>
        </p:txBody>
      </p:sp>
    </p:spTree>
    <p:extLst>
      <p:ext uri="{BB962C8B-B14F-4D97-AF65-F5344CB8AC3E}">
        <p14:creationId xmlns:p14="http://schemas.microsoft.com/office/powerpoint/2010/main" val="3778197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F32135-04FA-4D24-86D1-9CC433EF9ABE}"/>
              </a:ext>
            </a:extLst>
          </p:cNvPr>
          <p:cNvSpPr>
            <a:spLocks noGrp="1"/>
          </p:cNvSpPr>
          <p:nvPr>
            <p:ph type="sldNum" sz="quarter" idx="4"/>
          </p:nvPr>
        </p:nvSpPr>
        <p:spPr/>
        <p:txBody>
          <a:bodyPr/>
          <a:lstStyle/>
          <a:p>
            <a:fld id="{80D4CD1F-3ABF-4AB2-AA63-3A3D76DF83A0}" type="slidenum">
              <a:rPr lang="en-US" smtClean="0"/>
              <a:t>10</a:t>
            </a:fld>
            <a:endParaRPr lang="en-US"/>
          </a:p>
        </p:txBody>
      </p:sp>
      <p:sp>
        <p:nvSpPr>
          <p:cNvPr id="3" name="Footer Placeholder 2">
            <a:extLst>
              <a:ext uri="{FF2B5EF4-FFF2-40B4-BE49-F238E27FC236}">
                <a16:creationId xmlns:a16="http://schemas.microsoft.com/office/drawing/2014/main" id="{946F790C-D0E1-4675-8271-FAEEC3D395B5}"/>
              </a:ext>
            </a:extLst>
          </p:cNvPr>
          <p:cNvSpPr>
            <a:spLocks noGrp="1"/>
          </p:cNvSpPr>
          <p:nvPr>
            <p:ph type="ftr" sz="quarter" idx="3"/>
          </p:nvPr>
        </p:nvSpPr>
        <p:spPr/>
        <p:txBody>
          <a:bodyPr/>
          <a:lstStyle/>
          <a:p>
            <a:r>
              <a:rPr lang="en-US"/>
              <a:t>© 2020 Clarivate Analytics</a:t>
            </a:r>
          </a:p>
        </p:txBody>
      </p:sp>
      <p:sp>
        <p:nvSpPr>
          <p:cNvPr id="4" name="Title 3">
            <a:extLst>
              <a:ext uri="{FF2B5EF4-FFF2-40B4-BE49-F238E27FC236}">
                <a16:creationId xmlns:a16="http://schemas.microsoft.com/office/drawing/2014/main" id="{ADDFABB6-5E20-4AC9-A5E4-63EDDFCF45C6}"/>
              </a:ext>
            </a:extLst>
          </p:cNvPr>
          <p:cNvSpPr>
            <a:spLocks noGrp="1"/>
          </p:cNvSpPr>
          <p:nvPr>
            <p:ph type="title"/>
          </p:nvPr>
        </p:nvSpPr>
        <p:spPr/>
        <p:txBody>
          <a:bodyPr/>
          <a:lstStyle/>
          <a:p>
            <a:r>
              <a:rPr lang="en-GB" dirty="0"/>
              <a:t>Step 1, part 2: What questions will you ask?</a:t>
            </a:r>
            <a:endParaRPr lang="en-US" dirty="0"/>
          </a:p>
        </p:txBody>
      </p:sp>
      <p:sp>
        <p:nvSpPr>
          <p:cNvPr id="5" name="TextBox 4">
            <a:extLst>
              <a:ext uri="{FF2B5EF4-FFF2-40B4-BE49-F238E27FC236}">
                <a16:creationId xmlns:a16="http://schemas.microsoft.com/office/drawing/2014/main" id="{9AB6417C-6EA9-4899-A997-158ABC2F1E79}"/>
              </a:ext>
            </a:extLst>
          </p:cNvPr>
          <p:cNvSpPr txBox="1"/>
          <p:nvPr/>
        </p:nvSpPr>
        <p:spPr>
          <a:xfrm>
            <a:off x="569986" y="1551912"/>
            <a:ext cx="8433271" cy="4524315"/>
          </a:xfrm>
          <a:prstGeom prst="rect">
            <a:avLst/>
          </a:prstGeom>
          <a:noFill/>
        </p:spPr>
        <p:txBody>
          <a:bodyPr wrap="none" rtlCol="0">
            <a:spAutoFit/>
          </a:bodyPr>
          <a:lstStyle/>
          <a:p>
            <a:r>
              <a:rPr lang="en-GB" b="1" dirty="0"/>
              <a:t>Power of suppliers:</a:t>
            </a:r>
          </a:p>
          <a:p>
            <a:r>
              <a:rPr lang="en-GB" dirty="0"/>
              <a:t>How many CMOs can manufacture your drug in the EU and China? Who are they?</a:t>
            </a:r>
          </a:p>
          <a:p>
            <a:r>
              <a:rPr lang="en-GB" dirty="0"/>
              <a:t>Prices? Quality? Speed? Reliability?</a:t>
            </a:r>
          </a:p>
          <a:p>
            <a:r>
              <a:rPr lang="en-GB" dirty="0"/>
              <a:t>Same questions for API and excipient providers, as well as logistics, QA and storage.</a:t>
            </a:r>
          </a:p>
          <a:p>
            <a:r>
              <a:rPr lang="en-GB" b="1" dirty="0"/>
              <a:t>Threat of substitutes:</a:t>
            </a:r>
          </a:p>
          <a:p>
            <a:r>
              <a:rPr lang="en-GB" dirty="0"/>
              <a:t>Is there other drugs which are first line in those markets? Do they control market share?</a:t>
            </a:r>
          </a:p>
          <a:p>
            <a:r>
              <a:rPr lang="en-GB" b="1" dirty="0"/>
              <a:t>Industry rivalry:</a:t>
            </a:r>
          </a:p>
          <a:p>
            <a:r>
              <a:rPr lang="en-GB" dirty="0"/>
              <a:t>Who is my competition in those markets? What is their market share? </a:t>
            </a:r>
          </a:p>
          <a:p>
            <a:r>
              <a:rPr lang="en-GB" dirty="0"/>
              <a:t>What is their mission statements? Will we have a race to the bottom with prices?</a:t>
            </a:r>
          </a:p>
          <a:p>
            <a:r>
              <a:rPr lang="en-GB" dirty="0"/>
              <a:t>Can we undercut their prices?</a:t>
            </a:r>
          </a:p>
          <a:p>
            <a:r>
              <a:rPr lang="en-GB" b="1" dirty="0"/>
              <a:t>Threat of new entry:</a:t>
            </a:r>
          </a:p>
          <a:p>
            <a:r>
              <a:rPr lang="en-GB" dirty="0"/>
              <a:t>Who has similar products already in the EU and China? </a:t>
            </a:r>
          </a:p>
          <a:p>
            <a:r>
              <a:rPr lang="en-GB" dirty="0"/>
              <a:t>Who has the same drug in different markets?</a:t>
            </a:r>
          </a:p>
          <a:p>
            <a:r>
              <a:rPr lang="en-GB" b="1" dirty="0"/>
              <a:t>Power of buyers:</a:t>
            </a:r>
          </a:p>
          <a:p>
            <a:r>
              <a:rPr lang="en-GB" dirty="0"/>
              <a:t>Is the price controlled by government or free market? Do I need to go through a HTA?</a:t>
            </a:r>
          </a:p>
          <a:p>
            <a:r>
              <a:rPr lang="en-GB" dirty="0"/>
              <a:t>Does quality matter to the buyers? Does security of supply matter to the buyers? </a:t>
            </a:r>
            <a:endParaRPr lang="en-US" dirty="0"/>
          </a:p>
        </p:txBody>
      </p:sp>
      <p:pic>
        <p:nvPicPr>
          <p:cNvPr id="15" name="Picture 14" descr="A picture containing logo&#10;&#10;Description automatically generated">
            <a:extLst>
              <a:ext uri="{FF2B5EF4-FFF2-40B4-BE49-F238E27FC236}">
                <a16:creationId xmlns:a16="http://schemas.microsoft.com/office/drawing/2014/main" id="{9E56F7B0-AD19-4E56-B731-512A977C013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0452910" y="154793"/>
            <a:ext cx="365760" cy="365760"/>
          </a:xfrm>
          <a:prstGeom prst="rect">
            <a:avLst/>
          </a:prstGeom>
        </p:spPr>
      </p:pic>
      <p:pic>
        <p:nvPicPr>
          <p:cNvPr id="16" name="Picture 15" descr="Icon&#10;&#10;Description automatically generated">
            <a:extLst>
              <a:ext uri="{FF2B5EF4-FFF2-40B4-BE49-F238E27FC236}">
                <a16:creationId xmlns:a16="http://schemas.microsoft.com/office/drawing/2014/main" id="{ECA2EFFB-2F92-44CB-AC5F-989D7B2B2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1679" y="154793"/>
            <a:ext cx="365760" cy="365760"/>
          </a:xfrm>
          <a:prstGeom prst="rect">
            <a:avLst/>
          </a:prstGeom>
        </p:spPr>
      </p:pic>
      <p:pic>
        <p:nvPicPr>
          <p:cNvPr id="17" name="Picture 16" descr="Icon&#10;&#10;Description automatically generated">
            <a:extLst>
              <a:ext uri="{FF2B5EF4-FFF2-40B4-BE49-F238E27FC236}">
                <a16:creationId xmlns:a16="http://schemas.microsoft.com/office/drawing/2014/main" id="{427644CC-C32B-4131-839B-253D22D161C0}"/>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0844141" y="154793"/>
            <a:ext cx="365760" cy="365760"/>
          </a:xfrm>
          <a:prstGeom prst="rect">
            <a:avLst/>
          </a:prstGeom>
        </p:spPr>
      </p:pic>
      <p:pic>
        <p:nvPicPr>
          <p:cNvPr id="18" name="Picture 17" descr="Icon&#10;&#10;Description automatically generated">
            <a:extLst>
              <a:ext uri="{FF2B5EF4-FFF2-40B4-BE49-F238E27FC236}">
                <a16:creationId xmlns:a16="http://schemas.microsoft.com/office/drawing/2014/main" id="{9F07E5A9-434C-490A-BBEA-640073C32823}"/>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1235372" y="154793"/>
            <a:ext cx="365760" cy="365760"/>
          </a:xfrm>
          <a:prstGeom prst="rect">
            <a:avLst/>
          </a:prstGeom>
        </p:spPr>
      </p:pic>
    </p:spTree>
    <p:extLst>
      <p:ext uri="{BB962C8B-B14F-4D97-AF65-F5344CB8AC3E}">
        <p14:creationId xmlns:p14="http://schemas.microsoft.com/office/powerpoint/2010/main" val="2756141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BA6F0D-9E01-1140-80F5-CD31CCF17535}"/>
              </a:ext>
            </a:extLst>
          </p:cNvPr>
          <p:cNvSpPr>
            <a:spLocks noGrp="1"/>
          </p:cNvSpPr>
          <p:nvPr>
            <p:ph type="sldNum" sz="quarter" idx="4"/>
          </p:nvPr>
        </p:nvSpPr>
        <p:spPr/>
        <p:txBody>
          <a:bodyPr/>
          <a:lstStyle/>
          <a:p>
            <a:fld id="{80D4CD1F-3ABF-4AB2-AA63-3A3D76DF83A0}" type="slidenum">
              <a:rPr lang="en-US" smtClean="0"/>
              <a:t>11</a:t>
            </a:fld>
            <a:endParaRPr lang="en-US"/>
          </a:p>
        </p:txBody>
      </p:sp>
      <p:sp>
        <p:nvSpPr>
          <p:cNvPr id="3" name="Footer Placeholder 2">
            <a:extLst>
              <a:ext uri="{FF2B5EF4-FFF2-40B4-BE49-F238E27FC236}">
                <a16:creationId xmlns:a16="http://schemas.microsoft.com/office/drawing/2014/main" id="{F1B79B4A-4783-1A4E-AF2F-274580CBE7BB}"/>
              </a:ext>
            </a:extLst>
          </p:cNvPr>
          <p:cNvSpPr>
            <a:spLocks noGrp="1"/>
          </p:cNvSpPr>
          <p:nvPr>
            <p:ph type="ftr" sz="quarter" idx="3"/>
          </p:nvPr>
        </p:nvSpPr>
        <p:spPr/>
        <p:txBody>
          <a:bodyPr/>
          <a:lstStyle/>
          <a:p>
            <a:r>
              <a:rPr lang="en-US"/>
              <a:t>© 2020 Clarivate Analytics</a:t>
            </a:r>
          </a:p>
        </p:txBody>
      </p:sp>
      <p:sp>
        <p:nvSpPr>
          <p:cNvPr id="14" name="Text Placeholder 7">
            <a:extLst>
              <a:ext uri="{FF2B5EF4-FFF2-40B4-BE49-F238E27FC236}">
                <a16:creationId xmlns:a16="http://schemas.microsoft.com/office/drawing/2014/main" id="{A1328C63-C575-A847-A604-81A893A33DB7}"/>
              </a:ext>
            </a:extLst>
          </p:cNvPr>
          <p:cNvSpPr>
            <a:spLocks noGrp="1"/>
          </p:cNvSpPr>
          <p:nvPr>
            <p:ph type="body" sz="quarter" idx="29"/>
          </p:nvPr>
        </p:nvSpPr>
        <p:spPr>
          <a:xfrm>
            <a:off x="372086" y="1193186"/>
            <a:ext cx="6664818" cy="373475"/>
          </a:xfrm>
        </p:spPr>
        <p:txBody>
          <a:bodyPr/>
          <a:lstStyle/>
          <a:p>
            <a:r>
              <a:rPr lang="en-US" dirty="0"/>
              <a:t>Where to explore data to make informed strategies</a:t>
            </a:r>
          </a:p>
        </p:txBody>
      </p:sp>
      <p:sp>
        <p:nvSpPr>
          <p:cNvPr id="15" name="Title 4">
            <a:extLst>
              <a:ext uri="{FF2B5EF4-FFF2-40B4-BE49-F238E27FC236}">
                <a16:creationId xmlns:a16="http://schemas.microsoft.com/office/drawing/2014/main" id="{A335540B-9510-B14A-92C6-FD851C6E27EB}"/>
              </a:ext>
            </a:extLst>
          </p:cNvPr>
          <p:cNvSpPr>
            <a:spLocks noGrp="1"/>
          </p:cNvSpPr>
          <p:nvPr>
            <p:ph type="title"/>
          </p:nvPr>
        </p:nvSpPr>
        <p:spPr>
          <a:xfrm>
            <a:off x="373064" y="816951"/>
            <a:ext cx="7561262" cy="395878"/>
          </a:xfrm>
        </p:spPr>
        <p:txBody>
          <a:bodyPr/>
          <a:lstStyle/>
          <a:p>
            <a:r>
              <a:rPr lang="en-US" dirty="0"/>
              <a:t>Step 2: Answering those difficult questions</a:t>
            </a:r>
          </a:p>
        </p:txBody>
      </p:sp>
      <p:sp>
        <p:nvSpPr>
          <p:cNvPr id="4" name="TextBox 3">
            <a:extLst>
              <a:ext uri="{FF2B5EF4-FFF2-40B4-BE49-F238E27FC236}">
                <a16:creationId xmlns:a16="http://schemas.microsoft.com/office/drawing/2014/main" id="{23061D7D-BDAD-43B8-BE30-BBBD026391B6}"/>
              </a:ext>
            </a:extLst>
          </p:cNvPr>
          <p:cNvSpPr txBox="1"/>
          <p:nvPr/>
        </p:nvSpPr>
        <p:spPr>
          <a:xfrm>
            <a:off x="1656522" y="2181432"/>
            <a:ext cx="8415130" cy="646331"/>
          </a:xfrm>
          <a:prstGeom prst="rect">
            <a:avLst/>
          </a:prstGeom>
          <a:noFill/>
        </p:spPr>
        <p:txBody>
          <a:bodyPr wrap="square" rtlCol="0">
            <a:spAutoFit/>
          </a:bodyPr>
          <a:lstStyle/>
          <a:p>
            <a:r>
              <a:rPr lang="en-GB" dirty="0"/>
              <a:t>Focus on high quality data. High quality data leads to better strategy decisions which results in more efficient operations</a:t>
            </a:r>
            <a:endParaRPr lang="en-US" dirty="0"/>
          </a:p>
        </p:txBody>
      </p:sp>
      <p:sp>
        <p:nvSpPr>
          <p:cNvPr id="25" name="TextBox 24">
            <a:extLst>
              <a:ext uri="{FF2B5EF4-FFF2-40B4-BE49-F238E27FC236}">
                <a16:creationId xmlns:a16="http://schemas.microsoft.com/office/drawing/2014/main" id="{793AFEB7-C92E-4451-9B35-158EDBCE8136}"/>
              </a:ext>
            </a:extLst>
          </p:cNvPr>
          <p:cNvSpPr txBox="1"/>
          <p:nvPr/>
        </p:nvSpPr>
        <p:spPr>
          <a:xfrm>
            <a:off x="1656522" y="3485595"/>
            <a:ext cx="8415130" cy="646331"/>
          </a:xfrm>
          <a:prstGeom prst="rect">
            <a:avLst/>
          </a:prstGeom>
          <a:noFill/>
        </p:spPr>
        <p:txBody>
          <a:bodyPr wrap="square" rtlCol="0">
            <a:spAutoFit/>
          </a:bodyPr>
          <a:lstStyle/>
          <a:p>
            <a:r>
              <a:rPr lang="en-GB" dirty="0"/>
              <a:t>Comprehensive databases enables more time spent answering questions rather than looking for the information in the first place</a:t>
            </a:r>
            <a:endParaRPr lang="en-US" dirty="0"/>
          </a:p>
        </p:txBody>
      </p:sp>
      <p:sp>
        <p:nvSpPr>
          <p:cNvPr id="26" name="TextBox 25">
            <a:extLst>
              <a:ext uri="{FF2B5EF4-FFF2-40B4-BE49-F238E27FC236}">
                <a16:creationId xmlns:a16="http://schemas.microsoft.com/office/drawing/2014/main" id="{C8F00CF5-7739-491E-A03B-F3599238D2FE}"/>
              </a:ext>
            </a:extLst>
          </p:cNvPr>
          <p:cNvSpPr txBox="1"/>
          <p:nvPr/>
        </p:nvSpPr>
        <p:spPr>
          <a:xfrm>
            <a:off x="1656522" y="4789758"/>
            <a:ext cx="8415130" cy="646331"/>
          </a:xfrm>
          <a:prstGeom prst="rect">
            <a:avLst/>
          </a:prstGeom>
          <a:noFill/>
        </p:spPr>
        <p:txBody>
          <a:bodyPr wrap="square" rtlCol="0">
            <a:spAutoFit/>
          </a:bodyPr>
          <a:lstStyle/>
          <a:p>
            <a:r>
              <a:rPr lang="en-GB" dirty="0"/>
              <a:t>Look for ways for the information to be immediately useful to build a strategy. If you must comprehend the intelligence every time prior to use, its time wasted.</a:t>
            </a:r>
            <a:endParaRPr lang="en-US" dirty="0"/>
          </a:p>
        </p:txBody>
      </p:sp>
      <p:pic>
        <p:nvPicPr>
          <p:cNvPr id="10" name="Graphic 9">
            <a:extLst>
              <a:ext uri="{FF2B5EF4-FFF2-40B4-BE49-F238E27FC236}">
                <a16:creationId xmlns:a16="http://schemas.microsoft.com/office/drawing/2014/main" id="{034D6E0B-129B-41E1-8558-E278070D65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7604" y="2181432"/>
            <a:ext cx="373660" cy="646331"/>
          </a:xfrm>
          <a:prstGeom prst="rect">
            <a:avLst/>
          </a:prstGeom>
        </p:spPr>
      </p:pic>
      <p:pic>
        <p:nvPicPr>
          <p:cNvPr id="27" name="Graphic 26">
            <a:extLst>
              <a:ext uri="{FF2B5EF4-FFF2-40B4-BE49-F238E27FC236}">
                <a16:creationId xmlns:a16="http://schemas.microsoft.com/office/drawing/2014/main" id="{7369F79C-7B65-4C29-B175-0DE9D0745A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1268" y="3486154"/>
            <a:ext cx="646331" cy="646331"/>
          </a:xfrm>
          <a:prstGeom prst="rect">
            <a:avLst/>
          </a:prstGeom>
        </p:spPr>
      </p:pic>
      <p:pic>
        <p:nvPicPr>
          <p:cNvPr id="28" name="Graphic 27">
            <a:extLst>
              <a:ext uri="{FF2B5EF4-FFF2-40B4-BE49-F238E27FC236}">
                <a16:creationId xmlns:a16="http://schemas.microsoft.com/office/drawing/2014/main" id="{DC305F59-2CF7-408F-8E95-9A26200704D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1267" y="4805346"/>
            <a:ext cx="646331" cy="617390"/>
          </a:xfrm>
          <a:prstGeom prst="rect">
            <a:avLst/>
          </a:prstGeom>
        </p:spPr>
      </p:pic>
      <p:pic>
        <p:nvPicPr>
          <p:cNvPr id="19" name="Picture 18" descr="Icon&#10;&#10;Description automatically generated">
            <a:extLst>
              <a:ext uri="{FF2B5EF4-FFF2-40B4-BE49-F238E27FC236}">
                <a16:creationId xmlns:a16="http://schemas.microsoft.com/office/drawing/2014/main" id="{F6A35805-1259-4323-8FBF-8E342CE270C2}"/>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10071652" y="98189"/>
            <a:ext cx="365760" cy="365760"/>
          </a:xfrm>
          <a:prstGeom prst="rect">
            <a:avLst/>
          </a:prstGeom>
        </p:spPr>
      </p:pic>
      <p:pic>
        <p:nvPicPr>
          <p:cNvPr id="21" name="Picture 20" descr="Icon&#10;&#10;Description automatically generated">
            <a:extLst>
              <a:ext uri="{FF2B5EF4-FFF2-40B4-BE49-F238E27FC236}">
                <a16:creationId xmlns:a16="http://schemas.microsoft.com/office/drawing/2014/main" id="{900F0C30-0F71-415B-BFCB-AD6C5ED512B2}"/>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10854114" y="98189"/>
            <a:ext cx="365760" cy="365760"/>
          </a:xfrm>
          <a:prstGeom prst="rect">
            <a:avLst/>
          </a:prstGeom>
        </p:spPr>
      </p:pic>
      <p:pic>
        <p:nvPicPr>
          <p:cNvPr id="22" name="Picture 21" descr="Icon&#10;&#10;Description automatically generated">
            <a:extLst>
              <a:ext uri="{FF2B5EF4-FFF2-40B4-BE49-F238E27FC236}">
                <a16:creationId xmlns:a16="http://schemas.microsoft.com/office/drawing/2014/main" id="{0B3DA57B-486B-403D-B1A2-044AC0AEC263}"/>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11245345" y="98189"/>
            <a:ext cx="365760" cy="365760"/>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9C2026CF-67F0-42E4-9326-C59523FF36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2883" y="98189"/>
            <a:ext cx="365760" cy="365760"/>
          </a:xfrm>
          <a:prstGeom prst="rect">
            <a:avLst/>
          </a:prstGeom>
        </p:spPr>
      </p:pic>
    </p:spTree>
    <p:extLst>
      <p:ext uri="{BB962C8B-B14F-4D97-AF65-F5344CB8AC3E}">
        <p14:creationId xmlns:p14="http://schemas.microsoft.com/office/powerpoint/2010/main" val="1437184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BA6F0D-9E01-1140-80F5-CD31CCF17535}"/>
              </a:ext>
            </a:extLst>
          </p:cNvPr>
          <p:cNvSpPr>
            <a:spLocks noGrp="1"/>
          </p:cNvSpPr>
          <p:nvPr>
            <p:ph type="sldNum" sz="quarter" idx="4"/>
          </p:nvPr>
        </p:nvSpPr>
        <p:spPr/>
        <p:txBody>
          <a:bodyPr/>
          <a:lstStyle/>
          <a:p>
            <a:fld id="{80D4CD1F-3ABF-4AB2-AA63-3A3D76DF83A0}" type="slidenum">
              <a:rPr lang="en-US" smtClean="0"/>
              <a:t>12</a:t>
            </a:fld>
            <a:endParaRPr lang="en-US"/>
          </a:p>
        </p:txBody>
      </p:sp>
      <p:sp>
        <p:nvSpPr>
          <p:cNvPr id="3" name="Footer Placeholder 2">
            <a:extLst>
              <a:ext uri="{FF2B5EF4-FFF2-40B4-BE49-F238E27FC236}">
                <a16:creationId xmlns:a16="http://schemas.microsoft.com/office/drawing/2014/main" id="{F1B79B4A-4783-1A4E-AF2F-274580CBE7BB}"/>
              </a:ext>
            </a:extLst>
          </p:cNvPr>
          <p:cNvSpPr>
            <a:spLocks noGrp="1"/>
          </p:cNvSpPr>
          <p:nvPr>
            <p:ph type="ftr" sz="quarter" idx="3"/>
          </p:nvPr>
        </p:nvSpPr>
        <p:spPr/>
        <p:txBody>
          <a:bodyPr/>
          <a:lstStyle/>
          <a:p>
            <a:r>
              <a:rPr lang="en-US"/>
              <a:t>© 2020 Clarivate Analytics</a:t>
            </a:r>
          </a:p>
        </p:txBody>
      </p:sp>
      <p:sp>
        <p:nvSpPr>
          <p:cNvPr id="14" name="Text Placeholder 7">
            <a:extLst>
              <a:ext uri="{FF2B5EF4-FFF2-40B4-BE49-F238E27FC236}">
                <a16:creationId xmlns:a16="http://schemas.microsoft.com/office/drawing/2014/main" id="{A1328C63-C575-A847-A604-81A893A33DB7}"/>
              </a:ext>
            </a:extLst>
          </p:cNvPr>
          <p:cNvSpPr>
            <a:spLocks noGrp="1"/>
          </p:cNvSpPr>
          <p:nvPr>
            <p:ph type="body" sz="quarter" idx="29"/>
          </p:nvPr>
        </p:nvSpPr>
        <p:spPr>
          <a:xfrm>
            <a:off x="372086" y="1193186"/>
            <a:ext cx="6664818" cy="373475"/>
          </a:xfrm>
        </p:spPr>
        <p:txBody>
          <a:bodyPr/>
          <a:lstStyle/>
          <a:p>
            <a:r>
              <a:rPr lang="en-US" dirty="0"/>
              <a:t>Using Clarivate’s high quality data to answer those questions</a:t>
            </a:r>
          </a:p>
        </p:txBody>
      </p:sp>
      <p:sp>
        <p:nvSpPr>
          <p:cNvPr id="15" name="Title 4">
            <a:extLst>
              <a:ext uri="{FF2B5EF4-FFF2-40B4-BE49-F238E27FC236}">
                <a16:creationId xmlns:a16="http://schemas.microsoft.com/office/drawing/2014/main" id="{A335540B-9510-B14A-92C6-FD851C6E27EB}"/>
              </a:ext>
            </a:extLst>
          </p:cNvPr>
          <p:cNvSpPr>
            <a:spLocks noGrp="1"/>
          </p:cNvSpPr>
          <p:nvPr>
            <p:ph type="title"/>
          </p:nvPr>
        </p:nvSpPr>
        <p:spPr>
          <a:xfrm>
            <a:off x="373064" y="816951"/>
            <a:ext cx="7561262" cy="395878"/>
          </a:xfrm>
        </p:spPr>
        <p:txBody>
          <a:bodyPr/>
          <a:lstStyle/>
          <a:p>
            <a:r>
              <a:rPr lang="en-US" dirty="0"/>
              <a:t>Step 2: Answering those difficult questions</a:t>
            </a:r>
          </a:p>
        </p:txBody>
      </p:sp>
      <p:pic>
        <p:nvPicPr>
          <p:cNvPr id="8" name="Picture 7">
            <a:extLst>
              <a:ext uri="{FF2B5EF4-FFF2-40B4-BE49-F238E27FC236}">
                <a16:creationId xmlns:a16="http://schemas.microsoft.com/office/drawing/2014/main" id="{B1516870-D9B2-994E-B16C-A80C8BEC2A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6641" y="1731196"/>
            <a:ext cx="6381912" cy="3867047"/>
          </a:xfrm>
          <a:prstGeom prst="rect">
            <a:avLst/>
          </a:prstGeom>
        </p:spPr>
      </p:pic>
      <p:grpSp>
        <p:nvGrpSpPr>
          <p:cNvPr id="9" name="Group 8">
            <a:extLst>
              <a:ext uri="{FF2B5EF4-FFF2-40B4-BE49-F238E27FC236}">
                <a16:creationId xmlns:a16="http://schemas.microsoft.com/office/drawing/2014/main" id="{92B53426-67D0-4001-B90F-4850157FD4FA}"/>
              </a:ext>
            </a:extLst>
          </p:cNvPr>
          <p:cNvGrpSpPr/>
          <p:nvPr/>
        </p:nvGrpSpPr>
        <p:grpSpPr>
          <a:xfrm>
            <a:off x="372086" y="2169873"/>
            <a:ext cx="4429126" cy="1077218"/>
            <a:chOff x="393042" y="2156621"/>
            <a:chExt cx="4067530" cy="1077218"/>
          </a:xfrm>
        </p:grpSpPr>
        <p:pic>
          <p:nvPicPr>
            <p:cNvPr id="21" name="Graphic 20">
              <a:extLst>
                <a:ext uri="{FF2B5EF4-FFF2-40B4-BE49-F238E27FC236}">
                  <a16:creationId xmlns:a16="http://schemas.microsoft.com/office/drawing/2014/main" id="{758BA293-01D7-42A3-BF0B-27FD16DDD0A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3042" y="2481581"/>
              <a:ext cx="427298" cy="427298"/>
            </a:xfrm>
            <a:prstGeom prst="rect">
              <a:avLst/>
            </a:prstGeom>
          </p:spPr>
        </p:pic>
        <p:sp>
          <p:nvSpPr>
            <p:cNvPr id="22" name="TextBox 21">
              <a:extLst>
                <a:ext uri="{FF2B5EF4-FFF2-40B4-BE49-F238E27FC236}">
                  <a16:creationId xmlns:a16="http://schemas.microsoft.com/office/drawing/2014/main" id="{8C45A127-0E27-45B0-8E52-3B43B76110AB}"/>
                </a:ext>
              </a:extLst>
            </p:cNvPr>
            <p:cNvSpPr txBox="1"/>
            <p:nvPr/>
          </p:nvSpPr>
          <p:spPr>
            <a:xfrm>
              <a:off x="888329" y="2156621"/>
              <a:ext cx="3572243" cy="1077218"/>
            </a:xfrm>
            <a:prstGeom prst="rect">
              <a:avLst/>
            </a:prstGeom>
            <a:noFill/>
          </p:spPr>
          <p:txBody>
            <a:bodyPr wrap="square" rtlCol="0">
              <a:spAutoFit/>
            </a:bodyPr>
            <a:lstStyle/>
            <a:p>
              <a:r>
                <a:rPr lang="en-GB" sz="1600" dirty="0"/>
                <a:t>Using CMC intelligence, you can rapidly identify CMC requirements in over 137 countries. With high quality data, you can make confident decisions on CMC strategy </a:t>
              </a:r>
              <a:endParaRPr lang="en-US" sz="1600" dirty="0"/>
            </a:p>
          </p:txBody>
        </p:sp>
      </p:grpSp>
      <p:grpSp>
        <p:nvGrpSpPr>
          <p:cNvPr id="7" name="Group 6">
            <a:extLst>
              <a:ext uri="{FF2B5EF4-FFF2-40B4-BE49-F238E27FC236}">
                <a16:creationId xmlns:a16="http://schemas.microsoft.com/office/drawing/2014/main" id="{ABA92111-623E-4712-91D1-D9809111B024}"/>
              </a:ext>
            </a:extLst>
          </p:cNvPr>
          <p:cNvGrpSpPr/>
          <p:nvPr/>
        </p:nvGrpSpPr>
        <p:grpSpPr>
          <a:xfrm>
            <a:off x="391078" y="3954712"/>
            <a:ext cx="4259299" cy="1077218"/>
            <a:chOff x="391078" y="4206503"/>
            <a:chExt cx="4259299" cy="1077218"/>
          </a:xfrm>
        </p:grpSpPr>
        <p:pic>
          <p:nvPicPr>
            <p:cNvPr id="19" name="Graphic 18">
              <a:extLst>
                <a:ext uri="{FF2B5EF4-FFF2-40B4-BE49-F238E27FC236}">
                  <a16:creationId xmlns:a16="http://schemas.microsoft.com/office/drawing/2014/main" id="{BB128E2C-8CBB-4731-B3D7-83D1446A55F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1078" y="4627236"/>
              <a:ext cx="427299" cy="235751"/>
            </a:xfrm>
            <a:prstGeom prst="rect">
              <a:avLst/>
            </a:prstGeom>
          </p:spPr>
        </p:pic>
        <p:sp>
          <p:nvSpPr>
            <p:cNvPr id="23" name="TextBox 22">
              <a:extLst>
                <a:ext uri="{FF2B5EF4-FFF2-40B4-BE49-F238E27FC236}">
                  <a16:creationId xmlns:a16="http://schemas.microsoft.com/office/drawing/2014/main" id="{2DD4F171-3183-4DF6-94D4-C277243AADE1}"/>
                </a:ext>
              </a:extLst>
            </p:cNvPr>
            <p:cNvSpPr txBox="1"/>
            <p:nvPr/>
          </p:nvSpPr>
          <p:spPr>
            <a:xfrm>
              <a:off x="911403" y="4206503"/>
              <a:ext cx="3738974" cy="1077218"/>
            </a:xfrm>
            <a:prstGeom prst="rect">
              <a:avLst/>
            </a:prstGeom>
            <a:noFill/>
          </p:spPr>
          <p:txBody>
            <a:bodyPr wrap="square" rtlCol="0">
              <a:spAutoFit/>
            </a:bodyPr>
            <a:lstStyle/>
            <a:p>
              <a:r>
                <a:rPr lang="en-GB" sz="1600" dirty="0"/>
                <a:t>On average, 2 hours a week is spent on intelligence gathering. The time spent could be cut by 30%, enabling more time to be spent on value-add activities.</a:t>
              </a:r>
              <a:endParaRPr lang="en-US" sz="1600" dirty="0"/>
            </a:p>
          </p:txBody>
        </p:sp>
      </p:grpSp>
      <p:pic>
        <p:nvPicPr>
          <p:cNvPr id="6" name="Picture 5">
            <a:extLst>
              <a:ext uri="{FF2B5EF4-FFF2-40B4-BE49-F238E27FC236}">
                <a16:creationId xmlns:a16="http://schemas.microsoft.com/office/drawing/2014/main" id="{DEBC1E74-788A-48E5-8D57-06E83048C48B}"/>
              </a:ext>
            </a:extLst>
          </p:cNvPr>
          <p:cNvPicPr>
            <a:picLocks noChangeAspect="1"/>
          </p:cNvPicPr>
          <p:nvPr/>
        </p:nvPicPr>
        <p:blipFill rotWithShape="1">
          <a:blip r:embed="rId6"/>
          <a:srcRect t="9450" r="1921" b="6065"/>
          <a:stretch/>
        </p:blipFill>
        <p:spPr>
          <a:xfrm>
            <a:off x="5234609" y="1942896"/>
            <a:ext cx="5948515" cy="3278461"/>
          </a:xfrm>
          <a:prstGeom prst="rect">
            <a:avLst/>
          </a:prstGeom>
        </p:spPr>
      </p:pic>
      <p:pic>
        <p:nvPicPr>
          <p:cNvPr id="29" name="Picture 28" descr="Icon&#10;&#10;Description automatically generated">
            <a:extLst>
              <a:ext uri="{FF2B5EF4-FFF2-40B4-BE49-F238E27FC236}">
                <a16:creationId xmlns:a16="http://schemas.microsoft.com/office/drawing/2014/main" id="{1528761B-A644-4F2C-A5B8-4DA373502445}"/>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10137088" y="73718"/>
            <a:ext cx="365760" cy="365760"/>
          </a:xfrm>
          <a:prstGeom prst="rect">
            <a:avLst/>
          </a:prstGeom>
        </p:spPr>
      </p:pic>
      <p:pic>
        <p:nvPicPr>
          <p:cNvPr id="30" name="Picture 29" descr="Icon&#10;&#10;Description automatically generated">
            <a:extLst>
              <a:ext uri="{FF2B5EF4-FFF2-40B4-BE49-F238E27FC236}">
                <a16:creationId xmlns:a16="http://schemas.microsoft.com/office/drawing/2014/main" id="{FA13C392-162C-44F0-A7CB-5CD4A0BB9661}"/>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10919550" y="73718"/>
            <a:ext cx="365760" cy="365760"/>
          </a:xfrm>
          <a:prstGeom prst="rect">
            <a:avLst/>
          </a:prstGeom>
        </p:spPr>
      </p:pic>
      <p:pic>
        <p:nvPicPr>
          <p:cNvPr id="31" name="Picture 30" descr="Icon&#10;&#10;Description automatically generated">
            <a:extLst>
              <a:ext uri="{FF2B5EF4-FFF2-40B4-BE49-F238E27FC236}">
                <a16:creationId xmlns:a16="http://schemas.microsoft.com/office/drawing/2014/main" id="{11D8A5F5-F2B4-4607-A297-432FB3EACDCF}"/>
              </a:ext>
            </a:extLst>
          </p:cNvPr>
          <p:cNvPicPr>
            <a:picLocks noChangeAspect="1"/>
          </p:cNvPicPr>
          <p:nvPr/>
        </p:nvPicPr>
        <p:blipFill>
          <a:blip r:embed="rId9">
            <a:lum bright="70000" contrast="-70000"/>
            <a:extLst>
              <a:ext uri="{28A0092B-C50C-407E-A947-70E740481C1C}">
                <a14:useLocalDpi xmlns:a14="http://schemas.microsoft.com/office/drawing/2010/main" val="0"/>
              </a:ext>
            </a:extLst>
          </a:blip>
          <a:stretch>
            <a:fillRect/>
          </a:stretch>
        </p:blipFill>
        <p:spPr>
          <a:xfrm>
            <a:off x="11310781" y="73718"/>
            <a:ext cx="365760" cy="365760"/>
          </a:xfrm>
          <a:prstGeom prst="rect">
            <a:avLst/>
          </a:prstGeom>
        </p:spPr>
      </p:pic>
      <p:pic>
        <p:nvPicPr>
          <p:cNvPr id="32" name="Picture 31" descr="A picture containing logo&#10;&#10;Description automatically generated">
            <a:extLst>
              <a:ext uri="{FF2B5EF4-FFF2-40B4-BE49-F238E27FC236}">
                <a16:creationId xmlns:a16="http://schemas.microsoft.com/office/drawing/2014/main" id="{2B4E682B-CF73-40A1-84C5-725C45AF24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8319" y="73718"/>
            <a:ext cx="365760" cy="365760"/>
          </a:xfrm>
          <a:prstGeom prst="rect">
            <a:avLst/>
          </a:prstGeom>
        </p:spPr>
      </p:pic>
    </p:spTree>
    <p:extLst>
      <p:ext uri="{BB962C8B-B14F-4D97-AF65-F5344CB8AC3E}">
        <p14:creationId xmlns:p14="http://schemas.microsoft.com/office/powerpoint/2010/main" val="3252537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BA6F0D-9E01-1140-80F5-CD31CCF17535}"/>
              </a:ext>
            </a:extLst>
          </p:cNvPr>
          <p:cNvSpPr>
            <a:spLocks noGrp="1"/>
          </p:cNvSpPr>
          <p:nvPr>
            <p:ph type="sldNum" sz="quarter" idx="4"/>
          </p:nvPr>
        </p:nvSpPr>
        <p:spPr/>
        <p:txBody>
          <a:bodyPr/>
          <a:lstStyle/>
          <a:p>
            <a:fld id="{80D4CD1F-3ABF-4AB2-AA63-3A3D76DF83A0}" type="slidenum">
              <a:rPr lang="en-US" smtClean="0"/>
              <a:t>13</a:t>
            </a:fld>
            <a:endParaRPr lang="en-US"/>
          </a:p>
        </p:txBody>
      </p:sp>
      <p:sp>
        <p:nvSpPr>
          <p:cNvPr id="3" name="Footer Placeholder 2">
            <a:extLst>
              <a:ext uri="{FF2B5EF4-FFF2-40B4-BE49-F238E27FC236}">
                <a16:creationId xmlns:a16="http://schemas.microsoft.com/office/drawing/2014/main" id="{F1B79B4A-4783-1A4E-AF2F-274580CBE7BB}"/>
              </a:ext>
            </a:extLst>
          </p:cNvPr>
          <p:cNvSpPr>
            <a:spLocks noGrp="1"/>
          </p:cNvSpPr>
          <p:nvPr>
            <p:ph type="ftr" sz="quarter" idx="3"/>
          </p:nvPr>
        </p:nvSpPr>
        <p:spPr/>
        <p:txBody>
          <a:bodyPr/>
          <a:lstStyle/>
          <a:p>
            <a:r>
              <a:rPr lang="en-US"/>
              <a:t>© 2020 Clarivate Analytics</a:t>
            </a:r>
          </a:p>
        </p:txBody>
      </p:sp>
      <p:sp>
        <p:nvSpPr>
          <p:cNvPr id="14" name="Text Placeholder 7">
            <a:extLst>
              <a:ext uri="{FF2B5EF4-FFF2-40B4-BE49-F238E27FC236}">
                <a16:creationId xmlns:a16="http://schemas.microsoft.com/office/drawing/2014/main" id="{A1328C63-C575-A847-A604-81A893A33DB7}"/>
              </a:ext>
            </a:extLst>
          </p:cNvPr>
          <p:cNvSpPr>
            <a:spLocks noGrp="1"/>
          </p:cNvSpPr>
          <p:nvPr>
            <p:ph type="body" sz="quarter" idx="29"/>
          </p:nvPr>
        </p:nvSpPr>
        <p:spPr>
          <a:xfrm>
            <a:off x="372087" y="1193187"/>
            <a:ext cx="4656738" cy="313350"/>
          </a:xfrm>
        </p:spPr>
        <p:txBody>
          <a:bodyPr/>
          <a:lstStyle/>
          <a:p>
            <a:r>
              <a:rPr lang="en-US" dirty="0"/>
              <a:t>High quality data leads to better decisions</a:t>
            </a:r>
          </a:p>
        </p:txBody>
      </p:sp>
      <p:sp>
        <p:nvSpPr>
          <p:cNvPr id="15" name="Title 4">
            <a:extLst>
              <a:ext uri="{FF2B5EF4-FFF2-40B4-BE49-F238E27FC236}">
                <a16:creationId xmlns:a16="http://schemas.microsoft.com/office/drawing/2014/main" id="{A335540B-9510-B14A-92C6-FD851C6E27EB}"/>
              </a:ext>
            </a:extLst>
          </p:cNvPr>
          <p:cNvSpPr>
            <a:spLocks noGrp="1"/>
          </p:cNvSpPr>
          <p:nvPr>
            <p:ph type="title"/>
          </p:nvPr>
        </p:nvSpPr>
        <p:spPr>
          <a:xfrm>
            <a:off x="373064" y="816951"/>
            <a:ext cx="7561262" cy="395878"/>
          </a:xfrm>
        </p:spPr>
        <p:txBody>
          <a:bodyPr/>
          <a:lstStyle/>
          <a:p>
            <a:r>
              <a:rPr lang="en-GB" dirty="0"/>
              <a:t>Step 2: H</a:t>
            </a:r>
            <a:r>
              <a:rPr lang="en-US" dirty="0" err="1"/>
              <a:t>igh</a:t>
            </a:r>
            <a:r>
              <a:rPr lang="en-US" dirty="0"/>
              <a:t> quality data</a:t>
            </a:r>
          </a:p>
        </p:txBody>
      </p:sp>
      <p:pic>
        <p:nvPicPr>
          <p:cNvPr id="8" name="Picture 7">
            <a:extLst>
              <a:ext uri="{FF2B5EF4-FFF2-40B4-BE49-F238E27FC236}">
                <a16:creationId xmlns:a16="http://schemas.microsoft.com/office/drawing/2014/main" id="{B1516870-D9B2-994E-B16C-A80C8BEC2A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6641" y="1731196"/>
            <a:ext cx="6381912" cy="3867047"/>
          </a:xfrm>
          <a:prstGeom prst="rect">
            <a:avLst/>
          </a:prstGeom>
        </p:spPr>
      </p:pic>
      <p:pic>
        <p:nvPicPr>
          <p:cNvPr id="19" name="Graphic 18">
            <a:extLst>
              <a:ext uri="{FF2B5EF4-FFF2-40B4-BE49-F238E27FC236}">
                <a16:creationId xmlns:a16="http://schemas.microsoft.com/office/drawing/2014/main" id="{BB128E2C-8CBB-4731-B3D7-83D1446A55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2087" y="2569239"/>
            <a:ext cx="427299" cy="281929"/>
          </a:xfrm>
          <a:prstGeom prst="rect">
            <a:avLst/>
          </a:prstGeom>
        </p:spPr>
      </p:pic>
      <p:sp>
        <p:nvSpPr>
          <p:cNvPr id="22" name="TextBox 21">
            <a:extLst>
              <a:ext uri="{FF2B5EF4-FFF2-40B4-BE49-F238E27FC236}">
                <a16:creationId xmlns:a16="http://schemas.microsoft.com/office/drawing/2014/main" id="{8C45A127-0E27-45B0-8E52-3B43B76110AB}"/>
              </a:ext>
            </a:extLst>
          </p:cNvPr>
          <p:cNvSpPr txBox="1"/>
          <p:nvPr/>
        </p:nvSpPr>
        <p:spPr>
          <a:xfrm>
            <a:off x="905691" y="1834800"/>
            <a:ext cx="3684688" cy="2062103"/>
          </a:xfrm>
          <a:prstGeom prst="rect">
            <a:avLst/>
          </a:prstGeom>
          <a:noFill/>
        </p:spPr>
        <p:txBody>
          <a:bodyPr wrap="square" rtlCol="0">
            <a:spAutoFit/>
          </a:bodyPr>
          <a:lstStyle/>
          <a:p>
            <a:r>
              <a:rPr lang="en-GB" sz="1600" dirty="0"/>
              <a:t>From identifying documents to be added into the system, to the multiple rapid checks in place before the data is consumable, quality is built into Cortellis Regulatory Intelligence. The vast experience of the editorial team ensure manual translation of documents, as well as validation of information.</a:t>
            </a:r>
            <a:endParaRPr lang="en-US" sz="1600" dirty="0"/>
          </a:p>
        </p:txBody>
      </p:sp>
      <p:sp>
        <p:nvSpPr>
          <p:cNvPr id="23" name="TextBox 22">
            <a:extLst>
              <a:ext uri="{FF2B5EF4-FFF2-40B4-BE49-F238E27FC236}">
                <a16:creationId xmlns:a16="http://schemas.microsoft.com/office/drawing/2014/main" id="{2DD4F171-3183-4DF6-94D4-C277243AADE1}"/>
              </a:ext>
            </a:extLst>
          </p:cNvPr>
          <p:cNvSpPr txBox="1"/>
          <p:nvPr/>
        </p:nvSpPr>
        <p:spPr>
          <a:xfrm>
            <a:off x="905691" y="4225167"/>
            <a:ext cx="3667603" cy="1815882"/>
          </a:xfrm>
          <a:prstGeom prst="rect">
            <a:avLst/>
          </a:prstGeom>
          <a:noFill/>
        </p:spPr>
        <p:txBody>
          <a:bodyPr wrap="square" rtlCol="0">
            <a:spAutoFit/>
          </a:bodyPr>
          <a:lstStyle/>
          <a:p>
            <a:r>
              <a:rPr lang="en-GB" sz="1600" dirty="0"/>
              <a:t>Cortellis regulatory intelligence is the gold standard of high-quality regulatory information and intelligence. As a result, not only do 90% of the top 30 pharma companies in the world rely on the data, but also why regulatory agencies also use the data.</a:t>
            </a:r>
            <a:endParaRPr lang="en-US" sz="1600" dirty="0"/>
          </a:p>
        </p:txBody>
      </p:sp>
      <p:pic>
        <p:nvPicPr>
          <p:cNvPr id="17" name="Graphic 16">
            <a:extLst>
              <a:ext uri="{FF2B5EF4-FFF2-40B4-BE49-F238E27FC236}">
                <a16:creationId xmlns:a16="http://schemas.microsoft.com/office/drawing/2014/main" id="{E3ED5253-5DFE-47B0-97E4-37D553F3AB1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2086" y="4939973"/>
            <a:ext cx="427299" cy="420724"/>
          </a:xfrm>
          <a:prstGeom prst="rect">
            <a:avLst/>
          </a:prstGeom>
        </p:spPr>
      </p:pic>
      <p:pic>
        <p:nvPicPr>
          <p:cNvPr id="5" name="Picture 4">
            <a:extLst>
              <a:ext uri="{FF2B5EF4-FFF2-40B4-BE49-F238E27FC236}">
                <a16:creationId xmlns:a16="http://schemas.microsoft.com/office/drawing/2014/main" id="{0AA36002-A914-4021-ABE8-E2BB74650EE5}"/>
              </a:ext>
            </a:extLst>
          </p:cNvPr>
          <p:cNvPicPr>
            <a:picLocks noChangeAspect="1"/>
          </p:cNvPicPr>
          <p:nvPr/>
        </p:nvPicPr>
        <p:blipFill rotWithShape="1">
          <a:blip r:embed="rId6"/>
          <a:srcRect l="50229" t="6430" r="505" b="4359"/>
          <a:stretch/>
        </p:blipFill>
        <p:spPr>
          <a:xfrm>
            <a:off x="5231958" y="1946245"/>
            <a:ext cx="5950568" cy="3280095"/>
          </a:xfrm>
          <a:prstGeom prst="rect">
            <a:avLst/>
          </a:prstGeom>
        </p:spPr>
      </p:pic>
      <p:pic>
        <p:nvPicPr>
          <p:cNvPr id="16" name="Picture 15" descr="Icon&#10;&#10;Description automatically generated">
            <a:extLst>
              <a:ext uri="{FF2B5EF4-FFF2-40B4-BE49-F238E27FC236}">
                <a16:creationId xmlns:a16="http://schemas.microsoft.com/office/drawing/2014/main" id="{AC5650F9-FE40-4790-9951-1FEE44233883}"/>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10137088" y="73718"/>
            <a:ext cx="365760" cy="365760"/>
          </a:xfrm>
          <a:prstGeom prst="rect">
            <a:avLst/>
          </a:prstGeom>
        </p:spPr>
      </p:pic>
      <p:pic>
        <p:nvPicPr>
          <p:cNvPr id="25" name="Picture 24" descr="Icon&#10;&#10;Description automatically generated">
            <a:extLst>
              <a:ext uri="{FF2B5EF4-FFF2-40B4-BE49-F238E27FC236}">
                <a16:creationId xmlns:a16="http://schemas.microsoft.com/office/drawing/2014/main" id="{AE0676CE-4CE5-48A6-9C09-99480119A417}"/>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10919550" y="73718"/>
            <a:ext cx="365760" cy="365760"/>
          </a:xfrm>
          <a:prstGeom prst="rect">
            <a:avLst/>
          </a:prstGeom>
        </p:spPr>
      </p:pic>
      <p:pic>
        <p:nvPicPr>
          <p:cNvPr id="26" name="Picture 25" descr="Icon&#10;&#10;Description automatically generated">
            <a:extLst>
              <a:ext uri="{FF2B5EF4-FFF2-40B4-BE49-F238E27FC236}">
                <a16:creationId xmlns:a16="http://schemas.microsoft.com/office/drawing/2014/main" id="{FBDAA99C-F0FC-403C-9CA9-AC25C5EE42C8}"/>
              </a:ext>
            </a:extLst>
          </p:cNvPr>
          <p:cNvPicPr>
            <a:picLocks noChangeAspect="1"/>
          </p:cNvPicPr>
          <p:nvPr/>
        </p:nvPicPr>
        <p:blipFill>
          <a:blip r:embed="rId9">
            <a:lum bright="70000" contrast="-70000"/>
            <a:extLst>
              <a:ext uri="{28A0092B-C50C-407E-A947-70E740481C1C}">
                <a14:useLocalDpi xmlns:a14="http://schemas.microsoft.com/office/drawing/2010/main" val="0"/>
              </a:ext>
            </a:extLst>
          </a:blip>
          <a:stretch>
            <a:fillRect/>
          </a:stretch>
        </p:blipFill>
        <p:spPr>
          <a:xfrm>
            <a:off x="11310781" y="73718"/>
            <a:ext cx="365760" cy="365760"/>
          </a:xfrm>
          <a:prstGeom prst="rect">
            <a:avLst/>
          </a:prstGeom>
        </p:spPr>
      </p:pic>
      <p:pic>
        <p:nvPicPr>
          <p:cNvPr id="27" name="Picture 26" descr="A picture containing logo&#10;&#10;Description automatically generated">
            <a:extLst>
              <a:ext uri="{FF2B5EF4-FFF2-40B4-BE49-F238E27FC236}">
                <a16:creationId xmlns:a16="http://schemas.microsoft.com/office/drawing/2014/main" id="{662D844A-7FCD-4BDF-B557-EF2A986E66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8319" y="73718"/>
            <a:ext cx="365760" cy="365760"/>
          </a:xfrm>
          <a:prstGeom prst="rect">
            <a:avLst/>
          </a:prstGeom>
        </p:spPr>
      </p:pic>
    </p:spTree>
    <p:extLst>
      <p:ext uri="{BB962C8B-B14F-4D97-AF65-F5344CB8AC3E}">
        <p14:creationId xmlns:p14="http://schemas.microsoft.com/office/powerpoint/2010/main" val="1113162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BA6F0D-9E01-1140-80F5-CD31CCF17535}"/>
              </a:ext>
            </a:extLst>
          </p:cNvPr>
          <p:cNvSpPr>
            <a:spLocks noGrp="1"/>
          </p:cNvSpPr>
          <p:nvPr>
            <p:ph type="sldNum" sz="quarter" idx="4"/>
          </p:nvPr>
        </p:nvSpPr>
        <p:spPr/>
        <p:txBody>
          <a:bodyPr/>
          <a:lstStyle/>
          <a:p>
            <a:fld id="{80D4CD1F-3ABF-4AB2-AA63-3A3D76DF83A0}" type="slidenum">
              <a:rPr lang="en-US" smtClean="0"/>
              <a:t>14</a:t>
            </a:fld>
            <a:endParaRPr lang="en-US"/>
          </a:p>
        </p:txBody>
      </p:sp>
      <p:sp>
        <p:nvSpPr>
          <p:cNvPr id="3" name="Footer Placeholder 2">
            <a:extLst>
              <a:ext uri="{FF2B5EF4-FFF2-40B4-BE49-F238E27FC236}">
                <a16:creationId xmlns:a16="http://schemas.microsoft.com/office/drawing/2014/main" id="{F1B79B4A-4783-1A4E-AF2F-274580CBE7BB}"/>
              </a:ext>
            </a:extLst>
          </p:cNvPr>
          <p:cNvSpPr>
            <a:spLocks noGrp="1"/>
          </p:cNvSpPr>
          <p:nvPr>
            <p:ph type="ftr" sz="quarter" idx="3"/>
          </p:nvPr>
        </p:nvSpPr>
        <p:spPr/>
        <p:txBody>
          <a:bodyPr/>
          <a:lstStyle/>
          <a:p>
            <a:r>
              <a:rPr lang="en-US"/>
              <a:t>© 2020 Clarivate Analytics</a:t>
            </a:r>
          </a:p>
        </p:txBody>
      </p:sp>
      <p:sp>
        <p:nvSpPr>
          <p:cNvPr id="14" name="Text Placeholder 7">
            <a:extLst>
              <a:ext uri="{FF2B5EF4-FFF2-40B4-BE49-F238E27FC236}">
                <a16:creationId xmlns:a16="http://schemas.microsoft.com/office/drawing/2014/main" id="{A1328C63-C575-A847-A604-81A893A33DB7}"/>
              </a:ext>
            </a:extLst>
          </p:cNvPr>
          <p:cNvSpPr>
            <a:spLocks noGrp="1"/>
          </p:cNvSpPr>
          <p:nvPr>
            <p:ph type="body" sz="quarter" idx="29"/>
          </p:nvPr>
        </p:nvSpPr>
        <p:spPr>
          <a:xfrm>
            <a:off x="372086" y="1193187"/>
            <a:ext cx="7891069" cy="313350"/>
          </a:xfrm>
        </p:spPr>
        <p:txBody>
          <a:bodyPr/>
          <a:lstStyle/>
          <a:p>
            <a:r>
              <a:rPr lang="en-GB" dirty="0"/>
              <a:t>E</a:t>
            </a:r>
            <a:r>
              <a:rPr lang="en-US" dirty="0" err="1"/>
              <a:t>nable</a:t>
            </a:r>
            <a:r>
              <a:rPr lang="en-US" dirty="0"/>
              <a:t> the time sensitive regulatory team to conduct value-add activities</a:t>
            </a:r>
          </a:p>
        </p:txBody>
      </p:sp>
      <p:sp>
        <p:nvSpPr>
          <p:cNvPr id="15" name="Title 4">
            <a:extLst>
              <a:ext uri="{FF2B5EF4-FFF2-40B4-BE49-F238E27FC236}">
                <a16:creationId xmlns:a16="http://schemas.microsoft.com/office/drawing/2014/main" id="{A335540B-9510-B14A-92C6-FD851C6E27EB}"/>
              </a:ext>
            </a:extLst>
          </p:cNvPr>
          <p:cNvSpPr>
            <a:spLocks noGrp="1"/>
          </p:cNvSpPr>
          <p:nvPr>
            <p:ph type="title"/>
          </p:nvPr>
        </p:nvSpPr>
        <p:spPr>
          <a:xfrm>
            <a:off x="373064" y="816951"/>
            <a:ext cx="7561262" cy="395878"/>
          </a:xfrm>
        </p:spPr>
        <p:txBody>
          <a:bodyPr/>
          <a:lstStyle/>
          <a:p>
            <a:r>
              <a:rPr lang="en-US" dirty="0"/>
              <a:t>Step 2: Increasing value add activities</a:t>
            </a:r>
          </a:p>
        </p:txBody>
      </p:sp>
      <p:pic>
        <p:nvPicPr>
          <p:cNvPr id="8" name="Picture 7">
            <a:extLst>
              <a:ext uri="{FF2B5EF4-FFF2-40B4-BE49-F238E27FC236}">
                <a16:creationId xmlns:a16="http://schemas.microsoft.com/office/drawing/2014/main" id="{B1516870-D9B2-994E-B16C-A80C8BEC2A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6641" y="1731196"/>
            <a:ext cx="6381912" cy="3867047"/>
          </a:xfrm>
          <a:prstGeom prst="rect">
            <a:avLst/>
          </a:prstGeom>
        </p:spPr>
      </p:pic>
      <p:pic>
        <p:nvPicPr>
          <p:cNvPr id="21" name="Graphic 20">
            <a:extLst>
              <a:ext uri="{FF2B5EF4-FFF2-40B4-BE49-F238E27FC236}">
                <a16:creationId xmlns:a16="http://schemas.microsoft.com/office/drawing/2014/main" id="{758BA293-01D7-42A3-BF0B-27FD16DDD0A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6149" y="2451912"/>
            <a:ext cx="427298" cy="420723"/>
          </a:xfrm>
          <a:prstGeom prst="rect">
            <a:avLst/>
          </a:prstGeom>
        </p:spPr>
      </p:pic>
      <p:sp>
        <p:nvSpPr>
          <p:cNvPr id="22" name="TextBox 21">
            <a:extLst>
              <a:ext uri="{FF2B5EF4-FFF2-40B4-BE49-F238E27FC236}">
                <a16:creationId xmlns:a16="http://schemas.microsoft.com/office/drawing/2014/main" id="{8C45A127-0E27-45B0-8E52-3B43B76110AB}"/>
              </a:ext>
            </a:extLst>
          </p:cNvPr>
          <p:cNvSpPr txBox="1"/>
          <p:nvPr/>
        </p:nvSpPr>
        <p:spPr>
          <a:xfrm>
            <a:off x="822120" y="2000555"/>
            <a:ext cx="3779847" cy="1323439"/>
          </a:xfrm>
          <a:prstGeom prst="rect">
            <a:avLst/>
          </a:prstGeom>
          <a:noFill/>
        </p:spPr>
        <p:txBody>
          <a:bodyPr wrap="square" rtlCol="0">
            <a:spAutoFit/>
          </a:bodyPr>
          <a:lstStyle/>
          <a:p>
            <a:r>
              <a:rPr lang="en-GB" sz="1600" dirty="0"/>
              <a:t>The time saved from having a regulatory intelligence solution can be reallocated to value-add activities. However, those activities can be further enhanced by Cortellis regulatory intelligence:</a:t>
            </a:r>
            <a:endParaRPr lang="en-US" sz="1600" dirty="0"/>
          </a:p>
        </p:txBody>
      </p:sp>
      <p:sp>
        <p:nvSpPr>
          <p:cNvPr id="23" name="TextBox 22">
            <a:extLst>
              <a:ext uri="{FF2B5EF4-FFF2-40B4-BE49-F238E27FC236}">
                <a16:creationId xmlns:a16="http://schemas.microsoft.com/office/drawing/2014/main" id="{2DD4F171-3183-4DF6-94D4-C277243AADE1}"/>
              </a:ext>
            </a:extLst>
          </p:cNvPr>
          <p:cNvSpPr txBox="1"/>
          <p:nvPr/>
        </p:nvSpPr>
        <p:spPr>
          <a:xfrm>
            <a:off x="373064" y="3520836"/>
            <a:ext cx="4642857" cy="2554545"/>
          </a:xfrm>
          <a:prstGeom prst="rect">
            <a:avLst/>
          </a:prstGeom>
          <a:noFill/>
        </p:spPr>
        <p:txBody>
          <a:bodyPr wrap="square" rtlCol="0">
            <a:spAutoFit/>
          </a:bodyPr>
          <a:lstStyle/>
          <a:p>
            <a:pPr marL="285750" indent="-285750">
              <a:buFont typeface="Wingdings" panose="05000000000000000000" pitchFamily="2" charset="2"/>
              <a:buChar char="ü"/>
            </a:pPr>
            <a:r>
              <a:rPr lang="en-GB" sz="1600" dirty="0"/>
              <a:t>Identify regulatory barriers prior to hitting them.</a:t>
            </a:r>
          </a:p>
          <a:p>
            <a:pPr marL="285750" indent="-285750">
              <a:buFont typeface="Wingdings" panose="05000000000000000000" pitchFamily="2" charset="2"/>
              <a:buChar char="ü"/>
            </a:pPr>
            <a:endParaRPr lang="en-GB" sz="1600" dirty="0"/>
          </a:p>
          <a:p>
            <a:pPr marL="285750" indent="-285750">
              <a:buFont typeface="Wingdings" panose="05000000000000000000" pitchFamily="2" charset="2"/>
              <a:buChar char="ü"/>
            </a:pPr>
            <a:r>
              <a:rPr lang="en-US" sz="1600" dirty="0"/>
              <a:t>Explore draft regulations in CRI for major markets</a:t>
            </a:r>
          </a:p>
          <a:p>
            <a:pPr marL="285750" indent="-285750">
              <a:buFont typeface="Wingdings" panose="05000000000000000000" pitchFamily="2" charset="2"/>
              <a:buChar char="ü"/>
            </a:pPr>
            <a:endParaRPr lang="en-US" sz="1600" dirty="0"/>
          </a:p>
          <a:p>
            <a:pPr marL="285750" indent="-285750">
              <a:buFont typeface="Wingdings" panose="05000000000000000000" pitchFamily="2" charset="2"/>
              <a:buChar char="ü"/>
            </a:pPr>
            <a:r>
              <a:rPr lang="en-US" sz="1600" dirty="0"/>
              <a:t>Facilitate internal harmonization of processes using the comparison tables</a:t>
            </a:r>
            <a:br>
              <a:rPr lang="en-US" sz="1600" dirty="0"/>
            </a:br>
            <a:endParaRPr lang="en-US" sz="1600" dirty="0"/>
          </a:p>
          <a:p>
            <a:pPr marL="285750" indent="-285750">
              <a:buFont typeface="Wingdings" panose="05000000000000000000" pitchFamily="2" charset="2"/>
              <a:buChar char="ü"/>
            </a:pPr>
            <a:r>
              <a:rPr lang="en-US" sz="1600" dirty="0"/>
              <a:t>Enable agile regulatory strategies, outmaneuvering the complex regulatory environments</a:t>
            </a:r>
          </a:p>
        </p:txBody>
      </p:sp>
      <p:pic>
        <p:nvPicPr>
          <p:cNvPr id="5" name="Picture 4">
            <a:extLst>
              <a:ext uri="{FF2B5EF4-FFF2-40B4-BE49-F238E27FC236}">
                <a16:creationId xmlns:a16="http://schemas.microsoft.com/office/drawing/2014/main" id="{4D3C26C9-F7E6-4669-AF2B-1C9753ED4878}"/>
              </a:ext>
            </a:extLst>
          </p:cNvPr>
          <p:cNvPicPr>
            <a:picLocks noChangeAspect="1"/>
          </p:cNvPicPr>
          <p:nvPr/>
        </p:nvPicPr>
        <p:blipFill rotWithShape="1">
          <a:blip r:embed="rId5"/>
          <a:srcRect l="52913" t="8496" r="1192" b="5552"/>
          <a:stretch/>
        </p:blipFill>
        <p:spPr>
          <a:xfrm>
            <a:off x="5227544" y="1949896"/>
            <a:ext cx="5959386" cy="3268056"/>
          </a:xfrm>
          <a:prstGeom prst="rect">
            <a:avLst/>
          </a:prstGeom>
        </p:spPr>
      </p:pic>
      <p:pic>
        <p:nvPicPr>
          <p:cNvPr id="16" name="Picture 15" descr="Icon&#10;&#10;Description automatically generated">
            <a:extLst>
              <a:ext uri="{FF2B5EF4-FFF2-40B4-BE49-F238E27FC236}">
                <a16:creationId xmlns:a16="http://schemas.microsoft.com/office/drawing/2014/main" id="{7F74EEF6-9F9E-4684-A96C-3BA1BD237515}"/>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10137088" y="73718"/>
            <a:ext cx="365760" cy="365760"/>
          </a:xfrm>
          <a:prstGeom prst="rect">
            <a:avLst/>
          </a:prstGeom>
        </p:spPr>
      </p:pic>
      <p:pic>
        <p:nvPicPr>
          <p:cNvPr id="24" name="Picture 23" descr="Icon&#10;&#10;Description automatically generated">
            <a:extLst>
              <a:ext uri="{FF2B5EF4-FFF2-40B4-BE49-F238E27FC236}">
                <a16:creationId xmlns:a16="http://schemas.microsoft.com/office/drawing/2014/main" id="{18FC151A-F618-426E-83A6-CCA81E53DE1C}"/>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10919550" y="73718"/>
            <a:ext cx="365760" cy="365760"/>
          </a:xfrm>
          <a:prstGeom prst="rect">
            <a:avLst/>
          </a:prstGeom>
        </p:spPr>
      </p:pic>
      <p:pic>
        <p:nvPicPr>
          <p:cNvPr id="25" name="Picture 24" descr="Icon&#10;&#10;Description automatically generated">
            <a:extLst>
              <a:ext uri="{FF2B5EF4-FFF2-40B4-BE49-F238E27FC236}">
                <a16:creationId xmlns:a16="http://schemas.microsoft.com/office/drawing/2014/main" id="{578DCC10-BA15-4D00-95F0-6F87FB339284}"/>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11310781" y="73718"/>
            <a:ext cx="365760" cy="365760"/>
          </a:xfrm>
          <a:prstGeom prst="rect">
            <a:avLst/>
          </a:prstGeom>
        </p:spPr>
      </p:pic>
      <p:pic>
        <p:nvPicPr>
          <p:cNvPr id="26" name="Picture 25" descr="A picture containing logo&#10;&#10;Description automatically generated">
            <a:extLst>
              <a:ext uri="{FF2B5EF4-FFF2-40B4-BE49-F238E27FC236}">
                <a16:creationId xmlns:a16="http://schemas.microsoft.com/office/drawing/2014/main" id="{3A356433-5B7A-42B9-B5CD-39EA3ED911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28319" y="73718"/>
            <a:ext cx="365760" cy="365760"/>
          </a:xfrm>
          <a:prstGeom prst="rect">
            <a:avLst/>
          </a:prstGeom>
        </p:spPr>
      </p:pic>
    </p:spTree>
    <p:extLst>
      <p:ext uri="{BB962C8B-B14F-4D97-AF65-F5344CB8AC3E}">
        <p14:creationId xmlns:p14="http://schemas.microsoft.com/office/powerpoint/2010/main" val="1733860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DE3892-6F93-484D-81DB-E2A42B0D8D0D}"/>
              </a:ext>
            </a:extLst>
          </p:cNvPr>
          <p:cNvSpPr>
            <a:spLocks noGrp="1"/>
          </p:cNvSpPr>
          <p:nvPr>
            <p:ph type="sldNum" sz="quarter" idx="4"/>
          </p:nvPr>
        </p:nvSpPr>
        <p:spPr/>
        <p:txBody>
          <a:bodyPr/>
          <a:lstStyle/>
          <a:p>
            <a:fld id="{80D4CD1F-3ABF-4AB2-AA63-3A3D76DF83A0}" type="slidenum">
              <a:rPr lang="en-US" smtClean="0"/>
              <a:t>15</a:t>
            </a:fld>
            <a:endParaRPr lang="en-US"/>
          </a:p>
        </p:txBody>
      </p:sp>
      <p:sp>
        <p:nvSpPr>
          <p:cNvPr id="3" name="Footer Placeholder 2">
            <a:extLst>
              <a:ext uri="{FF2B5EF4-FFF2-40B4-BE49-F238E27FC236}">
                <a16:creationId xmlns:a16="http://schemas.microsoft.com/office/drawing/2014/main" id="{02CE1290-2754-4575-8C22-632A1455EEDD}"/>
              </a:ext>
            </a:extLst>
          </p:cNvPr>
          <p:cNvSpPr>
            <a:spLocks noGrp="1"/>
          </p:cNvSpPr>
          <p:nvPr>
            <p:ph type="ftr" sz="quarter" idx="3"/>
          </p:nvPr>
        </p:nvSpPr>
        <p:spPr/>
        <p:txBody>
          <a:bodyPr/>
          <a:lstStyle/>
          <a:p>
            <a:r>
              <a:rPr lang="en-US"/>
              <a:t>© 2020 Clarivate Analytics</a:t>
            </a:r>
          </a:p>
        </p:txBody>
      </p:sp>
      <p:sp>
        <p:nvSpPr>
          <p:cNvPr id="4" name="Title 3">
            <a:extLst>
              <a:ext uri="{FF2B5EF4-FFF2-40B4-BE49-F238E27FC236}">
                <a16:creationId xmlns:a16="http://schemas.microsoft.com/office/drawing/2014/main" id="{7CF831ED-E3BF-41B5-A7EC-A128F7FB9C39}"/>
              </a:ext>
            </a:extLst>
          </p:cNvPr>
          <p:cNvSpPr>
            <a:spLocks noGrp="1"/>
          </p:cNvSpPr>
          <p:nvPr>
            <p:ph type="title"/>
          </p:nvPr>
        </p:nvSpPr>
        <p:spPr/>
        <p:txBody>
          <a:bodyPr/>
          <a:lstStyle/>
          <a:p>
            <a:r>
              <a:rPr lang="en-GB" dirty="0"/>
              <a:t>Step 3: Build the strategy</a:t>
            </a:r>
            <a:endParaRPr lang="en-US" dirty="0"/>
          </a:p>
        </p:txBody>
      </p:sp>
      <p:sp>
        <p:nvSpPr>
          <p:cNvPr id="5" name="Text Placeholder 4">
            <a:extLst>
              <a:ext uri="{FF2B5EF4-FFF2-40B4-BE49-F238E27FC236}">
                <a16:creationId xmlns:a16="http://schemas.microsoft.com/office/drawing/2014/main" id="{753A4EF1-C66C-4F69-9D5F-8E59EFAF79D4}"/>
              </a:ext>
            </a:extLst>
          </p:cNvPr>
          <p:cNvSpPr>
            <a:spLocks noGrp="1"/>
          </p:cNvSpPr>
          <p:nvPr>
            <p:ph type="body" sz="quarter" idx="34"/>
          </p:nvPr>
        </p:nvSpPr>
        <p:spPr/>
        <p:txBody>
          <a:bodyPr/>
          <a:lstStyle/>
          <a:p>
            <a:r>
              <a:rPr lang="en-GB" dirty="0"/>
              <a:t>You now have the information and questions answered using robust intelligence, taking note of the sources of information.</a:t>
            </a:r>
          </a:p>
          <a:p>
            <a:r>
              <a:rPr lang="en-GB" dirty="0"/>
              <a:t>With this information, you can carry out SWOT analysis for each part of porters 5 forces.</a:t>
            </a:r>
          </a:p>
          <a:p>
            <a:r>
              <a:rPr lang="en-GB" dirty="0"/>
              <a:t>You need to share the information across the organisation to enable alignment of strategy across the organisation.</a:t>
            </a:r>
            <a:endParaRPr lang="en-US" dirty="0"/>
          </a:p>
        </p:txBody>
      </p:sp>
      <p:sp>
        <p:nvSpPr>
          <p:cNvPr id="6" name="Text Placeholder 5">
            <a:extLst>
              <a:ext uri="{FF2B5EF4-FFF2-40B4-BE49-F238E27FC236}">
                <a16:creationId xmlns:a16="http://schemas.microsoft.com/office/drawing/2014/main" id="{F7611BC5-B1F5-43BB-8FF5-A3CD71C6AEFC}"/>
              </a:ext>
            </a:extLst>
          </p:cNvPr>
          <p:cNvSpPr>
            <a:spLocks noGrp="1"/>
          </p:cNvSpPr>
          <p:nvPr>
            <p:ph type="body" sz="quarter" idx="52"/>
          </p:nvPr>
        </p:nvSpPr>
        <p:spPr/>
        <p:txBody>
          <a:bodyPr/>
          <a:lstStyle/>
          <a:p>
            <a:r>
              <a:rPr lang="en-GB" dirty="0"/>
              <a:t>Input and share intelligence across the organisation and allow meaningful alignment of strategy. This opens the door to more robust CMC strategies</a:t>
            </a:r>
            <a:endParaRPr lang="en-US" dirty="0"/>
          </a:p>
        </p:txBody>
      </p:sp>
      <p:pic>
        <p:nvPicPr>
          <p:cNvPr id="15" name="Picture 14" descr="Icon&#10;&#10;Description automatically generated">
            <a:extLst>
              <a:ext uri="{FF2B5EF4-FFF2-40B4-BE49-F238E27FC236}">
                <a16:creationId xmlns:a16="http://schemas.microsoft.com/office/drawing/2014/main" id="{49F03A51-E95C-41E1-AC0F-D416A7203998}"/>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0137088" y="73718"/>
            <a:ext cx="365760" cy="365760"/>
          </a:xfrm>
          <a:prstGeom prst="rect">
            <a:avLst/>
          </a:prstGeom>
        </p:spPr>
      </p:pic>
      <p:pic>
        <p:nvPicPr>
          <p:cNvPr id="17" name="Picture 16" descr="Icon&#10;&#10;Description automatically generated">
            <a:extLst>
              <a:ext uri="{FF2B5EF4-FFF2-40B4-BE49-F238E27FC236}">
                <a16:creationId xmlns:a16="http://schemas.microsoft.com/office/drawing/2014/main" id="{269CDD51-9B63-468A-9B73-2F7300C2F8E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10781" y="73718"/>
            <a:ext cx="365760" cy="365760"/>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752F665D-EEB7-46B6-AE0C-DBDFFDD4231C}"/>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0528319" y="73718"/>
            <a:ext cx="365760" cy="365760"/>
          </a:xfrm>
          <a:prstGeom prst="rect">
            <a:avLst/>
          </a:prstGeom>
        </p:spPr>
      </p:pic>
      <p:pic>
        <p:nvPicPr>
          <p:cNvPr id="19" name="Picture 18" descr="Icon&#10;&#10;Description automatically generated">
            <a:extLst>
              <a:ext uri="{FF2B5EF4-FFF2-40B4-BE49-F238E27FC236}">
                <a16:creationId xmlns:a16="http://schemas.microsoft.com/office/drawing/2014/main" id="{053BCE75-40C9-4352-9179-B63256DD75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9550" y="73718"/>
            <a:ext cx="365760" cy="365760"/>
          </a:xfrm>
          <a:prstGeom prst="rect">
            <a:avLst/>
          </a:prstGeom>
        </p:spPr>
      </p:pic>
    </p:spTree>
    <p:extLst>
      <p:ext uri="{BB962C8B-B14F-4D97-AF65-F5344CB8AC3E}">
        <p14:creationId xmlns:p14="http://schemas.microsoft.com/office/powerpoint/2010/main" val="1400425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BA6F0D-9E01-1140-80F5-CD31CCF17535}"/>
              </a:ext>
            </a:extLst>
          </p:cNvPr>
          <p:cNvSpPr>
            <a:spLocks noGrp="1"/>
          </p:cNvSpPr>
          <p:nvPr>
            <p:ph type="sldNum" sz="quarter" idx="4"/>
          </p:nvPr>
        </p:nvSpPr>
        <p:spPr/>
        <p:txBody>
          <a:bodyPr/>
          <a:lstStyle/>
          <a:p>
            <a:fld id="{80D4CD1F-3ABF-4AB2-AA63-3A3D76DF83A0}" type="slidenum">
              <a:rPr lang="en-US" smtClean="0"/>
              <a:t>16</a:t>
            </a:fld>
            <a:endParaRPr lang="en-US"/>
          </a:p>
        </p:txBody>
      </p:sp>
      <p:sp>
        <p:nvSpPr>
          <p:cNvPr id="3" name="Footer Placeholder 2">
            <a:extLst>
              <a:ext uri="{FF2B5EF4-FFF2-40B4-BE49-F238E27FC236}">
                <a16:creationId xmlns:a16="http://schemas.microsoft.com/office/drawing/2014/main" id="{F1B79B4A-4783-1A4E-AF2F-274580CBE7BB}"/>
              </a:ext>
            </a:extLst>
          </p:cNvPr>
          <p:cNvSpPr>
            <a:spLocks noGrp="1"/>
          </p:cNvSpPr>
          <p:nvPr>
            <p:ph type="ftr" sz="quarter" idx="3"/>
          </p:nvPr>
        </p:nvSpPr>
        <p:spPr/>
        <p:txBody>
          <a:bodyPr/>
          <a:lstStyle/>
          <a:p>
            <a:r>
              <a:rPr lang="en-US"/>
              <a:t>© 2020 Clarivate Analytics</a:t>
            </a:r>
          </a:p>
        </p:txBody>
      </p:sp>
      <p:sp>
        <p:nvSpPr>
          <p:cNvPr id="14" name="Text Placeholder 7">
            <a:extLst>
              <a:ext uri="{FF2B5EF4-FFF2-40B4-BE49-F238E27FC236}">
                <a16:creationId xmlns:a16="http://schemas.microsoft.com/office/drawing/2014/main" id="{A1328C63-C575-A847-A604-81A893A33DB7}"/>
              </a:ext>
            </a:extLst>
          </p:cNvPr>
          <p:cNvSpPr>
            <a:spLocks noGrp="1"/>
          </p:cNvSpPr>
          <p:nvPr>
            <p:ph type="body" sz="quarter" idx="29"/>
          </p:nvPr>
        </p:nvSpPr>
        <p:spPr>
          <a:xfrm>
            <a:off x="372087" y="1193186"/>
            <a:ext cx="9580296" cy="348163"/>
          </a:xfrm>
        </p:spPr>
        <p:txBody>
          <a:bodyPr/>
          <a:lstStyle/>
          <a:p>
            <a:r>
              <a:rPr lang="en-US" dirty="0"/>
              <a:t>Constant monitoring of intelligence sources is required to keep the strategy up to date.</a:t>
            </a:r>
          </a:p>
        </p:txBody>
      </p:sp>
      <p:sp>
        <p:nvSpPr>
          <p:cNvPr id="15" name="Title 4">
            <a:extLst>
              <a:ext uri="{FF2B5EF4-FFF2-40B4-BE49-F238E27FC236}">
                <a16:creationId xmlns:a16="http://schemas.microsoft.com/office/drawing/2014/main" id="{A335540B-9510-B14A-92C6-FD851C6E27EB}"/>
              </a:ext>
            </a:extLst>
          </p:cNvPr>
          <p:cNvSpPr>
            <a:spLocks noGrp="1"/>
          </p:cNvSpPr>
          <p:nvPr>
            <p:ph type="title"/>
          </p:nvPr>
        </p:nvSpPr>
        <p:spPr>
          <a:xfrm>
            <a:off x="373064" y="816951"/>
            <a:ext cx="7561262" cy="395878"/>
          </a:xfrm>
        </p:spPr>
        <p:txBody>
          <a:bodyPr/>
          <a:lstStyle/>
          <a:p>
            <a:r>
              <a:rPr lang="en-US" dirty="0"/>
              <a:t>Step 4: Review the strategy</a:t>
            </a:r>
          </a:p>
        </p:txBody>
      </p:sp>
      <p:pic>
        <p:nvPicPr>
          <p:cNvPr id="8" name="Picture 7">
            <a:extLst>
              <a:ext uri="{FF2B5EF4-FFF2-40B4-BE49-F238E27FC236}">
                <a16:creationId xmlns:a16="http://schemas.microsoft.com/office/drawing/2014/main" id="{B1516870-D9B2-994E-B16C-A80C8BEC2A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6641" y="1731196"/>
            <a:ext cx="6381912" cy="3867047"/>
          </a:xfrm>
          <a:prstGeom prst="rect">
            <a:avLst/>
          </a:prstGeom>
        </p:spPr>
      </p:pic>
      <p:sp>
        <p:nvSpPr>
          <p:cNvPr id="22" name="TextBox 21">
            <a:extLst>
              <a:ext uri="{FF2B5EF4-FFF2-40B4-BE49-F238E27FC236}">
                <a16:creationId xmlns:a16="http://schemas.microsoft.com/office/drawing/2014/main" id="{8C45A127-0E27-45B0-8E52-3B43B76110AB}"/>
              </a:ext>
            </a:extLst>
          </p:cNvPr>
          <p:cNvSpPr txBox="1"/>
          <p:nvPr/>
        </p:nvSpPr>
        <p:spPr>
          <a:xfrm>
            <a:off x="372088" y="1802711"/>
            <a:ext cx="4399550" cy="1323439"/>
          </a:xfrm>
          <a:prstGeom prst="rect">
            <a:avLst/>
          </a:prstGeom>
          <a:noFill/>
        </p:spPr>
        <p:txBody>
          <a:bodyPr wrap="square" rtlCol="0">
            <a:spAutoFit/>
          </a:bodyPr>
          <a:lstStyle/>
          <a:p>
            <a:r>
              <a:rPr lang="en-GB" sz="1600" dirty="0"/>
              <a:t>By assigning regulatory updates to the strategy teams, an optimised workflow can be created allowing for effective distribution and tracking of regulatory intelligence. All documents in Cortellis are downloadable and thus, can be shared easily.</a:t>
            </a:r>
            <a:endParaRPr lang="en-US" sz="1600" dirty="0"/>
          </a:p>
        </p:txBody>
      </p:sp>
      <p:pic>
        <p:nvPicPr>
          <p:cNvPr id="6" name="Picture 5">
            <a:extLst>
              <a:ext uri="{FF2B5EF4-FFF2-40B4-BE49-F238E27FC236}">
                <a16:creationId xmlns:a16="http://schemas.microsoft.com/office/drawing/2014/main" id="{76EB336F-5CFF-46D4-A900-FE4C8B72893F}"/>
              </a:ext>
            </a:extLst>
          </p:cNvPr>
          <p:cNvPicPr>
            <a:picLocks noChangeAspect="1"/>
          </p:cNvPicPr>
          <p:nvPr/>
        </p:nvPicPr>
        <p:blipFill rotWithShape="1">
          <a:blip r:embed="rId4"/>
          <a:srcRect l="53876" t="8495" r="3289" b="7772"/>
          <a:stretch/>
        </p:blipFill>
        <p:spPr>
          <a:xfrm>
            <a:off x="5234621" y="1923173"/>
            <a:ext cx="5939516" cy="3309233"/>
          </a:xfrm>
          <a:prstGeom prst="rect">
            <a:avLst/>
          </a:prstGeom>
        </p:spPr>
      </p:pic>
      <p:sp>
        <p:nvSpPr>
          <p:cNvPr id="7" name="TextBox 6">
            <a:extLst>
              <a:ext uri="{FF2B5EF4-FFF2-40B4-BE49-F238E27FC236}">
                <a16:creationId xmlns:a16="http://schemas.microsoft.com/office/drawing/2014/main" id="{DC89F31A-C0FC-4715-867A-C98E6EFE159D}"/>
              </a:ext>
            </a:extLst>
          </p:cNvPr>
          <p:cNvSpPr txBox="1"/>
          <p:nvPr/>
        </p:nvSpPr>
        <p:spPr>
          <a:xfrm>
            <a:off x="336874" y="3432882"/>
            <a:ext cx="2402196" cy="307777"/>
          </a:xfrm>
          <a:prstGeom prst="rect">
            <a:avLst/>
          </a:prstGeom>
          <a:noFill/>
        </p:spPr>
        <p:txBody>
          <a:bodyPr wrap="none" rtlCol="0">
            <a:spAutoFit/>
          </a:bodyPr>
          <a:lstStyle/>
          <a:p>
            <a:r>
              <a:rPr lang="en-GB" sz="1400" b="1" dirty="0"/>
              <a:t>Simplified example workflow:</a:t>
            </a:r>
            <a:endParaRPr lang="en-US" sz="1400" b="1" dirty="0"/>
          </a:p>
        </p:txBody>
      </p:sp>
      <p:pic>
        <p:nvPicPr>
          <p:cNvPr id="11" name="Graphic 10">
            <a:extLst>
              <a:ext uri="{FF2B5EF4-FFF2-40B4-BE49-F238E27FC236}">
                <a16:creationId xmlns:a16="http://schemas.microsoft.com/office/drawing/2014/main" id="{C02F793A-7B27-4444-801A-A4BD841BBC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6221" y="5038538"/>
            <a:ext cx="289719" cy="319690"/>
          </a:xfrm>
          <a:prstGeom prst="rect">
            <a:avLst/>
          </a:prstGeom>
        </p:spPr>
      </p:pic>
      <p:pic>
        <p:nvPicPr>
          <p:cNvPr id="20" name="Graphic 19">
            <a:extLst>
              <a:ext uri="{FF2B5EF4-FFF2-40B4-BE49-F238E27FC236}">
                <a16:creationId xmlns:a16="http://schemas.microsoft.com/office/drawing/2014/main" id="{A0E073F7-3CF7-42A3-9D19-ADB62BB6713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0700" y="3777152"/>
            <a:ext cx="269738" cy="319690"/>
          </a:xfrm>
          <a:prstGeom prst="rect">
            <a:avLst/>
          </a:prstGeom>
        </p:spPr>
      </p:pic>
      <p:pic>
        <p:nvPicPr>
          <p:cNvPr id="25" name="Graphic 24">
            <a:extLst>
              <a:ext uri="{FF2B5EF4-FFF2-40B4-BE49-F238E27FC236}">
                <a16:creationId xmlns:a16="http://schemas.microsoft.com/office/drawing/2014/main" id="{3F347F09-CCC2-44C0-B91D-9A2EE212419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5724" y="4429446"/>
            <a:ext cx="319690" cy="276488"/>
          </a:xfrm>
          <a:prstGeom prst="rect">
            <a:avLst/>
          </a:prstGeom>
        </p:spPr>
      </p:pic>
      <p:pic>
        <p:nvPicPr>
          <p:cNvPr id="27" name="Graphic 26">
            <a:extLst>
              <a:ext uri="{FF2B5EF4-FFF2-40B4-BE49-F238E27FC236}">
                <a16:creationId xmlns:a16="http://schemas.microsoft.com/office/drawing/2014/main" id="{51272F2F-7A3C-4CE5-A1DB-57B3451F101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01844" y="5676388"/>
            <a:ext cx="319690" cy="305375"/>
          </a:xfrm>
          <a:prstGeom prst="rect">
            <a:avLst/>
          </a:prstGeom>
        </p:spPr>
      </p:pic>
      <p:sp>
        <p:nvSpPr>
          <p:cNvPr id="28" name="TextBox 27">
            <a:extLst>
              <a:ext uri="{FF2B5EF4-FFF2-40B4-BE49-F238E27FC236}">
                <a16:creationId xmlns:a16="http://schemas.microsoft.com/office/drawing/2014/main" id="{15F26271-CCF5-4116-A054-D36403971887}"/>
              </a:ext>
            </a:extLst>
          </p:cNvPr>
          <p:cNvSpPr txBox="1"/>
          <p:nvPr/>
        </p:nvSpPr>
        <p:spPr>
          <a:xfrm>
            <a:off x="896367" y="3822948"/>
            <a:ext cx="3723840" cy="276999"/>
          </a:xfrm>
          <a:prstGeom prst="rect">
            <a:avLst/>
          </a:prstGeom>
          <a:noFill/>
        </p:spPr>
        <p:txBody>
          <a:bodyPr wrap="none" rtlCol="0">
            <a:spAutoFit/>
          </a:bodyPr>
          <a:lstStyle/>
          <a:p>
            <a:r>
              <a:rPr lang="en-GB" sz="1200" dirty="0"/>
              <a:t>Alert automatically received for new legislation for China</a:t>
            </a:r>
            <a:endParaRPr lang="en-US" sz="1200" dirty="0"/>
          </a:p>
        </p:txBody>
      </p:sp>
      <p:sp>
        <p:nvSpPr>
          <p:cNvPr id="29" name="TextBox 28">
            <a:extLst>
              <a:ext uri="{FF2B5EF4-FFF2-40B4-BE49-F238E27FC236}">
                <a16:creationId xmlns:a16="http://schemas.microsoft.com/office/drawing/2014/main" id="{52F9C95D-ED8C-4C53-8F58-6D38AE38AC3F}"/>
              </a:ext>
            </a:extLst>
          </p:cNvPr>
          <p:cNvSpPr txBox="1"/>
          <p:nvPr/>
        </p:nvSpPr>
        <p:spPr>
          <a:xfrm>
            <a:off x="899070" y="4423891"/>
            <a:ext cx="3543662" cy="276999"/>
          </a:xfrm>
          <a:prstGeom prst="rect">
            <a:avLst/>
          </a:prstGeom>
          <a:noFill/>
        </p:spPr>
        <p:txBody>
          <a:bodyPr wrap="none" rtlCol="0">
            <a:spAutoFit/>
          </a:bodyPr>
          <a:lstStyle/>
          <a:p>
            <a:r>
              <a:rPr lang="en-GB" sz="1200" dirty="0"/>
              <a:t>Strategic team for China discuss to explore the impact</a:t>
            </a:r>
            <a:endParaRPr lang="en-US" sz="1200" dirty="0"/>
          </a:p>
        </p:txBody>
      </p:sp>
      <p:sp>
        <p:nvSpPr>
          <p:cNvPr id="30" name="TextBox 29">
            <a:extLst>
              <a:ext uri="{FF2B5EF4-FFF2-40B4-BE49-F238E27FC236}">
                <a16:creationId xmlns:a16="http://schemas.microsoft.com/office/drawing/2014/main" id="{5ABB50DF-F919-4731-8479-9A86D2EE910A}"/>
              </a:ext>
            </a:extLst>
          </p:cNvPr>
          <p:cNvSpPr txBox="1"/>
          <p:nvPr/>
        </p:nvSpPr>
        <p:spPr>
          <a:xfrm>
            <a:off x="899070" y="5059883"/>
            <a:ext cx="3321487" cy="276999"/>
          </a:xfrm>
          <a:prstGeom prst="rect">
            <a:avLst/>
          </a:prstGeom>
          <a:noFill/>
        </p:spPr>
        <p:txBody>
          <a:bodyPr wrap="none" rtlCol="0">
            <a:spAutoFit/>
          </a:bodyPr>
          <a:lstStyle/>
          <a:p>
            <a:r>
              <a:rPr lang="en-GB" sz="1200" dirty="0"/>
              <a:t>Decision is made that there is an impact on supply</a:t>
            </a:r>
            <a:endParaRPr lang="en-US" sz="1200" dirty="0"/>
          </a:p>
        </p:txBody>
      </p:sp>
      <p:sp>
        <p:nvSpPr>
          <p:cNvPr id="31" name="TextBox 30">
            <a:extLst>
              <a:ext uri="{FF2B5EF4-FFF2-40B4-BE49-F238E27FC236}">
                <a16:creationId xmlns:a16="http://schemas.microsoft.com/office/drawing/2014/main" id="{D9B9CCB0-0F55-4611-BF06-B3A3D91B7C8B}"/>
              </a:ext>
            </a:extLst>
          </p:cNvPr>
          <p:cNvSpPr txBox="1"/>
          <p:nvPr/>
        </p:nvSpPr>
        <p:spPr>
          <a:xfrm>
            <a:off x="896367" y="5598243"/>
            <a:ext cx="3949517" cy="461665"/>
          </a:xfrm>
          <a:prstGeom prst="rect">
            <a:avLst/>
          </a:prstGeom>
          <a:noFill/>
        </p:spPr>
        <p:txBody>
          <a:bodyPr wrap="square" rtlCol="0">
            <a:spAutoFit/>
          </a:bodyPr>
          <a:lstStyle/>
          <a:p>
            <a:r>
              <a:rPr lang="en-GB" sz="1200" dirty="0"/>
              <a:t>Summary documents and regulations are downloaded, then shared with all parts of the organisation which are impacted.</a:t>
            </a:r>
            <a:endParaRPr lang="en-US" sz="1200" dirty="0"/>
          </a:p>
        </p:txBody>
      </p:sp>
      <p:cxnSp>
        <p:nvCxnSpPr>
          <p:cNvPr id="33" name="Straight Arrow Connector 32">
            <a:extLst>
              <a:ext uri="{FF2B5EF4-FFF2-40B4-BE49-F238E27FC236}">
                <a16:creationId xmlns:a16="http://schemas.microsoft.com/office/drawing/2014/main" id="{0E65A77A-A658-4515-B27C-3E81978046E0}"/>
              </a:ext>
            </a:extLst>
          </p:cNvPr>
          <p:cNvCxnSpPr>
            <a:cxnSpLocks/>
          </p:cNvCxnSpPr>
          <p:nvPr/>
        </p:nvCxnSpPr>
        <p:spPr>
          <a:xfrm flipH="1">
            <a:off x="762813" y="4166070"/>
            <a:ext cx="5512" cy="274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447B804-F124-4703-9B68-7141A2C4923B}"/>
              </a:ext>
            </a:extLst>
          </p:cNvPr>
          <p:cNvCxnSpPr>
            <a:cxnSpLocks/>
          </p:cNvCxnSpPr>
          <p:nvPr/>
        </p:nvCxnSpPr>
        <p:spPr>
          <a:xfrm>
            <a:off x="768325" y="4764218"/>
            <a:ext cx="0" cy="274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8A83957-B093-4ED9-8E07-722248E3BE6B}"/>
              </a:ext>
            </a:extLst>
          </p:cNvPr>
          <p:cNvCxnSpPr>
            <a:cxnSpLocks/>
          </p:cNvCxnSpPr>
          <p:nvPr/>
        </p:nvCxnSpPr>
        <p:spPr>
          <a:xfrm flipH="1">
            <a:off x="764445" y="5380148"/>
            <a:ext cx="3880" cy="274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8" name="Picture 37" descr="Icon&#10;&#10;Description automatically generated">
            <a:extLst>
              <a:ext uri="{FF2B5EF4-FFF2-40B4-BE49-F238E27FC236}">
                <a16:creationId xmlns:a16="http://schemas.microsoft.com/office/drawing/2014/main" id="{16938F93-2F06-458A-9891-EFEA9CCD7587}"/>
              </a:ext>
            </a:extLst>
          </p:cNvPr>
          <p:cNvPicPr>
            <a:picLocks noChangeAspect="1"/>
          </p:cNvPicPr>
          <p:nvPr/>
        </p:nvPicPr>
        <p:blipFill>
          <a:blip r:embed="rId9">
            <a:lum bright="70000" contrast="-70000"/>
            <a:extLst>
              <a:ext uri="{28A0092B-C50C-407E-A947-70E740481C1C}">
                <a14:useLocalDpi xmlns:a14="http://schemas.microsoft.com/office/drawing/2010/main" val="0"/>
              </a:ext>
            </a:extLst>
          </a:blip>
          <a:stretch>
            <a:fillRect/>
          </a:stretch>
        </p:blipFill>
        <p:spPr>
          <a:xfrm>
            <a:off x="10137088" y="73718"/>
            <a:ext cx="365760" cy="365760"/>
          </a:xfrm>
          <a:prstGeom prst="rect">
            <a:avLst/>
          </a:prstGeom>
        </p:spPr>
      </p:pic>
      <p:pic>
        <p:nvPicPr>
          <p:cNvPr id="40" name="Picture 39" descr="A picture containing logo&#10;&#10;Description automatically generated">
            <a:extLst>
              <a:ext uri="{FF2B5EF4-FFF2-40B4-BE49-F238E27FC236}">
                <a16:creationId xmlns:a16="http://schemas.microsoft.com/office/drawing/2014/main" id="{8999E4B1-6EC4-4F12-9753-210FA42F9446}"/>
              </a:ext>
            </a:extLst>
          </p:cNvPr>
          <p:cNvPicPr>
            <a:picLocks noChangeAspect="1"/>
          </p:cNvPicPr>
          <p:nvPr/>
        </p:nvPicPr>
        <p:blipFill>
          <a:blip r:embed="rId10">
            <a:lum bright="70000" contrast="-70000"/>
            <a:extLst>
              <a:ext uri="{28A0092B-C50C-407E-A947-70E740481C1C}">
                <a14:useLocalDpi xmlns:a14="http://schemas.microsoft.com/office/drawing/2010/main" val="0"/>
              </a:ext>
            </a:extLst>
          </a:blip>
          <a:stretch>
            <a:fillRect/>
          </a:stretch>
        </p:blipFill>
        <p:spPr>
          <a:xfrm>
            <a:off x="10528319" y="73718"/>
            <a:ext cx="365760" cy="365760"/>
          </a:xfrm>
          <a:prstGeom prst="rect">
            <a:avLst/>
          </a:prstGeom>
        </p:spPr>
      </p:pic>
      <p:pic>
        <p:nvPicPr>
          <p:cNvPr id="41" name="Picture 40" descr="Icon&#10;&#10;Description automatically generated">
            <a:extLst>
              <a:ext uri="{FF2B5EF4-FFF2-40B4-BE49-F238E27FC236}">
                <a16:creationId xmlns:a16="http://schemas.microsoft.com/office/drawing/2014/main" id="{BE834325-452D-4F03-A269-E80362ACD97A}"/>
              </a:ext>
            </a:extLst>
          </p:cNvPr>
          <p:cNvPicPr>
            <a:picLocks noChangeAspect="1"/>
          </p:cNvPicPr>
          <p:nvPr/>
        </p:nvPicPr>
        <p:blipFill>
          <a:blip r:embed="rId11">
            <a:lum bright="70000" contrast="-70000"/>
            <a:extLst>
              <a:ext uri="{28A0092B-C50C-407E-A947-70E740481C1C}">
                <a14:useLocalDpi xmlns:a14="http://schemas.microsoft.com/office/drawing/2010/main" val="0"/>
              </a:ext>
            </a:extLst>
          </a:blip>
          <a:stretch>
            <a:fillRect/>
          </a:stretch>
        </p:blipFill>
        <p:spPr>
          <a:xfrm>
            <a:off x="10919550" y="73718"/>
            <a:ext cx="365760" cy="365760"/>
          </a:xfrm>
          <a:prstGeom prst="rect">
            <a:avLst/>
          </a:prstGeom>
        </p:spPr>
      </p:pic>
      <p:pic>
        <p:nvPicPr>
          <p:cNvPr id="42" name="Picture 41" descr="Icon&#10;&#10;Description automatically generated">
            <a:extLst>
              <a:ext uri="{FF2B5EF4-FFF2-40B4-BE49-F238E27FC236}">
                <a16:creationId xmlns:a16="http://schemas.microsoft.com/office/drawing/2014/main" id="{B33C5487-EA17-447A-A957-03FD711FE3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73076" y="73718"/>
            <a:ext cx="365760" cy="365760"/>
          </a:xfrm>
          <a:prstGeom prst="rect">
            <a:avLst/>
          </a:prstGeom>
        </p:spPr>
      </p:pic>
    </p:spTree>
    <p:extLst>
      <p:ext uri="{BB962C8B-B14F-4D97-AF65-F5344CB8AC3E}">
        <p14:creationId xmlns:p14="http://schemas.microsoft.com/office/powerpoint/2010/main" val="421432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a:extLst>
              <a:ext uri="{FF2B5EF4-FFF2-40B4-BE49-F238E27FC236}">
                <a16:creationId xmlns:a16="http://schemas.microsoft.com/office/drawing/2014/main" id="{DDB20F1D-DEBB-714A-B3CB-FE079F3996F1}"/>
              </a:ext>
            </a:extLst>
          </p:cNvPr>
          <p:cNvSpPr>
            <a:spLocks noGrp="1"/>
          </p:cNvSpPr>
          <p:nvPr>
            <p:ph type="sldNum" sz="quarter" idx="4"/>
          </p:nvPr>
        </p:nvSpPr>
        <p:spPr/>
        <p:txBody>
          <a:bodyPr/>
          <a:lstStyle/>
          <a:p>
            <a:fld id="{80D4CD1F-3ABF-4AB2-AA63-3A3D76DF83A0}" type="slidenum">
              <a:rPr lang="en-US" smtClean="0"/>
              <a:pPr/>
              <a:t>17</a:t>
            </a:fld>
            <a:endParaRPr lang="en-US"/>
          </a:p>
        </p:txBody>
      </p:sp>
      <p:sp>
        <p:nvSpPr>
          <p:cNvPr id="15" name="Footer Placeholder 3">
            <a:extLst>
              <a:ext uri="{FF2B5EF4-FFF2-40B4-BE49-F238E27FC236}">
                <a16:creationId xmlns:a16="http://schemas.microsoft.com/office/drawing/2014/main" id="{D1AF2E94-787A-F944-9F65-D072FA11673C}"/>
              </a:ext>
            </a:extLst>
          </p:cNvPr>
          <p:cNvSpPr>
            <a:spLocks noGrp="1"/>
          </p:cNvSpPr>
          <p:nvPr>
            <p:ph type="ftr" sz="quarter" idx="3"/>
          </p:nvPr>
        </p:nvSpPr>
        <p:spPr/>
        <p:txBody>
          <a:bodyPr/>
          <a:lstStyle/>
          <a:p>
            <a:r>
              <a:rPr lang="en-US"/>
              <a:t>© 2020 Clarivate Analytics</a:t>
            </a:r>
          </a:p>
        </p:txBody>
      </p:sp>
      <p:sp>
        <p:nvSpPr>
          <p:cNvPr id="17" name="Title 2">
            <a:extLst>
              <a:ext uri="{FF2B5EF4-FFF2-40B4-BE49-F238E27FC236}">
                <a16:creationId xmlns:a16="http://schemas.microsoft.com/office/drawing/2014/main" id="{4715887C-EA83-B249-A651-A965D160D250}"/>
              </a:ext>
            </a:extLst>
          </p:cNvPr>
          <p:cNvSpPr>
            <a:spLocks noGrp="1"/>
          </p:cNvSpPr>
          <p:nvPr>
            <p:ph type="title"/>
          </p:nvPr>
        </p:nvSpPr>
        <p:spPr/>
        <p:txBody>
          <a:bodyPr/>
          <a:lstStyle/>
          <a:p>
            <a:r>
              <a:rPr lang="en-US" dirty="0"/>
              <a:t>A review of the process</a:t>
            </a:r>
          </a:p>
        </p:txBody>
      </p:sp>
      <p:sp>
        <p:nvSpPr>
          <p:cNvPr id="5" name="Text Placeholder 4">
            <a:extLst>
              <a:ext uri="{FF2B5EF4-FFF2-40B4-BE49-F238E27FC236}">
                <a16:creationId xmlns:a16="http://schemas.microsoft.com/office/drawing/2014/main" id="{E7303A49-58A6-4328-ACFF-0ECC4231D10F}"/>
              </a:ext>
            </a:extLst>
          </p:cNvPr>
          <p:cNvSpPr>
            <a:spLocks noGrp="1"/>
          </p:cNvSpPr>
          <p:nvPr>
            <p:ph type="body" sz="quarter" idx="29"/>
          </p:nvPr>
        </p:nvSpPr>
        <p:spPr>
          <a:xfrm>
            <a:off x="592617" y="1193187"/>
            <a:ext cx="8844998" cy="313350"/>
          </a:xfrm>
        </p:spPr>
        <p:txBody>
          <a:bodyPr/>
          <a:lstStyle/>
          <a:p>
            <a:r>
              <a:rPr lang="en-US" dirty="0"/>
              <a:t>How to build a CMC strategy</a:t>
            </a:r>
          </a:p>
        </p:txBody>
      </p:sp>
      <p:graphicFrame>
        <p:nvGraphicFramePr>
          <p:cNvPr id="2" name="Diagram 1">
            <a:extLst>
              <a:ext uri="{FF2B5EF4-FFF2-40B4-BE49-F238E27FC236}">
                <a16:creationId xmlns:a16="http://schemas.microsoft.com/office/drawing/2014/main" id="{02972751-F3C8-4328-9BC6-4292317F76CE}"/>
              </a:ext>
            </a:extLst>
          </p:cNvPr>
          <p:cNvGraphicFramePr/>
          <p:nvPr/>
        </p:nvGraphicFramePr>
        <p:xfrm>
          <a:off x="371061" y="1589065"/>
          <a:ext cx="10137913" cy="4612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Shape 18">
            <a:extLst>
              <a:ext uri="{FF2B5EF4-FFF2-40B4-BE49-F238E27FC236}">
                <a16:creationId xmlns:a16="http://schemas.microsoft.com/office/drawing/2014/main" id="{2A3455D3-C6B5-4607-AFD0-947D6C3CF5E6}"/>
              </a:ext>
            </a:extLst>
          </p:cNvPr>
          <p:cNvSpPr/>
          <p:nvPr/>
        </p:nvSpPr>
        <p:spPr>
          <a:xfrm rot="8149945">
            <a:off x="9440116" y="1268552"/>
            <a:ext cx="2021195" cy="1913567"/>
          </a:xfrm>
          <a:prstGeom prst="leftCircularArrow">
            <a:avLst>
              <a:gd name="adj1" fmla="val 3622"/>
              <a:gd name="adj2" fmla="val 450689"/>
              <a:gd name="adj3" fmla="val 2226200"/>
              <a:gd name="adj4" fmla="val 18254657"/>
              <a:gd name="adj5" fmla="val 4225"/>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pic>
        <p:nvPicPr>
          <p:cNvPr id="12" name="Picture 11" descr="A picture containing logo&#10;&#10;Description automatically generated">
            <a:extLst>
              <a:ext uri="{FF2B5EF4-FFF2-40B4-BE49-F238E27FC236}">
                <a16:creationId xmlns:a16="http://schemas.microsoft.com/office/drawing/2014/main" id="{54EDA574-283B-4324-83D3-4C2E2E64C5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7837" y="4750413"/>
            <a:ext cx="914400" cy="914400"/>
          </a:xfrm>
          <a:prstGeom prst="rect">
            <a:avLst/>
          </a:prstGeom>
        </p:spPr>
      </p:pic>
      <p:pic>
        <p:nvPicPr>
          <p:cNvPr id="13" name="Picture 12" descr="Icon&#10;&#10;Description automatically generated">
            <a:extLst>
              <a:ext uri="{FF2B5EF4-FFF2-40B4-BE49-F238E27FC236}">
                <a16:creationId xmlns:a16="http://schemas.microsoft.com/office/drawing/2014/main" id="{267022CB-E73D-4177-B580-2FDDA6D050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505" y="2160654"/>
            <a:ext cx="914400" cy="914400"/>
          </a:xfrm>
          <a:prstGeom prst="rect">
            <a:avLst/>
          </a:prstGeom>
        </p:spPr>
      </p:pic>
      <p:pic>
        <p:nvPicPr>
          <p:cNvPr id="16" name="Picture 15" descr="Icon&#10;&#10;Description automatically generated">
            <a:extLst>
              <a:ext uri="{FF2B5EF4-FFF2-40B4-BE49-F238E27FC236}">
                <a16:creationId xmlns:a16="http://schemas.microsoft.com/office/drawing/2014/main" id="{81270E0B-64C3-4EB6-837F-4C84768988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7780" y="2160654"/>
            <a:ext cx="914400" cy="914400"/>
          </a:xfrm>
          <a:prstGeom prst="rect">
            <a:avLst/>
          </a:prstGeom>
        </p:spPr>
      </p:pic>
      <p:pic>
        <p:nvPicPr>
          <p:cNvPr id="18" name="Picture 17" descr="Icon&#10;&#10;Description automatically generated">
            <a:extLst>
              <a:ext uri="{FF2B5EF4-FFF2-40B4-BE49-F238E27FC236}">
                <a16:creationId xmlns:a16="http://schemas.microsoft.com/office/drawing/2014/main" id="{A07C1F01-ED80-4DBA-BC9F-228069453A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96351" y="4750413"/>
            <a:ext cx="914400" cy="914400"/>
          </a:xfrm>
          <a:prstGeom prst="rect">
            <a:avLst/>
          </a:prstGeom>
        </p:spPr>
      </p:pic>
    </p:spTree>
    <p:extLst>
      <p:ext uri="{BB962C8B-B14F-4D97-AF65-F5344CB8AC3E}">
        <p14:creationId xmlns:p14="http://schemas.microsoft.com/office/powerpoint/2010/main" val="2297233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C10FEC-7557-1A44-B8B0-8880F1B19FDC}"/>
              </a:ext>
            </a:extLst>
          </p:cNvPr>
          <p:cNvSpPr>
            <a:spLocks noGrp="1"/>
          </p:cNvSpPr>
          <p:nvPr>
            <p:ph type="body" sz="quarter" idx="13"/>
          </p:nvPr>
        </p:nvSpPr>
        <p:spPr/>
        <p:txBody>
          <a:bodyPr/>
          <a:lstStyle/>
          <a:p>
            <a:r>
              <a:rPr lang="en-US" dirty="0"/>
              <a:t>Thank you</a:t>
            </a:r>
          </a:p>
        </p:txBody>
      </p:sp>
      <p:sp>
        <p:nvSpPr>
          <p:cNvPr id="3" name="Text Placeholder 2">
            <a:extLst>
              <a:ext uri="{FF2B5EF4-FFF2-40B4-BE49-F238E27FC236}">
                <a16:creationId xmlns:a16="http://schemas.microsoft.com/office/drawing/2014/main" id="{4F59FB3F-CF04-ED41-B6D9-C8786535A20C}"/>
              </a:ext>
            </a:extLst>
          </p:cNvPr>
          <p:cNvSpPr>
            <a:spLocks noGrp="1"/>
          </p:cNvSpPr>
          <p:nvPr>
            <p:ph type="body" sz="quarter" idx="14"/>
          </p:nvPr>
        </p:nvSpPr>
        <p:spPr/>
        <p:txBody>
          <a:bodyPr/>
          <a:lstStyle/>
          <a:p>
            <a:r>
              <a:rPr lang="en-GB" dirty="0"/>
              <a:t>Sam Kay</a:t>
            </a:r>
            <a:endParaRPr lang="en-US" dirty="0"/>
          </a:p>
        </p:txBody>
      </p:sp>
      <p:sp>
        <p:nvSpPr>
          <p:cNvPr id="4" name="Text Placeholder 3">
            <a:extLst>
              <a:ext uri="{FF2B5EF4-FFF2-40B4-BE49-F238E27FC236}">
                <a16:creationId xmlns:a16="http://schemas.microsoft.com/office/drawing/2014/main" id="{4E564E66-A8F7-B444-9474-04316523EF30}"/>
              </a:ext>
            </a:extLst>
          </p:cNvPr>
          <p:cNvSpPr>
            <a:spLocks noGrp="1"/>
          </p:cNvSpPr>
          <p:nvPr>
            <p:ph type="body" sz="quarter" idx="15"/>
          </p:nvPr>
        </p:nvSpPr>
        <p:spPr/>
        <p:txBody>
          <a:bodyPr/>
          <a:lstStyle/>
          <a:p>
            <a:r>
              <a:rPr lang="en-GB" dirty="0"/>
              <a:t>Saman.kay@clarivate.com</a:t>
            </a:r>
            <a:endParaRPr lang="en-US" dirty="0"/>
          </a:p>
        </p:txBody>
      </p:sp>
      <p:sp>
        <p:nvSpPr>
          <p:cNvPr id="5" name="Text Placeholder 4">
            <a:extLst>
              <a:ext uri="{FF2B5EF4-FFF2-40B4-BE49-F238E27FC236}">
                <a16:creationId xmlns:a16="http://schemas.microsoft.com/office/drawing/2014/main" id="{D0CEA3AA-16AD-E344-ABA9-63D08E8460C8}"/>
              </a:ext>
            </a:extLst>
          </p:cNvPr>
          <p:cNvSpPr>
            <a:spLocks noGrp="1"/>
          </p:cNvSpPr>
          <p:nvPr>
            <p:ph type="body" sz="quarter" idx="16"/>
          </p:nvPr>
        </p:nvSpPr>
        <p:spPr/>
        <p:txBody>
          <a:bodyPr/>
          <a:lstStyle/>
          <a:p>
            <a:r>
              <a:rPr lang="en-GB" dirty="0"/>
              <a:t>+44 (0) 7508 853 256</a:t>
            </a:r>
            <a:endParaRPr lang="en-US" dirty="0"/>
          </a:p>
        </p:txBody>
      </p:sp>
      <p:sp>
        <p:nvSpPr>
          <p:cNvPr id="6" name="Text Placeholder 5">
            <a:extLst>
              <a:ext uri="{FF2B5EF4-FFF2-40B4-BE49-F238E27FC236}">
                <a16:creationId xmlns:a16="http://schemas.microsoft.com/office/drawing/2014/main" id="{618C50AA-80EF-634A-8EA6-5C32FD76DC66}"/>
              </a:ext>
            </a:extLst>
          </p:cNvPr>
          <p:cNvSpPr>
            <a:spLocks noGrp="1"/>
          </p:cNvSpPr>
          <p:nvPr>
            <p:ph type="body" sz="quarter" idx="17"/>
          </p:nvPr>
        </p:nvSpPr>
        <p:spPr/>
        <p:txBody>
          <a:bodyPr/>
          <a:lstStyle/>
          <a:p>
            <a:r>
              <a:rPr lang="en-US" dirty="0"/>
              <a:t>clarivate.com</a:t>
            </a:r>
          </a:p>
        </p:txBody>
      </p:sp>
    </p:spTree>
    <p:extLst>
      <p:ext uri="{BB962C8B-B14F-4D97-AF65-F5344CB8AC3E}">
        <p14:creationId xmlns:p14="http://schemas.microsoft.com/office/powerpoint/2010/main" val="2336769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72FB16DE-5A3B-6D40-B6D2-FB11009468F6}"/>
              </a:ext>
            </a:extLst>
          </p:cNvPr>
          <p:cNvSpPr>
            <a:spLocks noGrp="1"/>
          </p:cNvSpPr>
          <p:nvPr>
            <p:ph type="body" sz="quarter" idx="50"/>
          </p:nvPr>
        </p:nvSpPr>
        <p:spPr>
          <a:xfrm>
            <a:off x="8465823" y="1812925"/>
            <a:ext cx="3130229" cy="4548188"/>
          </a:xfrm>
        </p:spPr>
        <p:txBody>
          <a:bodyPr>
            <a:normAutofit/>
          </a:bodyPr>
          <a:lstStyle/>
          <a:p>
            <a:pPr marL="0" indent="0">
              <a:buNone/>
            </a:pPr>
            <a:r>
              <a:rPr lang="en-GB" b="1" dirty="0"/>
              <a:t>A CMC strategy is a set of aims to align the CMC of each product to the overall corporate strategy to gain a competitive advantage</a:t>
            </a:r>
            <a:endParaRPr lang="en-US" b="1" dirty="0"/>
          </a:p>
        </p:txBody>
      </p:sp>
      <p:sp>
        <p:nvSpPr>
          <p:cNvPr id="11" name="Slide Number Placeholder 5">
            <a:extLst>
              <a:ext uri="{FF2B5EF4-FFF2-40B4-BE49-F238E27FC236}">
                <a16:creationId xmlns:a16="http://schemas.microsoft.com/office/drawing/2014/main" id="{98ED883A-37CB-D848-B075-5ABBE4C28F69}"/>
              </a:ext>
            </a:extLst>
          </p:cNvPr>
          <p:cNvSpPr>
            <a:spLocks noGrp="1"/>
          </p:cNvSpPr>
          <p:nvPr>
            <p:ph type="sldNum" sz="quarter" idx="4"/>
          </p:nvPr>
        </p:nvSpPr>
        <p:spPr>
          <a:xfrm>
            <a:off x="11315861" y="6542510"/>
            <a:ext cx="290351" cy="160697"/>
          </a:xfrm>
        </p:spPr>
        <p:txBody>
          <a:bodyPr/>
          <a:lstStyle/>
          <a:p>
            <a:fld id="{80D4CD1F-3ABF-4AB2-AA63-3A3D76DF83A0}" type="slidenum">
              <a:rPr lang="en-US" smtClean="0"/>
              <a:pPr/>
              <a:t>2</a:t>
            </a:fld>
            <a:endParaRPr lang="en-US"/>
          </a:p>
        </p:txBody>
      </p:sp>
      <p:sp>
        <p:nvSpPr>
          <p:cNvPr id="12" name="Footer Placeholder 2">
            <a:extLst>
              <a:ext uri="{FF2B5EF4-FFF2-40B4-BE49-F238E27FC236}">
                <a16:creationId xmlns:a16="http://schemas.microsoft.com/office/drawing/2014/main" id="{AA1D785D-2B09-444D-A42C-A5D42D920798}"/>
              </a:ext>
            </a:extLst>
          </p:cNvPr>
          <p:cNvSpPr>
            <a:spLocks noGrp="1"/>
          </p:cNvSpPr>
          <p:nvPr>
            <p:ph type="ftr" sz="quarter" idx="3"/>
          </p:nvPr>
        </p:nvSpPr>
        <p:spPr>
          <a:xfrm>
            <a:off x="8465823" y="6542511"/>
            <a:ext cx="2372040" cy="174949"/>
          </a:xfrm>
        </p:spPr>
        <p:txBody>
          <a:bodyPr/>
          <a:lstStyle/>
          <a:p>
            <a:r>
              <a:rPr lang="en-US"/>
              <a:t>© 2020 Clarivate Analytics</a:t>
            </a:r>
          </a:p>
        </p:txBody>
      </p:sp>
      <p:sp>
        <p:nvSpPr>
          <p:cNvPr id="14" name="Title 4">
            <a:extLst>
              <a:ext uri="{FF2B5EF4-FFF2-40B4-BE49-F238E27FC236}">
                <a16:creationId xmlns:a16="http://schemas.microsoft.com/office/drawing/2014/main" id="{5206AEBF-57DA-E94D-97D7-D5A008863F66}"/>
              </a:ext>
            </a:extLst>
          </p:cNvPr>
          <p:cNvSpPr>
            <a:spLocks noGrp="1"/>
          </p:cNvSpPr>
          <p:nvPr>
            <p:ph type="title"/>
          </p:nvPr>
        </p:nvSpPr>
        <p:spPr>
          <a:xfrm>
            <a:off x="561975" y="817563"/>
            <a:ext cx="7172325" cy="395287"/>
          </a:xfrm>
        </p:spPr>
        <p:txBody>
          <a:bodyPr/>
          <a:lstStyle/>
          <a:p>
            <a:r>
              <a:rPr lang="en-GB" dirty="0"/>
              <a:t>Defining what a CMC strategy is</a:t>
            </a:r>
            <a:endParaRPr lang="en-US" dirty="0"/>
          </a:p>
        </p:txBody>
      </p:sp>
      <p:sp>
        <p:nvSpPr>
          <p:cNvPr id="3" name="TextBox 2">
            <a:extLst>
              <a:ext uri="{FF2B5EF4-FFF2-40B4-BE49-F238E27FC236}">
                <a16:creationId xmlns:a16="http://schemas.microsoft.com/office/drawing/2014/main" id="{68AA322D-93BC-4AC6-9CB7-A3519E5407CF}"/>
              </a:ext>
            </a:extLst>
          </p:cNvPr>
          <p:cNvSpPr txBox="1"/>
          <p:nvPr/>
        </p:nvSpPr>
        <p:spPr>
          <a:xfrm>
            <a:off x="1227909" y="1728132"/>
            <a:ext cx="6377918" cy="646331"/>
          </a:xfrm>
          <a:prstGeom prst="rect">
            <a:avLst/>
          </a:prstGeom>
          <a:noFill/>
        </p:spPr>
        <p:txBody>
          <a:bodyPr wrap="square" rtlCol="0">
            <a:spAutoFit/>
          </a:bodyPr>
          <a:lstStyle/>
          <a:p>
            <a:r>
              <a:rPr lang="en-GB" dirty="0"/>
              <a:t>Create goals for the yield of a product, while balancing the quality and reliability of manufacturing</a:t>
            </a:r>
            <a:endParaRPr lang="en-US" dirty="0"/>
          </a:p>
        </p:txBody>
      </p:sp>
      <p:sp>
        <p:nvSpPr>
          <p:cNvPr id="4" name="TextBox 3">
            <a:extLst>
              <a:ext uri="{FF2B5EF4-FFF2-40B4-BE49-F238E27FC236}">
                <a16:creationId xmlns:a16="http://schemas.microsoft.com/office/drawing/2014/main" id="{E8E96612-2A4B-44FE-B1C4-5D38F4E2B9E3}"/>
              </a:ext>
            </a:extLst>
          </p:cNvPr>
          <p:cNvSpPr txBox="1"/>
          <p:nvPr/>
        </p:nvSpPr>
        <p:spPr>
          <a:xfrm>
            <a:off x="1293495" y="2668659"/>
            <a:ext cx="6466322" cy="646331"/>
          </a:xfrm>
          <a:prstGeom prst="rect">
            <a:avLst/>
          </a:prstGeom>
          <a:noFill/>
        </p:spPr>
        <p:txBody>
          <a:bodyPr wrap="square" rtlCol="0">
            <a:spAutoFit/>
          </a:bodyPr>
          <a:lstStyle/>
          <a:p>
            <a:r>
              <a:rPr lang="en-GB" dirty="0"/>
              <a:t>Ensure reliable and continual manufacturing of product to avoid shortages</a:t>
            </a:r>
            <a:endParaRPr lang="en-US" dirty="0"/>
          </a:p>
        </p:txBody>
      </p:sp>
      <p:sp>
        <p:nvSpPr>
          <p:cNvPr id="5" name="TextBox 4">
            <a:extLst>
              <a:ext uri="{FF2B5EF4-FFF2-40B4-BE49-F238E27FC236}">
                <a16:creationId xmlns:a16="http://schemas.microsoft.com/office/drawing/2014/main" id="{D314C938-25D3-44E8-AC8E-7AE706C6AA7B}"/>
              </a:ext>
            </a:extLst>
          </p:cNvPr>
          <p:cNvSpPr txBox="1"/>
          <p:nvPr/>
        </p:nvSpPr>
        <p:spPr>
          <a:xfrm>
            <a:off x="1293494" y="3609186"/>
            <a:ext cx="6312333" cy="646331"/>
          </a:xfrm>
          <a:prstGeom prst="rect">
            <a:avLst/>
          </a:prstGeom>
          <a:noFill/>
        </p:spPr>
        <p:txBody>
          <a:bodyPr wrap="square" rtlCol="0">
            <a:spAutoFit/>
          </a:bodyPr>
          <a:lstStyle/>
          <a:p>
            <a:r>
              <a:rPr lang="en-GB" dirty="0"/>
              <a:t>De-risk the manufacturing process, ensuring sites require minimal maintenance and minimal regulatory interventions</a:t>
            </a:r>
            <a:endParaRPr lang="en-US" dirty="0"/>
          </a:p>
        </p:txBody>
      </p:sp>
      <p:sp>
        <p:nvSpPr>
          <p:cNvPr id="6" name="TextBox 5">
            <a:extLst>
              <a:ext uri="{FF2B5EF4-FFF2-40B4-BE49-F238E27FC236}">
                <a16:creationId xmlns:a16="http://schemas.microsoft.com/office/drawing/2014/main" id="{45C878D0-E8F8-4340-B02E-98BAA03BABB6}"/>
              </a:ext>
            </a:extLst>
          </p:cNvPr>
          <p:cNvSpPr txBox="1"/>
          <p:nvPr/>
        </p:nvSpPr>
        <p:spPr>
          <a:xfrm>
            <a:off x="1293494" y="4549713"/>
            <a:ext cx="6312334" cy="646331"/>
          </a:xfrm>
          <a:prstGeom prst="rect">
            <a:avLst/>
          </a:prstGeom>
          <a:noFill/>
        </p:spPr>
        <p:txBody>
          <a:bodyPr wrap="square" rtlCol="0">
            <a:spAutoFit/>
          </a:bodyPr>
          <a:lstStyle/>
          <a:p>
            <a:r>
              <a:rPr lang="en-GB" dirty="0"/>
              <a:t>Ensure quality of the product matches the regulatory requirements</a:t>
            </a:r>
            <a:endParaRPr lang="en-US" dirty="0"/>
          </a:p>
        </p:txBody>
      </p:sp>
      <p:sp>
        <p:nvSpPr>
          <p:cNvPr id="40" name="TextBox 39">
            <a:extLst>
              <a:ext uri="{FF2B5EF4-FFF2-40B4-BE49-F238E27FC236}">
                <a16:creationId xmlns:a16="http://schemas.microsoft.com/office/drawing/2014/main" id="{9258C99D-D934-44B5-BD50-42C586027147}"/>
              </a:ext>
            </a:extLst>
          </p:cNvPr>
          <p:cNvSpPr txBox="1"/>
          <p:nvPr/>
        </p:nvSpPr>
        <p:spPr>
          <a:xfrm>
            <a:off x="1293492" y="5490242"/>
            <a:ext cx="6312335" cy="646331"/>
          </a:xfrm>
          <a:prstGeom prst="rect">
            <a:avLst/>
          </a:prstGeom>
          <a:noFill/>
        </p:spPr>
        <p:txBody>
          <a:bodyPr wrap="square" rtlCol="0">
            <a:spAutoFit/>
          </a:bodyPr>
          <a:lstStyle/>
          <a:p>
            <a:r>
              <a:rPr lang="en-GB" dirty="0"/>
              <a:t>Flexible to ensure strategy can react to regulatory changes in multiple territories</a:t>
            </a:r>
            <a:endParaRPr lang="en-US" b="1" dirty="0"/>
          </a:p>
        </p:txBody>
      </p:sp>
      <p:pic>
        <p:nvPicPr>
          <p:cNvPr id="35" name="Picture 34" descr="Icon&#10;&#10;Description automatically generated">
            <a:extLst>
              <a:ext uri="{FF2B5EF4-FFF2-40B4-BE49-F238E27FC236}">
                <a16:creationId xmlns:a16="http://schemas.microsoft.com/office/drawing/2014/main" id="{BF0ECEB9-D923-41C7-8555-48E6C209E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75" y="1739629"/>
            <a:ext cx="731520" cy="731520"/>
          </a:xfrm>
          <a:prstGeom prst="rect">
            <a:avLst/>
          </a:prstGeom>
        </p:spPr>
      </p:pic>
      <p:pic>
        <p:nvPicPr>
          <p:cNvPr id="37" name="Picture 36" descr="Logo&#10;&#10;Description automatically generated">
            <a:extLst>
              <a:ext uri="{FF2B5EF4-FFF2-40B4-BE49-F238E27FC236}">
                <a16:creationId xmlns:a16="http://schemas.microsoft.com/office/drawing/2014/main" id="{6AD47069-D139-4702-8E9C-1B47C87A7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972" y="2677282"/>
            <a:ext cx="731520" cy="731520"/>
          </a:xfrm>
          <a:prstGeom prst="rect">
            <a:avLst/>
          </a:prstGeom>
        </p:spPr>
      </p:pic>
      <p:pic>
        <p:nvPicPr>
          <p:cNvPr id="39" name="Picture 38" descr="Icon&#10;&#10;Description automatically generated">
            <a:extLst>
              <a:ext uri="{FF2B5EF4-FFF2-40B4-BE49-F238E27FC236}">
                <a16:creationId xmlns:a16="http://schemas.microsoft.com/office/drawing/2014/main" id="{6D822650-F95D-45DB-8344-4E1A3FC1A9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972" y="4552588"/>
            <a:ext cx="731520" cy="731520"/>
          </a:xfrm>
          <a:prstGeom prst="rect">
            <a:avLst/>
          </a:prstGeom>
        </p:spPr>
      </p:pic>
      <p:pic>
        <p:nvPicPr>
          <p:cNvPr id="46" name="Picture 45" descr="A picture containing text, vector graphics&#10;&#10;Description automatically generated">
            <a:extLst>
              <a:ext uri="{FF2B5EF4-FFF2-40B4-BE49-F238E27FC236}">
                <a16:creationId xmlns:a16="http://schemas.microsoft.com/office/drawing/2014/main" id="{1B5DF9C6-BA0D-44D7-861F-CBEC175F8E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972" y="5490240"/>
            <a:ext cx="731520" cy="731520"/>
          </a:xfrm>
          <a:prstGeom prst="rect">
            <a:avLst/>
          </a:prstGeom>
        </p:spPr>
      </p:pic>
      <p:pic>
        <p:nvPicPr>
          <p:cNvPr id="48" name="Picture 47" descr="Icon&#10;&#10;Description automatically generated">
            <a:extLst>
              <a:ext uri="{FF2B5EF4-FFF2-40B4-BE49-F238E27FC236}">
                <a16:creationId xmlns:a16="http://schemas.microsoft.com/office/drawing/2014/main" id="{18CE17FD-4EDF-452D-88EA-B4BF9496ED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972" y="3614935"/>
            <a:ext cx="731520" cy="731520"/>
          </a:xfrm>
          <a:prstGeom prst="rect">
            <a:avLst/>
          </a:prstGeom>
        </p:spPr>
      </p:pic>
    </p:spTree>
    <p:extLst>
      <p:ext uri="{BB962C8B-B14F-4D97-AF65-F5344CB8AC3E}">
        <p14:creationId xmlns:p14="http://schemas.microsoft.com/office/powerpoint/2010/main" val="1381786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D1218D-7324-42A6-8954-B5745113BF96}"/>
              </a:ext>
            </a:extLst>
          </p:cNvPr>
          <p:cNvSpPr>
            <a:spLocks noGrp="1"/>
          </p:cNvSpPr>
          <p:nvPr>
            <p:ph type="sldNum" sz="quarter" idx="4"/>
          </p:nvPr>
        </p:nvSpPr>
        <p:spPr>
          <a:xfrm>
            <a:off x="11303161" y="6542510"/>
            <a:ext cx="290351" cy="160697"/>
          </a:xfrm>
        </p:spPr>
        <p:txBody>
          <a:bodyPr/>
          <a:lstStyle/>
          <a:p>
            <a:fld id="{80D4CD1F-3ABF-4AB2-AA63-3A3D76DF83A0}" type="slidenum">
              <a:rPr lang="en-US" smtClean="0"/>
              <a:pPr/>
              <a:t>3</a:t>
            </a:fld>
            <a:endParaRPr lang="en-US"/>
          </a:p>
        </p:txBody>
      </p:sp>
      <p:sp>
        <p:nvSpPr>
          <p:cNvPr id="3" name="Footer Placeholder 2">
            <a:extLst>
              <a:ext uri="{FF2B5EF4-FFF2-40B4-BE49-F238E27FC236}">
                <a16:creationId xmlns:a16="http://schemas.microsoft.com/office/drawing/2014/main" id="{6A8DB4D0-D59E-4A27-9DC0-EB13C065BB4F}"/>
              </a:ext>
            </a:extLst>
          </p:cNvPr>
          <p:cNvSpPr>
            <a:spLocks noGrp="1"/>
          </p:cNvSpPr>
          <p:nvPr>
            <p:ph type="ftr" sz="quarter" idx="3"/>
          </p:nvPr>
        </p:nvSpPr>
        <p:spPr>
          <a:xfrm>
            <a:off x="6723063" y="6542511"/>
            <a:ext cx="4114800" cy="180811"/>
          </a:xfrm>
        </p:spPr>
        <p:txBody>
          <a:bodyPr/>
          <a:lstStyle/>
          <a:p>
            <a:r>
              <a:rPr lang="en-US"/>
              <a:t>© 2020 Clarivate Analytics</a:t>
            </a:r>
          </a:p>
        </p:txBody>
      </p:sp>
      <p:sp>
        <p:nvSpPr>
          <p:cNvPr id="4" name="Title 3">
            <a:extLst>
              <a:ext uri="{FF2B5EF4-FFF2-40B4-BE49-F238E27FC236}">
                <a16:creationId xmlns:a16="http://schemas.microsoft.com/office/drawing/2014/main" id="{EB8CB608-BC55-41C2-96E3-F02CD7540BAF}"/>
              </a:ext>
            </a:extLst>
          </p:cNvPr>
          <p:cNvSpPr>
            <a:spLocks noGrp="1"/>
          </p:cNvSpPr>
          <p:nvPr>
            <p:ph type="title"/>
          </p:nvPr>
        </p:nvSpPr>
        <p:spPr>
          <a:xfrm>
            <a:off x="562434" y="816951"/>
            <a:ext cx="3267886" cy="395878"/>
          </a:xfrm>
        </p:spPr>
        <p:txBody>
          <a:bodyPr/>
          <a:lstStyle/>
          <a:p>
            <a:r>
              <a:rPr lang="en-GB"/>
              <a:t>Corporate strategy vs CMC strategy </a:t>
            </a:r>
            <a:endParaRPr lang="en-US" dirty="0"/>
          </a:p>
        </p:txBody>
      </p:sp>
      <p:sp>
        <p:nvSpPr>
          <p:cNvPr id="19" name="Text Placeholder 18">
            <a:extLst>
              <a:ext uri="{FF2B5EF4-FFF2-40B4-BE49-F238E27FC236}">
                <a16:creationId xmlns:a16="http://schemas.microsoft.com/office/drawing/2014/main" id="{8FC47B92-5561-42FB-8875-8B7DD9B7EBA4}"/>
              </a:ext>
            </a:extLst>
          </p:cNvPr>
          <p:cNvSpPr>
            <a:spLocks noGrp="1"/>
          </p:cNvSpPr>
          <p:nvPr>
            <p:ph type="body" sz="quarter" idx="34"/>
          </p:nvPr>
        </p:nvSpPr>
        <p:spPr>
          <a:xfrm>
            <a:off x="4450072" y="1812925"/>
            <a:ext cx="7143441" cy="4548188"/>
          </a:xfrm>
        </p:spPr>
        <p:txBody>
          <a:bodyPr>
            <a:normAutofit fontScale="85000" lnSpcReduction="20000"/>
          </a:bodyPr>
          <a:lstStyle/>
          <a:p>
            <a:pPr marL="0" indent="0">
              <a:buNone/>
            </a:pPr>
            <a:r>
              <a:rPr lang="en-US" dirty="0">
                <a:solidFill>
                  <a:srgbClr val="333333"/>
                </a:solidFill>
              </a:rPr>
              <a:t>Example of a CMC strategy for a generics firm:</a:t>
            </a:r>
            <a:endParaRPr lang="en-US" dirty="0"/>
          </a:p>
          <a:p>
            <a:pPr>
              <a:spcAft>
                <a:spcPts val="600"/>
              </a:spcAft>
            </a:pPr>
            <a:r>
              <a:rPr lang="en-US" dirty="0">
                <a:solidFill>
                  <a:srgbClr val="333333"/>
                </a:solidFill>
              </a:rPr>
              <a:t>to be a global leader in </a:t>
            </a:r>
            <a:r>
              <a:rPr lang="en-US" b="1" dirty="0">
                <a:solidFill>
                  <a:srgbClr val="333333"/>
                </a:solidFill>
              </a:rPr>
              <a:t>generics</a:t>
            </a:r>
            <a:r>
              <a:rPr lang="en-US" dirty="0">
                <a:solidFill>
                  <a:srgbClr val="333333"/>
                </a:solidFill>
              </a:rPr>
              <a:t> and biopharmaceuticals, improving the lives of patients.</a:t>
            </a:r>
          </a:p>
          <a:p>
            <a:pPr>
              <a:spcAft>
                <a:spcPts val="600"/>
              </a:spcAft>
            </a:pPr>
            <a:r>
              <a:rPr lang="en-GB" dirty="0">
                <a:solidFill>
                  <a:srgbClr val="333333"/>
                </a:solidFill>
              </a:rPr>
              <a:t>Capturing market share while maintaining </a:t>
            </a:r>
            <a:r>
              <a:rPr lang="en-GB" b="1" dirty="0">
                <a:solidFill>
                  <a:srgbClr val="333333"/>
                </a:solidFill>
              </a:rPr>
              <a:t>H</a:t>
            </a:r>
            <a:r>
              <a:rPr lang="en-US" b="1" dirty="0" err="1">
                <a:solidFill>
                  <a:srgbClr val="333333"/>
                </a:solidFill>
              </a:rPr>
              <a:t>igh</a:t>
            </a:r>
            <a:r>
              <a:rPr lang="en-US" b="1" dirty="0">
                <a:solidFill>
                  <a:srgbClr val="333333"/>
                </a:solidFill>
              </a:rPr>
              <a:t> quality</a:t>
            </a:r>
            <a:r>
              <a:rPr lang="en-US" dirty="0">
                <a:solidFill>
                  <a:srgbClr val="333333"/>
                </a:solidFill>
              </a:rPr>
              <a:t> medicines which are </a:t>
            </a:r>
            <a:r>
              <a:rPr lang="en-US" b="1" dirty="0">
                <a:solidFill>
                  <a:srgbClr val="333333"/>
                </a:solidFill>
              </a:rPr>
              <a:t>affordable </a:t>
            </a:r>
            <a:r>
              <a:rPr lang="en-US" dirty="0">
                <a:solidFill>
                  <a:srgbClr val="333333"/>
                </a:solidFill>
              </a:rPr>
              <a:t>and</a:t>
            </a:r>
            <a:r>
              <a:rPr lang="en-US" b="1" dirty="0">
                <a:solidFill>
                  <a:srgbClr val="333333"/>
                </a:solidFill>
              </a:rPr>
              <a:t> efficacious.</a:t>
            </a:r>
          </a:p>
          <a:p>
            <a:pPr>
              <a:spcAft>
                <a:spcPts val="600"/>
              </a:spcAft>
            </a:pPr>
            <a:r>
              <a:rPr lang="en-GB" dirty="0">
                <a:solidFill>
                  <a:srgbClr val="333333"/>
                </a:solidFill>
              </a:rPr>
              <a:t>Targeted sales to capture market share in a disease area, while ensuring </a:t>
            </a:r>
            <a:r>
              <a:rPr lang="en-GB" b="1" dirty="0">
                <a:solidFill>
                  <a:srgbClr val="333333"/>
                </a:solidFill>
              </a:rPr>
              <a:t>high quality </a:t>
            </a:r>
            <a:r>
              <a:rPr lang="en-GB" dirty="0">
                <a:solidFill>
                  <a:srgbClr val="333333"/>
                </a:solidFill>
              </a:rPr>
              <a:t>and maintaining </a:t>
            </a:r>
            <a:r>
              <a:rPr lang="en-GB" b="1" dirty="0">
                <a:solidFill>
                  <a:srgbClr val="333333"/>
                </a:solidFill>
              </a:rPr>
              <a:t>affordability</a:t>
            </a:r>
          </a:p>
          <a:p>
            <a:pPr>
              <a:spcAft>
                <a:spcPts val="600"/>
              </a:spcAft>
            </a:pPr>
            <a:r>
              <a:rPr lang="en-GB" b="1" dirty="0">
                <a:solidFill>
                  <a:srgbClr val="333333"/>
                </a:solidFill>
              </a:rPr>
              <a:t>Secure API</a:t>
            </a:r>
            <a:r>
              <a:rPr lang="en-GB" dirty="0">
                <a:solidFill>
                  <a:srgbClr val="333333"/>
                </a:solidFill>
              </a:rPr>
              <a:t> production, more </a:t>
            </a:r>
            <a:r>
              <a:rPr lang="en-GB" b="1" dirty="0">
                <a:solidFill>
                  <a:srgbClr val="333333"/>
                </a:solidFill>
              </a:rPr>
              <a:t>localized manufacturing</a:t>
            </a:r>
            <a:r>
              <a:rPr lang="en-GB" dirty="0">
                <a:solidFill>
                  <a:srgbClr val="333333"/>
                </a:solidFill>
              </a:rPr>
              <a:t>, </a:t>
            </a:r>
            <a:r>
              <a:rPr lang="en-GB" b="1" dirty="0">
                <a:solidFill>
                  <a:srgbClr val="333333"/>
                </a:solidFill>
              </a:rPr>
              <a:t>high yield</a:t>
            </a:r>
            <a:r>
              <a:rPr lang="en-GB" dirty="0">
                <a:solidFill>
                  <a:srgbClr val="333333"/>
                </a:solidFill>
              </a:rPr>
              <a:t> manufacturing, </a:t>
            </a:r>
            <a:r>
              <a:rPr lang="en-GB" b="1" dirty="0">
                <a:solidFill>
                  <a:srgbClr val="333333"/>
                </a:solidFill>
              </a:rPr>
              <a:t>cheap manufacturing</a:t>
            </a:r>
            <a:r>
              <a:rPr lang="en-GB" dirty="0">
                <a:solidFill>
                  <a:srgbClr val="333333"/>
                </a:solidFill>
              </a:rPr>
              <a:t> processes &amp; focus on </a:t>
            </a:r>
            <a:r>
              <a:rPr lang="en-GB" b="1" dirty="0">
                <a:solidFill>
                  <a:srgbClr val="333333"/>
                </a:solidFill>
              </a:rPr>
              <a:t>QA activities</a:t>
            </a:r>
            <a:r>
              <a:rPr lang="en-GB" dirty="0">
                <a:solidFill>
                  <a:srgbClr val="333333"/>
                </a:solidFill>
              </a:rPr>
              <a:t>.</a:t>
            </a:r>
            <a:endParaRPr lang="en-US" b="1" dirty="0"/>
          </a:p>
          <a:p>
            <a:pPr lvl="1"/>
            <a:endParaRPr lang="en-US" b="1" dirty="0"/>
          </a:p>
          <a:p>
            <a:pPr lvl="1"/>
            <a:endParaRPr lang="en-US" dirty="0"/>
          </a:p>
          <a:p>
            <a:pPr lvl="1"/>
            <a:endParaRPr lang="en-US" dirty="0"/>
          </a:p>
        </p:txBody>
      </p:sp>
      <p:sp>
        <p:nvSpPr>
          <p:cNvPr id="6" name="Text Placeholder 5">
            <a:extLst>
              <a:ext uri="{FF2B5EF4-FFF2-40B4-BE49-F238E27FC236}">
                <a16:creationId xmlns:a16="http://schemas.microsoft.com/office/drawing/2014/main" id="{F643BDC1-9120-4E09-A872-D678E94D67F2}"/>
              </a:ext>
            </a:extLst>
          </p:cNvPr>
          <p:cNvSpPr>
            <a:spLocks noGrp="1"/>
          </p:cNvSpPr>
          <p:nvPr>
            <p:ph type="body" sz="quarter" idx="52"/>
          </p:nvPr>
        </p:nvSpPr>
        <p:spPr>
          <a:xfrm>
            <a:off x="562434" y="1812925"/>
            <a:ext cx="3267886" cy="4548188"/>
          </a:xfrm>
        </p:spPr>
        <p:txBody>
          <a:bodyPr/>
          <a:lstStyle/>
          <a:p>
            <a:pPr marL="0" indent="0">
              <a:buNone/>
            </a:pPr>
            <a:r>
              <a:rPr lang="en-GB" dirty="0"/>
              <a:t>Start at the top level – the mission statement</a:t>
            </a:r>
            <a:br>
              <a:rPr lang="en-GB" dirty="0"/>
            </a:br>
            <a:endParaRPr lang="en-GB" dirty="0"/>
          </a:p>
          <a:p>
            <a:pPr marL="0" indent="0">
              <a:buNone/>
            </a:pPr>
            <a:r>
              <a:rPr lang="en-GB" dirty="0"/>
              <a:t>Work your way down to the corporate strategy</a:t>
            </a:r>
            <a:br>
              <a:rPr lang="en-GB" dirty="0"/>
            </a:br>
            <a:endParaRPr lang="en-GB" dirty="0"/>
          </a:p>
          <a:p>
            <a:pPr marL="0" indent="0">
              <a:buNone/>
            </a:pPr>
            <a:r>
              <a:rPr lang="en-GB" dirty="0"/>
              <a:t>This feeds into the product strategies</a:t>
            </a:r>
            <a:br>
              <a:rPr lang="en-GB" dirty="0"/>
            </a:br>
            <a:endParaRPr lang="en-GB" dirty="0"/>
          </a:p>
          <a:p>
            <a:pPr marL="0" indent="0">
              <a:buNone/>
            </a:pPr>
            <a:r>
              <a:rPr lang="en-GB" dirty="0"/>
              <a:t>Which dictates the CMC strategy</a:t>
            </a:r>
          </a:p>
          <a:p>
            <a:endParaRPr lang="en-US" dirty="0"/>
          </a:p>
        </p:txBody>
      </p:sp>
      <p:cxnSp>
        <p:nvCxnSpPr>
          <p:cNvPr id="7" name="Straight Arrow Connector 6">
            <a:extLst>
              <a:ext uri="{FF2B5EF4-FFF2-40B4-BE49-F238E27FC236}">
                <a16:creationId xmlns:a16="http://schemas.microsoft.com/office/drawing/2014/main" id="{2AB595D8-DFB6-437E-A335-41EF19D28171}"/>
              </a:ext>
            </a:extLst>
          </p:cNvPr>
          <p:cNvCxnSpPr>
            <a:cxnSpLocks/>
          </p:cNvCxnSpPr>
          <p:nvPr/>
        </p:nvCxnSpPr>
        <p:spPr>
          <a:xfrm>
            <a:off x="2067339" y="2451652"/>
            <a:ext cx="0" cy="450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F6D6B79-C0F8-458F-B820-2B521EADAF4D}"/>
              </a:ext>
            </a:extLst>
          </p:cNvPr>
          <p:cNvCxnSpPr>
            <a:cxnSpLocks/>
          </p:cNvCxnSpPr>
          <p:nvPr/>
        </p:nvCxnSpPr>
        <p:spPr>
          <a:xfrm>
            <a:off x="2067339" y="3507756"/>
            <a:ext cx="0" cy="450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EB67D5A-0EAD-4511-98F0-D8C2FA95356C}"/>
              </a:ext>
            </a:extLst>
          </p:cNvPr>
          <p:cNvCxnSpPr>
            <a:cxnSpLocks/>
          </p:cNvCxnSpPr>
          <p:nvPr/>
        </p:nvCxnSpPr>
        <p:spPr>
          <a:xfrm>
            <a:off x="2067339" y="4572000"/>
            <a:ext cx="0" cy="450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021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722B82-3387-4673-AB20-2C92A76DDB05}"/>
              </a:ext>
            </a:extLst>
          </p:cNvPr>
          <p:cNvSpPr>
            <a:spLocks noGrp="1"/>
          </p:cNvSpPr>
          <p:nvPr>
            <p:ph type="sldNum" sz="quarter" idx="4"/>
          </p:nvPr>
        </p:nvSpPr>
        <p:spPr/>
        <p:txBody>
          <a:bodyPr/>
          <a:lstStyle/>
          <a:p>
            <a:fld id="{80D4CD1F-3ABF-4AB2-AA63-3A3D76DF83A0}" type="slidenum">
              <a:rPr lang="en-US" smtClean="0"/>
              <a:t>4</a:t>
            </a:fld>
            <a:endParaRPr lang="en-US"/>
          </a:p>
        </p:txBody>
      </p:sp>
      <p:sp>
        <p:nvSpPr>
          <p:cNvPr id="3" name="Footer Placeholder 2">
            <a:extLst>
              <a:ext uri="{FF2B5EF4-FFF2-40B4-BE49-F238E27FC236}">
                <a16:creationId xmlns:a16="http://schemas.microsoft.com/office/drawing/2014/main" id="{899DD5DB-80C1-4606-9D91-6FBA9B294280}"/>
              </a:ext>
            </a:extLst>
          </p:cNvPr>
          <p:cNvSpPr>
            <a:spLocks noGrp="1"/>
          </p:cNvSpPr>
          <p:nvPr>
            <p:ph type="ftr" sz="quarter" idx="3"/>
          </p:nvPr>
        </p:nvSpPr>
        <p:spPr/>
        <p:txBody>
          <a:bodyPr/>
          <a:lstStyle/>
          <a:p>
            <a:r>
              <a:rPr lang="en-US"/>
              <a:t>© 2020 Clarivate Analytics</a:t>
            </a:r>
          </a:p>
        </p:txBody>
      </p:sp>
      <p:sp>
        <p:nvSpPr>
          <p:cNvPr id="4" name="Title 3">
            <a:extLst>
              <a:ext uri="{FF2B5EF4-FFF2-40B4-BE49-F238E27FC236}">
                <a16:creationId xmlns:a16="http://schemas.microsoft.com/office/drawing/2014/main" id="{18B38C10-65C7-4424-A11C-B4492EF793A3}"/>
              </a:ext>
            </a:extLst>
          </p:cNvPr>
          <p:cNvSpPr>
            <a:spLocks noGrp="1"/>
          </p:cNvSpPr>
          <p:nvPr>
            <p:ph type="title"/>
          </p:nvPr>
        </p:nvSpPr>
        <p:spPr/>
        <p:txBody>
          <a:bodyPr/>
          <a:lstStyle/>
          <a:p>
            <a:r>
              <a:rPr lang="en-US" dirty="0"/>
              <a:t>Poll question</a:t>
            </a:r>
          </a:p>
        </p:txBody>
      </p:sp>
      <p:sp>
        <p:nvSpPr>
          <p:cNvPr id="5" name="Text Placeholder 4">
            <a:extLst>
              <a:ext uri="{FF2B5EF4-FFF2-40B4-BE49-F238E27FC236}">
                <a16:creationId xmlns:a16="http://schemas.microsoft.com/office/drawing/2014/main" id="{5EB563FD-451C-4FB4-8623-F8C7FD808E4C}"/>
              </a:ext>
            </a:extLst>
          </p:cNvPr>
          <p:cNvSpPr>
            <a:spLocks noGrp="1"/>
          </p:cNvSpPr>
          <p:nvPr>
            <p:ph type="body" sz="quarter" idx="34"/>
          </p:nvPr>
        </p:nvSpPr>
        <p:spPr/>
        <p:txBody>
          <a:bodyPr/>
          <a:lstStyle/>
          <a:p>
            <a:pPr marL="0" indent="0">
              <a:buNone/>
            </a:pPr>
            <a:r>
              <a:rPr lang="en-US" dirty="0"/>
              <a:t>Does your organization have a well-defined CMC strategy?</a:t>
            </a:r>
          </a:p>
          <a:p>
            <a:pPr marL="514350" indent="-514350">
              <a:buFont typeface="+mj-lt"/>
              <a:buAutoNum type="alphaLcPeriod"/>
            </a:pPr>
            <a:r>
              <a:rPr lang="en-US" dirty="0"/>
              <a:t>Yes – we have a </a:t>
            </a:r>
            <a:r>
              <a:rPr lang="en-US"/>
              <a:t>well-defined strategy</a:t>
            </a:r>
            <a:endParaRPr lang="en-US" dirty="0"/>
          </a:p>
          <a:p>
            <a:pPr marL="514350" indent="-514350">
              <a:buFont typeface="+mj-lt"/>
              <a:buAutoNum type="alphaLcPeriod"/>
            </a:pPr>
            <a:r>
              <a:rPr lang="en-US" dirty="0"/>
              <a:t>We’re working on it </a:t>
            </a:r>
          </a:p>
          <a:p>
            <a:pPr marL="514350" indent="-514350">
              <a:buFont typeface="+mj-lt"/>
              <a:buAutoNum type="alphaLcPeriod"/>
            </a:pPr>
            <a:r>
              <a:rPr lang="en-US" dirty="0"/>
              <a:t>We haven’t started</a:t>
            </a:r>
          </a:p>
          <a:p>
            <a:pPr marL="514350" indent="-514350">
              <a:buFont typeface="+mj-lt"/>
              <a:buAutoNum type="alphaLcPeriod"/>
            </a:pPr>
            <a:r>
              <a:rPr lang="en-US" dirty="0"/>
              <a:t>We don’t have a strategy</a:t>
            </a:r>
          </a:p>
        </p:txBody>
      </p:sp>
    </p:spTree>
    <p:extLst>
      <p:ext uri="{BB962C8B-B14F-4D97-AF65-F5344CB8AC3E}">
        <p14:creationId xmlns:p14="http://schemas.microsoft.com/office/powerpoint/2010/main" val="1994109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9316DB-D974-4F76-90C7-4FF95808F9E5}"/>
              </a:ext>
            </a:extLst>
          </p:cNvPr>
          <p:cNvSpPr>
            <a:spLocks noGrp="1"/>
          </p:cNvSpPr>
          <p:nvPr>
            <p:ph type="sldNum" sz="quarter" idx="4"/>
          </p:nvPr>
        </p:nvSpPr>
        <p:spPr/>
        <p:txBody>
          <a:bodyPr/>
          <a:lstStyle/>
          <a:p>
            <a:fld id="{80D4CD1F-3ABF-4AB2-AA63-3A3D76DF83A0}" type="slidenum">
              <a:rPr lang="en-US" smtClean="0"/>
              <a:t>5</a:t>
            </a:fld>
            <a:endParaRPr lang="en-US"/>
          </a:p>
        </p:txBody>
      </p:sp>
      <p:sp>
        <p:nvSpPr>
          <p:cNvPr id="3" name="Footer Placeholder 2">
            <a:extLst>
              <a:ext uri="{FF2B5EF4-FFF2-40B4-BE49-F238E27FC236}">
                <a16:creationId xmlns:a16="http://schemas.microsoft.com/office/drawing/2014/main" id="{54B31B9A-BD02-47B7-92B0-00D172F236BA}"/>
              </a:ext>
            </a:extLst>
          </p:cNvPr>
          <p:cNvSpPr>
            <a:spLocks noGrp="1"/>
          </p:cNvSpPr>
          <p:nvPr>
            <p:ph type="ftr" sz="quarter" idx="3"/>
          </p:nvPr>
        </p:nvSpPr>
        <p:spPr/>
        <p:txBody>
          <a:bodyPr/>
          <a:lstStyle/>
          <a:p>
            <a:r>
              <a:rPr lang="en-US"/>
              <a:t>© 2020 Clarivate Analytics</a:t>
            </a:r>
          </a:p>
        </p:txBody>
      </p:sp>
      <p:sp>
        <p:nvSpPr>
          <p:cNvPr id="4" name="Title 3">
            <a:extLst>
              <a:ext uri="{FF2B5EF4-FFF2-40B4-BE49-F238E27FC236}">
                <a16:creationId xmlns:a16="http://schemas.microsoft.com/office/drawing/2014/main" id="{2646B0D2-C441-4EC2-BAD8-978A3D56680A}"/>
              </a:ext>
            </a:extLst>
          </p:cNvPr>
          <p:cNvSpPr>
            <a:spLocks noGrp="1"/>
          </p:cNvSpPr>
          <p:nvPr>
            <p:ph type="title"/>
          </p:nvPr>
        </p:nvSpPr>
        <p:spPr/>
        <p:txBody>
          <a:bodyPr/>
          <a:lstStyle/>
          <a:p>
            <a:r>
              <a:rPr lang="en-GB" dirty="0"/>
              <a:t>How do you build a strategy</a:t>
            </a:r>
            <a:endParaRPr lang="en-US" dirty="0"/>
          </a:p>
        </p:txBody>
      </p:sp>
      <p:sp>
        <p:nvSpPr>
          <p:cNvPr id="6" name="Text Placeholder 5">
            <a:extLst>
              <a:ext uri="{FF2B5EF4-FFF2-40B4-BE49-F238E27FC236}">
                <a16:creationId xmlns:a16="http://schemas.microsoft.com/office/drawing/2014/main" id="{FD2F9DD4-F6C5-4BEB-9434-B44D8957F9AC}"/>
              </a:ext>
            </a:extLst>
          </p:cNvPr>
          <p:cNvSpPr>
            <a:spLocks noGrp="1"/>
          </p:cNvSpPr>
          <p:nvPr>
            <p:ph type="body" sz="quarter" idx="52"/>
          </p:nvPr>
        </p:nvSpPr>
        <p:spPr/>
        <p:txBody>
          <a:bodyPr/>
          <a:lstStyle/>
          <a:p>
            <a:r>
              <a:rPr lang="en-GB" dirty="0"/>
              <a:t>Use the three methods to build a strategy</a:t>
            </a:r>
          </a:p>
          <a:p>
            <a:r>
              <a:rPr lang="en-GB" dirty="0"/>
              <a:t>Justification for why the strategy is a good strategy</a:t>
            </a:r>
          </a:p>
          <a:p>
            <a:r>
              <a:rPr lang="en-GB" dirty="0"/>
              <a:t>Allows for flexibility in rapidly changing environments</a:t>
            </a:r>
            <a:endParaRPr lang="en-US" dirty="0"/>
          </a:p>
        </p:txBody>
      </p:sp>
      <p:sp>
        <p:nvSpPr>
          <p:cNvPr id="7" name="Text Placeholder 6">
            <a:extLst>
              <a:ext uri="{FF2B5EF4-FFF2-40B4-BE49-F238E27FC236}">
                <a16:creationId xmlns:a16="http://schemas.microsoft.com/office/drawing/2014/main" id="{A70EA9AB-0689-43FC-AAAE-E0953085480E}"/>
              </a:ext>
            </a:extLst>
          </p:cNvPr>
          <p:cNvSpPr>
            <a:spLocks noGrp="1"/>
          </p:cNvSpPr>
          <p:nvPr>
            <p:ph type="body" sz="quarter" idx="29"/>
          </p:nvPr>
        </p:nvSpPr>
        <p:spPr/>
        <p:txBody>
          <a:bodyPr/>
          <a:lstStyle/>
          <a:p>
            <a:r>
              <a:rPr lang="en-GB" dirty="0"/>
              <a:t>Three methods which are used to build strategies</a:t>
            </a:r>
            <a:endParaRPr lang="en-US" dirty="0"/>
          </a:p>
        </p:txBody>
      </p:sp>
      <p:sp>
        <p:nvSpPr>
          <p:cNvPr id="8" name="TextBox 7">
            <a:extLst>
              <a:ext uri="{FF2B5EF4-FFF2-40B4-BE49-F238E27FC236}">
                <a16:creationId xmlns:a16="http://schemas.microsoft.com/office/drawing/2014/main" id="{D7EF0F9C-7819-467D-842A-C65370A0C054}"/>
              </a:ext>
            </a:extLst>
          </p:cNvPr>
          <p:cNvSpPr txBox="1"/>
          <p:nvPr/>
        </p:nvSpPr>
        <p:spPr>
          <a:xfrm>
            <a:off x="571780" y="2055694"/>
            <a:ext cx="1876283" cy="2031325"/>
          </a:xfrm>
          <a:prstGeom prst="rect">
            <a:avLst/>
          </a:prstGeom>
          <a:noFill/>
        </p:spPr>
        <p:txBody>
          <a:bodyPr wrap="none" rtlCol="0">
            <a:spAutoFit/>
          </a:bodyPr>
          <a:lstStyle/>
          <a:p>
            <a:r>
              <a:rPr lang="en-GB" b="1" dirty="0"/>
              <a:t>PESTEL analysis</a:t>
            </a:r>
            <a:r>
              <a:rPr lang="en-GB" dirty="0"/>
              <a:t> – </a:t>
            </a:r>
          </a:p>
          <a:p>
            <a:pPr marL="285750" indent="-285750">
              <a:buFont typeface="Arial" panose="020B0604020202020204" pitchFamily="34" charset="0"/>
              <a:buChar char="•"/>
            </a:pPr>
            <a:r>
              <a:rPr lang="en-GB" b="1" dirty="0"/>
              <a:t>P</a:t>
            </a:r>
            <a:r>
              <a:rPr lang="en-GB" dirty="0"/>
              <a:t>olitical</a:t>
            </a:r>
          </a:p>
          <a:p>
            <a:pPr marL="285750" indent="-285750">
              <a:buFont typeface="Arial" panose="020B0604020202020204" pitchFamily="34" charset="0"/>
              <a:buChar char="•"/>
            </a:pPr>
            <a:r>
              <a:rPr lang="en-GB" b="1" dirty="0"/>
              <a:t>E</a:t>
            </a:r>
            <a:r>
              <a:rPr lang="en-GB" dirty="0"/>
              <a:t>conomic</a:t>
            </a:r>
          </a:p>
          <a:p>
            <a:pPr marL="285750" indent="-285750">
              <a:buFont typeface="Arial" panose="020B0604020202020204" pitchFamily="34" charset="0"/>
              <a:buChar char="•"/>
            </a:pPr>
            <a:r>
              <a:rPr lang="en-GB" b="1" dirty="0"/>
              <a:t>S</a:t>
            </a:r>
            <a:r>
              <a:rPr lang="en-GB" dirty="0"/>
              <a:t>ocial</a:t>
            </a:r>
          </a:p>
          <a:p>
            <a:pPr marL="285750" indent="-285750">
              <a:buFont typeface="Arial" panose="020B0604020202020204" pitchFamily="34" charset="0"/>
              <a:buChar char="•"/>
            </a:pPr>
            <a:r>
              <a:rPr lang="en-GB" b="1" dirty="0"/>
              <a:t>T</a:t>
            </a:r>
            <a:r>
              <a:rPr lang="en-GB" dirty="0"/>
              <a:t>echnological</a:t>
            </a:r>
          </a:p>
          <a:p>
            <a:pPr marL="285750" indent="-285750">
              <a:buFont typeface="Arial" panose="020B0604020202020204" pitchFamily="34" charset="0"/>
              <a:buChar char="•"/>
            </a:pPr>
            <a:r>
              <a:rPr lang="en-GB" b="1" dirty="0"/>
              <a:t>E</a:t>
            </a:r>
            <a:r>
              <a:rPr lang="en-GB" dirty="0"/>
              <a:t>nvironmental</a:t>
            </a:r>
          </a:p>
          <a:p>
            <a:pPr marL="285750" indent="-285750">
              <a:buFont typeface="Arial" panose="020B0604020202020204" pitchFamily="34" charset="0"/>
              <a:buChar char="•"/>
            </a:pPr>
            <a:r>
              <a:rPr lang="en-GB" b="1" dirty="0"/>
              <a:t>L</a:t>
            </a:r>
            <a:r>
              <a:rPr lang="en-GB" dirty="0"/>
              <a:t>egal</a:t>
            </a:r>
            <a:endParaRPr lang="en-US" dirty="0"/>
          </a:p>
        </p:txBody>
      </p:sp>
      <p:sp>
        <p:nvSpPr>
          <p:cNvPr id="9" name="TextBox 8">
            <a:extLst>
              <a:ext uri="{FF2B5EF4-FFF2-40B4-BE49-F238E27FC236}">
                <a16:creationId xmlns:a16="http://schemas.microsoft.com/office/drawing/2014/main" id="{1B4FC450-BFF6-4FBC-9E30-A921FA295D68}"/>
              </a:ext>
            </a:extLst>
          </p:cNvPr>
          <p:cNvSpPr txBox="1"/>
          <p:nvPr/>
        </p:nvSpPr>
        <p:spPr>
          <a:xfrm>
            <a:off x="4496066" y="2055694"/>
            <a:ext cx="2539541" cy="1754326"/>
          </a:xfrm>
          <a:prstGeom prst="rect">
            <a:avLst/>
          </a:prstGeom>
          <a:noFill/>
        </p:spPr>
        <p:txBody>
          <a:bodyPr wrap="none" rtlCol="0">
            <a:spAutoFit/>
          </a:bodyPr>
          <a:lstStyle/>
          <a:p>
            <a:r>
              <a:rPr lang="en-GB" b="1" dirty="0"/>
              <a:t>Porters 5 forces analysis</a:t>
            </a:r>
            <a:r>
              <a:rPr lang="en-GB" dirty="0"/>
              <a:t>:</a:t>
            </a:r>
          </a:p>
          <a:p>
            <a:pPr marL="285750" indent="-285750">
              <a:buFont typeface="Arial" panose="020B0604020202020204" pitchFamily="34" charset="0"/>
              <a:buChar char="•"/>
            </a:pPr>
            <a:r>
              <a:rPr lang="en-GB" dirty="0"/>
              <a:t>Power of suppliers</a:t>
            </a:r>
          </a:p>
          <a:p>
            <a:pPr marL="285750" indent="-285750">
              <a:buFont typeface="Arial" panose="020B0604020202020204" pitchFamily="34" charset="0"/>
              <a:buChar char="•"/>
            </a:pPr>
            <a:r>
              <a:rPr lang="en-GB" dirty="0"/>
              <a:t>Power of buyers</a:t>
            </a:r>
          </a:p>
          <a:p>
            <a:pPr marL="285750" indent="-285750">
              <a:buFont typeface="Arial" panose="020B0604020202020204" pitchFamily="34" charset="0"/>
              <a:buChar char="•"/>
            </a:pPr>
            <a:r>
              <a:rPr lang="en-GB" dirty="0"/>
              <a:t>Threat of new entry</a:t>
            </a:r>
          </a:p>
          <a:p>
            <a:pPr marL="285750" indent="-285750">
              <a:buFont typeface="Arial" panose="020B0604020202020204" pitchFamily="34" charset="0"/>
              <a:buChar char="•"/>
            </a:pPr>
            <a:r>
              <a:rPr lang="en-GB" dirty="0"/>
              <a:t>Industry rivalry</a:t>
            </a:r>
          </a:p>
          <a:p>
            <a:pPr marL="285750" indent="-285750">
              <a:buFont typeface="Arial" panose="020B0604020202020204" pitchFamily="34" charset="0"/>
              <a:buChar char="•"/>
            </a:pPr>
            <a:r>
              <a:rPr lang="en-GB" dirty="0"/>
              <a:t>Threat of substitute</a:t>
            </a:r>
            <a:endParaRPr lang="en-US" dirty="0"/>
          </a:p>
        </p:txBody>
      </p:sp>
      <p:sp>
        <p:nvSpPr>
          <p:cNvPr id="10" name="TextBox 9">
            <a:extLst>
              <a:ext uri="{FF2B5EF4-FFF2-40B4-BE49-F238E27FC236}">
                <a16:creationId xmlns:a16="http://schemas.microsoft.com/office/drawing/2014/main" id="{3BBFB44C-0598-493D-8AE4-94A515E9DF6D}"/>
              </a:ext>
            </a:extLst>
          </p:cNvPr>
          <p:cNvSpPr txBox="1"/>
          <p:nvPr/>
        </p:nvSpPr>
        <p:spPr>
          <a:xfrm>
            <a:off x="2607283" y="4329725"/>
            <a:ext cx="1791068" cy="1477328"/>
          </a:xfrm>
          <a:prstGeom prst="rect">
            <a:avLst/>
          </a:prstGeom>
          <a:noFill/>
        </p:spPr>
        <p:txBody>
          <a:bodyPr wrap="none" rtlCol="0">
            <a:spAutoFit/>
          </a:bodyPr>
          <a:lstStyle/>
          <a:p>
            <a:r>
              <a:rPr lang="en-GB" b="1" dirty="0"/>
              <a:t>SWOT analysis</a:t>
            </a:r>
            <a:r>
              <a:rPr lang="en-GB" dirty="0"/>
              <a:t> – </a:t>
            </a:r>
          </a:p>
          <a:p>
            <a:pPr marL="285750" indent="-285750">
              <a:buFont typeface="Arial" panose="020B0604020202020204" pitchFamily="34" charset="0"/>
              <a:buChar char="•"/>
            </a:pPr>
            <a:r>
              <a:rPr lang="en-GB" b="1" dirty="0"/>
              <a:t>S</a:t>
            </a:r>
            <a:r>
              <a:rPr lang="en-GB" dirty="0"/>
              <a:t>trengths</a:t>
            </a:r>
          </a:p>
          <a:p>
            <a:pPr marL="285750" indent="-285750">
              <a:buFont typeface="Arial" panose="020B0604020202020204" pitchFamily="34" charset="0"/>
              <a:buChar char="•"/>
            </a:pPr>
            <a:r>
              <a:rPr lang="en-GB" b="1" dirty="0"/>
              <a:t>W</a:t>
            </a:r>
            <a:r>
              <a:rPr lang="en-GB" dirty="0"/>
              <a:t>eaknesses</a:t>
            </a:r>
          </a:p>
          <a:p>
            <a:pPr marL="285750" indent="-285750">
              <a:buFont typeface="Arial" panose="020B0604020202020204" pitchFamily="34" charset="0"/>
              <a:buChar char="•"/>
            </a:pPr>
            <a:r>
              <a:rPr lang="en-GB" b="1" dirty="0"/>
              <a:t>O</a:t>
            </a:r>
            <a:r>
              <a:rPr lang="en-GB" dirty="0"/>
              <a:t>pportunities</a:t>
            </a:r>
          </a:p>
          <a:p>
            <a:pPr marL="285750" indent="-285750">
              <a:buFont typeface="Arial" panose="020B0604020202020204" pitchFamily="34" charset="0"/>
              <a:buChar char="•"/>
            </a:pPr>
            <a:r>
              <a:rPr lang="en-GB" b="1" dirty="0"/>
              <a:t>T</a:t>
            </a:r>
            <a:r>
              <a:rPr lang="en-GB" dirty="0"/>
              <a:t>hreats</a:t>
            </a:r>
            <a:endParaRPr lang="en-US" dirty="0"/>
          </a:p>
        </p:txBody>
      </p:sp>
    </p:spTree>
    <p:extLst>
      <p:ext uri="{BB962C8B-B14F-4D97-AF65-F5344CB8AC3E}">
        <p14:creationId xmlns:p14="http://schemas.microsoft.com/office/powerpoint/2010/main" val="2763873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3D4C1E-C480-4062-8280-B3158359C336}"/>
              </a:ext>
            </a:extLst>
          </p:cNvPr>
          <p:cNvSpPr>
            <a:spLocks noGrp="1"/>
          </p:cNvSpPr>
          <p:nvPr>
            <p:ph type="sldNum" sz="quarter" idx="4"/>
          </p:nvPr>
        </p:nvSpPr>
        <p:spPr/>
        <p:txBody>
          <a:bodyPr/>
          <a:lstStyle/>
          <a:p>
            <a:fld id="{80D4CD1F-3ABF-4AB2-AA63-3A3D76DF83A0}" type="slidenum">
              <a:rPr lang="en-US" smtClean="0"/>
              <a:t>6</a:t>
            </a:fld>
            <a:endParaRPr lang="en-US"/>
          </a:p>
        </p:txBody>
      </p:sp>
      <p:sp>
        <p:nvSpPr>
          <p:cNvPr id="3" name="Footer Placeholder 2">
            <a:extLst>
              <a:ext uri="{FF2B5EF4-FFF2-40B4-BE49-F238E27FC236}">
                <a16:creationId xmlns:a16="http://schemas.microsoft.com/office/drawing/2014/main" id="{5DEC547F-9974-4E5A-B3F3-06D8F3059544}"/>
              </a:ext>
            </a:extLst>
          </p:cNvPr>
          <p:cNvSpPr>
            <a:spLocks noGrp="1"/>
          </p:cNvSpPr>
          <p:nvPr>
            <p:ph type="ftr" sz="quarter" idx="3"/>
          </p:nvPr>
        </p:nvSpPr>
        <p:spPr/>
        <p:txBody>
          <a:bodyPr/>
          <a:lstStyle/>
          <a:p>
            <a:r>
              <a:rPr lang="en-US"/>
              <a:t>© 2020 Clarivate Analytics</a:t>
            </a:r>
          </a:p>
        </p:txBody>
      </p:sp>
      <p:sp>
        <p:nvSpPr>
          <p:cNvPr id="4" name="Title 3">
            <a:extLst>
              <a:ext uri="{FF2B5EF4-FFF2-40B4-BE49-F238E27FC236}">
                <a16:creationId xmlns:a16="http://schemas.microsoft.com/office/drawing/2014/main" id="{19E314F0-2B54-454F-96DA-329B493968E5}"/>
              </a:ext>
            </a:extLst>
          </p:cNvPr>
          <p:cNvSpPr>
            <a:spLocks noGrp="1"/>
          </p:cNvSpPr>
          <p:nvPr>
            <p:ph type="title"/>
          </p:nvPr>
        </p:nvSpPr>
        <p:spPr/>
        <p:txBody>
          <a:bodyPr/>
          <a:lstStyle/>
          <a:p>
            <a:r>
              <a:rPr lang="en-GB" dirty="0"/>
              <a:t>How does a strategy work?</a:t>
            </a:r>
            <a:endParaRPr lang="en-US" dirty="0"/>
          </a:p>
        </p:txBody>
      </p:sp>
      <p:sp>
        <p:nvSpPr>
          <p:cNvPr id="6" name="Text Placeholder 5">
            <a:extLst>
              <a:ext uri="{FF2B5EF4-FFF2-40B4-BE49-F238E27FC236}">
                <a16:creationId xmlns:a16="http://schemas.microsoft.com/office/drawing/2014/main" id="{919CC88B-04EE-4BFA-9440-CDC6CA88E246}"/>
              </a:ext>
            </a:extLst>
          </p:cNvPr>
          <p:cNvSpPr>
            <a:spLocks noGrp="1"/>
          </p:cNvSpPr>
          <p:nvPr>
            <p:ph type="body" sz="quarter" idx="52"/>
          </p:nvPr>
        </p:nvSpPr>
        <p:spPr/>
        <p:txBody>
          <a:bodyPr>
            <a:normAutofit lnSpcReduction="10000"/>
          </a:bodyPr>
          <a:lstStyle/>
          <a:p>
            <a:r>
              <a:rPr lang="en-GB" dirty="0"/>
              <a:t>Use intelligence to create a strategy</a:t>
            </a:r>
          </a:p>
          <a:p>
            <a:r>
              <a:rPr lang="en-GB" dirty="0"/>
              <a:t>The strategy dictates the operational plan</a:t>
            </a:r>
          </a:p>
          <a:p>
            <a:r>
              <a:rPr lang="en-GB" dirty="0"/>
              <a:t>The plan is a list of activities, prioritised, to provide structure to CMC activities</a:t>
            </a:r>
          </a:p>
          <a:p>
            <a:r>
              <a:rPr lang="en-GB" dirty="0"/>
              <a:t>Activities such as lifecycle management and new drug applications are carried out in operations</a:t>
            </a:r>
            <a:endParaRPr lang="en-US" dirty="0"/>
          </a:p>
        </p:txBody>
      </p:sp>
      <p:sp>
        <p:nvSpPr>
          <p:cNvPr id="8" name="Text Placeholder 6">
            <a:extLst>
              <a:ext uri="{FF2B5EF4-FFF2-40B4-BE49-F238E27FC236}">
                <a16:creationId xmlns:a16="http://schemas.microsoft.com/office/drawing/2014/main" id="{27E2EC8C-4E7B-4CDE-B106-7112F1D51203}"/>
              </a:ext>
            </a:extLst>
          </p:cNvPr>
          <p:cNvSpPr txBox="1">
            <a:spLocks/>
          </p:cNvSpPr>
          <p:nvPr/>
        </p:nvSpPr>
        <p:spPr>
          <a:xfrm>
            <a:off x="582457" y="1193187"/>
            <a:ext cx="7171850" cy="313350"/>
          </a:xfrm>
          <a:prstGeom prst="rect">
            <a:avLst/>
          </a:prstGeom>
        </p:spPr>
        <p:txBody>
          <a:bodyPr vert="horz" wrap="square" lIns="0" tIns="36000" rIns="0" bIns="0" rtlCol="0" anchor="t" anchorCtr="0">
            <a:noAutofit/>
          </a:bodyPr>
          <a:lstStyle>
            <a:lvl1pPr marL="0" indent="0" algn="l" defTabSz="914377" rtl="0" eaLnBrk="1" latinLnBrk="0" hangingPunct="1">
              <a:lnSpc>
                <a:spcPct val="90000"/>
              </a:lnSpc>
              <a:spcBef>
                <a:spcPct val="0"/>
              </a:spcBef>
              <a:spcAft>
                <a:spcPts val="600"/>
              </a:spcAft>
              <a:buClr>
                <a:schemeClr val="tx1"/>
              </a:buClr>
              <a:buFont typeface="Arial" panose="020B0604020202020204" pitchFamily="34" charset="0"/>
              <a:buNone/>
              <a:defRPr lang="en-US" sz="2000" b="0" kern="1200" dirty="0" smtClean="0">
                <a:solidFill>
                  <a:schemeClr val="tx1"/>
                </a:solidFill>
                <a:latin typeface="+mj-lt"/>
                <a:ea typeface="+mj-ea"/>
                <a:cs typeface="+mj-cs"/>
              </a:defRPr>
            </a:lvl1pPr>
            <a:lvl2pPr marL="790575" indent="-384175" algn="l" defTabSz="914377" rtl="0" eaLnBrk="1" latinLnBrk="0" hangingPunct="1">
              <a:lnSpc>
                <a:spcPct val="9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9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9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9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Information is a cornerstone of a strategy</a:t>
            </a:r>
          </a:p>
        </p:txBody>
      </p:sp>
      <p:graphicFrame>
        <p:nvGraphicFramePr>
          <p:cNvPr id="12" name="Diagram 11">
            <a:extLst>
              <a:ext uri="{FF2B5EF4-FFF2-40B4-BE49-F238E27FC236}">
                <a16:creationId xmlns:a16="http://schemas.microsoft.com/office/drawing/2014/main" id="{23EE73B1-A0E8-480A-8D2D-59D0C894DFDD}"/>
              </a:ext>
            </a:extLst>
          </p:cNvPr>
          <p:cNvGraphicFramePr/>
          <p:nvPr>
            <p:extLst>
              <p:ext uri="{D42A27DB-BD31-4B8C-83A1-F6EECF244321}">
                <p14:modId xmlns:p14="http://schemas.microsoft.com/office/powerpoint/2010/main" val="2692558781"/>
              </p:ext>
            </p:extLst>
          </p:nvPr>
        </p:nvGraphicFramePr>
        <p:xfrm>
          <a:off x="715617" y="1812924"/>
          <a:ext cx="6612835" cy="4084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a:extLst>
              <a:ext uri="{FF2B5EF4-FFF2-40B4-BE49-F238E27FC236}">
                <a16:creationId xmlns:a16="http://schemas.microsoft.com/office/drawing/2014/main" id="{147967DA-3160-47AC-B9D4-E5450D18CD03}"/>
              </a:ext>
            </a:extLst>
          </p:cNvPr>
          <p:cNvSpPr txBox="1"/>
          <p:nvPr/>
        </p:nvSpPr>
        <p:spPr>
          <a:xfrm>
            <a:off x="3425685" y="2346500"/>
            <a:ext cx="1298713" cy="369332"/>
          </a:xfrm>
          <a:prstGeom prst="rect">
            <a:avLst/>
          </a:prstGeom>
          <a:noFill/>
        </p:spPr>
        <p:txBody>
          <a:bodyPr wrap="square">
            <a:spAutoFit/>
          </a:bodyPr>
          <a:lstStyle/>
          <a:p>
            <a:pPr lvl="0"/>
            <a:r>
              <a:rPr lang="en-GB" dirty="0">
                <a:solidFill>
                  <a:schemeClr val="tx2"/>
                </a:solidFill>
              </a:rPr>
              <a:t>Operations</a:t>
            </a:r>
            <a:endParaRPr lang="en-US" dirty="0">
              <a:solidFill>
                <a:schemeClr val="tx2"/>
              </a:solidFill>
            </a:endParaRPr>
          </a:p>
        </p:txBody>
      </p:sp>
    </p:spTree>
    <p:extLst>
      <p:ext uri="{BB962C8B-B14F-4D97-AF65-F5344CB8AC3E}">
        <p14:creationId xmlns:p14="http://schemas.microsoft.com/office/powerpoint/2010/main" val="3771721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a:extLst>
              <a:ext uri="{FF2B5EF4-FFF2-40B4-BE49-F238E27FC236}">
                <a16:creationId xmlns:a16="http://schemas.microsoft.com/office/drawing/2014/main" id="{DDB20F1D-DEBB-714A-B3CB-FE079F3996F1}"/>
              </a:ext>
            </a:extLst>
          </p:cNvPr>
          <p:cNvSpPr>
            <a:spLocks noGrp="1"/>
          </p:cNvSpPr>
          <p:nvPr>
            <p:ph type="sldNum" sz="quarter" idx="4"/>
          </p:nvPr>
        </p:nvSpPr>
        <p:spPr/>
        <p:txBody>
          <a:bodyPr/>
          <a:lstStyle/>
          <a:p>
            <a:fld id="{80D4CD1F-3ABF-4AB2-AA63-3A3D76DF83A0}" type="slidenum">
              <a:rPr lang="en-US" smtClean="0"/>
              <a:pPr/>
              <a:t>7</a:t>
            </a:fld>
            <a:endParaRPr lang="en-US"/>
          </a:p>
        </p:txBody>
      </p:sp>
      <p:sp>
        <p:nvSpPr>
          <p:cNvPr id="15" name="Footer Placeholder 3">
            <a:extLst>
              <a:ext uri="{FF2B5EF4-FFF2-40B4-BE49-F238E27FC236}">
                <a16:creationId xmlns:a16="http://schemas.microsoft.com/office/drawing/2014/main" id="{D1AF2E94-787A-F944-9F65-D072FA11673C}"/>
              </a:ext>
            </a:extLst>
          </p:cNvPr>
          <p:cNvSpPr>
            <a:spLocks noGrp="1"/>
          </p:cNvSpPr>
          <p:nvPr>
            <p:ph type="ftr" sz="quarter" idx="3"/>
          </p:nvPr>
        </p:nvSpPr>
        <p:spPr/>
        <p:txBody>
          <a:bodyPr/>
          <a:lstStyle/>
          <a:p>
            <a:r>
              <a:rPr lang="en-US"/>
              <a:t>© 2020 Clarivate Analytics</a:t>
            </a:r>
          </a:p>
        </p:txBody>
      </p:sp>
      <p:sp>
        <p:nvSpPr>
          <p:cNvPr id="17" name="Title 2">
            <a:extLst>
              <a:ext uri="{FF2B5EF4-FFF2-40B4-BE49-F238E27FC236}">
                <a16:creationId xmlns:a16="http://schemas.microsoft.com/office/drawing/2014/main" id="{4715887C-EA83-B249-A651-A965D160D250}"/>
              </a:ext>
            </a:extLst>
          </p:cNvPr>
          <p:cNvSpPr>
            <a:spLocks noGrp="1"/>
          </p:cNvSpPr>
          <p:nvPr>
            <p:ph type="title"/>
          </p:nvPr>
        </p:nvSpPr>
        <p:spPr/>
        <p:txBody>
          <a:bodyPr/>
          <a:lstStyle/>
          <a:p>
            <a:r>
              <a:rPr lang="en-US" dirty="0"/>
              <a:t>Workflow of how to build a strategy</a:t>
            </a:r>
          </a:p>
        </p:txBody>
      </p:sp>
      <p:sp>
        <p:nvSpPr>
          <p:cNvPr id="5" name="Text Placeholder 4">
            <a:extLst>
              <a:ext uri="{FF2B5EF4-FFF2-40B4-BE49-F238E27FC236}">
                <a16:creationId xmlns:a16="http://schemas.microsoft.com/office/drawing/2014/main" id="{E7303A49-58A6-4328-ACFF-0ECC4231D10F}"/>
              </a:ext>
            </a:extLst>
          </p:cNvPr>
          <p:cNvSpPr>
            <a:spLocks noGrp="1"/>
          </p:cNvSpPr>
          <p:nvPr>
            <p:ph type="body" sz="quarter" idx="29"/>
          </p:nvPr>
        </p:nvSpPr>
        <p:spPr>
          <a:xfrm>
            <a:off x="592617" y="1193187"/>
            <a:ext cx="8844998" cy="313350"/>
          </a:xfrm>
        </p:spPr>
        <p:txBody>
          <a:bodyPr/>
          <a:lstStyle/>
          <a:p>
            <a:r>
              <a:rPr lang="en-US" dirty="0"/>
              <a:t>Careful planning is required to build a robust strategy</a:t>
            </a:r>
          </a:p>
        </p:txBody>
      </p:sp>
      <p:graphicFrame>
        <p:nvGraphicFramePr>
          <p:cNvPr id="2" name="Diagram 1">
            <a:extLst>
              <a:ext uri="{FF2B5EF4-FFF2-40B4-BE49-F238E27FC236}">
                <a16:creationId xmlns:a16="http://schemas.microsoft.com/office/drawing/2014/main" id="{02972751-F3C8-4328-9BC6-4292317F76CE}"/>
              </a:ext>
            </a:extLst>
          </p:cNvPr>
          <p:cNvGraphicFramePr/>
          <p:nvPr>
            <p:extLst>
              <p:ext uri="{D42A27DB-BD31-4B8C-83A1-F6EECF244321}">
                <p14:modId xmlns:p14="http://schemas.microsoft.com/office/powerpoint/2010/main" val="445151465"/>
              </p:ext>
            </p:extLst>
          </p:nvPr>
        </p:nvGraphicFramePr>
        <p:xfrm>
          <a:off x="371061" y="1589065"/>
          <a:ext cx="10137913" cy="4612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Shape 18">
            <a:extLst>
              <a:ext uri="{FF2B5EF4-FFF2-40B4-BE49-F238E27FC236}">
                <a16:creationId xmlns:a16="http://schemas.microsoft.com/office/drawing/2014/main" id="{2A3455D3-C6B5-4607-AFD0-947D6C3CF5E6}"/>
              </a:ext>
            </a:extLst>
          </p:cNvPr>
          <p:cNvSpPr/>
          <p:nvPr/>
        </p:nvSpPr>
        <p:spPr>
          <a:xfrm rot="8149945">
            <a:off x="9440116" y="1268552"/>
            <a:ext cx="2021195" cy="1913567"/>
          </a:xfrm>
          <a:prstGeom prst="leftCircularArrow">
            <a:avLst>
              <a:gd name="adj1" fmla="val 3622"/>
              <a:gd name="adj2" fmla="val 450689"/>
              <a:gd name="adj3" fmla="val 2226200"/>
              <a:gd name="adj4" fmla="val 18254657"/>
              <a:gd name="adj5" fmla="val 4225"/>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pic>
        <p:nvPicPr>
          <p:cNvPr id="4" name="Picture 3" descr="A picture containing logo&#10;&#10;Description automatically generated">
            <a:extLst>
              <a:ext uri="{FF2B5EF4-FFF2-40B4-BE49-F238E27FC236}">
                <a16:creationId xmlns:a16="http://schemas.microsoft.com/office/drawing/2014/main" id="{F53DF8EE-E05A-431D-B49E-334C7C8416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7837" y="4750413"/>
            <a:ext cx="914400" cy="914400"/>
          </a:xfrm>
          <a:prstGeom prst="rect">
            <a:avLst/>
          </a:prstGeom>
        </p:spPr>
      </p:pic>
      <p:pic>
        <p:nvPicPr>
          <p:cNvPr id="7" name="Picture 6" descr="Icon&#10;&#10;Description automatically generated">
            <a:extLst>
              <a:ext uri="{FF2B5EF4-FFF2-40B4-BE49-F238E27FC236}">
                <a16:creationId xmlns:a16="http://schemas.microsoft.com/office/drawing/2014/main" id="{0205B89D-0469-4CC8-95BC-C4371E15B3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505" y="2160654"/>
            <a:ext cx="914400" cy="914400"/>
          </a:xfrm>
          <a:prstGeom prst="rect">
            <a:avLst/>
          </a:prstGeom>
        </p:spPr>
      </p:pic>
      <p:pic>
        <p:nvPicPr>
          <p:cNvPr id="9" name="Picture 8" descr="Icon&#10;&#10;Description automatically generated">
            <a:extLst>
              <a:ext uri="{FF2B5EF4-FFF2-40B4-BE49-F238E27FC236}">
                <a16:creationId xmlns:a16="http://schemas.microsoft.com/office/drawing/2014/main" id="{84DC2621-CF6A-47B6-AD85-C36BCA1277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7780" y="2160654"/>
            <a:ext cx="914400" cy="914400"/>
          </a:xfrm>
          <a:prstGeom prst="rect">
            <a:avLst/>
          </a:prstGeom>
        </p:spPr>
      </p:pic>
      <p:pic>
        <p:nvPicPr>
          <p:cNvPr id="11" name="Picture 10" descr="Icon&#10;&#10;Description automatically generated">
            <a:extLst>
              <a:ext uri="{FF2B5EF4-FFF2-40B4-BE49-F238E27FC236}">
                <a16:creationId xmlns:a16="http://schemas.microsoft.com/office/drawing/2014/main" id="{AA16298B-B8E4-4603-B799-19227C9751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96351" y="4750413"/>
            <a:ext cx="914400" cy="914400"/>
          </a:xfrm>
          <a:prstGeom prst="rect">
            <a:avLst/>
          </a:prstGeom>
        </p:spPr>
      </p:pic>
    </p:spTree>
    <p:extLst>
      <p:ext uri="{BB962C8B-B14F-4D97-AF65-F5344CB8AC3E}">
        <p14:creationId xmlns:p14="http://schemas.microsoft.com/office/powerpoint/2010/main" val="662740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22019E-A44C-4526-A4CF-B2384FFEBDB7}"/>
              </a:ext>
            </a:extLst>
          </p:cNvPr>
          <p:cNvSpPr>
            <a:spLocks noGrp="1"/>
          </p:cNvSpPr>
          <p:nvPr>
            <p:ph type="sldNum" sz="quarter" idx="4"/>
          </p:nvPr>
        </p:nvSpPr>
        <p:spPr/>
        <p:txBody>
          <a:bodyPr/>
          <a:lstStyle/>
          <a:p>
            <a:fld id="{80D4CD1F-3ABF-4AB2-AA63-3A3D76DF83A0}" type="slidenum">
              <a:rPr lang="en-US" smtClean="0"/>
              <a:t>8</a:t>
            </a:fld>
            <a:endParaRPr lang="en-US"/>
          </a:p>
        </p:txBody>
      </p:sp>
      <p:sp>
        <p:nvSpPr>
          <p:cNvPr id="3" name="Footer Placeholder 2">
            <a:extLst>
              <a:ext uri="{FF2B5EF4-FFF2-40B4-BE49-F238E27FC236}">
                <a16:creationId xmlns:a16="http://schemas.microsoft.com/office/drawing/2014/main" id="{4A6D952E-94CA-417A-B76C-FB14D4885420}"/>
              </a:ext>
            </a:extLst>
          </p:cNvPr>
          <p:cNvSpPr>
            <a:spLocks noGrp="1"/>
          </p:cNvSpPr>
          <p:nvPr>
            <p:ph type="ftr" sz="quarter" idx="3"/>
          </p:nvPr>
        </p:nvSpPr>
        <p:spPr/>
        <p:txBody>
          <a:bodyPr/>
          <a:lstStyle/>
          <a:p>
            <a:r>
              <a:rPr lang="en-US"/>
              <a:t>© 2020 Clarivate Analytics</a:t>
            </a:r>
          </a:p>
        </p:txBody>
      </p:sp>
      <p:sp>
        <p:nvSpPr>
          <p:cNvPr id="4" name="Title 3">
            <a:extLst>
              <a:ext uri="{FF2B5EF4-FFF2-40B4-BE49-F238E27FC236}">
                <a16:creationId xmlns:a16="http://schemas.microsoft.com/office/drawing/2014/main" id="{F5DDECAB-1DC9-4A7E-8E4A-0AF80732C740}"/>
              </a:ext>
            </a:extLst>
          </p:cNvPr>
          <p:cNvSpPr>
            <a:spLocks noGrp="1"/>
          </p:cNvSpPr>
          <p:nvPr>
            <p:ph type="title"/>
          </p:nvPr>
        </p:nvSpPr>
        <p:spPr/>
        <p:txBody>
          <a:bodyPr/>
          <a:lstStyle/>
          <a:p>
            <a:r>
              <a:rPr lang="en-GB"/>
              <a:t>Textbook example of how to create a CMC strategy</a:t>
            </a:r>
            <a:endParaRPr lang="en-US" dirty="0"/>
          </a:p>
        </p:txBody>
      </p:sp>
      <p:sp>
        <p:nvSpPr>
          <p:cNvPr id="5" name="Text Placeholder 4">
            <a:extLst>
              <a:ext uri="{FF2B5EF4-FFF2-40B4-BE49-F238E27FC236}">
                <a16:creationId xmlns:a16="http://schemas.microsoft.com/office/drawing/2014/main" id="{4F8F0DAB-8816-4D7F-9078-70A0C7CFDC82}"/>
              </a:ext>
            </a:extLst>
          </p:cNvPr>
          <p:cNvSpPr>
            <a:spLocks noGrp="1"/>
          </p:cNvSpPr>
          <p:nvPr>
            <p:ph type="body" sz="quarter" idx="30"/>
          </p:nvPr>
        </p:nvSpPr>
        <p:spPr>
          <a:xfrm>
            <a:off x="568960" y="1812925"/>
            <a:ext cx="10403839" cy="4548188"/>
          </a:xfrm>
        </p:spPr>
        <p:txBody>
          <a:bodyPr>
            <a:normAutofit/>
          </a:bodyPr>
          <a:lstStyle/>
          <a:p>
            <a:r>
              <a:rPr lang="en-GB" sz="2800" dirty="0" err="1"/>
              <a:t>AwesomePharma</a:t>
            </a:r>
            <a:r>
              <a:rPr lang="en-GB" sz="2800" dirty="0"/>
              <a:t> is a made-up company looking to build a CMC strategy</a:t>
            </a:r>
          </a:p>
          <a:p>
            <a:r>
              <a:rPr lang="en-GB" sz="2800" dirty="0"/>
              <a:t>Their mission statement is to “</a:t>
            </a:r>
            <a:r>
              <a:rPr lang="en-GB" sz="2800" b="1" dirty="0"/>
              <a:t>be the best at manufacturing cheap medicines</a:t>
            </a:r>
            <a:r>
              <a:rPr lang="en-GB" sz="2800" dirty="0"/>
              <a:t>”</a:t>
            </a:r>
          </a:p>
          <a:p>
            <a:r>
              <a:rPr lang="en-GB" sz="2800" dirty="0"/>
              <a:t>Their corporate strategy is to “</a:t>
            </a:r>
            <a:r>
              <a:rPr lang="en-GB" sz="2800" b="1" dirty="0"/>
              <a:t>undercut competition and grow market share in the generics space</a:t>
            </a:r>
            <a:r>
              <a:rPr lang="en-GB" sz="2800" dirty="0"/>
              <a:t>”</a:t>
            </a:r>
          </a:p>
          <a:p>
            <a:r>
              <a:rPr lang="en-GB" sz="2800" dirty="0"/>
              <a:t>They are looking to launch a new </a:t>
            </a:r>
            <a:r>
              <a:rPr lang="en-GB" sz="2800" b="1" dirty="0"/>
              <a:t>oncology small molecule generic</a:t>
            </a:r>
            <a:r>
              <a:rPr lang="en-GB" sz="2800" dirty="0"/>
              <a:t> into the </a:t>
            </a:r>
            <a:r>
              <a:rPr lang="en-GB" sz="2800" b="1" dirty="0"/>
              <a:t>EU and Chinese </a:t>
            </a:r>
            <a:r>
              <a:rPr lang="en-GB" sz="2800" dirty="0"/>
              <a:t>markets</a:t>
            </a:r>
          </a:p>
          <a:p>
            <a:r>
              <a:rPr lang="en-GB" sz="2800" dirty="0"/>
              <a:t>You work in the CMC department. They want </a:t>
            </a:r>
            <a:r>
              <a:rPr lang="en-GB" sz="2800" b="1" u="sng" dirty="0"/>
              <a:t>you</a:t>
            </a:r>
            <a:r>
              <a:rPr lang="en-GB" sz="2800" dirty="0"/>
              <a:t> to build their CMC strategy by next month in time for the corporate team meeting</a:t>
            </a:r>
            <a:endParaRPr lang="en-US" sz="2800" dirty="0"/>
          </a:p>
        </p:txBody>
      </p:sp>
      <p:sp>
        <p:nvSpPr>
          <p:cNvPr id="6" name="Text Placeholder 5">
            <a:extLst>
              <a:ext uri="{FF2B5EF4-FFF2-40B4-BE49-F238E27FC236}">
                <a16:creationId xmlns:a16="http://schemas.microsoft.com/office/drawing/2014/main" id="{C7DB7C93-C458-4A7D-B897-AC7AAD3721A2}"/>
              </a:ext>
            </a:extLst>
          </p:cNvPr>
          <p:cNvSpPr>
            <a:spLocks noGrp="1"/>
          </p:cNvSpPr>
          <p:nvPr>
            <p:ph type="body" sz="quarter" idx="29"/>
          </p:nvPr>
        </p:nvSpPr>
        <p:spPr/>
        <p:txBody>
          <a:bodyPr/>
          <a:lstStyle/>
          <a:p>
            <a:r>
              <a:rPr lang="en-GB"/>
              <a:t>An example of how ‘AwesomePharma’ would build a strategy</a:t>
            </a:r>
            <a:endParaRPr lang="en-US" dirty="0"/>
          </a:p>
        </p:txBody>
      </p:sp>
    </p:spTree>
    <p:extLst>
      <p:ext uri="{BB962C8B-B14F-4D97-AF65-F5344CB8AC3E}">
        <p14:creationId xmlns:p14="http://schemas.microsoft.com/office/powerpoint/2010/main" val="779981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F32135-04FA-4D24-86D1-9CC433EF9ABE}"/>
              </a:ext>
            </a:extLst>
          </p:cNvPr>
          <p:cNvSpPr>
            <a:spLocks noGrp="1"/>
          </p:cNvSpPr>
          <p:nvPr>
            <p:ph type="sldNum" sz="quarter" idx="4"/>
          </p:nvPr>
        </p:nvSpPr>
        <p:spPr/>
        <p:txBody>
          <a:bodyPr/>
          <a:lstStyle/>
          <a:p>
            <a:fld id="{80D4CD1F-3ABF-4AB2-AA63-3A3D76DF83A0}" type="slidenum">
              <a:rPr lang="en-US" smtClean="0"/>
              <a:t>9</a:t>
            </a:fld>
            <a:endParaRPr lang="en-US"/>
          </a:p>
        </p:txBody>
      </p:sp>
      <p:sp>
        <p:nvSpPr>
          <p:cNvPr id="3" name="Footer Placeholder 2">
            <a:extLst>
              <a:ext uri="{FF2B5EF4-FFF2-40B4-BE49-F238E27FC236}">
                <a16:creationId xmlns:a16="http://schemas.microsoft.com/office/drawing/2014/main" id="{946F790C-D0E1-4675-8271-FAEEC3D395B5}"/>
              </a:ext>
            </a:extLst>
          </p:cNvPr>
          <p:cNvSpPr>
            <a:spLocks noGrp="1"/>
          </p:cNvSpPr>
          <p:nvPr>
            <p:ph type="ftr" sz="quarter" idx="3"/>
          </p:nvPr>
        </p:nvSpPr>
        <p:spPr/>
        <p:txBody>
          <a:bodyPr/>
          <a:lstStyle/>
          <a:p>
            <a:r>
              <a:rPr lang="en-US"/>
              <a:t>© 2020 Clarivate Analytics</a:t>
            </a:r>
          </a:p>
        </p:txBody>
      </p:sp>
      <p:sp>
        <p:nvSpPr>
          <p:cNvPr id="4" name="Title 3">
            <a:extLst>
              <a:ext uri="{FF2B5EF4-FFF2-40B4-BE49-F238E27FC236}">
                <a16:creationId xmlns:a16="http://schemas.microsoft.com/office/drawing/2014/main" id="{ADDFABB6-5E20-4AC9-A5E4-63EDDFCF45C6}"/>
              </a:ext>
            </a:extLst>
          </p:cNvPr>
          <p:cNvSpPr>
            <a:spLocks noGrp="1"/>
          </p:cNvSpPr>
          <p:nvPr>
            <p:ph type="title"/>
          </p:nvPr>
        </p:nvSpPr>
        <p:spPr/>
        <p:txBody>
          <a:bodyPr/>
          <a:lstStyle/>
          <a:p>
            <a:r>
              <a:rPr lang="en-GB"/>
              <a:t>Step 1, part 1: How will you build your strategy?</a:t>
            </a:r>
            <a:endParaRPr lang="en-US" dirty="0"/>
          </a:p>
        </p:txBody>
      </p:sp>
      <p:sp>
        <p:nvSpPr>
          <p:cNvPr id="12" name="TextBox 11">
            <a:extLst>
              <a:ext uri="{FF2B5EF4-FFF2-40B4-BE49-F238E27FC236}">
                <a16:creationId xmlns:a16="http://schemas.microsoft.com/office/drawing/2014/main" id="{D8FB3F31-46DA-4DAF-BAC1-3155739E0AE4}"/>
              </a:ext>
            </a:extLst>
          </p:cNvPr>
          <p:cNvSpPr txBox="1"/>
          <p:nvPr/>
        </p:nvSpPr>
        <p:spPr>
          <a:xfrm>
            <a:off x="569986" y="1524000"/>
            <a:ext cx="6981463" cy="369332"/>
          </a:xfrm>
          <a:prstGeom prst="rect">
            <a:avLst/>
          </a:prstGeom>
          <a:noFill/>
        </p:spPr>
        <p:txBody>
          <a:bodyPr wrap="none" rtlCol="0">
            <a:spAutoFit/>
          </a:bodyPr>
          <a:lstStyle/>
          <a:p>
            <a:r>
              <a:rPr lang="en-GB" dirty="0"/>
              <a:t>You have 3 options to choose from – PESTEL, Porters 5 forces and SWOT.</a:t>
            </a:r>
            <a:endParaRPr lang="en-US" dirty="0"/>
          </a:p>
        </p:txBody>
      </p:sp>
      <p:sp>
        <p:nvSpPr>
          <p:cNvPr id="13" name="TextBox 12">
            <a:extLst>
              <a:ext uri="{FF2B5EF4-FFF2-40B4-BE49-F238E27FC236}">
                <a16:creationId xmlns:a16="http://schemas.microsoft.com/office/drawing/2014/main" id="{601EBBC6-8DE7-42BD-AADC-893EFD50FE28}"/>
              </a:ext>
            </a:extLst>
          </p:cNvPr>
          <p:cNvSpPr txBox="1"/>
          <p:nvPr/>
        </p:nvSpPr>
        <p:spPr>
          <a:xfrm>
            <a:off x="569985" y="2204503"/>
            <a:ext cx="11357725" cy="369332"/>
          </a:xfrm>
          <a:prstGeom prst="rect">
            <a:avLst/>
          </a:prstGeom>
          <a:noFill/>
        </p:spPr>
        <p:txBody>
          <a:bodyPr wrap="none" rtlCol="0">
            <a:spAutoFit/>
          </a:bodyPr>
          <a:lstStyle/>
          <a:p>
            <a:r>
              <a:rPr lang="en-GB" dirty="0"/>
              <a:t>Your company is looking at growing market share as a focus, so you chose Porters 5 forces and SWOT analysis combined </a:t>
            </a:r>
            <a:endParaRPr lang="en-US" dirty="0"/>
          </a:p>
        </p:txBody>
      </p:sp>
      <p:grpSp>
        <p:nvGrpSpPr>
          <p:cNvPr id="15" name="Group 14">
            <a:extLst>
              <a:ext uri="{FF2B5EF4-FFF2-40B4-BE49-F238E27FC236}">
                <a16:creationId xmlns:a16="http://schemas.microsoft.com/office/drawing/2014/main" id="{B6FB2F85-A3CC-46F5-AA67-7D7B772B95A5}"/>
              </a:ext>
            </a:extLst>
          </p:cNvPr>
          <p:cNvGrpSpPr/>
          <p:nvPr/>
        </p:nvGrpSpPr>
        <p:grpSpPr>
          <a:xfrm>
            <a:off x="3604053" y="2567820"/>
            <a:ext cx="4276974" cy="4106275"/>
            <a:chOff x="3604053" y="2567820"/>
            <a:chExt cx="4276974" cy="4106275"/>
          </a:xfrm>
        </p:grpSpPr>
        <p:pic>
          <p:nvPicPr>
            <p:cNvPr id="2050" name="Picture 2" descr="Michael Porter's 5 Forces Explained: A Marketer's Guide | Target Internet">
              <a:extLst>
                <a:ext uri="{FF2B5EF4-FFF2-40B4-BE49-F238E27FC236}">
                  <a16:creationId xmlns:a16="http://schemas.microsoft.com/office/drawing/2014/main" id="{EDD3C6AE-F813-4E6C-BB16-F48F866DB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3384" y="2831925"/>
              <a:ext cx="3578065" cy="35780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42E4F13-B6C6-4783-B894-5ECCDDF4810C}"/>
                </a:ext>
              </a:extLst>
            </p:cNvPr>
            <p:cNvSpPr txBox="1"/>
            <p:nvPr/>
          </p:nvSpPr>
          <p:spPr>
            <a:xfrm>
              <a:off x="5387537" y="2567820"/>
              <a:ext cx="749757" cy="369332"/>
            </a:xfrm>
            <a:prstGeom prst="rect">
              <a:avLst/>
            </a:prstGeom>
            <a:noFill/>
          </p:spPr>
          <p:txBody>
            <a:bodyPr wrap="none" rtlCol="0">
              <a:spAutoFit/>
            </a:bodyPr>
            <a:lstStyle/>
            <a:p>
              <a:r>
                <a:rPr lang="en-GB" dirty="0"/>
                <a:t>SWOT</a:t>
              </a:r>
              <a:endParaRPr lang="en-US" dirty="0"/>
            </a:p>
          </p:txBody>
        </p:sp>
        <p:sp>
          <p:nvSpPr>
            <p:cNvPr id="16" name="TextBox 15">
              <a:extLst>
                <a:ext uri="{FF2B5EF4-FFF2-40B4-BE49-F238E27FC236}">
                  <a16:creationId xmlns:a16="http://schemas.microsoft.com/office/drawing/2014/main" id="{1FF6EE34-7B8E-4250-B775-1D387D938E55}"/>
                </a:ext>
              </a:extLst>
            </p:cNvPr>
            <p:cNvSpPr txBox="1"/>
            <p:nvPr/>
          </p:nvSpPr>
          <p:spPr>
            <a:xfrm>
              <a:off x="5397916" y="6304763"/>
              <a:ext cx="749757" cy="369332"/>
            </a:xfrm>
            <a:prstGeom prst="rect">
              <a:avLst/>
            </a:prstGeom>
            <a:noFill/>
          </p:spPr>
          <p:txBody>
            <a:bodyPr wrap="none" rtlCol="0">
              <a:spAutoFit/>
            </a:bodyPr>
            <a:lstStyle/>
            <a:p>
              <a:r>
                <a:rPr lang="en-GB" dirty="0"/>
                <a:t>SWOT</a:t>
              </a:r>
              <a:endParaRPr lang="en-US" dirty="0"/>
            </a:p>
          </p:txBody>
        </p:sp>
        <p:sp>
          <p:nvSpPr>
            <p:cNvPr id="17" name="TextBox 16">
              <a:extLst>
                <a:ext uri="{FF2B5EF4-FFF2-40B4-BE49-F238E27FC236}">
                  <a16:creationId xmlns:a16="http://schemas.microsoft.com/office/drawing/2014/main" id="{E08EB855-D343-4F15-B468-D39677A25CF3}"/>
                </a:ext>
              </a:extLst>
            </p:cNvPr>
            <p:cNvSpPr txBox="1"/>
            <p:nvPr/>
          </p:nvSpPr>
          <p:spPr>
            <a:xfrm rot="16200000">
              <a:off x="3413840" y="4438844"/>
              <a:ext cx="749757" cy="369332"/>
            </a:xfrm>
            <a:prstGeom prst="rect">
              <a:avLst/>
            </a:prstGeom>
            <a:noFill/>
          </p:spPr>
          <p:txBody>
            <a:bodyPr wrap="none" rtlCol="0">
              <a:spAutoFit/>
            </a:bodyPr>
            <a:lstStyle/>
            <a:p>
              <a:r>
                <a:rPr lang="en-GB" dirty="0"/>
                <a:t>SWOT</a:t>
              </a:r>
              <a:endParaRPr lang="en-US" dirty="0"/>
            </a:p>
          </p:txBody>
        </p:sp>
        <p:sp>
          <p:nvSpPr>
            <p:cNvPr id="18" name="TextBox 17">
              <a:extLst>
                <a:ext uri="{FF2B5EF4-FFF2-40B4-BE49-F238E27FC236}">
                  <a16:creationId xmlns:a16="http://schemas.microsoft.com/office/drawing/2014/main" id="{3441A8F7-F29F-4296-8074-93C70FF4EEE9}"/>
                </a:ext>
              </a:extLst>
            </p:cNvPr>
            <p:cNvSpPr txBox="1"/>
            <p:nvPr/>
          </p:nvSpPr>
          <p:spPr>
            <a:xfrm rot="5400000">
              <a:off x="7321482" y="4484609"/>
              <a:ext cx="749757" cy="369332"/>
            </a:xfrm>
            <a:prstGeom prst="rect">
              <a:avLst/>
            </a:prstGeom>
            <a:noFill/>
          </p:spPr>
          <p:txBody>
            <a:bodyPr wrap="none" rtlCol="0">
              <a:spAutoFit/>
            </a:bodyPr>
            <a:lstStyle/>
            <a:p>
              <a:r>
                <a:rPr lang="en-GB" dirty="0"/>
                <a:t>SWOT</a:t>
              </a:r>
              <a:endParaRPr lang="en-US" dirty="0"/>
            </a:p>
          </p:txBody>
        </p:sp>
        <p:sp>
          <p:nvSpPr>
            <p:cNvPr id="19" name="TextBox 18">
              <a:extLst>
                <a:ext uri="{FF2B5EF4-FFF2-40B4-BE49-F238E27FC236}">
                  <a16:creationId xmlns:a16="http://schemas.microsoft.com/office/drawing/2014/main" id="{FFB8A8FC-0EA0-40CA-8414-F8BB7D4CBCB5}"/>
                </a:ext>
              </a:extLst>
            </p:cNvPr>
            <p:cNvSpPr txBox="1"/>
            <p:nvPr/>
          </p:nvSpPr>
          <p:spPr>
            <a:xfrm>
              <a:off x="5402327" y="4674822"/>
              <a:ext cx="749757" cy="369332"/>
            </a:xfrm>
            <a:prstGeom prst="rect">
              <a:avLst/>
            </a:prstGeom>
            <a:noFill/>
          </p:spPr>
          <p:txBody>
            <a:bodyPr wrap="none" rtlCol="0">
              <a:spAutoFit/>
            </a:bodyPr>
            <a:lstStyle/>
            <a:p>
              <a:r>
                <a:rPr lang="en-GB" dirty="0"/>
                <a:t>SWOT</a:t>
              </a:r>
              <a:endParaRPr lang="en-US" dirty="0"/>
            </a:p>
          </p:txBody>
        </p:sp>
      </p:grpSp>
      <p:pic>
        <p:nvPicPr>
          <p:cNvPr id="23" name="Picture 22" descr="A picture containing logo&#10;&#10;Description automatically generated">
            <a:extLst>
              <a:ext uri="{FF2B5EF4-FFF2-40B4-BE49-F238E27FC236}">
                <a16:creationId xmlns:a16="http://schemas.microsoft.com/office/drawing/2014/main" id="{3F6D0E58-A2D9-495B-8F8E-A5883F0125AB}"/>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0452910" y="163947"/>
            <a:ext cx="365760" cy="365760"/>
          </a:xfrm>
          <a:prstGeom prst="rect">
            <a:avLst/>
          </a:prstGeom>
        </p:spPr>
      </p:pic>
      <p:pic>
        <p:nvPicPr>
          <p:cNvPr id="24" name="Picture 23" descr="Icon&#10;&#10;Description automatically generated">
            <a:extLst>
              <a:ext uri="{FF2B5EF4-FFF2-40B4-BE49-F238E27FC236}">
                <a16:creationId xmlns:a16="http://schemas.microsoft.com/office/drawing/2014/main" id="{859952D0-BFA4-4A84-9E1E-95CDA20FB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1679" y="163947"/>
            <a:ext cx="365760" cy="365760"/>
          </a:xfrm>
          <a:prstGeom prst="rect">
            <a:avLst/>
          </a:prstGeom>
        </p:spPr>
      </p:pic>
      <p:pic>
        <p:nvPicPr>
          <p:cNvPr id="25" name="Picture 24" descr="Icon&#10;&#10;Description automatically generated">
            <a:extLst>
              <a:ext uri="{FF2B5EF4-FFF2-40B4-BE49-F238E27FC236}">
                <a16:creationId xmlns:a16="http://schemas.microsoft.com/office/drawing/2014/main" id="{4835BB8C-B810-420C-AD97-FD7C887A3502}"/>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0844141" y="163947"/>
            <a:ext cx="365760" cy="365760"/>
          </a:xfrm>
          <a:prstGeom prst="rect">
            <a:avLst/>
          </a:prstGeom>
        </p:spPr>
      </p:pic>
      <p:pic>
        <p:nvPicPr>
          <p:cNvPr id="26" name="Picture 25" descr="Icon&#10;&#10;Description automatically generated">
            <a:extLst>
              <a:ext uri="{FF2B5EF4-FFF2-40B4-BE49-F238E27FC236}">
                <a16:creationId xmlns:a16="http://schemas.microsoft.com/office/drawing/2014/main" id="{2CEC36BD-3180-4CBC-897C-E7A207A9C966}"/>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11235372" y="163947"/>
            <a:ext cx="365760" cy="365760"/>
          </a:xfrm>
          <a:prstGeom prst="rect">
            <a:avLst/>
          </a:prstGeom>
        </p:spPr>
      </p:pic>
    </p:spTree>
    <p:extLst>
      <p:ext uri="{BB962C8B-B14F-4D97-AF65-F5344CB8AC3E}">
        <p14:creationId xmlns:p14="http://schemas.microsoft.com/office/powerpoint/2010/main" val="804888548"/>
      </p:ext>
    </p:extLst>
  </p:cSld>
  <p:clrMapOvr>
    <a:masterClrMapping/>
  </p:clrMapOvr>
</p:sld>
</file>

<file path=ppt/theme/theme1.xml><?xml version="1.0" encoding="utf-8"?>
<a:theme xmlns:a="http://schemas.openxmlformats.org/drawingml/2006/main" name="Theme1">
  <a:themeElements>
    <a:clrScheme name="Clarivate 4">
      <a:dk1>
        <a:srgbClr val="000000"/>
      </a:dk1>
      <a:lt1>
        <a:srgbClr val="FFFFFF"/>
      </a:lt1>
      <a:dk2>
        <a:srgbClr val="FFFFFF"/>
      </a:dk2>
      <a:lt2>
        <a:srgbClr val="000000"/>
      </a:lt2>
      <a:accent1>
        <a:srgbClr val="5E33BF"/>
      </a:accent1>
      <a:accent2>
        <a:srgbClr val="16AB03"/>
      </a:accent2>
      <a:accent3>
        <a:srgbClr val="001750"/>
      </a:accent3>
      <a:accent4>
        <a:srgbClr val="5693F5"/>
      </a:accent4>
      <a:accent5>
        <a:srgbClr val="FF4E3E"/>
      </a:accent5>
      <a:accent6>
        <a:srgbClr val="0090A8"/>
      </a:accent6>
      <a:hlink>
        <a:srgbClr val="000000"/>
      </a:hlink>
      <a:folHlink>
        <a:srgbClr val="000000"/>
      </a:folHlink>
    </a:clrScheme>
    <a:fontScheme name="Calibri">
      <a:majorFont>
        <a:latin typeface="Calibri" panose="020F0502020204030204"/>
        <a:ea typeface=""/>
        <a:cs typeface=""/>
        <a:font script="Jpan"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¾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¾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
        <a:font script="Hang"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¹ÃƒÆ’Ã†â€™Ãƒâ€ Ã¢â‚¬â„¢ÃƒÆ’Ã¢â‚¬Â ÃƒÂ¢Ã¢â€šÂ¬Ã¢â€žÂ¢ÃƒÆ’Ã†â€™Ãƒâ€šÃ‚Â¢ÃƒÆ’Ã‚Â¢ÃƒÂ¢Ã¢â€šÂ¬Ã…Â¡Ãƒâ€šÃ‚Â¬ÃƒÆ’Ã¢â‚¬Å¡Ãƒâ€šÃ‚Â¦ÃƒÆ’Ã†â€™Ãƒâ€ Ã¢â‚¬â„¢ÃƒÆ’Ã¢â‚¬Å¡Ãƒâ€šÃ‚Â¢ÃƒÆ’Ã†â€™Ãƒâ€šÃ‚Â¢ÃƒÆ’Ã‚Â¢ÃƒÂ¢Ã¢â‚¬Å¡Ã‚Â¬Ãƒâ€¦Ã‚Â¡ÃƒÆ’Ã¢â‚¬Å¡Ãƒâ€šÃ‚Â¬ÃƒÆ’Ã†â€™ÃƒÂ¢Ã¢â€šÂ¬Ã‚Â¦ÃƒÆ’Ã‚Â¢ÃƒÂ¢Ã¢â‚¬Å¡Ã‚Â¬Ãƒâ€¦Ã¢â‚¬Å“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šÃ‚Â¢ÃƒÆ’Ã‚Â¢ÃƒÂ¢Ã¢â€šÂ¬Ã…Â¡Ãƒâ€šÃ‚Â¬ÃƒÆ’Ã¢â‚¬Å¡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³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a:font script="Hans"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¹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½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šÃ‚Â¢ÃƒÆ’Ã‚Â¢ÃƒÂ¢Ã¢â€šÂ¬Ã…Â¡Ãƒâ€šÃ‚Â¬ÃƒÆ’Ã¢â‚¬Â¦ÃƒÂ¢Ã¢â€šÂ¬Ã…â€œ"/>
        <a:font script="Hant"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šÃ‚Â¢ÃƒÆ’Ã‚Â¢ÃƒÂ¢Ã¢â€šÂ¬Ã…Â¡Ãƒâ€šÃ‚Â¬ÃƒÆ’Ã¢â‚¬Å¡Ãƒâ€šÃ‚Â¦ÃƒÆ’Ã†â€™Ãƒâ€ Ã¢â‚¬â„¢ÃƒÆ’Ã¢â‚¬Å¡Ãƒâ€šÃ‚Â¢ÃƒÆ’Ã†â€™Ãƒâ€šÃ‚Â¢ÃƒÆ’Ã‚Â¢ÃƒÂ¢Ã¢â‚¬Å¡Ã‚Â¬Ãƒâ€¦Ã‚Â¡ÃƒÆ’Ã¢â‚¬Å¡Ãƒâ€šÃ‚Â¬ÃƒÆ’Ã†â€™ÃƒÂ¢Ã¢â€šÂ¬Ã‚Â¦ÃƒÆ’Ã‚Â¢ÃƒÂ¢Ã¢â‚¬Å¡Ã‚Â¬Ãƒâ€¦Ã¢â‚¬Å“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¹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šÃ‚Â¢ÃƒÆ’Ã‚Â¢ÃƒÂ¢Ã¢â€šÂ¬Ã…Â¡Ãƒâ€šÃ‚Â¬ÃƒÆ’Ã¢â‚¬Â¦ÃƒÂ¢Ã¢â€šÂ¬Ã…â€œ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½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¾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¾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
        <a:font script="Hang"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¹ÃƒÆ’Ã†â€™Ãƒâ€ Ã¢â‚¬â„¢ÃƒÆ’Ã¢â‚¬Â ÃƒÂ¢Ã¢â€šÂ¬Ã¢â€žÂ¢ÃƒÆ’Ã†â€™Ãƒâ€šÃ‚Â¢ÃƒÆ’Ã‚Â¢ÃƒÂ¢Ã¢â€šÂ¬Ã…Â¡Ãƒâ€šÃ‚Â¬ÃƒÆ’Ã¢â‚¬Å¡Ãƒâ€šÃ‚Â¦ÃƒÆ’Ã†â€™Ãƒâ€ Ã¢â‚¬â„¢ÃƒÆ’Ã¢â‚¬Å¡Ãƒâ€šÃ‚Â¢ÃƒÆ’Ã†â€™Ãƒâ€šÃ‚Â¢ÃƒÆ’Ã‚Â¢ÃƒÂ¢Ã¢â‚¬Å¡Ã‚Â¬Ãƒâ€¦Ã‚Â¡ÃƒÆ’Ã¢â‚¬Å¡Ãƒâ€šÃ‚Â¬ÃƒÆ’Ã†â€™ÃƒÂ¢Ã¢â€šÂ¬Ã‚Â¦ÃƒÆ’Ã‚Â¢ÃƒÂ¢Ã¢â‚¬Å¡Ã‚Â¬Ãƒâ€¦Ã¢â‚¬Å“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šÃ‚Â¢ÃƒÆ’Ã‚Â¢ÃƒÂ¢Ã¢â€šÂ¬Ã…Â¡Ãƒâ€šÃ‚Â¬ÃƒÆ’Ã¢â‚¬Å¡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³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a:font script="Hans"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¹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½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šÃ‚Â¢ÃƒÆ’Ã‚Â¢ÃƒÂ¢Ã¢â€šÂ¬Ã…Â¡Ãƒâ€šÃ‚Â¬ÃƒÆ’Ã¢â‚¬Â¦ÃƒÂ¢Ã¢â€šÂ¬Ã…â€œ"/>
        <a:font script="Hant"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šÃ‚Â¢ÃƒÆ’Ã‚Â¢ÃƒÂ¢Ã¢â€šÂ¬Ã…Â¡Ãƒâ€šÃ‚Â¬ÃƒÆ’Ã¢â‚¬Å¡Ãƒâ€šÃ‚Â¦ÃƒÆ’Ã†â€™Ãƒâ€ Ã¢â‚¬â„¢ÃƒÆ’Ã¢â‚¬Å¡Ãƒâ€šÃ‚Â¢ÃƒÆ’Ã†â€™Ãƒâ€šÃ‚Â¢ÃƒÆ’Ã‚Â¢ÃƒÂ¢Ã¢â‚¬Å¡Ã‚Â¬Ãƒâ€¦Ã‚Â¡ÃƒÆ’Ã¢â‚¬Å¡Ãƒâ€šÃ‚Â¬ÃƒÆ’Ã†â€™ÃƒÂ¢Ã¢â€šÂ¬Ã‚Â¦ÃƒÆ’Ã‚Â¢ÃƒÂ¢Ã¢â‚¬Å¡Ã‚Â¬Ãƒâ€¦Ã¢â‚¬Å“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¹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šÃ‚Â¢ÃƒÆ’Ã‚Â¢ÃƒÂ¢Ã¢â€šÂ¬Ã…Â¡Ãƒâ€šÃ‚Â¬ÃƒÆ’Ã¢â‚¬Â¦ÃƒÂ¢Ã¢â€šÂ¬Ã…â€œ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½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dnight Blue">
      <a:srgbClr val="001750"/>
    </a:custClr>
    <a:custClr name="Crimson">
      <a:srgbClr val="CF005B"/>
    </a:custClr>
    <a:custClr name="Red">
      <a:srgbClr val="FF4E3E"/>
    </a:custClr>
    <a:custClr name="Medium Grey">
      <a:srgbClr val="9D9D9C"/>
    </a:custClr>
    <a:custClr name="Regular Grey">
      <a:srgbClr val="DADADA"/>
    </a:custClr>
    <a:custClr name="Light Grey">
      <a:srgbClr val="F0F0EB"/>
    </a:custClr>
  </a:custClrLst>
  <a:extLst>
    <a:ext uri="{05A4C25C-085E-4340-85A3-A5531E510DB2}">
      <thm15:themeFamily xmlns:thm15="http://schemas.microsoft.com/office/thememl/2012/main" name="ca_template" id="{F626ED98-6615-B145-922D-6DE1CB6C7152}" vid="{3289D5FD-7579-8B48-A1FE-43F24EF6C8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0962e9d-9af7-480d-b9c2-55b9e77c8759">
      <UserInfo>
        <DisplayName>Harding, David</DisplayName>
        <AccountId>212</AccountId>
        <AccountType/>
      </UserInfo>
      <UserInfo>
        <DisplayName>Williams, Charlie</DisplayName>
        <AccountId>260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18D10B1C84DBD4981F4F8F11E1A7BCF" ma:contentTypeVersion="12" ma:contentTypeDescription="Create a new document." ma:contentTypeScope="" ma:versionID="df3c9ea002f00eaf91e6bb5623543492">
  <xsd:schema xmlns:xsd="http://www.w3.org/2001/XMLSchema" xmlns:xs="http://www.w3.org/2001/XMLSchema" xmlns:p="http://schemas.microsoft.com/office/2006/metadata/properties" xmlns:ns3="b5550989-dae3-4eec-ba68-2c1fbf3cd973" xmlns:ns4="90962e9d-9af7-480d-b9c2-55b9e77c8759" targetNamespace="http://schemas.microsoft.com/office/2006/metadata/properties" ma:root="true" ma:fieldsID="07cbebb16e4806003e6498baeae2c2f0" ns3:_="" ns4:_="">
    <xsd:import namespace="b5550989-dae3-4eec-ba68-2c1fbf3cd973"/>
    <xsd:import namespace="90962e9d-9af7-480d-b9c2-55b9e77c875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550989-dae3-4eec-ba68-2c1fbf3cd9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962e9d-9af7-480d-b9c2-55b9e77c875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B3FD78-93E1-4C40-B9AE-FE95A72EC08B}">
  <ds:schemaRefs>
    <ds:schemaRef ds:uri="http://purl.org/dc/elements/1.1/"/>
    <ds:schemaRef ds:uri="http://schemas.microsoft.com/office/2006/metadata/properties"/>
    <ds:schemaRef ds:uri="http://schemas.microsoft.com/office/2006/documentManagement/types"/>
    <ds:schemaRef ds:uri="http://purl.org/dc/terms/"/>
    <ds:schemaRef ds:uri="90962e9d-9af7-480d-b9c2-55b9e77c8759"/>
    <ds:schemaRef ds:uri="http://purl.org/dc/dcmitype/"/>
    <ds:schemaRef ds:uri="http://schemas.microsoft.com/office/infopath/2007/PartnerControls"/>
    <ds:schemaRef ds:uri="http://schemas.openxmlformats.org/package/2006/metadata/core-properties"/>
    <ds:schemaRef ds:uri="b5550989-dae3-4eec-ba68-2c1fbf3cd973"/>
    <ds:schemaRef ds:uri="http://www.w3.org/XML/1998/namespace"/>
  </ds:schemaRefs>
</ds:datastoreItem>
</file>

<file path=customXml/itemProps2.xml><?xml version="1.0" encoding="utf-8"?>
<ds:datastoreItem xmlns:ds="http://schemas.openxmlformats.org/officeDocument/2006/customXml" ds:itemID="{D177C9D8-2CAB-4A4B-B926-CF7DC19AE42D}">
  <ds:schemaRefs>
    <ds:schemaRef ds:uri="http://schemas.microsoft.com/sharepoint/v3/contenttype/forms"/>
  </ds:schemaRefs>
</ds:datastoreItem>
</file>

<file path=customXml/itemProps3.xml><?xml version="1.0" encoding="utf-8"?>
<ds:datastoreItem xmlns:ds="http://schemas.openxmlformats.org/officeDocument/2006/customXml" ds:itemID="{DBC9499D-FCFA-4A82-9446-E0FFE6D7B5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550989-dae3-4eec-ba68-2c1fbf3cd973"/>
    <ds:schemaRef ds:uri="90962e9d-9af7-480d-b9c2-55b9e77c87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ca_template</Template>
  <TotalTime>14782</TotalTime>
  <Words>1794</Words>
  <Application>Microsoft Office PowerPoint</Application>
  <PresentationFormat>Widescreen</PresentationFormat>
  <Paragraphs>269</Paragraphs>
  <Slides>18</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.AppleSystemUIFont</vt:lpstr>
      <vt:lpstr>Arial</vt:lpstr>
      <vt:lpstr>Calibri</vt:lpstr>
      <vt:lpstr>System Font</vt:lpstr>
      <vt:lpstr>Wingdings</vt:lpstr>
      <vt:lpstr>Theme1</vt:lpstr>
      <vt:lpstr>PowerPoint Presentation</vt:lpstr>
      <vt:lpstr>Defining what a CMC strategy is</vt:lpstr>
      <vt:lpstr>Corporate strategy vs CMC strategy </vt:lpstr>
      <vt:lpstr>Poll question</vt:lpstr>
      <vt:lpstr>How do you build a strategy</vt:lpstr>
      <vt:lpstr>How does a strategy work?</vt:lpstr>
      <vt:lpstr>Workflow of how to build a strategy</vt:lpstr>
      <vt:lpstr>Textbook example of how to create a CMC strategy</vt:lpstr>
      <vt:lpstr>Step 1, part 1: How will you build your strategy?</vt:lpstr>
      <vt:lpstr>Step 1, part 2: What questions will you ask?</vt:lpstr>
      <vt:lpstr>Step 2: Answering those difficult questions</vt:lpstr>
      <vt:lpstr>Step 2: Answering those difficult questions</vt:lpstr>
      <vt:lpstr>Step 2: High quality data</vt:lpstr>
      <vt:lpstr>Step 2: Increasing value add activities</vt:lpstr>
      <vt:lpstr>Step 3: Build the strategy</vt:lpstr>
      <vt:lpstr>Step 4: Review the strategy</vt:lpstr>
      <vt:lpstr>A review of the process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Cotter, Kyra</dc:creator>
  <cp:lastModifiedBy>Negiz, Berfu</cp:lastModifiedBy>
  <cp:revision>56</cp:revision>
  <dcterms:created xsi:type="dcterms:W3CDTF">2019-05-23T16:13:02Z</dcterms:created>
  <dcterms:modified xsi:type="dcterms:W3CDTF">2021-03-11T15:34:26Z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0x010100618D10B1C84DBD4981F4F8F11E1A7BCF</vt:lpwstr>
  </property>
</Properties>
</file>