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2.xml" ContentType="application/vnd.openxmlformats-officedocument.theme+xml"/>
  <Override PartName="/ppt/slideLayouts/slideLayout105.xml" ContentType="application/vnd.openxmlformats-officedocument.presentationml.slideLayout+xml"/>
  <Override PartName="/ppt/theme/theme1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6.xml" ContentType="application/vnd.openxmlformats-officedocument.theme+xml"/>
  <Override PartName="/ppt/slideLayouts/slideLayout114.xml" ContentType="application/vnd.openxmlformats-officedocument.presentationml.slideLayout+xml"/>
  <Override PartName="/ppt/theme/theme17.xml" ContentType="application/vnd.openxmlformats-officedocument.theme+xml"/>
  <Override PartName="/ppt/slideLayouts/slideLayout11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804" r:id="rId5"/>
    <p:sldMasterId id="2147484488" r:id="rId6"/>
    <p:sldMasterId id="2147483885" r:id="rId7"/>
    <p:sldMasterId id="2147484539" r:id="rId8"/>
    <p:sldMasterId id="2147483966" r:id="rId9"/>
    <p:sldMasterId id="2147483655" r:id="rId10"/>
    <p:sldMasterId id="2147484209" r:id="rId11"/>
    <p:sldMasterId id="2147484264" r:id="rId12"/>
    <p:sldMasterId id="2147484510" r:id="rId13"/>
    <p:sldMasterId id="2147484319" r:id="rId14"/>
    <p:sldMasterId id="2147484128" r:id="rId15"/>
    <p:sldMasterId id="2147484627" r:id="rId16"/>
    <p:sldMasterId id="2147484629" r:id="rId17"/>
    <p:sldMasterId id="2147484631" r:id="rId18"/>
    <p:sldMasterId id="2147484633" r:id="rId19"/>
    <p:sldMasterId id="2147484636" r:id="rId20"/>
    <p:sldMasterId id="2147484491" r:id="rId21"/>
  </p:sldMasterIdLst>
  <p:notesMasterIdLst>
    <p:notesMasterId r:id="rId46"/>
  </p:notesMasterIdLst>
  <p:handoutMasterIdLst>
    <p:handoutMasterId r:id="rId47"/>
  </p:handoutMasterIdLst>
  <p:sldIdLst>
    <p:sldId id="574" r:id="rId22"/>
    <p:sldId id="672" r:id="rId23"/>
    <p:sldId id="2147472594" r:id="rId24"/>
    <p:sldId id="2147472623" r:id="rId25"/>
    <p:sldId id="2147472595" r:id="rId26"/>
    <p:sldId id="2147472609" r:id="rId27"/>
    <p:sldId id="2147472596" r:id="rId28"/>
    <p:sldId id="2147472611" r:id="rId29"/>
    <p:sldId id="2147472612" r:id="rId30"/>
    <p:sldId id="2147472614" r:id="rId31"/>
    <p:sldId id="2147472615" r:id="rId32"/>
    <p:sldId id="2147472620" r:id="rId33"/>
    <p:sldId id="2147472621" r:id="rId34"/>
    <p:sldId id="2147472597" r:id="rId35"/>
    <p:sldId id="2147472582" r:id="rId36"/>
    <p:sldId id="2147472599" r:id="rId37"/>
    <p:sldId id="2147472629" r:id="rId38"/>
    <p:sldId id="2147472598" r:id="rId39"/>
    <p:sldId id="2147472628" r:id="rId40"/>
    <p:sldId id="2147472618" r:id="rId41"/>
    <p:sldId id="2147472627" r:id="rId42"/>
    <p:sldId id="2147472626" r:id="rId43"/>
    <p:sldId id="2147472610" r:id="rId44"/>
    <p:sldId id="61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9CDA1D2E-9351-3B06-19A1-D95AA2025426}" name="Josh Beddow" initials="JB" userId="S::josh.beddow@clarivate.com::ee81f7b6-fd55-40e8-a6e4-3b12b989a78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 id="{5C806DD6-7F55-E269-FD91-A0B8DF2390EB}" name="Rachael Volpe" initials="RV" userId="S::Rachael.Volpe@clarivate.com::76473385-0447-4104-8efb-ee3844190601" providerId="AD"/>
  <p188:author id="{BDBC74E5-10D2-1526-5C3A-32044AB4D3FA}" name="Lydia Binek" initials="LB" userId="S::lydia.binek@clarivate.com::55793cc3-4264-4bf8-aa4b-8a8b89a0d1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dia Binek" initials="LB" lastIdx="1" clrIdx="0">
    <p:extLst>
      <p:ext uri="{19B8F6BF-5375-455C-9EA6-DF929625EA0E}">
        <p15:presenceInfo xmlns:p15="http://schemas.microsoft.com/office/powerpoint/2012/main" userId="S::lbinek@cpaglobal.onmicrosoft.com::3e22bd88-5c37-488a-b859-ea8199040b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5E1"/>
    <a:srgbClr val="319AF0"/>
    <a:srgbClr val="5E33BF"/>
    <a:srgbClr val="000000"/>
    <a:srgbClr val="F0FE4F"/>
    <a:srgbClr val="93FF9E"/>
    <a:srgbClr val="16AB03"/>
    <a:srgbClr val="FAF5FF"/>
    <a:srgbClr val="18A381"/>
    <a:srgbClr val="003F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33" autoAdjust="0"/>
  </p:normalViewPr>
  <p:slideViewPr>
    <p:cSldViewPr snapToGrid="0">
      <p:cViewPr varScale="1">
        <p:scale>
          <a:sx n="82" d="100"/>
          <a:sy n="82" d="100"/>
        </p:scale>
        <p:origin x="1674" y="8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notesMaster" Target="notesMasters/notesMaster1.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a Daneshi" userId="a14dad13-c69c-47e1-b749-1f0b6f42c48f" providerId="ADAL" clId="{6B45AAC6-F6ED-40D2-B4F8-7AB5BDD24E7C}"/>
    <pc:docChg chg="modSld">
      <pc:chgData name="Roya Daneshi" userId="a14dad13-c69c-47e1-b749-1f0b6f42c48f" providerId="ADAL" clId="{6B45AAC6-F6ED-40D2-B4F8-7AB5BDD24E7C}" dt="2023-06-07T15:47:39.811" v="11" actId="5793"/>
      <pc:docMkLst>
        <pc:docMk/>
      </pc:docMkLst>
      <pc:sldChg chg="modNotesTx">
        <pc:chgData name="Roya Daneshi" userId="a14dad13-c69c-47e1-b749-1f0b6f42c48f" providerId="ADAL" clId="{6B45AAC6-F6ED-40D2-B4F8-7AB5BDD24E7C}" dt="2023-06-07T15:47:13.093" v="7" actId="20577"/>
        <pc:sldMkLst>
          <pc:docMk/>
          <pc:sldMk cId="3633322517" sldId="2147472598"/>
        </pc:sldMkLst>
      </pc:sldChg>
      <pc:sldChg chg="modNotesTx">
        <pc:chgData name="Roya Daneshi" userId="a14dad13-c69c-47e1-b749-1f0b6f42c48f" providerId="ADAL" clId="{6B45AAC6-F6ED-40D2-B4F8-7AB5BDD24E7C}" dt="2023-06-07T15:46:54.534" v="1" actId="20577"/>
        <pc:sldMkLst>
          <pc:docMk/>
          <pc:sldMk cId="2617060687" sldId="2147472612"/>
        </pc:sldMkLst>
      </pc:sldChg>
      <pc:sldChg chg="modNotesTx">
        <pc:chgData name="Roya Daneshi" userId="a14dad13-c69c-47e1-b749-1f0b6f42c48f" providerId="ADAL" clId="{6B45AAC6-F6ED-40D2-B4F8-7AB5BDD24E7C}" dt="2023-06-07T15:47:39.811" v="11" actId="5793"/>
        <pc:sldMkLst>
          <pc:docMk/>
          <pc:sldMk cId="3836179317" sldId="2147472614"/>
        </pc:sldMkLst>
      </pc:sldChg>
      <pc:sldChg chg="modNotesTx">
        <pc:chgData name="Roya Daneshi" userId="a14dad13-c69c-47e1-b749-1f0b6f42c48f" providerId="ADAL" clId="{6B45AAC6-F6ED-40D2-B4F8-7AB5BDD24E7C}" dt="2023-06-07T15:47:00.426" v="3" actId="20577"/>
        <pc:sldMkLst>
          <pc:docMk/>
          <pc:sldMk cId="1211174079" sldId="2147472615"/>
        </pc:sldMkLst>
      </pc:sldChg>
      <pc:sldChg chg="modNotesTx">
        <pc:chgData name="Roya Daneshi" userId="a14dad13-c69c-47e1-b749-1f0b6f42c48f" providerId="ADAL" clId="{6B45AAC6-F6ED-40D2-B4F8-7AB5BDD24E7C}" dt="2023-06-07T15:47:02.427" v="4" actId="20577"/>
        <pc:sldMkLst>
          <pc:docMk/>
          <pc:sldMk cId="876340849" sldId="2147472620"/>
        </pc:sldMkLst>
      </pc:sldChg>
      <pc:sldChg chg="modNotesTx">
        <pc:chgData name="Roya Daneshi" userId="a14dad13-c69c-47e1-b749-1f0b6f42c48f" providerId="ADAL" clId="{6B45AAC6-F6ED-40D2-B4F8-7AB5BDD24E7C}" dt="2023-06-07T15:47:04.643" v="5" actId="20577"/>
        <pc:sldMkLst>
          <pc:docMk/>
          <pc:sldMk cId="1417089846" sldId="2147472621"/>
        </pc:sldMkLst>
      </pc:sldChg>
      <pc:sldChg chg="modNotesTx">
        <pc:chgData name="Roya Daneshi" userId="a14dad13-c69c-47e1-b749-1f0b6f42c48f" providerId="ADAL" clId="{6B45AAC6-F6ED-40D2-B4F8-7AB5BDD24E7C}" dt="2023-06-07T15:46:47.981" v="0" actId="6549"/>
        <pc:sldMkLst>
          <pc:docMk/>
          <pc:sldMk cId="3874588707" sldId="2147472623"/>
        </pc:sldMkLst>
      </pc:sldChg>
      <pc:sldChg chg="modNotesTx">
        <pc:chgData name="Roya Daneshi" userId="a14dad13-c69c-47e1-b749-1f0b6f42c48f" providerId="ADAL" clId="{6B45AAC6-F6ED-40D2-B4F8-7AB5BDD24E7C}" dt="2023-06-07T15:47:25.239" v="10" actId="20577"/>
        <pc:sldMkLst>
          <pc:docMk/>
          <pc:sldMk cId="437143426" sldId="2147472626"/>
        </pc:sldMkLst>
      </pc:sldChg>
      <pc:sldChg chg="modNotesTx">
        <pc:chgData name="Roya Daneshi" userId="a14dad13-c69c-47e1-b749-1f0b6f42c48f" providerId="ADAL" clId="{6B45AAC6-F6ED-40D2-B4F8-7AB5BDD24E7C}" dt="2023-06-07T15:47:22.418" v="9" actId="20577"/>
        <pc:sldMkLst>
          <pc:docMk/>
          <pc:sldMk cId="2071760418" sldId="2147472627"/>
        </pc:sldMkLst>
      </pc:sldChg>
      <pc:sldChg chg="modNotesTx">
        <pc:chgData name="Roya Daneshi" userId="a14dad13-c69c-47e1-b749-1f0b6f42c48f" providerId="ADAL" clId="{6B45AAC6-F6ED-40D2-B4F8-7AB5BDD24E7C}" dt="2023-06-07T15:47:17.749" v="8" actId="20577"/>
        <pc:sldMkLst>
          <pc:docMk/>
          <pc:sldMk cId="3447963839" sldId="2147472628"/>
        </pc:sldMkLst>
      </pc:sldChg>
      <pc:sldChg chg="modNotesTx">
        <pc:chgData name="Roya Daneshi" userId="a14dad13-c69c-47e1-b749-1f0b6f42c48f" providerId="ADAL" clId="{6B45AAC6-F6ED-40D2-B4F8-7AB5BDD24E7C}" dt="2023-06-07T15:47:10.175" v="6" actId="20577"/>
        <pc:sldMkLst>
          <pc:docMk/>
          <pc:sldMk cId="2564605912" sldId="214747262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joshbeddow\Documents\1_Patent%20intel\PortOpt_webinar_charts_May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5-1778-F745-9B61-D6BD691DC793}"/>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4-1778-F745-9B61-D6BD691DC793}"/>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1778-F745-9B61-D6BD691DC79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2-1778-F745-9B61-D6BD691DC793}"/>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1-1778-F745-9B61-D6BD691DC793}"/>
              </c:ext>
            </c:extLst>
          </c:dPt>
          <c:val>
            <c:numRef>
              <c:f>Sheet1!$B$12:$B$16</c:f>
              <c:numCache>
                <c:formatCode>General</c:formatCode>
                <c:ptCount val="5"/>
                <c:pt idx="0">
                  <c:v>0.54</c:v>
                </c:pt>
                <c:pt idx="1">
                  <c:v>0.41</c:v>
                </c:pt>
                <c:pt idx="2">
                  <c:v>0.43</c:v>
                </c:pt>
                <c:pt idx="3">
                  <c:v>0.69</c:v>
                </c:pt>
                <c:pt idx="4">
                  <c:v>0.75</c:v>
                </c:pt>
              </c:numCache>
            </c:numRef>
          </c:val>
          <c:extLst>
            <c:ext xmlns:c16="http://schemas.microsoft.com/office/drawing/2014/chart" uri="{C3380CC4-5D6E-409C-BE32-E72D297353CC}">
              <c16:uniqueId val="{00000000-1778-F745-9B61-D6BD691DC793}"/>
            </c:ext>
          </c:extLst>
        </c:ser>
        <c:dLbls>
          <c:showLegendKey val="0"/>
          <c:showVal val="0"/>
          <c:showCatName val="0"/>
          <c:showSerName val="0"/>
          <c:showPercent val="0"/>
          <c:showBubbleSize val="0"/>
        </c:dLbls>
        <c:gapWidth val="182"/>
        <c:axId val="465068895"/>
        <c:axId val="469137503"/>
      </c:barChart>
      <c:catAx>
        <c:axId val="465068895"/>
        <c:scaling>
          <c:orientation val="minMax"/>
        </c:scaling>
        <c:delete val="1"/>
        <c:axPos val="l"/>
        <c:majorTickMark val="none"/>
        <c:minorTickMark val="none"/>
        <c:tickLblPos val="nextTo"/>
        <c:crossAx val="469137503"/>
        <c:crosses val="autoZero"/>
        <c:auto val="1"/>
        <c:lblAlgn val="ctr"/>
        <c:lblOffset val="100"/>
        <c:noMultiLvlLbl val="0"/>
      </c:catAx>
      <c:valAx>
        <c:axId val="469137503"/>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5068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r>
              <a:rPr lang="en-US" sz="1100" b="1">
                <a:solidFill>
                  <a:schemeClr val="bg1"/>
                </a:solidFill>
              </a:rPr>
              <a:t>Recently</a:t>
            </a:r>
            <a:r>
              <a:rPr lang="en-US" sz="1100" b="1" baseline="0">
                <a:solidFill>
                  <a:schemeClr val="bg1"/>
                </a:solidFill>
              </a:rPr>
              <a:t> Granted Patents </a:t>
            </a:r>
          </a:p>
          <a:p>
            <a:pPr>
              <a:defRPr sz="1100" b="1">
                <a:solidFill>
                  <a:schemeClr val="bg1"/>
                </a:solidFill>
              </a:defRPr>
            </a:pPr>
            <a:r>
              <a:rPr lang="en-US" sz="1100" b="1" baseline="0">
                <a:solidFill>
                  <a:schemeClr val="bg1"/>
                </a:solidFill>
              </a:rPr>
              <a:t>Count by </a:t>
            </a:r>
            <a:r>
              <a:rPr lang="en-US" sz="1100" b="1" baseline="0" err="1">
                <a:solidFill>
                  <a:schemeClr val="bg1"/>
                </a:solidFill>
              </a:rPr>
              <a:t>CustomStrength</a:t>
            </a:r>
            <a:r>
              <a:rPr lang="en-US" sz="1100" b="1" baseline="0">
                <a:solidFill>
                  <a:schemeClr val="bg1"/>
                </a:solidFill>
              </a:rPr>
              <a:t> Score (0-5)</a:t>
            </a:r>
            <a:endParaRPr lang="en-US" sz="1100" b="1">
              <a:solidFill>
                <a:schemeClr val="bg1"/>
              </a:solidFill>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F47-5542-9676-9C268FB0C835}"/>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2-DF47-5542-9676-9C268FB0C83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DF47-5542-9676-9C268FB0C83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4-DF47-5542-9676-9C268FB0C835}"/>
              </c:ext>
            </c:extLst>
          </c:dPt>
          <c:cat>
            <c:numRef>
              <c:f>Sheet1!$B$4:$B$9</c:f>
              <c:numCache>
                <c:formatCode>General</c:formatCode>
                <c:ptCount val="6"/>
                <c:pt idx="0">
                  <c:v>0</c:v>
                </c:pt>
                <c:pt idx="1">
                  <c:v>1</c:v>
                </c:pt>
                <c:pt idx="2">
                  <c:v>2</c:v>
                </c:pt>
                <c:pt idx="3">
                  <c:v>3</c:v>
                </c:pt>
                <c:pt idx="4">
                  <c:v>4</c:v>
                </c:pt>
                <c:pt idx="5">
                  <c:v>5</c:v>
                </c:pt>
              </c:numCache>
            </c:numRef>
          </c:cat>
          <c:val>
            <c:numRef>
              <c:f>Sheet1!$C$4:$C$9</c:f>
              <c:numCache>
                <c:formatCode>General</c:formatCode>
                <c:ptCount val="6"/>
                <c:pt idx="0">
                  <c:v>7</c:v>
                </c:pt>
                <c:pt idx="1">
                  <c:v>12</c:v>
                </c:pt>
                <c:pt idx="2">
                  <c:v>11</c:v>
                </c:pt>
                <c:pt idx="3">
                  <c:v>19</c:v>
                </c:pt>
                <c:pt idx="4">
                  <c:v>6</c:v>
                </c:pt>
                <c:pt idx="5">
                  <c:v>2</c:v>
                </c:pt>
              </c:numCache>
            </c:numRef>
          </c:val>
          <c:extLst>
            <c:ext xmlns:c16="http://schemas.microsoft.com/office/drawing/2014/chart" uri="{C3380CC4-5D6E-409C-BE32-E72D297353CC}">
              <c16:uniqueId val="{00000000-DF47-5542-9676-9C268FB0C835}"/>
            </c:ext>
          </c:extLst>
        </c:ser>
        <c:dLbls>
          <c:showLegendKey val="0"/>
          <c:showVal val="0"/>
          <c:showCatName val="0"/>
          <c:showSerName val="0"/>
          <c:showPercent val="0"/>
          <c:showBubbleSize val="0"/>
        </c:dLbls>
        <c:gapWidth val="219"/>
        <c:overlap val="-27"/>
        <c:axId val="911996031"/>
        <c:axId val="911997679"/>
      </c:barChart>
      <c:catAx>
        <c:axId val="911996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11997679"/>
        <c:crosses val="autoZero"/>
        <c:auto val="1"/>
        <c:lblAlgn val="ctr"/>
        <c:lblOffset val="100"/>
        <c:noMultiLvlLbl val="0"/>
      </c:catAx>
      <c:valAx>
        <c:axId val="9119976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11996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07/06/2023</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1</a:t>
            </a:fld>
            <a:endParaRPr lang="en-GB"/>
          </a:p>
        </p:txBody>
      </p:sp>
    </p:spTree>
    <p:extLst>
      <p:ext uri="{BB962C8B-B14F-4D97-AF65-F5344CB8AC3E}">
        <p14:creationId xmlns:p14="http://schemas.microsoft.com/office/powerpoint/2010/main" val="11085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77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484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15</a:t>
            </a:fld>
            <a:endParaRPr lang="en-GB"/>
          </a:p>
        </p:txBody>
      </p:sp>
    </p:spTree>
    <p:extLst>
      <p:ext uri="{BB962C8B-B14F-4D97-AF65-F5344CB8AC3E}">
        <p14:creationId xmlns:p14="http://schemas.microsoft.com/office/powerpoint/2010/main" val="36762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78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62A9C7-AF8E-4C09-BB00-1E1EA1EE3490}" type="slidenum">
              <a:rPr lang="en-GB" smtClean="0"/>
              <a:t>17</a:t>
            </a:fld>
            <a:endParaRPr lang="en-GB"/>
          </a:p>
        </p:txBody>
      </p:sp>
    </p:spTree>
    <p:extLst>
      <p:ext uri="{BB962C8B-B14F-4D97-AF65-F5344CB8AC3E}">
        <p14:creationId xmlns:p14="http://schemas.microsoft.com/office/powerpoint/2010/main" val="320403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576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62A9C7-AF8E-4C09-BB00-1E1EA1EE3490}" type="slidenum">
              <a:rPr lang="en-GB" smtClean="0"/>
              <a:t>19</a:t>
            </a:fld>
            <a:endParaRPr lang="en-GB"/>
          </a:p>
        </p:txBody>
      </p:sp>
    </p:spTree>
    <p:extLst>
      <p:ext uri="{BB962C8B-B14F-4D97-AF65-F5344CB8AC3E}">
        <p14:creationId xmlns:p14="http://schemas.microsoft.com/office/powerpoint/2010/main" val="1922488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62A9C7-AF8E-4C09-BB00-1E1EA1EE3490}" type="slidenum">
              <a:rPr lang="en-GB" smtClean="0"/>
              <a:t>21</a:t>
            </a:fld>
            <a:endParaRPr lang="en-GB"/>
          </a:p>
        </p:txBody>
      </p:sp>
    </p:spTree>
    <p:extLst>
      <p:ext uri="{BB962C8B-B14F-4D97-AF65-F5344CB8AC3E}">
        <p14:creationId xmlns:p14="http://schemas.microsoft.com/office/powerpoint/2010/main" val="3687128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22</a:t>
            </a:fld>
            <a:endParaRPr lang="en-GB"/>
          </a:p>
        </p:txBody>
      </p:sp>
    </p:spTree>
    <p:extLst>
      <p:ext uri="{BB962C8B-B14F-4D97-AF65-F5344CB8AC3E}">
        <p14:creationId xmlns:p14="http://schemas.microsoft.com/office/powerpoint/2010/main" val="383115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2</a:t>
            </a:fld>
            <a:endParaRPr lang="en-GB"/>
          </a:p>
        </p:txBody>
      </p:sp>
    </p:spTree>
    <p:extLst>
      <p:ext uri="{BB962C8B-B14F-4D97-AF65-F5344CB8AC3E}">
        <p14:creationId xmlns:p14="http://schemas.microsoft.com/office/powerpoint/2010/main" val="256283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4</a:t>
            </a:fld>
            <a:endParaRPr lang="en-GB"/>
          </a:p>
        </p:txBody>
      </p:sp>
    </p:spTree>
    <p:extLst>
      <p:ext uri="{BB962C8B-B14F-4D97-AF65-F5344CB8AC3E}">
        <p14:creationId xmlns:p14="http://schemas.microsoft.com/office/powerpoint/2010/main" val="116876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5</a:t>
            </a:fld>
            <a:endParaRPr lang="en-GB"/>
          </a:p>
        </p:txBody>
      </p:sp>
    </p:spTree>
    <p:extLst>
      <p:ext uri="{BB962C8B-B14F-4D97-AF65-F5344CB8AC3E}">
        <p14:creationId xmlns:p14="http://schemas.microsoft.com/office/powerpoint/2010/main" val="145923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7</a:t>
            </a:fld>
            <a:endParaRPr lang="en-GB"/>
          </a:p>
        </p:txBody>
      </p:sp>
    </p:spTree>
    <p:extLst>
      <p:ext uri="{BB962C8B-B14F-4D97-AF65-F5344CB8AC3E}">
        <p14:creationId xmlns:p14="http://schemas.microsoft.com/office/powerpoint/2010/main" val="167434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2A9C7-AF8E-4C09-BB00-1E1EA1EE3490}" type="slidenum">
              <a:rPr lang="en-GB" smtClean="0"/>
              <a:t>8</a:t>
            </a:fld>
            <a:endParaRPr lang="en-GB"/>
          </a:p>
        </p:txBody>
      </p:sp>
    </p:spTree>
    <p:extLst>
      <p:ext uri="{BB962C8B-B14F-4D97-AF65-F5344CB8AC3E}">
        <p14:creationId xmlns:p14="http://schemas.microsoft.com/office/powerpoint/2010/main" val="244036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9</a:t>
            </a:fld>
            <a:endParaRPr lang="en-GB"/>
          </a:p>
        </p:txBody>
      </p:sp>
    </p:spTree>
    <p:extLst>
      <p:ext uri="{BB962C8B-B14F-4D97-AF65-F5344CB8AC3E}">
        <p14:creationId xmlns:p14="http://schemas.microsoft.com/office/powerpoint/2010/main" val="64559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10</a:t>
            </a:fld>
            <a:endParaRPr lang="en-GB"/>
          </a:p>
        </p:txBody>
      </p:sp>
    </p:spTree>
    <p:extLst>
      <p:ext uri="{BB962C8B-B14F-4D97-AF65-F5344CB8AC3E}">
        <p14:creationId xmlns:p14="http://schemas.microsoft.com/office/powerpoint/2010/main" val="7388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11</a:t>
            </a:fld>
            <a:endParaRPr lang="en-GB"/>
          </a:p>
        </p:txBody>
      </p:sp>
    </p:spTree>
    <p:extLst>
      <p:ext uri="{BB962C8B-B14F-4D97-AF65-F5344CB8AC3E}">
        <p14:creationId xmlns:p14="http://schemas.microsoft.com/office/powerpoint/2010/main" val="276928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2.xml"/><Relationship Id="rId4" Type="http://schemas.openxmlformats.org/officeDocument/2006/relationships/image" Target="../media/image5.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5.sv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5.sv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2.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image - 1 line only">
    <p:bg>
      <p:bgPr>
        <a:solidFill>
          <a:schemeClr val="tx1"/>
        </a:solidFill>
        <a:effectLst/>
      </p:bgPr>
    </p:bg>
    <p:spTree>
      <p:nvGrpSpPr>
        <p:cNvPr id="1" name=""/>
        <p:cNvGrpSpPr/>
        <p:nvPr/>
      </p:nvGrpSpPr>
      <p:grpSpPr>
        <a:xfrm>
          <a:off x="0" y="0"/>
          <a:ext cx="0" cy="0"/>
          <a:chOff x="0" y="0"/>
          <a:chExt cx="0" cy="0"/>
        </a:xfrm>
      </p:grpSpPr>
      <p:sp>
        <p:nvSpPr>
          <p:cNvPr id="3" name="Picture Placeholder 37">
            <a:extLst>
              <a:ext uri="{FF2B5EF4-FFF2-40B4-BE49-F238E27FC236}">
                <a16:creationId xmlns:a16="http://schemas.microsoft.com/office/drawing/2014/main" id="{36A2A871-5455-F714-7485-AD2E8F04DB9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a:t>One line title here</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a:t>Presentation subtitle here</a:t>
            </a:r>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10317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een Lights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a:t>Thank you</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7137666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each Shore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a:t>Thank you</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GB" sz="900" kern="1200">
                <a:solidFill>
                  <a:schemeClr val="bg1"/>
                </a:solidFill>
                <a:latin typeface="+mj-lt"/>
                <a:ea typeface="+mn-ea"/>
                <a:cs typeface="+mn-cs"/>
              </a:rPr>
              <a:t>© 2023 Clarivate</a:t>
            </a:r>
          </a:p>
          <a:p>
            <a:r>
              <a:rPr lang="en-GB" sz="900">
                <a:solidFill>
                  <a:schemeClr val="bg1"/>
                </a:solidFill>
              </a:rPr>
              <a:t>Clarivate and </a:t>
            </a:r>
            <a:r>
              <a:rPr lang="en-US" sz="900" noProof="0">
                <a:solidFill>
                  <a:schemeClr val="bg1"/>
                </a:solidFill>
              </a:rPr>
              <a:t>its</a:t>
            </a:r>
            <a:r>
              <a:rPr lang="en-GB" sz="900">
                <a:solidFill>
                  <a:schemeClr val="bg1"/>
                </a:solidFill>
              </a:rPr>
              <a:t>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a:solidFill>
                  <a:schemeClr val="bg1"/>
                </a:solidFill>
                <a:latin typeface="+mj-lt"/>
              </a:rPr>
              <a:t>About Clarivate</a:t>
            </a:r>
          </a:p>
          <a:p>
            <a:r>
              <a:rPr lang="en-US" sz="900" b="0" i="0" u="none" strike="noStrike" noProof="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a:solidFill>
                  <a:schemeClr val="bg1"/>
                </a:solidFill>
                <a:effectLst/>
              </a:rPr>
            </a:br>
            <a:r>
              <a:rPr lang="en-US" sz="900" b="0" i="0" u="none" strike="noStrike" noProof="0">
                <a:solidFill>
                  <a:schemeClr val="bg1"/>
                </a:solidFill>
                <a:effectLst/>
              </a:rPr>
              <a:t>of Academia &amp; Government, Life Sciences &amp; Healthcare and Intellectual Property. For more information, please visit </a:t>
            </a:r>
            <a:r>
              <a:rPr lang="en-US" sz="900" b="0" i="0" noProof="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a:solidFill>
                <a:schemeClr val="bg1"/>
              </a:solidFill>
            </a:endParaRPr>
          </a:p>
        </p:txBody>
      </p:sp>
    </p:spTree>
    <p:extLst>
      <p:ext uri="{BB962C8B-B14F-4D97-AF65-F5344CB8AC3E}">
        <p14:creationId xmlns:p14="http://schemas.microsoft.com/office/powerpoint/2010/main" val="2286884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each Shore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a:t>Thank you</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2931456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urple Star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a:t>Thank you</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a:solidFill>
                  <a:schemeClr val="bg1"/>
                </a:solidFill>
              </a:rPr>
              <a:t>Clarivate and its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a:solidFill>
                  <a:schemeClr val="bg1"/>
                </a:solidFill>
                <a:latin typeface="+mj-lt"/>
              </a:rPr>
              <a:t>About Clarivate</a:t>
            </a:r>
          </a:p>
          <a:p>
            <a:r>
              <a:rPr lang="en-US" sz="900" b="0" i="0" u="none" strike="noStrike" noProof="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a:solidFill>
                  <a:schemeClr val="bg1"/>
                </a:solidFill>
                <a:effectLst/>
              </a:rPr>
            </a:br>
            <a:r>
              <a:rPr lang="en-US" sz="900" b="0" i="0" u="none" strike="noStrike" noProof="0">
                <a:solidFill>
                  <a:schemeClr val="bg1"/>
                </a:solidFill>
                <a:effectLst/>
              </a:rPr>
              <a:t>of Academia &amp; Government, Life Sciences &amp; Healthcare and Intellectual Property. For more information, please visit </a:t>
            </a:r>
            <a:r>
              <a:rPr lang="en-US" sz="900" b="0" i="0" noProof="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a:solidFill>
                <a:schemeClr val="bg1"/>
              </a:solidFill>
            </a:endParaRPr>
          </a:p>
        </p:txBody>
      </p:sp>
    </p:spTree>
    <p:extLst>
      <p:ext uri="{BB962C8B-B14F-4D97-AF65-F5344CB8AC3E}">
        <p14:creationId xmlns:p14="http://schemas.microsoft.com/office/powerpoint/2010/main" val="1364019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urple Stars - Copyright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a:t>Thank you</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a:solidFill>
                  <a:schemeClr val="bg1"/>
                </a:solidFill>
              </a:rPr>
              <a:t>Clarivate and its logo, as well as all other trademarks used herein are trademarks of their respective owners and used under license.</a:t>
            </a:r>
          </a:p>
        </p:txBody>
      </p:sp>
    </p:spTree>
    <p:extLst>
      <p:ext uri="{BB962C8B-B14F-4D97-AF65-F5344CB8AC3E}">
        <p14:creationId xmlns:p14="http://schemas.microsoft.com/office/powerpoint/2010/main" val="25186433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attern - Agenda">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 avenir pro 16pt</a:t>
            </a:r>
            <a:endParaRPr lang="en-GB"/>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pic>
        <p:nvPicPr>
          <p:cNvPr id="2" name="Graphic 1">
            <a:extLst>
              <a:ext uri="{FF2B5EF4-FFF2-40B4-BE49-F238E27FC236}">
                <a16:creationId xmlns:a16="http://schemas.microsoft.com/office/drawing/2014/main" id="{85E8F12A-96AE-47C6-B255-6B04E5BF4F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7" name="Rectangle 6">
            <a:extLst>
              <a:ext uri="{FF2B5EF4-FFF2-40B4-BE49-F238E27FC236}">
                <a16:creationId xmlns:a16="http://schemas.microsoft.com/office/drawing/2014/main" id="{4CD1B346-5EB3-2C1B-85D3-74C6134838F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9">
            <a:extLst>
              <a:ext uri="{FF2B5EF4-FFF2-40B4-BE49-F238E27FC236}">
                <a16:creationId xmlns:a16="http://schemas.microsoft.com/office/drawing/2014/main" id="{D98FA47A-F5F1-F3F2-DAE0-2B0720FAF2EE}"/>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2  avenir pro 16pt</a:t>
            </a:r>
            <a:endParaRPr lang="en-GB"/>
          </a:p>
        </p:txBody>
      </p:sp>
      <p:sp>
        <p:nvSpPr>
          <p:cNvPr id="16" name="Text Placeholder 12">
            <a:extLst>
              <a:ext uri="{FF2B5EF4-FFF2-40B4-BE49-F238E27FC236}">
                <a16:creationId xmlns:a16="http://schemas.microsoft.com/office/drawing/2014/main" id="{109331F8-60EC-53FE-1485-4F98B855165B}"/>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7" name="Text Placeholder 9">
            <a:extLst>
              <a:ext uri="{FF2B5EF4-FFF2-40B4-BE49-F238E27FC236}">
                <a16:creationId xmlns:a16="http://schemas.microsoft.com/office/drawing/2014/main" id="{B8A5BE2C-5746-DA2F-2A54-E582807C03CE}"/>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3 avenir pro 16pt</a:t>
            </a:r>
            <a:endParaRPr lang="en-GB"/>
          </a:p>
        </p:txBody>
      </p:sp>
      <p:sp>
        <p:nvSpPr>
          <p:cNvPr id="18" name="Text Placeholder 12">
            <a:extLst>
              <a:ext uri="{FF2B5EF4-FFF2-40B4-BE49-F238E27FC236}">
                <a16:creationId xmlns:a16="http://schemas.microsoft.com/office/drawing/2014/main" id="{26C3EE11-6012-B350-B080-3F845D09F863}"/>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9" name="Text Placeholder 9">
            <a:extLst>
              <a:ext uri="{FF2B5EF4-FFF2-40B4-BE49-F238E27FC236}">
                <a16:creationId xmlns:a16="http://schemas.microsoft.com/office/drawing/2014/main" id="{80C727C3-EBAD-6631-9535-34C3D7F5368F}"/>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4 avenir pro 16pt</a:t>
            </a:r>
            <a:endParaRPr lang="en-GB"/>
          </a:p>
        </p:txBody>
      </p:sp>
      <p:sp>
        <p:nvSpPr>
          <p:cNvPr id="20" name="Text Placeholder 12">
            <a:extLst>
              <a:ext uri="{FF2B5EF4-FFF2-40B4-BE49-F238E27FC236}">
                <a16:creationId xmlns:a16="http://schemas.microsoft.com/office/drawing/2014/main" id="{85099225-A0E5-59B3-3D5E-A192E46A411C}"/>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21" name="Text Placeholder 9">
            <a:extLst>
              <a:ext uri="{FF2B5EF4-FFF2-40B4-BE49-F238E27FC236}">
                <a16:creationId xmlns:a16="http://schemas.microsoft.com/office/drawing/2014/main" id="{33B65456-E09E-517B-4422-8EC9719E6041}"/>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5 avenir pro 16pt</a:t>
            </a:r>
            <a:endParaRPr lang="en-GB"/>
          </a:p>
        </p:txBody>
      </p:sp>
      <p:sp>
        <p:nvSpPr>
          <p:cNvPr id="22" name="Text Placeholder 12">
            <a:extLst>
              <a:ext uri="{FF2B5EF4-FFF2-40B4-BE49-F238E27FC236}">
                <a16:creationId xmlns:a16="http://schemas.microsoft.com/office/drawing/2014/main" id="{BD5F8EFF-2E7B-2CB9-29B1-7559E30DA2BB}"/>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23" name="Text Placeholder 9">
            <a:extLst>
              <a:ext uri="{FF2B5EF4-FFF2-40B4-BE49-F238E27FC236}">
                <a16:creationId xmlns:a16="http://schemas.microsoft.com/office/drawing/2014/main" id="{2E54EB12-6817-6039-F4B6-FBCFD17C52A3}"/>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6 avenir pro 16pt</a:t>
            </a:r>
            <a:endParaRPr lang="en-GB"/>
          </a:p>
        </p:txBody>
      </p:sp>
      <p:sp>
        <p:nvSpPr>
          <p:cNvPr id="24" name="Text Placeholder 12">
            <a:extLst>
              <a:ext uri="{FF2B5EF4-FFF2-40B4-BE49-F238E27FC236}">
                <a16:creationId xmlns:a16="http://schemas.microsoft.com/office/drawing/2014/main" id="{14B5A5B8-3553-B020-E57C-6E95FECF4E58}"/>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5" name="Text Placeholder 9">
            <a:extLst>
              <a:ext uri="{FF2B5EF4-FFF2-40B4-BE49-F238E27FC236}">
                <a16:creationId xmlns:a16="http://schemas.microsoft.com/office/drawing/2014/main" id="{EA0719F1-D354-CD5D-304E-EE0A6DBB54BF}"/>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7 avenir pro 16pt</a:t>
            </a:r>
            <a:endParaRPr lang="en-GB"/>
          </a:p>
        </p:txBody>
      </p:sp>
      <p:sp>
        <p:nvSpPr>
          <p:cNvPr id="26" name="Text Placeholder 12">
            <a:extLst>
              <a:ext uri="{FF2B5EF4-FFF2-40B4-BE49-F238E27FC236}">
                <a16:creationId xmlns:a16="http://schemas.microsoft.com/office/drawing/2014/main" id="{FF8D2CDC-7383-E032-6FDA-4C6EEA91C19A}"/>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7" name="Text Placeholder 9">
            <a:extLst>
              <a:ext uri="{FF2B5EF4-FFF2-40B4-BE49-F238E27FC236}">
                <a16:creationId xmlns:a16="http://schemas.microsoft.com/office/drawing/2014/main" id="{C2D7637D-8189-7E56-A228-E4137C7D1881}"/>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8  avenir pro 16pt</a:t>
            </a:r>
            <a:endParaRPr lang="en-GB"/>
          </a:p>
        </p:txBody>
      </p:sp>
      <p:sp>
        <p:nvSpPr>
          <p:cNvPr id="28" name="Text Placeholder 12">
            <a:extLst>
              <a:ext uri="{FF2B5EF4-FFF2-40B4-BE49-F238E27FC236}">
                <a16:creationId xmlns:a16="http://schemas.microsoft.com/office/drawing/2014/main" id="{CCAA28CC-DFD5-6F5D-11CB-7AB5AF5520CB}"/>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9" name="Text Placeholder 9">
            <a:extLst>
              <a:ext uri="{FF2B5EF4-FFF2-40B4-BE49-F238E27FC236}">
                <a16:creationId xmlns:a16="http://schemas.microsoft.com/office/drawing/2014/main" id="{0CCE300E-96F1-5E85-1F2C-969E27E84DC5}"/>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9 avenir pro 16pt</a:t>
            </a:r>
            <a:endParaRPr lang="en-GB"/>
          </a:p>
        </p:txBody>
      </p:sp>
      <p:sp>
        <p:nvSpPr>
          <p:cNvPr id="30" name="Text Placeholder 12">
            <a:extLst>
              <a:ext uri="{FF2B5EF4-FFF2-40B4-BE49-F238E27FC236}">
                <a16:creationId xmlns:a16="http://schemas.microsoft.com/office/drawing/2014/main" id="{006BA578-EBC6-4D8D-4D5D-8865C72B730D}"/>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31" name="Text Placeholder 9">
            <a:extLst>
              <a:ext uri="{FF2B5EF4-FFF2-40B4-BE49-F238E27FC236}">
                <a16:creationId xmlns:a16="http://schemas.microsoft.com/office/drawing/2014/main" id="{EB47B132-45B7-F4D1-3F1E-8B5ADCF78F64}"/>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10 avenir pro 16pt</a:t>
            </a:r>
            <a:endParaRPr lang="en-GB"/>
          </a:p>
        </p:txBody>
      </p:sp>
      <p:sp>
        <p:nvSpPr>
          <p:cNvPr id="32" name="Text Placeholder 12">
            <a:extLst>
              <a:ext uri="{FF2B5EF4-FFF2-40B4-BE49-F238E27FC236}">
                <a16:creationId xmlns:a16="http://schemas.microsoft.com/office/drawing/2014/main" id="{30F4EA1B-47E0-A854-D380-6FEB5CA23E85}"/>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33" name="Text Placeholder 9">
            <a:extLst>
              <a:ext uri="{FF2B5EF4-FFF2-40B4-BE49-F238E27FC236}">
                <a16:creationId xmlns:a16="http://schemas.microsoft.com/office/drawing/2014/main" id="{178D9CEE-53D8-0509-1380-FB0ED60C55F0}"/>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11 avenir pro 16pt</a:t>
            </a:r>
            <a:endParaRPr lang="en-GB"/>
          </a:p>
        </p:txBody>
      </p:sp>
      <p:sp>
        <p:nvSpPr>
          <p:cNvPr id="34" name="Text Placeholder 12">
            <a:extLst>
              <a:ext uri="{FF2B5EF4-FFF2-40B4-BE49-F238E27FC236}">
                <a16:creationId xmlns:a16="http://schemas.microsoft.com/office/drawing/2014/main" id="{5CC44E00-F25A-5B43-7AC4-CE90BD0130E2}"/>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5" name="Text Placeholder 9">
            <a:extLst>
              <a:ext uri="{FF2B5EF4-FFF2-40B4-BE49-F238E27FC236}">
                <a16:creationId xmlns:a16="http://schemas.microsoft.com/office/drawing/2014/main" id="{A55681AE-9963-540A-9EFB-7B44D5AE1944}"/>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12 avenir pro 16pt</a:t>
            </a:r>
            <a:endParaRPr lang="en-GB"/>
          </a:p>
        </p:txBody>
      </p:sp>
      <p:sp>
        <p:nvSpPr>
          <p:cNvPr id="36" name="Text Placeholder 12">
            <a:extLst>
              <a:ext uri="{FF2B5EF4-FFF2-40B4-BE49-F238E27FC236}">
                <a16:creationId xmlns:a16="http://schemas.microsoft.com/office/drawing/2014/main" id="{BB0249F4-8C05-A35A-F49D-E3591E7321F9}"/>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Tree>
    <p:extLst>
      <p:ext uri="{BB962C8B-B14F-4D97-AF65-F5344CB8AC3E}">
        <p14:creationId xmlns:p14="http://schemas.microsoft.com/office/powerpoint/2010/main" val="12570909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37292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226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33819755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239766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a:t>Section break two or three lines lorem ipsum dolor</a:t>
            </a:r>
          </a:p>
        </p:txBody>
      </p:sp>
    </p:spTree>
    <p:extLst>
      <p:ext uri="{BB962C8B-B14F-4D97-AF65-F5344CB8AC3E}">
        <p14:creationId xmlns:p14="http://schemas.microsoft.com/office/powerpoint/2010/main" val="28058294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2 Text / Light Im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BDD6D-5DA5-4239-76D3-BF4896A2390F}"/>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0904C42E-63C8-67AA-25C5-F33ED8EB41E7}"/>
              </a:ext>
            </a:extLst>
          </p:cNvPr>
          <p:cNvSpPr>
            <a:spLocks noGrp="1"/>
          </p:cNvSpPr>
          <p:nvPr>
            <p:ph type="pic" sz="quarter" idx="20" hasCustomPrompt="1"/>
          </p:nvPr>
        </p:nvSpPr>
        <p:spPr>
          <a:xfrm>
            <a:off x="4151313" y="0"/>
            <a:ext cx="8040688" cy="6858000"/>
          </a:xfrm>
          <a:custGeom>
            <a:avLst/>
            <a:gdLst>
              <a:gd name="connsiteX0" fmla="*/ 0 w 8040688"/>
              <a:gd name="connsiteY0" fmla="*/ 0 h 6858000"/>
              <a:gd name="connsiteX1" fmla="*/ 8040688 w 8040688"/>
              <a:gd name="connsiteY1" fmla="*/ 0 h 6858000"/>
              <a:gd name="connsiteX2" fmla="*/ 8040688 w 8040688"/>
              <a:gd name="connsiteY2" fmla="*/ 6858000 h 6858000"/>
              <a:gd name="connsiteX3" fmla="*/ 0 w 80406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40688" h="6858000">
                <a:moveTo>
                  <a:pt x="0" y="0"/>
                </a:moveTo>
                <a:lnTo>
                  <a:pt x="8040688" y="0"/>
                </a:lnTo>
                <a:lnTo>
                  <a:pt x="8040688"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a:t>Header avenir demi </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43136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2EA171D6-EAD7-2CF4-C438-37D4EBFC5887}"/>
              </a:ext>
            </a:extLst>
          </p:cNvPr>
          <p:cNvSpPr>
            <a:spLocks noGrp="1"/>
          </p:cNvSpPr>
          <p:nvPr>
            <p:ph type="pic" sz="quarter" idx="20" hasCustomPrompt="1"/>
          </p:nvPr>
        </p:nvSpPr>
        <p:spPr>
          <a:xfrm>
            <a:off x="551231" y="1815305"/>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9" name="Picture Placeholder 15">
            <a:extLst>
              <a:ext uri="{FF2B5EF4-FFF2-40B4-BE49-F238E27FC236}">
                <a16:creationId xmlns:a16="http://schemas.microsoft.com/office/drawing/2014/main" id="{D4E481C3-CC11-1CFB-201D-1B269ED03B3E}"/>
              </a:ext>
            </a:extLst>
          </p:cNvPr>
          <p:cNvSpPr>
            <a:spLocks noGrp="1"/>
          </p:cNvSpPr>
          <p:nvPr>
            <p:ph type="pic" sz="quarter" idx="27" hasCustomPrompt="1"/>
          </p:nvPr>
        </p:nvSpPr>
        <p:spPr>
          <a:xfrm>
            <a:off x="4301608" y="1816649"/>
            <a:ext cx="936258"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darg </a:t>
            </a:r>
            <a:br>
              <a:rPr lang="en-GB"/>
            </a:br>
            <a:r>
              <a:rPr lang="en-GB"/>
              <a:t>to insert  pictogram</a:t>
            </a:r>
          </a:p>
        </p:txBody>
      </p:sp>
      <p:sp>
        <p:nvSpPr>
          <p:cNvPr id="12" name="Picture Placeholder 15">
            <a:extLst>
              <a:ext uri="{FF2B5EF4-FFF2-40B4-BE49-F238E27FC236}">
                <a16:creationId xmlns:a16="http://schemas.microsoft.com/office/drawing/2014/main" id="{410FFDC6-EDC0-0D17-EA8F-1D63862DD171}"/>
              </a:ext>
            </a:extLst>
          </p:cNvPr>
          <p:cNvSpPr>
            <a:spLocks noGrp="1"/>
          </p:cNvSpPr>
          <p:nvPr>
            <p:ph type="pic" sz="quarter" idx="29" hasCustomPrompt="1"/>
          </p:nvPr>
        </p:nvSpPr>
        <p:spPr>
          <a:xfrm>
            <a:off x="8039099" y="1816892"/>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26" name="Text Placeholder 12">
            <a:extLst>
              <a:ext uri="{FF2B5EF4-FFF2-40B4-BE49-F238E27FC236}">
                <a16:creationId xmlns:a16="http://schemas.microsoft.com/office/drawing/2014/main" id="{67AA24BF-B3A5-DD0B-0D78-5383ECD9EE5A}"/>
              </a:ext>
            </a:extLst>
          </p:cNvPr>
          <p:cNvSpPr>
            <a:spLocks noGrp="1"/>
          </p:cNvSpPr>
          <p:nvPr>
            <p:ph type="body" sz="quarter" idx="32"/>
          </p:nvPr>
        </p:nvSpPr>
        <p:spPr>
          <a:xfrm>
            <a:off x="550864" y="3429000"/>
            <a:ext cx="3204000" cy="1981200"/>
          </a:xfr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p:txBody>
      </p:sp>
      <p:sp>
        <p:nvSpPr>
          <p:cNvPr id="27" name="Text Placeholder 12">
            <a:extLst>
              <a:ext uri="{FF2B5EF4-FFF2-40B4-BE49-F238E27FC236}">
                <a16:creationId xmlns:a16="http://schemas.microsoft.com/office/drawing/2014/main" id="{464A1211-D215-C620-96FA-3D66903DC37D}"/>
              </a:ext>
            </a:extLst>
          </p:cNvPr>
          <p:cNvSpPr>
            <a:spLocks noGrp="1"/>
          </p:cNvSpPr>
          <p:nvPr>
            <p:ph type="body" sz="quarter" idx="15"/>
          </p:nvPr>
        </p:nvSpPr>
        <p:spPr>
          <a:xfrm>
            <a:off x="4295775"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28" name="Text Placeholder 12">
            <a:extLst>
              <a:ext uri="{FF2B5EF4-FFF2-40B4-BE49-F238E27FC236}">
                <a16:creationId xmlns:a16="http://schemas.microsoft.com/office/drawing/2014/main" id="{F41D264A-B19D-8A77-DA15-A85BB03AA289}"/>
              </a:ext>
            </a:extLst>
          </p:cNvPr>
          <p:cNvSpPr>
            <a:spLocks noGrp="1"/>
          </p:cNvSpPr>
          <p:nvPr>
            <p:ph type="body" sz="quarter" idx="16"/>
          </p:nvPr>
        </p:nvSpPr>
        <p:spPr>
          <a:xfrm>
            <a:off x="8040688"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8D88CA9E-AAA3-F90B-4017-BA2199A957EC}"/>
              </a:ext>
            </a:extLst>
          </p:cNvPr>
          <p:cNvSpPr>
            <a:spLocks noGrp="1"/>
          </p:cNvSpPr>
          <p:nvPr>
            <p:ph type="body" sz="quarter" idx="33" hasCustomPrompt="1"/>
          </p:nvPr>
        </p:nvSpPr>
        <p:spPr>
          <a:xfrm>
            <a:off x="550861" y="3068638"/>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E1592742-5192-2442-D2D1-C93A811139F1}"/>
              </a:ext>
            </a:extLst>
          </p:cNvPr>
          <p:cNvSpPr>
            <a:spLocks noGrp="1"/>
          </p:cNvSpPr>
          <p:nvPr>
            <p:ph type="body" sz="quarter" idx="39" hasCustomPrompt="1"/>
          </p:nvPr>
        </p:nvSpPr>
        <p:spPr>
          <a:xfrm>
            <a:off x="4294188"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8" name="Text Placeholder 12">
            <a:extLst>
              <a:ext uri="{FF2B5EF4-FFF2-40B4-BE49-F238E27FC236}">
                <a16:creationId xmlns:a16="http://schemas.microsoft.com/office/drawing/2014/main" id="{9F750E87-C1CF-4852-E1FB-CCD23D7D194D}"/>
              </a:ext>
            </a:extLst>
          </p:cNvPr>
          <p:cNvSpPr>
            <a:spLocks noGrp="1"/>
          </p:cNvSpPr>
          <p:nvPr>
            <p:ph type="body" sz="quarter" idx="41" hasCustomPrompt="1"/>
          </p:nvPr>
        </p:nvSpPr>
        <p:spPr>
          <a:xfrm>
            <a:off x="8039099"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4496865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23543450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31247896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attern - 1 lin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F9049-5E28-324A-C127-89A520ECE3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a:t>Section break subtitle here</a:t>
            </a:r>
          </a:p>
        </p:txBody>
      </p:sp>
    </p:spTree>
    <p:extLst>
      <p:ext uri="{BB962C8B-B14F-4D97-AF65-F5344CB8AC3E}">
        <p14:creationId xmlns:p14="http://schemas.microsoft.com/office/powerpoint/2010/main" val="6300692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BFBC-701D-AFDA-B0D7-A9592EA2F1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862C75-3C43-7E8B-0C64-64A2D1A30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a:extLst>
              <a:ext uri="{FF2B5EF4-FFF2-40B4-BE49-F238E27FC236}">
                <a16:creationId xmlns:a16="http://schemas.microsoft.com/office/drawing/2014/main" id="{846BC013-E29D-8241-8FEA-ABF6915890AC}"/>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07D94721-6DE7-8AAE-98BE-D02C3D9D2426}"/>
              </a:ext>
            </a:extLst>
          </p:cNvPr>
          <p:cNvSpPr>
            <a:spLocks noGrp="1"/>
          </p:cNvSpPr>
          <p:nvPr>
            <p:ph type="sldNum" sz="quarter" idx="11"/>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236171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image - 1 line only">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tx1">
              <a:lumMod val="75000"/>
              <a:lumOff val="25000"/>
            </a:schemeClr>
          </a:solidFill>
        </p:spPr>
        <p:txBody>
          <a:bodyPr wrap="square" tIns="108000">
            <a:noAutofit/>
          </a:bodyPr>
          <a:lstStyle>
            <a:lvl1pPr marL="0" indent="0" algn="ctr">
              <a:buNone/>
              <a:defRPr sz="1000">
                <a:solidFill>
                  <a:schemeClr val="accent1"/>
                </a:solidFill>
              </a:defRPr>
            </a:lvl1pPr>
          </a:lstStyle>
          <a:p>
            <a:r>
              <a:rPr lang="en-US"/>
              <a:t>Drag picture file here or click </a:t>
            </a:r>
            <a:r>
              <a:rPr lang="en-US" noProof="0"/>
              <a:t>center</a:t>
            </a:r>
            <a:r>
              <a:rPr lang="en-US"/>
              <a:t> icon to insert dark image</a:t>
            </a:r>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a:t>Section break subtitle here</a:t>
            </a:r>
          </a:p>
        </p:txBody>
      </p:sp>
    </p:spTree>
    <p:extLst>
      <p:ext uri="{BB962C8B-B14F-4D97-AF65-F5344CB8AC3E}">
        <p14:creationId xmlns:p14="http://schemas.microsoft.com/office/powerpoint/2010/main" val="345170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image - 2 or 3 lines">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tx1">
              <a:lumMod val="75000"/>
              <a:lumOff val="25000"/>
            </a:schemeClr>
          </a:solidFill>
        </p:spPr>
        <p:txBody>
          <a:bodyPr wrap="square" tIns="108000">
            <a:noAutofit/>
          </a:bodyPr>
          <a:lstStyle>
            <a:lvl1pPr marL="0" indent="0" algn="ctr">
              <a:buNone/>
              <a:defRPr sz="1000">
                <a:solidFill>
                  <a:schemeClr val="accent1"/>
                </a:solidFill>
              </a:defRPr>
            </a:lvl1pPr>
          </a:lstStyle>
          <a:p>
            <a:r>
              <a:rPr lang="en-US"/>
              <a:t>Drag picture file here or click </a:t>
            </a:r>
            <a:r>
              <a:rPr lang="en-US" noProof="0"/>
              <a:t>center</a:t>
            </a:r>
            <a:r>
              <a:rPr lang="en-US"/>
              <a:t> icon to insert dark image</a:t>
            </a:r>
          </a:p>
          <a:p>
            <a:endParaRPr lang="en-GB"/>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a:t>Section break two or three lines lorem ipsum dolor</a:t>
            </a:r>
          </a:p>
        </p:txBody>
      </p:sp>
    </p:spTree>
    <p:extLst>
      <p:ext uri="{BB962C8B-B14F-4D97-AF65-F5344CB8AC3E}">
        <p14:creationId xmlns:p14="http://schemas.microsoft.com/office/powerpoint/2010/main" val="222938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739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72723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5030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2397663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363263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Tree>
    <p:extLst>
      <p:ext uri="{BB962C8B-B14F-4D97-AF65-F5344CB8AC3E}">
        <p14:creationId xmlns:p14="http://schemas.microsoft.com/office/powerpoint/2010/main" val="304959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image - 2 or 3 lines">
    <p:bg>
      <p:bgPr>
        <a:solidFill>
          <a:schemeClr val="tx1"/>
        </a:solidFill>
        <a:effectLst/>
      </p:bgPr>
    </p:bg>
    <p:spTree>
      <p:nvGrpSpPr>
        <p:cNvPr id="1" name=""/>
        <p:cNvGrpSpPr/>
        <p:nvPr/>
      </p:nvGrpSpPr>
      <p:grpSpPr>
        <a:xfrm>
          <a:off x="0" y="0"/>
          <a:ext cx="0" cy="0"/>
          <a:chOff x="0" y="0"/>
          <a:chExt cx="0" cy="0"/>
        </a:xfrm>
      </p:grpSpPr>
      <p:sp>
        <p:nvSpPr>
          <p:cNvPr id="4" name="Picture Placeholder 37">
            <a:extLst>
              <a:ext uri="{FF2B5EF4-FFF2-40B4-BE49-F238E27FC236}">
                <a16:creationId xmlns:a16="http://schemas.microsoft.com/office/drawing/2014/main" id="{F3B1BE6F-00D1-2A98-45AB-DD4A07B4682E}"/>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a:t>Two or three</a:t>
            </a:r>
            <a:br>
              <a:rPr lang="en-US"/>
            </a:br>
            <a:r>
              <a:rPr lang="en-US"/>
              <a:t>line title here</a:t>
            </a:r>
            <a:br>
              <a:rPr lang="en-US"/>
            </a:br>
            <a:r>
              <a:rPr lang="en-US"/>
              <a:t>lorem ipsum dolor</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a:t>Presentation subtitle here</a:t>
            </a:r>
          </a:p>
        </p:txBody>
      </p:sp>
      <p:sp>
        <p:nvSpPr>
          <p:cNvPr id="3" name="Text Placeholder 9">
            <a:extLst>
              <a:ext uri="{FF2B5EF4-FFF2-40B4-BE49-F238E27FC236}">
                <a16:creationId xmlns:a16="http://schemas.microsoft.com/office/drawing/2014/main" id="{902B0758-B4CA-9757-CB8C-7EFB8F6D8A18}"/>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41243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043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4508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3381975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7327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5763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02137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26894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04921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5760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2629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50 - 1 line only">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2"/>
                </a:solidFill>
                <a:latin typeface="+mj-lt"/>
              </a:defRPr>
            </a:lvl1pPr>
          </a:lstStyle>
          <a:p>
            <a:pPr lvl="0"/>
            <a:r>
              <a:rPr lang="en-US"/>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a:t>Presentation subtitle here</a:t>
            </a:r>
          </a:p>
        </p:txBody>
      </p:sp>
    </p:spTree>
    <p:extLst>
      <p:ext uri="{BB962C8B-B14F-4D97-AF65-F5344CB8AC3E}">
        <p14:creationId xmlns:p14="http://schemas.microsoft.com/office/powerpoint/2010/main" val="2141942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38881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Tree>
    <p:extLst>
      <p:ext uri="{BB962C8B-B14F-4D97-AF65-F5344CB8AC3E}">
        <p14:creationId xmlns:p14="http://schemas.microsoft.com/office/powerpoint/2010/main" val="92612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4267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628720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19255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4988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4322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3729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4053695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Tree>
    <p:extLst>
      <p:ext uri="{BB962C8B-B14F-4D97-AF65-F5344CB8AC3E}">
        <p14:creationId xmlns:p14="http://schemas.microsoft.com/office/powerpoint/2010/main" val="405069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0:50 - 2 or 3 lines">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2"/>
                </a:solidFill>
                <a:latin typeface="+mj-lt"/>
              </a:defRPr>
            </a:lvl1pPr>
          </a:lstStyle>
          <a:p>
            <a:pPr lvl="0"/>
            <a:r>
              <a:rPr lang="en-US"/>
              <a:t>Simple cover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a:t>Presentation subtitle here</a:t>
            </a:r>
          </a:p>
        </p:txBody>
      </p:sp>
    </p:spTree>
    <p:extLst>
      <p:ext uri="{BB962C8B-B14F-4D97-AF65-F5344CB8AC3E}">
        <p14:creationId xmlns:p14="http://schemas.microsoft.com/office/powerpoint/2010/main" val="2599247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3164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106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4639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3426358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A387C50-765E-22DF-416A-179E0271B93F}"/>
              </a:ext>
            </a:extLst>
          </p:cNvPr>
          <p:cNvSpPr/>
          <p:nvPr userDrawn="1"/>
        </p:nvSpPr>
        <p:spPr>
          <a:xfrm>
            <a:off x="0" y="0"/>
            <a:ext cx="4151312"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a:t>Header avenir demi </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5"/>
            <a:ext cx="6950338" cy="3060700"/>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US"/>
              <a:t>Click </a:t>
            </a:r>
            <a:r>
              <a:rPr lang="en-US" noProof="0"/>
              <a:t>center</a:t>
            </a:r>
            <a:r>
              <a:rPr lang="en-US"/>
              <a:t> icon to insert image </a:t>
            </a:r>
            <a:r>
              <a:rPr lang="en-GB"/>
              <a:t>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5232400"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8977311"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5232400"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8977311"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5232400"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8977311"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4690801"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4690801"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4690801"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8441400"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8441400"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8441400" y="5598450"/>
            <a:ext cx="216000" cy="216000"/>
          </a:xfrm>
          <a:prstGeom prst="rect">
            <a:avLst/>
          </a:prstGeom>
          <a:solidFill>
            <a:schemeClr val="accent6"/>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pic>
        <p:nvPicPr>
          <p:cNvPr id="6" name="Picture Placeholder 13">
            <a:extLst>
              <a:ext uri="{FF2B5EF4-FFF2-40B4-BE49-F238E27FC236}">
                <a16:creationId xmlns:a16="http://schemas.microsoft.com/office/drawing/2014/main" id="{F8EB7B8D-83E7-77EF-CD50-40BA752901B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Tree>
    <p:extLst>
      <p:ext uri="{BB962C8B-B14F-4D97-AF65-F5344CB8AC3E}">
        <p14:creationId xmlns:p14="http://schemas.microsoft.com/office/powerpoint/2010/main" val="2826446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50 - Text / Char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15FD49-1CA5-DFE2-A98D-5FB5685F05C3}"/>
              </a:ext>
            </a:extLst>
          </p:cNvPr>
          <p:cNvSpPr/>
          <p:nvPr userDrawn="1"/>
        </p:nvSpPr>
        <p:spPr>
          <a:xfrm>
            <a:off x="0" y="0"/>
            <a:ext cx="6096000"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5"/>
            <a:ext cx="5005647" cy="3060700"/>
          </a:xfrm>
        </p:spPr>
        <p:txBody>
          <a:bodyPr tIns="108000"/>
          <a:lstStyle>
            <a:lvl1pPr marL="0" indent="0" algn="ctr">
              <a:buNone/>
              <a:defRPr sz="100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tabLst/>
              <a:defRPr/>
            </a:pPr>
            <a:r>
              <a:rPr lang="en-GB" noProof="0"/>
              <a:t>Click</a:t>
            </a:r>
            <a:r>
              <a:rPr lang="en-US"/>
              <a:t> </a:t>
            </a:r>
            <a:r>
              <a:rPr lang="en-US" noProof="0"/>
              <a:t>center</a:t>
            </a:r>
            <a:r>
              <a:rPr lang="en-US"/>
              <a:t> icon to</a:t>
            </a:r>
            <a:r>
              <a:rPr lang="en-GB"/>
              <a:t>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7104856"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9767505" y="451378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7104856"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9767505" y="5053539"/>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7104856"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9767505" y="5593818"/>
            <a:ext cx="1871664" cy="359835"/>
          </a:xfrm>
          <a:prstGeom prst="rect">
            <a:avLst/>
          </a:prstGeom>
        </p:spPr>
        <p:txBody>
          <a:bodyPr lIns="0" tIns="0" rIns="0" bIns="0" anchor="t" anchorCtr="0">
            <a:noAutofit/>
          </a:bodyPr>
          <a:lstStyle>
            <a:lvl1pPr marL="0" indent="0" algn="l">
              <a:buNone/>
              <a:defRPr sz="12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6635488"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6635488"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6635488"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9303825"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9303825"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9303825" y="5598450"/>
            <a:ext cx="216000" cy="216000"/>
          </a:xfrm>
          <a:prstGeom prst="rect">
            <a:avLst/>
          </a:prstGeom>
          <a:solidFill>
            <a:schemeClr val="accent6"/>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a:t>Header avenir demi 24pt</a:t>
            </a:r>
            <a:endParaRPr lang="en-GB"/>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solidFill>
                  <a:schemeClr val="tx1"/>
                </a:solidFill>
              </a:defRPr>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p:txBody>
      </p:sp>
      <p:pic>
        <p:nvPicPr>
          <p:cNvPr id="6" name="Picture Placeholder 13">
            <a:extLst>
              <a:ext uri="{FF2B5EF4-FFF2-40B4-BE49-F238E27FC236}">
                <a16:creationId xmlns:a16="http://schemas.microsoft.com/office/drawing/2014/main" id="{2A32B0A2-4793-DE77-B83E-02C86D4EE7B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Tree>
    <p:extLst>
      <p:ext uri="{BB962C8B-B14F-4D97-AF65-F5344CB8AC3E}">
        <p14:creationId xmlns:p14="http://schemas.microsoft.com/office/powerpoint/2010/main" val="2986698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x Text / 1x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3"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r>
              <a:rPr lang="en-US"/>
              <a:t>Click to edit Master text styles</a:t>
            </a:r>
          </a:p>
          <a:p>
            <a:pPr lvl="1"/>
            <a:r>
              <a:rPr lang="en-US"/>
              <a:t>Second level</a:t>
            </a:r>
          </a:p>
          <a:p>
            <a:pPr lvl="2"/>
            <a:r>
              <a:rPr lang="en-US"/>
              <a:t>Third level</a:t>
            </a:r>
          </a:p>
        </p:txBody>
      </p:sp>
      <p:sp>
        <p:nvSpPr>
          <p:cNvPr id="5" name="Rectangle: Top Corners Rounded 4">
            <a:extLst>
              <a:ext uri="{FF2B5EF4-FFF2-40B4-BE49-F238E27FC236}">
                <a16:creationId xmlns:a16="http://schemas.microsoft.com/office/drawing/2014/main" id="{9AE78E4D-1195-3CAD-2E8F-608D49BDA29A}"/>
              </a:ext>
            </a:extLst>
          </p:cNvPr>
          <p:cNvSpPr/>
          <p:nvPr userDrawn="1"/>
        </p:nvSpPr>
        <p:spPr>
          <a:xfrm>
            <a:off x="4740276" y="1603375"/>
            <a:ext cx="6096000" cy="3651250"/>
          </a:xfrm>
          <a:prstGeom prst="round2SameRect">
            <a:avLst>
              <a:gd name="adj1" fmla="val 2349"/>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A9D14ACC-3B80-72E3-AF36-12AAF3A4188F}"/>
              </a:ext>
            </a:extLst>
          </p:cNvPr>
          <p:cNvGrpSpPr/>
          <p:nvPr userDrawn="1"/>
        </p:nvGrpSpPr>
        <p:grpSpPr>
          <a:xfrm>
            <a:off x="10351298" y="1654106"/>
            <a:ext cx="118572" cy="116191"/>
            <a:chOff x="10353679" y="1654106"/>
            <a:chExt cx="118572" cy="116191"/>
          </a:xfrm>
        </p:grpSpPr>
        <p:sp>
          <p:nvSpPr>
            <p:cNvPr id="11" name="Rectangle 10">
              <a:extLst>
                <a:ext uri="{FF2B5EF4-FFF2-40B4-BE49-F238E27FC236}">
                  <a16:creationId xmlns:a16="http://schemas.microsoft.com/office/drawing/2014/main" id="{BD98B882-BAA3-23BC-F2E4-92C80C0D9BD8}"/>
                </a:ext>
              </a:extLst>
            </p:cNvPr>
            <p:cNvSpPr/>
            <p:nvPr/>
          </p:nvSpPr>
          <p:spPr>
            <a:xfrm>
              <a:off x="10382251" y="1680297"/>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5F176FF-F698-0ED4-8DAC-4EF3FFEC0449}"/>
                </a:ext>
              </a:extLst>
            </p:cNvPr>
            <p:cNvSpPr/>
            <p:nvPr/>
          </p:nvSpPr>
          <p:spPr>
            <a:xfrm>
              <a:off x="10353679" y="1654106"/>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29475372-49CA-1792-C2EB-B4BDA0D043C8}"/>
              </a:ext>
            </a:extLst>
          </p:cNvPr>
          <p:cNvGrpSpPr/>
          <p:nvPr userDrawn="1"/>
        </p:nvGrpSpPr>
        <p:grpSpPr>
          <a:xfrm>
            <a:off x="10602747" y="1677271"/>
            <a:ext cx="74459" cy="74459"/>
            <a:chOff x="10602747" y="1677271"/>
            <a:chExt cx="74459" cy="74459"/>
          </a:xfrm>
        </p:grpSpPr>
        <p:cxnSp>
          <p:nvCxnSpPr>
            <p:cNvPr id="15" name="Straight Connector 14">
              <a:extLst>
                <a:ext uri="{FF2B5EF4-FFF2-40B4-BE49-F238E27FC236}">
                  <a16:creationId xmlns:a16="http://schemas.microsoft.com/office/drawing/2014/main" id="{9DA2D6D6-E463-5F1C-D1AD-5574FEB8D0CB}"/>
                </a:ext>
              </a:extLst>
            </p:cNvPr>
            <p:cNvCxnSpPr>
              <a:cxnSpLocks/>
            </p:cNvCxnSpPr>
            <p:nvPr/>
          </p:nvCxnSpPr>
          <p:spPr>
            <a:xfrm>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id="{3955D532-8B2E-6D51-79A0-4F01903427C9}"/>
                </a:ext>
              </a:extLst>
            </p:cNvPr>
            <p:cNvCxnSpPr>
              <a:cxnSpLocks/>
            </p:cNvCxnSpPr>
            <p:nvPr/>
          </p:nvCxnSpPr>
          <p:spPr>
            <a:xfrm flipH="1">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7" name="Straight Connector 16">
            <a:extLst>
              <a:ext uri="{FF2B5EF4-FFF2-40B4-BE49-F238E27FC236}">
                <a16:creationId xmlns:a16="http://schemas.microsoft.com/office/drawing/2014/main" id="{1A0C37A6-3B99-8D45-A011-A6EB79DA3611}"/>
              </a:ext>
            </a:extLst>
          </p:cNvPr>
          <p:cNvCxnSpPr>
            <a:cxnSpLocks/>
          </p:cNvCxnSpPr>
          <p:nvPr userDrawn="1"/>
        </p:nvCxnSpPr>
        <p:spPr>
          <a:xfrm rot="2700000" flipH="1">
            <a:off x="10124115"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8" name="Picture Placeholder 15">
            <a:extLst>
              <a:ext uri="{FF2B5EF4-FFF2-40B4-BE49-F238E27FC236}">
                <a16:creationId xmlns:a16="http://schemas.microsoft.com/office/drawing/2014/main" id="{0F058624-3B61-1626-E04D-A5E5F87717E5}"/>
              </a:ext>
            </a:extLst>
          </p:cNvPr>
          <p:cNvSpPr>
            <a:spLocks noGrp="1"/>
          </p:cNvSpPr>
          <p:nvPr>
            <p:ph type="pic" sz="quarter" idx="20" hasCustomPrompt="1"/>
          </p:nvPr>
        </p:nvSpPr>
        <p:spPr>
          <a:xfrm>
            <a:off x="4740276" y="1825625"/>
            <a:ext cx="6096000" cy="3429000"/>
          </a:xfrm>
          <a:solidFill>
            <a:schemeClr val="bg1">
              <a:lumMod val="95000"/>
            </a:schemeClr>
          </a:solidFill>
          <a:ln w="12700">
            <a:solidFill>
              <a:schemeClr val="bg1"/>
            </a:solid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center icon to insert </a:t>
            </a:r>
            <a:r>
              <a:rPr lang="en-GB"/>
              <a:t>screenshot</a:t>
            </a:r>
          </a:p>
        </p:txBody>
      </p:sp>
    </p:spTree>
    <p:extLst>
      <p:ext uri="{BB962C8B-B14F-4D97-AF65-F5344CB8AC3E}">
        <p14:creationId xmlns:p14="http://schemas.microsoft.com/office/powerpoint/2010/main" val="3780197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x Text / 2x Smart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a:t>Header avenir demi</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5"/>
            <a:ext cx="3204000" cy="4321173"/>
          </a:xfrm>
        </p:spPr>
        <p:txBody>
          <a:bodyPr/>
          <a:lstStyle/>
          <a:p>
            <a:pPr lvl="0"/>
            <a:r>
              <a:rPr lang="en-US"/>
              <a:t>Click to edit Master text styles</a:t>
            </a:r>
          </a:p>
          <a:p>
            <a:pPr lvl="1"/>
            <a:r>
              <a:rPr lang="en-US"/>
              <a:t>Second level</a:t>
            </a:r>
          </a:p>
          <a:p>
            <a:pPr lvl="2"/>
            <a:r>
              <a:rPr lang="en-US"/>
              <a:t>Third level</a:t>
            </a:r>
          </a:p>
        </p:txBody>
      </p:sp>
      <p:sp>
        <p:nvSpPr>
          <p:cNvPr id="6" name="Rectangle: Rounded Corners 5">
            <a:extLst>
              <a:ext uri="{FF2B5EF4-FFF2-40B4-BE49-F238E27FC236}">
                <a16:creationId xmlns:a16="http://schemas.microsoft.com/office/drawing/2014/main" id="{554C177F-8144-2B79-80FF-DDB6ECB5AD64}"/>
              </a:ext>
            </a:extLst>
          </p:cNvPr>
          <p:cNvSpPr/>
          <p:nvPr userDrawn="1"/>
        </p:nvSpPr>
        <p:spPr>
          <a:xfrm>
            <a:off x="4797580"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E4274FCD-9313-9C7F-F2E4-4BD4686942CA}"/>
              </a:ext>
            </a:extLst>
          </p:cNvPr>
          <p:cNvSpPr/>
          <p:nvPr userDrawn="1"/>
        </p:nvSpPr>
        <p:spPr>
          <a:xfrm>
            <a:off x="8485788"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851819F6-A7F8-6537-C80C-B3334C67B177}"/>
              </a:ext>
            </a:extLst>
          </p:cNvPr>
          <p:cNvCxnSpPr/>
          <p:nvPr userDrawn="1"/>
        </p:nvCxnSpPr>
        <p:spPr>
          <a:xfrm>
            <a:off x="4495800" y="1171568"/>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0CFE0-92F7-F4B8-E02F-CC04AFBDF695}"/>
              </a:ext>
            </a:extLst>
          </p:cNvPr>
          <p:cNvCxnSpPr/>
          <p:nvPr userDrawn="1"/>
        </p:nvCxnSpPr>
        <p:spPr>
          <a:xfrm>
            <a:off x="4495800" y="5652617"/>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15">
            <a:extLst>
              <a:ext uri="{FF2B5EF4-FFF2-40B4-BE49-F238E27FC236}">
                <a16:creationId xmlns:a16="http://schemas.microsoft.com/office/drawing/2014/main" id="{E729752E-A2D0-6970-2572-715077B0E0E7}"/>
              </a:ext>
            </a:extLst>
          </p:cNvPr>
          <p:cNvSpPr>
            <a:spLocks noGrp="1"/>
          </p:cNvSpPr>
          <p:nvPr>
            <p:ph type="pic" sz="quarter" idx="20" hasCustomPrompt="1"/>
          </p:nvPr>
        </p:nvSpPr>
        <p:spPr>
          <a:xfrm>
            <a:off x="4938715"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22" name="Picture Placeholder 15">
            <a:extLst>
              <a:ext uri="{FF2B5EF4-FFF2-40B4-BE49-F238E27FC236}">
                <a16:creationId xmlns:a16="http://schemas.microsoft.com/office/drawing/2014/main" id="{C542C966-FED7-FFB3-A71F-610CB8C5B103}"/>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Tree>
    <p:extLst>
      <p:ext uri="{BB962C8B-B14F-4D97-AF65-F5344CB8AC3E}">
        <p14:creationId xmlns:p14="http://schemas.microsoft.com/office/powerpoint/2010/main" val="2673296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x Text / 1x Smart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52460" cy="251885"/>
          </a:xfrm>
        </p:spPr>
        <p:txBody>
          <a:bodyPr/>
          <a:lstStyle>
            <a:lvl1pPr>
              <a:defRPr/>
            </a:lvl1pPr>
          </a:lstStyle>
          <a:p>
            <a:r>
              <a:rPr lang="en-US"/>
              <a:t>Header avenir demi</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524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5"/>
            <a:ext cx="3204000" cy="4321173"/>
          </a:xfrm>
        </p:spPr>
        <p:txBody>
          <a:bodyPr/>
          <a:lstStyle/>
          <a:p>
            <a:pPr lvl="0"/>
            <a:r>
              <a:rPr lang="en-US"/>
              <a:t>Click to edit Master text styles</a:t>
            </a:r>
          </a:p>
          <a:p>
            <a:pPr lvl="1"/>
            <a:r>
              <a:rPr lang="en-US"/>
              <a:t>Second level</a:t>
            </a:r>
          </a:p>
          <a:p>
            <a:pPr lvl="2"/>
            <a:r>
              <a:rPr lang="en-US"/>
              <a:t>Third level</a:t>
            </a:r>
          </a:p>
        </p:txBody>
      </p:sp>
      <p:sp>
        <p:nvSpPr>
          <p:cNvPr id="7" name="Rectangle: Rounded Corners 6">
            <a:extLst>
              <a:ext uri="{FF2B5EF4-FFF2-40B4-BE49-F238E27FC236}">
                <a16:creationId xmlns:a16="http://schemas.microsoft.com/office/drawing/2014/main" id="{E4274FCD-9313-9C7F-F2E4-4BD4686942CA}"/>
              </a:ext>
            </a:extLst>
          </p:cNvPr>
          <p:cNvSpPr/>
          <p:nvPr userDrawn="1"/>
        </p:nvSpPr>
        <p:spPr>
          <a:xfrm>
            <a:off x="8485788" y="741751"/>
            <a:ext cx="2596840" cy="5339329"/>
          </a:xfrm>
          <a:prstGeom prst="roundRect">
            <a:avLst>
              <a:gd name="adj" fmla="val 15682"/>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851819F6-A7F8-6537-C80C-B3334C67B177}"/>
              </a:ext>
            </a:extLst>
          </p:cNvPr>
          <p:cNvCxnSpPr/>
          <p:nvPr userDrawn="1"/>
        </p:nvCxnSpPr>
        <p:spPr>
          <a:xfrm>
            <a:off x="4495800" y="1171568"/>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0CFE0-92F7-F4B8-E02F-CC04AFBDF695}"/>
              </a:ext>
            </a:extLst>
          </p:cNvPr>
          <p:cNvCxnSpPr/>
          <p:nvPr userDrawn="1"/>
        </p:nvCxnSpPr>
        <p:spPr>
          <a:xfrm>
            <a:off x="4495800" y="5652617"/>
            <a:ext cx="6896100"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12">
            <a:extLst>
              <a:ext uri="{FF2B5EF4-FFF2-40B4-BE49-F238E27FC236}">
                <a16:creationId xmlns:a16="http://schemas.microsoft.com/office/drawing/2014/main" id="{B2DE60A2-5411-67A4-7462-2548CF00E8BD}"/>
              </a:ext>
            </a:extLst>
          </p:cNvPr>
          <p:cNvSpPr>
            <a:spLocks noGrp="1"/>
          </p:cNvSpPr>
          <p:nvPr>
            <p:ph type="body" sz="quarter" idx="22"/>
          </p:nvPr>
        </p:nvSpPr>
        <p:spPr>
          <a:xfrm>
            <a:off x="4299324" y="1808165"/>
            <a:ext cx="3204000" cy="4321173"/>
          </a:xfrm>
        </p:spPr>
        <p:txBody>
          <a:bodyPr/>
          <a:lstStyle>
            <a:lvl5pPr>
              <a:defRPr/>
            </a:lvl5p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C542C966-FED7-FFB3-A71F-610CB8C5B103}"/>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bg1">
              <a:lumMod val="95000"/>
            </a:schemeClr>
          </a:solidFill>
          <a:ln w="12700">
            <a:noFill/>
          </a:ln>
        </p:spPr>
        <p:txBody>
          <a:bodyPr lIns="72000" tIns="108000" rIns="72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Tree>
    <p:extLst>
      <p:ext uri="{BB962C8B-B14F-4D97-AF65-F5344CB8AC3E}">
        <p14:creationId xmlns:p14="http://schemas.microsoft.com/office/powerpoint/2010/main" val="2788863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3"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628775"/>
            <a:ext cx="3204000" cy="4500563"/>
          </a:xfrm>
        </p:spPr>
        <p:txBody>
          <a:bodyPr/>
          <a:lstStyle/>
          <a:p>
            <a:pPr lvl="0"/>
            <a:r>
              <a:rPr lang="en-US"/>
              <a:t>Click to edit Master text styles</a:t>
            </a:r>
          </a:p>
          <a:p>
            <a:pPr lvl="1"/>
            <a:r>
              <a:rPr lang="en-US"/>
              <a:t>Second level</a:t>
            </a:r>
          </a:p>
          <a:p>
            <a:pPr lvl="2"/>
            <a:r>
              <a:rPr lang="en-US"/>
              <a:t>Third level</a:t>
            </a:r>
          </a:p>
        </p:txBody>
      </p:sp>
      <p:sp>
        <p:nvSpPr>
          <p:cNvPr id="6" name="Rectangle: Top Corners Rounded 5">
            <a:extLst>
              <a:ext uri="{FF2B5EF4-FFF2-40B4-BE49-F238E27FC236}">
                <a16:creationId xmlns:a16="http://schemas.microsoft.com/office/drawing/2014/main" id="{0D172ACE-2E60-6F2C-1A9C-4E5C5AF68040}"/>
              </a:ext>
            </a:extLst>
          </p:cNvPr>
          <p:cNvSpPr/>
          <p:nvPr userDrawn="1"/>
        </p:nvSpPr>
        <p:spPr>
          <a:xfrm>
            <a:off x="4695563" y="1681560"/>
            <a:ext cx="6148800" cy="3769200"/>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5">
            <a:extLst>
              <a:ext uri="{FF2B5EF4-FFF2-40B4-BE49-F238E27FC236}">
                <a16:creationId xmlns:a16="http://schemas.microsoft.com/office/drawing/2014/main" id="{84E42A62-9E1F-CC49-FB5E-025015C68644}"/>
              </a:ext>
            </a:extLst>
          </p:cNvPr>
          <p:cNvSpPr>
            <a:spLocks noGrp="1"/>
          </p:cNvSpPr>
          <p:nvPr>
            <p:ph type="pic" sz="quarter" idx="20" hasCustomPrompt="1"/>
          </p:nvPr>
        </p:nvSpPr>
        <p:spPr>
          <a:xfrm>
            <a:off x="4847376" y="1814760"/>
            <a:ext cx="5846400" cy="350280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a:t>
            </a:r>
            <a:r>
              <a:rPr lang="en-GB"/>
              <a:t>screenshot</a:t>
            </a:r>
          </a:p>
        </p:txBody>
      </p:sp>
    </p:spTree>
    <p:extLst>
      <p:ext uri="{BB962C8B-B14F-4D97-AF65-F5344CB8AC3E}">
        <p14:creationId xmlns:p14="http://schemas.microsoft.com/office/powerpoint/2010/main" val="61949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ttern - Agenda">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 avenir pro 16pt</a:t>
            </a:r>
            <a:endParaRPr lang="en-GB"/>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pic>
        <p:nvPicPr>
          <p:cNvPr id="2" name="Graphic 1">
            <a:extLst>
              <a:ext uri="{FF2B5EF4-FFF2-40B4-BE49-F238E27FC236}">
                <a16:creationId xmlns:a16="http://schemas.microsoft.com/office/drawing/2014/main" id="{85E8F12A-96AE-47C6-B255-6B04E5BF4F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7" name="Rectangle 6">
            <a:extLst>
              <a:ext uri="{FF2B5EF4-FFF2-40B4-BE49-F238E27FC236}">
                <a16:creationId xmlns:a16="http://schemas.microsoft.com/office/drawing/2014/main" id="{4CD1B346-5EB3-2C1B-85D3-74C6134838F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9">
            <a:extLst>
              <a:ext uri="{FF2B5EF4-FFF2-40B4-BE49-F238E27FC236}">
                <a16:creationId xmlns:a16="http://schemas.microsoft.com/office/drawing/2014/main" id="{D98FA47A-F5F1-F3F2-DAE0-2B0720FAF2EE}"/>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2  avenir pro 16pt</a:t>
            </a:r>
            <a:endParaRPr lang="en-GB"/>
          </a:p>
        </p:txBody>
      </p:sp>
      <p:sp>
        <p:nvSpPr>
          <p:cNvPr id="16" name="Text Placeholder 12">
            <a:extLst>
              <a:ext uri="{FF2B5EF4-FFF2-40B4-BE49-F238E27FC236}">
                <a16:creationId xmlns:a16="http://schemas.microsoft.com/office/drawing/2014/main" id="{109331F8-60EC-53FE-1485-4F98B855165B}"/>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7" name="Text Placeholder 9">
            <a:extLst>
              <a:ext uri="{FF2B5EF4-FFF2-40B4-BE49-F238E27FC236}">
                <a16:creationId xmlns:a16="http://schemas.microsoft.com/office/drawing/2014/main" id="{B8A5BE2C-5746-DA2F-2A54-E582807C03CE}"/>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3 avenir pro 16pt</a:t>
            </a:r>
            <a:endParaRPr lang="en-GB"/>
          </a:p>
        </p:txBody>
      </p:sp>
      <p:sp>
        <p:nvSpPr>
          <p:cNvPr id="18" name="Text Placeholder 12">
            <a:extLst>
              <a:ext uri="{FF2B5EF4-FFF2-40B4-BE49-F238E27FC236}">
                <a16:creationId xmlns:a16="http://schemas.microsoft.com/office/drawing/2014/main" id="{26C3EE11-6012-B350-B080-3F845D09F863}"/>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9" name="Text Placeholder 9">
            <a:extLst>
              <a:ext uri="{FF2B5EF4-FFF2-40B4-BE49-F238E27FC236}">
                <a16:creationId xmlns:a16="http://schemas.microsoft.com/office/drawing/2014/main" id="{80C727C3-EBAD-6631-9535-34C3D7F5368F}"/>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4 avenir pro 16pt</a:t>
            </a:r>
            <a:endParaRPr lang="en-GB"/>
          </a:p>
        </p:txBody>
      </p:sp>
      <p:sp>
        <p:nvSpPr>
          <p:cNvPr id="20" name="Text Placeholder 12">
            <a:extLst>
              <a:ext uri="{FF2B5EF4-FFF2-40B4-BE49-F238E27FC236}">
                <a16:creationId xmlns:a16="http://schemas.microsoft.com/office/drawing/2014/main" id="{85099225-A0E5-59B3-3D5E-A192E46A411C}"/>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21" name="Text Placeholder 9">
            <a:extLst>
              <a:ext uri="{FF2B5EF4-FFF2-40B4-BE49-F238E27FC236}">
                <a16:creationId xmlns:a16="http://schemas.microsoft.com/office/drawing/2014/main" id="{33B65456-E09E-517B-4422-8EC9719E6041}"/>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5 avenir pro 16pt</a:t>
            </a:r>
            <a:endParaRPr lang="en-GB"/>
          </a:p>
        </p:txBody>
      </p:sp>
      <p:sp>
        <p:nvSpPr>
          <p:cNvPr id="22" name="Text Placeholder 12">
            <a:extLst>
              <a:ext uri="{FF2B5EF4-FFF2-40B4-BE49-F238E27FC236}">
                <a16:creationId xmlns:a16="http://schemas.microsoft.com/office/drawing/2014/main" id="{BD5F8EFF-2E7B-2CB9-29B1-7559E30DA2BB}"/>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23" name="Text Placeholder 9">
            <a:extLst>
              <a:ext uri="{FF2B5EF4-FFF2-40B4-BE49-F238E27FC236}">
                <a16:creationId xmlns:a16="http://schemas.microsoft.com/office/drawing/2014/main" id="{2E54EB12-6817-6039-F4B6-FBCFD17C52A3}"/>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6 avenir pro 16pt</a:t>
            </a:r>
            <a:endParaRPr lang="en-GB"/>
          </a:p>
        </p:txBody>
      </p:sp>
      <p:sp>
        <p:nvSpPr>
          <p:cNvPr id="24" name="Text Placeholder 12">
            <a:extLst>
              <a:ext uri="{FF2B5EF4-FFF2-40B4-BE49-F238E27FC236}">
                <a16:creationId xmlns:a16="http://schemas.microsoft.com/office/drawing/2014/main" id="{14B5A5B8-3553-B020-E57C-6E95FECF4E58}"/>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5" name="Text Placeholder 9">
            <a:extLst>
              <a:ext uri="{FF2B5EF4-FFF2-40B4-BE49-F238E27FC236}">
                <a16:creationId xmlns:a16="http://schemas.microsoft.com/office/drawing/2014/main" id="{EA0719F1-D354-CD5D-304E-EE0A6DBB54BF}"/>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7 avenir pro 16pt</a:t>
            </a:r>
            <a:endParaRPr lang="en-GB"/>
          </a:p>
        </p:txBody>
      </p:sp>
      <p:sp>
        <p:nvSpPr>
          <p:cNvPr id="26" name="Text Placeholder 12">
            <a:extLst>
              <a:ext uri="{FF2B5EF4-FFF2-40B4-BE49-F238E27FC236}">
                <a16:creationId xmlns:a16="http://schemas.microsoft.com/office/drawing/2014/main" id="{FF8D2CDC-7383-E032-6FDA-4C6EEA91C19A}"/>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7" name="Text Placeholder 9">
            <a:extLst>
              <a:ext uri="{FF2B5EF4-FFF2-40B4-BE49-F238E27FC236}">
                <a16:creationId xmlns:a16="http://schemas.microsoft.com/office/drawing/2014/main" id="{C2D7637D-8189-7E56-A228-E4137C7D1881}"/>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8  avenir pro 16pt</a:t>
            </a:r>
            <a:endParaRPr lang="en-GB"/>
          </a:p>
        </p:txBody>
      </p:sp>
      <p:sp>
        <p:nvSpPr>
          <p:cNvPr id="28" name="Text Placeholder 12">
            <a:extLst>
              <a:ext uri="{FF2B5EF4-FFF2-40B4-BE49-F238E27FC236}">
                <a16:creationId xmlns:a16="http://schemas.microsoft.com/office/drawing/2014/main" id="{CCAA28CC-DFD5-6F5D-11CB-7AB5AF5520CB}"/>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9" name="Text Placeholder 9">
            <a:extLst>
              <a:ext uri="{FF2B5EF4-FFF2-40B4-BE49-F238E27FC236}">
                <a16:creationId xmlns:a16="http://schemas.microsoft.com/office/drawing/2014/main" id="{0CCE300E-96F1-5E85-1F2C-969E27E84DC5}"/>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9 avenir pro 16pt</a:t>
            </a:r>
            <a:endParaRPr lang="en-GB"/>
          </a:p>
        </p:txBody>
      </p:sp>
      <p:sp>
        <p:nvSpPr>
          <p:cNvPr id="30" name="Text Placeholder 12">
            <a:extLst>
              <a:ext uri="{FF2B5EF4-FFF2-40B4-BE49-F238E27FC236}">
                <a16:creationId xmlns:a16="http://schemas.microsoft.com/office/drawing/2014/main" id="{006BA578-EBC6-4D8D-4D5D-8865C72B730D}"/>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31" name="Text Placeholder 9">
            <a:extLst>
              <a:ext uri="{FF2B5EF4-FFF2-40B4-BE49-F238E27FC236}">
                <a16:creationId xmlns:a16="http://schemas.microsoft.com/office/drawing/2014/main" id="{EB47B132-45B7-F4D1-3F1E-8B5ADCF78F64}"/>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10 avenir pro 16pt</a:t>
            </a:r>
            <a:endParaRPr lang="en-GB"/>
          </a:p>
        </p:txBody>
      </p:sp>
      <p:sp>
        <p:nvSpPr>
          <p:cNvPr id="32" name="Text Placeholder 12">
            <a:extLst>
              <a:ext uri="{FF2B5EF4-FFF2-40B4-BE49-F238E27FC236}">
                <a16:creationId xmlns:a16="http://schemas.microsoft.com/office/drawing/2014/main" id="{30F4EA1B-47E0-A854-D380-6FEB5CA23E85}"/>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33" name="Text Placeholder 9">
            <a:extLst>
              <a:ext uri="{FF2B5EF4-FFF2-40B4-BE49-F238E27FC236}">
                <a16:creationId xmlns:a16="http://schemas.microsoft.com/office/drawing/2014/main" id="{178D9CEE-53D8-0509-1380-FB0ED60C55F0}"/>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11 avenir pro 16pt</a:t>
            </a:r>
            <a:endParaRPr lang="en-GB"/>
          </a:p>
        </p:txBody>
      </p:sp>
      <p:sp>
        <p:nvSpPr>
          <p:cNvPr id="34" name="Text Placeholder 12">
            <a:extLst>
              <a:ext uri="{FF2B5EF4-FFF2-40B4-BE49-F238E27FC236}">
                <a16:creationId xmlns:a16="http://schemas.microsoft.com/office/drawing/2014/main" id="{5CC44E00-F25A-5B43-7AC4-CE90BD0130E2}"/>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5" name="Text Placeholder 9">
            <a:extLst>
              <a:ext uri="{FF2B5EF4-FFF2-40B4-BE49-F238E27FC236}">
                <a16:creationId xmlns:a16="http://schemas.microsoft.com/office/drawing/2014/main" id="{A55681AE-9963-540A-9EFB-7B44D5AE1944}"/>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12 avenir pro 16pt</a:t>
            </a:r>
            <a:endParaRPr lang="en-GB"/>
          </a:p>
        </p:txBody>
      </p:sp>
      <p:sp>
        <p:nvSpPr>
          <p:cNvPr id="36" name="Text Placeholder 12">
            <a:extLst>
              <a:ext uri="{FF2B5EF4-FFF2-40B4-BE49-F238E27FC236}">
                <a16:creationId xmlns:a16="http://schemas.microsoft.com/office/drawing/2014/main" id="{BB0249F4-8C05-A35A-F49D-E3591E7321F9}"/>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Tree>
    <p:extLst>
      <p:ext uri="{BB962C8B-B14F-4D97-AF65-F5344CB8AC3E}">
        <p14:creationId xmlns:p14="http://schemas.microsoft.com/office/powerpoint/2010/main" val="1257090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x Text / 1x Tablet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3999" cy="251885"/>
          </a:xfrm>
        </p:spPr>
        <p:txBody>
          <a:bodyPr/>
          <a:lstStyle>
            <a:lvl1pPr>
              <a:defRPr/>
            </a:lvl1pPr>
          </a:lstStyle>
          <a:p>
            <a:r>
              <a:rPr lang="en-US"/>
              <a:t>Header avenir demi</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3203999"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5" name="Rectangle: Top Corners Rounded 4">
            <a:extLst>
              <a:ext uri="{FF2B5EF4-FFF2-40B4-BE49-F238E27FC236}">
                <a16:creationId xmlns:a16="http://schemas.microsoft.com/office/drawing/2014/main" id="{D6216F3C-1EDF-9B90-1E7A-C9A4A1DCA1C6}"/>
              </a:ext>
            </a:extLst>
          </p:cNvPr>
          <p:cNvSpPr/>
          <p:nvPr userDrawn="1"/>
        </p:nvSpPr>
        <p:spPr>
          <a:xfrm rot="5400000">
            <a:off x="5081086" y="1298079"/>
            <a:ext cx="5774739" cy="3887787"/>
          </a:xfrm>
          <a:prstGeom prst="round2SameRect">
            <a:avLst>
              <a:gd name="adj1" fmla="val 2349"/>
              <a:gd name="adj2" fmla="val 2296"/>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15">
            <a:extLst>
              <a:ext uri="{FF2B5EF4-FFF2-40B4-BE49-F238E27FC236}">
                <a16:creationId xmlns:a16="http://schemas.microsoft.com/office/drawing/2014/main" id="{A0E7D2A0-0D05-58CA-310A-406A5D6DA7CD}"/>
              </a:ext>
            </a:extLst>
          </p:cNvPr>
          <p:cNvSpPr>
            <a:spLocks noGrp="1"/>
          </p:cNvSpPr>
          <p:nvPr>
            <p:ph type="pic" sz="quarter" idx="20" hasCustomPrompt="1"/>
          </p:nvPr>
        </p:nvSpPr>
        <p:spPr>
          <a:xfrm>
            <a:off x="6168230" y="507027"/>
            <a:ext cx="3600450" cy="5469890"/>
          </a:xfrm>
          <a:solidFill>
            <a:schemeClr val="bg1">
              <a:lumMod val="95000"/>
            </a:schemeClr>
          </a:solidFill>
          <a:ln w="12700">
            <a:noFill/>
          </a:ln>
        </p:spPr>
        <p:txBody>
          <a:bodyPr tIns="108000" anchor="t" anchorCtr="0"/>
          <a:lstStyle>
            <a:lvl1pPr marL="0" indent="0" algn="ctr">
              <a:buNone/>
              <a:defRPr sz="1000">
                <a:solidFill>
                  <a:schemeClr val="accent2"/>
                </a:solidFill>
                <a:latin typeface="+mn-lt"/>
              </a:defRPr>
            </a:lvl1pPr>
          </a:lstStyle>
          <a:p>
            <a:pPr lvl="0"/>
            <a:r>
              <a:rPr lang="en-US"/>
              <a:t>Drag picture file or click </a:t>
            </a:r>
            <a:r>
              <a:rPr lang="en-US" noProof="0"/>
              <a:t>center</a:t>
            </a:r>
            <a:r>
              <a:rPr lang="en-US"/>
              <a:t> icon to insert </a:t>
            </a:r>
            <a:r>
              <a:rPr lang="en-GB"/>
              <a:t>screenshot</a:t>
            </a:r>
          </a:p>
        </p:txBody>
      </p:sp>
    </p:spTree>
    <p:extLst>
      <p:ext uri="{BB962C8B-B14F-4D97-AF65-F5344CB8AC3E}">
        <p14:creationId xmlns:p14="http://schemas.microsoft.com/office/powerpoint/2010/main" val="3117733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image - 1 line only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2354345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ngle image - 1 line only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20B78D3B-131A-2427-58A3-AF9DA96AE48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a:t>One line title here</a:t>
            </a:r>
          </a:p>
        </p:txBody>
      </p:sp>
      <p:sp>
        <p:nvSpPr>
          <p:cNvPr id="4" name="Text Placeholder 9">
            <a:extLst>
              <a:ext uri="{FF2B5EF4-FFF2-40B4-BE49-F238E27FC236}">
                <a16:creationId xmlns:a16="http://schemas.microsoft.com/office/drawing/2014/main" id="{4F32A194-6D68-B6E7-0C53-C96D4747CD76}"/>
              </a:ext>
            </a:extLst>
          </p:cNvPr>
          <p:cNvSpPr>
            <a:spLocks noGrp="1"/>
          </p:cNvSpPr>
          <p:nvPr>
            <p:ph type="body" sz="quarter" idx="17" hasCustomPrompt="1"/>
          </p:nvPr>
        </p:nvSpPr>
        <p:spPr>
          <a:xfrm>
            <a:off x="1343025"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B7467C30-F176-F2DD-DEC2-2B9902044937}"/>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1122021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 image - 2 or 3 lines - Mint">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1"/>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536902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gle image - 2 or 3 lines - Citrus">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5A9F699-FBE8-5E26-87B2-A3B72BB23DD8}"/>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to insert dark background image</a:t>
            </a:r>
          </a:p>
        </p:txBody>
      </p:sp>
      <p:sp>
        <p:nvSpPr>
          <p:cNvPr id="3" name="Text Placeholder 9">
            <a:extLst>
              <a:ext uri="{FF2B5EF4-FFF2-40B4-BE49-F238E27FC236}">
                <a16:creationId xmlns:a16="http://schemas.microsoft.com/office/drawing/2014/main" id="{AC9E0084-1BBE-803B-F4D4-530F7FD5787B}"/>
              </a:ext>
            </a:extLst>
          </p:cNvPr>
          <p:cNvSpPr>
            <a:spLocks noGrp="1"/>
          </p:cNvSpPr>
          <p:nvPr>
            <p:ph type="body" sz="quarter" idx="16" hasCustomPrompt="1"/>
          </p:nvPr>
        </p:nvSpPr>
        <p:spPr>
          <a:xfrm>
            <a:off x="1343025" y="2130266"/>
            <a:ext cx="9505950" cy="2169113"/>
          </a:xfrm>
          <a:prstGeom prst="rect">
            <a:avLst/>
          </a:prstGeom>
        </p:spPr>
        <p:txBody>
          <a:bodyPr lIns="0" tIns="36000" rIns="0" bIns="0" anchor="b" anchorCtr="0">
            <a:noAutofit/>
          </a:bodyPr>
          <a:lstStyle>
            <a:lvl1pPr marL="0" indent="0" algn="ctr">
              <a:lnSpc>
                <a:spcPct val="85000"/>
              </a:lnSpc>
              <a:spcBef>
                <a:spcPts val="0"/>
              </a:spcBef>
              <a:buNone/>
              <a:defRPr sz="5400" spc="-100" baseline="0">
                <a:solidFill>
                  <a:schemeClr val="accent3"/>
                </a:solidFill>
                <a:latin typeface="+mj-lt"/>
              </a:defRPr>
            </a:lvl1pPr>
          </a:lstStyle>
          <a:p>
            <a:pPr lvl="0"/>
            <a:r>
              <a:rPr lang="en-US"/>
              <a:t>Two or three</a:t>
            </a:r>
            <a:br>
              <a:rPr lang="en-US"/>
            </a:br>
            <a:r>
              <a:rPr lang="en-US"/>
              <a:t>line title here</a:t>
            </a:r>
            <a:br>
              <a:rPr lang="en-US"/>
            </a:br>
            <a:r>
              <a:rPr lang="en-US"/>
              <a:t>lorem ipsum dolor</a:t>
            </a:r>
          </a:p>
        </p:txBody>
      </p:sp>
      <p:sp>
        <p:nvSpPr>
          <p:cNvPr id="4" name="Text Placeholder 9">
            <a:extLst>
              <a:ext uri="{FF2B5EF4-FFF2-40B4-BE49-F238E27FC236}">
                <a16:creationId xmlns:a16="http://schemas.microsoft.com/office/drawing/2014/main" id="{724E2F64-1CF9-ED20-65FE-D01EF624EAB8}"/>
              </a:ext>
            </a:extLst>
          </p:cNvPr>
          <p:cNvSpPr>
            <a:spLocks noGrp="1"/>
          </p:cNvSpPr>
          <p:nvPr>
            <p:ph type="body" sz="quarter" idx="17" hasCustomPrompt="1"/>
          </p:nvPr>
        </p:nvSpPr>
        <p:spPr>
          <a:xfrm>
            <a:off x="1343025" y="4383735"/>
            <a:ext cx="950594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
        <p:nvSpPr>
          <p:cNvPr id="5" name="Text Placeholder 9">
            <a:extLst>
              <a:ext uri="{FF2B5EF4-FFF2-40B4-BE49-F238E27FC236}">
                <a16:creationId xmlns:a16="http://schemas.microsoft.com/office/drawing/2014/main" id="{114D21C6-BDDC-DA63-C8CD-AE44CF6E3FD0}"/>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a:t>Forename Surname  |  Month 00, 0000</a:t>
            </a:r>
            <a:endParaRPr lang="en-GB"/>
          </a:p>
        </p:txBody>
      </p:sp>
    </p:spTree>
    <p:extLst>
      <p:ext uri="{BB962C8B-B14F-4D97-AF65-F5344CB8AC3E}">
        <p14:creationId xmlns:p14="http://schemas.microsoft.com/office/powerpoint/2010/main" val="398774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GB"/>
              <a:t>D</a:t>
            </a:r>
            <a:r>
              <a:rPr lang="en-US"/>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3602558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attern - 2 or 3 lines - Mi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US"/>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21250229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ttern - 1 line only - Citru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GB"/>
              <a:t>D</a:t>
            </a:r>
            <a:r>
              <a:rPr lang="en-US"/>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2983856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ttern - 2 or 3 lines - Citru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C2CE3A-10E3-A0F1-A206-74B0BF2E2B7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2" name="Text Placeholder 2">
            <a:extLst>
              <a:ext uri="{FF2B5EF4-FFF2-40B4-BE49-F238E27FC236}">
                <a16:creationId xmlns:a16="http://schemas.microsoft.com/office/drawing/2014/main" id="{7069AED8-B383-E3ED-1315-7BCB2C145A6A}"/>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3" name="Text Placeholder 9">
            <a:extLst>
              <a:ext uri="{FF2B5EF4-FFF2-40B4-BE49-F238E27FC236}">
                <a16:creationId xmlns:a16="http://schemas.microsoft.com/office/drawing/2014/main" id="{5E004001-F9FA-DB49-B103-7D69482E2157}"/>
              </a:ext>
            </a:extLst>
          </p:cNvPr>
          <p:cNvSpPr>
            <a:spLocks noGrp="1"/>
          </p:cNvSpPr>
          <p:nvPr>
            <p:ph type="body" sz="quarter" idx="16" hasCustomPrompt="1"/>
          </p:nvPr>
        </p:nvSpPr>
        <p:spPr>
          <a:xfrm>
            <a:off x="1343026" y="2708275"/>
            <a:ext cx="9498748" cy="1588441"/>
          </a:xfrm>
          <a:prstGeom prst="rect">
            <a:avLst/>
          </a:prstGeom>
        </p:spPr>
        <p:txBody>
          <a:bodyPr lIns="0" tIns="36000" rIns="0" bIns="0" anchor="b" anchorCtr="0">
            <a:noAutofit/>
          </a:bodyPr>
          <a:lstStyle>
            <a:lvl1pPr marL="0" indent="0" algn="ctr">
              <a:lnSpc>
                <a:spcPct val="85000"/>
              </a:lnSpc>
              <a:buNone/>
              <a:defRPr sz="5400" spc="-100" baseline="0">
                <a:solidFill>
                  <a:schemeClr val="accent3"/>
                </a:solidFill>
                <a:latin typeface="+mj-lt"/>
              </a:defRPr>
            </a:lvl1pPr>
          </a:lstStyle>
          <a:p>
            <a:pPr lvl="0"/>
            <a:r>
              <a:rPr lang="en-US"/>
              <a:t>Dark pattern cover two or three line title</a:t>
            </a:r>
          </a:p>
        </p:txBody>
      </p:sp>
      <p:sp>
        <p:nvSpPr>
          <p:cNvPr id="4" name="Text Placeholder 9">
            <a:extLst>
              <a:ext uri="{FF2B5EF4-FFF2-40B4-BE49-F238E27FC236}">
                <a16:creationId xmlns:a16="http://schemas.microsoft.com/office/drawing/2014/main" id="{652E3981-AF30-649F-42FB-9DDE6BCA1A26}"/>
              </a:ext>
            </a:extLst>
          </p:cNvPr>
          <p:cNvSpPr>
            <a:spLocks noGrp="1"/>
          </p:cNvSpPr>
          <p:nvPr>
            <p:ph type="body" sz="quarter" idx="17" hasCustomPrompt="1"/>
          </p:nvPr>
        </p:nvSpPr>
        <p:spPr>
          <a:xfrm>
            <a:off x="1343079" y="4383735"/>
            <a:ext cx="9495141"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31846139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0:50 - 1 line only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3079439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tx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2" name="Text Placeholder 9">
            <a:extLst>
              <a:ext uri="{FF2B5EF4-FFF2-40B4-BE49-F238E27FC236}">
                <a16:creationId xmlns:a16="http://schemas.microsoft.com/office/drawing/2014/main" id="{9FBC248E-2F66-88F4-B349-DEF22E5C9D62}"/>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 avenir pro 16pt</a:t>
            </a:r>
            <a:endParaRPr lang="en-GB"/>
          </a:p>
        </p:txBody>
      </p:sp>
      <p:sp>
        <p:nvSpPr>
          <p:cNvPr id="10" name="Text Placeholder 12">
            <a:extLst>
              <a:ext uri="{FF2B5EF4-FFF2-40B4-BE49-F238E27FC236}">
                <a16:creationId xmlns:a16="http://schemas.microsoft.com/office/drawing/2014/main" id="{08CE513E-095F-4D2D-D31A-3AB7C574662C}"/>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9">
            <a:extLst>
              <a:ext uri="{FF2B5EF4-FFF2-40B4-BE49-F238E27FC236}">
                <a16:creationId xmlns:a16="http://schemas.microsoft.com/office/drawing/2014/main" id="{66E3056E-0192-D10D-5108-0CD8259A2C37}"/>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2  avenir pro 16pt</a:t>
            </a:r>
            <a:endParaRPr lang="en-GB"/>
          </a:p>
        </p:txBody>
      </p:sp>
      <p:sp>
        <p:nvSpPr>
          <p:cNvPr id="13" name="Text Placeholder 12">
            <a:extLst>
              <a:ext uri="{FF2B5EF4-FFF2-40B4-BE49-F238E27FC236}">
                <a16:creationId xmlns:a16="http://schemas.microsoft.com/office/drawing/2014/main" id="{04D4BE30-51E2-6478-E42F-B31BF662CE95}"/>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4" name="Text Placeholder 9">
            <a:extLst>
              <a:ext uri="{FF2B5EF4-FFF2-40B4-BE49-F238E27FC236}">
                <a16:creationId xmlns:a16="http://schemas.microsoft.com/office/drawing/2014/main" id="{332F8AE1-3942-0028-AFCC-8F55C2EF866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3 avenir pro 16pt</a:t>
            </a:r>
            <a:endParaRPr lang="en-GB"/>
          </a:p>
        </p:txBody>
      </p:sp>
      <p:sp>
        <p:nvSpPr>
          <p:cNvPr id="15" name="Text Placeholder 12">
            <a:extLst>
              <a:ext uri="{FF2B5EF4-FFF2-40B4-BE49-F238E27FC236}">
                <a16:creationId xmlns:a16="http://schemas.microsoft.com/office/drawing/2014/main" id="{FD05F85E-1B55-9968-4E23-B056796E11BB}"/>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6" name="Text Placeholder 9">
            <a:extLst>
              <a:ext uri="{FF2B5EF4-FFF2-40B4-BE49-F238E27FC236}">
                <a16:creationId xmlns:a16="http://schemas.microsoft.com/office/drawing/2014/main" id="{C98ED165-964A-E5D9-BE09-D60E81345036}"/>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4 avenir pro 16pt</a:t>
            </a:r>
            <a:endParaRPr lang="en-GB"/>
          </a:p>
        </p:txBody>
      </p:sp>
      <p:sp>
        <p:nvSpPr>
          <p:cNvPr id="17" name="Text Placeholder 12">
            <a:extLst>
              <a:ext uri="{FF2B5EF4-FFF2-40B4-BE49-F238E27FC236}">
                <a16:creationId xmlns:a16="http://schemas.microsoft.com/office/drawing/2014/main" id="{AD252B9F-F03C-D89E-3896-3ED958EE6C63}"/>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9" name="Text Placeholder 9">
            <a:extLst>
              <a:ext uri="{FF2B5EF4-FFF2-40B4-BE49-F238E27FC236}">
                <a16:creationId xmlns:a16="http://schemas.microsoft.com/office/drawing/2014/main" id="{C48CF707-7C0E-F83D-163E-ECDE1F310E62}"/>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5 avenir pro 16pt</a:t>
            </a:r>
            <a:endParaRPr lang="en-GB"/>
          </a:p>
        </p:txBody>
      </p:sp>
      <p:sp>
        <p:nvSpPr>
          <p:cNvPr id="20" name="Text Placeholder 12">
            <a:extLst>
              <a:ext uri="{FF2B5EF4-FFF2-40B4-BE49-F238E27FC236}">
                <a16:creationId xmlns:a16="http://schemas.microsoft.com/office/drawing/2014/main" id="{09BF045D-2262-FB7E-6FD8-4AD04B48CED4}"/>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21" name="Text Placeholder 9">
            <a:extLst>
              <a:ext uri="{FF2B5EF4-FFF2-40B4-BE49-F238E27FC236}">
                <a16:creationId xmlns:a16="http://schemas.microsoft.com/office/drawing/2014/main" id="{2D9B930D-1473-4059-32D6-E12B55C8FA32}"/>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6 avenir pro 16pt</a:t>
            </a:r>
            <a:endParaRPr lang="en-GB"/>
          </a:p>
        </p:txBody>
      </p:sp>
      <p:sp>
        <p:nvSpPr>
          <p:cNvPr id="22" name="Text Placeholder 12">
            <a:extLst>
              <a:ext uri="{FF2B5EF4-FFF2-40B4-BE49-F238E27FC236}">
                <a16:creationId xmlns:a16="http://schemas.microsoft.com/office/drawing/2014/main" id="{4C799A89-E821-6A8F-48C5-F0EE4FDFA239}"/>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3" name="Text Placeholder 9">
            <a:extLst>
              <a:ext uri="{FF2B5EF4-FFF2-40B4-BE49-F238E27FC236}">
                <a16:creationId xmlns:a16="http://schemas.microsoft.com/office/drawing/2014/main" id="{FE3181D5-064C-4E3D-C1ED-EB46C7AB7560}"/>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7 avenir pro 16pt</a:t>
            </a:r>
            <a:endParaRPr lang="en-GB"/>
          </a:p>
        </p:txBody>
      </p:sp>
      <p:sp>
        <p:nvSpPr>
          <p:cNvPr id="24" name="Text Placeholder 12">
            <a:extLst>
              <a:ext uri="{FF2B5EF4-FFF2-40B4-BE49-F238E27FC236}">
                <a16:creationId xmlns:a16="http://schemas.microsoft.com/office/drawing/2014/main" id="{887707A4-5FBC-3599-C170-461C8B8DCEA1}"/>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5" name="Text Placeholder 9">
            <a:extLst>
              <a:ext uri="{FF2B5EF4-FFF2-40B4-BE49-F238E27FC236}">
                <a16:creationId xmlns:a16="http://schemas.microsoft.com/office/drawing/2014/main" id="{E678F9FE-AD12-0AAD-95ED-6D568DD4D99E}"/>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8  avenir pro 16pt</a:t>
            </a:r>
            <a:endParaRPr lang="en-GB"/>
          </a:p>
        </p:txBody>
      </p:sp>
      <p:sp>
        <p:nvSpPr>
          <p:cNvPr id="26" name="Text Placeholder 12">
            <a:extLst>
              <a:ext uri="{FF2B5EF4-FFF2-40B4-BE49-F238E27FC236}">
                <a16:creationId xmlns:a16="http://schemas.microsoft.com/office/drawing/2014/main" id="{CEB95295-D044-9E82-AB0C-3A300CA874BC}"/>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7" name="Text Placeholder 9">
            <a:extLst>
              <a:ext uri="{FF2B5EF4-FFF2-40B4-BE49-F238E27FC236}">
                <a16:creationId xmlns:a16="http://schemas.microsoft.com/office/drawing/2014/main" id="{698AB5D8-1878-07A9-98F8-8537AC7953DB}"/>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9 avenir pro 16pt</a:t>
            </a:r>
            <a:endParaRPr lang="en-GB"/>
          </a:p>
        </p:txBody>
      </p:sp>
      <p:sp>
        <p:nvSpPr>
          <p:cNvPr id="28" name="Text Placeholder 12">
            <a:extLst>
              <a:ext uri="{FF2B5EF4-FFF2-40B4-BE49-F238E27FC236}">
                <a16:creationId xmlns:a16="http://schemas.microsoft.com/office/drawing/2014/main" id="{95F9545A-C956-A8AD-7A23-338AED072AAA}"/>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9" name="Text Placeholder 9">
            <a:extLst>
              <a:ext uri="{FF2B5EF4-FFF2-40B4-BE49-F238E27FC236}">
                <a16:creationId xmlns:a16="http://schemas.microsoft.com/office/drawing/2014/main" id="{AEBB88C8-6C9C-184D-0EEC-1914E14B8790}"/>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10 avenir pro 16pt</a:t>
            </a:r>
            <a:endParaRPr lang="en-GB"/>
          </a:p>
        </p:txBody>
      </p:sp>
      <p:sp>
        <p:nvSpPr>
          <p:cNvPr id="30" name="Text Placeholder 12">
            <a:extLst>
              <a:ext uri="{FF2B5EF4-FFF2-40B4-BE49-F238E27FC236}">
                <a16:creationId xmlns:a16="http://schemas.microsoft.com/office/drawing/2014/main" id="{35537EF2-6699-95B2-45EC-E4D83E1D3AA8}"/>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31" name="Text Placeholder 9">
            <a:extLst>
              <a:ext uri="{FF2B5EF4-FFF2-40B4-BE49-F238E27FC236}">
                <a16:creationId xmlns:a16="http://schemas.microsoft.com/office/drawing/2014/main" id="{50C6B4FF-3190-F297-E4E8-94EF25BF6C39}"/>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11 avenir pro 16pt</a:t>
            </a:r>
            <a:endParaRPr lang="en-GB"/>
          </a:p>
        </p:txBody>
      </p:sp>
      <p:sp>
        <p:nvSpPr>
          <p:cNvPr id="32" name="Text Placeholder 12">
            <a:extLst>
              <a:ext uri="{FF2B5EF4-FFF2-40B4-BE49-F238E27FC236}">
                <a16:creationId xmlns:a16="http://schemas.microsoft.com/office/drawing/2014/main" id="{5FE8E864-9C94-F9D6-0B26-51A37EA9AC41}"/>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3" name="Text Placeholder 9">
            <a:extLst>
              <a:ext uri="{FF2B5EF4-FFF2-40B4-BE49-F238E27FC236}">
                <a16:creationId xmlns:a16="http://schemas.microsoft.com/office/drawing/2014/main" id="{C254DCA2-45BA-29E1-27BE-C4D3E13FA96D}"/>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12 avenir pro 16pt</a:t>
            </a:r>
            <a:endParaRPr lang="en-GB"/>
          </a:p>
        </p:txBody>
      </p:sp>
      <p:sp>
        <p:nvSpPr>
          <p:cNvPr id="34" name="Text Placeholder 12">
            <a:extLst>
              <a:ext uri="{FF2B5EF4-FFF2-40B4-BE49-F238E27FC236}">
                <a16:creationId xmlns:a16="http://schemas.microsoft.com/office/drawing/2014/main" id="{AD1A3EA6-8F35-336E-CCFA-19D6D38ED813}"/>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
        <p:nvSpPr>
          <p:cNvPr id="3" name="Text Placeholder 12">
            <a:extLst>
              <a:ext uri="{FF2B5EF4-FFF2-40B4-BE49-F238E27FC236}">
                <a16:creationId xmlns:a16="http://schemas.microsoft.com/office/drawing/2014/main" id="{6ABCF479-60C4-0DF6-96ED-879A861B2AFA}"/>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Tree>
    <p:extLst>
      <p:ext uri="{BB962C8B-B14F-4D97-AF65-F5344CB8AC3E}">
        <p14:creationId xmlns:p14="http://schemas.microsoft.com/office/powerpoint/2010/main" val="2617354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0:50 - 2 or 3 lines - Mint">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1"/>
                </a:solidFill>
                <a:latin typeface="+mj-lt"/>
              </a:defRPr>
            </a:lvl1pPr>
          </a:lstStyle>
          <a:p>
            <a:pPr lvl="0"/>
            <a:r>
              <a:rPr lang="en-US"/>
              <a:t>Simple cover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4129848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0:50 - 1 lne only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2825312"/>
            <a:ext cx="4944964"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a:t>Simple cover one line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0" rIns="0" bIns="0" anchor="t"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2138430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50 - 2 or 3 lines - Citrus">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a:t>Drag picture file here to insert image</a:t>
            </a:r>
          </a:p>
        </p:txBody>
      </p:sp>
      <p:sp>
        <p:nvSpPr>
          <p:cNvPr id="25" name="Text Placeholder 9">
            <a:extLst>
              <a:ext uri="{FF2B5EF4-FFF2-40B4-BE49-F238E27FC236}">
                <a16:creationId xmlns:a16="http://schemas.microsoft.com/office/drawing/2014/main" id="{4198B190-8256-B7A4-2DD6-F8CE6D676F33}"/>
              </a:ext>
            </a:extLst>
          </p:cNvPr>
          <p:cNvSpPr>
            <a:spLocks noGrp="1"/>
          </p:cNvSpPr>
          <p:nvPr>
            <p:ph type="body" sz="quarter" idx="16" hasCustomPrompt="1"/>
          </p:nvPr>
        </p:nvSpPr>
        <p:spPr>
          <a:xfrm>
            <a:off x="550864" y="3292324"/>
            <a:ext cx="3744911" cy="719138"/>
          </a:xfrm>
          <a:prstGeom prst="rect">
            <a:avLst/>
          </a:prstGeom>
        </p:spPr>
        <p:txBody>
          <a:bodyPr lIns="0" tIns="36000" rIns="0" bIns="0" anchor="b" anchorCtr="0">
            <a:noAutofit/>
          </a:bodyPr>
          <a:lstStyle>
            <a:lvl1pPr marL="0" indent="0" algn="l">
              <a:lnSpc>
                <a:spcPct val="85000"/>
              </a:lnSpc>
              <a:spcBef>
                <a:spcPts val="0"/>
              </a:spcBef>
              <a:buNone/>
              <a:defRPr sz="3600">
                <a:solidFill>
                  <a:schemeClr val="accent3"/>
                </a:solidFill>
                <a:latin typeface="+mj-lt"/>
              </a:defRPr>
            </a:lvl1pPr>
          </a:lstStyle>
          <a:p>
            <a:pPr lvl="0"/>
            <a:r>
              <a:rPr lang="en-US"/>
              <a:t>Simple cover two or three line title</a:t>
            </a:r>
            <a:br>
              <a:rPr lang="en-US"/>
            </a:br>
            <a:r>
              <a:rPr lang="en-US"/>
              <a:t>lorem ipsum 36pt</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4095818"/>
            <a:ext cx="3744911" cy="281703"/>
          </a:xfrm>
          <a:prstGeom prst="rect">
            <a:avLst/>
          </a:prstGeom>
        </p:spPr>
        <p:txBody>
          <a:bodyPr lIns="0" tIns="0" rIns="0" bIns="0" anchor="b" anchorCtr="0">
            <a:noAutofit/>
          </a:bodyPr>
          <a:lstStyle>
            <a:lvl1pPr marL="0" indent="0" algn="l">
              <a:lnSpc>
                <a:spcPct val="95000"/>
              </a:lnSpc>
              <a:buNone/>
              <a:defRPr sz="2400">
                <a:solidFill>
                  <a:schemeClr val="bg1"/>
                </a:solidFill>
                <a:latin typeface="+mn-lt"/>
              </a:defRPr>
            </a:lvl1pPr>
          </a:lstStyle>
          <a:p>
            <a:pPr lvl="0"/>
            <a:r>
              <a:rPr lang="en-US"/>
              <a:t>Presentation subtitle here</a:t>
            </a:r>
          </a:p>
        </p:txBody>
      </p:sp>
    </p:spTree>
    <p:extLst>
      <p:ext uri="{BB962C8B-B14F-4D97-AF65-F5344CB8AC3E}">
        <p14:creationId xmlns:p14="http://schemas.microsoft.com/office/powerpoint/2010/main" val="1629026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1231"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15" name="Text Placeholder 12">
            <a:extLst>
              <a:ext uri="{FF2B5EF4-FFF2-40B4-BE49-F238E27FC236}">
                <a16:creationId xmlns:a16="http://schemas.microsoft.com/office/drawing/2014/main" id="{2EB5C14C-C39B-2AB9-B522-0DF5FF3D5837}"/>
              </a:ext>
            </a:extLst>
          </p:cNvPr>
          <p:cNvSpPr>
            <a:spLocks noGrp="1"/>
          </p:cNvSpPr>
          <p:nvPr>
            <p:ph type="body" sz="quarter" idx="35"/>
          </p:nvPr>
        </p:nvSpPr>
        <p:spPr>
          <a:xfrm>
            <a:off x="55086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1BA6A2D1-C9D1-CA87-309E-3B0291E5E03B}"/>
              </a:ext>
            </a:extLst>
          </p:cNvPr>
          <p:cNvSpPr>
            <a:spLocks noGrp="1"/>
          </p:cNvSpPr>
          <p:nvPr>
            <p:ph type="body" sz="quarter" idx="16" hasCustomPrompt="1"/>
          </p:nvPr>
        </p:nvSpPr>
        <p:spPr>
          <a:xfrm>
            <a:off x="550862"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10069ACE-433B-A5F4-FF33-ADC28DEDA097}"/>
              </a:ext>
            </a:extLst>
          </p:cNvPr>
          <p:cNvSpPr>
            <a:spLocks noGrp="1"/>
          </p:cNvSpPr>
          <p:nvPr>
            <p:ph type="pic" sz="quarter" idx="36" hasCustomPrompt="1"/>
          </p:nvPr>
        </p:nvSpPr>
        <p:spPr>
          <a:xfrm>
            <a:off x="3359519"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1767CA1-850A-4E7F-6BAC-16411AA7D716}"/>
              </a:ext>
            </a:extLst>
          </p:cNvPr>
          <p:cNvSpPr>
            <a:spLocks noGrp="1"/>
          </p:cNvSpPr>
          <p:nvPr>
            <p:ph type="body" sz="quarter" idx="37"/>
          </p:nvPr>
        </p:nvSpPr>
        <p:spPr>
          <a:xfrm>
            <a:off x="3359151"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E37CC15E-DD99-78F2-2AAE-67D44E4A283C}"/>
              </a:ext>
            </a:extLst>
          </p:cNvPr>
          <p:cNvSpPr>
            <a:spLocks noGrp="1"/>
          </p:cNvSpPr>
          <p:nvPr>
            <p:ph type="body" sz="quarter" idx="38" hasCustomPrompt="1"/>
          </p:nvPr>
        </p:nvSpPr>
        <p:spPr>
          <a:xfrm>
            <a:off x="3359150"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27654ED8-01A8-D1FE-3820-89D5B49A47F6}"/>
              </a:ext>
            </a:extLst>
          </p:cNvPr>
          <p:cNvSpPr>
            <a:spLocks noGrp="1"/>
          </p:cNvSpPr>
          <p:nvPr>
            <p:ph type="pic" sz="quarter" idx="39" hasCustomPrompt="1"/>
          </p:nvPr>
        </p:nvSpPr>
        <p:spPr>
          <a:xfrm>
            <a:off x="6167437"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2618AB31-9EE4-B0FA-1912-B680B15254CB}"/>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FFB9ADBC-E4B6-3784-421C-A4EFC1B7C5F1}"/>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0" name="Picture Placeholder 15">
            <a:extLst>
              <a:ext uri="{FF2B5EF4-FFF2-40B4-BE49-F238E27FC236}">
                <a16:creationId xmlns:a16="http://schemas.microsoft.com/office/drawing/2014/main" id="{090BA775-0FAF-3B62-608B-8FFFDAC8C6A8}"/>
              </a:ext>
            </a:extLst>
          </p:cNvPr>
          <p:cNvSpPr>
            <a:spLocks noGrp="1"/>
          </p:cNvSpPr>
          <p:nvPr>
            <p:ph type="pic" sz="quarter" idx="42" hasCustomPrompt="1"/>
          </p:nvPr>
        </p:nvSpPr>
        <p:spPr>
          <a:xfrm>
            <a:off x="8981446"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1" name="Text Placeholder 12">
            <a:extLst>
              <a:ext uri="{FF2B5EF4-FFF2-40B4-BE49-F238E27FC236}">
                <a16:creationId xmlns:a16="http://schemas.microsoft.com/office/drawing/2014/main" id="{A4516BE6-7228-94F3-8A7A-1E37960B7528}"/>
              </a:ext>
            </a:extLst>
          </p:cNvPr>
          <p:cNvSpPr>
            <a:spLocks noGrp="1"/>
          </p:cNvSpPr>
          <p:nvPr>
            <p:ph type="body" sz="quarter" idx="43"/>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3588081C-BD44-BBE8-D377-92B62904A549}"/>
              </a:ext>
            </a:extLst>
          </p:cNvPr>
          <p:cNvSpPr>
            <a:spLocks noGrp="1"/>
          </p:cNvSpPr>
          <p:nvPr>
            <p:ph type="body" sz="quarter" idx="44" hasCustomPrompt="1"/>
          </p:nvPr>
        </p:nvSpPr>
        <p:spPr>
          <a:xfrm>
            <a:off x="8981446"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3" name="Picture Placeholder 15">
            <a:extLst>
              <a:ext uri="{FF2B5EF4-FFF2-40B4-BE49-F238E27FC236}">
                <a16:creationId xmlns:a16="http://schemas.microsoft.com/office/drawing/2014/main" id="{EA3D41BA-AEEA-96AC-53A8-EE9C4600C18F}"/>
              </a:ext>
            </a:extLst>
          </p:cNvPr>
          <p:cNvSpPr>
            <a:spLocks noGrp="1"/>
          </p:cNvSpPr>
          <p:nvPr>
            <p:ph type="pic" sz="quarter" idx="45" hasCustomPrompt="1"/>
          </p:nvPr>
        </p:nvSpPr>
        <p:spPr>
          <a:xfrm>
            <a:off x="551231"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4" name="Text Placeholder 12">
            <a:extLst>
              <a:ext uri="{FF2B5EF4-FFF2-40B4-BE49-F238E27FC236}">
                <a16:creationId xmlns:a16="http://schemas.microsoft.com/office/drawing/2014/main" id="{3166EF9B-1EAF-2D91-282C-4F324D7791B0}"/>
              </a:ext>
            </a:extLst>
          </p:cNvPr>
          <p:cNvSpPr>
            <a:spLocks noGrp="1"/>
          </p:cNvSpPr>
          <p:nvPr>
            <p:ph type="body" sz="quarter" idx="46"/>
          </p:nvPr>
        </p:nvSpPr>
        <p:spPr>
          <a:xfrm>
            <a:off x="55086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5" name="Text Placeholder 12">
            <a:extLst>
              <a:ext uri="{FF2B5EF4-FFF2-40B4-BE49-F238E27FC236}">
                <a16:creationId xmlns:a16="http://schemas.microsoft.com/office/drawing/2014/main" id="{07E14275-13C8-E05E-C524-07E8FDA5157C}"/>
              </a:ext>
            </a:extLst>
          </p:cNvPr>
          <p:cNvSpPr>
            <a:spLocks noGrp="1"/>
          </p:cNvSpPr>
          <p:nvPr>
            <p:ph type="body" sz="quarter" idx="47" hasCustomPrompt="1"/>
          </p:nvPr>
        </p:nvSpPr>
        <p:spPr>
          <a:xfrm>
            <a:off x="550862"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Picture Placeholder 15">
            <a:extLst>
              <a:ext uri="{FF2B5EF4-FFF2-40B4-BE49-F238E27FC236}">
                <a16:creationId xmlns:a16="http://schemas.microsoft.com/office/drawing/2014/main" id="{1CB67B3F-7653-7693-9A99-87EB4369E1B0}"/>
              </a:ext>
            </a:extLst>
          </p:cNvPr>
          <p:cNvSpPr>
            <a:spLocks noGrp="1"/>
          </p:cNvSpPr>
          <p:nvPr>
            <p:ph type="pic" sz="quarter" idx="48" hasCustomPrompt="1"/>
          </p:nvPr>
        </p:nvSpPr>
        <p:spPr>
          <a:xfrm>
            <a:off x="3359519"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7" name="Text Placeholder 12">
            <a:extLst>
              <a:ext uri="{FF2B5EF4-FFF2-40B4-BE49-F238E27FC236}">
                <a16:creationId xmlns:a16="http://schemas.microsoft.com/office/drawing/2014/main" id="{5633B343-3276-FFE0-E133-78FCC4586C5D}"/>
              </a:ext>
            </a:extLst>
          </p:cNvPr>
          <p:cNvSpPr>
            <a:spLocks noGrp="1"/>
          </p:cNvSpPr>
          <p:nvPr>
            <p:ph type="body" sz="quarter" idx="49"/>
          </p:nvPr>
        </p:nvSpPr>
        <p:spPr>
          <a:xfrm>
            <a:off x="3359151"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8" name="Text Placeholder 12">
            <a:extLst>
              <a:ext uri="{FF2B5EF4-FFF2-40B4-BE49-F238E27FC236}">
                <a16:creationId xmlns:a16="http://schemas.microsoft.com/office/drawing/2014/main" id="{C9B048A9-0972-A797-F369-1DE2D85AB2AF}"/>
              </a:ext>
            </a:extLst>
          </p:cNvPr>
          <p:cNvSpPr>
            <a:spLocks noGrp="1"/>
          </p:cNvSpPr>
          <p:nvPr>
            <p:ph type="body" sz="quarter" idx="50" hasCustomPrompt="1"/>
          </p:nvPr>
        </p:nvSpPr>
        <p:spPr>
          <a:xfrm>
            <a:off x="3359150"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Picture Placeholder 15">
            <a:extLst>
              <a:ext uri="{FF2B5EF4-FFF2-40B4-BE49-F238E27FC236}">
                <a16:creationId xmlns:a16="http://schemas.microsoft.com/office/drawing/2014/main" id="{EEE724BB-CF04-4BA5-3E97-50ABFDA075D5}"/>
              </a:ext>
            </a:extLst>
          </p:cNvPr>
          <p:cNvSpPr>
            <a:spLocks noGrp="1"/>
          </p:cNvSpPr>
          <p:nvPr>
            <p:ph type="pic" sz="quarter" idx="51" hasCustomPrompt="1"/>
          </p:nvPr>
        </p:nvSpPr>
        <p:spPr>
          <a:xfrm>
            <a:off x="6167437"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0" name="Text Placeholder 12">
            <a:extLst>
              <a:ext uri="{FF2B5EF4-FFF2-40B4-BE49-F238E27FC236}">
                <a16:creationId xmlns:a16="http://schemas.microsoft.com/office/drawing/2014/main" id="{4C60F514-6C86-508D-7B36-0F00CCFE330E}"/>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1" name="Text Placeholder 12">
            <a:extLst>
              <a:ext uri="{FF2B5EF4-FFF2-40B4-BE49-F238E27FC236}">
                <a16:creationId xmlns:a16="http://schemas.microsoft.com/office/drawing/2014/main" id="{619DCB73-639A-6611-985F-E7FF07FA9408}"/>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Picture Placeholder 15">
            <a:extLst>
              <a:ext uri="{FF2B5EF4-FFF2-40B4-BE49-F238E27FC236}">
                <a16:creationId xmlns:a16="http://schemas.microsoft.com/office/drawing/2014/main" id="{620D7DC7-38B5-58A0-4239-E47C805C654B}"/>
              </a:ext>
            </a:extLst>
          </p:cNvPr>
          <p:cNvSpPr>
            <a:spLocks noGrp="1"/>
          </p:cNvSpPr>
          <p:nvPr>
            <p:ph type="pic" sz="quarter" idx="54" hasCustomPrompt="1"/>
          </p:nvPr>
        </p:nvSpPr>
        <p:spPr>
          <a:xfrm>
            <a:off x="8981446"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3" name="Text Placeholder 12">
            <a:extLst>
              <a:ext uri="{FF2B5EF4-FFF2-40B4-BE49-F238E27FC236}">
                <a16:creationId xmlns:a16="http://schemas.microsoft.com/office/drawing/2014/main" id="{52AA6AB4-75D7-5FD8-94E1-0A3579B12732}"/>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4" name="Text Placeholder 12">
            <a:extLst>
              <a:ext uri="{FF2B5EF4-FFF2-40B4-BE49-F238E27FC236}">
                <a16:creationId xmlns:a16="http://schemas.microsoft.com/office/drawing/2014/main" id="{8852589B-60D7-C4CE-4B17-949DB1679A18}"/>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5" name="Text Placeholder 12">
            <a:extLst>
              <a:ext uri="{FF2B5EF4-FFF2-40B4-BE49-F238E27FC236}">
                <a16:creationId xmlns:a16="http://schemas.microsoft.com/office/drawing/2014/main" id="{0C143002-4A13-3C6F-6382-30ADD0C1B28B}"/>
              </a:ext>
            </a:extLst>
          </p:cNvPr>
          <p:cNvSpPr>
            <a:spLocks noGrp="1"/>
          </p:cNvSpPr>
          <p:nvPr>
            <p:ph type="body" sz="quarter" idx="57" hasCustomPrompt="1"/>
          </p:nvPr>
        </p:nvSpPr>
        <p:spPr>
          <a:xfrm>
            <a:off x="550862"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6" name="Text Placeholder 12">
            <a:extLst>
              <a:ext uri="{FF2B5EF4-FFF2-40B4-BE49-F238E27FC236}">
                <a16:creationId xmlns:a16="http://schemas.microsoft.com/office/drawing/2014/main" id="{FCAA7932-2491-E19F-F43E-926BEC1B4449}"/>
              </a:ext>
            </a:extLst>
          </p:cNvPr>
          <p:cNvSpPr>
            <a:spLocks noGrp="1"/>
          </p:cNvSpPr>
          <p:nvPr>
            <p:ph type="body" sz="quarter" idx="58" hasCustomPrompt="1"/>
          </p:nvPr>
        </p:nvSpPr>
        <p:spPr>
          <a:xfrm>
            <a:off x="3359150"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7" name="Text Placeholder 12">
            <a:extLst>
              <a:ext uri="{FF2B5EF4-FFF2-40B4-BE49-F238E27FC236}">
                <a16:creationId xmlns:a16="http://schemas.microsoft.com/office/drawing/2014/main" id="{6536A327-7419-C103-F6A2-9A088DBA02E3}"/>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8" name="Text Placeholder 12">
            <a:extLst>
              <a:ext uri="{FF2B5EF4-FFF2-40B4-BE49-F238E27FC236}">
                <a16:creationId xmlns:a16="http://schemas.microsoft.com/office/drawing/2014/main" id="{EECF5BC7-CFF8-A868-D488-9C551C4E632F}"/>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9" name="Text Placeholder 12">
            <a:extLst>
              <a:ext uri="{FF2B5EF4-FFF2-40B4-BE49-F238E27FC236}">
                <a16:creationId xmlns:a16="http://schemas.microsoft.com/office/drawing/2014/main" id="{729C4491-431E-BEC4-C554-D8B972A52B4D}"/>
              </a:ext>
            </a:extLst>
          </p:cNvPr>
          <p:cNvSpPr>
            <a:spLocks noGrp="1"/>
          </p:cNvSpPr>
          <p:nvPr>
            <p:ph type="body" sz="quarter" idx="61" hasCustomPrompt="1"/>
          </p:nvPr>
        </p:nvSpPr>
        <p:spPr>
          <a:xfrm>
            <a:off x="550862"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0" name="Text Placeholder 12">
            <a:extLst>
              <a:ext uri="{FF2B5EF4-FFF2-40B4-BE49-F238E27FC236}">
                <a16:creationId xmlns:a16="http://schemas.microsoft.com/office/drawing/2014/main" id="{DBA4C49A-79C9-62D6-952E-53593BA8FDF3}"/>
              </a:ext>
            </a:extLst>
          </p:cNvPr>
          <p:cNvSpPr>
            <a:spLocks noGrp="1"/>
          </p:cNvSpPr>
          <p:nvPr>
            <p:ph type="body" sz="quarter" idx="62" hasCustomPrompt="1"/>
          </p:nvPr>
        </p:nvSpPr>
        <p:spPr>
          <a:xfrm>
            <a:off x="3359150"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1" name="Text Placeholder 12">
            <a:extLst>
              <a:ext uri="{FF2B5EF4-FFF2-40B4-BE49-F238E27FC236}">
                <a16:creationId xmlns:a16="http://schemas.microsoft.com/office/drawing/2014/main" id="{7E41E13C-D5F5-BD38-259C-D1942D2200D9}"/>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2" name="Text Placeholder 12">
            <a:extLst>
              <a:ext uri="{FF2B5EF4-FFF2-40B4-BE49-F238E27FC236}">
                <a16:creationId xmlns:a16="http://schemas.microsoft.com/office/drawing/2014/main" id="{54C70E94-353C-A5EB-BD45-32DB6E8C78EF}"/>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40887259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2EA171D6-EAD7-2CF4-C438-37D4EBFC5887}"/>
              </a:ext>
            </a:extLst>
          </p:cNvPr>
          <p:cNvSpPr>
            <a:spLocks noGrp="1"/>
          </p:cNvSpPr>
          <p:nvPr>
            <p:ph type="pic" sz="quarter" idx="20" hasCustomPrompt="1"/>
          </p:nvPr>
        </p:nvSpPr>
        <p:spPr>
          <a:xfrm>
            <a:off x="551231" y="1815305"/>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9" name="Picture Placeholder 15">
            <a:extLst>
              <a:ext uri="{FF2B5EF4-FFF2-40B4-BE49-F238E27FC236}">
                <a16:creationId xmlns:a16="http://schemas.microsoft.com/office/drawing/2014/main" id="{D4E481C3-CC11-1CFB-201D-1B269ED03B3E}"/>
              </a:ext>
            </a:extLst>
          </p:cNvPr>
          <p:cNvSpPr>
            <a:spLocks noGrp="1"/>
          </p:cNvSpPr>
          <p:nvPr>
            <p:ph type="pic" sz="quarter" idx="27" hasCustomPrompt="1"/>
          </p:nvPr>
        </p:nvSpPr>
        <p:spPr>
          <a:xfrm>
            <a:off x="4301608" y="1816649"/>
            <a:ext cx="936258"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darg </a:t>
            </a:r>
            <a:br>
              <a:rPr lang="en-GB"/>
            </a:br>
            <a:r>
              <a:rPr lang="en-GB"/>
              <a:t>to insert  pictogram</a:t>
            </a:r>
          </a:p>
        </p:txBody>
      </p:sp>
      <p:sp>
        <p:nvSpPr>
          <p:cNvPr id="12" name="Picture Placeholder 15">
            <a:extLst>
              <a:ext uri="{FF2B5EF4-FFF2-40B4-BE49-F238E27FC236}">
                <a16:creationId xmlns:a16="http://schemas.microsoft.com/office/drawing/2014/main" id="{410FFDC6-EDC0-0D17-EA8F-1D63862DD171}"/>
              </a:ext>
            </a:extLst>
          </p:cNvPr>
          <p:cNvSpPr>
            <a:spLocks noGrp="1"/>
          </p:cNvSpPr>
          <p:nvPr>
            <p:ph type="pic" sz="quarter" idx="29" hasCustomPrompt="1"/>
          </p:nvPr>
        </p:nvSpPr>
        <p:spPr>
          <a:xfrm>
            <a:off x="8039099" y="1816892"/>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26" name="Text Placeholder 12">
            <a:extLst>
              <a:ext uri="{FF2B5EF4-FFF2-40B4-BE49-F238E27FC236}">
                <a16:creationId xmlns:a16="http://schemas.microsoft.com/office/drawing/2014/main" id="{67AA24BF-B3A5-DD0B-0D78-5383ECD9EE5A}"/>
              </a:ext>
            </a:extLst>
          </p:cNvPr>
          <p:cNvSpPr>
            <a:spLocks noGrp="1"/>
          </p:cNvSpPr>
          <p:nvPr>
            <p:ph type="body" sz="quarter" idx="32"/>
          </p:nvPr>
        </p:nvSpPr>
        <p:spPr>
          <a:xfrm>
            <a:off x="550864" y="3429000"/>
            <a:ext cx="3204000" cy="1981200"/>
          </a:xfr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p:txBody>
      </p:sp>
      <p:sp>
        <p:nvSpPr>
          <p:cNvPr id="27" name="Text Placeholder 12">
            <a:extLst>
              <a:ext uri="{FF2B5EF4-FFF2-40B4-BE49-F238E27FC236}">
                <a16:creationId xmlns:a16="http://schemas.microsoft.com/office/drawing/2014/main" id="{464A1211-D215-C620-96FA-3D66903DC37D}"/>
              </a:ext>
            </a:extLst>
          </p:cNvPr>
          <p:cNvSpPr>
            <a:spLocks noGrp="1"/>
          </p:cNvSpPr>
          <p:nvPr>
            <p:ph type="body" sz="quarter" idx="15"/>
          </p:nvPr>
        </p:nvSpPr>
        <p:spPr>
          <a:xfrm>
            <a:off x="4295775"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28" name="Text Placeholder 12">
            <a:extLst>
              <a:ext uri="{FF2B5EF4-FFF2-40B4-BE49-F238E27FC236}">
                <a16:creationId xmlns:a16="http://schemas.microsoft.com/office/drawing/2014/main" id="{F41D264A-B19D-8A77-DA15-A85BB03AA289}"/>
              </a:ext>
            </a:extLst>
          </p:cNvPr>
          <p:cNvSpPr>
            <a:spLocks noGrp="1"/>
          </p:cNvSpPr>
          <p:nvPr>
            <p:ph type="body" sz="quarter" idx="16"/>
          </p:nvPr>
        </p:nvSpPr>
        <p:spPr>
          <a:xfrm>
            <a:off x="8040688"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8D88CA9E-AAA3-F90B-4017-BA2199A957EC}"/>
              </a:ext>
            </a:extLst>
          </p:cNvPr>
          <p:cNvSpPr>
            <a:spLocks noGrp="1"/>
          </p:cNvSpPr>
          <p:nvPr>
            <p:ph type="body" sz="quarter" idx="33" hasCustomPrompt="1"/>
          </p:nvPr>
        </p:nvSpPr>
        <p:spPr>
          <a:xfrm>
            <a:off x="550861" y="3068638"/>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E1592742-5192-2442-D2D1-C93A811139F1}"/>
              </a:ext>
            </a:extLst>
          </p:cNvPr>
          <p:cNvSpPr>
            <a:spLocks noGrp="1"/>
          </p:cNvSpPr>
          <p:nvPr>
            <p:ph type="body" sz="quarter" idx="39" hasCustomPrompt="1"/>
          </p:nvPr>
        </p:nvSpPr>
        <p:spPr>
          <a:xfrm>
            <a:off x="4294188"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8" name="Text Placeholder 12">
            <a:extLst>
              <a:ext uri="{FF2B5EF4-FFF2-40B4-BE49-F238E27FC236}">
                <a16:creationId xmlns:a16="http://schemas.microsoft.com/office/drawing/2014/main" id="{9F750E87-C1CF-4852-E1FB-CCD23D7D194D}"/>
              </a:ext>
            </a:extLst>
          </p:cNvPr>
          <p:cNvSpPr>
            <a:spLocks noGrp="1"/>
          </p:cNvSpPr>
          <p:nvPr>
            <p:ph type="body" sz="quarter" idx="41" hasCustomPrompt="1"/>
          </p:nvPr>
        </p:nvSpPr>
        <p:spPr>
          <a:xfrm>
            <a:off x="8039099"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1249329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ttern - Agenda">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2632-8F02-C7D9-5AF7-6BEC26E5C184}"/>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dark, lit, white, light&#10;&#10;Description automatically generated">
            <a:extLst>
              <a:ext uri="{FF2B5EF4-FFF2-40B4-BE49-F238E27FC236}">
                <a16:creationId xmlns:a16="http://schemas.microsoft.com/office/drawing/2014/main" id="{0F9FE3F0-D6BD-926A-6E2D-B032C03D6E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4151312" cy="6858000"/>
          </a:xfrm>
          <a:prstGeom prst="rect">
            <a:avLst/>
          </a:prstGeom>
        </p:spPr>
      </p:pic>
      <p:sp>
        <p:nvSpPr>
          <p:cNvPr id="4" name="Text Placeholder 12">
            <a:extLst>
              <a:ext uri="{FF2B5EF4-FFF2-40B4-BE49-F238E27FC236}">
                <a16:creationId xmlns:a16="http://schemas.microsoft.com/office/drawing/2014/main" id="{582C109F-2D11-753A-150B-0B8497334DCF}"/>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
        <p:nvSpPr>
          <p:cNvPr id="5" name="Text Placeholder 9">
            <a:extLst>
              <a:ext uri="{FF2B5EF4-FFF2-40B4-BE49-F238E27FC236}">
                <a16:creationId xmlns:a16="http://schemas.microsoft.com/office/drawing/2014/main" id="{224AB23C-E3D6-F803-06B5-69DFB7686EE0}"/>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gn="l">
              <a:lnSpc>
                <a:spcPct val="90000"/>
              </a:lnSpc>
              <a:buNone/>
              <a:defRPr sz="1600">
                <a:solidFill>
                  <a:schemeClr val="accent1"/>
                </a:solidFill>
                <a:latin typeface="+mj-lt"/>
              </a:defRPr>
            </a:lvl1pPr>
          </a:lstStyle>
          <a:p>
            <a:pPr lvl="0"/>
            <a:r>
              <a:rPr lang="en-US"/>
              <a:t>Section 1 Avenir Pro 16pt</a:t>
            </a:r>
            <a:endParaRPr lang="en-GB"/>
          </a:p>
        </p:txBody>
      </p:sp>
      <p:sp>
        <p:nvSpPr>
          <p:cNvPr id="7" name="Text Placeholder 12">
            <a:extLst>
              <a:ext uri="{FF2B5EF4-FFF2-40B4-BE49-F238E27FC236}">
                <a16:creationId xmlns:a16="http://schemas.microsoft.com/office/drawing/2014/main" id="{CFD8C161-6DEE-44CA-4816-C87D49235C5B}"/>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pic>
        <p:nvPicPr>
          <p:cNvPr id="8" name="Graphic 7">
            <a:extLst>
              <a:ext uri="{FF2B5EF4-FFF2-40B4-BE49-F238E27FC236}">
                <a16:creationId xmlns:a16="http://schemas.microsoft.com/office/drawing/2014/main" id="{683B4F17-A8E8-06EC-5129-E0F19DCF3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
        <p:nvSpPr>
          <p:cNvPr id="9" name="Rectangle 8">
            <a:extLst>
              <a:ext uri="{FF2B5EF4-FFF2-40B4-BE49-F238E27FC236}">
                <a16:creationId xmlns:a16="http://schemas.microsoft.com/office/drawing/2014/main" id="{03DD3E6B-206F-FAC6-8C8E-DDA4D7EBEFC4}"/>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EE60A789-4D6E-30A6-6DA8-9F305B73A5EE}"/>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1" name="Text Placeholder 12">
            <a:extLst>
              <a:ext uri="{FF2B5EF4-FFF2-40B4-BE49-F238E27FC236}">
                <a16:creationId xmlns:a16="http://schemas.microsoft.com/office/drawing/2014/main" id="{8FDC29EA-BD5F-116B-F30C-12BEC33CA6C7}"/>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2" name="Text Placeholder 9">
            <a:extLst>
              <a:ext uri="{FF2B5EF4-FFF2-40B4-BE49-F238E27FC236}">
                <a16:creationId xmlns:a16="http://schemas.microsoft.com/office/drawing/2014/main" id="{EF6F2E8C-B48C-517A-F065-06A432F6B013}"/>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3" name="Text Placeholder 12">
            <a:extLst>
              <a:ext uri="{FF2B5EF4-FFF2-40B4-BE49-F238E27FC236}">
                <a16:creationId xmlns:a16="http://schemas.microsoft.com/office/drawing/2014/main" id="{B58126D8-98A4-E17B-3B84-3EF5242D4F47}"/>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4" name="Text Placeholder 9">
            <a:extLst>
              <a:ext uri="{FF2B5EF4-FFF2-40B4-BE49-F238E27FC236}">
                <a16:creationId xmlns:a16="http://schemas.microsoft.com/office/drawing/2014/main" id="{1ED0FCF5-1C60-5F8D-1027-F4241D9D40C9}"/>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5" name="Text Placeholder 12">
            <a:extLst>
              <a:ext uri="{FF2B5EF4-FFF2-40B4-BE49-F238E27FC236}">
                <a16:creationId xmlns:a16="http://schemas.microsoft.com/office/drawing/2014/main" id="{2F51B631-62B9-E5D7-35B4-08C03D9E119C}"/>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6" name="Text Placeholder 9">
            <a:extLst>
              <a:ext uri="{FF2B5EF4-FFF2-40B4-BE49-F238E27FC236}">
                <a16:creationId xmlns:a16="http://schemas.microsoft.com/office/drawing/2014/main" id="{6FD95A7C-52F7-427C-6DAA-139846B0A18A}"/>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7" name="Text Placeholder 12">
            <a:extLst>
              <a:ext uri="{FF2B5EF4-FFF2-40B4-BE49-F238E27FC236}">
                <a16:creationId xmlns:a16="http://schemas.microsoft.com/office/drawing/2014/main" id="{D6B49BD4-FB4C-945A-3BF6-5556BE3A5884}"/>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18" name="Text Placeholder 9">
            <a:extLst>
              <a:ext uri="{FF2B5EF4-FFF2-40B4-BE49-F238E27FC236}">
                <a16:creationId xmlns:a16="http://schemas.microsoft.com/office/drawing/2014/main" id="{DB0B9DAF-4055-427C-BA9A-F9FEEC716659}"/>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19" name="Text Placeholder 12">
            <a:extLst>
              <a:ext uri="{FF2B5EF4-FFF2-40B4-BE49-F238E27FC236}">
                <a16:creationId xmlns:a16="http://schemas.microsoft.com/office/drawing/2014/main" id="{70F189EA-FAF1-C6C0-ABC6-612C2429F9DC}"/>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0" name="Text Placeholder 9">
            <a:extLst>
              <a:ext uri="{FF2B5EF4-FFF2-40B4-BE49-F238E27FC236}">
                <a16:creationId xmlns:a16="http://schemas.microsoft.com/office/drawing/2014/main" id="{1EA17E92-77BD-2660-1A92-015C5AC74FFA}"/>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1" name="Text Placeholder 12">
            <a:extLst>
              <a:ext uri="{FF2B5EF4-FFF2-40B4-BE49-F238E27FC236}">
                <a16:creationId xmlns:a16="http://schemas.microsoft.com/office/drawing/2014/main" id="{AC1C5F36-D24C-AD20-707D-F2ABF9DC9024}"/>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2" name="Text Placeholder 9">
            <a:extLst>
              <a:ext uri="{FF2B5EF4-FFF2-40B4-BE49-F238E27FC236}">
                <a16:creationId xmlns:a16="http://schemas.microsoft.com/office/drawing/2014/main" id="{E97F85AC-D9A9-B403-3E8B-0345C43DA801}"/>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3" name="Text Placeholder 12">
            <a:extLst>
              <a:ext uri="{FF2B5EF4-FFF2-40B4-BE49-F238E27FC236}">
                <a16:creationId xmlns:a16="http://schemas.microsoft.com/office/drawing/2014/main" id="{EA8F6877-7E4F-A612-0E1C-CD9D336CC235}"/>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4" name="Text Placeholder 9">
            <a:extLst>
              <a:ext uri="{FF2B5EF4-FFF2-40B4-BE49-F238E27FC236}">
                <a16:creationId xmlns:a16="http://schemas.microsoft.com/office/drawing/2014/main" id="{42697E96-0219-044B-9462-5A15DE9F4A76}"/>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5" name="Text Placeholder 12">
            <a:extLst>
              <a:ext uri="{FF2B5EF4-FFF2-40B4-BE49-F238E27FC236}">
                <a16:creationId xmlns:a16="http://schemas.microsoft.com/office/drawing/2014/main" id="{EDACB4B8-ABDB-9C18-1309-C8397CDBC34D}"/>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6" name="Text Placeholder 9">
            <a:extLst>
              <a:ext uri="{FF2B5EF4-FFF2-40B4-BE49-F238E27FC236}">
                <a16:creationId xmlns:a16="http://schemas.microsoft.com/office/drawing/2014/main" id="{5BDC3638-D2E4-2CA2-B482-5F445F322F81}"/>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7" name="Text Placeholder 12">
            <a:extLst>
              <a:ext uri="{FF2B5EF4-FFF2-40B4-BE49-F238E27FC236}">
                <a16:creationId xmlns:a16="http://schemas.microsoft.com/office/drawing/2014/main" id="{D7276912-87AB-3D95-DBD5-BE1EC2F3CF6E}"/>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28" name="Text Placeholder 9">
            <a:extLst>
              <a:ext uri="{FF2B5EF4-FFF2-40B4-BE49-F238E27FC236}">
                <a16:creationId xmlns:a16="http://schemas.microsoft.com/office/drawing/2014/main" id="{05321EE3-008C-9A2C-C9F4-7656D161F1BB}"/>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29" name="Text Placeholder 12">
            <a:extLst>
              <a:ext uri="{FF2B5EF4-FFF2-40B4-BE49-F238E27FC236}">
                <a16:creationId xmlns:a16="http://schemas.microsoft.com/office/drawing/2014/main" id="{E23C8ADD-B068-2D01-D971-A7BAB0A42D06}"/>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0" name="Text Placeholder 9">
            <a:extLst>
              <a:ext uri="{FF2B5EF4-FFF2-40B4-BE49-F238E27FC236}">
                <a16:creationId xmlns:a16="http://schemas.microsoft.com/office/drawing/2014/main" id="{10E63031-72D7-BF94-8472-58823FAFFCC1}"/>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1" name="Text Placeholder 12">
            <a:extLst>
              <a:ext uri="{FF2B5EF4-FFF2-40B4-BE49-F238E27FC236}">
                <a16:creationId xmlns:a16="http://schemas.microsoft.com/office/drawing/2014/main" id="{2276196C-5B63-4F79-6C91-AE4AB3BE34ED}"/>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Tree>
    <p:extLst>
      <p:ext uri="{BB962C8B-B14F-4D97-AF65-F5344CB8AC3E}">
        <p14:creationId xmlns:p14="http://schemas.microsoft.com/office/powerpoint/2010/main" val="38792760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ight Image - Agenda">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4E2632-8F02-C7D9-5AF7-6BEC26E5C184}"/>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460A8DC2-35E5-122C-4093-0CB894A5D697}"/>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center icon to insert light image</a:t>
            </a:r>
          </a:p>
        </p:txBody>
      </p:sp>
      <p:sp>
        <p:nvSpPr>
          <p:cNvPr id="8" name="Text Placeholder 9">
            <a:extLst>
              <a:ext uri="{FF2B5EF4-FFF2-40B4-BE49-F238E27FC236}">
                <a16:creationId xmlns:a16="http://schemas.microsoft.com/office/drawing/2014/main" id="{29FAF35B-2ED4-D537-2CBC-679AE67EE6C1}"/>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 Avenir Pro 16pt</a:t>
            </a:r>
            <a:endParaRPr lang="en-GB"/>
          </a:p>
        </p:txBody>
      </p:sp>
      <p:sp>
        <p:nvSpPr>
          <p:cNvPr id="9" name="Text Placeholder 12">
            <a:extLst>
              <a:ext uri="{FF2B5EF4-FFF2-40B4-BE49-F238E27FC236}">
                <a16:creationId xmlns:a16="http://schemas.microsoft.com/office/drawing/2014/main" id="{23B40A7F-5AE1-5AC4-16CC-DA9E88A61485}"/>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sp>
        <p:nvSpPr>
          <p:cNvPr id="11" name="Rectangle 10">
            <a:extLst>
              <a:ext uri="{FF2B5EF4-FFF2-40B4-BE49-F238E27FC236}">
                <a16:creationId xmlns:a16="http://schemas.microsoft.com/office/drawing/2014/main" id="{7DF3D335-952A-E773-05C6-D90DC09E72CD}"/>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9">
            <a:extLst>
              <a:ext uri="{FF2B5EF4-FFF2-40B4-BE49-F238E27FC236}">
                <a16:creationId xmlns:a16="http://schemas.microsoft.com/office/drawing/2014/main" id="{B6B5DFED-7647-0C9C-FF5A-980FF7F61F21}"/>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3" name="Text Placeholder 12">
            <a:extLst>
              <a:ext uri="{FF2B5EF4-FFF2-40B4-BE49-F238E27FC236}">
                <a16:creationId xmlns:a16="http://schemas.microsoft.com/office/drawing/2014/main" id="{5AEDF268-A16E-392A-A38C-932CA3DA19C8}"/>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4" name="Text Placeholder 9">
            <a:extLst>
              <a:ext uri="{FF2B5EF4-FFF2-40B4-BE49-F238E27FC236}">
                <a16:creationId xmlns:a16="http://schemas.microsoft.com/office/drawing/2014/main" id="{99EC5CF4-0A45-7231-2C85-32BB9F0453B7}"/>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5" name="Text Placeholder 12">
            <a:extLst>
              <a:ext uri="{FF2B5EF4-FFF2-40B4-BE49-F238E27FC236}">
                <a16:creationId xmlns:a16="http://schemas.microsoft.com/office/drawing/2014/main" id="{B174E7E9-2FE4-7461-5B13-B5FC955FFAEC}"/>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6" name="Text Placeholder 9">
            <a:extLst>
              <a:ext uri="{FF2B5EF4-FFF2-40B4-BE49-F238E27FC236}">
                <a16:creationId xmlns:a16="http://schemas.microsoft.com/office/drawing/2014/main" id="{43D53C35-7B0A-5827-3E29-6CEC9AA2DD9E}"/>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7" name="Text Placeholder 12">
            <a:extLst>
              <a:ext uri="{FF2B5EF4-FFF2-40B4-BE49-F238E27FC236}">
                <a16:creationId xmlns:a16="http://schemas.microsoft.com/office/drawing/2014/main" id="{AE819C7B-BB25-3FA5-219F-C6E56BFB07C2}"/>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8" name="Text Placeholder 9">
            <a:extLst>
              <a:ext uri="{FF2B5EF4-FFF2-40B4-BE49-F238E27FC236}">
                <a16:creationId xmlns:a16="http://schemas.microsoft.com/office/drawing/2014/main" id="{B1C6517C-6CD7-9A15-83C4-0C815BE566B3}"/>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9" name="Text Placeholder 12">
            <a:extLst>
              <a:ext uri="{FF2B5EF4-FFF2-40B4-BE49-F238E27FC236}">
                <a16:creationId xmlns:a16="http://schemas.microsoft.com/office/drawing/2014/main" id="{6E1C68AA-7188-8B61-B1E8-F3622A628BD9}"/>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20" name="Text Placeholder 9">
            <a:extLst>
              <a:ext uri="{FF2B5EF4-FFF2-40B4-BE49-F238E27FC236}">
                <a16:creationId xmlns:a16="http://schemas.microsoft.com/office/drawing/2014/main" id="{0B9EFD6F-156E-4DFC-7D58-F0EFA92A24AA}"/>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21" name="Text Placeholder 12">
            <a:extLst>
              <a:ext uri="{FF2B5EF4-FFF2-40B4-BE49-F238E27FC236}">
                <a16:creationId xmlns:a16="http://schemas.microsoft.com/office/drawing/2014/main" id="{3DBF1F67-9877-94F8-BEA4-41153A6C0769}"/>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2" name="Text Placeholder 9">
            <a:extLst>
              <a:ext uri="{FF2B5EF4-FFF2-40B4-BE49-F238E27FC236}">
                <a16:creationId xmlns:a16="http://schemas.microsoft.com/office/drawing/2014/main" id="{A54438EC-BB31-4EB7-9778-FF0A011295FE}"/>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3" name="Text Placeholder 12">
            <a:extLst>
              <a:ext uri="{FF2B5EF4-FFF2-40B4-BE49-F238E27FC236}">
                <a16:creationId xmlns:a16="http://schemas.microsoft.com/office/drawing/2014/main" id="{C6015995-C040-395B-8F49-FB86ACC997F3}"/>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4" name="Text Placeholder 9">
            <a:extLst>
              <a:ext uri="{FF2B5EF4-FFF2-40B4-BE49-F238E27FC236}">
                <a16:creationId xmlns:a16="http://schemas.microsoft.com/office/drawing/2014/main" id="{00942916-9629-80F6-AC6A-8ED53F51D003}"/>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5" name="Text Placeholder 12">
            <a:extLst>
              <a:ext uri="{FF2B5EF4-FFF2-40B4-BE49-F238E27FC236}">
                <a16:creationId xmlns:a16="http://schemas.microsoft.com/office/drawing/2014/main" id="{DC377951-7E09-434C-3CA1-FC24EC03978D}"/>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6" name="Text Placeholder 9">
            <a:extLst>
              <a:ext uri="{FF2B5EF4-FFF2-40B4-BE49-F238E27FC236}">
                <a16:creationId xmlns:a16="http://schemas.microsoft.com/office/drawing/2014/main" id="{6B0284CB-4F49-F10E-B66C-A889CD0680FC}"/>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7" name="Text Placeholder 12">
            <a:extLst>
              <a:ext uri="{FF2B5EF4-FFF2-40B4-BE49-F238E27FC236}">
                <a16:creationId xmlns:a16="http://schemas.microsoft.com/office/drawing/2014/main" id="{17183C7B-B72F-664B-6C57-F54186596EE5}"/>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8" name="Text Placeholder 9">
            <a:extLst>
              <a:ext uri="{FF2B5EF4-FFF2-40B4-BE49-F238E27FC236}">
                <a16:creationId xmlns:a16="http://schemas.microsoft.com/office/drawing/2014/main" id="{DCABEF20-8905-AC9B-3895-64C2CF54F44E}"/>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9" name="Text Placeholder 12">
            <a:extLst>
              <a:ext uri="{FF2B5EF4-FFF2-40B4-BE49-F238E27FC236}">
                <a16:creationId xmlns:a16="http://schemas.microsoft.com/office/drawing/2014/main" id="{19F03FD3-2CA8-B8D3-C2B1-63B6952D3CC6}"/>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30" name="Text Placeholder 9">
            <a:extLst>
              <a:ext uri="{FF2B5EF4-FFF2-40B4-BE49-F238E27FC236}">
                <a16:creationId xmlns:a16="http://schemas.microsoft.com/office/drawing/2014/main" id="{CFAC3BA0-1BFE-BD36-97E8-7B9AFC97C5AB}"/>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31" name="Text Placeholder 12">
            <a:extLst>
              <a:ext uri="{FF2B5EF4-FFF2-40B4-BE49-F238E27FC236}">
                <a16:creationId xmlns:a16="http://schemas.microsoft.com/office/drawing/2014/main" id="{517A058D-52DC-2B72-8F49-AFA7235EFFA5}"/>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2" name="Text Placeholder 9">
            <a:extLst>
              <a:ext uri="{FF2B5EF4-FFF2-40B4-BE49-F238E27FC236}">
                <a16:creationId xmlns:a16="http://schemas.microsoft.com/office/drawing/2014/main" id="{565CFB2E-2B49-CF4D-BA50-38DAE20F71C0}"/>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3" name="Text Placeholder 12">
            <a:extLst>
              <a:ext uri="{FF2B5EF4-FFF2-40B4-BE49-F238E27FC236}">
                <a16:creationId xmlns:a16="http://schemas.microsoft.com/office/drawing/2014/main" id="{0D017032-F096-B22C-C6FA-B16A61A5A04B}"/>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
        <p:nvSpPr>
          <p:cNvPr id="3" name="Text Placeholder 12">
            <a:extLst>
              <a:ext uri="{FF2B5EF4-FFF2-40B4-BE49-F238E27FC236}">
                <a16:creationId xmlns:a16="http://schemas.microsoft.com/office/drawing/2014/main" id="{4C11C650-3EE9-B1D4-9C29-2E854BF6BDB3}"/>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Tree>
    <p:extLst>
      <p:ext uri="{BB962C8B-B14F-4D97-AF65-F5344CB8AC3E}">
        <p14:creationId xmlns:p14="http://schemas.microsoft.com/office/powerpoint/2010/main" val="3225768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rk Image - Agenda">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0A8DC2-35E5-122C-4093-0CB894A5D697}"/>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center icon to insert dark image</a:t>
            </a:r>
          </a:p>
        </p:txBody>
      </p:sp>
      <p:sp>
        <p:nvSpPr>
          <p:cNvPr id="2" name="Text Placeholder 9">
            <a:extLst>
              <a:ext uri="{FF2B5EF4-FFF2-40B4-BE49-F238E27FC236}">
                <a16:creationId xmlns:a16="http://schemas.microsoft.com/office/drawing/2014/main" id="{904DD49F-7200-BFF1-2A10-BA03C16B477D}"/>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 Avenir Pro 16pt</a:t>
            </a:r>
            <a:endParaRPr lang="en-GB"/>
          </a:p>
        </p:txBody>
      </p:sp>
      <p:sp>
        <p:nvSpPr>
          <p:cNvPr id="8" name="Text Placeholder 12">
            <a:extLst>
              <a:ext uri="{FF2B5EF4-FFF2-40B4-BE49-F238E27FC236}">
                <a16:creationId xmlns:a16="http://schemas.microsoft.com/office/drawing/2014/main" id="{24254A76-548D-ABB9-7DB9-02B84510A9FE}"/>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sp>
        <p:nvSpPr>
          <p:cNvPr id="9" name="Rectangle 8">
            <a:extLst>
              <a:ext uri="{FF2B5EF4-FFF2-40B4-BE49-F238E27FC236}">
                <a16:creationId xmlns:a16="http://schemas.microsoft.com/office/drawing/2014/main" id="{85A22E35-39E8-D8C8-8792-D2A6F234BDB2}"/>
              </a:ext>
            </a:extLst>
          </p:cNvPr>
          <p:cNvSpPr/>
          <p:nvPr userDrawn="1"/>
        </p:nvSpPr>
        <p:spPr>
          <a:xfrm>
            <a:off x="10848975" y="6308725"/>
            <a:ext cx="1343025" cy="54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9">
            <a:extLst>
              <a:ext uri="{FF2B5EF4-FFF2-40B4-BE49-F238E27FC236}">
                <a16:creationId xmlns:a16="http://schemas.microsoft.com/office/drawing/2014/main" id="{8700E4EA-ED53-6710-2381-295DD293E1B6}"/>
              </a:ext>
            </a:extLst>
          </p:cNvPr>
          <p:cNvSpPr>
            <a:spLocks noGrp="1"/>
          </p:cNvSpPr>
          <p:nvPr>
            <p:ph type="body" sz="quarter" idx="22"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2  Avenir Pro 16pt</a:t>
            </a:r>
            <a:endParaRPr lang="en-GB"/>
          </a:p>
        </p:txBody>
      </p:sp>
      <p:sp>
        <p:nvSpPr>
          <p:cNvPr id="12" name="Text Placeholder 12">
            <a:extLst>
              <a:ext uri="{FF2B5EF4-FFF2-40B4-BE49-F238E27FC236}">
                <a16:creationId xmlns:a16="http://schemas.microsoft.com/office/drawing/2014/main" id="{920ABA3B-52CD-F2D5-2E66-010C70068C27}"/>
              </a:ext>
            </a:extLst>
          </p:cNvPr>
          <p:cNvSpPr>
            <a:spLocks noGrp="1"/>
          </p:cNvSpPr>
          <p:nvPr>
            <p:ph type="body" sz="quarter" idx="23"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3" name="Text Placeholder 9">
            <a:extLst>
              <a:ext uri="{FF2B5EF4-FFF2-40B4-BE49-F238E27FC236}">
                <a16:creationId xmlns:a16="http://schemas.microsoft.com/office/drawing/2014/main" id="{40AA1C17-5F97-8BDE-202D-2E9DF90F82C0}"/>
              </a:ext>
            </a:extLst>
          </p:cNvPr>
          <p:cNvSpPr>
            <a:spLocks noGrp="1"/>
          </p:cNvSpPr>
          <p:nvPr>
            <p:ph type="body" sz="quarter" idx="24"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3 Avenir Pro 16pt</a:t>
            </a:r>
            <a:endParaRPr lang="en-GB"/>
          </a:p>
        </p:txBody>
      </p:sp>
      <p:sp>
        <p:nvSpPr>
          <p:cNvPr id="14" name="Text Placeholder 12">
            <a:extLst>
              <a:ext uri="{FF2B5EF4-FFF2-40B4-BE49-F238E27FC236}">
                <a16:creationId xmlns:a16="http://schemas.microsoft.com/office/drawing/2014/main" id="{AFE6F300-51E6-251C-C58E-2F1A1B2E0F61}"/>
              </a:ext>
            </a:extLst>
          </p:cNvPr>
          <p:cNvSpPr>
            <a:spLocks noGrp="1"/>
          </p:cNvSpPr>
          <p:nvPr>
            <p:ph type="body" sz="quarter" idx="25"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5" name="Text Placeholder 9">
            <a:extLst>
              <a:ext uri="{FF2B5EF4-FFF2-40B4-BE49-F238E27FC236}">
                <a16:creationId xmlns:a16="http://schemas.microsoft.com/office/drawing/2014/main" id="{0DB1E516-D75C-258D-154F-FF5BF0059DB4}"/>
              </a:ext>
            </a:extLst>
          </p:cNvPr>
          <p:cNvSpPr>
            <a:spLocks noGrp="1"/>
          </p:cNvSpPr>
          <p:nvPr>
            <p:ph type="body" sz="quarter" idx="26"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4 Avenir Pro 16pt</a:t>
            </a:r>
            <a:endParaRPr lang="en-GB"/>
          </a:p>
        </p:txBody>
      </p:sp>
      <p:sp>
        <p:nvSpPr>
          <p:cNvPr id="16" name="Text Placeholder 12">
            <a:extLst>
              <a:ext uri="{FF2B5EF4-FFF2-40B4-BE49-F238E27FC236}">
                <a16:creationId xmlns:a16="http://schemas.microsoft.com/office/drawing/2014/main" id="{A95DC8E2-952F-574D-9B03-7B60870706F6}"/>
              </a:ext>
            </a:extLst>
          </p:cNvPr>
          <p:cNvSpPr>
            <a:spLocks noGrp="1"/>
          </p:cNvSpPr>
          <p:nvPr>
            <p:ph type="body" sz="quarter" idx="27"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7" name="Text Placeholder 9">
            <a:extLst>
              <a:ext uri="{FF2B5EF4-FFF2-40B4-BE49-F238E27FC236}">
                <a16:creationId xmlns:a16="http://schemas.microsoft.com/office/drawing/2014/main" id="{BA242158-90C6-8EDC-88DD-5C85A923BFA3}"/>
              </a:ext>
            </a:extLst>
          </p:cNvPr>
          <p:cNvSpPr>
            <a:spLocks noGrp="1"/>
          </p:cNvSpPr>
          <p:nvPr>
            <p:ph type="body" sz="quarter" idx="28"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5 Avenir Pro 16pt</a:t>
            </a:r>
            <a:endParaRPr lang="en-GB"/>
          </a:p>
        </p:txBody>
      </p:sp>
      <p:sp>
        <p:nvSpPr>
          <p:cNvPr id="18" name="Text Placeholder 12">
            <a:extLst>
              <a:ext uri="{FF2B5EF4-FFF2-40B4-BE49-F238E27FC236}">
                <a16:creationId xmlns:a16="http://schemas.microsoft.com/office/drawing/2014/main" id="{6B2717EA-181E-5681-4CFD-B938554C56EA}"/>
              </a:ext>
            </a:extLst>
          </p:cNvPr>
          <p:cNvSpPr>
            <a:spLocks noGrp="1"/>
          </p:cNvSpPr>
          <p:nvPr>
            <p:ph type="body" sz="quarter" idx="29"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19" name="Text Placeholder 9">
            <a:extLst>
              <a:ext uri="{FF2B5EF4-FFF2-40B4-BE49-F238E27FC236}">
                <a16:creationId xmlns:a16="http://schemas.microsoft.com/office/drawing/2014/main" id="{BBB43BEB-F2E3-4729-E3C4-033B9D038770}"/>
              </a:ext>
            </a:extLst>
          </p:cNvPr>
          <p:cNvSpPr>
            <a:spLocks noGrp="1"/>
          </p:cNvSpPr>
          <p:nvPr>
            <p:ph type="body" sz="quarter" idx="30"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6 Avenir Pro 16pt</a:t>
            </a:r>
            <a:endParaRPr lang="en-GB"/>
          </a:p>
        </p:txBody>
      </p:sp>
      <p:sp>
        <p:nvSpPr>
          <p:cNvPr id="20" name="Text Placeholder 12">
            <a:extLst>
              <a:ext uri="{FF2B5EF4-FFF2-40B4-BE49-F238E27FC236}">
                <a16:creationId xmlns:a16="http://schemas.microsoft.com/office/drawing/2014/main" id="{DBA53FB6-1E59-A28B-7E3C-6372413C180F}"/>
              </a:ext>
            </a:extLst>
          </p:cNvPr>
          <p:cNvSpPr>
            <a:spLocks noGrp="1"/>
          </p:cNvSpPr>
          <p:nvPr>
            <p:ph type="body" sz="quarter" idx="31"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1" name="Text Placeholder 9">
            <a:extLst>
              <a:ext uri="{FF2B5EF4-FFF2-40B4-BE49-F238E27FC236}">
                <a16:creationId xmlns:a16="http://schemas.microsoft.com/office/drawing/2014/main" id="{F13B60C7-A30D-3E17-E546-058B3168FBCE}"/>
              </a:ext>
            </a:extLst>
          </p:cNvPr>
          <p:cNvSpPr>
            <a:spLocks noGrp="1"/>
          </p:cNvSpPr>
          <p:nvPr>
            <p:ph type="body" sz="quarter" idx="32"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7 Avenir Pro 16pt</a:t>
            </a:r>
            <a:endParaRPr lang="en-GB"/>
          </a:p>
        </p:txBody>
      </p:sp>
      <p:sp>
        <p:nvSpPr>
          <p:cNvPr id="22" name="Text Placeholder 12">
            <a:extLst>
              <a:ext uri="{FF2B5EF4-FFF2-40B4-BE49-F238E27FC236}">
                <a16:creationId xmlns:a16="http://schemas.microsoft.com/office/drawing/2014/main" id="{7F5E6EBC-119E-E644-4C5C-BFD61EBE17EA}"/>
              </a:ext>
            </a:extLst>
          </p:cNvPr>
          <p:cNvSpPr>
            <a:spLocks noGrp="1"/>
          </p:cNvSpPr>
          <p:nvPr>
            <p:ph type="body" sz="quarter" idx="33"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3" name="Text Placeholder 9">
            <a:extLst>
              <a:ext uri="{FF2B5EF4-FFF2-40B4-BE49-F238E27FC236}">
                <a16:creationId xmlns:a16="http://schemas.microsoft.com/office/drawing/2014/main" id="{401DECB5-DEB3-E4A4-2232-6F1F2D88A5D8}"/>
              </a:ext>
            </a:extLst>
          </p:cNvPr>
          <p:cNvSpPr>
            <a:spLocks noGrp="1"/>
          </p:cNvSpPr>
          <p:nvPr>
            <p:ph type="body" sz="quarter" idx="34"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8  Avenir Pro 16pt</a:t>
            </a:r>
            <a:endParaRPr lang="en-GB"/>
          </a:p>
        </p:txBody>
      </p:sp>
      <p:sp>
        <p:nvSpPr>
          <p:cNvPr id="24" name="Text Placeholder 12">
            <a:extLst>
              <a:ext uri="{FF2B5EF4-FFF2-40B4-BE49-F238E27FC236}">
                <a16:creationId xmlns:a16="http://schemas.microsoft.com/office/drawing/2014/main" id="{21D9D621-C176-8343-F645-AF4D83E2BD81}"/>
              </a:ext>
            </a:extLst>
          </p:cNvPr>
          <p:cNvSpPr>
            <a:spLocks noGrp="1"/>
          </p:cNvSpPr>
          <p:nvPr>
            <p:ph type="body" sz="quarter" idx="35"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5" name="Text Placeholder 9">
            <a:extLst>
              <a:ext uri="{FF2B5EF4-FFF2-40B4-BE49-F238E27FC236}">
                <a16:creationId xmlns:a16="http://schemas.microsoft.com/office/drawing/2014/main" id="{ECA4A4FD-0ACA-7F48-6D43-334EFA97791E}"/>
              </a:ext>
            </a:extLst>
          </p:cNvPr>
          <p:cNvSpPr>
            <a:spLocks noGrp="1"/>
          </p:cNvSpPr>
          <p:nvPr>
            <p:ph type="body" sz="quarter" idx="36"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9 Avenir Pro 16pt</a:t>
            </a:r>
            <a:endParaRPr lang="en-GB"/>
          </a:p>
        </p:txBody>
      </p:sp>
      <p:sp>
        <p:nvSpPr>
          <p:cNvPr id="26" name="Text Placeholder 12">
            <a:extLst>
              <a:ext uri="{FF2B5EF4-FFF2-40B4-BE49-F238E27FC236}">
                <a16:creationId xmlns:a16="http://schemas.microsoft.com/office/drawing/2014/main" id="{792AC346-C547-570D-541F-0B294A0CA5E5}"/>
              </a:ext>
            </a:extLst>
          </p:cNvPr>
          <p:cNvSpPr>
            <a:spLocks noGrp="1"/>
          </p:cNvSpPr>
          <p:nvPr>
            <p:ph type="body" sz="quarter" idx="37"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7" name="Text Placeholder 9">
            <a:extLst>
              <a:ext uri="{FF2B5EF4-FFF2-40B4-BE49-F238E27FC236}">
                <a16:creationId xmlns:a16="http://schemas.microsoft.com/office/drawing/2014/main" id="{CEAF6484-F23D-EA59-D6CA-33BDB4596246}"/>
              </a:ext>
            </a:extLst>
          </p:cNvPr>
          <p:cNvSpPr>
            <a:spLocks noGrp="1"/>
          </p:cNvSpPr>
          <p:nvPr>
            <p:ph type="body" sz="quarter" idx="38"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10 Avenir Pro 16pt</a:t>
            </a:r>
            <a:endParaRPr lang="en-GB"/>
          </a:p>
        </p:txBody>
      </p:sp>
      <p:sp>
        <p:nvSpPr>
          <p:cNvPr id="28" name="Text Placeholder 12">
            <a:extLst>
              <a:ext uri="{FF2B5EF4-FFF2-40B4-BE49-F238E27FC236}">
                <a16:creationId xmlns:a16="http://schemas.microsoft.com/office/drawing/2014/main" id="{E3B155F2-F419-B7F4-3EDD-3A7DCFEE0A28}"/>
              </a:ext>
            </a:extLst>
          </p:cNvPr>
          <p:cNvSpPr>
            <a:spLocks noGrp="1"/>
          </p:cNvSpPr>
          <p:nvPr>
            <p:ph type="body" sz="quarter" idx="39"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29" name="Text Placeholder 9">
            <a:extLst>
              <a:ext uri="{FF2B5EF4-FFF2-40B4-BE49-F238E27FC236}">
                <a16:creationId xmlns:a16="http://schemas.microsoft.com/office/drawing/2014/main" id="{1B5A2B92-6A29-5F58-5968-E6C55AB80B0A}"/>
              </a:ext>
            </a:extLst>
          </p:cNvPr>
          <p:cNvSpPr>
            <a:spLocks noGrp="1"/>
          </p:cNvSpPr>
          <p:nvPr>
            <p:ph type="body" sz="quarter" idx="40"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11 Avenir Pro 16pt</a:t>
            </a:r>
            <a:endParaRPr lang="en-GB"/>
          </a:p>
        </p:txBody>
      </p:sp>
      <p:sp>
        <p:nvSpPr>
          <p:cNvPr id="30" name="Text Placeholder 12">
            <a:extLst>
              <a:ext uri="{FF2B5EF4-FFF2-40B4-BE49-F238E27FC236}">
                <a16:creationId xmlns:a16="http://schemas.microsoft.com/office/drawing/2014/main" id="{DC3F1F9D-9AA0-ADE6-C61A-CFA5751C4948}"/>
              </a:ext>
            </a:extLst>
          </p:cNvPr>
          <p:cNvSpPr>
            <a:spLocks noGrp="1"/>
          </p:cNvSpPr>
          <p:nvPr>
            <p:ph type="body" sz="quarter" idx="41"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1" name="Text Placeholder 9">
            <a:extLst>
              <a:ext uri="{FF2B5EF4-FFF2-40B4-BE49-F238E27FC236}">
                <a16:creationId xmlns:a16="http://schemas.microsoft.com/office/drawing/2014/main" id="{80FCEB47-247B-36B3-395E-CE025CC66F13}"/>
              </a:ext>
            </a:extLst>
          </p:cNvPr>
          <p:cNvSpPr>
            <a:spLocks noGrp="1"/>
          </p:cNvSpPr>
          <p:nvPr>
            <p:ph type="body" sz="quarter" idx="42"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1"/>
                </a:solidFill>
                <a:latin typeface="+mj-lt"/>
              </a:defRPr>
            </a:lvl1pPr>
          </a:lstStyle>
          <a:p>
            <a:pPr lvl="0"/>
            <a:r>
              <a:rPr lang="en-US"/>
              <a:t>Section 12 Avenir Pro 16pt</a:t>
            </a:r>
            <a:endParaRPr lang="en-GB"/>
          </a:p>
        </p:txBody>
      </p:sp>
      <p:sp>
        <p:nvSpPr>
          <p:cNvPr id="32" name="Text Placeholder 12">
            <a:extLst>
              <a:ext uri="{FF2B5EF4-FFF2-40B4-BE49-F238E27FC236}">
                <a16:creationId xmlns:a16="http://schemas.microsoft.com/office/drawing/2014/main" id="{5D5E22BF-D9C7-B107-2988-3AB9C9141CDC}"/>
              </a:ext>
            </a:extLst>
          </p:cNvPr>
          <p:cNvSpPr>
            <a:spLocks noGrp="1"/>
          </p:cNvSpPr>
          <p:nvPr>
            <p:ph type="body" sz="quarter" idx="43"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
        <p:nvSpPr>
          <p:cNvPr id="3" name="Text Placeholder 12">
            <a:extLst>
              <a:ext uri="{FF2B5EF4-FFF2-40B4-BE49-F238E27FC236}">
                <a16:creationId xmlns:a16="http://schemas.microsoft.com/office/drawing/2014/main" id="{F5901797-6CF8-474D-5966-88001DA92D47}"/>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3"/>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Tree>
    <p:extLst>
      <p:ext uri="{BB962C8B-B14F-4D97-AF65-F5344CB8AC3E}">
        <p14:creationId xmlns:p14="http://schemas.microsoft.com/office/powerpoint/2010/main" val="15153428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534059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45B5A2C8-67E4-384B-2E57-D41D53E41A9F}"/>
              </a:ext>
            </a:extLst>
          </p:cNvPr>
          <p:cNvSpPr>
            <a:spLocks noGrp="1"/>
          </p:cNvSpPr>
          <p:nvPr>
            <p:ph type="body" sz="quarter" idx="15"/>
          </p:nvPr>
        </p:nvSpPr>
        <p:spPr>
          <a:xfrm>
            <a:off x="6167438"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609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bg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2" name="Text Placeholder 9">
            <a:extLst>
              <a:ext uri="{FF2B5EF4-FFF2-40B4-BE49-F238E27FC236}">
                <a16:creationId xmlns:a16="http://schemas.microsoft.com/office/drawing/2014/main" id="{61C0AEEA-B845-6964-BD2E-BF0271E14F16}"/>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 avenir pro 16pt</a:t>
            </a:r>
            <a:endParaRPr lang="en-GB"/>
          </a:p>
        </p:txBody>
      </p:sp>
      <p:sp>
        <p:nvSpPr>
          <p:cNvPr id="10" name="Text Placeholder 12">
            <a:extLst>
              <a:ext uri="{FF2B5EF4-FFF2-40B4-BE49-F238E27FC236}">
                <a16:creationId xmlns:a16="http://schemas.microsoft.com/office/drawing/2014/main" id="{FD5477DB-82FD-E6A1-AE54-4CCD1272BB1B}"/>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a:t>Speaker name 15pt</a:t>
            </a:r>
            <a:endParaRPr lang="en-GB"/>
          </a:p>
        </p:txBody>
      </p:sp>
      <p:sp>
        <p:nvSpPr>
          <p:cNvPr id="11" name="Rectangle 10">
            <a:extLst>
              <a:ext uri="{FF2B5EF4-FFF2-40B4-BE49-F238E27FC236}">
                <a16:creationId xmlns:a16="http://schemas.microsoft.com/office/drawing/2014/main" id="{AADA18F6-9B6E-469D-8086-74F1DD75B11B}"/>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9">
            <a:extLst>
              <a:ext uri="{FF2B5EF4-FFF2-40B4-BE49-F238E27FC236}">
                <a16:creationId xmlns:a16="http://schemas.microsoft.com/office/drawing/2014/main" id="{B1554274-B577-2134-C791-9D98E1F2A03E}"/>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2  avenir pro 16pt</a:t>
            </a:r>
            <a:endParaRPr lang="en-GB"/>
          </a:p>
        </p:txBody>
      </p:sp>
      <p:sp>
        <p:nvSpPr>
          <p:cNvPr id="13" name="Text Placeholder 12">
            <a:extLst>
              <a:ext uri="{FF2B5EF4-FFF2-40B4-BE49-F238E27FC236}">
                <a16:creationId xmlns:a16="http://schemas.microsoft.com/office/drawing/2014/main" id="{2FCEA881-9C2F-AC6E-3B16-B1A29145E90F}"/>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a:t>Speaker name 15pt</a:t>
            </a:r>
            <a:endParaRPr lang="en-GB"/>
          </a:p>
        </p:txBody>
      </p:sp>
      <p:sp>
        <p:nvSpPr>
          <p:cNvPr id="14" name="Text Placeholder 9">
            <a:extLst>
              <a:ext uri="{FF2B5EF4-FFF2-40B4-BE49-F238E27FC236}">
                <a16:creationId xmlns:a16="http://schemas.microsoft.com/office/drawing/2014/main" id="{9893E9F5-8DE2-96ED-766C-C25917DD238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3 avenir pro 16pt</a:t>
            </a:r>
            <a:endParaRPr lang="en-GB"/>
          </a:p>
        </p:txBody>
      </p:sp>
      <p:sp>
        <p:nvSpPr>
          <p:cNvPr id="15" name="Text Placeholder 12">
            <a:extLst>
              <a:ext uri="{FF2B5EF4-FFF2-40B4-BE49-F238E27FC236}">
                <a16:creationId xmlns:a16="http://schemas.microsoft.com/office/drawing/2014/main" id="{3F1E9894-90F0-A13F-883F-BF8DF0FBF0BF}"/>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a:t>Speaker name 15pt</a:t>
            </a:r>
            <a:endParaRPr lang="en-GB"/>
          </a:p>
        </p:txBody>
      </p:sp>
      <p:sp>
        <p:nvSpPr>
          <p:cNvPr id="16" name="Text Placeholder 9">
            <a:extLst>
              <a:ext uri="{FF2B5EF4-FFF2-40B4-BE49-F238E27FC236}">
                <a16:creationId xmlns:a16="http://schemas.microsoft.com/office/drawing/2014/main" id="{903A62A5-634E-03D1-80A5-3E3D2D901FC9}"/>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4 avenir pro 16pt</a:t>
            </a:r>
            <a:endParaRPr lang="en-GB"/>
          </a:p>
        </p:txBody>
      </p:sp>
      <p:sp>
        <p:nvSpPr>
          <p:cNvPr id="17" name="Text Placeholder 12">
            <a:extLst>
              <a:ext uri="{FF2B5EF4-FFF2-40B4-BE49-F238E27FC236}">
                <a16:creationId xmlns:a16="http://schemas.microsoft.com/office/drawing/2014/main" id="{FB0F4B2A-9EE2-6ADF-5608-0B172C20F8F9}"/>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a:t>Speaker name 15pt</a:t>
            </a:r>
            <a:endParaRPr lang="en-GB"/>
          </a:p>
        </p:txBody>
      </p:sp>
      <p:sp>
        <p:nvSpPr>
          <p:cNvPr id="19" name="Text Placeholder 9">
            <a:extLst>
              <a:ext uri="{FF2B5EF4-FFF2-40B4-BE49-F238E27FC236}">
                <a16:creationId xmlns:a16="http://schemas.microsoft.com/office/drawing/2014/main" id="{09F29E7C-941B-C75A-5A95-0BB7AB78FC9A}"/>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5 avenir pro 16pt</a:t>
            </a:r>
            <a:endParaRPr lang="en-GB"/>
          </a:p>
        </p:txBody>
      </p:sp>
      <p:sp>
        <p:nvSpPr>
          <p:cNvPr id="20" name="Text Placeholder 12">
            <a:extLst>
              <a:ext uri="{FF2B5EF4-FFF2-40B4-BE49-F238E27FC236}">
                <a16:creationId xmlns:a16="http://schemas.microsoft.com/office/drawing/2014/main" id="{949A5662-E9DB-9AF5-23B4-5B47F6EB594F}"/>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a:t>Speaker name 15pt</a:t>
            </a:r>
            <a:endParaRPr lang="en-GB"/>
          </a:p>
        </p:txBody>
      </p:sp>
      <p:sp>
        <p:nvSpPr>
          <p:cNvPr id="21" name="Text Placeholder 9">
            <a:extLst>
              <a:ext uri="{FF2B5EF4-FFF2-40B4-BE49-F238E27FC236}">
                <a16:creationId xmlns:a16="http://schemas.microsoft.com/office/drawing/2014/main" id="{E25690CE-224F-00A8-746F-5EE5394A9EFD}"/>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6 avenir pro 16pt</a:t>
            </a:r>
            <a:endParaRPr lang="en-GB"/>
          </a:p>
        </p:txBody>
      </p:sp>
      <p:sp>
        <p:nvSpPr>
          <p:cNvPr id="22" name="Text Placeholder 12">
            <a:extLst>
              <a:ext uri="{FF2B5EF4-FFF2-40B4-BE49-F238E27FC236}">
                <a16:creationId xmlns:a16="http://schemas.microsoft.com/office/drawing/2014/main" id="{67DB1A79-B4D8-1F15-9341-AD5DC678D356}"/>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a:t>Speaker name 15pt</a:t>
            </a:r>
            <a:endParaRPr lang="en-GB"/>
          </a:p>
        </p:txBody>
      </p:sp>
      <p:sp>
        <p:nvSpPr>
          <p:cNvPr id="23" name="Text Placeholder 9">
            <a:extLst>
              <a:ext uri="{FF2B5EF4-FFF2-40B4-BE49-F238E27FC236}">
                <a16:creationId xmlns:a16="http://schemas.microsoft.com/office/drawing/2014/main" id="{C8471210-7E5E-2611-978A-31DF0339AE97}"/>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7 avenir pro 16pt</a:t>
            </a:r>
            <a:endParaRPr lang="en-GB"/>
          </a:p>
        </p:txBody>
      </p:sp>
      <p:sp>
        <p:nvSpPr>
          <p:cNvPr id="24" name="Text Placeholder 12">
            <a:extLst>
              <a:ext uri="{FF2B5EF4-FFF2-40B4-BE49-F238E27FC236}">
                <a16:creationId xmlns:a16="http://schemas.microsoft.com/office/drawing/2014/main" id="{C07127EC-2377-7100-E04F-67ADDB078D79}"/>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a:t>Speaker name 15pt</a:t>
            </a:r>
            <a:endParaRPr lang="en-GB"/>
          </a:p>
        </p:txBody>
      </p:sp>
      <p:sp>
        <p:nvSpPr>
          <p:cNvPr id="25" name="Text Placeholder 9">
            <a:extLst>
              <a:ext uri="{FF2B5EF4-FFF2-40B4-BE49-F238E27FC236}">
                <a16:creationId xmlns:a16="http://schemas.microsoft.com/office/drawing/2014/main" id="{E815D68E-1CE0-2576-83D5-714D0D9D67CD}"/>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8  avenir pro 16pt</a:t>
            </a:r>
            <a:endParaRPr lang="en-GB"/>
          </a:p>
        </p:txBody>
      </p:sp>
      <p:sp>
        <p:nvSpPr>
          <p:cNvPr id="26" name="Text Placeholder 12">
            <a:extLst>
              <a:ext uri="{FF2B5EF4-FFF2-40B4-BE49-F238E27FC236}">
                <a16:creationId xmlns:a16="http://schemas.microsoft.com/office/drawing/2014/main" id="{004F5386-D368-9E36-A148-B8BB46214294}"/>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a:t>Speaker name 15pt</a:t>
            </a:r>
            <a:endParaRPr lang="en-GB"/>
          </a:p>
        </p:txBody>
      </p:sp>
      <p:sp>
        <p:nvSpPr>
          <p:cNvPr id="27" name="Text Placeholder 9">
            <a:extLst>
              <a:ext uri="{FF2B5EF4-FFF2-40B4-BE49-F238E27FC236}">
                <a16:creationId xmlns:a16="http://schemas.microsoft.com/office/drawing/2014/main" id="{FB90B496-5EC9-35C9-C86A-E80933A78A49}"/>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9 avenir pro 16pt</a:t>
            </a:r>
            <a:endParaRPr lang="en-GB"/>
          </a:p>
        </p:txBody>
      </p:sp>
      <p:sp>
        <p:nvSpPr>
          <p:cNvPr id="28" name="Text Placeholder 12">
            <a:extLst>
              <a:ext uri="{FF2B5EF4-FFF2-40B4-BE49-F238E27FC236}">
                <a16:creationId xmlns:a16="http://schemas.microsoft.com/office/drawing/2014/main" id="{A88C0809-BDC1-5C5D-C145-C67847620FAD}"/>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a:t>Speaker name 15pt</a:t>
            </a:r>
            <a:endParaRPr lang="en-GB"/>
          </a:p>
        </p:txBody>
      </p:sp>
      <p:sp>
        <p:nvSpPr>
          <p:cNvPr id="29" name="Text Placeholder 9">
            <a:extLst>
              <a:ext uri="{FF2B5EF4-FFF2-40B4-BE49-F238E27FC236}">
                <a16:creationId xmlns:a16="http://schemas.microsoft.com/office/drawing/2014/main" id="{DFC92DED-B248-ECFC-DCF1-7F0D4B940F73}"/>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10 avenir pro 16pt</a:t>
            </a:r>
            <a:endParaRPr lang="en-GB"/>
          </a:p>
        </p:txBody>
      </p:sp>
      <p:sp>
        <p:nvSpPr>
          <p:cNvPr id="30" name="Text Placeholder 12">
            <a:extLst>
              <a:ext uri="{FF2B5EF4-FFF2-40B4-BE49-F238E27FC236}">
                <a16:creationId xmlns:a16="http://schemas.microsoft.com/office/drawing/2014/main" id="{422024D2-C5C8-32E5-720D-D7F76F42D590}"/>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a:t>Speaker name 15pt</a:t>
            </a:r>
            <a:endParaRPr lang="en-GB"/>
          </a:p>
        </p:txBody>
      </p:sp>
      <p:sp>
        <p:nvSpPr>
          <p:cNvPr id="31" name="Text Placeholder 9">
            <a:extLst>
              <a:ext uri="{FF2B5EF4-FFF2-40B4-BE49-F238E27FC236}">
                <a16:creationId xmlns:a16="http://schemas.microsoft.com/office/drawing/2014/main" id="{81CF6D66-5CDB-DDED-E412-73F47D2CEA87}"/>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11 avenir pro 16pt</a:t>
            </a:r>
            <a:endParaRPr lang="en-GB"/>
          </a:p>
        </p:txBody>
      </p:sp>
      <p:sp>
        <p:nvSpPr>
          <p:cNvPr id="32" name="Text Placeholder 12">
            <a:extLst>
              <a:ext uri="{FF2B5EF4-FFF2-40B4-BE49-F238E27FC236}">
                <a16:creationId xmlns:a16="http://schemas.microsoft.com/office/drawing/2014/main" id="{3EA79088-B0C8-5221-B3B7-94941F5EAFAB}"/>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a:t>Speaker name 15pt</a:t>
            </a:r>
            <a:endParaRPr lang="en-GB"/>
          </a:p>
        </p:txBody>
      </p:sp>
      <p:sp>
        <p:nvSpPr>
          <p:cNvPr id="33" name="Text Placeholder 9">
            <a:extLst>
              <a:ext uri="{FF2B5EF4-FFF2-40B4-BE49-F238E27FC236}">
                <a16:creationId xmlns:a16="http://schemas.microsoft.com/office/drawing/2014/main" id="{2EFD3D92-4700-5758-D654-520724C3EC7F}"/>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a:t>Section 12 avenir pro 16pt</a:t>
            </a:r>
            <a:endParaRPr lang="en-GB"/>
          </a:p>
        </p:txBody>
      </p:sp>
      <p:sp>
        <p:nvSpPr>
          <p:cNvPr id="34" name="Text Placeholder 12">
            <a:extLst>
              <a:ext uri="{FF2B5EF4-FFF2-40B4-BE49-F238E27FC236}">
                <a16:creationId xmlns:a16="http://schemas.microsoft.com/office/drawing/2014/main" id="{965B4BE6-2135-9654-00F7-5F3CF8F789BD}"/>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a:t>Speaker name 15pt</a:t>
            </a:r>
            <a:endParaRPr lang="en-GB"/>
          </a:p>
        </p:txBody>
      </p:sp>
      <p:sp>
        <p:nvSpPr>
          <p:cNvPr id="3" name="Text Placeholder 12">
            <a:extLst>
              <a:ext uri="{FF2B5EF4-FFF2-40B4-BE49-F238E27FC236}">
                <a16:creationId xmlns:a16="http://schemas.microsoft.com/office/drawing/2014/main" id="{52A5910F-1B7D-5878-9532-2B9886165333}"/>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Agenda</a:t>
            </a:r>
          </a:p>
        </p:txBody>
      </p:sp>
    </p:spTree>
    <p:extLst>
      <p:ext uri="{BB962C8B-B14F-4D97-AF65-F5344CB8AC3E}">
        <p14:creationId xmlns:p14="http://schemas.microsoft.com/office/powerpoint/2010/main" val="42817572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F79B565-DB41-54E3-E8CF-A38FFA9BA18A}"/>
              </a:ext>
            </a:extLst>
          </p:cNvPr>
          <p:cNvSpPr>
            <a:spLocks noGrp="1"/>
          </p:cNvSpPr>
          <p:nvPr>
            <p:ph type="body" sz="quarter" idx="16"/>
          </p:nvPr>
        </p:nvSpPr>
        <p:spPr>
          <a:xfrm>
            <a:off x="4295151"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7" name="Text Placeholder 12">
            <a:extLst>
              <a:ext uri="{FF2B5EF4-FFF2-40B4-BE49-F238E27FC236}">
                <a16:creationId xmlns:a16="http://schemas.microsoft.com/office/drawing/2014/main" id="{6859DFB9-0FCD-A2DA-D7CC-B515A2628778}"/>
              </a:ext>
            </a:extLst>
          </p:cNvPr>
          <p:cNvSpPr>
            <a:spLocks noGrp="1"/>
          </p:cNvSpPr>
          <p:nvPr>
            <p:ph type="body" sz="quarter" idx="17"/>
          </p:nvPr>
        </p:nvSpPr>
        <p:spPr>
          <a:xfrm>
            <a:off x="8039438"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9675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2714209"/>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295775" y="2714209"/>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6" name="Text Placeholder 12">
            <a:extLst>
              <a:ext uri="{FF2B5EF4-FFF2-40B4-BE49-F238E27FC236}">
                <a16:creationId xmlns:a16="http://schemas.microsoft.com/office/drawing/2014/main" id="{1EF9E0E2-8309-0399-0C77-0B68A918E11E}"/>
              </a:ext>
            </a:extLst>
          </p:cNvPr>
          <p:cNvSpPr>
            <a:spLocks noGrp="1"/>
          </p:cNvSpPr>
          <p:nvPr>
            <p:ph type="body" sz="quarter" idx="16"/>
          </p:nvPr>
        </p:nvSpPr>
        <p:spPr>
          <a:xfrm>
            <a:off x="8040688" y="2714209"/>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5" name="Picture Placeholder 15">
            <a:extLst>
              <a:ext uri="{FF2B5EF4-FFF2-40B4-BE49-F238E27FC236}">
                <a16:creationId xmlns:a16="http://schemas.microsoft.com/office/drawing/2014/main" id="{CF8728D3-981A-EB49-C69E-EF522D4902BC}"/>
              </a:ext>
            </a:extLst>
          </p:cNvPr>
          <p:cNvSpPr>
            <a:spLocks noGrp="1"/>
          </p:cNvSpPr>
          <p:nvPr>
            <p:ph type="pic" sz="quarter" idx="23" hasCustomPrompt="1"/>
          </p:nvPr>
        </p:nvSpPr>
        <p:spPr>
          <a:xfrm>
            <a:off x="550863"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6" name="Picture Placeholder 15">
            <a:extLst>
              <a:ext uri="{FF2B5EF4-FFF2-40B4-BE49-F238E27FC236}">
                <a16:creationId xmlns:a16="http://schemas.microsoft.com/office/drawing/2014/main" id="{BBE6A814-2537-6045-0FBD-C8F2204C95ED}"/>
              </a:ext>
            </a:extLst>
          </p:cNvPr>
          <p:cNvSpPr>
            <a:spLocks noGrp="1"/>
          </p:cNvSpPr>
          <p:nvPr>
            <p:ph type="pic" sz="quarter" idx="24" hasCustomPrompt="1"/>
          </p:nvPr>
        </p:nvSpPr>
        <p:spPr>
          <a:xfrm>
            <a:off x="4295776"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BC2AAACA-6016-AC70-03D0-56B026D5A52C}"/>
              </a:ext>
            </a:extLst>
          </p:cNvPr>
          <p:cNvSpPr>
            <a:spLocks noGrp="1"/>
          </p:cNvSpPr>
          <p:nvPr>
            <p:ph type="pic" sz="quarter" idx="25" hasCustomPrompt="1"/>
          </p:nvPr>
        </p:nvSpPr>
        <p:spPr>
          <a:xfrm>
            <a:off x="8040687" y="1815305"/>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FBDFD7A6-615C-DED2-47F9-F2F6DD4A926A}"/>
              </a:ext>
            </a:extLst>
          </p:cNvPr>
          <p:cNvSpPr>
            <a:spLocks noGrp="1"/>
          </p:cNvSpPr>
          <p:nvPr>
            <p:ph type="pic" sz="quarter" idx="26" hasCustomPrompt="1"/>
          </p:nvPr>
        </p:nvSpPr>
        <p:spPr>
          <a:xfrm>
            <a:off x="550863"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94728C11-8074-D1BE-B9D0-CB027FAF714D}"/>
              </a:ext>
            </a:extLst>
          </p:cNvPr>
          <p:cNvSpPr>
            <a:spLocks noGrp="1"/>
          </p:cNvSpPr>
          <p:nvPr>
            <p:ph type="pic" sz="quarter" idx="27" hasCustomPrompt="1"/>
          </p:nvPr>
        </p:nvSpPr>
        <p:spPr>
          <a:xfrm>
            <a:off x="4295776"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F0912BBD-4F8D-1C4E-BAB2-26D3F44FC076}"/>
              </a:ext>
            </a:extLst>
          </p:cNvPr>
          <p:cNvSpPr>
            <a:spLocks noGrp="1"/>
          </p:cNvSpPr>
          <p:nvPr>
            <p:ph type="pic" sz="quarter" idx="28" hasCustomPrompt="1"/>
          </p:nvPr>
        </p:nvSpPr>
        <p:spPr>
          <a:xfrm>
            <a:off x="8040687" y="3975101"/>
            <a:ext cx="360362" cy="360362"/>
          </a:xfrm>
          <a:noFill/>
          <a:ln>
            <a:noFill/>
          </a:ln>
        </p:spPr>
        <p:txBody>
          <a:bodyPr anchor="ctr" anchorCtr="0"/>
          <a:lstStyle>
            <a:lvl1pPr marL="0" indent="0" algn="ctr">
              <a:buNone/>
              <a:defRPr sz="1050">
                <a:solidFill>
                  <a:schemeClr val="accent1"/>
                </a:solidFill>
                <a:latin typeface="+mn-lt"/>
              </a:defRPr>
            </a:lvl1pPr>
          </a:lstStyle>
          <a:p>
            <a:pPr lvl="0"/>
            <a:r>
              <a:rPr lang="en-GB" err="1"/>
              <a:t>inon</a:t>
            </a:r>
            <a:endParaRPr lang="en-GB"/>
          </a:p>
        </p:txBody>
      </p:sp>
      <p:sp>
        <p:nvSpPr>
          <p:cNvPr id="21" name="Text Placeholder 12">
            <a:extLst>
              <a:ext uri="{FF2B5EF4-FFF2-40B4-BE49-F238E27FC236}">
                <a16:creationId xmlns:a16="http://schemas.microsoft.com/office/drawing/2014/main" id="{6E66683B-A6F4-4DD1-EA6F-AEA3CEEEC327}"/>
              </a:ext>
            </a:extLst>
          </p:cNvPr>
          <p:cNvSpPr>
            <a:spLocks noGrp="1"/>
          </p:cNvSpPr>
          <p:nvPr>
            <p:ph type="body" sz="quarter" idx="29"/>
          </p:nvPr>
        </p:nvSpPr>
        <p:spPr>
          <a:xfrm>
            <a:off x="550864" y="4880014"/>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22" name="Text Placeholder 12">
            <a:extLst>
              <a:ext uri="{FF2B5EF4-FFF2-40B4-BE49-F238E27FC236}">
                <a16:creationId xmlns:a16="http://schemas.microsoft.com/office/drawing/2014/main" id="{3B144B33-D084-060F-5581-DDBE883820CD}"/>
              </a:ext>
            </a:extLst>
          </p:cNvPr>
          <p:cNvSpPr>
            <a:spLocks noGrp="1"/>
          </p:cNvSpPr>
          <p:nvPr>
            <p:ph type="body" sz="quarter" idx="30"/>
          </p:nvPr>
        </p:nvSpPr>
        <p:spPr>
          <a:xfrm>
            <a:off x="4295775" y="4880014"/>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23" name="Text Placeholder 12">
            <a:extLst>
              <a:ext uri="{FF2B5EF4-FFF2-40B4-BE49-F238E27FC236}">
                <a16:creationId xmlns:a16="http://schemas.microsoft.com/office/drawing/2014/main" id="{15877E3B-9D42-A4A3-2645-70BEEDB8BA8C}"/>
              </a:ext>
            </a:extLst>
          </p:cNvPr>
          <p:cNvSpPr>
            <a:spLocks noGrp="1"/>
          </p:cNvSpPr>
          <p:nvPr>
            <p:ph type="body" sz="quarter" idx="31"/>
          </p:nvPr>
        </p:nvSpPr>
        <p:spPr>
          <a:xfrm>
            <a:off x="8040688" y="4880014"/>
            <a:ext cx="3204000" cy="1084842"/>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EBB16481-08E1-935B-439F-998CF3FB6A15}"/>
              </a:ext>
            </a:extLst>
          </p:cNvPr>
          <p:cNvSpPr>
            <a:spLocks noGrp="1"/>
          </p:cNvSpPr>
          <p:nvPr>
            <p:ph type="body" sz="quarter" idx="33" hasCustomPrompt="1"/>
          </p:nvPr>
        </p:nvSpPr>
        <p:spPr>
          <a:xfrm>
            <a:off x="550861" y="2354266"/>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8" name="Text Placeholder 12">
            <a:extLst>
              <a:ext uri="{FF2B5EF4-FFF2-40B4-BE49-F238E27FC236}">
                <a16:creationId xmlns:a16="http://schemas.microsoft.com/office/drawing/2014/main" id="{FD7AA914-9207-8E22-11B4-51AFEC090828}"/>
              </a:ext>
            </a:extLst>
          </p:cNvPr>
          <p:cNvSpPr>
            <a:spLocks noGrp="1"/>
          </p:cNvSpPr>
          <p:nvPr>
            <p:ph type="body" sz="quarter" idx="39" hasCustomPrompt="1"/>
          </p:nvPr>
        </p:nvSpPr>
        <p:spPr>
          <a:xfrm>
            <a:off x="4294188" y="2354266"/>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9" name="Text Placeholder 12">
            <a:extLst>
              <a:ext uri="{FF2B5EF4-FFF2-40B4-BE49-F238E27FC236}">
                <a16:creationId xmlns:a16="http://schemas.microsoft.com/office/drawing/2014/main" id="{4C9F7CB6-EC15-D23D-BC60-F13920456B9B}"/>
              </a:ext>
            </a:extLst>
          </p:cNvPr>
          <p:cNvSpPr>
            <a:spLocks noGrp="1"/>
          </p:cNvSpPr>
          <p:nvPr>
            <p:ph type="body" sz="quarter" idx="41" hasCustomPrompt="1"/>
          </p:nvPr>
        </p:nvSpPr>
        <p:spPr>
          <a:xfrm>
            <a:off x="8039099" y="2354266"/>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11" name="Text Placeholder 12">
            <a:extLst>
              <a:ext uri="{FF2B5EF4-FFF2-40B4-BE49-F238E27FC236}">
                <a16:creationId xmlns:a16="http://schemas.microsoft.com/office/drawing/2014/main" id="{1BA75414-8C62-1067-CFA4-FA10DCACE774}"/>
              </a:ext>
            </a:extLst>
          </p:cNvPr>
          <p:cNvSpPr>
            <a:spLocks noGrp="1"/>
          </p:cNvSpPr>
          <p:nvPr>
            <p:ph type="body" sz="quarter" idx="42" hasCustomPrompt="1"/>
          </p:nvPr>
        </p:nvSpPr>
        <p:spPr>
          <a:xfrm>
            <a:off x="550861" y="4511513"/>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12" name="Text Placeholder 12">
            <a:extLst>
              <a:ext uri="{FF2B5EF4-FFF2-40B4-BE49-F238E27FC236}">
                <a16:creationId xmlns:a16="http://schemas.microsoft.com/office/drawing/2014/main" id="{2B924D59-6423-CEC2-5EE2-AE3E539912D1}"/>
              </a:ext>
            </a:extLst>
          </p:cNvPr>
          <p:cNvSpPr>
            <a:spLocks noGrp="1"/>
          </p:cNvSpPr>
          <p:nvPr>
            <p:ph type="body" sz="quarter" idx="43" hasCustomPrompt="1"/>
          </p:nvPr>
        </p:nvSpPr>
        <p:spPr>
          <a:xfrm>
            <a:off x="4294188" y="4511513"/>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14" name="Text Placeholder 12">
            <a:extLst>
              <a:ext uri="{FF2B5EF4-FFF2-40B4-BE49-F238E27FC236}">
                <a16:creationId xmlns:a16="http://schemas.microsoft.com/office/drawing/2014/main" id="{3D7A6482-EE6C-C6F0-BECB-03B442140B2B}"/>
              </a:ext>
            </a:extLst>
          </p:cNvPr>
          <p:cNvSpPr>
            <a:spLocks noGrp="1"/>
          </p:cNvSpPr>
          <p:nvPr>
            <p:ph type="body" sz="quarter" idx="44" hasCustomPrompt="1"/>
          </p:nvPr>
        </p:nvSpPr>
        <p:spPr>
          <a:xfrm>
            <a:off x="8039099" y="4511513"/>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8874979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2EA171D6-EAD7-2CF4-C438-37D4EBFC5887}"/>
              </a:ext>
            </a:extLst>
          </p:cNvPr>
          <p:cNvSpPr>
            <a:spLocks noGrp="1"/>
          </p:cNvSpPr>
          <p:nvPr>
            <p:ph type="pic" sz="quarter" idx="20" hasCustomPrompt="1"/>
          </p:nvPr>
        </p:nvSpPr>
        <p:spPr>
          <a:xfrm>
            <a:off x="551231" y="1815305"/>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9" name="Picture Placeholder 15">
            <a:extLst>
              <a:ext uri="{FF2B5EF4-FFF2-40B4-BE49-F238E27FC236}">
                <a16:creationId xmlns:a16="http://schemas.microsoft.com/office/drawing/2014/main" id="{D4E481C3-CC11-1CFB-201D-1B269ED03B3E}"/>
              </a:ext>
            </a:extLst>
          </p:cNvPr>
          <p:cNvSpPr>
            <a:spLocks noGrp="1"/>
          </p:cNvSpPr>
          <p:nvPr>
            <p:ph type="pic" sz="quarter" idx="27" hasCustomPrompt="1"/>
          </p:nvPr>
        </p:nvSpPr>
        <p:spPr>
          <a:xfrm>
            <a:off x="4301608" y="1816649"/>
            <a:ext cx="936258"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darg </a:t>
            </a:r>
            <a:br>
              <a:rPr lang="en-GB"/>
            </a:br>
            <a:r>
              <a:rPr lang="en-GB"/>
              <a:t>to insert  pictogram</a:t>
            </a:r>
          </a:p>
        </p:txBody>
      </p:sp>
      <p:sp>
        <p:nvSpPr>
          <p:cNvPr id="12" name="Picture Placeholder 15">
            <a:extLst>
              <a:ext uri="{FF2B5EF4-FFF2-40B4-BE49-F238E27FC236}">
                <a16:creationId xmlns:a16="http://schemas.microsoft.com/office/drawing/2014/main" id="{410FFDC6-EDC0-0D17-EA8F-1D63862DD171}"/>
              </a:ext>
            </a:extLst>
          </p:cNvPr>
          <p:cNvSpPr>
            <a:spLocks noGrp="1"/>
          </p:cNvSpPr>
          <p:nvPr>
            <p:ph type="pic" sz="quarter" idx="29" hasCustomPrompt="1"/>
          </p:nvPr>
        </p:nvSpPr>
        <p:spPr>
          <a:xfrm>
            <a:off x="8039099" y="1816892"/>
            <a:ext cx="936257" cy="892971"/>
          </a:xfrm>
          <a:noFill/>
          <a:ln>
            <a:noFill/>
          </a:ln>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26" name="Text Placeholder 12">
            <a:extLst>
              <a:ext uri="{FF2B5EF4-FFF2-40B4-BE49-F238E27FC236}">
                <a16:creationId xmlns:a16="http://schemas.microsoft.com/office/drawing/2014/main" id="{67AA24BF-B3A5-DD0B-0D78-5383ECD9EE5A}"/>
              </a:ext>
            </a:extLst>
          </p:cNvPr>
          <p:cNvSpPr>
            <a:spLocks noGrp="1"/>
          </p:cNvSpPr>
          <p:nvPr>
            <p:ph type="body" sz="quarter" idx="32"/>
          </p:nvPr>
        </p:nvSpPr>
        <p:spPr>
          <a:xfrm>
            <a:off x="550864" y="3429000"/>
            <a:ext cx="3204000" cy="1981200"/>
          </a:xfr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p:txBody>
      </p:sp>
      <p:sp>
        <p:nvSpPr>
          <p:cNvPr id="27" name="Text Placeholder 12">
            <a:extLst>
              <a:ext uri="{FF2B5EF4-FFF2-40B4-BE49-F238E27FC236}">
                <a16:creationId xmlns:a16="http://schemas.microsoft.com/office/drawing/2014/main" id="{464A1211-D215-C620-96FA-3D66903DC37D}"/>
              </a:ext>
            </a:extLst>
          </p:cNvPr>
          <p:cNvSpPr>
            <a:spLocks noGrp="1"/>
          </p:cNvSpPr>
          <p:nvPr>
            <p:ph type="body" sz="quarter" idx="15"/>
          </p:nvPr>
        </p:nvSpPr>
        <p:spPr>
          <a:xfrm>
            <a:off x="4295775"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28" name="Text Placeholder 12">
            <a:extLst>
              <a:ext uri="{FF2B5EF4-FFF2-40B4-BE49-F238E27FC236}">
                <a16:creationId xmlns:a16="http://schemas.microsoft.com/office/drawing/2014/main" id="{F41D264A-B19D-8A77-DA15-A85BB03AA289}"/>
              </a:ext>
            </a:extLst>
          </p:cNvPr>
          <p:cNvSpPr>
            <a:spLocks noGrp="1"/>
          </p:cNvSpPr>
          <p:nvPr>
            <p:ph type="body" sz="quarter" idx="16"/>
          </p:nvPr>
        </p:nvSpPr>
        <p:spPr>
          <a:xfrm>
            <a:off x="8040688" y="3429000"/>
            <a:ext cx="3204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8D88CA9E-AAA3-F90B-4017-BA2199A957EC}"/>
              </a:ext>
            </a:extLst>
          </p:cNvPr>
          <p:cNvSpPr>
            <a:spLocks noGrp="1"/>
          </p:cNvSpPr>
          <p:nvPr>
            <p:ph type="body" sz="quarter" idx="33" hasCustomPrompt="1"/>
          </p:nvPr>
        </p:nvSpPr>
        <p:spPr>
          <a:xfrm>
            <a:off x="550861" y="3068638"/>
            <a:ext cx="3203999"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E1592742-5192-2442-D2D1-C93A811139F1}"/>
              </a:ext>
            </a:extLst>
          </p:cNvPr>
          <p:cNvSpPr>
            <a:spLocks noGrp="1"/>
          </p:cNvSpPr>
          <p:nvPr>
            <p:ph type="body" sz="quarter" idx="39" hasCustomPrompt="1"/>
          </p:nvPr>
        </p:nvSpPr>
        <p:spPr>
          <a:xfrm>
            <a:off x="4294188"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8" name="Text Placeholder 12">
            <a:extLst>
              <a:ext uri="{FF2B5EF4-FFF2-40B4-BE49-F238E27FC236}">
                <a16:creationId xmlns:a16="http://schemas.microsoft.com/office/drawing/2014/main" id="{9F750E87-C1CF-4852-E1FB-CCD23D7D194D}"/>
              </a:ext>
            </a:extLst>
          </p:cNvPr>
          <p:cNvSpPr>
            <a:spLocks noGrp="1"/>
          </p:cNvSpPr>
          <p:nvPr>
            <p:ph type="body" sz="quarter" idx="41" hasCustomPrompt="1"/>
          </p:nvPr>
        </p:nvSpPr>
        <p:spPr>
          <a:xfrm>
            <a:off x="8039099" y="3068638"/>
            <a:ext cx="3205586"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33623277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8" name="Picture Placeholder 15">
            <a:extLst>
              <a:ext uri="{FF2B5EF4-FFF2-40B4-BE49-F238E27FC236}">
                <a16:creationId xmlns:a16="http://schemas.microsoft.com/office/drawing/2014/main" id="{EE3320D6-3CB1-7A47-2BFC-A4E7CD41E662}"/>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4" name="Picture Placeholder 15">
            <a:extLst>
              <a:ext uri="{FF2B5EF4-FFF2-40B4-BE49-F238E27FC236}">
                <a16:creationId xmlns:a16="http://schemas.microsoft.com/office/drawing/2014/main" id="{F7147628-F7A2-5521-0AE1-2410D1FA1E9B}"/>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6" name="Picture Placeholder 15">
            <a:extLst>
              <a:ext uri="{FF2B5EF4-FFF2-40B4-BE49-F238E27FC236}">
                <a16:creationId xmlns:a16="http://schemas.microsoft.com/office/drawing/2014/main" id="{783ED533-7007-5D08-AFDD-C0ED064FE79F}"/>
              </a:ext>
            </a:extLst>
          </p:cNvPr>
          <p:cNvSpPr>
            <a:spLocks noGrp="1"/>
          </p:cNvSpPr>
          <p:nvPr>
            <p:ph type="pic" sz="quarter" idx="33" hasCustomPrompt="1"/>
          </p:nvPr>
        </p:nvSpPr>
        <p:spPr>
          <a:xfrm>
            <a:off x="8976091" y="1815304"/>
            <a:ext cx="936257" cy="892971"/>
          </a:xfrm>
          <a:noFill/>
        </p:spPr>
        <p:txBody>
          <a:bodyPr anchor="ctr" anchorCtr="0"/>
          <a:lstStyle>
            <a:lvl1pPr marL="0" indent="0" algn="ctr">
              <a:spcBef>
                <a:spcPts val="0"/>
              </a:spcBef>
              <a:buNone/>
              <a:defRPr sz="1050">
                <a:solidFill>
                  <a:schemeClr val="accent1"/>
                </a:solidFill>
                <a:latin typeface="+mn-lt"/>
              </a:defRPr>
            </a:lvl1pPr>
          </a:lstStyle>
          <a:p>
            <a:pPr lvl="0"/>
            <a:r>
              <a:rPr lang="en-GB"/>
              <a:t>click or drag </a:t>
            </a:r>
            <a:br>
              <a:rPr lang="en-GB"/>
            </a:br>
            <a:r>
              <a:rPr lang="en-GB"/>
              <a:t>to insert  pictogram</a:t>
            </a:r>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4" y="3429000"/>
            <a:ext cx="2268000" cy="1981200"/>
          </a:xfrm>
          <a:noFill/>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3359151"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6167438"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21" name="Text Placeholder 12">
            <a:extLst>
              <a:ext uri="{FF2B5EF4-FFF2-40B4-BE49-F238E27FC236}">
                <a16:creationId xmlns:a16="http://schemas.microsoft.com/office/drawing/2014/main" id="{15362B43-1343-95D7-3182-D159AA5259CA}"/>
              </a:ext>
            </a:extLst>
          </p:cNvPr>
          <p:cNvSpPr>
            <a:spLocks noGrp="1"/>
          </p:cNvSpPr>
          <p:nvPr>
            <p:ph type="body" sz="quarter" idx="38"/>
          </p:nvPr>
        </p:nvSpPr>
        <p:spPr>
          <a:xfrm>
            <a:off x="8975724" y="3429000"/>
            <a:ext cx="2268000" cy="1981200"/>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DDF58CD2-CE69-99DF-0DD7-54B19DAF37C0}"/>
              </a:ext>
            </a:extLst>
          </p:cNvPr>
          <p:cNvSpPr>
            <a:spLocks noGrp="1"/>
          </p:cNvSpPr>
          <p:nvPr>
            <p:ph type="body" sz="quarter" idx="16" hasCustomPrompt="1"/>
          </p:nvPr>
        </p:nvSpPr>
        <p:spPr>
          <a:xfrm>
            <a:off x="550862"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7" name="Text Placeholder 12">
            <a:extLst>
              <a:ext uri="{FF2B5EF4-FFF2-40B4-BE49-F238E27FC236}">
                <a16:creationId xmlns:a16="http://schemas.microsoft.com/office/drawing/2014/main" id="{685B5BAD-F653-34E0-BD7A-D07E667E03D9}"/>
              </a:ext>
            </a:extLst>
          </p:cNvPr>
          <p:cNvSpPr>
            <a:spLocks noGrp="1"/>
          </p:cNvSpPr>
          <p:nvPr>
            <p:ph type="body" sz="quarter" idx="39" hasCustomPrompt="1"/>
          </p:nvPr>
        </p:nvSpPr>
        <p:spPr>
          <a:xfrm>
            <a:off x="3359150"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9" name="Text Placeholder 12">
            <a:extLst>
              <a:ext uri="{FF2B5EF4-FFF2-40B4-BE49-F238E27FC236}">
                <a16:creationId xmlns:a16="http://schemas.microsoft.com/office/drawing/2014/main" id="{3AC23E49-C105-792E-89B7-2E538F46D33B}"/>
              </a:ext>
            </a:extLst>
          </p:cNvPr>
          <p:cNvSpPr>
            <a:spLocks noGrp="1"/>
          </p:cNvSpPr>
          <p:nvPr>
            <p:ph type="body" sz="quarter" idx="41" hasCustomPrompt="1"/>
          </p:nvPr>
        </p:nvSpPr>
        <p:spPr>
          <a:xfrm>
            <a:off x="6167437"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11" name="Text Placeholder 12">
            <a:extLst>
              <a:ext uri="{FF2B5EF4-FFF2-40B4-BE49-F238E27FC236}">
                <a16:creationId xmlns:a16="http://schemas.microsoft.com/office/drawing/2014/main" id="{66030319-162A-8EAC-EC05-EC48F87D6AA5}"/>
              </a:ext>
            </a:extLst>
          </p:cNvPr>
          <p:cNvSpPr>
            <a:spLocks noGrp="1"/>
          </p:cNvSpPr>
          <p:nvPr>
            <p:ph type="body" sz="quarter" idx="44" hasCustomPrompt="1"/>
          </p:nvPr>
        </p:nvSpPr>
        <p:spPr>
          <a:xfrm>
            <a:off x="8981446" y="3068638"/>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Tree>
    <p:extLst>
      <p:ext uri="{BB962C8B-B14F-4D97-AF65-F5344CB8AC3E}">
        <p14:creationId xmlns:p14="http://schemas.microsoft.com/office/powerpoint/2010/main" val="2917973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 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BDDD5A-F3EA-9324-C80F-BA48A7004202}"/>
              </a:ext>
            </a:extLst>
          </p:cNvPr>
          <p:cNvSpPr/>
          <p:nvPr userDrawn="1"/>
        </p:nvSpPr>
        <p:spPr>
          <a:xfrm rot="10800000">
            <a:off x="4295774" y="0"/>
            <a:ext cx="789622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a:t>Header avenir demi</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692225"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C512CBC6-7C81-ACCD-65ED-7954BDCBDE28}"/>
              </a:ext>
            </a:extLst>
          </p:cNvPr>
          <p:cNvSpPr>
            <a:spLocks noGrp="1"/>
          </p:cNvSpPr>
          <p:nvPr>
            <p:ph type="body" sz="quarter" idx="16"/>
          </p:nvPr>
        </p:nvSpPr>
        <p:spPr>
          <a:xfrm>
            <a:off x="7195387"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5" name="Text Placeholder 12">
            <a:extLst>
              <a:ext uri="{FF2B5EF4-FFF2-40B4-BE49-F238E27FC236}">
                <a16:creationId xmlns:a16="http://schemas.microsoft.com/office/drawing/2014/main" id="{2D427C67-BD30-366F-9839-241213EFE940}"/>
              </a:ext>
            </a:extLst>
          </p:cNvPr>
          <p:cNvSpPr>
            <a:spLocks noGrp="1"/>
          </p:cNvSpPr>
          <p:nvPr>
            <p:ph type="body" sz="quarter" idx="17"/>
          </p:nvPr>
        </p:nvSpPr>
        <p:spPr>
          <a:xfrm>
            <a:off x="9698549" y="1808163"/>
            <a:ext cx="194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6" name="Text Placeholder 12">
            <a:extLst>
              <a:ext uri="{FF2B5EF4-FFF2-40B4-BE49-F238E27FC236}">
                <a16:creationId xmlns:a16="http://schemas.microsoft.com/office/drawing/2014/main" id="{EE7A4F10-417A-F5FC-D102-ABE65026F567}"/>
              </a:ext>
            </a:extLst>
          </p:cNvPr>
          <p:cNvSpPr>
            <a:spLocks noGrp="1"/>
          </p:cNvSpPr>
          <p:nvPr>
            <p:ph type="body" sz="quarter" idx="18"/>
          </p:nvPr>
        </p:nvSpPr>
        <p:spPr>
          <a:xfrm>
            <a:off x="4692224" y="368301"/>
            <a:ext cx="6948911" cy="722524"/>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endParaRPr lang="en-GB"/>
          </a:p>
        </p:txBody>
      </p:sp>
    </p:spTree>
    <p:extLst>
      <p:ext uri="{BB962C8B-B14F-4D97-AF65-F5344CB8AC3E}">
        <p14:creationId xmlns:p14="http://schemas.microsoft.com/office/powerpoint/2010/main" val="38329553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x Columns - Mint / Citr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A72F9-BFC0-D39E-29A5-088B334EC876}"/>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48911"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2" name="Text Placeholder 12">
            <a:extLst>
              <a:ext uri="{FF2B5EF4-FFF2-40B4-BE49-F238E27FC236}">
                <a16:creationId xmlns:a16="http://schemas.microsoft.com/office/drawing/2014/main" id="{6F01E589-B0FD-5773-FC7E-69EF88D24ECA}"/>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5DD0B1F3-2906-E57C-03AB-E26F5EBF9C94}"/>
              </a:ext>
            </a:extLst>
          </p:cNvPr>
          <p:cNvSpPr>
            <a:spLocks noGrp="1"/>
          </p:cNvSpPr>
          <p:nvPr>
            <p:ph type="body" sz="quarter" idx="17"/>
          </p:nvPr>
        </p:nvSpPr>
        <p:spPr>
          <a:xfrm>
            <a:off x="4295151"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5" name="Text Placeholder 12">
            <a:extLst>
              <a:ext uri="{FF2B5EF4-FFF2-40B4-BE49-F238E27FC236}">
                <a16:creationId xmlns:a16="http://schemas.microsoft.com/office/drawing/2014/main" id="{0380A71F-4948-4E24-888C-0570FBF8EDAF}"/>
              </a:ext>
            </a:extLst>
          </p:cNvPr>
          <p:cNvSpPr>
            <a:spLocks noGrp="1"/>
          </p:cNvSpPr>
          <p:nvPr>
            <p:ph type="body" sz="quarter" idx="18"/>
          </p:nvPr>
        </p:nvSpPr>
        <p:spPr>
          <a:xfrm>
            <a:off x="8581599" y="1808163"/>
            <a:ext cx="3204000" cy="4321175"/>
          </a:xfrm>
          <a:noFill/>
        </p:spPr>
        <p:txBody>
          <a:bodyPr vert="horz" lIns="0" tIns="0" rIns="0" bIns="0" rtlCol="0">
            <a:noAutofit/>
          </a:bodyPr>
          <a:lstStyle>
            <a:lvl1pPr>
              <a:buClr>
                <a:schemeClr val="tx1"/>
              </a:buClr>
              <a:defRPr lang="en-US">
                <a:solidFill>
                  <a:schemeClr val="tx1"/>
                </a:solidFill>
              </a:defRPr>
            </a:lvl1pPr>
            <a:lvl2pPr>
              <a:buClr>
                <a:schemeClr val="tx1"/>
              </a:buClr>
              <a:defRPr lang="en-US">
                <a:solidFill>
                  <a:schemeClr val="tx1"/>
                </a:solidFill>
              </a:defRPr>
            </a:lvl2pPr>
            <a:lvl3pPr>
              <a:buClr>
                <a:schemeClr val="tx1"/>
              </a:buClr>
              <a:defRPr lang="en-US">
                <a:solidFill>
                  <a:schemeClr val="tx1"/>
                </a:solidFill>
              </a:defRPr>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41766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1 Split - Mint / Citrus 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BB2454-B096-073B-4A7F-1C07ABDC3FE7}"/>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48911"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A11780E-7970-3D6A-560B-8FC352EB4BDB}"/>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4" name="Text Placeholder 9">
            <a:extLst>
              <a:ext uri="{FF2B5EF4-FFF2-40B4-BE49-F238E27FC236}">
                <a16:creationId xmlns:a16="http://schemas.microsoft.com/office/drawing/2014/main" id="{D23C6334-82A7-ABBA-2854-6492F7A3E835}"/>
              </a:ext>
            </a:extLst>
          </p:cNvPr>
          <p:cNvSpPr>
            <a:spLocks noGrp="1"/>
          </p:cNvSpPr>
          <p:nvPr>
            <p:ph type="body" sz="quarter" idx="16" hasCustomPrompt="1"/>
          </p:nvPr>
        </p:nvSpPr>
        <p:spPr>
          <a:xfrm>
            <a:off x="8816023" y="1808163"/>
            <a:ext cx="2825115" cy="1697037"/>
          </a:xfrm>
          <a:prstGeom prst="rect">
            <a:avLst/>
          </a:prstGeom>
        </p:spPr>
        <p:txBody>
          <a:bodyPr lIns="0" tIns="0" rIns="0" bIns="0" anchor="b" anchorCtr="0">
            <a:noAutofit/>
          </a:bodyPr>
          <a:lstStyle>
            <a:lvl1pPr marL="0" indent="0" algn="l">
              <a:buNone/>
              <a:tabLst/>
              <a:defRPr sz="2400">
                <a:solidFill>
                  <a:schemeClr val="tx1"/>
                </a:solidFill>
                <a:latin typeface="+mj-lt"/>
              </a:defRPr>
            </a:lvl1pPr>
          </a:lstStyle>
          <a:p>
            <a:pPr lvl="0"/>
            <a:r>
              <a:rPr lang="en-US"/>
              <a:t>“Quote Copy Avenir Demi 24pt”.</a:t>
            </a:r>
            <a:endParaRPr lang="en-GB"/>
          </a:p>
        </p:txBody>
      </p:sp>
      <p:sp>
        <p:nvSpPr>
          <p:cNvPr id="15" name="Text Placeholder 12">
            <a:extLst>
              <a:ext uri="{FF2B5EF4-FFF2-40B4-BE49-F238E27FC236}">
                <a16:creationId xmlns:a16="http://schemas.microsoft.com/office/drawing/2014/main" id="{B3613A0B-1417-F206-9FCE-23EF8B2DEE88}"/>
              </a:ext>
            </a:extLst>
          </p:cNvPr>
          <p:cNvSpPr>
            <a:spLocks noGrp="1"/>
          </p:cNvSpPr>
          <p:nvPr>
            <p:ph type="body" sz="quarter" idx="17" hasCustomPrompt="1"/>
          </p:nvPr>
        </p:nvSpPr>
        <p:spPr>
          <a:xfrm>
            <a:off x="8816023" y="3634999"/>
            <a:ext cx="2825115" cy="252000"/>
          </a:xfrm>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6" name="Text Placeholder 12">
            <a:extLst>
              <a:ext uri="{FF2B5EF4-FFF2-40B4-BE49-F238E27FC236}">
                <a16:creationId xmlns:a16="http://schemas.microsoft.com/office/drawing/2014/main" id="{5959B016-A1E2-E00B-BEE8-469AD89CDCC4}"/>
              </a:ext>
            </a:extLst>
          </p:cNvPr>
          <p:cNvSpPr>
            <a:spLocks noGrp="1"/>
          </p:cNvSpPr>
          <p:nvPr>
            <p:ph type="body" sz="quarter" idx="27" hasCustomPrompt="1"/>
          </p:nvPr>
        </p:nvSpPr>
        <p:spPr>
          <a:xfrm>
            <a:off x="8816023" y="3892179"/>
            <a:ext cx="2825115" cy="252000"/>
          </a:xfrm>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2609461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0:50 Split - Mint / Citrus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918438-EB19-3BAF-9D32-38F41EC025E0}"/>
              </a:ext>
            </a:extLst>
          </p:cNvPr>
          <p:cNvSpPr/>
          <p:nvPr userDrawn="1"/>
        </p:nvSpPr>
        <p:spPr>
          <a:xfrm rot="10800000">
            <a:off x="6095996" y="0"/>
            <a:ext cx="6096003"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4B25FFED-8100-76FB-514F-B35A20530675}"/>
              </a:ext>
            </a:extLst>
          </p:cNvPr>
          <p:cNvSpPr>
            <a:spLocks noGrp="1"/>
          </p:cNvSpPr>
          <p:nvPr>
            <p:ph type="body" sz="quarter" idx="15" hasCustomPrompt="1"/>
          </p:nvPr>
        </p:nvSpPr>
        <p:spPr>
          <a:xfrm>
            <a:off x="7102801" y="1808163"/>
            <a:ext cx="3601712" cy="1697037"/>
          </a:xfrm>
          <a:prstGeom prst="rect">
            <a:avLst/>
          </a:prstGeom>
        </p:spPr>
        <p:txBody>
          <a:bodyPr lIns="0" tIns="0" rIns="0" bIns="0" anchor="b" anchorCtr="0">
            <a:noAutofit/>
          </a:bodyPr>
          <a:lstStyle>
            <a:lvl1pPr marL="0" indent="0" algn="l">
              <a:buNone/>
              <a:tabLst/>
              <a:defRPr sz="2400">
                <a:solidFill>
                  <a:schemeClr val="tx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4A2C9BF4-7693-988E-8CB3-04BB860D1524}"/>
              </a:ext>
            </a:extLst>
          </p:cNvPr>
          <p:cNvSpPr>
            <a:spLocks noGrp="1"/>
          </p:cNvSpPr>
          <p:nvPr>
            <p:ph type="body" sz="quarter" idx="16" hasCustomPrompt="1"/>
          </p:nvPr>
        </p:nvSpPr>
        <p:spPr>
          <a:xfrm>
            <a:off x="7102801" y="3634999"/>
            <a:ext cx="2665088" cy="252000"/>
          </a:xfrm>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E6117815-6BF6-8F89-617B-8E8D06B679CF}"/>
              </a:ext>
            </a:extLst>
          </p:cNvPr>
          <p:cNvSpPr>
            <a:spLocks noGrp="1"/>
          </p:cNvSpPr>
          <p:nvPr>
            <p:ph type="body" sz="quarter" idx="27" hasCustomPrompt="1"/>
          </p:nvPr>
        </p:nvSpPr>
        <p:spPr>
          <a:xfrm>
            <a:off x="7104063" y="3892179"/>
            <a:ext cx="2663824" cy="252000"/>
          </a:xfrm>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12928082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x Columns - Mint / Citrus Big Sta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E0D233-F943-F0B6-7B7C-957E19B5D03B}"/>
              </a:ext>
            </a:extLst>
          </p:cNvPr>
          <p:cNvSpPr/>
          <p:nvPr userDrawn="1"/>
        </p:nvSpPr>
        <p:spPr>
          <a:xfrm rot="10800000">
            <a:off x="8040683" y="0"/>
            <a:ext cx="4151314" cy="6858000"/>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C657B30C-B536-C29A-90E9-85145CA9103F}"/>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6" name="Text Placeholder 12">
            <a:extLst>
              <a:ext uri="{FF2B5EF4-FFF2-40B4-BE49-F238E27FC236}">
                <a16:creationId xmlns:a16="http://schemas.microsoft.com/office/drawing/2014/main" id="{A120D865-053F-F272-6CCC-2D2290A6BD9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5" name="Title 1">
            <a:extLst>
              <a:ext uri="{FF2B5EF4-FFF2-40B4-BE49-F238E27FC236}">
                <a16:creationId xmlns:a16="http://schemas.microsoft.com/office/drawing/2014/main" id="{28544162-225E-B7B6-7917-68BEE3028EC3}"/>
              </a:ext>
            </a:extLst>
          </p:cNvPr>
          <p:cNvSpPr>
            <a:spLocks noGrp="1"/>
          </p:cNvSpPr>
          <p:nvPr>
            <p:ph type="title" hasCustomPrompt="1"/>
          </p:nvPr>
        </p:nvSpPr>
        <p:spPr>
          <a:xfrm>
            <a:off x="550864" y="368828"/>
            <a:ext cx="6948911" cy="251885"/>
          </a:xfrm>
        </p:spPr>
        <p:txBody>
          <a:bodyPr/>
          <a:lstStyle>
            <a:lvl1pPr>
              <a:defRPr/>
            </a:lvl1pPr>
          </a:lstStyle>
          <a:p>
            <a:r>
              <a:rPr lang="en-US"/>
              <a:t>Header avenir demi 24pt</a:t>
            </a:r>
            <a:endParaRPr lang="en-GB"/>
          </a:p>
        </p:txBody>
      </p:sp>
      <p:sp>
        <p:nvSpPr>
          <p:cNvPr id="7" name="Text Placeholder 9">
            <a:extLst>
              <a:ext uri="{FF2B5EF4-FFF2-40B4-BE49-F238E27FC236}">
                <a16:creationId xmlns:a16="http://schemas.microsoft.com/office/drawing/2014/main" id="{C3AA6AFE-7750-8473-8982-1DB44F321435}"/>
              </a:ext>
            </a:extLst>
          </p:cNvPr>
          <p:cNvSpPr>
            <a:spLocks noGrp="1"/>
          </p:cNvSpPr>
          <p:nvPr>
            <p:ph type="body" sz="quarter" idx="13" hasCustomPrompt="1"/>
          </p:nvPr>
        </p:nvSpPr>
        <p:spPr>
          <a:xfrm>
            <a:off x="550864" y="753852"/>
            <a:ext cx="694891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E9F160AA-9F2F-C5ED-D2F2-62B8A8104523}"/>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1FF2EE-0611-EFBD-9FF1-3D5261791C20}"/>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802437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1 Dark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9F325-89C8-9A4F-6B42-94EF0B9A0275}"/>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979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 1 lin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F9049-5E28-324A-C127-89A520ECE38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Text Placeholder 9">
            <a:extLst>
              <a:ext uri="{FF2B5EF4-FFF2-40B4-BE49-F238E27FC236}">
                <a16:creationId xmlns:a16="http://schemas.microsoft.com/office/drawing/2014/main" id="{4C6DD403-4D79-7A8B-97FC-8A42C027024F}"/>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a:t>Section break one line</a:t>
            </a:r>
          </a:p>
        </p:txBody>
      </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a:t>Section break subtitle here</a:t>
            </a:r>
          </a:p>
        </p:txBody>
      </p:sp>
    </p:spTree>
    <p:extLst>
      <p:ext uri="{BB962C8B-B14F-4D97-AF65-F5344CB8AC3E}">
        <p14:creationId xmlns:p14="http://schemas.microsoft.com/office/powerpoint/2010/main" val="6300692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748F9B-6AA0-61DE-C048-B0E26BF0608C}"/>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0379C22F-4220-2939-3BE2-C21EFF4BFC51}"/>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dark bottom image</a:t>
            </a:r>
          </a:p>
        </p:txBody>
      </p:sp>
      <p:sp>
        <p:nvSpPr>
          <p:cNvPr id="6" name="Picture Placeholder 15">
            <a:extLst>
              <a:ext uri="{FF2B5EF4-FFF2-40B4-BE49-F238E27FC236}">
                <a16:creationId xmlns:a16="http://schemas.microsoft.com/office/drawing/2014/main" id="{112A6D7F-060C-C727-E269-5DAFC29FDA47}"/>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468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468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5074684"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494220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748F9B-6AA0-61DE-C048-B0E26BF0608C}"/>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E5A32699-7885-234A-018F-995E5E197E7E}"/>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65000"/>
              <a:lumOff val="3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bottom image</a:t>
            </a:r>
          </a:p>
        </p:txBody>
      </p:sp>
      <p:sp>
        <p:nvSpPr>
          <p:cNvPr id="6" name="Picture Placeholder 15">
            <a:extLst>
              <a:ext uri="{FF2B5EF4-FFF2-40B4-BE49-F238E27FC236}">
                <a16:creationId xmlns:a16="http://schemas.microsoft.com/office/drawing/2014/main" id="{112A6D7F-060C-C727-E269-5DAFC29FDA47}"/>
              </a:ext>
            </a:extLst>
          </p:cNvPr>
          <p:cNvSpPr>
            <a:spLocks noGrp="1"/>
          </p:cNvSpPr>
          <p:nvPr>
            <p:ph type="pic" sz="quarter" idx="20" hasCustomPrompt="1"/>
          </p:nvPr>
        </p:nvSpPr>
        <p:spPr>
          <a:xfrm>
            <a:off x="6096001" y="0"/>
            <a:ext cx="6096000" cy="3429000"/>
          </a:xfrm>
          <a:solidFill>
            <a:schemeClr val="tx1">
              <a:lumMod val="75000"/>
              <a:lumOff val="2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468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468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5074684"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28396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8F0D41-5B8B-CC48-CDBA-ECDBD0FE2F3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CF2C2E3-C045-7BBF-FA6D-493BD0C9EE0C}"/>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C0627511-6A7D-ACCD-6101-E71F930DA5AC}"/>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center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0B857ECA-885F-037E-16EA-3ACEF78EB884}"/>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F8BA6A5A-5404-EC8C-6762-1792B16E8CE4}"/>
              </a:ext>
            </a:extLst>
          </p:cNvPr>
          <p:cNvSpPr>
            <a:spLocks noGrp="1"/>
          </p:cNvSpPr>
          <p:nvPr>
            <p:ph type="body" sz="quarter" idx="13" hasCustomPrompt="1"/>
          </p:nvPr>
        </p:nvSpPr>
        <p:spPr>
          <a:xfrm>
            <a:off x="550864" y="753852"/>
            <a:ext cx="1069382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5" name="Text Placeholder 12">
            <a:extLst>
              <a:ext uri="{FF2B5EF4-FFF2-40B4-BE49-F238E27FC236}">
                <a16:creationId xmlns:a16="http://schemas.microsoft.com/office/drawing/2014/main" id="{F080106E-2C2A-A892-2BF2-DDD84001F27E}"/>
              </a:ext>
            </a:extLst>
          </p:cNvPr>
          <p:cNvSpPr>
            <a:spLocks noGrp="1"/>
          </p:cNvSpPr>
          <p:nvPr>
            <p:ph type="body" sz="quarter" idx="14"/>
          </p:nvPr>
        </p:nvSpPr>
        <p:spPr>
          <a:xfrm>
            <a:off x="550864"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6" name="Text Placeholder 12">
            <a:extLst>
              <a:ext uri="{FF2B5EF4-FFF2-40B4-BE49-F238E27FC236}">
                <a16:creationId xmlns:a16="http://schemas.microsoft.com/office/drawing/2014/main" id="{BC6FE898-C82A-5402-FE62-BBA0AC6B37E4}"/>
              </a:ext>
            </a:extLst>
          </p:cNvPr>
          <p:cNvSpPr>
            <a:spLocks noGrp="1"/>
          </p:cNvSpPr>
          <p:nvPr>
            <p:ph type="body" sz="quarter" idx="15"/>
          </p:nvPr>
        </p:nvSpPr>
        <p:spPr>
          <a:xfrm>
            <a:off x="4295775"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7" name="Text Placeholder 12">
            <a:extLst>
              <a:ext uri="{FF2B5EF4-FFF2-40B4-BE49-F238E27FC236}">
                <a16:creationId xmlns:a16="http://schemas.microsoft.com/office/drawing/2014/main" id="{37EAE28F-AA38-9754-5979-7244E696F76B}"/>
              </a:ext>
            </a:extLst>
          </p:cNvPr>
          <p:cNvSpPr>
            <a:spLocks noGrp="1"/>
          </p:cNvSpPr>
          <p:nvPr>
            <p:ph type="body" sz="quarter" idx="16"/>
          </p:nvPr>
        </p:nvSpPr>
        <p:spPr>
          <a:xfrm>
            <a:off x="8040688"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12168866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F2C2E3-C045-7BBF-FA6D-493BD0C9EE0C}"/>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68381DBD-4086-85F2-8E1E-A804D4A5C15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center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0B857ECA-885F-037E-16EA-3ACEF78EB884}"/>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F8BA6A5A-5404-EC8C-6762-1792B16E8CE4}"/>
              </a:ext>
            </a:extLst>
          </p:cNvPr>
          <p:cNvSpPr>
            <a:spLocks noGrp="1"/>
          </p:cNvSpPr>
          <p:nvPr>
            <p:ph type="body" sz="quarter" idx="13" hasCustomPrompt="1"/>
          </p:nvPr>
        </p:nvSpPr>
        <p:spPr>
          <a:xfrm>
            <a:off x="550864" y="753852"/>
            <a:ext cx="1069382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5" name="Text Placeholder 12">
            <a:extLst>
              <a:ext uri="{FF2B5EF4-FFF2-40B4-BE49-F238E27FC236}">
                <a16:creationId xmlns:a16="http://schemas.microsoft.com/office/drawing/2014/main" id="{F080106E-2C2A-A892-2BF2-DDD84001F27E}"/>
              </a:ext>
            </a:extLst>
          </p:cNvPr>
          <p:cNvSpPr>
            <a:spLocks noGrp="1"/>
          </p:cNvSpPr>
          <p:nvPr>
            <p:ph type="body" sz="quarter" idx="14"/>
          </p:nvPr>
        </p:nvSpPr>
        <p:spPr>
          <a:xfrm>
            <a:off x="550864"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6" name="Text Placeholder 12">
            <a:extLst>
              <a:ext uri="{FF2B5EF4-FFF2-40B4-BE49-F238E27FC236}">
                <a16:creationId xmlns:a16="http://schemas.microsoft.com/office/drawing/2014/main" id="{BC6FE898-C82A-5402-FE62-BBA0AC6B37E4}"/>
              </a:ext>
            </a:extLst>
          </p:cNvPr>
          <p:cNvSpPr>
            <a:spLocks noGrp="1"/>
          </p:cNvSpPr>
          <p:nvPr>
            <p:ph type="body" sz="quarter" idx="15"/>
          </p:nvPr>
        </p:nvSpPr>
        <p:spPr>
          <a:xfrm>
            <a:off x="4295775"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
        <p:nvSpPr>
          <p:cNvPr id="17" name="Text Placeholder 12">
            <a:extLst>
              <a:ext uri="{FF2B5EF4-FFF2-40B4-BE49-F238E27FC236}">
                <a16:creationId xmlns:a16="http://schemas.microsoft.com/office/drawing/2014/main" id="{37EAE28F-AA38-9754-5979-7244E696F76B}"/>
              </a:ext>
            </a:extLst>
          </p:cNvPr>
          <p:cNvSpPr>
            <a:spLocks noGrp="1"/>
          </p:cNvSpPr>
          <p:nvPr>
            <p:ph type="body" sz="quarter" idx="16"/>
          </p:nvPr>
        </p:nvSpPr>
        <p:spPr>
          <a:xfrm>
            <a:off x="8040688" y="1808164"/>
            <a:ext cx="3204000" cy="1441450"/>
          </a:xfrm>
        </p:spPr>
        <p:txBody>
          <a:bodyPr/>
          <a:lstStyle>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endParaRPr lang="en-GB"/>
          </a:p>
        </p:txBody>
      </p:sp>
    </p:spTree>
    <p:extLst>
      <p:ext uri="{BB962C8B-B14F-4D97-AF65-F5344CB8AC3E}">
        <p14:creationId xmlns:p14="http://schemas.microsoft.com/office/powerpoint/2010/main" val="16603903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2 Text / Light Im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BDD6D-5DA5-4239-76D3-BF4896A2390F}"/>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0904C42E-63C8-67AA-25C5-F33ED8EB41E7}"/>
              </a:ext>
            </a:extLst>
          </p:cNvPr>
          <p:cNvSpPr>
            <a:spLocks noGrp="1"/>
          </p:cNvSpPr>
          <p:nvPr>
            <p:ph type="pic" sz="quarter" idx="20" hasCustomPrompt="1"/>
          </p:nvPr>
        </p:nvSpPr>
        <p:spPr>
          <a:xfrm>
            <a:off x="4151313" y="0"/>
            <a:ext cx="8040688" cy="6858000"/>
          </a:xfrm>
          <a:custGeom>
            <a:avLst/>
            <a:gdLst>
              <a:gd name="connsiteX0" fmla="*/ 0 w 8040688"/>
              <a:gd name="connsiteY0" fmla="*/ 0 h 6858000"/>
              <a:gd name="connsiteX1" fmla="*/ 8040688 w 8040688"/>
              <a:gd name="connsiteY1" fmla="*/ 0 h 6858000"/>
              <a:gd name="connsiteX2" fmla="*/ 8040688 w 8040688"/>
              <a:gd name="connsiteY2" fmla="*/ 6858000 h 6858000"/>
              <a:gd name="connsiteX3" fmla="*/ 0 w 80406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40688" h="6858000">
                <a:moveTo>
                  <a:pt x="0" y="0"/>
                </a:moveTo>
                <a:lnTo>
                  <a:pt x="8040688" y="0"/>
                </a:lnTo>
                <a:lnTo>
                  <a:pt x="8040688"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a:t>Header avenir demi </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43136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Text / Dark Im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9BDD6D-5DA5-4239-76D3-BF4896A2390F}"/>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a:extLst>
              <a:ext uri="{FF2B5EF4-FFF2-40B4-BE49-F238E27FC236}">
                <a16:creationId xmlns:a16="http://schemas.microsoft.com/office/drawing/2014/main" id="{7D4A9995-DC9E-3684-CF4A-66D0DE5FF828}"/>
              </a:ext>
            </a:extLst>
          </p:cNvPr>
          <p:cNvSpPr>
            <a:spLocks noGrp="1"/>
          </p:cNvSpPr>
          <p:nvPr>
            <p:ph type="pic" sz="quarter" idx="20" hasCustomPrompt="1"/>
          </p:nvPr>
        </p:nvSpPr>
        <p:spPr>
          <a:xfrm>
            <a:off x="4151313" y="0"/>
            <a:ext cx="8040688" cy="6858000"/>
          </a:xfrm>
          <a:custGeom>
            <a:avLst/>
            <a:gdLst>
              <a:gd name="connsiteX0" fmla="*/ 0 w 8040688"/>
              <a:gd name="connsiteY0" fmla="*/ 0 h 6858000"/>
              <a:gd name="connsiteX1" fmla="*/ 8040688 w 8040688"/>
              <a:gd name="connsiteY1" fmla="*/ 0 h 6858000"/>
              <a:gd name="connsiteX2" fmla="*/ 8040688 w 8040688"/>
              <a:gd name="connsiteY2" fmla="*/ 6858000 h 6858000"/>
              <a:gd name="connsiteX3" fmla="*/ 0 w 80406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040688" h="6858000">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a:t>Header avenir demi </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7630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Pattern - Mint Quo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BAB4-376B-829B-D496-3E7AE2C40E9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rcRect/>
          <a:stretch/>
        </p:blipFill>
        <p:spPr>
          <a:xfrm>
            <a:off x="0" y="1012"/>
            <a:ext cx="12188400" cy="6855975"/>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accent1"/>
                </a:solidFill>
                <a:latin typeface="+mj-lt"/>
              </a:defRPr>
            </a:lvl1pPr>
          </a:lstStyle>
          <a:p>
            <a:pPr lvl="0"/>
            <a:r>
              <a:rPr lang="en-US"/>
              <a:t>“Quote copy, resize textbox horizontally as required”.</a:t>
            </a:r>
            <a:endParaRPr lang="en-GB"/>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1973451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Dark Image - Quot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95BAE39-428F-3EBA-D573-EE064F5E4131}"/>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5" name="Text Placeholder 12">
            <a:extLst>
              <a:ext uri="{FF2B5EF4-FFF2-40B4-BE49-F238E27FC236}">
                <a16:creationId xmlns:a16="http://schemas.microsoft.com/office/drawing/2014/main" id="{6DFF0592-E1D3-FA38-367B-6AACE16AB121}"/>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FC985B5E-496F-CAB2-88DD-D72D7C4B91FF}"/>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9" name="Text Placeholder 9">
            <a:extLst>
              <a:ext uri="{FF2B5EF4-FFF2-40B4-BE49-F238E27FC236}">
                <a16:creationId xmlns:a16="http://schemas.microsoft.com/office/drawing/2014/main" id="{77587D0B-46D5-31FC-0458-5D35206C04D0}"/>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bg1"/>
                </a:solidFill>
                <a:latin typeface="+mj-lt"/>
              </a:defRPr>
            </a:lvl1pPr>
          </a:lstStyle>
          <a:p>
            <a:pPr lvl="0"/>
            <a:r>
              <a:rPr lang="en-US"/>
              <a:t>“Quote copy, resize textbox </a:t>
            </a:r>
            <a:r>
              <a:rPr lang="en-US" err="1"/>
              <a:t>recolour</a:t>
            </a:r>
            <a:r>
              <a:rPr lang="en-US"/>
              <a:t> text as required”.</a:t>
            </a:r>
            <a:endParaRPr lang="en-GB"/>
          </a:p>
        </p:txBody>
      </p:sp>
    </p:spTree>
    <p:extLst>
      <p:ext uri="{BB962C8B-B14F-4D97-AF65-F5344CB8AC3E}">
        <p14:creationId xmlns:p14="http://schemas.microsoft.com/office/powerpoint/2010/main" val="1023742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0863"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8" name="Picture Placeholder 15">
            <a:extLst>
              <a:ext uri="{FF2B5EF4-FFF2-40B4-BE49-F238E27FC236}">
                <a16:creationId xmlns:a16="http://schemas.microsoft.com/office/drawing/2014/main" id="{EE3320D6-3CB1-7A47-2BFC-A4E7CD41E662}"/>
              </a:ext>
            </a:extLst>
          </p:cNvPr>
          <p:cNvSpPr>
            <a:spLocks noGrp="1"/>
          </p:cNvSpPr>
          <p:nvPr>
            <p:ph type="pic" sz="quarter" idx="27" hasCustomPrompt="1"/>
          </p:nvPr>
        </p:nvSpPr>
        <p:spPr>
          <a:xfrm>
            <a:off x="4295774"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14" name="Picture Placeholder 15">
            <a:extLst>
              <a:ext uri="{FF2B5EF4-FFF2-40B4-BE49-F238E27FC236}">
                <a16:creationId xmlns:a16="http://schemas.microsoft.com/office/drawing/2014/main" id="{F7147628-F7A2-5521-0AE1-2410D1FA1E9B}"/>
              </a:ext>
            </a:extLst>
          </p:cNvPr>
          <p:cNvSpPr>
            <a:spLocks noGrp="1"/>
          </p:cNvSpPr>
          <p:nvPr>
            <p:ph type="pic" sz="quarter" idx="29" hasCustomPrompt="1"/>
          </p:nvPr>
        </p:nvSpPr>
        <p:spPr>
          <a:xfrm>
            <a:off x="8040685" y="1815304"/>
            <a:ext cx="3204000" cy="1613696"/>
          </a:xfrm>
          <a:noFill/>
        </p:spPr>
        <p:txBody>
          <a:bodyPr tIns="144000" anchor="t" anchorCtr="0"/>
          <a:lstStyle>
            <a:lvl1pPr marL="0" indent="0" algn="ctr">
              <a:buNone/>
              <a:defRPr sz="1000">
                <a:solidFill>
                  <a:schemeClr val="accent1"/>
                </a:solidFill>
                <a:latin typeface="+mn-lt"/>
              </a:defRPr>
            </a:lvl1pPr>
          </a:lstStyle>
          <a:p>
            <a:pPr lvl="0"/>
            <a:r>
              <a:rPr lang="en-US"/>
              <a:t>Drag picture file here or click icon to insert image</a:t>
            </a:r>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3"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4295774"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8040685" y="3614886"/>
            <a:ext cx="3204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7" name="Text Placeholder 12">
            <a:extLst>
              <a:ext uri="{FF2B5EF4-FFF2-40B4-BE49-F238E27FC236}">
                <a16:creationId xmlns:a16="http://schemas.microsoft.com/office/drawing/2014/main" id="{B9536768-8309-390C-EBBB-52A3D79A449D}"/>
              </a:ext>
            </a:extLst>
          </p:cNvPr>
          <p:cNvSpPr>
            <a:spLocks noGrp="1"/>
          </p:cNvSpPr>
          <p:nvPr>
            <p:ph type="body" sz="quarter" idx="39" hasCustomPrompt="1"/>
          </p:nvPr>
        </p:nvSpPr>
        <p:spPr>
          <a:xfrm>
            <a:off x="550863"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9" name="Text Placeholder 12">
            <a:extLst>
              <a:ext uri="{FF2B5EF4-FFF2-40B4-BE49-F238E27FC236}">
                <a16:creationId xmlns:a16="http://schemas.microsoft.com/office/drawing/2014/main" id="{07E23126-BE6F-DDF6-A6A3-47E69F507933}"/>
              </a:ext>
            </a:extLst>
          </p:cNvPr>
          <p:cNvSpPr>
            <a:spLocks noGrp="1"/>
          </p:cNvSpPr>
          <p:nvPr>
            <p:ph type="body" sz="quarter" idx="40" hasCustomPrompt="1"/>
          </p:nvPr>
        </p:nvSpPr>
        <p:spPr>
          <a:xfrm>
            <a:off x="4295774"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1" name="Text Placeholder 12">
            <a:extLst>
              <a:ext uri="{FF2B5EF4-FFF2-40B4-BE49-F238E27FC236}">
                <a16:creationId xmlns:a16="http://schemas.microsoft.com/office/drawing/2014/main" id="{D8B9C039-D99A-63F9-5EF9-175C494B73EE}"/>
              </a:ext>
            </a:extLst>
          </p:cNvPr>
          <p:cNvSpPr>
            <a:spLocks noGrp="1"/>
          </p:cNvSpPr>
          <p:nvPr>
            <p:ph type="body" sz="quarter" idx="41" hasCustomPrompt="1"/>
          </p:nvPr>
        </p:nvSpPr>
        <p:spPr>
          <a:xfrm>
            <a:off x="8040685" y="1720850"/>
            <a:ext cx="3204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Tree>
    <p:extLst>
      <p:ext uri="{BB962C8B-B14F-4D97-AF65-F5344CB8AC3E}">
        <p14:creationId xmlns:p14="http://schemas.microsoft.com/office/powerpoint/2010/main" val="38246110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8" name="Text Placeholder 12">
            <a:extLst>
              <a:ext uri="{FF2B5EF4-FFF2-40B4-BE49-F238E27FC236}">
                <a16:creationId xmlns:a16="http://schemas.microsoft.com/office/drawing/2014/main" id="{287F0BB8-9028-A298-0ED9-DD9841E9FF1E}"/>
              </a:ext>
            </a:extLst>
          </p:cNvPr>
          <p:cNvSpPr>
            <a:spLocks noGrp="1"/>
          </p:cNvSpPr>
          <p:nvPr>
            <p:ph type="body" sz="quarter" idx="35"/>
          </p:nvPr>
        </p:nvSpPr>
        <p:spPr>
          <a:xfrm>
            <a:off x="550864"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EBEB4CD8-6B60-C130-BCA3-DCF661418B37}"/>
              </a:ext>
            </a:extLst>
          </p:cNvPr>
          <p:cNvSpPr>
            <a:spLocks noGrp="1"/>
          </p:cNvSpPr>
          <p:nvPr>
            <p:ph type="body" sz="quarter" idx="36"/>
          </p:nvPr>
        </p:nvSpPr>
        <p:spPr>
          <a:xfrm>
            <a:off x="3359151"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FBD3B35B-85FC-EDDE-B2E6-90A04DDC0CBF}"/>
              </a:ext>
            </a:extLst>
          </p:cNvPr>
          <p:cNvSpPr>
            <a:spLocks noGrp="1"/>
          </p:cNvSpPr>
          <p:nvPr>
            <p:ph type="body" sz="quarter" idx="37"/>
          </p:nvPr>
        </p:nvSpPr>
        <p:spPr>
          <a:xfrm>
            <a:off x="6167438"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21" name="Text Placeholder 12">
            <a:extLst>
              <a:ext uri="{FF2B5EF4-FFF2-40B4-BE49-F238E27FC236}">
                <a16:creationId xmlns:a16="http://schemas.microsoft.com/office/drawing/2014/main" id="{15362B43-1343-95D7-3182-D159AA5259CA}"/>
              </a:ext>
            </a:extLst>
          </p:cNvPr>
          <p:cNvSpPr>
            <a:spLocks noGrp="1"/>
          </p:cNvSpPr>
          <p:nvPr>
            <p:ph type="body" sz="quarter" idx="38"/>
          </p:nvPr>
        </p:nvSpPr>
        <p:spPr>
          <a:xfrm>
            <a:off x="8975724" y="3614886"/>
            <a:ext cx="2268000" cy="1974702"/>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7" name="Text Placeholder 12">
            <a:extLst>
              <a:ext uri="{FF2B5EF4-FFF2-40B4-BE49-F238E27FC236}">
                <a16:creationId xmlns:a16="http://schemas.microsoft.com/office/drawing/2014/main" id="{B9536768-8309-390C-EBBB-52A3D79A449D}"/>
              </a:ext>
            </a:extLst>
          </p:cNvPr>
          <p:cNvSpPr>
            <a:spLocks noGrp="1"/>
          </p:cNvSpPr>
          <p:nvPr>
            <p:ph type="body" sz="quarter" idx="39" hasCustomPrompt="1"/>
          </p:nvPr>
        </p:nvSpPr>
        <p:spPr>
          <a:xfrm>
            <a:off x="55086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9" name="Text Placeholder 12">
            <a:extLst>
              <a:ext uri="{FF2B5EF4-FFF2-40B4-BE49-F238E27FC236}">
                <a16:creationId xmlns:a16="http://schemas.microsoft.com/office/drawing/2014/main" id="{07E23126-BE6F-DDF6-A6A3-47E69F507933}"/>
              </a:ext>
            </a:extLst>
          </p:cNvPr>
          <p:cNvSpPr>
            <a:spLocks noGrp="1"/>
          </p:cNvSpPr>
          <p:nvPr>
            <p:ph type="body" sz="quarter" idx="40" hasCustomPrompt="1"/>
          </p:nvPr>
        </p:nvSpPr>
        <p:spPr>
          <a:xfrm>
            <a:off x="3359151"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1" name="Text Placeholder 12">
            <a:extLst>
              <a:ext uri="{FF2B5EF4-FFF2-40B4-BE49-F238E27FC236}">
                <a16:creationId xmlns:a16="http://schemas.microsoft.com/office/drawing/2014/main" id="{D8B9C039-D99A-63F9-5EF9-175C494B73EE}"/>
              </a:ext>
            </a:extLst>
          </p:cNvPr>
          <p:cNvSpPr>
            <a:spLocks noGrp="1"/>
          </p:cNvSpPr>
          <p:nvPr>
            <p:ph type="body" sz="quarter" idx="41" hasCustomPrompt="1"/>
          </p:nvPr>
        </p:nvSpPr>
        <p:spPr>
          <a:xfrm>
            <a:off x="6167438"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12" name="Text Placeholder 12">
            <a:extLst>
              <a:ext uri="{FF2B5EF4-FFF2-40B4-BE49-F238E27FC236}">
                <a16:creationId xmlns:a16="http://schemas.microsoft.com/office/drawing/2014/main" id="{50A0A20C-27C8-B9D3-5FD0-CC4FC8630D17}"/>
              </a:ext>
            </a:extLst>
          </p:cNvPr>
          <p:cNvSpPr>
            <a:spLocks noGrp="1"/>
          </p:cNvSpPr>
          <p:nvPr>
            <p:ph type="body" sz="quarter" idx="42" hasCustomPrompt="1"/>
          </p:nvPr>
        </p:nvSpPr>
        <p:spPr>
          <a:xfrm>
            <a:off x="897572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6" name="Picture Placeholder 15">
            <a:extLst>
              <a:ext uri="{FF2B5EF4-FFF2-40B4-BE49-F238E27FC236}">
                <a16:creationId xmlns:a16="http://schemas.microsoft.com/office/drawing/2014/main" id="{D1A10CE7-8722-B041-E2DE-E39C5492A09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3" name="Picture Placeholder 15">
            <a:extLst>
              <a:ext uri="{FF2B5EF4-FFF2-40B4-BE49-F238E27FC236}">
                <a16:creationId xmlns:a16="http://schemas.microsoft.com/office/drawing/2014/main" id="{759FAF63-33EE-773B-A574-A23C0BBA1A55}"/>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5" name="Picture Placeholder 15">
            <a:extLst>
              <a:ext uri="{FF2B5EF4-FFF2-40B4-BE49-F238E27FC236}">
                <a16:creationId xmlns:a16="http://schemas.microsoft.com/office/drawing/2014/main" id="{C901D21E-0104-E7CA-F6E8-C59390F203C3}"/>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
        <p:nvSpPr>
          <p:cNvPr id="17" name="Picture Placeholder 15">
            <a:extLst>
              <a:ext uri="{FF2B5EF4-FFF2-40B4-BE49-F238E27FC236}">
                <a16:creationId xmlns:a16="http://schemas.microsoft.com/office/drawing/2014/main" id="{80F3D6B4-C038-0DD0-8ED2-7284E638E2E4}"/>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1"/>
                </a:solidFill>
                <a:latin typeface="+mn-lt"/>
              </a:defRPr>
            </a:lvl1pPr>
          </a:lstStyle>
          <a:p>
            <a:pPr lvl="0"/>
            <a:r>
              <a:rPr lang="en-US"/>
              <a:t>Drag picture file or click icon to insert image</a:t>
            </a:r>
          </a:p>
        </p:txBody>
      </p:sp>
    </p:spTree>
    <p:extLst>
      <p:ext uri="{BB962C8B-B14F-4D97-AF65-F5344CB8AC3E}">
        <p14:creationId xmlns:p14="http://schemas.microsoft.com/office/powerpoint/2010/main" val="352739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ttern - 2 or 3 lin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BA179-50D1-3E6A-8EF6-CBB64A943CE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3600" y="1012"/>
            <a:ext cx="12188400" cy="6855975"/>
          </a:xfrm>
          <a:prstGeom prst="rect">
            <a:avLst/>
          </a:prstGeom>
        </p:spPr>
      </p:pic>
      <p:grpSp>
        <p:nvGrpSpPr>
          <p:cNvPr id="6" name="Graphic 13">
            <a:extLst>
              <a:ext uri="{FF2B5EF4-FFF2-40B4-BE49-F238E27FC236}">
                <a16:creationId xmlns:a16="http://schemas.microsoft.com/office/drawing/2014/main" id="{D52C985B-47D7-433E-A866-3C0AB39DE64B}"/>
              </a:ext>
            </a:extLst>
          </p:cNvPr>
          <p:cNvGrpSpPr/>
          <p:nvPr userDrawn="1"/>
        </p:nvGrpSpPr>
        <p:grpSpPr>
          <a:xfrm>
            <a:off x="5916434" y="371476"/>
            <a:ext cx="341492" cy="376238"/>
            <a:chOff x="5408631" y="362875"/>
            <a:chExt cx="214296" cy="236100"/>
          </a:xfrm>
          <a:solidFill>
            <a:schemeClr val="bg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3359150" y="4139077"/>
            <a:ext cx="5473700" cy="281703"/>
          </a:xfrm>
          <a:prstGeom prst="rect">
            <a:avLst/>
          </a:prstGeom>
        </p:spPr>
        <p:txBody>
          <a:bodyPr lIns="0" tIns="36000" rIns="0" bIns="0" anchor="t" anchorCtr="0">
            <a:noAutofit/>
          </a:bodyPr>
          <a:lstStyle>
            <a:lvl1pPr marL="0" indent="0" algn="ctr">
              <a:lnSpc>
                <a:spcPct val="85000"/>
              </a:lnSpc>
              <a:buNone/>
              <a:defRPr sz="2000">
                <a:solidFill>
                  <a:schemeClr val="bg1"/>
                </a:solidFill>
                <a:latin typeface="+mn-lt"/>
              </a:defRPr>
            </a:lvl1pPr>
          </a:lstStyle>
          <a:p>
            <a:pPr lvl="0"/>
            <a:r>
              <a:rPr lang="en-US"/>
              <a:t>Section break subtitle here</a:t>
            </a:r>
          </a:p>
        </p:txBody>
      </p:sp>
      <p:sp>
        <p:nvSpPr>
          <p:cNvPr id="2" name="Text Placeholder 9">
            <a:extLst>
              <a:ext uri="{FF2B5EF4-FFF2-40B4-BE49-F238E27FC236}">
                <a16:creationId xmlns:a16="http://schemas.microsoft.com/office/drawing/2014/main" id="{04F5E0CA-97CD-F885-F5D2-9213676D50AA}"/>
              </a:ext>
            </a:extLst>
          </p:cNvPr>
          <p:cNvSpPr>
            <a:spLocks noGrp="1"/>
          </p:cNvSpPr>
          <p:nvPr>
            <p:ph type="body" sz="quarter" idx="16" hasCustomPrompt="1"/>
          </p:nvPr>
        </p:nvSpPr>
        <p:spPr>
          <a:xfrm>
            <a:off x="3359151" y="2442689"/>
            <a:ext cx="547370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a:t>Section break two or three lines lorem ipsum dolor</a:t>
            </a:r>
          </a:p>
        </p:txBody>
      </p:sp>
    </p:spTree>
    <p:extLst>
      <p:ext uri="{BB962C8B-B14F-4D97-AF65-F5344CB8AC3E}">
        <p14:creationId xmlns:p14="http://schemas.microsoft.com/office/powerpoint/2010/main" val="41530615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4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7" name="Picture Placeholder 15">
            <a:extLst>
              <a:ext uri="{FF2B5EF4-FFF2-40B4-BE49-F238E27FC236}">
                <a16:creationId xmlns:a16="http://schemas.microsoft.com/office/drawing/2014/main" id="{27654ED8-01A8-D1FE-3820-89D5B49A47F6}"/>
              </a:ext>
            </a:extLst>
          </p:cNvPr>
          <p:cNvSpPr>
            <a:spLocks noGrp="1"/>
          </p:cNvSpPr>
          <p:nvPr>
            <p:ph type="pic" sz="quarter" idx="39" hasCustomPrompt="1"/>
          </p:nvPr>
        </p:nvSpPr>
        <p:spPr>
          <a:xfrm>
            <a:off x="6167437"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2618AB31-9EE4-B0FA-1912-B680B15254CB}"/>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FFB9ADBC-E4B6-3784-421C-A4EFC1B7C5F1}"/>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0" name="Picture Placeholder 15">
            <a:extLst>
              <a:ext uri="{FF2B5EF4-FFF2-40B4-BE49-F238E27FC236}">
                <a16:creationId xmlns:a16="http://schemas.microsoft.com/office/drawing/2014/main" id="{090BA775-0FAF-3B62-608B-8FFFDAC8C6A8}"/>
              </a:ext>
            </a:extLst>
          </p:cNvPr>
          <p:cNvSpPr>
            <a:spLocks noGrp="1"/>
          </p:cNvSpPr>
          <p:nvPr>
            <p:ph type="pic" sz="quarter" idx="42" hasCustomPrompt="1"/>
          </p:nvPr>
        </p:nvSpPr>
        <p:spPr>
          <a:xfrm>
            <a:off x="8981446"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1" name="Text Placeholder 12">
            <a:extLst>
              <a:ext uri="{FF2B5EF4-FFF2-40B4-BE49-F238E27FC236}">
                <a16:creationId xmlns:a16="http://schemas.microsoft.com/office/drawing/2014/main" id="{A4516BE6-7228-94F3-8A7A-1E37960B7528}"/>
              </a:ext>
            </a:extLst>
          </p:cNvPr>
          <p:cNvSpPr>
            <a:spLocks noGrp="1"/>
          </p:cNvSpPr>
          <p:nvPr>
            <p:ph type="body" sz="quarter" idx="43"/>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3588081C-BD44-BBE8-D377-92B62904A549}"/>
              </a:ext>
            </a:extLst>
          </p:cNvPr>
          <p:cNvSpPr>
            <a:spLocks noGrp="1"/>
          </p:cNvSpPr>
          <p:nvPr>
            <p:ph type="body" sz="quarter" idx="44" hasCustomPrompt="1"/>
          </p:nvPr>
        </p:nvSpPr>
        <p:spPr>
          <a:xfrm>
            <a:off x="8981446"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3" name="Picture Placeholder 15">
            <a:extLst>
              <a:ext uri="{FF2B5EF4-FFF2-40B4-BE49-F238E27FC236}">
                <a16:creationId xmlns:a16="http://schemas.microsoft.com/office/drawing/2014/main" id="{EA3D41BA-AEEA-96AC-53A8-EE9C4600C18F}"/>
              </a:ext>
            </a:extLst>
          </p:cNvPr>
          <p:cNvSpPr>
            <a:spLocks noGrp="1"/>
          </p:cNvSpPr>
          <p:nvPr>
            <p:ph type="pic" sz="quarter" idx="45" hasCustomPrompt="1"/>
          </p:nvPr>
        </p:nvSpPr>
        <p:spPr>
          <a:xfrm>
            <a:off x="551231" y="1639334"/>
            <a:ext cx="1404000" cy="1404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4" name="Text Placeholder 12">
            <a:extLst>
              <a:ext uri="{FF2B5EF4-FFF2-40B4-BE49-F238E27FC236}">
                <a16:creationId xmlns:a16="http://schemas.microsoft.com/office/drawing/2014/main" id="{3166EF9B-1EAF-2D91-282C-4F324D7791B0}"/>
              </a:ext>
            </a:extLst>
          </p:cNvPr>
          <p:cNvSpPr>
            <a:spLocks noGrp="1"/>
          </p:cNvSpPr>
          <p:nvPr>
            <p:ph type="body" sz="quarter" idx="46"/>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bg1"/>
              </a:buClr>
              <a:defRPr sz="1200"/>
            </a:lvl4pPr>
            <a:lvl5pPr marL="720000" indent="-144000">
              <a:spcBef>
                <a:spcPts val="600"/>
              </a:spcBef>
              <a:buClr>
                <a:schemeClr val="bg1"/>
              </a:buClr>
              <a:defRPr sz="1200"/>
            </a:lvl5pPr>
          </a:lstStyle>
          <a:p>
            <a:pPr lvl="0"/>
            <a:r>
              <a:rPr lang="en-US"/>
              <a:t>Click to edit Master text styles</a:t>
            </a:r>
          </a:p>
          <a:p>
            <a:pPr lvl="1"/>
            <a:r>
              <a:rPr lang="en-US"/>
              <a:t>Second level</a:t>
            </a:r>
          </a:p>
          <a:p>
            <a:pPr lvl="2"/>
            <a:r>
              <a:rPr lang="en-US"/>
              <a:t>Third level</a:t>
            </a:r>
          </a:p>
        </p:txBody>
      </p:sp>
      <p:sp>
        <p:nvSpPr>
          <p:cNvPr id="35" name="Text Placeholder 12">
            <a:extLst>
              <a:ext uri="{FF2B5EF4-FFF2-40B4-BE49-F238E27FC236}">
                <a16:creationId xmlns:a16="http://schemas.microsoft.com/office/drawing/2014/main" id="{07E14275-13C8-E05E-C524-07E8FDA5157C}"/>
              </a:ext>
            </a:extLst>
          </p:cNvPr>
          <p:cNvSpPr>
            <a:spLocks noGrp="1"/>
          </p:cNvSpPr>
          <p:nvPr>
            <p:ph type="body" sz="quarter" idx="47" hasCustomPrompt="1"/>
          </p:nvPr>
        </p:nvSpPr>
        <p:spPr>
          <a:xfrm>
            <a:off x="550862" y="3215665"/>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Picture Placeholder 15">
            <a:extLst>
              <a:ext uri="{FF2B5EF4-FFF2-40B4-BE49-F238E27FC236}">
                <a16:creationId xmlns:a16="http://schemas.microsoft.com/office/drawing/2014/main" id="{1CB67B3F-7653-7693-9A99-87EB4369E1B0}"/>
              </a:ext>
            </a:extLst>
          </p:cNvPr>
          <p:cNvSpPr>
            <a:spLocks noGrp="1"/>
          </p:cNvSpPr>
          <p:nvPr>
            <p:ph type="pic" sz="quarter" idx="48" hasCustomPrompt="1"/>
          </p:nvPr>
        </p:nvSpPr>
        <p:spPr>
          <a:xfrm>
            <a:off x="3359519" y="1639334"/>
            <a:ext cx="1404000" cy="1404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8" name="Text Placeholder 12">
            <a:extLst>
              <a:ext uri="{FF2B5EF4-FFF2-40B4-BE49-F238E27FC236}">
                <a16:creationId xmlns:a16="http://schemas.microsoft.com/office/drawing/2014/main" id="{C9B048A9-0972-A797-F369-1DE2D85AB2AF}"/>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Picture Placeholder 15">
            <a:extLst>
              <a:ext uri="{FF2B5EF4-FFF2-40B4-BE49-F238E27FC236}">
                <a16:creationId xmlns:a16="http://schemas.microsoft.com/office/drawing/2014/main" id="{EEE724BB-CF04-4BA5-3E97-50ABFDA075D5}"/>
              </a:ext>
            </a:extLst>
          </p:cNvPr>
          <p:cNvSpPr>
            <a:spLocks noGrp="1"/>
          </p:cNvSpPr>
          <p:nvPr>
            <p:ph type="pic" sz="quarter" idx="51" hasCustomPrompt="1"/>
          </p:nvPr>
        </p:nvSpPr>
        <p:spPr>
          <a:xfrm>
            <a:off x="6167437"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0" name="Text Placeholder 12">
            <a:extLst>
              <a:ext uri="{FF2B5EF4-FFF2-40B4-BE49-F238E27FC236}">
                <a16:creationId xmlns:a16="http://schemas.microsoft.com/office/drawing/2014/main" id="{4C60F514-6C86-508D-7B36-0F00CCFE330E}"/>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1" name="Text Placeholder 12">
            <a:extLst>
              <a:ext uri="{FF2B5EF4-FFF2-40B4-BE49-F238E27FC236}">
                <a16:creationId xmlns:a16="http://schemas.microsoft.com/office/drawing/2014/main" id="{619DCB73-639A-6611-985F-E7FF07FA9408}"/>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Picture Placeholder 15">
            <a:extLst>
              <a:ext uri="{FF2B5EF4-FFF2-40B4-BE49-F238E27FC236}">
                <a16:creationId xmlns:a16="http://schemas.microsoft.com/office/drawing/2014/main" id="{620D7DC7-38B5-58A0-4239-E47C805C654B}"/>
              </a:ext>
            </a:extLst>
          </p:cNvPr>
          <p:cNvSpPr>
            <a:spLocks noGrp="1"/>
          </p:cNvSpPr>
          <p:nvPr>
            <p:ph type="pic" sz="quarter" idx="54" hasCustomPrompt="1"/>
          </p:nvPr>
        </p:nvSpPr>
        <p:spPr>
          <a:xfrm>
            <a:off x="8981446"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3" name="Text Placeholder 12">
            <a:extLst>
              <a:ext uri="{FF2B5EF4-FFF2-40B4-BE49-F238E27FC236}">
                <a16:creationId xmlns:a16="http://schemas.microsoft.com/office/drawing/2014/main" id="{52AA6AB4-75D7-5FD8-94E1-0A3579B12732}"/>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4" name="Text Placeholder 12">
            <a:extLst>
              <a:ext uri="{FF2B5EF4-FFF2-40B4-BE49-F238E27FC236}">
                <a16:creationId xmlns:a16="http://schemas.microsoft.com/office/drawing/2014/main" id="{8852589B-60D7-C4CE-4B17-949DB1679A18}"/>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7" name="Text Placeholder 12">
            <a:extLst>
              <a:ext uri="{FF2B5EF4-FFF2-40B4-BE49-F238E27FC236}">
                <a16:creationId xmlns:a16="http://schemas.microsoft.com/office/drawing/2014/main" id="{6536A327-7419-C103-F6A2-9A088DBA02E3}"/>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8" name="Text Placeholder 12">
            <a:extLst>
              <a:ext uri="{FF2B5EF4-FFF2-40B4-BE49-F238E27FC236}">
                <a16:creationId xmlns:a16="http://schemas.microsoft.com/office/drawing/2014/main" id="{EECF5BC7-CFF8-A868-D488-9C551C4E632F}"/>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9" name="Text Placeholder 12">
            <a:extLst>
              <a:ext uri="{FF2B5EF4-FFF2-40B4-BE49-F238E27FC236}">
                <a16:creationId xmlns:a16="http://schemas.microsoft.com/office/drawing/2014/main" id="{729C4491-431E-BEC4-C554-D8B972A52B4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0" name="Text Placeholder 12">
            <a:extLst>
              <a:ext uri="{FF2B5EF4-FFF2-40B4-BE49-F238E27FC236}">
                <a16:creationId xmlns:a16="http://schemas.microsoft.com/office/drawing/2014/main" id="{DBA4C49A-79C9-62D6-952E-53593BA8FDF3}"/>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1" name="Text Placeholder 12">
            <a:extLst>
              <a:ext uri="{FF2B5EF4-FFF2-40B4-BE49-F238E27FC236}">
                <a16:creationId xmlns:a16="http://schemas.microsoft.com/office/drawing/2014/main" id="{7E41E13C-D5F5-BD38-259C-D1942D2200D9}"/>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2" name="Text Placeholder 12">
            <a:extLst>
              <a:ext uri="{FF2B5EF4-FFF2-40B4-BE49-F238E27FC236}">
                <a16:creationId xmlns:a16="http://schemas.microsoft.com/office/drawing/2014/main" id="{54C70E94-353C-A5EB-BD45-32DB6E8C78EF}"/>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6" name="Text Placeholder 12">
            <a:extLst>
              <a:ext uri="{FF2B5EF4-FFF2-40B4-BE49-F238E27FC236}">
                <a16:creationId xmlns:a16="http://schemas.microsoft.com/office/drawing/2014/main" id="{54DDFC76-55A0-6FD0-7915-56E53DF28213}"/>
              </a:ext>
            </a:extLst>
          </p:cNvPr>
          <p:cNvSpPr>
            <a:spLocks noGrp="1"/>
          </p:cNvSpPr>
          <p:nvPr>
            <p:ph type="body" sz="quarter" idx="65"/>
          </p:nvPr>
        </p:nvSpPr>
        <p:spPr>
          <a:xfrm>
            <a:off x="3359150" y="3968750"/>
            <a:ext cx="2268000" cy="1436074"/>
          </a:xfrm>
          <a:noFill/>
        </p:spPr>
        <p:txBody>
          <a:bodyPr vert="horz" lIns="0" tIns="0" rIns="0" bIns="0" rtlCol="0">
            <a:noAutofit/>
          </a:bodyPr>
          <a:lstStyle>
            <a:lvl1pPr>
              <a:defRPr lang="en-US" sz="1200" dirty="0"/>
            </a:lvl1pPr>
            <a:lvl2pPr>
              <a:defRPr lang="en-US" sz="1200" dirty="0"/>
            </a:lvl2pPr>
            <a:lvl3pPr>
              <a:defRPr lang="en-US" sz="1200" dirty="0"/>
            </a:lvl3pPr>
            <a:lvl4pPr>
              <a:defRPr lang="en-US" sz="1200" dirty="0"/>
            </a:lvl4pPr>
            <a:lvl5pPr>
              <a:defRPr lang="en-US" sz="1200" dirty="0"/>
            </a:lvl5pPr>
          </a:lstStyle>
          <a:p>
            <a:pPr marL="144000" lvl="0" indent="-144000">
              <a:spcBef>
                <a:spcPts val="300"/>
              </a:spcBef>
            </a:pPr>
            <a:r>
              <a:rPr lang="en-US"/>
              <a:t>Click to edit Master text styles</a:t>
            </a:r>
          </a:p>
          <a:p>
            <a:pPr marL="288000" lvl="1" indent="-144000">
              <a:spcBef>
                <a:spcPts val="300"/>
              </a:spcBef>
            </a:pPr>
            <a:r>
              <a:rPr lang="en-US"/>
              <a:t>Second level</a:t>
            </a:r>
          </a:p>
          <a:p>
            <a:pPr marL="432000" lvl="2" indent="-144000">
              <a:spcBef>
                <a:spcPts val="600"/>
              </a:spcBef>
            </a:pPr>
            <a:r>
              <a:rPr lang="en-US"/>
              <a:t>Third level</a:t>
            </a:r>
          </a:p>
        </p:txBody>
      </p:sp>
    </p:spTree>
    <p:extLst>
      <p:ext uri="{BB962C8B-B14F-4D97-AF65-F5344CB8AC3E}">
        <p14:creationId xmlns:p14="http://schemas.microsoft.com/office/powerpoint/2010/main" val="10675773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382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F0399FF5-9649-B959-9DCF-DAECACBCDEEC}"/>
              </a:ext>
            </a:extLst>
          </p:cNvPr>
          <p:cNvSpPr>
            <a:spLocks noGrp="1"/>
          </p:cNvSpPr>
          <p:nvPr>
            <p:ph type="pic" sz="quarter" idx="20" hasCustomPrompt="1"/>
          </p:nvPr>
        </p:nvSpPr>
        <p:spPr>
          <a:xfrm>
            <a:off x="551231"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15" name="Text Placeholder 12">
            <a:extLst>
              <a:ext uri="{FF2B5EF4-FFF2-40B4-BE49-F238E27FC236}">
                <a16:creationId xmlns:a16="http://schemas.microsoft.com/office/drawing/2014/main" id="{2EB5C14C-C39B-2AB9-B522-0DF5FF3D5837}"/>
              </a:ext>
            </a:extLst>
          </p:cNvPr>
          <p:cNvSpPr>
            <a:spLocks noGrp="1"/>
          </p:cNvSpPr>
          <p:nvPr>
            <p:ph type="body" sz="quarter" idx="35"/>
          </p:nvPr>
        </p:nvSpPr>
        <p:spPr>
          <a:xfrm>
            <a:off x="55086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1BA6A2D1-C9D1-CA87-309E-3B0291E5E03B}"/>
              </a:ext>
            </a:extLst>
          </p:cNvPr>
          <p:cNvSpPr>
            <a:spLocks noGrp="1"/>
          </p:cNvSpPr>
          <p:nvPr>
            <p:ph type="body" sz="quarter" idx="16" hasCustomPrompt="1"/>
          </p:nvPr>
        </p:nvSpPr>
        <p:spPr>
          <a:xfrm>
            <a:off x="550862"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10069ACE-433B-A5F4-FF33-ADC28DEDA097}"/>
              </a:ext>
            </a:extLst>
          </p:cNvPr>
          <p:cNvSpPr>
            <a:spLocks noGrp="1"/>
          </p:cNvSpPr>
          <p:nvPr>
            <p:ph type="pic" sz="quarter" idx="36" hasCustomPrompt="1"/>
          </p:nvPr>
        </p:nvSpPr>
        <p:spPr>
          <a:xfrm>
            <a:off x="3359519"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1767CA1-850A-4E7F-6BAC-16411AA7D716}"/>
              </a:ext>
            </a:extLst>
          </p:cNvPr>
          <p:cNvSpPr>
            <a:spLocks noGrp="1"/>
          </p:cNvSpPr>
          <p:nvPr>
            <p:ph type="body" sz="quarter" idx="37"/>
          </p:nvPr>
        </p:nvSpPr>
        <p:spPr>
          <a:xfrm>
            <a:off x="3359151"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E37CC15E-DD99-78F2-2AAE-67D44E4A283C}"/>
              </a:ext>
            </a:extLst>
          </p:cNvPr>
          <p:cNvSpPr>
            <a:spLocks noGrp="1"/>
          </p:cNvSpPr>
          <p:nvPr>
            <p:ph type="body" sz="quarter" idx="38" hasCustomPrompt="1"/>
          </p:nvPr>
        </p:nvSpPr>
        <p:spPr>
          <a:xfrm>
            <a:off x="3359150"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27654ED8-01A8-D1FE-3820-89D5B49A47F6}"/>
              </a:ext>
            </a:extLst>
          </p:cNvPr>
          <p:cNvSpPr>
            <a:spLocks noGrp="1"/>
          </p:cNvSpPr>
          <p:nvPr>
            <p:ph type="pic" sz="quarter" idx="39" hasCustomPrompt="1"/>
          </p:nvPr>
        </p:nvSpPr>
        <p:spPr>
          <a:xfrm>
            <a:off x="6167437"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2618AB31-9EE4-B0FA-1912-B680B15254CB}"/>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FFB9ADBC-E4B6-3784-421C-A4EFC1B7C5F1}"/>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0" name="Picture Placeholder 15">
            <a:extLst>
              <a:ext uri="{FF2B5EF4-FFF2-40B4-BE49-F238E27FC236}">
                <a16:creationId xmlns:a16="http://schemas.microsoft.com/office/drawing/2014/main" id="{090BA775-0FAF-3B62-608B-8FFFDAC8C6A8}"/>
              </a:ext>
            </a:extLst>
          </p:cNvPr>
          <p:cNvSpPr>
            <a:spLocks noGrp="1"/>
          </p:cNvSpPr>
          <p:nvPr>
            <p:ph type="pic" sz="quarter" idx="42" hasCustomPrompt="1"/>
          </p:nvPr>
        </p:nvSpPr>
        <p:spPr>
          <a:xfrm>
            <a:off x="8981446" y="1270001"/>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1" name="Text Placeholder 12">
            <a:extLst>
              <a:ext uri="{FF2B5EF4-FFF2-40B4-BE49-F238E27FC236}">
                <a16:creationId xmlns:a16="http://schemas.microsoft.com/office/drawing/2014/main" id="{A4516BE6-7228-94F3-8A7A-1E37960B7528}"/>
              </a:ext>
            </a:extLst>
          </p:cNvPr>
          <p:cNvSpPr>
            <a:spLocks noGrp="1"/>
          </p:cNvSpPr>
          <p:nvPr>
            <p:ph type="body" sz="quarter" idx="43"/>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3588081C-BD44-BBE8-D377-92B62904A549}"/>
              </a:ext>
            </a:extLst>
          </p:cNvPr>
          <p:cNvSpPr>
            <a:spLocks noGrp="1"/>
          </p:cNvSpPr>
          <p:nvPr>
            <p:ph type="body" sz="quarter" idx="44" hasCustomPrompt="1"/>
          </p:nvPr>
        </p:nvSpPr>
        <p:spPr>
          <a:xfrm>
            <a:off x="8981446" y="2311763"/>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3" name="Picture Placeholder 15">
            <a:extLst>
              <a:ext uri="{FF2B5EF4-FFF2-40B4-BE49-F238E27FC236}">
                <a16:creationId xmlns:a16="http://schemas.microsoft.com/office/drawing/2014/main" id="{EA3D41BA-AEEA-96AC-53A8-EE9C4600C18F}"/>
              </a:ext>
            </a:extLst>
          </p:cNvPr>
          <p:cNvSpPr>
            <a:spLocks noGrp="1"/>
          </p:cNvSpPr>
          <p:nvPr>
            <p:ph type="pic" sz="quarter" idx="45" hasCustomPrompt="1"/>
          </p:nvPr>
        </p:nvSpPr>
        <p:spPr>
          <a:xfrm>
            <a:off x="551231"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4" name="Text Placeholder 12">
            <a:extLst>
              <a:ext uri="{FF2B5EF4-FFF2-40B4-BE49-F238E27FC236}">
                <a16:creationId xmlns:a16="http://schemas.microsoft.com/office/drawing/2014/main" id="{3166EF9B-1EAF-2D91-282C-4F324D7791B0}"/>
              </a:ext>
            </a:extLst>
          </p:cNvPr>
          <p:cNvSpPr>
            <a:spLocks noGrp="1"/>
          </p:cNvSpPr>
          <p:nvPr>
            <p:ph type="body" sz="quarter" idx="46"/>
          </p:nvPr>
        </p:nvSpPr>
        <p:spPr>
          <a:xfrm>
            <a:off x="55086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5" name="Text Placeholder 12">
            <a:extLst>
              <a:ext uri="{FF2B5EF4-FFF2-40B4-BE49-F238E27FC236}">
                <a16:creationId xmlns:a16="http://schemas.microsoft.com/office/drawing/2014/main" id="{07E14275-13C8-E05E-C524-07E8FDA5157C}"/>
              </a:ext>
            </a:extLst>
          </p:cNvPr>
          <p:cNvSpPr>
            <a:spLocks noGrp="1"/>
          </p:cNvSpPr>
          <p:nvPr>
            <p:ph type="body" sz="quarter" idx="47" hasCustomPrompt="1"/>
          </p:nvPr>
        </p:nvSpPr>
        <p:spPr>
          <a:xfrm>
            <a:off x="550862"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Picture Placeholder 15">
            <a:extLst>
              <a:ext uri="{FF2B5EF4-FFF2-40B4-BE49-F238E27FC236}">
                <a16:creationId xmlns:a16="http://schemas.microsoft.com/office/drawing/2014/main" id="{1CB67B3F-7653-7693-9A99-87EB4369E1B0}"/>
              </a:ext>
            </a:extLst>
          </p:cNvPr>
          <p:cNvSpPr>
            <a:spLocks noGrp="1"/>
          </p:cNvSpPr>
          <p:nvPr>
            <p:ph type="pic" sz="quarter" idx="48" hasCustomPrompt="1"/>
          </p:nvPr>
        </p:nvSpPr>
        <p:spPr>
          <a:xfrm>
            <a:off x="3359519"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37" name="Text Placeholder 12">
            <a:extLst>
              <a:ext uri="{FF2B5EF4-FFF2-40B4-BE49-F238E27FC236}">
                <a16:creationId xmlns:a16="http://schemas.microsoft.com/office/drawing/2014/main" id="{5633B343-3276-FFE0-E133-78FCC4586C5D}"/>
              </a:ext>
            </a:extLst>
          </p:cNvPr>
          <p:cNvSpPr>
            <a:spLocks noGrp="1"/>
          </p:cNvSpPr>
          <p:nvPr>
            <p:ph type="body" sz="quarter" idx="49"/>
          </p:nvPr>
        </p:nvSpPr>
        <p:spPr>
          <a:xfrm>
            <a:off x="3359151"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8" name="Text Placeholder 12">
            <a:extLst>
              <a:ext uri="{FF2B5EF4-FFF2-40B4-BE49-F238E27FC236}">
                <a16:creationId xmlns:a16="http://schemas.microsoft.com/office/drawing/2014/main" id="{C9B048A9-0972-A797-F369-1DE2D85AB2AF}"/>
              </a:ext>
            </a:extLst>
          </p:cNvPr>
          <p:cNvSpPr>
            <a:spLocks noGrp="1"/>
          </p:cNvSpPr>
          <p:nvPr>
            <p:ph type="body" sz="quarter" idx="50" hasCustomPrompt="1"/>
          </p:nvPr>
        </p:nvSpPr>
        <p:spPr>
          <a:xfrm>
            <a:off x="3359150"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Picture Placeholder 15">
            <a:extLst>
              <a:ext uri="{FF2B5EF4-FFF2-40B4-BE49-F238E27FC236}">
                <a16:creationId xmlns:a16="http://schemas.microsoft.com/office/drawing/2014/main" id="{EEE724BB-CF04-4BA5-3E97-50ABFDA075D5}"/>
              </a:ext>
            </a:extLst>
          </p:cNvPr>
          <p:cNvSpPr>
            <a:spLocks noGrp="1"/>
          </p:cNvSpPr>
          <p:nvPr>
            <p:ph type="pic" sz="quarter" idx="51" hasCustomPrompt="1"/>
          </p:nvPr>
        </p:nvSpPr>
        <p:spPr>
          <a:xfrm>
            <a:off x="6167437"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0" name="Text Placeholder 12">
            <a:extLst>
              <a:ext uri="{FF2B5EF4-FFF2-40B4-BE49-F238E27FC236}">
                <a16:creationId xmlns:a16="http://schemas.microsoft.com/office/drawing/2014/main" id="{4C60F514-6C86-508D-7B36-0F00CCFE330E}"/>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1" name="Text Placeholder 12">
            <a:extLst>
              <a:ext uri="{FF2B5EF4-FFF2-40B4-BE49-F238E27FC236}">
                <a16:creationId xmlns:a16="http://schemas.microsoft.com/office/drawing/2014/main" id="{619DCB73-639A-6611-985F-E7FF07FA9408}"/>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Picture Placeholder 15">
            <a:extLst>
              <a:ext uri="{FF2B5EF4-FFF2-40B4-BE49-F238E27FC236}">
                <a16:creationId xmlns:a16="http://schemas.microsoft.com/office/drawing/2014/main" id="{620D7DC7-38B5-58A0-4239-E47C805C654B}"/>
              </a:ext>
            </a:extLst>
          </p:cNvPr>
          <p:cNvSpPr>
            <a:spLocks noGrp="1"/>
          </p:cNvSpPr>
          <p:nvPr>
            <p:ph type="pic" sz="quarter" idx="54" hasCustomPrompt="1"/>
          </p:nvPr>
        </p:nvSpPr>
        <p:spPr>
          <a:xfrm>
            <a:off x="8981446" y="3790587"/>
            <a:ext cx="900000" cy="900000"/>
          </a:xfrm>
          <a:prstGeom prst="ellipse">
            <a:avLst/>
          </a:prstGeom>
          <a:solidFill>
            <a:schemeClr val="tx1">
              <a:lumMod val="75000"/>
              <a:lumOff val="25000"/>
            </a:schemeClr>
          </a:solidFill>
        </p:spPr>
        <p:txBody>
          <a:bodyPr tIns="0" anchor="ctr" anchorCtr="0"/>
          <a:lstStyle>
            <a:lvl1pPr marL="0" indent="0" algn="ctr">
              <a:buNone/>
              <a:defRPr sz="1000">
                <a:solidFill>
                  <a:schemeClr val="accent1"/>
                </a:solidFill>
                <a:latin typeface="+mn-lt"/>
              </a:defRPr>
            </a:lvl1pPr>
          </a:lstStyle>
          <a:p>
            <a:pPr lvl="0"/>
            <a:r>
              <a:rPr lang="en-GB"/>
              <a:t>insert profile pic</a:t>
            </a:r>
          </a:p>
        </p:txBody>
      </p:sp>
      <p:sp>
        <p:nvSpPr>
          <p:cNvPr id="43" name="Text Placeholder 12">
            <a:extLst>
              <a:ext uri="{FF2B5EF4-FFF2-40B4-BE49-F238E27FC236}">
                <a16:creationId xmlns:a16="http://schemas.microsoft.com/office/drawing/2014/main" id="{52AA6AB4-75D7-5FD8-94E1-0A3579B12732}"/>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44" name="Text Placeholder 12">
            <a:extLst>
              <a:ext uri="{FF2B5EF4-FFF2-40B4-BE49-F238E27FC236}">
                <a16:creationId xmlns:a16="http://schemas.microsoft.com/office/drawing/2014/main" id="{8852589B-60D7-C4CE-4B17-949DB1679A18}"/>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5" name="Text Placeholder 12">
            <a:extLst>
              <a:ext uri="{FF2B5EF4-FFF2-40B4-BE49-F238E27FC236}">
                <a16:creationId xmlns:a16="http://schemas.microsoft.com/office/drawing/2014/main" id="{0C143002-4A13-3C6F-6382-30ADD0C1B28B}"/>
              </a:ext>
            </a:extLst>
          </p:cNvPr>
          <p:cNvSpPr>
            <a:spLocks noGrp="1"/>
          </p:cNvSpPr>
          <p:nvPr>
            <p:ph type="body" sz="quarter" idx="57" hasCustomPrompt="1"/>
          </p:nvPr>
        </p:nvSpPr>
        <p:spPr>
          <a:xfrm>
            <a:off x="550862"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6" name="Text Placeholder 12">
            <a:extLst>
              <a:ext uri="{FF2B5EF4-FFF2-40B4-BE49-F238E27FC236}">
                <a16:creationId xmlns:a16="http://schemas.microsoft.com/office/drawing/2014/main" id="{FCAA7932-2491-E19F-F43E-926BEC1B4449}"/>
              </a:ext>
            </a:extLst>
          </p:cNvPr>
          <p:cNvSpPr>
            <a:spLocks noGrp="1"/>
          </p:cNvSpPr>
          <p:nvPr>
            <p:ph type="body" sz="quarter" idx="58" hasCustomPrompt="1"/>
          </p:nvPr>
        </p:nvSpPr>
        <p:spPr>
          <a:xfrm>
            <a:off x="3359150"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7" name="Text Placeholder 12">
            <a:extLst>
              <a:ext uri="{FF2B5EF4-FFF2-40B4-BE49-F238E27FC236}">
                <a16:creationId xmlns:a16="http://schemas.microsoft.com/office/drawing/2014/main" id="{6536A327-7419-C103-F6A2-9A088DBA02E3}"/>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8" name="Text Placeholder 12">
            <a:extLst>
              <a:ext uri="{FF2B5EF4-FFF2-40B4-BE49-F238E27FC236}">
                <a16:creationId xmlns:a16="http://schemas.microsoft.com/office/drawing/2014/main" id="{EECF5BC7-CFF8-A868-D488-9C551C4E632F}"/>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9" name="Text Placeholder 12">
            <a:extLst>
              <a:ext uri="{FF2B5EF4-FFF2-40B4-BE49-F238E27FC236}">
                <a16:creationId xmlns:a16="http://schemas.microsoft.com/office/drawing/2014/main" id="{729C4491-431E-BEC4-C554-D8B972A52B4D}"/>
              </a:ext>
            </a:extLst>
          </p:cNvPr>
          <p:cNvSpPr>
            <a:spLocks noGrp="1"/>
          </p:cNvSpPr>
          <p:nvPr>
            <p:ph type="body" sz="quarter" idx="61" hasCustomPrompt="1"/>
          </p:nvPr>
        </p:nvSpPr>
        <p:spPr>
          <a:xfrm>
            <a:off x="550862"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0" name="Text Placeholder 12">
            <a:extLst>
              <a:ext uri="{FF2B5EF4-FFF2-40B4-BE49-F238E27FC236}">
                <a16:creationId xmlns:a16="http://schemas.microsoft.com/office/drawing/2014/main" id="{DBA4C49A-79C9-62D6-952E-53593BA8FDF3}"/>
              </a:ext>
            </a:extLst>
          </p:cNvPr>
          <p:cNvSpPr>
            <a:spLocks noGrp="1"/>
          </p:cNvSpPr>
          <p:nvPr>
            <p:ph type="body" sz="quarter" idx="62" hasCustomPrompt="1"/>
          </p:nvPr>
        </p:nvSpPr>
        <p:spPr>
          <a:xfrm>
            <a:off x="3359150"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1" name="Text Placeholder 12">
            <a:extLst>
              <a:ext uri="{FF2B5EF4-FFF2-40B4-BE49-F238E27FC236}">
                <a16:creationId xmlns:a16="http://schemas.microsoft.com/office/drawing/2014/main" id="{7E41E13C-D5F5-BD38-259C-D1942D2200D9}"/>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2" name="Text Placeholder 12">
            <a:extLst>
              <a:ext uri="{FF2B5EF4-FFF2-40B4-BE49-F238E27FC236}">
                <a16:creationId xmlns:a16="http://schemas.microsoft.com/office/drawing/2014/main" id="{54C70E94-353C-A5EB-BD45-32DB6E8C78EF}"/>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1454845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D6BA4-D604-62D4-D773-AC040EB4AA38}"/>
              </a:ext>
            </a:extLst>
          </p:cNvPr>
          <p:cNvSpPr/>
          <p:nvPr userDrawn="1"/>
        </p:nvSpPr>
        <p:spPr>
          <a:xfrm>
            <a:off x="4151313" y="1"/>
            <a:ext cx="80406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11511" cy="251885"/>
          </a:xfrm>
        </p:spPr>
        <p:txBody>
          <a:bodyPr/>
          <a:lstStyle>
            <a:lvl1pPr>
              <a:defRPr>
                <a:solidFill>
                  <a:schemeClr val="accent1"/>
                </a:solidFill>
              </a:defRPr>
            </a:lvl1pPr>
          </a:lstStyle>
          <a:p>
            <a:r>
              <a:rPr lang="en-US"/>
              <a:t>Header avenir demi </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1151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5" y="1808163"/>
            <a:ext cx="3211510" cy="4321175"/>
          </a:xfrm>
        </p:spPr>
        <p:txBody>
          <a:bodyPr/>
          <a:lstStyle>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4690801" y="1089025"/>
            <a:ext cx="6950338" cy="3060700"/>
          </a:xfrm>
        </p:spPr>
        <p:txBody>
          <a:bodyPr tIns="180000"/>
          <a:lstStyle>
            <a:lvl1pPr marL="0" indent="0" algn="ctr">
              <a:buNone/>
              <a:defRPr sz="1000">
                <a:solidFill>
                  <a:schemeClr val="accent1"/>
                </a:solidFill>
              </a:defRPr>
            </a:lvl1pPr>
          </a:lstStyle>
          <a:p>
            <a:r>
              <a:rPr lang="en-GB"/>
              <a:t>Click </a:t>
            </a:r>
            <a:r>
              <a:rPr lang="en-US" noProof="0"/>
              <a:t>center</a:t>
            </a:r>
            <a:r>
              <a:rPr lang="en-GB"/>
              <a:t> icon to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4690801" y="368828"/>
            <a:ext cx="6950334"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5232400"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8977311"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5232400"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8977311"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5232400"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8977311"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4690801"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4690801"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4690801"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8441400"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8441400"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8441400" y="5598450"/>
            <a:ext cx="216000" cy="216000"/>
          </a:xfrm>
          <a:prstGeom prst="rect">
            <a:avLst/>
          </a:prstGeom>
          <a:solidFill>
            <a:srgbClr val="16CEE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Tree>
    <p:extLst>
      <p:ext uri="{BB962C8B-B14F-4D97-AF65-F5344CB8AC3E}">
        <p14:creationId xmlns:p14="http://schemas.microsoft.com/office/powerpoint/2010/main" val="2035042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0:50 - Text / Char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D6BA4-D604-62D4-D773-AC040EB4AA38}"/>
              </a:ext>
            </a:extLst>
          </p:cNvPr>
          <p:cNvSpPr/>
          <p:nvPr userDrawn="1"/>
        </p:nvSpPr>
        <p:spPr>
          <a:xfrm>
            <a:off x="6096001" y="1"/>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1" name="Chart Placeholder 10">
            <a:extLst>
              <a:ext uri="{FF2B5EF4-FFF2-40B4-BE49-F238E27FC236}">
                <a16:creationId xmlns:a16="http://schemas.microsoft.com/office/drawing/2014/main" id="{5951116A-40CB-A706-A107-C78DBAFDEBFE}"/>
              </a:ext>
            </a:extLst>
          </p:cNvPr>
          <p:cNvSpPr>
            <a:spLocks noGrp="1"/>
          </p:cNvSpPr>
          <p:nvPr>
            <p:ph type="chart" sz="quarter" idx="15" hasCustomPrompt="1"/>
          </p:nvPr>
        </p:nvSpPr>
        <p:spPr>
          <a:xfrm>
            <a:off x="6635488" y="1089025"/>
            <a:ext cx="5005647" cy="3060700"/>
          </a:xfrm>
        </p:spPr>
        <p:txBody>
          <a:bodyPr tIns="180000"/>
          <a:lstStyle>
            <a:lvl1pPr marL="0" indent="0" algn="ctr">
              <a:buNone/>
              <a:defRPr sz="1000">
                <a:solidFill>
                  <a:schemeClr val="accent1"/>
                </a:solidFill>
              </a:defRPr>
            </a:lvl1pPr>
          </a:lstStyle>
          <a:p>
            <a:r>
              <a:rPr lang="en-GB"/>
              <a:t>Click </a:t>
            </a:r>
            <a:r>
              <a:rPr lang="en-US" noProof="0"/>
              <a:t>center</a:t>
            </a:r>
            <a:r>
              <a:rPr lang="en-GB"/>
              <a:t> icon to insert graph or chart</a:t>
            </a:r>
          </a:p>
        </p:txBody>
      </p:sp>
      <p:sp>
        <p:nvSpPr>
          <p:cNvPr id="12" name="Text Placeholder 9">
            <a:extLst>
              <a:ext uri="{FF2B5EF4-FFF2-40B4-BE49-F238E27FC236}">
                <a16:creationId xmlns:a16="http://schemas.microsoft.com/office/drawing/2014/main" id="{A84DA8BB-5F30-09B1-E985-2D8FA21B48EE}"/>
              </a:ext>
            </a:extLst>
          </p:cNvPr>
          <p:cNvSpPr>
            <a:spLocks noGrp="1"/>
          </p:cNvSpPr>
          <p:nvPr>
            <p:ph type="body" sz="quarter" idx="16" hasCustomPrompt="1"/>
          </p:nvPr>
        </p:nvSpPr>
        <p:spPr>
          <a:xfrm>
            <a:off x="6635488" y="368828"/>
            <a:ext cx="5005647" cy="359835"/>
          </a:xfrm>
          <a:prstGeom prst="rect">
            <a:avLst/>
          </a:prstGeom>
        </p:spPr>
        <p:txBody>
          <a:bodyPr lIns="0" tIns="0" rIns="0" bIns="0" anchor="t" anchorCtr="0">
            <a:noAutofit/>
          </a:bodyPr>
          <a:lstStyle>
            <a:lvl1pPr marL="0" indent="0" algn="l">
              <a:buNone/>
              <a:defRPr sz="1400">
                <a:solidFill>
                  <a:schemeClr val="bg1"/>
                </a:solidFill>
                <a:latin typeface="+mn-lt"/>
              </a:defRPr>
            </a:lvl1pPr>
          </a:lstStyle>
          <a:p>
            <a:pPr lvl="0"/>
            <a:r>
              <a:rPr lang="en-US"/>
              <a:t>Avenir Demi 14pt lorem ipsum dolor sit </a:t>
            </a:r>
            <a:r>
              <a:rPr lang="en-US" err="1"/>
              <a:t>amet</a:t>
            </a:r>
            <a:endParaRPr lang="en-US"/>
          </a:p>
        </p:txBody>
      </p:sp>
      <p:sp>
        <p:nvSpPr>
          <p:cNvPr id="14" name="Text Placeholder 9">
            <a:extLst>
              <a:ext uri="{FF2B5EF4-FFF2-40B4-BE49-F238E27FC236}">
                <a16:creationId xmlns:a16="http://schemas.microsoft.com/office/drawing/2014/main" id="{EF72A8DE-339E-2B3D-4C89-58C8CE53CF5D}"/>
              </a:ext>
            </a:extLst>
          </p:cNvPr>
          <p:cNvSpPr>
            <a:spLocks noGrp="1"/>
          </p:cNvSpPr>
          <p:nvPr>
            <p:ph type="body" sz="quarter" idx="17" hasCustomPrompt="1"/>
          </p:nvPr>
        </p:nvSpPr>
        <p:spPr>
          <a:xfrm>
            <a:off x="7104856"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5" name="Text Placeholder 9">
            <a:extLst>
              <a:ext uri="{FF2B5EF4-FFF2-40B4-BE49-F238E27FC236}">
                <a16:creationId xmlns:a16="http://schemas.microsoft.com/office/drawing/2014/main" id="{2BFDD91C-6446-AD48-CAEB-841DC1DC22EA}"/>
              </a:ext>
            </a:extLst>
          </p:cNvPr>
          <p:cNvSpPr>
            <a:spLocks noGrp="1"/>
          </p:cNvSpPr>
          <p:nvPr>
            <p:ph type="body" sz="quarter" idx="18" hasCustomPrompt="1"/>
          </p:nvPr>
        </p:nvSpPr>
        <p:spPr>
          <a:xfrm>
            <a:off x="9767505" y="451378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6" name="Text Placeholder 9">
            <a:extLst>
              <a:ext uri="{FF2B5EF4-FFF2-40B4-BE49-F238E27FC236}">
                <a16:creationId xmlns:a16="http://schemas.microsoft.com/office/drawing/2014/main" id="{AD20601E-40F2-1DF1-38B7-5101DBF33201}"/>
              </a:ext>
            </a:extLst>
          </p:cNvPr>
          <p:cNvSpPr>
            <a:spLocks noGrp="1"/>
          </p:cNvSpPr>
          <p:nvPr>
            <p:ph type="body" sz="quarter" idx="19" hasCustomPrompt="1"/>
          </p:nvPr>
        </p:nvSpPr>
        <p:spPr>
          <a:xfrm>
            <a:off x="7104856"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7" name="Text Placeholder 9">
            <a:extLst>
              <a:ext uri="{FF2B5EF4-FFF2-40B4-BE49-F238E27FC236}">
                <a16:creationId xmlns:a16="http://schemas.microsoft.com/office/drawing/2014/main" id="{82C29969-1AD3-6659-3B8D-11793A66C076}"/>
              </a:ext>
            </a:extLst>
          </p:cNvPr>
          <p:cNvSpPr>
            <a:spLocks noGrp="1"/>
          </p:cNvSpPr>
          <p:nvPr>
            <p:ph type="body" sz="quarter" idx="20" hasCustomPrompt="1"/>
          </p:nvPr>
        </p:nvSpPr>
        <p:spPr>
          <a:xfrm>
            <a:off x="9767505" y="5053539"/>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8" name="Text Placeholder 9">
            <a:extLst>
              <a:ext uri="{FF2B5EF4-FFF2-40B4-BE49-F238E27FC236}">
                <a16:creationId xmlns:a16="http://schemas.microsoft.com/office/drawing/2014/main" id="{EE05C111-C082-6BD5-9282-C948E296F5D3}"/>
              </a:ext>
            </a:extLst>
          </p:cNvPr>
          <p:cNvSpPr>
            <a:spLocks noGrp="1"/>
          </p:cNvSpPr>
          <p:nvPr>
            <p:ph type="body" sz="quarter" idx="21" hasCustomPrompt="1"/>
          </p:nvPr>
        </p:nvSpPr>
        <p:spPr>
          <a:xfrm>
            <a:off x="7104856"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19" name="Text Placeholder 9">
            <a:extLst>
              <a:ext uri="{FF2B5EF4-FFF2-40B4-BE49-F238E27FC236}">
                <a16:creationId xmlns:a16="http://schemas.microsoft.com/office/drawing/2014/main" id="{EDDB6F98-8929-B811-A75E-1DD45E444D5A}"/>
              </a:ext>
            </a:extLst>
          </p:cNvPr>
          <p:cNvSpPr>
            <a:spLocks noGrp="1"/>
          </p:cNvSpPr>
          <p:nvPr>
            <p:ph type="body" sz="quarter" idx="22" hasCustomPrompt="1"/>
          </p:nvPr>
        </p:nvSpPr>
        <p:spPr>
          <a:xfrm>
            <a:off x="9767505" y="5593818"/>
            <a:ext cx="1871664" cy="359835"/>
          </a:xfrm>
          <a:prstGeom prst="rect">
            <a:avLst/>
          </a:prstGeom>
        </p:spPr>
        <p:txBody>
          <a:bodyPr lIns="0" tIns="0" rIns="0" bIns="0" anchor="t" anchorCtr="0">
            <a:noAutofit/>
          </a:bodyPr>
          <a:lstStyle>
            <a:lvl1pPr marL="0" indent="0" algn="l">
              <a:buNone/>
              <a:defRPr sz="1200">
                <a:solidFill>
                  <a:schemeClr val="bg1"/>
                </a:solidFill>
                <a:latin typeface="+mn-lt"/>
              </a:defRPr>
            </a:lvl1pPr>
          </a:lstStyle>
          <a:p>
            <a:pPr lvl="0"/>
            <a:r>
              <a:rPr lang="en-US"/>
              <a:t>Avenir Demi 12pt lorem ipsum dolor sit </a:t>
            </a:r>
            <a:r>
              <a:rPr lang="en-US" err="1"/>
              <a:t>amet</a:t>
            </a:r>
            <a:endParaRPr lang="en-US"/>
          </a:p>
        </p:txBody>
      </p:sp>
      <p:sp>
        <p:nvSpPr>
          <p:cNvPr id="20" name="Text Placeholder 9">
            <a:extLst>
              <a:ext uri="{FF2B5EF4-FFF2-40B4-BE49-F238E27FC236}">
                <a16:creationId xmlns:a16="http://schemas.microsoft.com/office/drawing/2014/main" id="{F7E10D3D-78C1-159D-49BD-1BA9282FF888}"/>
              </a:ext>
            </a:extLst>
          </p:cNvPr>
          <p:cNvSpPr>
            <a:spLocks noGrp="1"/>
          </p:cNvSpPr>
          <p:nvPr>
            <p:ph type="body" sz="quarter" idx="23" hasCustomPrompt="1"/>
          </p:nvPr>
        </p:nvSpPr>
        <p:spPr>
          <a:xfrm>
            <a:off x="6635488" y="4508500"/>
            <a:ext cx="216000" cy="216000"/>
          </a:xfrm>
          <a:prstGeom prst="rect">
            <a:avLst/>
          </a:prstGeom>
          <a:solidFill>
            <a:schemeClr val="accent1"/>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a</a:t>
            </a:r>
          </a:p>
        </p:txBody>
      </p:sp>
      <p:sp>
        <p:nvSpPr>
          <p:cNvPr id="21" name="Text Placeholder 9">
            <a:extLst>
              <a:ext uri="{FF2B5EF4-FFF2-40B4-BE49-F238E27FC236}">
                <a16:creationId xmlns:a16="http://schemas.microsoft.com/office/drawing/2014/main" id="{B567B3CC-1D2F-CE11-EA32-4B536ECE6A4C}"/>
              </a:ext>
            </a:extLst>
          </p:cNvPr>
          <p:cNvSpPr>
            <a:spLocks noGrp="1"/>
          </p:cNvSpPr>
          <p:nvPr>
            <p:ph type="body" sz="quarter" idx="24" hasCustomPrompt="1"/>
          </p:nvPr>
        </p:nvSpPr>
        <p:spPr>
          <a:xfrm>
            <a:off x="6635488" y="5053475"/>
            <a:ext cx="216000" cy="216000"/>
          </a:xfrm>
          <a:prstGeom prst="rect">
            <a:avLst/>
          </a:prstGeom>
          <a:solidFill>
            <a:schemeClr val="accent2"/>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b</a:t>
            </a:r>
          </a:p>
        </p:txBody>
      </p:sp>
      <p:sp>
        <p:nvSpPr>
          <p:cNvPr id="22" name="Text Placeholder 9">
            <a:extLst>
              <a:ext uri="{FF2B5EF4-FFF2-40B4-BE49-F238E27FC236}">
                <a16:creationId xmlns:a16="http://schemas.microsoft.com/office/drawing/2014/main" id="{F6CC62FF-967D-8D07-7260-6A7CC23BDACF}"/>
              </a:ext>
            </a:extLst>
          </p:cNvPr>
          <p:cNvSpPr>
            <a:spLocks noGrp="1"/>
          </p:cNvSpPr>
          <p:nvPr>
            <p:ph type="body" sz="quarter" idx="25" hasCustomPrompt="1"/>
          </p:nvPr>
        </p:nvSpPr>
        <p:spPr>
          <a:xfrm>
            <a:off x="6635488" y="5598450"/>
            <a:ext cx="216000" cy="216000"/>
          </a:xfrm>
          <a:prstGeom prst="rect">
            <a:avLst/>
          </a:prstGeom>
          <a:solidFill>
            <a:schemeClr val="accent3"/>
          </a:solidFill>
        </p:spPr>
        <p:txBody>
          <a:bodyPr lIns="0" tIns="0" rIns="0" bIns="0" anchor="ctr" anchorCtr="0">
            <a:noAutofit/>
          </a:bodyPr>
          <a:lstStyle>
            <a:lvl1pPr marL="0" indent="0" algn="ctr">
              <a:buNone/>
              <a:defRPr sz="1200" cap="all" baseline="0">
                <a:solidFill>
                  <a:schemeClr val="tx1"/>
                </a:solidFill>
                <a:latin typeface="+mj-lt"/>
              </a:defRPr>
            </a:lvl1pPr>
          </a:lstStyle>
          <a:p>
            <a:pPr lvl="0"/>
            <a:r>
              <a:rPr lang="en-US"/>
              <a:t>c</a:t>
            </a:r>
          </a:p>
        </p:txBody>
      </p:sp>
      <p:sp>
        <p:nvSpPr>
          <p:cNvPr id="23" name="Text Placeholder 9">
            <a:extLst>
              <a:ext uri="{FF2B5EF4-FFF2-40B4-BE49-F238E27FC236}">
                <a16:creationId xmlns:a16="http://schemas.microsoft.com/office/drawing/2014/main" id="{4BBB55B3-8B4B-6BEB-5E3E-351B0DAE18D8}"/>
              </a:ext>
            </a:extLst>
          </p:cNvPr>
          <p:cNvSpPr>
            <a:spLocks noGrp="1"/>
          </p:cNvSpPr>
          <p:nvPr>
            <p:ph type="body" sz="quarter" idx="26" hasCustomPrompt="1"/>
          </p:nvPr>
        </p:nvSpPr>
        <p:spPr>
          <a:xfrm>
            <a:off x="9303825" y="4508500"/>
            <a:ext cx="216000" cy="216000"/>
          </a:xfrm>
          <a:prstGeom prst="rect">
            <a:avLst/>
          </a:prstGeom>
          <a:solidFill>
            <a:schemeClr val="accent4"/>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d</a:t>
            </a:r>
          </a:p>
        </p:txBody>
      </p:sp>
      <p:sp>
        <p:nvSpPr>
          <p:cNvPr id="24" name="Text Placeholder 9">
            <a:extLst>
              <a:ext uri="{FF2B5EF4-FFF2-40B4-BE49-F238E27FC236}">
                <a16:creationId xmlns:a16="http://schemas.microsoft.com/office/drawing/2014/main" id="{BD1ADDA9-29A1-D4A5-6AF6-10D1ED61F639}"/>
              </a:ext>
            </a:extLst>
          </p:cNvPr>
          <p:cNvSpPr>
            <a:spLocks noGrp="1"/>
          </p:cNvSpPr>
          <p:nvPr>
            <p:ph type="body" sz="quarter" idx="27" hasCustomPrompt="1"/>
          </p:nvPr>
        </p:nvSpPr>
        <p:spPr>
          <a:xfrm>
            <a:off x="9303825" y="5053475"/>
            <a:ext cx="216000" cy="216000"/>
          </a:xfrm>
          <a:prstGeom prst="rect">
            <a:avLst/>
          </a:prstGeom>
          <a:solidFill>
            <a:schemeClr val="accent5"/>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e</a:t>
            </a:r>
          </a:p>
        </p:txBody>
      </p:sp>
      <p:sp>
        <p:nvSpPr>
          <p:cNvPr id="25" name="Text Placeholder 9">
            <a:extLst>
              <a:ext uri="{FF2B5EF4-FFF2-40B4-BE49-F238E27FC236}">
                <a16:creationId xmlns:a16="http://schemas.microsoft.com/office/drawing/2014/main" id="{D1FE7497-FADD-489E-4379-2F4CA8C33FE4}"/>
              </a:ext>
            </a:extLst>
          </p:cNvPr>
          <p:cNvSpPr>
            <a:spLocks noGrp="1"/>
          </p:cNvSpPr>
          <p:nvPr>
            <p:ph type="body" sz="quarter" idx="28" hasCustomPrompt="1"/>
          </p:nvPr>
        </p:nvSpPr>
        <p:spPr>
          <a:xfrm>
            <a:off x="9303825" y="5598450"/>
            <a:ext cx="216000" cy="216000"/>
          </a:xfrm>
          <a:prstGeom prst="rect">
            <a:avLst/>
          </a:prstGeom>
          <a:solidFill>
            <a:srgbClr val="16CEE1"/>
          </a:solidFill>
        </p:spPr>
        <p:txBody>
          <a:bodyPr lIns="0" tIns="0" rIns="0" bIns="0" anchor="ctr" anchorCtr="0">
            <a:noAutofit/>
          </a:bodyPr>
          <a:lstStyle>
            <a:lvl1pPr marL="0" indent="0" algn="ctr">
              <a:buNone/>
              <a:defRPr sz="1200" cap="all" baseline="0">
                <a:solidFill>
                  <a:schemeClr val="bg1"/>
                </a:solidFill>
                <a:latin typeface="+mj-lt"/>
              </a:defRPr>
            </a:lvl1pPr>
          </a:lstStyle>
          <a:p>
            <a:pPr lvl="0"/>
            <a:r>
              <a:rPr lang="en-US"/>
              <a:t>f</a:t>
            </a:r>
          </a:p>
        </p:txBody>
      </p:sp>
      <p:sp>
        <p:nvSpPr>
          <p:cNvPr id="5" name="Title 1">
            <a:extLst>
              <a:ext uri="{FF2B5EF4-FFF2-40B4-BE49-F238E27FC236}">
                <a16:creationId xmlns:a16="http://schemas.microsoft.com/office/drawing/2014/main" id="{62B3885D-E6AF-5A7C-26C2-93D58D36DE66}"/>
              </a:ext>
            </a:extLst>
          </p:cNvPr>
          <p:cNvSpPr>
            <a:spLocks noGrp="1"/>
          </p:cNvSpPr>
          <p:nvPr>
            <p:ph type="title" hasCustomPrompt="1"/>
          </p:nvPr>
        </p:nvSpPr>
        <p:spPr>
          <a:xfrm>
            <a:off x="550864" y="368828"/>
            <a:ext cx="5076000" cy="251885"/>
          </a:xfrm>
        </p:spPr>
        <p:txBody>
          <a:bodyPr/>
          <a:lstStyle>
            <a:lvl1pPr>
              <a:defRPr>
                <a:solidFill>
                  <a:schemeClr val="accent1"/>
                </a:solidFill>
              </a:defRPr>
            </a:lvl1pPr>
          </a:lstStyle>
          <a:p>
            <a:r>
              <a:rPr lang="en-US"/>
              <a:t>Header avenir demi 24pt</a:t>
            </a:r>
            <a:endParaRPr lang="en-GB"/>
          </a:p>
        </p:txBody>
      </p:sp>
      <p:sp>
        <p:nvSpPr>
          <p:cNvPr id="7" name="Text Placeholder 9">
            <a:extLst>
              <a:ext uri="{FF2B5EF4-FFF2-40B4-BE49-F238E27FC236}">
                <a16:creationId xmlns:a16="http://schemas.microsoft.com/office/drawing/2014/main" id="{026A7FE8-7657-E899-CBBD-AA588FB3663B}"/>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173AB386-34F7-6043-4B53-86A723ACB171}"/>
              </a:ext>
            </a:extLst>
          </p:cNvPr>
          <p:cNvSpPr>
            <a:spLocks noGrp="1"/>
          </p:cNvSpPr>
          <p:nvPr>
            <p:ph type="body" sz="quarter" idx="14"/>
          </p:nvPr>
        </p:nvSpPr>
        <p:spPr>
          <a:xfrm>
            <a:off x="550864" y="1808163"/>
            <a:ext cx="5076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4071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x Text / 1x Screensh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11090275" cy="251885"/>
          </a:xfrm>
        </p:spPr>
        <p:txBody>
          <a:bodyPr/>
          <a:lstStyle>
            <a:lvl1pPr>
              <a:defRPr/>
            </a:lvl1pPr>
          </a:lstStyle>
          <a:p>
            <a:r>
              <a:rPr lang="en-US"/>
              <a:t>Header avenir demi</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109027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628775"/>
            <a:ext cx="3204000" cy="4500563"/>
          </a:xfrm>
        </p:spPr>
        <p:txBody>
          <a:bodyPr/>
          <a:lstStyle>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p:txBody>
      </p:sp>
      <p:sp>
        <p:nvSpPr>
          <p:cNvPr id="6" name="Rectangle: Top Corners Rounded 5">
            <a:extLst>
              <a:ext uri="{FF2B5EF4-FFF2-40B4-BE49-F238E27FC236}">
                <a16:creationId xmlns:a16="http://schemas.microsoft.com/office/drawing/2014/main" id="{13418AE6-3475-B6CB-05F3-2E7EE8F27125}"/>
              </a:ext>
            </a:extLst>
          </p:cNvPr>
          <p:cNvSpPr/>
          <p:nvPr userDrawn="1"/>
        </p:nvSpPr>
        <p:spPr>
          <a:xfrm>
            <a:off x="4740276" y="1603375"/>
            <a:ext cx="6096000" cy="3651250"/>
          </a:xfrm>
          <a:prstGeom prst="round2SameRect">
            <a:avLst>
              <a:gd name="adj1" fmla="val 2349"/>
              <a:gd name="adj2"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9BC0F84A-9F67-A0D9-523F-A08FDCCDB610}"/>
              </a:ext>
            </a:extLst>
          </p:cNvPr>
          <p:cNvGrpSpPr/>
          <p:nvPr userDrawn="1"/>
        </p:nvGrpSpPr>
        <p:grpSpPr>
          <a:xfrm>
            <a:off x="10351298" y="1654106"/>
            <a:ext cx="118572" cy="116191"/>
            <a:chOff x="10353679" y="1654106"/>
            <a:chExt cx="118572" cy="116191"/>
          </a:xfrm>
        </p:grpSpPr>
        <p:sp>
          <p:nvSpPr>
            <p:cNvPr id="12" name="Rectangle 11">
              <a:extLst>
                <a:ext uri="{FF2B5EF4-FFF2-40B4-BE49-F238E27FC236}">
                  <a16:creationId xmlns:a16="http://schemas.microsoft.com/office/drawing/2014/main" id="{4D22A660-A891-BE4F-70E6-2A8B915A180F}"/>
                </a:ext>
              </a:extLst>
            </p:cNvPr>
            <p:cNvSpPr/>
            <p:nvPr/>
          </p:nvSpPr>
          <p:spPr>
            <a:xfrm>
              <a:off x="10382251" y="1680297"/>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4780932-DFAD-F9D4-84A9-412EF888DA63}"/>
                </a:ext>
              </a:extLst>
            </p:cNvPr>
            <p:cNvSpPr/>
            <p:nvPr/>
          </p:nvSpPr>
          <p:spPr>
            <a:xfrm>
              <a:off x="10353679" y="1654106"/>
              <a:ext cx="90000" cy="9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6B000B0B-E758-5C04-399D-7291C3FB0104}"/>
              </a:ext>
            </a:extLst>
          </p:cNvPr>
          <p:cNvGrpSpPr/>
          <p:nvPr userDrawn="1"/>
        </p:nvGrpSpPr>
        <p:grpSpPr>
          <a:xfrm>
            <a:off x="10602747" y="1677271"/>
            <a:ext cx="74459" cy="74459"/>
            <a:chOff x="10602747" y="1677271"/>
            <a:chExt cx="74459" cy="74459"/>
          </a:xfrm>
        </p:grpSpPr>
        <p:cxnSp>
          <p:nvCxnSpPr>
            <p:cNvPr id="19" name="Straight Connector 18">
              <a:extLst>
                <a:ext uri="{FF2B5EF4-FFF2-40B4-BE49-F238E27FC236}">
                  <a16:creationId xmlns:a16="http://schemas.microsoft.com/office/drawing/2014/main" id="{F6974CB6-8A3A-189D-82BD-C7D0556FE06F}"/>
                </a:ext>
              </a:extLst>
            </p:cNvPr>
            <p:cNvCxnSpPr>
              <a:cxnSpLocks/>
            </p:cNvCxnSpPr>
            <p:nvPr/>
          </p:nvCxnSpPr>
          <p:spPr>
            <a:xfrm>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id="{B0947A5F-1E16-3451-B853-9DF883EB119B}"/>
                </a:ext>
              </a:extLst>
            </p:cNvPr>
            <p:cNvCxnSpPr>
              <a:cxnSpLocks/>
            </p:cNvCxnSpPr>
            <p:nvPr/>
          </p:nvCxnSpPr>
          <p:spPr>
            <a:xfrm flipH="1">
              <a:off x="10602747"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1" name="Straight Connector 20">
            <a:extLst>
              <a:ext uri="{FF2B5EF4-FFF2-40B4-BE49-F238E27FC236}">
                <a16:creationId xmlns:a16="http://schemas.microsoft.com/office/drawing/2014/main" id="{5EF5EFB6-196F-F63E-2DE7-D954DF520406}"/>
              </a:ext>
            </a:extLst>
          </p:cNvPr>
          <p:cNvCxnSpPr>
            <a:cxnSpLocks/>
          </p:cNvCxnSpPr>
          <p:nvPr userDrawn="1"/>
        </p:nvCxnSpPr>
        <p:spPr>
          <a:xfrm rot="2700000" flipH="1">
            <a:off x="10124115" y="1677271"/>
            <a:ext cx="74459" cy="74459"/>
          </a:xfrm>
          <a:prstGeom prst="lin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22" name="Picture Placeholder 15">
            <a:extLst>
              <a:ext uri="{FF2B5EF4-FFF2-40B4-BE49-F238E27FC236}">
                <a16:creationId xmlns:a16="http://schemas.microsoft.com/office/drawing/2014/main" id="{BD7FD75F-74DC-BC51-0299-6A9CCC57A509}"/>
              </a:ext>
            </a:extLst>
          </p:cNvPr>
          <p:cNvSpPr>
            <a:spLocks noGrp="1"/>
          </p:cNvSpPr>
          <p:nvPr>
            <p:ph type="pic" sz="quarter" idx="20" hasCustomPrompt="1"/>
          </p:nvPr>
        </p:nvSpPr>
        <p:spPr>
          <a:xfrm>
            <a:off x="4740276" y="1825625"/>
            <a:ext cx="6096000" cy="3429000"/>
          </a:xfrm>
          <a:solidFill>
            <a:schemeClr val="tx1">
              <a:lumMod val="75000"/>
              <a:lumOff val="25000"/>
            </a:schemeClr>
          </a:solidFill>
          <a:ln w="12700">
            <a:solidFill>
              <a:schemeClr val="bg1"/>
            </a:solid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screenshot</a:t>
            </a:r>
          </a:p>
        </p:txBody>
      </p:sp>
    </p:spTree>
    <p:extLst>
      <p:ext uri="{BB962C8B-B14F-4D97-AF65-F5344CB8AC3E}">
        <p14:creationId xmlns:p14="http://schemas.microsoft.com/office/powerpoint/2010/main" val="31166411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x Text / 2x Smartph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a:t>Header avenir demi</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Rectangle: Rounded Corners 4">
            <a:extLst>
              <a:ext uri="{FF2B5EF4-FFF2-40B4-BE49-F238E27FC236}">
                <a16:creationId xmlns:a16="http://schemas.microsoft.com/office/drawing/2014/main" id="{9BF0B53D-F6DF-17CF-ACF1-4F88F84C5610}"/>
              </a:ext>
            </a:extLst>
          </p:cNvPr>
          <p:cNvSpPr/>
          <p:nvPr userDrawn="1"/>
        </p:nvSpPr>
        <p:spPr>
          <a:xfrm>
            <a:off x="4797580"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88FE36AE-9D75-CC42-0B21-B390E3C001E0}"/>
              </a:ext>
            </a:extLst>
          </p:cNvPr>
          <p:cNvSpPr/>
          <p:nvPr userDrawn="1"/>
        </p:nvSpPr>
        <p:spPr>
          <a:xfrm>
            <a:off x="8485788"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B0ADDAA-836E-54C8-DD63-18E67F92F62D}"/>
              </a:ext>
            </a:extLst>
          </p:cNvPr>
          <p:cNvCxnSpPr/>
          <p:nvPr userDrawn="1"/>
        </p:nvCxnSpPr>
        <p:spPr>
          <a:xfrm>
            <a:off x="4495800" y="1171568"/>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7174E-1155-F38D-51EE-2F4AC411D02F}"/>
              </a:ext>
            </a:extLst>
          </p:cNvPr>
          <p:cNvCxnSpPr/>
          <p:nvPr userDrawn="1"/>
        </p:nvCxnSpPr>
        <p:spPr>
          <a:xfrm>
            <a:off x="4495800" y="5652617"/>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15">
            <a:extLst>
              <a:ext uri="{FF2B5EF4-FFF2-40B4-BE49-F238E27FC236}">
                <a16:creationId xmlns:a16="http://schemas.microsoft.com/office/drawing/2014/main" id="{16121244-99D9-2546-8BEB-1F14FA9475F8}"/>
              </a:ext>
            </a:extLst>
          </p:cNvPr>
          <p:cNvSpPr>
            <a:spLocks noGrp="1"/>
          </p:cNvSpPr>
          <p:nvPr>
            <p:ph type="pic" sz="quarter" idx="20" hasCustomPrompt="1"/>
          </p:nvPr>
        </p:nvSpPr>
        <p:spPr>
          <a:xfrm>
            <a:off x="4938715"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a:t>
            </a:r>
            <a:r>
              <a:rPr lang="en-GB"/>
              <a:t>screenshot</a:t>
            </a:r>
          </a:p>
        </p:txBody>
      </p:sp>
      <p:sp>
        <p:nvSpPr>
          <p:cNvPr id="11" name="Picture Placeholder 15">
            <a:extLst>
              <a:ext uri="{FF2B5EF4-FFF2-40B4-BE49-F238E27FC236}">
                <a16:creationId xmlns:a16="http://schemas.microsoft.com/office/drawing/2014/main" id="{013E17C5-D35B-479F-D89C-BD2C881A189B}"/>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a:t>
            </a:r>
            <a:r>
              <a:rPr lang="en-GB"/>
              <a:t>screenshot</a:t>
            </a:r>
          </a:p>
        </p:txBody>
      </p:sp>
    </p:spTree>
    <p:extLst>
      <p:ext uri="{BB962C8B-B14F-4D97-AF65-F5344CB8AC3E}">
        <p14:creationId xmlns:p14="http://schemas.microsoft.com/office/powerpoint/2010/main" val="3687182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x Columns / 1x Smart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48911"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694891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Rectangle: Rounded Corners 6">
            <a:extLst>
              <a:ext uri="{FF2B5EF4-FFF2-40B4-BE49-F238E27FC236}">
                <a16:creationId xmlns:a16="http://schemas.microsoft.com/office/drawing/2014/main" id="{88FE36AE-9D75-CC42-0B21-B390E3C001E0}"/>
              </a:ext>
            </a:extLst>
          </p:cNvPr>
          <p:cNvSpPr/>
          <p:nvPr userDrawn="1"/>
        </p:nvSpPr>
        <p:spPr>
          <a:xfrm>
            <a:off x="8485788" y="741751"/>
            <a:ext cx="2596840" cy="5339329"/>
          </a:xfrm>
          <a:prstGeom prst="roundRect">
            <a:avLst>
              <a:gd name="adj" fmla="val 156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0B0ADDAA-836E-54C8-DD63-18E67F92F62D}"/>
              </a:ext>
            </a:extLst>
          </p:cNvPr>
          <p:cNvCxnSpPr/>
          <p:nvPr userDrawn="1"/>
        </p:nvCxnSpPr>
        <p:spPr>
          <a:xfrm>
            <a:off x="4495800" y="1171568"/>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67174E-1155-F38D-51EE-2F4AC411D02F}"/>
              </a:ext>
            </a:extLst>
          </p:cNvPr>
          <p:cNvCxnSpPr/>
          <p:nvPr userDrawn="1"/>
        </p:nvCxnSpPr>
        <p:spPr>
          <a:xfrm>
            <a:off x="4495800" y="5652617"/>
            <a:ext cx="68961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2">
            <a:extLst>
              <a:ext uri="{FF2B5EF4-FFF2-40B4-BE49-F238E27FC236}">
                <a16:creationId xmlns:a16="http://schemas.microsoft.com/office/drawing/2014/main" id="{1F5188B7-08EE-1AE1-2A08-B260F1FCC267}"/>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C4544FE-A31D-1611-BA47-FB2E0EA7D648}"/>
              </a:ext>
            </a:extLst>
          </p:cNvPr>
          <p:cNvSpPr>
            <a:spLocks noGrp="1"/>
          </p:cNvSpPr>
          <p:nvPr>
            <p:ph type="body" sz="quarter" idx="15"/>
          </p:nvPr>
        </p:nvSpPr>
        <p:spPr>
          <a:xfrm>
            <a:off x="4295775"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5" name="Picture Placeholder 15">
            <a:extLst>
              <a:ext uri="{FF2B5EF4-FFF2-40B4-BE49-F238E27FC236}">
                <a16:creationId xmlns:a16="http://schemas.microsoft.com/office/drawing/2014/main" id="{83098F46-CCA3-C9DF-E04C-80FBCEF25711}"/>
              </a:ext>
            </a:extLst>
          </p:cNvPr>
          <p:cNvSpPr>
            <a:spLocks noGrp="1"/>
          </p:cNvSpPr>
          <p:nvPr>
            <p:ph type="pic" sz="quarter" idx="21" hasCustomPrompt="1"/>
          </p:nvPr>
        </p:nvSpPr>
        <p:spPr>
          <a:xfrm>
            <a:off x="8626923" y="882462"/>
            <a:ext cx="2314571" cy="5057907"/>
          </a:xfrm>
          <a:prstGeom prst="roundRect">
            <a:avLst>
              <a:gd name="adj" fmla="val 12313"/>
            </a:avLst>
          </a:prstGeom>
          <a:solidFill>
            <a:schemeClr val="tx1">
              <a:lumMod val="75000"/>
              <a:lumOff val="25000"/>
            </a:schemeClr>
          </a:solidFill>
          <a:ln w="12700">
            <a:noFill/>
          </a:ln>
        </p:spPr>
        <p:txBody>
          <a:bodyPr lIns="72000" tIns="108000" rIns="72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a:t>
            </a:r>
            <a:r>
              <a:rPr lang="en-GB"/>
              <a:t>screenshot</a:t>
            </a:r>
          </a:p>
        </p:txBody>
      </p:sp>
    </p:spTree>
    <p:extLst>
      <p:ext uri="{BB962C8B-B14F-4D97-AF65-F5344CB8AC3E}">
        <p14:creationId xmlns:p14="http://schemas.microsoft.com/office/powerpoint/2010/main" val="42556484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x Text / 1x Tablet (Landscape)">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241F84FB-8FA7-515E-89EE-32BE7CE9390A}"/>
              </a:ext>
            </a:extLst>
          </p:cNvPr>
          <p:cNvSpPr/>
          <p:nvPr userDrawn="1"/>
        </p:nvSpPr>
        <p:spPr>
          <a:xfrm>
            <a:off x="4695563" y="1681560"/>
            <a:ext cx="6148800" cy="3769200"/>
          </a:xfrm>
          <a:prstGeom prst="round2SameRect">
            <a:avLst>
              <a:gd name="adj1" fmla="val 2349"/>
              <a:gd name="adj2" fmla="val 229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2" cy="251885"/>
          </a:xfrm>
        </p:spPr>
        <p:txBody>
          <a:bodyPr/>
          <a:lstStyle>
            <a:lvl1pPr>
              <a:defRPr/>
            </a:lvl1pPr>
          </a:lstStyle>
          <a:p>
            <a:r>
              <a:rPr lang="en-US"/>
              <a:t>Header avenir demi</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1109027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628775"/>
            <a:ext cx="3204000" cy="4500563"/>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6" name="Picture Placeholder 15">
            <a:extLst>
              <a:ext uri="{FF2B5EF4-FFF2-40B4-BE49-F238E27FC236}">
                <a16:creationId xmlns:a16="http://schemas.microsoft.com/office/drawing/2014/main" id="{3A972FEF-2577-B8B6-087C-0059E960CE35}"/>
              </a:ext>
            </a:extLst>
          </p:cNvPr>
          <p:cNvSpPr>
            <a:spLocks noGrp="1"/>
          </p:cNvSpPr>
          <p:nvPr>
            <p:ph type="pic" sz="quarter" idx="20" hasCustomPrompt="1"/>
          </p:nvPr>
        </p:nvSpPr>
        <p:spPr>
          <a:xfrm>
            <a:off x="4847376" y="1814760"/>
            <a:ext cx="5846400" cy="3502800"/>
          </a:xfrm>
          <a:solidFill>
            <a:schemeClr val="tx1">
              <a:lumMod val="75000"/>
              <a:lumOff val="25000"/>
            </a:schemeClr>
          </a:solidFill>
          <a:ln w="12700">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a:t>
            </a:r>
            <a:r>
              <a:rPr lang="en-GB"/>
              <a:t>screenshot</a:t>
            </a:r>
          </a:p>
        </p:txBody>
      </p:sp>
    </p:spTree>
    <p:extLst>
      <p:ext uri="{BB962C8B-B14F-4D97-AF65-F5344CB8AC3E}">
        <p14:creationId xmlns:p14="http://schemas.microsoft.com/office/powerpoint/2010/main" val="24044352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x Text / 1x Tablet (Portrait)">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241F84FB-8FA7-515E-89EE-32BE7CE9390A}"/>
              </a:ext>
            </a:extLst>
          </p:cNvPr>
          <p:cNvSpPr/>
          <p:nvPr userDrawn="1"/>
        </p:nvSpPr>
        <p:spPr>
          <a:xfrm rot="5400000">
            <a:off x="5081086" y="1298079"/>
            <a:ext cx="5774739" cy="3887787"/>
          </a:xfrm>
          <a:prstGeom prst="round2SameRect">
            <a:avLst>
              <a:gd name="adj1" fmla="val 2349"/>
              <a:gd name="adj2" fmla="val 2296"/>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3204000" cy="251885"/>
          </a:xfrm>
        </p:spPr>
        <p:txBody>
          <a:bodyPr/>
          <a:lstStyle>
            <a:lvl1pPr>
              <a:defRPr/>
            </a:lvl1pPr>
          </a:lstStyle>
          <a:p>
            <a:r>
              <a:rPr lang="en-US"/>
              <a:t>Header avenir demi</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3204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a:t>Click to edit Master text styles</a:t>
            </a:r>
          </a:p>
          <a:p>
            <a:pPr lvl="1"/>
            <a:r>
              <a:rPr lang="en-US"/>
              <a:t>Second level</a:t>
            </a:r>
          </a:p>
          <a:p>
            <a:pPr lvl="2"/>
            <a:r>
              <a:rPr lang="en-US"/>
              <a:t>Third level</a:t>
            </a:r>
          </a:p>
        </p:txBody>
      </p:sp>
      <p:sp>
        <p:nvSpPr>
          <p:cNvPr id="6" name="Picture Placeholder 15">
            <a:extLst>
              <a:ext uri="{FF2B5EF4-FFF2-40B4-BE49-F238E27FC236}">
                <a16:creationId xmlns:a16="http://schemas.microsoft.com/office/drawing/2014/main" id="{90BF509B-4750-DBE8-9302-4ED8DE780388}"/>
              </a:ext>
            </a:extLst>
          </p:cNvPr>
          <p:cNvSpPr>
            <a:spLocks noGrp="1"/>
          </p:cNvSpPr>
          <p:nvPr>
            <p:ph type="pic" sz="quarter" idx="20" hasCustomPrompt="1"/>
          </p:nvPr>
        </p:nvSpPr>
        <p:spPr>
          <a:xfrm>
            <a:off x="6168230" y="507027"/>
            <a:ext cx="3600450" cy="5469890"/>
          </a:xfrm>
          <a:solidFill>
            <a:schemeClr val="tx1">
              <a:lumMod val="75000"/>
              <a:lumOff val="25000"/>
            </a:schemeClr>
          </a:solidFill>
          <a:ln w="12700">
            <a:noFill/>
          </a:ln>
        </p:spPr>
        <p:txBody>
          <a:bodyPr tIns="108000" anchor="t" anchorCtr="0"/>
          <a:lstStyle>
            <a:lvl1pPr marL="0" indent="0" algn="ctr">
              <a:buNone/>
              <a:defRPr sz="1000">
                <a:solidFill>
                  <a:schemeClr val="accent1"/>
                </a:solidFill>
                <a:latin typeface="+mn-lt"/>
              </a:defRPr>
            </a:lvl1pPr>
          </a:lstStyle>
          <a:p>
            <a:pPr lvl="0"/>
            <a:r>
              <a:rPr lang="en-US"/>
              <a:t>Drag picture file or click </a:t>
            </a:r>
            <a:r>
              <a:rPr lang="en-US" noProof="0"/>
              <a:t>center</a:t>
            </a:r>
            <a:r>
              <a:rPr lang="en-US"/>
              <a:t> icon to insert </a:t>
            </a:r>
            <a:r>
              <a:rPr lang="en-GB"/>
              <a:t>screenshot</a:t>
            </a:r>
          </a:p>
        </p:txBody>
      </p:sp>
    </p:spTree>
    <p:extLst>
      <p:ext uri="{BB962C8B-B14F-4D97-AF65-F5344CB8AC3E}">
        <p14:creationId xmlns:p14="http://schemas.microsoft.com/office/powerpoint/2010/main" val="42317448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een Light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a:t>Thank you</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a:solidFill>
                  <a:schemeClr val="bg1"/>
                </a:solidFill>
                <a:latin typeface="+mj-lt"/>
                <a:ea typeface="+mn-ea"/>
                <a:cs typeface="+mn-cs"/>
              </a:rPr>
              <a:t>© 2023 Clarivate</a:t>
            </a:r>
          </a:p>
          <a:p>
            <a:r>
              <a:rPr lang="en-US" sz="900">
                <a:solidFill>
                  <a:schemeClr val="bg1"/>
                </a:solidFill>
              </a:rPr>
              <a:t>Clarivate and its logo, as well as all other trademarks </a:t>
            </a:r>
            <a:r>
              <a:rPr lang="en-US" sz="900" noProof="0">
                <a:solidFill>
                  <a:schemeClr val="bg1"/>
                </a:solidFill>
              </a:rPr>
              <a:t>used</a:t>
            </a:r>
            <a:r>
              <a:rPr lang="en-US" sz="900">
                <a:solidFill>
                  <a:schemeClr val="bg1"/>
                </a:solidFill>
              </a:rPr>
              <a:t>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a:solidFill>
                  <a:schemeClr val="bg1"/>
                </a:solidFill>
                <a:latin typeface="+mj-lt"/>
              </a:rPr>
              <a:t>About Clarivate</a:t>
            </a:r>
          </a:p>
          <a:p>
            <a:r>
              <a:rPr lang="en-GB" sz="900" b="0" i="0" u="none" strike="noStrike">
                <a:solidFill>
                  <a:schemeClr val="bg1"/>
                </a:solidFill>
                <a:effectLst/>
              </a:rPr>
              <a:t>Clarivate is the leading global information services provider. We connect </a:t>
            </a:r>
            <a:r>
              <a:rPr lang="en-US" sz="900" b="0" i="0" u="none" strike="noStrike" noProof="0">
                <a:solidFill>
                  <a:schemeClr val="bg1"/>
                </a:solidFill>
                <a:effectLst/>
              </a:rPr>
              <a:t>people</a:t>
            </a:r>
            <a:r>
              <a:rPr lang="en-GB" sz="900" b="0" i="0" u="none" strike="noStrike">
                <a:solidFill>
                  <a:schemeClr val="bg1"/>
                </a:solidFill>
                <a:effectLst/>
              </a:rPr>
              <a:t> and </a:t>
            </a:r>
            <a:r>
              <a:rPr lang="en-US" sz="900" b="0" i="0" u="none" strike="noStrike" noProof="0">
                <a:solidFill>
                  <a:schemeClr val="bg1"/>
                </a:solidFill>
                <a:effectLst/>
              </a:rPr>
              <a:t>organizations</a:t>
            </a:r>
            <a:r>
              <a:rPr lang="en-GB" sz="900" b="0" i="0" u="none" strike="noStrike">
                <a:solidFill>
                  <a:schemeClr val="bg1"/>
                </a:solidFill>
                <a:effectLst/>
              </a:rPr>
              <a:t> to intelligence they can trust to transform their perspective, their work and our world. Our subscription </a:t>
            </a:r>
            <a:r>
              <a:rPr lang="en-US" sz="900" b="0" i="0" u="none" strike="noStrike" noProof="0">
                <a:solidFill>
                  <a:schemeClr val="bg1"/>
                </a:solidFill>
                <a:effectLst/>
              </a:rPr>
              <a:t>and</a:t>
            </a:r>
            <a:r>
              <a:rPr lang="en-GB" sz="900" b="0" i="0" u="none" strike="noStrike">
                <a:solidFill>
                  <a:schemeClr val="bg1"/>
                </a:solidFill>
                <a:effectLst/>
              </a:rPr>
              <a:t> technology-based solutions are coupled with deep domain expertise and cover the areas </a:t>
            </a:r>
            <a:br>
              <a:rPr lang="en-GB" sz="900" b="0" i="0" u="none" strike="noStrike">
                <a:solidFill>
                  <a:schemeClr val="bg1"/>
                </a:solidFill>
                <a:effectLst/>
              </a:rPr>
            </a:br>
            <a:r>
              <a:rPr lang="en-GB" sz="900" b="0" i="0" u="none" strike="noStrike">
                <a:solidFill>
                  <a:schemeClr val="bg1"/>
                </a:solidFill>
                <a:effectLst/>
              </a:rPr>
              <a:t>of Academia &amp; Government, Life Sciences &amp; Healthcare and Intellectual Property. For more information, please visit </a:t>
            </a:r>
            <a:r>
              <a:rPr lang="en-GB" sz="900" b="0" i="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a:solidFill>
                <a:schemeClr val="bg1"/>
              </a:solidFill>
            </a:endParaRPr>
          </a:p>
        </p:txBody>
      </p:sp>
    </p:spTree>
    <p:extLst>
      <p:ext uri="{BB962C8B-B14F-4D97-AF65-F5344CB8AC3E}">
        <p14:creationId xmlns:p14="http://schemas.microsoft.com/office/powerpoint/2010/main" val="262233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5" Type="http://schemas.openxmlformats.org/officeDocument/2006/relationships/image" Target="../media/image5.svg"/><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96.xml"/><Relationship Id="rId7" Type="http://schemas.openxmlformats.org/officeDocument/2006/relationships/image" Target="../media/image4.png"/><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11.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1.xml"/><Relationship Id="rId7" Type="http://schemas.openxmlformats.org/officeDocument/2006/relationships/theme" Target="../theme/theme12.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5" Type="http://schemas.openxmlformats.org/officeDocument/2006/relationships/slideLayout" Target="../slideLayouts/slideLayout103.xml"/><Relationship Id="rId4" Type="http://schemas.openxmlformats.org/officeDocument/2006/relationships/slideLayout" Target="../slideLayouts/slideLayout102.xml"/><Relationship Id="rId9" Type="http://schemas.openxmlformats.org/officeDocument/2006/relationships/image" Target="../media/image2.sv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05.xml"/><Relationship Id="rId4" Type="http://schemas.openxmlformats.org/officeDocument/2006/relationships/image" Target="../media/image2.sv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08.xml"/><Relationship Id="rId7" Type="http://schemas.openxmlformats.org/officeDocument/2006/relationships/image" Target="../media/image2.svg"/><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109.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5" Type="http://schemas.openxmlformats.org/officeDocument/2006/relationships/image" Target="../media/image5.svg"/><Relationship Id="rId4"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5" Type="http://schemas.openxmlformats.org/officeDocument/2006/relationships/image" Target="../media/image5.svg"/><Relationship Id="rId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114.xml"/><Relationship Id="rId4" Type="http://schemas.openxmlformats.org/officeDocument/2006/relationships/image" Target="../media/image2.sv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8.xml"/><Relationship Id="rId1"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sv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2.sv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1.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48.xml"/><Relationship Id="rId7"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5.svg"/><Relationship Id="rId2" Type="http://schemas.openxmlformats.org/officeDocument/2006/relationships/slideLayout" Target="../slideLayouts/slideLayout52.xml"/><Relationship Id="rId16"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7.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image" Target="../media/image4.png"/><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theme" Target="../theme/theme9.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3513242"/>
      </p:ext>
    </p:extLst>
  </p:cSld>
  <p:clrMap bg1="lt1" tx1="dk1" bg2="lt2" tx2="dk2" accent1="accent1" accent2="accent2" accent3="accent3" accent4="accent4" accent5="accent5" accent6="accent6" hlink="hlink" folHlink="folHlink"/>
  <p:sldLayoutIdLst>
    <p:sldLayoutId id="2147484588" r:id="rId1"/>
    <p:sldLayoutId id="2147484589" r:id="rId2"/>
    <p:sldLayoutId id="2147485397" r:id="rId3"/>
    <p:sldLayoutId id="2147484500" r:id="rId4"/>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33" name="Group 32">
            <a:extLst>
              <a:ext uri="{FF2B5EF4-FFF2-40B4-BE49-F238E27FC236}">
                <a16:creationId xmlns:a16="http://schemas.microsoft.com/office/drawing/2014/main" id="{27BD935C-A789-708A-CE4D-B4F163A788AF}"/>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8018E2C2-EB3E-C454-4266-5ED03F18D0AB}"/>
                </a:ext>
              </a:extLst>
            </p:cNvPr>
            <p:cNvSpPr/>
            <p:nvPr userDrawn="1"/>
          </p:nvSpPr>
          <p:spPr>
            <a:xfrm>
              <a:off x="12337200" y="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D0AB78A-0FD6-7BF6-4063-CF2E4E20E004}"/>
                </a:ext>
              </a:extLst>
            </p:cNvPr>
            <p:cNvSpPr/>
            <p:nvPr userDrawn="1"/>
          </p:nvSpPr>
          <p:spPr>
            <a:xfrm>
              <a:off x="12337200" y="438000"/>
              <a:ext cx="288000" cy="288000"/>
            </a:xfrm>
            <a:prstGeom prst="rect">
              <a:avLst/>
            </a:prstGeom>
            <a:solidFill>
              <a:schemeClr val="tx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320282-2BDF-0AB3-9519-419A9F409D00}"/>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3A2A1F0-4186-B6E5-77A6-1B0BA12EE5E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B918C45-5877-590F-0DAE-2E5B7B9548D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A9A82B4-002D-4BA4-425A-FE530720C8D9}"/>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88EED7B-5B5D-5C30-470F-04CE941BEDD5}"/>
                </a:ext>
              </a:extLst>
            </p:cNvPr>
            <p:cNvSpPr/>
            <p:nvPr userDrawn="1"/>
          </p:nvSpPr>
          <p:spPr>
            <a:xfrm>
              <a:off x="12337200" y="3066000"/>
              <a:ext cx="288000" cy="288000"/>
            </a:xfrm>
            <a:prstGeom prst="rect">
              <a:avLst/>
            </a:prstGeom>
            <a:solidFill>
              <a:srgbClr val="ED556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9601F10C-236A-9EAC-188A-FAD05E4A25C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70E5DBC-2DA5-17C9-9EFD-3BA2F7669C7C}"/>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351150E-D7B7-D437-8AD7-07FF7ABF5B7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8B8DBA6-7BE0-193B-C777-2A77A35831A5}"/>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291ECC7-1962-5A11-C746-DF4052E0FA0C}"/>
                </a:ext>
              </a:extLst>
            </p:cNvPr>
            <p:cNvSpPr/>
            <p:nvPr userDrawn="1"/>
          </p:nvSpPr>
          <p:spPr>
            <a:xfrm>
              <a:off x="12337200" y="3504000"/>
              <a:ext cx="288000" cy="288000"/>
            </a:xfrm>
            <a:prstGeom prst="rect">
              <a:avLst/>
            </a:prstGeom>
            <a:solidFill>
              <a:schemeClr val="accent6"/>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24607411"/>
      </p:ext>
    </p:extLst>
  </p:cSld>
  <p:clrMap bg1="lt1" tx1="dk1" bg2="lt2" tx2="dk2" accent1="accent1" accent2="accent2" accent3="accent3" accent4="accent4" accent5="accent5" accent6="accent6" hlink="hlink" folHlink="folHlink"/>
  <p:sldLayoutIdLst>
    <p:sldLayoutId id="2147484537" r:id="rId1"/>
    <p:sldLayoutId id="2147484538"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746F3284-2F2F-BB30-9E37-F8F5AF0E888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80E1AAF-88CA-DCF3-1DB5-EFEB58BE168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431A6F6-C43F-0EA1-75B8-8E75279D9096}"/>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3B3D34A-099C-9040-4DB7-056FD7AA191B}"/>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D385AC9-3982-4D2E-48F8-ACB1876BBFAC}"/>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C73E97F-69ED-0657-4423-D946FCC3766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637DE4D-A760-C3C7-7518-7A9CD7278ABF}"/>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CD0434E-6884-6583-19E2-684DE2A92B52}"/>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9DB51CE-8FB9-F6D8-7046-5692E738650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6548A39-763D-389B-6133-418ECAA41D16}"/>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90566FA-837E-E253-819C-FF06E4A4DBD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D9F5283-D642-DBCC-A3B0-691109F421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68D986A-FE04-F1E4-5C01-2C02B427AA77}"/>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7030497"/>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09A74F2F-003B-A6FA-2C92-23010AF9B81D}"/>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03439B86-C8A7-C1D8-0A0A-3E4D44A5D94C}"/>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CCABDC0-2C16-CE7E-DE15-1E740CDEF89A}"/>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3A5C73C-A3DE-4A52-C9C3-6DD520AED12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786931-87A6-957F-3B28-CEDB3C07CCE3}"/>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5050E12-5C7D-DA38-DF1A-B5D18C3297FD}"/>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62C73F2-DFCE-9269-760A-C3C37B47E744}"/>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B8CB8EC-A29B-7ADF-1ECD-EE99FCA640DB}"/>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127A615-A0AC-E290-C8CE-62C5FAF91ACA}"/>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7FEF309-A379-F3C8-ED13-289F021A44AC}"/>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088A37E-15E4-92D3-5A9C-2D1F476E18D3}"/>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D152A58-CF47-9875-E963-88D1E08B9E7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EE278830-5E4E-B852-BC64-563458CEF831}"/>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05910495"/>
      </p:ext>
    </p:extLst>
  </p:cSld>
  <p:clrMap bg1="lt1" tx1="dk1" bg2="lt2" tx2="dk2" accent1="accent1" accent2="accent2" accent3="accent3" accent4="accent4" accent5="accent5" accent6="accent6" hlink="hlink" folHlink="folHlink"/>
  <p:sldLayoutIdLst>
    <p:sldLayoutId id="2147484208" r:id="rId1"/>
    <p:sldLayoutId id="2147484597" r:id="rId2"/>
    <p:sldLayoutId id="2147484206" r:id="rId3"/>
    <p:sldLayoutId id="2147484207" r:id="rId4"/>
    <p:sldLayoutId id="2147484600" r:id="rId5"/>
    <p:sldLayoutId id="2147484601" r:id="rId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945" t="19498" r="6909" b="15243"/>
          <a:stretch/>
        </p:blipFill>
        <p:spPr>
          <a:xfrm>
            <a:off x="548482" y="6308725"/>
            <a:ext cx="1381418" cy="309766"/>
          </a:xfrm>
          <a:prstGeom prst="rect">
            <a:avLst/>
          </a:prstGeom>
        </p:spPr>
      </p:pic>
      <p:sp>
        <p:nvSpPr>
          <p:cNvPr id="18" name="Rectangle 17">
            <a:extLst>
              <a:ext uri="{FF2B5EF4-FFF2-40B4-BE49-F238E27FC236}">
                <a16:creationId xmlns:a16="http://schemas.microsoft.com/office/drawing/2014/main" id="{AB82D35C-5974-BAF1-D0B2-19EF045EA5A9}"/>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83554D6-4910-C897-346D-C6BD3FB22724}"/>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A9D5564-A51A-F912-B6D1-03DDCF436C1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A9FDCC5-AD17-97B6-60DE-293256C1D14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2A25641-456A-006F-F213-566C83C0BDC8}"/>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0C853D-2835-DA34-0201-109BCF728636}"/>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8144D72-5444-FE3D-A83F-4FC9DD1576A0}"/>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871AEBD-4B58-8AB4-21D1-06348DD5C6C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0B64E72-9B20-4662-B410-A46F821F1C7A}"/>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73D52B8-CEB6-EB51-3940-9CE9FEC1740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F7B29B5-132C-BF63-CB20-8AA7DBAEB250}"/>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0DA46AC-9A5F-BC79-9E95-E695121C3EFE}"/>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13703"/>
      </p:ext>
    </p:extLst>
  </p:cSld>
  <p:clrMap bg1="lt1" tx1="dk1" bg2="lt2" tx2="dk2" accent1="accent1" accent2="accent2" accent3="accent3" accent4="accent4" accent5="accent5" accent6="accent6" hlink="hlink" folHlink="folHlink"/>
  <p:sldLayoutIdLst>
    <p:sldLayoutId id="2147484628" r:id="rId1"/>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48007252"/>
      </p:ext>
    </p:extLst>
  </p:cSld>
  <p:clrMap bg1="lt1" tx1="dk1" bg2="lt2" tx2="dk2" accent1="accent1" accent2="accent2" accent3="accent3" accent4="accent4" accent5="accent5" accent6="accent6" hlink="hlink" folHlink="folHlink"/>
  <p:sldLayoutIdLst>
    <p:sldLayoutId id="2147485399" r:id="rId1"/>
    <p:sldLayoutId id="2147485398" r:id="rId2"/>
    <p:sldLayoutId id="2147484635" r:id="rId3"/>
    <p:sldLayoutId id="2147484630" r:id="rId4"/>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EDC4579C-23D7-783D-DBD4-92DAE1659F80}"/>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40D891FA-F92A-2F4C-0392-CF953CA4BD9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E1749C-2891-5B0A-63EB-744C7EBB42A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9ECEBE0-992C-0B32-021C-4A10FC76F47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1C09D18-2223-F60E-280A-42A9257F628B}"/>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C24845B-6BAA-A9FD-ED3B-991CF397DB2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D6BCDB-844A-2864-6D04-EA7DC4742F42}"/>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468C56-DBB1-CBE7-2E5D-59780155EABF}"/>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5CC287C-863C-D81E-1572-E5C8A2AB104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B104751-8E3E-19D2-5EDB-DC9828BEC4F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B12A557-E572-DFCD-DC7D-7A513F087248}"/>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5F6F54B-F5FE-FAC6-3E0C-2D21CA5B44E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28D76D4-643A-0A06-A2A7-284EBA0E17E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91263953"/>
      </p:ext>
    </p:extLst>
  </p:cSld>
  <p:clrMap bg1="lt1" tx1="dk1" bg2="lt2" tx2="dk2" accent1="accent1" accent2="accent2" accent3="accent3" accent4="accent4" accent5="accent5" accent6="accent6" hlink="hlink" folHlink="folHlink"/>
  <p:sldLayoutIdLst>
    <p:sldLayoutId id="2147484632" r:id="rId1"/>
    <p:sldLayoutId id="2147485404"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8E8CDF53-4FE8-15C2-243A-51319AE344A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0901C6D-D659-DF4B-235B-F43FAC45101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4EF9568-0FAE-D2D4-BC5F-BEDD4C4CACC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0E379-D5B5-012F-2937-8C32948CD04F}"/>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A12DEA6-279B-AC8E-DD1F-CA4A1269E0A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E0786F-9438-5721-54CD-ACC88EF3020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4CD2C44-B8F7-A0CB-8474-725DBCE9D94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1025BAE-3BA9-63E5-E0E2-269B8FD53FE3}"/>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1BAFA63-62C5-5E72-59DE-07190B72B3F7}"/>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7F5D498-2AED-D8A4-CA52-99FF209043D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055F5ED-67F8-2C72-E525-E1749150636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1F5A364-269F-022A-26D8-EE9619B136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5FC700C-7899-FBD9-DCA4-D238854D7A7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0917163"/>
      </p:ext>
    </p:extLst>
  </p:cSld>
  <p:clrMap bg1="lt1" tx1="dk1" bg2="lt2" tx2="dk2" accent1="accent1" accent2="accent2" accent3="accent3" accent4="accent4" accent5="accent5" accent6="accent6" hlink="hlink" folHlink="folHlink"/>
  <p:sldLayoutIdLst>
    <p:sldLayoutId id="2147484634" r:id="rId1"/>
    <p:sldLayoutId id="2147485401"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945" t="19498" r="6909" b="15243"/>
          <a:stretch/>
        </p:blipFill>
        <p:spPr>
          <a:xfrm>
            <a:off x="548482" y="6308725"/>
            <a:ext cx="1381418" cy="309766"/>
          </a:xfrm>
          <a:prstGeom prst="rect">
            <a:avLst/>
          </a:prstGeom>
        </p:spPr>
      </p:pic>
      <p:sp>
        <p:nvSpPr>
          <p:cNvPr id="18" name="Rectangle 17">
            <a:extLst>
              <a:ext uri="{FF2B5EF4-FFF2-40B4-BE49-F238E27FC236}">
                <a16:creationId xmlns:a16="http://schemas.microsoft.com/office/drawing/2014/main" id="{236E76E6-CF3C-6D8E-CA6B-EFBBDA6187E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086FD8B-46B9-CF19-8354-54CACA65EAF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BDA631E-C7D8-4FE9-17CB-7A1046D13FFC}"/>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0B1C7D-947E-E213-2585-004895C51B85}"/>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12A5A73-56B0-3765-E279-C3F6142FF1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DF9FBA2-EB70-0A0D-5CAA-228A12243058}"/>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1127A08-81F0-0775-04BB-D5B3C295B257}"/>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2C316C6-F14C-DD79-FC33-4AC77249778E}"/>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1B9B121-F440-5C67-4588-D6B18ECAD9ED}"/>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DB325BF-1045-FC5C-9650-78E1DBFBA79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01A0515-925F-CBA1-84D8-022D3058F54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C1F52D1-3C0F-64C6-B11C-A139D88AFB8F}"/>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853554"/>
      </p:ext>
    </p:extLst>
  </p:cSld>
  <p:clrMap bg1="lt1" tx1="dk1" bg2="lt2" tx2="dk2" accent1="accent1" accent2="accent2" accent3="accent3" accent4="accent4" accent5="accent5" accent6="accent6" hlink="hlink" folHlink="folHlink"/>
  <p:sldLayoutIdLst>
    <p:sldLayoutId id="2147484637" r:id="rId1"/>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76000" y="825019"/>
            <a:ext cx="7561260" cy="387093"/>
          </a:xfrm>
          <a:prstGeom prst="rect">
            <a:avLst/>
          </a:prstGeom>
        </p:spPr>
        <p:txBody>
          <a:bodyPr vert="horz" lIns="0" tIns="0" rIns="0" bIns="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76000" y="1812926"/>
            <a:ext cx="7561262" cy="42830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close up of a flower&#10;&#10;Description automatically generated">
            <a:extLst>
              <a:ext uri="{FF2B5EF4-FFF2-40B4-BE49-F238E27FC236}">
                <a16:creationId xmlns:a16="http://schemas.microsoft.com/office/drawing/2014/main" id="{682BE5F3-928F-5E40-A2D0-FDA105E3B8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69165" y="6364617"/>
            <a:ext cx="1629410" cy="487847"/>
          </a:xfrm>
          <a:prstGeom prst="rect">
            <a:avLst/>
          </a:prstGeom>
        </p:spPr>
      </p:pic>
      <p:sp>
        <p:nvSpPr>
          <p:cNvPr id="4" name="Footer Placeholder 3">
            <a:extLst>
              <a:ext uri="{FF2B5EF4-FFF2-40B4-BE49-F238E27FC236}">
                <a16:creationId xmlns:a16="http://schemas.microsoft.com/office/drawing/2014/main" id="{6788D574-75C1-644A-97C9-BEAFA0937028}"/>
              </a:ext>
            </a:extLst>
          </p:cNvPr>
          <p:cNvSpPr>
            <a:spLocks noGrp="1"/>
          </p:cNvSpPr>
          <p:nvPr>
            <p:ph type="ftr" sz="quarter" idx="3"/>
          </p:nvPr>
        </p:nvSpPr>
        <p:spPr>
          <a:xfrm>
            <a:off x="6299950" y="6541200"/>
            <a:ext cx="4651200" cy="162000"/>
          </a:xfrm>
          <a:prstGeom prst="rect">
            <a:avLst/>
          </a:prstGeom>
        </p:spPr>
        <p:txBody>
          <a:bodyPr vert="horz" lIns="91440" tIns="45720" rIns="91440" bIns="45720" rtlCol="0" anchor="ctr"/>
          <a:lstStyle>
            <a:lvl1pPr algn="r">
              <a:defRPr sz="8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DAFE2DF9-98C6-9147-9B94-2A5A5D475B08}"/>
              </a:ext>
            </a:extLst>
          </p:cNvPr>
          <p:cNvSpPr>
            <a:spLocks noGrp="1"/>
          </p:cNvSpPr>
          <p:nvPr>
            <p:ph type="sldNum" sz="quarter" idx="4"/>
          </p:nvPr>
        </p:nvSpPr>
        <p:spPr>
          <a:xfrm>
            <a:off x="11336459" y="6541200"/>
            <a:ext cx="366016" cy="162000"/>
          </a:xfrm>
          <a:prstGeom prst="rect">
            <a:avLst/>
          </a:prstGeom>
        </p:spPr>
        <p:txBody>
          <a:bodyPr vert="horz" lIns="91440" tIns="45720" rIns="91440" bIns="45720" rtlCol="0" anchor="ctr"/>
          <a:lstStyle>
            <a:lvl1pPr algn="r">
              <a:defRPr sz="800">
                <a:solidFill>
                  <a:schemeClr val="tx1"/>
                </a:solidFill>
              </a:defRPr>
            </a:lvl1pPr>
          </a:lstStyle>
          <a:p>
            <a:fld id="{F18EFF25-22D3-7349-97D6-73D11F9E5B0D}" type="slidenum">
              <a:rPr lang="en-GB" smtClean="0"/>
              <a:pPr/>
              <a:t>‹#›</a:t>
            </a:fld>
            <a:endParaRPr lang="en-GB"/>
          </a:p>
        </p:txBody>
      </p:sp>
    </p:spTree>
    <p:extLst>
      <p:ext uri="{BB962C8B-B14F-4D97-AF65-F5344CB8AC3E}">
        <p14:creationId xmlns:p14="http://schemas.microsoft.com/office/powerpoint/2010/main" val="3966569341"/>
      </p:ext>
    </p:extLst>
  </p:cSld>
  <p:clrMap bg1="lt1" tx1="dk1" bg2="lt2" tx2="dk2" accent1="accent1" accent2="accent2" accent3="accent3" accent4="accent4" accent5="accent5" accent6="accent6" hlink="hlink" folHlink="folHlink"/>
  <p:sldLayoutIdLst>
    <p:sldLayoutId id="2147485400" r:id="rId1"/>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82880" indent="-182880" algn="l" defTabSz="914377" rtl="0" eaLnBrk="1" latinLnBrk="0" hangingPunct="1">
        <a:lnSpc>
          <a:spcPct val="100000"/>
        </a:lnSpc>
        <a:spcBef>
          <a:spcPts val="300"/>
        </a:spcBef>
        <a:spcAft>
          <a:spcPts val="200"/>
        </a:spcAft>
        <a:buClr>
          <a:schemeClr val="bg2"/>
        </a:buClr>
        <a:buFont typeface="Arial" panose="020B0604020202020204" pitchFamily="34" charset="0"/>
        <a:buChar char="•"/>
        <a:defRPr sz="2000" kern="1200">
          <a:solidFill>
            <a:schemeClr val="tx1"/>
          </a:solidFill>
          <a:latin typeface="+mn-lt"/>
          <a:ea typeface="+mn-ea"/>
          <a:cs typeface="+mn-cs"/>
        </a:defRPr>
      </a:lvl1pPr>
      <a:lvl2pPr marL="365760" indent="-182880" algn="l" defTabSz="914377" rtl="0" eaLnBrk="1" latinLnBrk="0" hangingPunct="1">
        <a:lnSpc>
          <a:spcPct val="100000"/>
        </a:lnSpc>
        <a:spcBef>
          <a:spcPts val="300"/>
        </a:spcBef>
        <a:spcAft>
          <a:spcPts val="200"/>
        </a:spcAft>
        <a:buClr>
          <a:schemeClr val="bg2"/>
        </a:buClr>
        <a:buFont typeface=".AppleSystemUIFont"/>
        <a:buChar char="–"/>
        <a:tabLst/>
        <a:defRPr sz="2000" kern="1200">
          <a:solidFill>
            <a:schemeClr val="tx1"/>
          </a:solidFill>
          <a:latin typeface="+mn-lt"/>
          <a:ea typeface="+mn-ea"/>
          <a:cs typeface="+mn-cs"/>
        </a:defRPr>
      </a:lvl2pPr>
      <a:lvl3pPr marL="548640" indent="-182880" algn="l" defTabSz="914377" rtl="0" eaLnBrk="1" latinLnBrk="0" hangingPunct="1">
        <a:lnSpc>
          <a:spcPct val="100000"/>
        </a:lnSpc>
        <a:spcBef>
          <a:spcPts val="300"/>
        </a:spcBef>
        <a:spcAft>
          <a:spcPts val="200"/>
        </a:spcAft>
        <a:buClr>
          <a:schemeClr val="bg2"/>
        </a:buClr>
        <a:buFont typeface=".AppleSystemUIFont"/>
        <a:buChar char="–"/>
        <a:tabLst/>
        <a:defRPr sz="1800" kern="1200">
          <a:solidFill>
            <a:schemeClr val="tx1"/>
          </a:solidFill>
          <a:latin typeface="+mn-lt"/>
          <a:ea typeface="+mn-ea"/>
          <a:cs typeface="+mn-cs"/>
        </a:defRPr>
      </a:lvl3pPr>
      <a:lvl4pPr marL="731520" indent="-182880" algn="l" defTabSz="914377" rtl="0" eaLnBrk="1" latinLnBrk="0" hangingPunct="1">
        <a:lnSpc>
          <a:spcPct val="100000"/>
        </a:lnSpc>
        <a:spcBef>
          <a:spcPts val="300"/>
        </a:spcBef>
        <a:spcAft>
          <a:spcPts val="200"/>
        </a:spcAft>
        <a:buClr>
          <a:schemeClr val="bg2"/>
        </a:buClr>
        <a:buFont typeface=".AppleSystemUIFont"/>
        <a:buChar char="–"/>
        <a:tabLst/>
        <a:defRPr sz="1800" kern="1200">
          <a:solidFill>
            <a:schemeClr val="tx1"/>
          </a:solidFill>
          <a:latin typeface="+mn-lt"/>
          <a:ea typeface="+mn-ea"/>
          <a:cs typeface="+mn-cs"/>
        </a:defRPr>
      </a:lvl4pPr>
      <a:lvl5pPr marL="914400" indent="-182880" algn="l" defTabSz="914377" rtl="0" eaLnBrk="1" latinLnBrk="0" hangingPunct="1">
        <a:lnSpc>
          <a:spcPct val="100000"/>
        </a:lnSpc>
        <a:spcBef>
          <a:spcPts val="300"/>
        </a:spcBef>
        <a:spcAft>
          <a:spcPts val="200"/>
        </a:spcAft>
        <a:buClr>
          <a:schemeClr val="bg2"/>
        </a:buClr>
        <a:buFont typeface=".AppleSystemUIFont"/>
        <a:buChar char="–"/>
        <a:tabLst/>
        <a:defRPr sz="16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310">
          <p15:clr>
            <a:srgbClr val="F26B43"/>
          </p15:clr>
        </p15:guide>
        <p15:guide id="39" pos="370">
          <p15:clr>
            <a:srgbClr val="F26B43"/>
          </p15:clr>
        </p15:guide>
        <p15:guide id="40" orient="horz" pos="967">
          <p15:clr>
            <a:srgbClr val="F26B43"/>
          </p15:clr>
        </p15:guide>
        <p15:guide id="41" orient="horz" pos="257">
          <p15:clr>
            <a:srgbClr val="F26B43"/>
          </p15:clr>
        </p15:guide>
        <p15:guide id="42" pos="846">
          <p15:clr>
            <a:srgbClr val="F26B43"/>
          </p15:clr>
        </p15:guide>
        <p15:guide id="43" pos="960">
          <p15:clr>
            <a:srgbClr val="F26B43"/>
          </p15:clr>
        </p15:guide>
        <p15:guide id="44" pos="1436">
          <p15:clr>
            <a:srgbClr val="F26B43"/>
          </p15:clr>
        </p15:guide>
        <p15:guide id="45" pos="1549">
          <p15:clr>
            <a:srgbClr val="F26B43"/>
          </p15:clr>
        </p15:guide>
        <p15:guide id="46" pos="2026">
          <p15:clr>
            <a:srgbClr val="C35EA4"/>
          </p15:clr>
        </p15:guide>
        <p15:guide id="47" pos="2139">
          <p15:clr>
            <a:srgbClr val="C35EA4"/>
          </p15:clr>
        </p15:guide>
        <p15:guide id="48" pos="2615">
          <p15:clr>
            <a:srgbClr val="547EBF"/>
          </p15:clr>
        </p15:guide>
        <p15:guide id="49" pos="2729">
          <p15:clr>
            <a:srgbClr val="547EBF"/>
          </p15:clr>
        </p15:guide>
        <p15:guide id="50" pos="3205">
          <p15:clr>
            <a:srgbClr val="F26B43"/>
          </p15:clr>
        </p15:guide>
        <p15:guide id="51" pos="3318">
          <p15:clr>
            <a:srgbClr val="F26B43"/>
          </p15:clr>
        </p15:guide>
        <p15:guide id="52" pos="3795">
          <p15:clr>
            <a:srgbClr val="C35EA4"/>
          </p15:clr>
        </p15:guide>
        <p15:guide id="53" pos="3885">
          <p15:clr>
            <a:srgbClr val="C35EA4"/>
          </p15:clr>
        </p15:guide>
        <p15:guide id="54" pos="4362">
          <p15:clr>
            <a:srgbClr val="F26B43"/>
          </p15:clr>
        </p15:guide>
        <p15:guide id="55" pos="4475">
          <p15:clr>
            <a:srgbClr val="F26B43"/>
          </p15:clr>
        </p15:guide>
        <p15:guide id="56" pos="4951">
          <p15:clr>
            <a:srgbClr val="547EBF"/>
          </p15:clr>
        </p15:guide>
        <p15:guide id="57" pos="5065">
          <p15:clr>
            <a:srgbClr val="547EBF"/>
          </p15:clr>
        </p15:guide>
        <p15:guide id="58" pos="5541">
          <p15:clr>
            <a:srgbClr val="C35EA4"/>
          </p15:clr>
        </p15:guide>
        <p15:guide id="59" pos="5654">
          <p15:clr>
            <a:srgbClr val="C35EA4"/>
          </p15:clr>
        </p15:guide>
        <p15:guide id="60" pos="6131">
          <p15:clr>
            <a:srgbClr val="F26B43"/>
          </p15:clr>
        </p15:guide>
        <p15:guide id="61" pos="6244">
          <p15:clr>
            <a:srgbClr val="F26B43"/>
          </p15:clr>
        </p15:guide>
        <p15:guide id="62" pos="6720">
          <p15:clr>
            <a:srgbClr val="F26B43"/>
          </p15:clr>
        </p15:guide>
        <p15:guide id="63" pos="6834">
          <p15:clr>
            <a:srgbClr val="F26B43"/>
          </p15:clr>
        </p15:guide>
        <p15:guide id="64" orient="horz" pos="512">
          <p15:clr>
            <a:srgbClr val="F26B43"/>
          </p15:clr>
        </p15:guide>
        <p15:guide id="65" orient="horz" pos="1142">
          <p15:clr>
            <a:srgbClr val="9FCC3B"/>
          </p15:clr>
        </p15:guide>
        <p15:guide id="66" orient="horz" pos="4007">
          <p15:clr>
            <a:srgbClr val="F26B43"/>
          </p15:clr>
        </p15:guide>
        <p15:guide id="67" pos="3840">
          <p15:clr>
            <a:srgbClr val="F26B43"/>
          </p15:clr>
        </p15:guide>
        <p15:guide id="68" orient="horz" pos="3840">
          <p15:clr>
            <a:srgbClr val="9FCC3B"/>
          </p15:clr>
        </p15:guide>
        <p15:guide id="69" orient="horz" pos="1488">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6945" t="19498" r="6909" b="15243"/>
          <a:stretch/>
        </p:blipFill>
        <p:spPr>
          <a:xfrm>
            <a:off x="548482" y="6308725"/>
            <a:ext cx="1381418" cy="309766"/>
          </a:xfrm>
          <a:prstGeom prst="rect">
            <a:avLst/>
          </a:prstGeom>
        </p:spPr>
      </p:pic>
      <p:sp>
        <p:nvSpPr>
          <p:cNvPr id="18" name="Rectangle 17">
            <a:extLst>
              <a:ext uri="{FF2B5EF4-FFF2-40B4-BE49-F238E27FC236}">
                <a16:creationId xmlns:a16="http://schemas.microsoft.com/office/drawing/2014/main" id="{AB82D35C-5974-BAF1-D0B2-19EF045EA5A9}"/>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83554D6-4910-C897-346D-C6BD3FB22724}"/>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A9D5564-A51A-F912-B6D1-03DDCF436C1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A9FDCC5-AD17-97B6-60DE-293256C1D14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2A25641-456A-006F-F213-566C83C0BDC8}"/>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90C853D-2835-DA34-0201-109BCF728636}"/>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8144D72-5444-FE3D-A83F-4FC9DD1576A0}"/>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C871AEBD-4B58-8AB4-21D1-06348DD5C6C8}"/>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0B64E72-9B20-4662-B410-A46F821F1C7A}"/>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73D52B8-CEB6-EB51-3940-9CE9FEC1740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F7B29B5-132C-BF63-CB20-8AA7DBAEB250}"/>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0DA46AC-9A5F-BC79-9E95-E695121C3EFE}"/>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1370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cxnSp>
        <p:nvCxnSpPr>
          <p:cNvPr id="210" name="Straight Connector 209">
            <a:extLst>
              <a:ext uri="{FF2B5EF4-FFF2-40B4-BE49-F238E27FC236}">
                <a16:creationId xmlns:a16="http://schemas.microsoft.com/office/drawing/2014/main" id="{66F11BD9-1D17-E792-B77F-E3B558258D6C}"/>
              </a:ext>
            </a:extLst>
          </p:cNvPr>
          <p:cNvCxnSpPr>
            <a:cxnSpLocks/>
          </p:cNvCxnSpPr>
          <p:nvPr userDrawn="1"/>
        </p:nvCxnSpPr>
        <p:spPr>
          <a:xfrm>
            <a:off x="11420476" y="6344781"/>
            <a:ext cx="0" cy="215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6945" t="19498" r="6909" b="15243"/>
          <a:stretch/>
        </p:blipFill>
        <p:spPr>
          <a:xfrm>
            <a:off x="548482" y="6308725"/>
            <a:ext cx="1381418" cy="309766"/>
          </a:xfrm>
          <a:prstGeom prst="rect">
            <a:avLst/>
          </a:prstGeom>
        </p:spPr>
      </p:pic>
      <p:sp>
        <p:nvSpPr>
          <p:cNvPr id="18" name="Rectangle 17">
            <a:extLst>
              <a:ext uri="{FF2B5EF4-FFF2-40B4-BE49-F238E27FC236}">
                <a16:creationId xmlns:a16="http://schemas.microsoft.com/office/drawing/2014/main" id="{236E76E6-CF3C-6D8E-CA6B-EFBBDA6187E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086FD8B-46B9-CF19-8354-54CACA65EAF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BDA631E-C7D8-4FE9-17CB-7A1046D13FFC}"/>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0B1C7D-947E-E213-2585-004895C51B85}"/>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12A5A73-56B0-3765-E279-C3F6142FF1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DF9FBA2-EB70-0A0D-5CAA-228A12243058}"/>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1127A08-81F0-0775-04BB-D5B3C295B257}"/>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2C316C6-F14C-DD79-FC33-4AC77249778E}"/>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1B9B121-F440-5C67-4588-D6B18ECAD9ED}"/>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DB325BF-1045-FC5C-9650-78E1DBFBA79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01A0515-925F-CBA1-84D8-022D3058F54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C1F52D1-3C0F-64C6-B11C-A139D88AFB8F}"/>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853554"/>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8" r:id="rId3"/>
    <p:sldLayoutId id="2147484499" r:id="rId4"/>
    <p:sldLayoutId id="2147484602" r:id="rId5"/>
    <p:sldLayoutId id="2147484603" r:id="rId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48007252"/>
      </p:ext>
    </p:extLst>
  </p:cSld>
  <p:clrMap bg1="lt1" tx1="dk1" bg2="lt2" tx2="dk2" accent1="accent1" accent2="accent2" accent3="accent3" accent4="accent4" accent5="accent5" accent6="accent6" hlink="hlink" folHlink="folHlink"/>
  <p:sldLayoutIdLst>
    <p:sldLayoutId id="2147483919" r:id="rId1"/>
    <p:sldLayoutId id="2147484591" r:id="rId2"/>
    <p:sldLayoutId id="2147484592" r:id="rId3"/>
    <p:sldLayoutId id="2147483922" r:id="rId4"/>
    <p:sldLayoutId id="2147483923" r:id="rId5"/>
    <p:sldLayoutId id="2147483924" r:id="rId6"/>
    <p:sldLayoutId id="2147483925" r:id="rId7"/>
    <p:sldLayoutId id="2147483926" r:id="rId8"/>
    <p:sldLayoutId id="2147483928" r:id="rId9"/>
    <p:sldLayoutId id="2147484503" r:id="rId10"/>
    <p:sldLayoutId id="2147483952" r:id="rId11"/>
    <p:sldLayoutId id="2147483930" r:id="rId12"/>
    <p:sldLayoutId id="2147483931" r:id="rId13"/>
    <p:sldLayoutId id="2147484504" r:id="rId14"/>
    <p:sldLayoutId id="2147483953" r:id="rId15"/>
    <p:sldLayoutId id="2147484501" r:id="rId16"/>
    <p:sldLayoutId id="2147484502" r:id="rId17"/>
    <p:sldLayoutId id="2147484505" r:id="rId18"/>
    <p:sldLayoutId id="2147484506" r:id="rId19"/>
    <p:sldLayoutId id="2147484507" r:id="rId20"/>
    <p:sldLayoutId id="2147483934" r:id="rId21"/>
    <p:sldLayoutId id="2147483935" r:id="rId22"/>
    <p:sldLayoutId id="2147483936" r:id="rId23"/>
    <p:sldLayoutId id="2147483937" r:id="rId24"/>
    <p:sldLayoutId id="2147484590" r:id="rId25"/>
    <p:sldLayoutId id="2147483940" r:id="rId26"/>
    <p:sldLayoutId id="2147483948" r:id="rId27"/>
    <p:sldLayoutId id="2147483949" r:id="rId28"/>
    <p:sldLayoutId id="2147483950" r:id="rId29"/>
    <p:sldLayoutId id="2147483951" r:id="rId30"/>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945" t="19498" r="6909" b="15243"/>
          <a:stretch/>
        </p:blipFill>
        <p:spPr>
          <a:xfrm>
            <a:off x="548482" y="6308725"/>
            <a:ext cx="1381418" cy="309766"/>
          </a:xfrm>
          <a:prstGeom prst="rect">
            <a:avLst/>
          </a:prstGeom>
        </p:spPr>
      </p:pic>
      <p:grpSp>
        <p:nvGrpSpPr>
          <p:cNvPr id="32" name="Group 31">
            <a:extLst>
              <a:ext uri="{FF2B5EF4-FFF2-40B4-BE49-F238E27FC236}">
                <a16:creationId xmlns:a16="http://schemas.microsoft.com/office/drawing/2014/main" id="{CDCB7AF1-8C93-72BD-9479-26356EE7DEF4}"/>
              </a:ext>
            </a:extLst>
          </p:cNvPr>
          <p:cNvGrpSpPr/>
          <p:nvPr userDrawn="1"/>
        </p:nvGrpSpPr>
        <p:grpSpPr>
          <a:xfrm>
            <a:off x="12337200" y="0"/>
            <a:ext cx="288000" cy="6858000"/>
            <a:chOff x="12337200" y="0"/>
            <a:chExt cx="288000" cy="6858000"/>
          </a:xfrm>
        </p:grpSpPr>
        <p:sp>
          <p:nvSpPr>
            <p:cNvPr id="33" name="Rectangle 32">
              <a:extLst>
                <a:ext uri="{FF2B5EF4-FFF2-40B4-BE49-F238E27FC236}">
                  <a16:creationId xmlns:a16="http://schemas.microsoft.com/office/drawing/2014/main" id="{B83DEC64-E7DD-6304-7EB5-9A7798C2F4E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791EF16-6D7D-44EA-3BB2-269734051A46}"/>
                </a:ext>
              </a:extLst>
            </p:cNvPr>
            <p:cNvSpPr/>
            <p:nvPr userDrawn="1"/>
          </p:nvSpPr>
          <p:spPr>
            <a:xfrm>
              <a:off x="12337200" y="438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3EC0348-C2D6-7E87-74E6-6DB3A39FA5F8}"/>
                </a:ext>
              </a:extLst>
            </p:cNvPr>
            <p:cNvSpPr/>
            <p:nvPr userDrawn="1"/>
          </p:nvSpPr>
          <p:spPr>
            <a:xfrm>
              <a:off x="12337200" y="1314000"/>
              <a:ext cx="288000" cy="288000"/>
            </a:xfrm>
            <a:prstGeom prst="rect">
              <a:avLst/>
            </a:prstGeom>
            <a:solidFill>
              <a:schemeClr val="accent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C616D0C-1772-910F-5C8D-C0D51637D8F3}"/>
                </a:ext>
              </a:extLst>
            </p:cNvPr>
            <p:cNvSpPr/>
            <p:nvPr userDrawn="1"/>
          </p:nvSpPr>
          <p:spPr>
            <a:xfrm>
              <a:off x="12337200" y="1752000"/>
              <a:ext cx="288000" cy="288000"/>
            </a:xfrm>
            <a:prstGeom prst="rect">
              <a:avLst/>
            </a:prstGeom>
            <a:solidFill>
              <a:srgbClr val="18A38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5B22A0D-2F40-F69A-84A3-575632A4832D}"/>
                </a:ext>
              </a:extLst>
            </p:cNvPr>
            <p:cNvSpPr/>
            <p:nvPr userDrawn="1"/>
          </p:nvSpPr>
          <p:spPr>
            <a:xfrm>
              <a:off x="12337200" y="2190000"/>
              <a:ext cx="288000" cy="288000"/>
            </a:xfrm>
            <a:prstGeom prst="rect">
              <a:avLst/>
            </a:prstGeom>
            <a:solidFill>
              <a:srgbClr val="319AF0"/>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58CE9EF-1994-50E4-9C57-5217D279E2AB}"/>
                </a:ext>
              </a:extLst>
            </p:cNvPr>
            <p:cNvSpPr/>
            <p:nvPr userDrawn="1"/>
          </p:nvSpPr>
          <p:spPr>
            <a:xfrm>
              <a:off x="12337200" y="2628000"/>
              <a:ext cx="288000" cy="288000"/>
            </a:xfrm>
            <a:prstGeom prst="rect">
              <a:avLst/>
            </a:prstGeom>
            <a:solidFill>
              <a:schemeClr val="accent4"/>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61A32E9-A52A-C404-182E-2A651D1705CF}"/>
                </a:ext>
              </a:extLst>
            </p:cNvPr>
            <p:cNvSpPr/>
            <p:nvPr userDrawn="1"/>
          </p:nvSpPr>
          <p:spPr>
            <a:xfrm>
              <a:off x="12337200" y="3066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2B5224C-1858-0B65-F96C-42F24AE3719B}"/>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2D83478-0105-0650-6CE1-D41594835517}"/>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8645CEB-E373-AF3F-2CBB-D63170C85AC9}"/>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0127C5C-F15D-395D-A20A-9FFEB91857B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C9876D92-0F8D-561A-30A5-3F4B1F35C77D}"/>
                </a:ext>
              </a:extLst>
            </p:cNvPr>
            <p:cNvSpPr/>
            <p:nvPr userDrawn="1"/>
          </p:nvSpPr>
          <p:spPr>
            <a:xfrm>
              <a:off x="12337200" y="3504000"/>
              <a:ext cx="288000" cy="288000"/>
            </a:xfrm>
            <a:prstGeom prst="rect">
              <a:avLst/>
            </a:prstGeom>
            <a:solidFill>
              <a:srgbClr val="003F5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62306812"/>
      </p:ext>
    </p:extLst>
  </p:cSld>
  <p:clrMap bg1="lt1" tx1="dk1" bg2="lt2" tx2="dk2" accent1="accent1" accent2="accent2" accent3="accent3" accent4="accent4" accent5="accent5" accent6="accent6" hlink="hlink" folHlink="folHlink"/>
  <p:sldLayoutIdLst>
    <p:sldLayoutId id="2147484576" r:id="rId1"/>
    <p:sldLayoutId id="2147484577" r:id="rId2"/>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8E8CDF53-4FE8-15C2-243A-51319AE344A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30901C6D-D659-DF4B-235B-F43FAC45101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4EF9568-0FAE-D2D4-BC5F-BEDD4C4CACCD}"/>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0E379-D5B5-012F-2937-8C32948CD04F}"/>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A12DEA6-279B-AC8E-DD1F-CA4A1269E0A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E0786F-9438-5721-54CD-ACC88EF3020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4CD2C44-B8F7-A0CB-8474-725DBCE9D94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1025BAE-3BA9-63E5-E0E2-269B8FD53FE3}"/>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1BAFA63-62C5-5E72-59DE-07190B72B3F7}"/>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7F5D498-2AED-D8A4-CA52-99FF209043D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055F5ED-67F8-2C72-E525-E17491506361}"/>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D1F5A364-269F-022A-26D8-EE9619B136E4}"/>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5FC700C-7899-FBD9-DCA4-D238854D7A7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0917163"/>
      </p:ext>
    </p:extLst>
  </p:cSld>
  <p:clrMap bg1="lt1" tx1="dk1" bg2="lt2" tx2="dk2" accent1="accent1" accent2="accent2" accent3="accent3" accent4="accent4" accent5="accent5" accent6="accent6" hlink="hlink" folHlink="folHlink"/>
  <p:sldLayoutIdLst>
    <p:sldLayoutId id="2147484595" r:id="rId1"/>
    <p:sldLayoutId id="2147484609" r:id="rId2"/>
    <p:sldLayoutId id="2147484596" r:id="rId3"/>
    <p:sldLayoutId id="2147484610" r:id="rId4"/>
    <p:sldLayoutId id="2147484486" r:id="rId5"/>
    <p:sldLayoutId id="2147484487" r:id="rId6"/>
    <p:sldLayoutId id="2147484611" r:id="rId7"/>
    <p:sldLayoutId id="2147484612" r:id="rId8"/>
    <p:sldLayoutId id="2147484605" r:id="rId9"/>
    <p:sldLayoutId id="2147484606" r:id="rId10"/>
    <p:sldLayoutId id="2147484607" r:id="rId11"/>
    <p:sldLayoutId id="2147484608" r:id="rId12"/>
    <p:sldLayoutId id="2147484616" r:id="rId13"/>
    <p:sldLayoutId id="2147484625" r:id="rId14"/>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10984D44-5115-E4BF-8C4B-53A26A2F75B4}"/>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5179A9DC-89F3-7D2A-5946-2BF309EC5D8D}"/>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CBCEDA-68FB-102A-B896-6237DCCE9660}"/>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78B5026-CDB1-506D-D850-B6C33B4CCE0D}"/>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85E8A22-904F-FF84-A024-AFC3AC9A165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F0161B0-253F-54BC-1EA8-EDD05BA3F26B}"/>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3499173-CB6A-833C-DBEB-EE430FF0255A}"/>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242267A-0C0D-DAAD-8A4A-E239B405D7F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F5DC9AF-B2BD-CCA8-0F46-1081975B4834}"/>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25675803-4B30-D56F-F9E2-B63A5975BAF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567FBEC-ED55-294F-3239-7EF3C2305C89}"/>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4676AA-A2BC-BD8C-FA0A-5FA87909C2CD}"/>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F66CD96-FA3E-FB5A-94FD-287E45C23208}"/>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437757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pic>
        <p:nvPicPr>
          <p:cNvPr id="208" name="Graphic 207">
            <a:extLst>
              <a:ext uri="{FF2B5EF4-FFF2-40B4-BE49-F238E27FC236}">
                <a16:creationId xmlns:a16="http://schemas.microsoft.com/office/drawing/2014/main" id="{AB351E08-0E99-FB1B-77C9-10D157E66236}"/>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550863" y="6336448"/>
            <a:ext cx="1381417" cy="233480"/>
          </a:xfrm>
          <a:prstGeom prst="rect">
            <a:avLst/>
          </a:prstGeom>
        </p:spPr>
      </p:pic>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grpSp>
        <p:nvGrpSpPr>
          <p:cNvPr id="18" name="Group 17">
            <a:extLst>
              <a:ext uri="{FF2B5EF4-FFF2-40B4-BE49-F238E27FC236}">
                <a16:creationId xmlns:a16="http://schemas.microsoft.com/office/drawing/2014/main" id="{EDC4579C-23D7-783D-DBD4-92DAE1659F80}"/>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40D891FA-F92A-2F4C-0392-CF953CA4BD96}"/>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E1749C-2891-5B0A-63EB-744C7EBB42A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9ECEBE0-992C-0B32-021C-4A10FC76F476}"/>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1C09D18-2223-F60E-280A-42A9257F628B}"/>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C24845B-6BAA-A9FD-ED3B-991CF397DB29}"/>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6D6BCDB-844A-2864-6D04-EA7DC4742F42}"/>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42468C56-DBB1-CBE7-2E5D-59780155EABF}"/>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5CC287C-863C-D81E-1572-E5C8A2AB104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B104751-8E3E-19D2-5EDB-DC9828BEC4F9}"/>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B12A557-E572-DFCD-DC7D-7A513F087248}"/>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5F6F54B-F5FE-FAC6-3E0C-2D21CA5B44E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C28D76D4-643A-0A06-A2A7-284EBA0E17EB}"/>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91263953"/>
      </p:ext>
    </p:extLst>
  </p:cSld>
  <p:clrMap bg1="lt1" tx1="dk1" bg2="lt2" tx2="dk2" accent1="accent1" accent2="accent2" accent3="accent3" accent4="accent4" accent5="accent5" accent6="accent6" hlink="hlink" folHlink="folHlink"/>
  <p:sldLayoutIdLst>
    <p:sldLayoutId id="2147484278" r:id="rId1"/>
    <p:sldLayoutId id="2147484313" r:id="rId2"/>
    <p:sldLayoutId id="2147484314" r:id="rId3"/>
    <p:sldLayoutId id="2147484281" r:id="rId4"/>
    <p:sldLayoutId id="2147484282" r:id="rId5"/>
    <p:sldLayoutId id="2147484283" r:id="rId6"/>
    <p:sldLayoutId id="2147484284" r:id="rId7"/>
    <p:sldLayoutId id="2147484286" r:id="rId8"/>
    <p:sldLayoutId id="2147484311" r:id="rId9"/>
    <p:sldLayoutId id="2147484288" r:id="rId10"/>
    <p:sldLayoutId id="2147484289" r:id="rId11"/>
    <p:sldLayoutId id="2147484290" r:id="rId12"/>
    <p:sldLayoutId id="2147484293" r:id="rId13"/>
    <p:sldLayoutId id="2147484294" r:id="rId14"/>
    <p:sldLayoutId id="2147484295" r:id="rId15"/>
    <p:sldLayoutId id="2147484296" r:id="rId16"/>
    <p:sldLayoutId id="2147484297" r:id="rId17"/>
    <p:sldLayoutId id="2147484298" r:id="rId18"/>
    <p:sldLayoutId id="2147484312" r:id="rId19"/>
    <p:sldLayoutId id="2147484299" r:id="rId20"/>
    <p:sldLayoutId id="2147484306" r:id="rId21"/>
    <p:sldLayoutId id="2147484307" r:id="rId22"/>
    <p:sldLayoutId id="2147484308" r:id="rId23"/>
    <p:sldLayoutId id="2147484309" r:id="rId24"/>
  </p:sldLayoutIdLst>
  <p:hf hdr="0" dt="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720000" indent="-180000" algn="l" defTabSz="914400" rtl="0" eaLnBrk="1" latinLnBrk="0" hangingPunct="1">
        <a:lnSpc>
          <a:spcPct val="100000"/>
        </a:lnSpc>
        <a:spcBef>
          <a:spcPts val="900"/>
        </a:spcBef>
        <a:buClr>
          <a:schemeClr val="bg1"/>
        </a:buClr>
        <a:buFont typeface="Courier New" panose="02070309020205020404" pitchFamily="49" charset="0"/>
        <a:buChar char="o"/>
        <a:defRPr sz="1500" kern="1200">
          <a:solidFill>
            <a:schemeClr val="bg1"/>
          </a:solidFill>
          <a:latin typeface="+mn-lt"/>
          <a:ea typeface="+mn-ea"/>
          <a:cs typeface="+mn-cs"/>
        </a:defRPr>
      </a:lvl4pPr>
      <a:lvl5pPr marL="900000" indent="-180000" algn="l" defTabSz="914400" rtl="0" eaLnBrk="1" latinLnBrk="0" hangingPunct="1">
        <a:lnSpc>
          <a:spcPct val="100000"/>
        </a:lnSpc>
        <a:spcBef>
          <a:spcPts val="900"/>
        </a:spcBef>
        <a:buClr>
          <a:schemeClr val="bg1"/>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3" Type="http://schemas.openxmlformats.org/officeDocument/2006/relationships/image" Target="../media/image42.jfif"/><Relationship Id="rId2" Type="http://schemas.openxmlformats.org/officeDocument/2006/relationships/notesSlide" Target="../notesSlides/notesSlide13.xml"/><Relationship Id="rId1" Type="http://schemas.openxmlformats.org/officeDocument/2006/relationships/slideLayout" Target="../slideLayouts/slideLayout110.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3" Type="http://schemas.openxmlformats.org/officeDocument/2006/relationships/image" Target="../media/image44.jfif"/><Relationship Id="rId2" Type="http://schemas.openxmlformats.org/officeDocument/2006/relationships/notesSlide" Target="../notesSlides/notesSlide15.xml"/><Relationship Id="rId1" Type="http://schemas.openxmlformats.org/officeDocument/2006/relationships/slideLayout" Target="../slideLayouts/slideLayout110.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45.jfif"/><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4.xml"/><Relationship Id="rId16" Type="http://schemas.openxmlformats.org/officeDocument/2006/relationships/image" Target="../media/image35.svg"/><Relationship Id="rId1" Type="http://schemas.openxmlformats.org/officeDocument/2006/relationships/slideLayout" Target="../slideLayouts/slideLayout109.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notesSlide" Target="../notesSlides/notesSlide5.xml"/><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mountain, rock, nature, sky&#10;&#10;Description automatically generated">
            <a:extLst>
              <a:ext uri="{FF2B5EF4-FFF2-40B4-BE49-F238E27FC236}">
                <a16:creationId xmlns:a16="http://schemas.microsoft.com/office/drawing/2014/main" id="{EBD94FC7-0B07-C8F9-0933-4FD6A3398C89}"/>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3" name="Text Placeholder 2">
            <a:extLst>
              <a:ext uri="{FF2B5EF4-FFF2-40B4-BE49-F238E27FC236}">
                <a16:creationId xmlns:a16="http://schemas.microsoft.com/office/drawing/2014/main" id="{BEE0177E-2E45-4C00-A932-04599A9F18B8}"/>
              </a:ext>
            </a:extLst>
          </p:cNvPr>
          <p:cNvSpPr>
            <a:spLocks noGrp="1"/>
          </p:cNvSpPr>
          <p:nvPr>
            <p:ph type="body" sz="quarter" idx="16"/>
          </p:nvPr>
        </p:nvSpPr>
        <p:spPr/>
        <p:txBody>
          <a:bodyPr/>
          <a:lstStyle/>
          <a:p>
            <a:r>
              <a:rPr lang="en-US" sz="5400">
                <a:solidFill>
                  <a:schemeClr val="accent1"/>
                </a:solidFill>
              </a:rPr>
              <a:t>Building a stronger patent portfolio</a:t>
            </a:r>
          </a:p>
        </p:txBody>
      </p:sp>
      <p:sp>
        <p:nvSpPr>
          <p:cNvPr id="4" name="Text Placeholder 3">
            <a:extLst>
              <a:ext uri="{FF2B5EF4-FFF2-40B4-BE49-F238E27FC236}">
                <a16:creationId xmlns:a16="http://schemas.microsoft.com/office/drawing/2014/main" id="{60469D32-BCE9-262E-140F-8CB2CD30D2FE}"/>
              </a:ext>
            </a:extLst>
          </p:cNvPr>
          <p:cNvSpPr>
            <a:spLocks noGrp="1"/>
          </p:cNvSpPr>
          <p:nvPr>
            <p:ph type="body" sz="quarter" idx="17"/>
          </p:nvPr>
        </p:nvSpPr>
        <p:spPr>
          <a:xfrm>
            <a:off x="1343025" y="5437838"/>
            <a:ext cx="9505949" cy="281703"/>
          </a:xfrm>
        </p:spPr>
        <p:txBody>
          <a:bodyPr/>
          <a:lstStyle/>
          <a:p>
            <a:r>
              <a:rPr lang="en-US"/>
              <a:t>Strategies for data-driven portfolio management</a:t>
            </a:r>
          </a:p>
        </p:txBody>
      </p:sp>
      <p:sp>
        <p:nvSpPr>
          <p:cNvPr id="5" name="Text Placeholder 4">
            <a:extLst>
              <a:ext uri="{FF2B5EF4-FFF2-40B4-BE49-F238E27FC236}">
                <a16:creationId xmlns:a16="http://schemas.microsoft.com/office/drawing/2014/main" id="{00204AC0-70DD-F1A0-8E6D-E0E32744536B}"/>
              </a:ext>
            </a:extLst>
          </p:cNvPr>
          <p:cNvSpPr>
            <a:spLocks noGrp="1"/>
          </p:cNvSpPr>
          <p:nvPr>
            <p:ph type="body" sz="quarter" idx="15"/>
          </p:nvPr>
        </p:nvSpPr>
        <p:spPr/>
        <p:txBody>
          <a:bodyPr/>
          <a:lstStyle/>
          <a:p>
            <a:r>
              <a:rPr lang="en-US"/>
              <a:t>May 25, 2023</a:t>
            </a:r>
          </a:p>
          <a:p>
            <a:endParaRPr lang="en-US"/>
          </a:p>
          <a:p>
            <a:endParaRPr lang="en-US"/>
          </a:p>
          <a:p>
            <a:endParaRPr lang="en-US"/>
          </a:p>
          <a:p>
            <a:endParaRPr lang="en-US"/>
          </a:p>
        </p:txBody>
      </p:sp>
      <p:sp>
        <p:nvSpPr>
          <p:cNvPr id="2" name="Text Placeholder 4">
            <a:extLst>
              <a:ext uri="{FF2B5EF4-FFF2-40B4-BE49-F238E27FC236}">
                <a16:creationId xmlns:a16="http://schemas.microsoft.com/office/drawing/2014/main" id="{8A54325C-1F0D-DD01-DB69-9E16680FA55D}"/>
              </a:ext>
            </a:extLst>
          </p:cNvPr>
          <p:cNvSpPr txBox="1">
            <a:spLocks/>
          </p:cNvSpPr>
          <p:nvPr/>
        </p:nvSpPr>
        <p:spPr>
          <a:xfrm>
            <a:off x="203182" y="6312624"/>
            <a:ext cx="7343775" cy="221599"/>
          </a:xfrm>
          <a:prstGeom prst="rect">
            <a:avLst/>
          </a:prstGeom>
          <a:noFill/>
        </p:spPr>
        <p:txBody>
          <a:bodyPr vert="horz" lIns="0" tIns="0" rIns="0" bIns="0" rtlCol="0">
            <a:noAutofit/>
          </a:bodyPr>
          <a:lstStyle>
            <a:lvl1pPr marL="0" indent="0" algn="ctr" defTabSz="914400" rtl="0" eaLnBrk="1" latinLnBrk="0" hangingPunct="1">
              <a:lnSpc>
                <a:spcPct val="90000"/>
              </a:lnSpc>
              <a:spcBef>
                <a:spcPts val="900"/>
              </a:spcBef>
              <a:buFont typeface="Arial" panose="020B0604020202020204" pitchFamily="34" charset="0"/>
              <a:buNone/>
              <a:defRPr sz="1600" kern="1200" baseline="0">
                <a:solidFill>
                  <a:schemeClr val="bg1"/>
                </a:solidFill>
                <a:latin typeface="+mn-lt"/>
                <a:ea typeface="+mn-ea"/>
                <a:cs typeface="Arial" panose="020B0604020202020204" pitchFamily="34" charset="0"/>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bg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bg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bg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r>
              <a:rPr lang="en-GB" sz="1000" i="1"/>
              <a:t>The views and opinions in this webinar are those of the contributors and </a:t>
            </a:r>
          </a:p>
          <a:p>
            <a:pPr algn="l">
              <a:lnSpc>
                <a:spcPct val="100000"/>
              </a:lnSpc>
              <a:spcBef>
                <a:spcPts val="0"/>
              </a:spcBef>
            </a:pPr>
            <a:r>
              <a:rPr lang="en-GB" sz="1000" i="1"/>
              <a:t>do not necessarily represent official policy or position of Clarivate™.</a:t>
            </a:r>
          </a:p>
          <a:p>
            <a:pPr algn="l"/>
            <a:endParaRPr lang="en-US" i="1"/>
          </a:p>
          <a:p>
            <a:endParaRPr lang="en-US"/>
          </a:p>
        </p:txBody>
      </p:sp>
    </p:spTree>
    <p:extLst>
      <p:ext uri="{BB962C8B-B14F-4D97-AF65-F5344CB8AC3E}">
        <p14:creationId xmlns:p14="http://schemas.microsoft.com/office/powerpoint/2010/main" val="244151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C08B44-D8AB-2C57-0520-EF4D5DE83D31}"/>
              </a:ext>
            </a:extLst>
          </p:cNvPr>
          <p:cNvSpPr>
            <a:spLocks noGrp="1"/>
          </p:cNvSpPr>
          <p:nvPr>
            <p:ph type="sldNum" sz="quarter" idx="11"/>
          </p:nvPr>
        </p:nvSpPr>
        <p:spPr/>
        <p:txBody>
          <a:bodyPr/>
          <a:lstStyle/>
          <a:p>
            <a:fld id="{F59CD943-D024-467A-B36E-F11E1285ED75}" type="slidenum">
              <a:rPr lang="en-GB" smtClean="0"/>
              <a:pPr/>
              <a:t>10</a:t>
            </a:fld>
            <a:endParaRPr lang="en-GB"/>
          </a:p>
        </p:txBody>
      </p:sp>
      <p:sp>
        <p:nvSpPr>
          <p:cNvPr id="10" name="Text Placeholder 9">
            <a:extLst>
              <a:ext uri="{FF2B5EF4-FFF2-40B4-BE49-F238E27FC236}">
                <a16:creationId xmlns:a16="http://schemas.microsoft.com/office/drawing/2014/main" id="{4E016F75-BFF6-EA06-BFCD-863E29131F91}"/>
              </a:ext>
            </a:extLst>
          </p:cNvPr>
          <p:cNvSpPr>
            <a:spLocks noGrp="1"/>
          </p:cNvSpPr>
          <p:nvPr>
            <p:ph type="body" sz="quarter" idx="14"/>
          </p:nvPr>
        </p:nvSpPr>
        <p:spPr>
          <a:xfrm>
            <a:off x="485550" y="632507"/>
            <a:ext cx="10030050" cy="1379174"/>
          </a:xfrm>
        </p:spPr>
        <p:txBody>
          <a:bodyPr/>
          <a:lstStyle/>
          <a:p>
            <a:pPr marL="0" indent="0">
              <a:buNone/>
            </a:pPr>
            <a:endParaRPr lang="en-US" b="1"/>
          </a:p>
          <a:p>
            <a:pPr marL="0" indent="0">
              <a:lnSpc>
                <a:spcPct val="90000"/>
              </a:lnSpc>
              <a:spcBef>
                <a:spcPct val="0"/>
              </a:spcBef>
              <a:buNone/>
            </a:pPr>
            <a:r>
              <a:rPr lang="en-US" sz="2400" b="1">
                <a:ea typeface="+mj-ea"/>
                <a:cs typeface="+mj-cs"/>
              </a:rPr>
              <a:t>Question 1</a:t>
            </a:r>
          </a:p>
          <a:p>
            <a:pPr marL="0" indent="0">
              <a:lnSpc>
                <a:spcPct val="90000"/>
              </a:lnSpc>
              <a:spcBef>
                <a:spcPct val="0"/>
              </a:spcBef>
              <a:buNone/>
            </a:pPr>
            <a:r>
              <a:rPr lang="en-US" sz="2400">
                <a:ea typeface="+mj-ea"/>
                <a:cs typeface="+mj-cs"/>
              </a:rPr>
              <a:t>How does our innovation output compare to others? </a:t>
            </a:r>
          </a:p>
        </p:txBody>
      </p:sp>
      <p:pic>
        <p:nvPicPr>
          <p:cNvPr id="4" name="Picture 3" descr="A picture containing text, receipt, line">
            <a:extLst>
              <a:ext uri="{FF2B5EF4-FFF2-40B4-BE49-F238E27FC236}">
                <a16:creationId xmlns:a16="http://schemas.microsoft.com/office/drawing/2014/main" id="{B49FAB96-0330-EB66-BBEF-043BFB987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07" y="2011681"/>
            <a:ext cx="11717385" cy="3581900"/>
          </a:xfrm>
          <a:prstGeom prst="rect">
            <a:avLst/>
          </a:prstGeom>
        </p:spPr>
      </p:pic>
      <p:sp>
        <p:nvSpPr>
          <p:cNvPr id="3" name="TextBox 2">
            <a:extLst>
              <a:ext uri="{FF2B5EF4-FFF2-40B4-BE49-F238E27FC236}">
                <a16:creationId xmlns:a16="http://schemas.microsoft.com/office/drawing/2014/main" id="{276D87A5-EA53-B6E4-7594-8357E038391C}"/>
              </a:ext>
            </a:extLst>
          </p:cNvPr>
          <p:cNvSpPr txBox="1"/>
          <p:nvPr/>
        </p:nvSpPr>
        <p:spPr>
          <a:xfrm>
            <a:off x="620823" y="5649969"/>
            <a:ext cx="11273913" cy="338554"/>
          </a:xfrm>
          <a:prstGeom prst="rect">
            <a:avLst/>
          </a:prstGeom>
          <a:noFill/>
          <a:ln>
            <a:noFill/>
          </a:ln>
        </p:spPr>
        <p:txBody>
          <a:bodyPr wrap="square" lIns="91440" tIns="45720" rIns="91440" bIns="45720" anchor="t">
            <a:spAutoFit/>
          </a:bodyPr>
          <a:lstStyle/>
          <a:p>
            <a:pPr marL="285750" indent="-285750">
              <a:buFont typeface="Arial" panose="020B0604020202020204" pitchFamily="34" charset="0"/>
              <a:buChar char="•"/>
              <a:defRPr/>
            </a:pPr>
            <a:r>
              <a:rPr lang="en-US" sz="1600">
                <a:solidFill>
                  <a:srgbClr val="000000"/>
                </a:solidFill>
                <a:latin typeface="Avenir Next LT Pro"/>
                <a:ea typeface="DengXian"/>
                <a:cs typeface="Calibri"/>
                <a:sym typeface="Wingdings" pitchFamily="2" charset="2"/>
              </a:rPr>
              <a:t>Is your portfolio technically broad, uniquely focused, or are there opportunities to explore?</a:t>
            </a:r>
            <a:endParaRPr lang="en-US" sz="1600">
              <a:solidFill>
                <a:schemeClr val="tx2"/>
              </a:solidFill>
              <a:latin typeface="Avenir Next LT Pro"/>
            </a:endParaRPr>
          </a:p>
        </p:txBody>
      </p:sp>
    </p:spTree>
    <p:extLst>
      <p:ext uri="{BB962C8B-B14F-4D97-AF65-F5344CB8AC3E}">
        <p14:creationId xmlns:p14="http://schemas.microsoft.com/office/powerpoint/2010/main" val="3836179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C08B44-D8AB-2C57-0520-EF4D5DE83D31}"/>
              </a:ext>
            </a:extLst>
          </p:cNvPr>
          <p:cNvSpPr>
            <a:spLocks noGrp="1"/>
          </p:cNvSpPr>
          <p:nvPr>
            <p:ph type="sldNum" sz="quarter" idx="11"/>
          </p:nvPr>
        </p:nvSpPr>
        <p:spPr/>
        <p:txBody>
          <a:bodyPr/>
          <a:lstStyle/>
          <a:p>
            <a:fld id="{F59CD943-D024-467A-B36E-F11E1285ED75}" type="slidenum">
              <a:rPr lang="en-GB" smtClean="0"/>
              <a:pPr/>
              <a:t>11</a:t>
            </a:fld>
            <a:endParaRPr lang="en-GB"/>
          </a:p>
        </p:txBody>
      </p:sp>
      <p:sp>
        <p:nvSpPr>
          <p:cNvPr id="10" name="Text Placeholder 9">
            <a:extLst>
              <a:ext uri="{FF2B5EF4-FFF2-40B4-BE49-F238E27FC236}">
                <a16:creationId xmlns:a16="http://schemas.microsoft.com/office/drawing/2014/main" id="{4E016F75-BFF6-EA06-BFCD-863E29131F91}"/>
              </a:ext>
            </a:extLst>
          </p:cNvPr>
          <p:cNvSpPr>
            <a:spLocks noGrp="1"/>
          </p:cNvSpPr>
          <p:nvPr>
            <p:ph type="body" sz="quarter" idx="14"/>
          </p:nvPr>
        </p:nvSpPr>
        <p:spPr>
          <a:xfrm>
            <a:off x="485550" y="632507"/>
            <a:ext cx="10030050" cy="1379174"/>
          </a:xfrm>
        </p:spPr>
        <p:txBody>
          <a:bodyPr/>
          <a:lstStyle/>
          <a:p>
            <a:pPr marL="0" indent="0">
              <a:buNone/>
            </a:pPr>
            <a:endParaRPr lang="en-US" b="1"/>
          </a:p>
          <a:p>
            <a:pPr marL="0" indent="0">
              <a:lnSpc>
                <a:spcPct val="90000"/>
              </a:lnSpc>
              <a:spcBef>
                <a:spcPct val="0"/>
              </a:spcBef>
              <a:buNone/>
            </a:pPr>
            <a:r>
              <a:rPr lang="en-US" sz="2400" b="1">
                <a:ea typeface="+mj-ea"/>
                <a:cs typeface="+mj-cs"/>
              </a:rPr>
              <a:t>Question 1</a:t>
            </a:r>
          </a:p>
          <a:p>
            <a:pPr marL="0" indent="0">
              <a:lnSpc>
                <a:spcPct val="90000"/>
              </a:lnSpc>
              <a:spcBef>
                <a:spcPct val="0"/>
              </a:spcBef>
              <a:buNone/>
            </a:pPr>
            <a:r>
              <a:rPr lang="en-US" sz="2400">
                <a:ea typeface="+mj-ea"/>
                <a:cs typeface="+mj-cs"/>
              </a:rPr>
              <a:t>How does our innovation output compare to others? </a:t>
            </a:r>
          </a:p>
        </p:txBody>
      </p:sp>
      <p:pic>
        <p:nvPicPr>
          <p:cNvPr id="4" name="Picture 3">
            <a:extLst>
              <a:ext uri="{FF2B5EF4-FFF2-40B4-BE49-F238E27FC236}">
                <a16:creationId xmlns:a16="http://schemas.microsoft.com/office/drawing/2014/main" id="{B49FAB96-0330-EB66-BBEF-043BFB9875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7307" y="2011681"/>
            <a:ext cx="11717385" cy="3581899"/>
          </a:xfrm>
          <a:prstGeom prst="rect">
            <a:avLst/>
          </a:prstGeom>
        </p:spPr>
      </p:pic>
      <p:sp>
        <p:nvSpPr>
          <p:cNvPr id="2" name="Rectangle 1">
            <a:extLst>
              <a:ext uri="{FF2B5EF4-FFF2-40B4-BE49-F238E27FC236}">
                <a16:creationId xmlns:a16="http://schemas.microsoft.com/office/drawing/2014/main" id="{84C486FF-A821-C67F-012B-EDB2967BD9B0}"/>
              </a:ext>
            </a:extLst>
          </p:cNvPr>
          <p:cNvSpPr/>
          <p:nvPr/>
        </p:nvSpPr>
        <p:spPr>
          <a:xfrm>
            <a:off x="9247240" y="2595717"/>
            <a:ext cx="435076" cy="2585606"/>
          </a:xfrm>
          <a:prstGeom prst="rect">
            <a:avLst/>
          </a:prstGeom>
          <a:noFill/>
          <a:ln w="31750">
            <a:solidFill>
              <a:schemeClr val="accent1"/>
            </a:solidFill>
          </a:ln>
        </p:spPr>
        <p:txBody>
          <a:bodyPr wrap="square" rtlCol="0" anchor="ctr">
            <a:noAutofit/>
          </a:bodyPr>
          <a:lstStyle/>
          <a:p>
            <a:pPr algn="l"/>
            <a:endParaRPr lang="en-US">
              <a:solidFill>
                <a:schemeClr val="accent1"/>
              </a:solidFill>
            </a:endParaRPr>
          </a:p>
        </p:txBody>
      </p:sp>
      <p:sp>
        <p:nvSpPr>
          <p:cNvPr id="6" name="TextBox 5">
            <a:extLst>
              <a:ext uri="{FF2B5EF4-FFF2-40B4-BE49-F238E27FC236}">
                <a16:creationId xmlns:a16="http://schemas.microsoft.com/office/drawing/2014/main" id="{66D3AED3-0186-7C69-202A-0714ECB0EC32}"/>
              </a:ext>
            </a:extLst>
          </p:cNvPr>
          <p:cNvSpPr txBox="1"/>
          <p:nvPr/>
        </p:nvSpPr>
        <p:spPr>
          <a:xfrm>
            <a:off x="620823" y="5649969"/>
            <a:ext cx="11273913" cy="338554"/>
          </a:xfrm>
          <a:prstGeom prst="rect">
            <a:avLst/>
          </a:prstGeom>
          <a:noFill/>
          <a:ln>
            <a:noFill/>
          </a:ln>
        </p:spPr>
        <p:txBody>
          <a:bodyPr wrap="square" lIns="91440" tIns="45720" rIns="91440" bIns="45720" anchor="t">
            <a:spAutoFit/>
          </a:bodyPr>
          <a:lstStyle/>
          <a:p>
            <a:pPr marL="285750" indent="-285750">
              <a:buFont typeface="Arial" panose="020B0604020202020204" pitchFamily="34" charset="0"/>
              <a:buChar char="•"/>
              <a:defRPr/>
            </a:pPr>
            <a:r>
              <a:rPr lang="en-US" sz="1600" dirty="0">
                <a:solidFill>
                  <a:srgbClr val="000000"/>
                </a:solidFill>
                <a:latin typeface="Avenir Next LT Pro"/>
                <a:ea typeface="DengXian"/>
                <a:cs typeface="Calibri"/>
              </a:rPr>
              <a:t>DSM has a broad portfolio</a:t>
            </a:r>
          </a:p>
        </p:txBody>
      </p:sp>
    </p:spTree>
    <p:extLst>
      <p:ext uri="{BB962C8B-B14F-4D97-AF65-F5344CB8AC3E}">
        <p14:creationId xmlns:p14="http://schemas.microsoft.com/office/powerpoint/2010/main" val="121117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C08B44-D8AB-2C57-0520-EF4D5DE83D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 Placeholder 9">
            <a:extLst>
              <a:ext uri="{FF2B5EF4-FFF2-40B4-BE49-F238E27FC236}">
                <a16:creationId xmlns:a16="http://schemas.microsoft.com/office/drawing/2014/main" id="{4E016F75-BFF6-EA06-BFCD-863E29131F91}"/>
              </a:ext>
            </a:extLst>
          </p:cNvPr>
          <p:cNvSpPr>
            <a:spLocks noGrp="1"/>
          </p:cNvSpPr>
          <p:nvPr>
            <p:ph type="body" sz="quarter" idx="14"/>
          </p:nvPr>
        </p:nvSpPr>
        <p:spPr>
          <a:xfrm>
            <a:off x="485550" y="632507"/>
            <a:ext cx="10030050" cy="1379174"/>
          </a:xfrm>
        </p:spPr>
        <p:txBody>
          <a:bodyPr/>
          <a:lstStyle/>
          <a:p>
            <a:pPr marL="0" indent="0">
              <a:buNone/>
            </a:pPr>
            <a:endParaRPr lang="en-US" b="1"/>
          </a:p>
          <a:p>
            <a:pPr marL="0" indent="0">
              <a:lnSpc>
                <a:spcPct val="90000"/>
              </a:lnSpc>
              <a:spcBef>
                <a:spcPct val="0"/>
              </a:spcBef>
              <a:buNone/>
            </a:pPr>
            <a:r>
              <a:rPr lang="en-US" sz="2400" b="1">
                <a:ea typeface="+mj-ea"/>
                <a:cs typeface="+mj-cs"/>
              </a:rPr>
              <a:t>Question 1</a:t>
            </a:r>
          </a:p>
          <a:p>
            <a:pPr marL="0" indent="0">
              <a:lnSpc>
                <a:spcPct val="90000"/>
              </a:lnSpc>
              <a:spcBef>
                <a:spcPct val="0"/>
              </a:spcBef>
              <a:buNone/>
            </a:pPr>
            <a:r>
              <a:rPr lang="en-US" sz="2400">
                <a:ea typeface="+mj-ea"/>
                <a:cs typeface="+mj-cs"/>
              </a:rPr>
              <a:t>How does our innovation output compare to others? </a:t>
            </a:r>
          </a:p>
        </p:txBody>
      </p:sp>
      <p:pic>
        <p:nvPicPr>
          <p:cNvPr id="4" name="Picture 3">
            <a:extLst>
              <a:ext uri="{FF2B5EF4-FFF2-40B4-BE49-F238E27FC236}">
                <a16:creationId xmlns:a16="http://schemas.microsoft.com/office/drawing/2014/main" id="{B49FAB96-0330-EB66-BBEF-043BFB9875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7307" y="2011681"/>
            <a:ext cx="11717385" cy="3581899"/>
          </a:xfrm>
          <a:prstGeom prst="rect">
            <a:avLst/>
          </a:prstGeom>
        </p:spPr>
      </p:pic>
      <p:sp>
        <p:nvSpPr>
          <p:cNvPr id="2" name="Rectangle 1">
            <a:extLst>
              <a:ext uri="{FF2B5EF4-FFF2-40B4-BE49-F238E27FC236}">
                <a16:creationId xmlns:a16="http://schemas.microsoft.com/office/drawing/2014/main" id="{84C486FF-A821-C67F-012B-EDB2967BD9B0}"/>
              </a:ext>
            </a:extLst>
          </p:cNvPr>
          <p:cNvSpPr/>
          <p:nvPr/>
        </p:nvSpPr>
        <p:spPr>
          <a:xfrm>
            <a:off x="10515600" y="4967744"/>
            <a:ext cx="412954" cy="25072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AEE27AE3-EB50-B1DE-12EB-B81EDD27B403}"/>
              </a:ext>
            </a:extLst>
          </p:cNvPr>
          <p:cNvSpPr/>
          <p:nvPr/>
        </p:nvSpPr>
        <p:spPr>
          <a:xfrm>
            <a:off x="11331368" y="4967744"/>
            <a:ext cx="412954" cy="25072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6" name="Rectangle 5">
            <a:extLst>
              <a:ext uri="{FF2B5EF4-FFF2-40B4-BE49-F238E27FC236}">
                <a16:creationId xmlns:a16="http://schemas.microsoft.com/office/drawing/2014/main" id="{60BB629D-1ED1-55B3-6A8C-D8B8D8A97C5F}"/>
              </a:ext>
            </a:extLst>
          </p:cNvPr>
          <p:cNvSpPr/>
          <p:nvPr/>
        </p:nvSpPr>
        <p:spPr>
          <a:xfrm>
            <a:off x="7583128" y="4967744"/>
            <a:ext cx="412954" cy="25072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3621880A-1295-9BAD-AA3D-992E20028C8C}"/>
              </a:ext>
            </a:extLst>
          </p:cNvPr>
          <p:cNvSpPr/>
          <p:nvPr/>
        </p:nvSpPr>
        <p:spPr>
          <a:xfrm>
            <a:off x="7583129" y="4012684"/>
            <a:ext cx="412954" cy="13161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11" name="Rectangle 10">
            <a:extLst>
              <a:ext uri="{FF2B5EF4-FFF2-40B4-BE49-F238E27FC236}">
                <a16:creationId xmlns:a16="http://schemas.microsoft.com/office/drawing/2014/main" id="{672446D1-F480-0E65-F792-8871889E4FE8}"/>
              </a:ext>
            </a:extLst>
          </p:cNvPr>
          <p:cNvSpPr/>
          <p:nvPr/>
        </p:nvSpPr>
        <p:spPr>
          <a:xfrm>
            <a:off x="10515600" y="4688652"/>
            <a:ext cx="412954" cy="13161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F51B197B-B57B-3BD7-00E0-8009053A1DDF}"/>
              </a:ext>
            </a:extLst>
          </p:cNvPr>
          <p:cNvSpPr/>
          <p:nvPr/>
        </p:nvSpPr>
        <p:spPr>
          <a:xfrm>
            <a:off x="11338742" y="4415060"/>
            <a:ext cx="412954" cy="13161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93EC40A4-4F73-275D-1C42-4C482EAF5401}"/>
              </a:ext>
            </a:extLst>
          </p:cNvPr>
          <p:cNvSpPr/>
          <p:nvPr/>
        </p:nvSpPr>
        <p:spPr>
          <a:xfrm>
            <a:off x="259429" y="4012684"/>
            <a:ext cx="1480880" cy="13161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1F3D8F28-7B09-8543-71FA-96A0AD65C3C5}"/>
              </a:ext>
            </a:extLst>
          </p:cNvPr>
          <p:cNvSpPr/>
          <p:nvPr/>
        </p:nvSpPr>
        <p:spPr>
          <a:xfrm>
            <a:off x="259429" y="4419976"/>
            <a:ext cx="1480880" cy="13161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16" name="Rectangle 15">
            <a:extLst>
              <a:ext uri="{FF2B5EF4-FFF2-40B4-BE49-F238E27FC236}">
                <a16:creationId xmlns:a16="http://schemas.microsoft.com/office/drawing/2014/main" id="{F485A9A8-F2C7-38FC-F71E-8D09F158DA2A}"/>
              </a:ext>
            </a:extLst>
          </p:cNvPr>
          <p:cNvSpPr/>
          <p:nvPr/>
        </p:nvSpPr>
        <p:spPr>
          <a:xfrm>
            <a:off x="259429" y="4698484"/>
            <a:ext cx="1480880" cy="131613"/>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1927BE54-A501-B6E5-A154-0BF605D8E249}"/>
              </a:ext>
            </a:extLst>
          </p:cNvPr>
          <p:cNvSpPr txBox="1"/>
          <p:nvPr/>
        </p:nvSpPr>
        <p:spPr>
          <a:xfrm>
            <a:off x="2911231" y="5667776"/>
            <a:ext cx="9043461" cy="954107"/>
          </a:xfrm>
          <a:prstGeom prst="rect">
            <a:avLst/>
          </a:prstGeom>
          <a:noFill/>
          <a:ln>
            <a:noFill/>
          </a:ln>
        </p:spPr>
        <p:txBody>
          <a:bodyPr wrap="square" lIns="91440" tIns="45720" rIns="91440" bIns="45720" anchor="t">
            <a:spAutoFit/>
          </a:bodyPr>
          <a:lstStyle/>
          <a:p>
            <a:pPr marL="285750" indent="-285750">
              <a:buFont typeface="Arial" panose="020B0604020202020204" pitchFamily="34" charset="0"/>
              <a:buChar char="•"/>
            </a:pPr>
            <a:r>
              <a:rPr lang="en-US" sz="1400" dirty="0"/>
              <a:t>Unique high focus is seen for: </a:t>
            </a:r>
          </a:p>
          <a:p>
            <a:pPr marL="742950" lvl="1" indent="-285750">
              <a:buFont typeface="Arial" panose="020B0604020202020204" pitchFamily="34" charset="0"/>
              <a:buChar char="•"/>
            </a:pPr>
            <a:r>
              <a:rPr lang="en-US" sz="1400" dirty="0"/>
              <a:t>Thales in the use of 3D printing in casting </a:t>
            </a:r>
            <a:r>
              <a:rPr lang="en-US" sz="1400" dirty="0" err="1"/>
              <a:t>moulds</a:t>
            </a:r>
            <a:r>
              <a:rPr lang="en-US" sz="1400" dirty="0"/>
              <a:t> </a:t>
            </a:r>
          </a:p>
          <a:p>
            <a:pPr marL="742950" lvl="1" indent="-285750">
              <a:buFont typeface="Arial" panose="020B0604020202020204" pitchFamily="34" charset="0"/>
              <a:buChar char="•"/>
            </a:pPr>
            <a:r>
              <a:rPr lang="en-US" sz="1400" dirty="0"/>
              <a:t>CLT China in prototyping</a:t>
            </a:r>
          </a:p>
          <a:p>
            <a:pPr marL="742950" lvl="1" indent="-285750">
              <a:buFont typeface="Arial" panose="020B0604020202020204" pitchFamily="34" charset="0"/>
              <a:buChar char="•"/>
            </a:pPr>
            <a:r>
              <a:rPr lang="en-US" sz="1400" dirty="0"/>
              <a:t>Alcoa in high performance alloys</a:t>
            </a:r>
          </a:p>
        </p:txBody>
      </p:sp>
    </p:spTree>
    <p:extLst>
      <p:ext uri="{BB962C8B-B14F-4D97-AF65-F5344CB8AC3E}">
        <p14:creationId xmlns:p14="http://schemas.microsoft.com/office/powerpoint/2010/main" val="87634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C08B44-D8AB-2C57-0520-EF4D5DE83D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 Placeholder 9">
            <a:extLst>
              <a:ext uri="{FF2B5EF4-FFF2-40B4-BE49-F238E27FC236}">
                <a16:creationId xmlns:a16="http://schemas.microsoft.com/office/drawing/2014/main" id="{4E016F75-BFF6-EA06-BFCD-863E29131F91}"/>
              </a:ext>
            </a:extLst>
          </p:cNvPr>
          <p:cNvSpPr>
            <a:spLocks noGrp="1"/>
          </p:cNvSpPr>
          <p:nvPr>
            <p:ph type="body" sz="quarter" idx="14"/>
          </p:nvPr>
        </p:nvSpPr>
        <p:spPr>
          <a:xfrm>
            <a:off x="485550" y="632507"/>
            <a:ext cx="10030050" cy="1379174"/>
          </a:xfrm>
        </p:spPr>
        <p:txBody>
          <a:bodyPr/>
          <a:lstStyle/>
          <a:p>
            <a:pPr marL="0" indent="0">
              <a:buNone/>
            </a:pPr>
            <a:endParaRPr lang="en-US" b="1"/>
          </a:p>
          <a:p>
            <a:pPr marL="0" indent="0">
              <a:lnSpc>
                <a:spcPct val="90000"/>
              </a:lnSpc>
              <a:spcBef>
                <a:spcPct val="0"/>
              </a:spcBef>
              <a:buNone/>
            </a:pPr>
            <a:r>
              <a:rPr lang="en-US" sz="2400" b="1">
                <a:ea typeface="+mj-ea"/>
                <a:cs typeface="+mj-cs"/>
              </a:rPr>
              <a:t>Question 1</a:t>
            </a:r>
          </a:p>
          <a:p>
            <a:pPr marL="0" indent="0">
              <a:lnSpc>
                <a:spcPct val="90000"/>
              </a:lnSpc>
              <a:spcBef>
                <a:spcPct val="0"/>
              </a:spcBef>
              <a:buNone/>
            </a:pPr>
            <a:r>
              <a:rPr lang="en-US" sz="2400">
                <a:ea typeface="+mj-ea"/>
                <a:cs typeface="+mj-cs"/>
              </a:rPr>
              <a:t>How does our innovation output compare to others? </a:t>
            </a:r>
          </a:p>
        </p:txBody>
      </p:sp>
      <p:pic>
        <p:nvPicPr>
          <p:cNvPr id="4" name="Picture 3">
            <a:extLst>
              <a:ext uri="{FF2B5EF4-FFF2-40B4-BE49-F238E27FC236}">
                <a16:creationId xmlns:a16="http://schemas.microsoft.com/office/drawing/2014/main" id="{B49FAB96-0330-EB66-BBEF-043BFB9875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7307" y="2011681"/>
            <a:ext cx="11717385" cy="3581899"/>
          </a:xfrm>
          <a:prstGeom prst="rect">
            <a:avLst/>
          </a:prstGeom>
        </p:spPr>
      </p:pic>
      <p:sp>
        <p:nvSpPr>
          <p:cNvPr id="2" name="Rectangle 1">
            <a:extLst>
              <a:ext uri="{FF2B5EF4-FFF2-40B4-BE49-F238E27FC236}">
                <a16:creationId xmlns:a16="http://schemas.microsoft.com/office/drawing/2014/main" id="{84C486FF-A821-C67F-012B-EDB2967BD9B0}"/>
              </a:ext>
            </a:extLst>
          </p:cNvPr>
          <p:cNvSpPr/>
          <p:nvPr/>
        </p:nvSpPr>
        <p:spPr>
          <a:xfrm>
            <a:off x="2588343" y="3311015"/>
            <a:ext cx="402336" cy="567812"/>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3" name="Rectangle 2">
            <a:extLst>
              <a:ext uri="{FF2B5EF4-FFF2-40B4-BE49-F238E27FC236}">
                <a16:creationId xmlns:a16="http://schemas.microsoft.com/office/drawing/2014/main" id="{70006A33-67C3-600A-91E8-08F36E807A68}"/>
              </a:ext>
            </a:extLst>
          </p:cNvPr>
          <p:cNvSpPr/>
          <p:nvPr/>
        </p:nvSpPr>
        <p:spPr>
          <a:xfrm>
            <a:off x="3846872" y="3311015"/>
            <a:ext cx="402336" cy="567812"/>
          </a:xfrm>
          <a:prstGeom prst="rect">
            <a:avLst/>
          </a:prstGeom>
          <a:noFill/>
          <a:ln w="31750">
            <a:solidFill>
              <a:schemeClr val="accent1"/>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3FF9E"/>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C7755745-A831-3F6D-4492-ECDAF27F4020}"/>
              </a:ext>
            </a:extLst>
          </p:cNvPr>
          <p:cNvSpPr txBox="1"/>
          <p:nvPr/>
        </p:nvSpPr>
        <p:spPr>
          <a:xfrm>
            <a:off x="620823" y="5649969"/>
            <a:ext cx="11273913" cy="338554"/>
          </a:xfrm>
          <a:prstGeom prst="rect">
            <a:avLst/>
          </a:prstGeom>
          <a:noFill/>
          <a:ln>
            <a:noFill/>
          </a:ln>
        </p:spPr>
        <p:txBody>
          <a:bodyPr wrap="square" lIns="91440" tIns="45720" rIns="91440" bIns="45720" anchor="t">
            <a:spAutoFit/>
          </a:bodyPr>
          <a:lstStyle/>
          <a:p>
            <a:pPr marL="285750" indent="-285750">
              <a:buFont typeface="Arial" panose="020B0604020202020204" pitchFamily="34" charset="0"/>
              <a:buChar char="•"/>
              <a:defRPr/>
            </a:pPr>
            <a:r>
              <a:rPr lang="en-US" sz="1600" dirty="0">
                <a:solidFill>
                  <a:srgbClr val="000000"/>
                </a:solidFill>
                <a:latin typeface="Avenir Next LT Pro"/>
                <a:ea typeface="DengXian"/>
                <a:cs typeface="Calibri"/>
                <a:sym typeface="Wingdings" pitchFamily="2" charset="2"/>
              </a:rPr>
              <a:t>Boeing's and Airbus’ portfolios have opportunities in components other than aircraft body</a:t>
            </a:r>
          </a:p>
        </p:txBody>
      </p:sp>
    </p:spTree>
    <p:extLst>
      <p:ext uri="{BB962C8B-B14F-4D97-AF65-F5344CB8AC3E}">
        <p14:creationId xmlns:p14="http://schemas.microsoft.com/office/powerpoint/2010/main" val="141708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DA0F70B-6253-E819-32FD-BA93D5CD39F4}"/>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10869" r="10869"/>
          <a:stretch/>
        </p:blipFill>
        <p:spPr>
          <a:xfrm>
            <a:off x="4151313" y="0"/>
            <a:ext cx="8040688" cy="6858000"/>
          </a:xfrm>
          <a:prstGeom prst="rect">
            <a:avLst/>
          </a:prstGeom>
        </p:spPr>
      </p:pic>
      <p:sp>
        <p:nvSpPr>
          <p:cNvPr id="3" name="Title 2">
            <a:extLst>
              <a:ext uri="{FF2B5EF4-FFF2-40B4-BE49-F238E27FC236}">
                <a16:creationId xmlns:a16="http://schemas.microsoft.com/office/drawing/2014/main" id="{7DFF5DA7-3F17-5066-908A-AF79C0A05ED2}"/>
              </a:ext>
            </a:extLst>
          </p:cNvPr>
          <p:cNvSpPr>
            <a:spLocks noGrp="1"/>
          </p:cNvSpPr>
          <p:nvPr>
            <p:ph type="title"/>
          </p:nvPr>
        </p:nvSpPr>
        <p:spPr>
          <a:xfrm>
            <a:off x="485550" y="2223754"/>
            <a:ext cx="3211511" cy="251885"/>
          </a:xfrm>
        </p:spPr>
        <p:txBody>
          <a:bodyPr/>
          <a:lstStyle/>
          <a:p>
            <a:pPr marL="0" indent="0">
              <a:buNone/>
            </a:pPr>
            <a:r>
              <a:rPr lang="en-US" sz="2800" b="1" dirty="0">
                <a:solidFill>
                  <a:schemeClr val="accent1"/>
                </a:solidFill>
                <a:latin typeface="+mn-lt"/>
                <a:ea typeface="+mj-lt"/>
                <a:cs typeface="+mj-lt"/>
              </a:rPr>
              <a:t>Question 2</a:t>
            </a:r>
            <a:br>
              <a:rPr lang="en-US" sz="2800" b="1" dirty="0">
                <a:solidFill>
                  <a:schemeClr val="accent1"/>
                </a:solidFill>
                <a:latin typeface="+mn-lt"/>
                <a:ea typeface="+mj-lt"/>
                <a:cs typeface="+mj-lt"/>
              </a:rPr>
            </a:br>
            <a:br>
              <a:rPr lang="en-US" sz="2800" b="1" dirty="0">
                <a:solidFill>
                  <a:schemeClr val="accent1"/>
                </a:solidFill>
                <a:latin typeface="+mn-lt"/>
                <a:ea typeface="+mj-lt"/>
                <a:cs typeface="+mj-lt"/>
              </a:rPr>
            </a:br>
            <a:r>
              <a:rPr lang="en-US" sz="2800" dirty="0">
                <a:solidFill>
                  <a:schemeClr val="bg1"/>
                </a:solidFill>
                <a:latin typeface="+mn-lt"/>
                <a:ea typeface="+mj-lt"/>
                <a:cs typeface="+mj-lt"/>
              </a:rPr>
              <a:t>Is our innovation supporting growth strategies? </a:t>
            </a:r>
            <a:endParaRPr lang="en-US" sz="2800" dirty="0">
              <a:solidFill>
                <a:schemeClr val="bg1"/>
              </a:solidFill>
              <a:latin typeface="+mn-lt"/>
              <a:cs typeface="Calibri"/>
            </a:endParaRPr>
          </a:p>
        </p:txBody>
      </p:sp>
      <p:sp>
        <p:nvSpPr>
          <p:cNvPr id="4" name="Footer Placeholder 3">
            <a:extLst>
              <a:ext uri="{FF2B5EF4-FFF2-40B4-BE49-F238E27FC236}">
                <a16:creationId xmlns:a16="http://schemas.microsoft.com/office/drawing/2014/main" id="{79639EE3-C0F4-8DE8-5B6F-F362A714E250}"/>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Slide Number Placeholder 4">
            <a:extLst>
              <a:ext uri="{FF2B5EF4-FFF2-40B4-BE49-F238E27FC236}">
                <a16:creationId xmlns:a16="http://schemas.microsoft.com/office/drawing/2014/main" id="{5CE4501D-47C4-6DF0-ED43-50CDD8C98C0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40053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BE4E-5B86-4865-E511-00E3017D49C2}"/>
              </a:ext>
            </a:extLst>
          </p:cNvPr>
          <p:cNvSpPr>
            <a:spLocks noGrp="1"/>
          </p:cNvSpPr>
          <p:nvPr>
            <p:ph type="title"/>
          </p:nvPr>
        </p:nvSpPr>
        <p:spPr/>
        <p:txBody>
          <a:bodyPr/>
          <a:lstStyle/>
          <a:p>
            <a:r>
              <a:rPr lang="en-US" sz="2400" b="1" dirty="0">
                <a:solidFill>
                  <a:schemeClr val="accent1"/>
                </a:solidFill>
                <a:latin typeface="+mn-lt"/>
                <a:ea typeface="+mj-lt"/>
                <a:cs typeface="+mj-lt"/>
              </a:rPr>
              <a:t>Question 2: </a:t>
            </a:r>
            <a:r>
              <a:rPr lang="en-US" sz="2400" dirty="0">
                <a:solidFill>
                  <a:schemeClr val="bg1"/>
                </a:solidFill>
                <a:latin typeface="+mn-lt"/>
                <a:ea typeface="+mj-lt"/>
                <a:cs typeface="+mj-lt"/>
              </a:rPr>
              <a:t>Is our innovation supporting growth strategies? </a:t>
            </a:r>
            <a:br>
              <a:rPr lang="en-US" dirty="0">
                <a:solidFill>
                  <a:schemeClr val="accent1"/>
                </a:solidFill>
                <a:latin typeface="+mn-lt"/>
                <a:cs typeface="Calibri"/>
              </a:rPr>
            </a:br>
            <a:endParaRPr lang="en-US" dirty="0">
              <a:latin typeface="+mn-lt"/>
            </a:endParaRPr>
          </a:p>
        </p:txBody>
      </p:sp>
      <p:sp>
        <p:nvSpPr>
          <p:cNvPr id="3" name="Footer Placeholder 2">
            <a:extLst>
              <a:ext uri="{FF2B5EF4-FFF2-40B4-BE49-F238E27FC236}">
                <a16:creationId xmlns:a16="http://schemas.microsoft.com/office/drawing/2014/main" id="{FE199D63-689F-300F-8991-F5F0663CFCB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3685F3FB-8214-D3DD-826F-5878CD05C160}"/>
              </a:ext>
            </a:extLst>
          </p:cNvPr>
          <p:cNvSpPr>
            <a:spLocks noGrp="1"/>
          </p:cNvSpPr>
          <p:nvPr>
            <p:ph type="sldNum" sz="quarter" idx="11"/>
          </p:nvPr>
        </p:nvSpPr>
        <p:spPr/>
        <p:txBody>
          <a:bodyPr/>
          <a:lstStyle/>
          <a:p>
            <a:fld id="{F59CD943-D024-467A-B36E-F11E1285ED75}" type="slidenum">
              <a:rPr lang="en-GB" smtClean="0"/>
              <a:pPr/>
              <a:t>15</a:t>
            </a:fld>
            <a:endParaRPr lang="en-GB"/>
          </a:p>
        </p:txBody>
      </p:sp>
      <p:sp>
        <p:nvSpPr>
          <p:cNvPr id="6" name="TextBox 5">
            <a:extLst>
              <a:ext uri="{FF2B5EF4-FFF2-40B4-BE49-F238E27FC236}">
                <a16:creationId xmlns:a16="http://schemas.microsoft.com/office/drawing/2014/main" id="{CE7C69E0-FA68-2C4F-B911-051AC1BF246B}"/>
              </a:ext>
            </a:extLst>
          </p:cNvPr>
          <p:cNvSpPr txBox="1"/>
          <p:nvPr/>
        </p:nvSpPr>
        <p:spPr>
          <a:xfrm>
            <a:off x="10181492" y="-263769"/>
            <a:ext cx="0" cy="0"/>
          </a:xfrm>
          <a:prstGeom prst="rect">
            <a:avLst/>
          </a:prstGeom>
          <a:solidFill>
            <a:schemeClr val="bg1"/>
          </a:solidFill>
          <a:ln>
            <a:solidFill>
              <a:schemeClr val="accent2"/>
            </a:solidFill>
          </a:ln>
        </p:spPr>
        <p:txBody>
          <a:bodyPr wrap="none" rtlCol="0">
            <a:noAutofit/>
          </a:bodyPr>
          <a:lstStyle/>
          <a:p>
            <a:pPr algn="l"/>
            <a:endParaRPr lang="en-US" err="1"/>
          </a:p>
        </p:txBody>
      </p:sp>
      <p:sp>
        <p:nvSpPr>
          <p:cNvPr id="38" name="Rectangle 2">
            <a:extLst>
              <a:ext uri="{FF2B5EF4-FFF2-40B4-BE49-F238E27FC236}">
                <a16:creationId xmlns:a16="http://schemas.microsoft.com/office/drawing/2014/main" id="{6208B63E-4B72-B34B-AA71-DA30BA09DD39}"/>
              </a:ext>
            </a:extLst>
          </p:cNvPr>
          <p:cNvSpPr>
            <a:spLocks noChangeArrowheads="1"/>
          </p:cNvSpPr>
          <p:nvPr/>
        </p:nvSpPr>
        <p:spPr bwMode="auto">
          <a:xfrm>
            <a:off x="7147560" y="1468596"/>
            <a:ext cx="436164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altLang="zh-CN" sz="1600">
                <a:solidFill>
                  <a:schemeClr val="bg1"/>
                </a:solidFill>
                <a:latin typeface="+mn-lt"/>
                <a:ea typeface="DengXian"/>
                <a:cs typeface="Calibri"/>
              </a:rPr>
              <a:t>Comparison of a company’s 'recent' technical focus to the predicted growth of technical categories overall </a:t>
            </a:r>
          </a:p>
          <a:p>
            <a:pPr marL="285750" indent="-285750">
              <a:buFont typeface="Arial" panose="020B0604020202020204" pitchFamily="34" charset="0"/>
              <a:buChar char="•"/>
            </a:pPr>
            <a:endParaRPr lang="en-US" sz="1600">
              <a:solidFill>
                <a:schemeClr val="bg1"/>
              </a:solidFill>
              <a:latin typeface="+mn-lt"/>
              <a:ea typeface="DengXian"/>
              <a:cs typeface="Calibri"/>
            </a:endParaRPr>
          </a:p>
          <a:p>
            <a:pPr marL="285750" indent="-285750">
              <a:buFont typeface="Arial" panose="020B0604020202020204" pitchFamily="34" charset="0"/>
              <a:buChar char="•"/>
            </a:pPr>
            <a:r>
              <a:rPr lang="en-US" sz="1600">
                <a:solidFill>
                  <a:schemeClr val="bg1"/>
                </a:solidFill>
                <a:latin typeface="+mn-lt"/>
                <a:ea typeface="DengXian"/>
                <a:cs typeface="Calibri"/>
              </a:rPr>
              <a:t>Upper left (</a:t>
            </a:r>
            <a:r>
              <a:rPr lang="en-US" sz="1600" b="1">
                <a:solidFill>
                  <a:schemeClr val="accent2"/>
                </a:solidFill>
                <a:latin typeface="+mn-lt"/>
                <a:ea typeface="DengXian"/>
                <a:cs typeface="Calibri"/>
              </a:rPr>
              <a:t>purple</a:t>
            </a:r>
            <a:r>
              <a:rPr lang="en-US" sz="1600">
                <a:solidFill>
                  <a:schemeClr val="bg1"/>
                </a:solidFill>
                <a:latin typeface="+mn-lt"/>
                <a:ea typeface="DengXian"/>
                <a:cs typeface="Calibri"/>
              </a:rPr>
              <a:t>): high company focus but low predicted growth </a:t>
            </a:r>
            <a:r>
              <a:rPr lang="en-US" sz="1600">
                <a:solidFill>
                  <a:schemeClr val="bg1"/>
                </a:solidFill>
                <a:latin typeface="+mn-lt"/>
                <a:ea typeface="DengXian"/>
                <a:cs typeface="Calibri"/>
                <a:sym typeface="Wingdings" pitchFamily="2" charset="2"/>
              </a:rPr>
              <a:t> </a:t>
            </a:r>
            <a:r>
              <a:rPr lang="en-US" sz="1600" b="1">
                <a:solidFill>
                  <a:schemeClr val="bg1"/>
                </a:solidFill>
                <a:latin typeface="+mn-lt"/>
                <a:ea typeface="DengXian"/>
                <a:cs typeface="Calibri"/>
                <a:sym typeface="Wingdings" pitchFamily="2" charset="2"/>
              </a:rPr>
              <a:t>continue to invest? </a:t>
            </a:r>
            <a:r>
              <a:rPr lang="en-US" sz="1600">
                <a:solidFill>
                  <a:schemeClr val="bg1"/>
                </a:solidFill>
                <a:latin typeface="+mn-lt"/>
                <a:ea typeface="DengXian"/>
                <a:cs typeface="Calibri"/>
                <a:sym typeface="Wingdings" pitchFamily="2" charset="2"/>
              </a:rPr>
              <a:t>E.g. Use in Gaming and Display technology and Optics features</a:t>
            </a:r>
            <a:endParaRPr lang="en-US" sz="1600">
              <a:solidFill>
                <a:schemeClr val="bg1"/>
              </a:solidFill>
              <a:latin typeface="+mn-lt"/>
              <a:ea typeface="DengXian"/>
              <a:cs typeface="Calibri"/>
            </a:endParaRPr>
          </a:p>
          <a:p>
            <a:endParaRPr lang="en-US" sz="1600" b="1">
              <a:solidFill>
                <a:schemeClr val="bg1"/>
              </a:solidFill>
              <a:latin typeface="+mn-lt"/>
              <a:ea typeface="DengXian"/>
              <a:cs typeface="Calibri"/>
            </a:endParaRPr>
          </a:p>
          <a:p>
            <a:pPr marL="285750" indent="-285750">
              <a:buFont typeface="Arial" panose="020B0604020202020204" pitchFamily="34" charset="0"/>
              <a:buChar char="•"/>
            </a:pPr>
            <a:r>
              <a:rPr lang="en-US" sz="1600">
                <a:solidFill>
                  <a:schemeClr val="bg1"/>
                </a:solidFill>
                <a:latin typeface="+mn-lt"/>
                <a:ea typeface="DengXian"/>
                <a:cs typeface="Calibri"/>
              </a:rPr>
              <a:t>Bottom right (</a:t>
            </a:r>
            <a:r>
              <a:rPr lang="en-US" sz="1600" b="1">
                <a:solidFill>
                  <a:schemeClr val="accent4"/>
                </a:solidFill>
                <a:latin typeface="+mn-lt"/>
                <a:ea typeface="DengXian"/>
                <a:cs typeface="Calibri"/>
              </a:rPr>
              <a:t>red</a:t>
            </a:r>
            <a:r>
              <a:rPr lang="en-US" sz="1600">
                <a:solidFill>
                  <a:schemeClr val="bg1"/>
                </a:solidFill>
                <a:latin typeface="+mn-lt"/>
                <a:ea typeface="DengXian"/>
                <a:cs typeface="Calibri"/>
              </a:rPr>
              <a:t>): high growth but low company focus </a:t>
            </a:r>
            <a:r>
              <a:rPr lang="en-US" sz="1600" b="1">
                <a:solidFill>
                  <a:schemeClr val="bg1"/>
                </a:solidFill>
                <a:latin typeface="+mn-lt"/>
                <a:ea typeface="DengXian"/>
                <a:cs typeface="Calibri"/>
                <a:sym typeface="Wingdings" pitchFamily="2" charset="2"/>
              </a:rPr>
              <a:t> missed opportunities?  </a:t>
            </a:r>
            <a:r>
              <a:rPr lang="en-US" sz="1600">
                <a:solidFill>
                  <a:schemeClr val="bg1"/>
                </a:solidFill>
                <a:latin typeface="+mn-lt"/>
                <a:ea typeface="DengXian"/>
                <a:cs typeface="Calibri"/>
                <a:sym typeface="Wingdings" pitchFamily="2" charset="2"/>
              </a:rPr>
              <a:t>E.g. Uses in Rescue / Law Enforcement, Agriculture, and Remote robotics </a:t>
            </a:r>
            <a:endParaRPr lang="en-US" sz="1600">
              <a:solidFill>
                <a:schemeClr val="bg1"/>
              </a:solidFill>
              <a:latin typeface="+mn-lt"/>
              <a:ea typeface="DengXian"/>
              <a:cs typeface="Calibri"/>
            </a:endParaRPr>
          </a:p>
          <a:p>
            <a:pPr marL="285750" indent="-285750">
              <a:buFont typeface="Arial" panose="020B0604020202020204" pitchFamily="34" charset="0"/>
              <a:buChar char="•"/>
            </a:pPr>
            <a:endParaRPr lang="en-US" sz="1600" b="1">
              <a:solidFill>
                <a:schemeClr val="bg1"/>
              </a:solidFill>
              <a:latin typeface="+mn-lt"/>
              <a:ea typeface="DengXian"/>
              <a:cs typeface="Calibri"/>
              <a:sym typeface="Wingdings" pitchFamily="2" charset="2"/>
            </a:endParaRPr>
          </a:p>
          <a:p>
            <a:pPr marL="285750" indent="-285750">
              <a:buFont typeface="Arial" panose="020B0604020202020204" pitchFamily="34" charset="0"/>
              <a:buChar char="•"/>
            </a:pPr>
            <a:r>
              <a:rPr lang="en-US" sz="1600">
                <a:solidFill>
                  <a:schemeClr val="bg1"/>
                </a:solidFill>
                <a:latin typeface="+mn-lt"/>
                <a:ea typeface="DengXian"/>
                <a:cs typeface="Calibri"/>
                <a:sym typeface="Wingdings" pitchFamily="2" charset="2"/>
              </a:rPr>
              <a:t>Middle (</a:t>
            </a:r>
            <a:r>
              <a:rPr lang="en-US" sz="1600" b="1">
                <a:solidFill>
                  <a:schemeClr val="accent5"/>
                </a:solidFill>
                <a:latin typeface="+mn-lt"/>
                <a:ea typeface="DengXian"/>
                <a:cs typeface="Calibri"/>
                <a:sym typeface="Wingdings" pitchFamily="2" charset="2"/>
              </a:rPr>
              <a:t>green</a:t>
            </a:r>
            <a:r>
              <a:rPr lang="en-US" sz="1600">
                <a:solidFill>
                  <a:schemeClr val="bg1"/>
                </a:solidFill>
                <a:latin typeface="+mn-lt"/>
                <a:ea typeface="DengXian"/>
                <a:cs typeface="Calibri"/>
                <a:sym typeface="Wingdings" pitchFamily="2" charset="2"/>
              </a:rPr>
              <a:t>): correlation between company’s focus and growth categories </a:t>
            </a:r>
            <a:endParaRPr lang="en-US" sz="1600" b="1">
              <a:solidFill>
                <a:schemeClr val="bg1"/>
              </a:solidFill>
              <a:latin typeface="+mn-lt"/>
              <a:ea typeface="DengXian"/>
              <a:cs typeface="Calibri"/>
            </a:endParaRPr>
          </a:p>
          <a:p>
            <a:pPr marL="285750" indent="-285750">
              <a:buFont typeface="Arial" panose="020B0604020202020204" pitchFamily="34" charset="0"/>
              <a:buChar char="•"/>
            </a:pPr>
            <a:endParaRPr lang="en-US" sz="1600" b="1">
              <a:solidFill>
                <a:schemeClr val="bg1"/>
              </a:solidFill>
              <a:latin typeface="+mn-lt"/>
              <a:ea typeface="DengXian"/>
              <a:cs typeface="Calibri"/>
            </a:endParaRPr>
          </a:p>
        </p:txBody>
      </p:sp>
      <p:pic>
        <p:nvPicPr>
          <p:cNvPr id="7" name="Picture 7" descr="Chart, bubble chart&#10;&#10;Description automatically generated">
            <a:extLst>
              <a:ext uri="{FF2B5EF4-FFF2-40B4-BE49-F238E27FC236}">
                <a16:creationId xmlns:a16="http://schemas.microsoft.com/office/drawing/2014/main" id="{CF304936-9BE1-F888-BDFC-D1016F11936F}"/>
              </a:ext>
            </a:extLst>
          </p:cNvPr>
          <p:cNvPicPr>
            <a:picLocks noChangeAspect="1"/>
          </p:cNvPicPr>
          <p:nvPr/>
        </p:nvPicPr>
        <p:blipFill>
          <a:blip r:embed="rId3"/>
          <a:stretch>
            <a:fillRect/>
          </a:stretch>
        </p:blipFill>
        <p:spPr>
          <a:xfrm>
            <a:off x="551543" y="790123"/>
            <a:ext cx="5836557" cy="5422896"/>
          </a:xfrm>
          <a:prstGeom prst="rect">
            <a:avLst/>
          </a:prstGeom>
        </p:spPr>
      </p:pic>
    </p:spTree>
    <p:extLst>
      <p:ext uri="{BB962C8B-B14F-4D97-AF65-F5344CB8AC3E}">
        <p14:creationId xmlns:p14="http://schemas.microsoft.com/office/powerpoint/2010/main" val="877217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F5DA7-3F17-5066-908A-AF79C0A05ED2}"/>
              </a:ext>
            </a:extLst>
          </p:cNvPr>
          <p:cNvSpPr>
            <a:spLocks noGrp="1"/>
          </p:cNvSpPr>
          <p:nvPr>
            <p:ph type="title"/>
          </p:nvPr>
        </p:nvSpPr>
        <p:spPr>
          <a:xfrm>
            <a:off x="472486" y="1335480"/>
            <a:ext cx="3211511" cy="251885"/>
          </a:xfrm>
        </p:spPr>
        <p:txBody>
          <a:bodyPr/>
          <a:lstStyle/>
          <a:p>
            <a:pPr marL="0" indent="0">
              <a:buNone/>
            </a:pPr>
            <a:br>
              <a:rPr lang="en-US" sz="2800">
                <a:solidFill>
                  <a:schemeClr val="accent1"/>
                </a:solidFill>
                <a:latin typeface="+mn-lt"/>
                <a:cs typeface="Calibri"/>
              </a:rPr>
            </a:br>
            <a:r>
              <a:rPr lang="en-US" sz="2800" b="1">
                <a:solidFill>
                  <a:schemeClr val="accent1"/>
                </a:solidFill>
                <a:latin typeface="+mn-lt"/>
                <a:ea typeface="+mj-lt"/>
                <a:cs typeface="+mj-lt"/>
              </a:rPr>
              <a:t>Question 3</a:t>
            </a:r>
            <a:br>
              <a:rPr lang="en-US" sz="2800" b="1">
                <a:solidFill>
                  <a:schemeClr val="accent1"/>
                </a:solidFill>
                <a:latin typeface="+mn-lt"/>
                <a:ea typeface="+mj-lt"/>
                <a:cs typeface="+mj-lt"/>
              </a:rPr>
            </a:br>
            <a:br>
              <a:rPr lang="en-US" sz="2800" b="1">
                <a:solidFill>
                  <a:schemeClr val="accent1"/>
                </a:solidFill>
                <a:latin typeface="+mn-lt"/>
                <a:ea typeface="+mj-lt"/>
                <a:cs typeface="+mj-lt"/>
              </a:rPr>
            </a:br>
            <a:r>
              <a:rPr lang="en-US" sz="2800">
                <a:solidFill>
                  <a:schemeClr val="bg1"/>
                </a:solidFill>
                <a:latin typeface="+mn-lt"/>
                <a:ea typeface="+mj-lt"/>
                <a:cs typeface="+mj-lt"/>
              </a:rPr>
              <a:t>How strong is our current patent protection for key technologies?</a:t>
            </a:r>
            <a:endParaRPr lang="en-US" sz="2800">
              <a:solidFill>
                <a:schemeClr val="bg1"/>
              </a:solidFill>
              <a:latin typeface="+mn-lt"/>
              <a:cs typeface="Calibri"/>
            </a:endParaRPr>
          </a:p>
        </p:txBody>
      </p:sp>
      <p:sp>
        <p:nvSpPr>
          <p:cNvPr id="4" name="Footer Placeholder 3">
            <a:extLst>
              <a:ext uri="{FF2B5EF4-FFF2-40B4-BE49-F238E27FC236}">
                <a16:creationId xmlns:a16="http://schemas.microsoft.com/office/drawing/2014/main" id="{79639EE3-C0F4-8DE8-5B6F-F362A714E250}"/>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Slide Number Placeholder 4">
            <a:extLst>
              <a:ext uri="{FF2B5EF4-FFF2-40B4-BE49-F238E27FC236}">
                <a16:creationId xmlns:a16="http://schemas.microsoft.com/office/drawing/2014/main" id="{5CE4501D-47C4-6DF0-ED43-50CDD8C98C0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10" name="Picture Placeholder 9">
            <a:extLst>
              <a:ext uri="{FF2B5EF4-FFF2-40B4-BE49-F238E27FC236}">
                <a16:creationId xmlns:a16="http://schemas.microsoft.com/office/drawing/2014/main" id="{098089BD-F410-5633-83BA-4F9F0E0910F9}"/>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701" r="12701"/>
          <a:stretch/>
        </p:blipFill>
        <p:spPr/>
      </p:pic>
    </p:spTree>
    <p:extLst>
      <p:ext uri="{BB962C8B-B14F-4D97-AF65-F5344CB8AC3E}">
        <p14:creationId xmlns:p14="http://schemas.microsoft.com/office/powerpoint/2010/main" val="359785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BE4E-5B86-4865-E511-00E3017D49C2}"/>
              </a:ext>
            </a:extLst>
          </p:cNvPr>
          <p:cNvSpPr>
            <a:spLocks noGrp="1"/>
          </p:cNvSpPr>
          <p:nvPr>
            <p:ph type="title"/>
          </p:nvPr>
        </p:nvSpPr>
        <p:spPr/>
        <p:txBody>
          <a:bodyPr/>
          <a:lstStyle/>
          <a:p>
            <a:r>
              <a:rPr lang="en-US" sz="2300" b="1" dirty="0">
                <a:solidFill>
                  <a:schemeClr val="accent1"/>
                </a:solidFill>
                <a:ea typeface="+mj-lt"/>
                <a:cs typeface="+mj-lt"/>
              </a:rPr>
              <a:t>Question 3: </a:t>
            </a:r>
            <a:br>
              <a:rPr lang="en-US" sz="2300" b="1" dirty="0">
                <a:solidFill>
                  <a:schemeClr val="accent1"/>
                </a:solidFill>
                <a:ea typeface="+mj-lt"/>
                <a:cs typeface="+mj-lt"/>
              </a:rPr>
            </a:br>
            <a:r>
              <a:rPr lang="en-US" sz="2300" dirty="0">
                <a:solidFill>
                  <a:schemeClr val="bg1"/>
                </a:solidFill>
                <a:latin typeface="+mn-lt"/>
                <a:ea typeface="+mj-lt"/>
                <a:cs typeface="+mj-lt"/>
              </a:rPr>
              <a:t>How strong is our current patent protection for key technology categories? </a:t>
            </a:r>
            <a:br>
              <a:rPr lang="en-US" dirty="0">
                <a:solidFill>
                  <a:schemeClr val="accent1"/>
                </a:solidFill>
                <a:cs typeface="Calibri"/>
              </a:rPr>
            </a:br>
            <a:br>
              <a:rPr lang="en-US" dirty="0">
                <a:solidFill>
                  <a:schemeClr val="accent1"/>
                </a:solidFill>
                <a:cs typeface="Calibri"/>
              </a:rPr>
            </a:br>
            <a:endParaRPr lang="en-US" dirty="0"/>
          </a:p>
        </p:txBody>
      </p:sp>
      <p:sp>
        <p:nvSpPr>
          <p:cNvPr id="3" name="Footer Placeholder 2">
            <a:extLst>
              <a:ext uri="{FF2B5EF4-FFF2-40B4-BE49-F238E27FC236}">
                <a16:creationId xmlns:a16="http://schemas.microsoft.com/office/drawing/2014/main" id="{FE199D63-689F-300F-8991-F5F0663CFCB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3685F3FB-8214-D3DD-826F-5878CD05C160}"/>
              </a:ext>
            </a:extLst>
          </p:cNvPr>
          <p:cNvSpPr>
            <a:spLocks noGrp="1"/>
          </p:cNvSpPr>
          <p:nvPr>
            <p:ph type="sldNum" sz="quarter" idx="11"/>
          </p:nvPr>
        </p:nvSpPr>
        <p:spPr/>
        <p:txBody>
          <a:bodyPr/>
          <a:lstStyle/>
          <a:p>
            <a:fld id="{F59CD943-D024-467A-B36E-F11E1285ED75}" type="slidenum">
              <a:rPr lang="en-GB" smtClean="0"/>
              <a:pPr/>
              <a:t>17</a:t>
            </a:fld>
            <a:endParaRPr lang="en-GB"/>
          </a:p>
        </p:txBody>
      </p:sp>
      <p:sp>
        <p:nvSpPr>
          <p:cNvPr id="6" name="TextBox 5">
            <a:extLst>
              <a:ext uri="{FF2B5EF4-FFF2-40B4-BE49-F238E27FC236}">
                <a16:creationId xmlns:a16="http://schemas.microsoft.com/office/drawing/2014/main" id="{CE7C69E0-FA68-2C4F-B911-051AC1BF246B}"/>
              </a:ext>
            </a:extLst>
          </p:cNvPr>
          <p:cNvSpPr txBox="1"/>
          <p:nvPr/>
        </p:nvSpPr>
        <p:spPr>
          <a:xfrm>
            <a:off x="10181492" y="-263769"/>
            <a:ext cx="0" cy="0"/>
          </a:xfrm>
          <a:prstGeom prst="rect">
            <a:avLst/>
          </a:prstGeom>
          <a:solidFill>
            <a:schemeClr val="bg1"/>
          </a:solidFill>
          <a:ln>
            <a:solidFill>
              <a:schemeClr val="accent2"/>
            </a:solidFill>
          </a:ln>
        </p:spPr>
        <p:txBody>
          <a:bodyPr wrap="none" rtlCol="0">
            <a:noAutofit/>
          </a:bodyPr>
          <a:lstStyle/>
          <a:p>
            <a:pPr algn="l"/>
            <a:endParaRPr lang="en-US" err="1"/>
          </a:p>
        </p:txBody>
      </p:sp>
      <p:sp>
        <p:nvSpPr>
          <p:cNvPr id="38" name="Rectangle 2">
            <a:extLst>
              <a:ext uri="{FF2B5EF4-FFF2-40B4-BE49-F238E27FC236}">
                <a16:creationId xmlns:a16="http://schemas.microsoft.com/office/drawing/2014/main" id="{6208B63E-4B72-B34B-AA71-DA30BA09DD39}"/>
              </a:ext>
            </a:extLst>
          </p:cNvPr>
          <p:cNvSpPr>
            <a:spLocks noChangeArrowheads="1"/>
          </p:cNvSpPr>
          <p:nvPr/>
        </p:nvSpPr>
        <p:spPr bwMode="auto">
          <a:xfrm>
            <a:off x="6622991" y="1665067"/>
            <a:ext cx="4886209" cy="316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indent="-285750">
              <a:lnSpc>
                <a:spcPct val="88750"/>
              </a:lnSpc>
              <a:buFont typeface="Arial" panose="020B0604020202020204" pitchFamily="34" charset="0"/>
              <a:buChar char="•"/>
            </a:pPr>
            <a:r>
              <a:rPr lang="en-GB" sz="1600" dirty="0">
                <a:solidFill>
                  <a:schemeClr val="bg1"/>
                </a:solidFill>
                <a:latin typeface="+mn-lt"/>
                <a:cs typeface="Calibri"/>
              </a:rPr>
              <a:t>Analysis of patent protection by technology category: volume, proportion of filing activity and strength </a:t>
            </a:r>
          </a:p>
          <a:p>
            <a:pPr marL="285750" indent="-285750">
              <a:lnSpc>
                <a:spcPct val="88750"/>
              </a:lnSpc>
              <a:buFont typeface="Arial" panose="020B0604020202020204" pitchFamily="34" charset="0"/>
              <a:buChar char="•"/>
            </a:pPr>
            <a:endParaRPr lang="en-GB" sz="1600" dirty="0">
              <a:solidFill>
                <a:schemeClr val="bg1"/>
              </a:solidFill>
              <a:latin typeface="+mn-lt"/>
              <a:cs typeface="Calibri"/>
            </a:endParaRPr>
          </a:p>
          <a:p>
            <a:pPr marL="285750" indent="-285750">
              <a:lnSpc>
                <a:spcPct val="88750"/>
              </a:lnSpc>
              <a:buFont typeface="Arial" panose="020B0604020202020204" pitchFamily="34" charset="0"/>
              <a:buChar char="•"/>
            </a:pPr>
            <a:r>
              <a:rPr lang="en-GB" sz="1600" dirty="0">
                <a:solidFill>
                  <a:schemeClr val="bg1"/>
                </a:solidFill>
                <a:latin typeface="+mn-lt"/>
                <a:cs typeface="Calibri"/>
              </a:rPr>
              <a:t>Is your patent filing activity focused on your most important technologies, in both frequency and recency? </a:t>
            </a:r>
          </a:p>
          <a:p>
            <a:pPr marL="285750" indent="-285750">
              <a:lnSpc>
                <a:spcPct val="88750"/>
              </a:lnSpc>
              <a:buFont typeface="Arial" panose="020B0604020202020204" pitchFamily="34" charset="0"/>
              <a:buChar char="•"/>
            </a:pPr>
            <a:endParaRPr lang="en-GB" sz="1600" dirty="0">
              <a:solidFill>
                <a:schemeClr val="bg1"/>
              </a:solidFill>
              <a:latin typeface="+mn-lt"/>
              <a:cs typeface="Calibri"/>
            </a:endParaRPr>
          </a:p>
          <a:p>
            <a:pPr marL="285750" indent="-285750">
              <a:lnSpc>
                <a:spcPct val="88750"/>
              </a:lnSpc>
              <a:buFont typeface="Arial" panose="020B0604020202020204" pitchFamily="34" charset="0"/>
              <a:buChar char="•"/>
            </a:pPr>
            <a:r>
              <a:rPr lang="en-GB" sz="1600" dirty="0">
                <a:solidFill>
                  <a:schemeClr val="bg1"/>
                </a:solidFill>
                <a:latin typeface="+mn-lt"/>
                <a:cs typeface="Calibri"/>
              </a:rPr>
              <a:t>Are your strongest patents protecting your most important technologies? </a:t>
            </a:r>
          </a:p>
          <a:p>
            <a:pPr marL="285750" indent="-285750">
              <a:lnSpc>
                <a:spcPct val="88750"/>
              </a:lnSpc>
              <a:buFont typeface="Arial" panose="020B0604020202020204" pitchFamily="34" charset="0"/>
              <a:buChar char="•"/>
            </a:pPr>
            <a:endParaRPr lang="en-GB" sz="1600" dirty="0">
              <a:solidFill>
                <a:schemeClr val="bg1"/>
              </a:solidFill>
              <a:latin typeface="+mn-lt"/>
              <a:cs typeface="Calibri"/>
            </a:endParaRPr>
          </a:p>
          <a:p>
            <a:pPr marL="285750" indent="-285750">
              <a:lnSpc>
                <a:spcPct val="88750"/>
              </a:lnSpc>
              <a:buFont typeface="Arial" panose="020B0604020202020204" pitchFamily="34" charset="0"/>
              <a:buChar char="•"/>
            </a:pPr>
            <a:r>
              <a:rPr lang="en-GB" sz="1600" b="1" dirty="0">
                <a:solidFill>
                  <a:schemeClr val="accent1"/>
                </a:solidFill>
                <a:latin typeface="+mn-lt"/>
                <a:cs typeface="Calibri"/>
              </a:rPr>
              <a:t>Light green</a:t>
            </a:r>
            <a:r>
              <a:rPr lang="en-GB" sz="1600" dirty="0">
                <a:solidFill>
                  <a:schemeClr val="bg1"/>
                </a:solidFill>
                <a:latin typeface="+mn-lt"/>
                <a:cs typeface="Calibri"/>
              </a:rPr>
              <a:t>:</a:t>
            </a:r>
            <a:r>
              <a:rPr lang="en-GB" sz="1600" dirty="0">
                <a:solidFill>
                  <a:schemeClr val="accent1"/>
                </a:solidFill>
                <a:latin typeface="+mn-lt"/>
                <a:cs typeface="Calibri"/>
              </a:rPr>
              <a:t> </a:t>
            </a:r>
            <a:r>
              <a:rPr lang="en-GB" sz="1600" dirty="0">
                <a:solidFill>
                  <a:schemeClr val="bg1"/>
                </a:solidFill>
                <a:latin typeface="+mn-lt"/>
                <a:cs typeface="Calibri"/>
              </a:rPr>
              <a:t>High strength and high percentage of grants since 2010</a:t>
            </a:r>
          </a:p>
          <a:p>
            <a:pPr marL="342900" indent="-342900">
              <a:lnSpc>
                <a:spcPct val="88750"/>
              </a:lnSpc>
              <a:buFont typeface="Arial" panose="020B0604020202020204" pitchFamily="34" charset="0"/>
              <a:buChar char="•"/>
            </a:pPr>
            <a:endParaRPr lang="en-GB" sz="1600" dirty="0">
              <a:solidFill>
                <a:schemeClr val="bg1"/>
              </a:solidFill>
              <a:latin typeface="+mn-lt"/>
              <a:cs typeface="Calibri"/>
            </a:endParaRPr>
          </a:p>
        </p:txBody>
      </p:sp>
      <p:pic>
        <p:nvPicPr>
          <p:cNvPr id="28" name="Picture 27" descr="Chart, bubble chart&#10;&#10;Description automatically generated">
            <a:extLst>
              <a:ext uri="{FF2B5EF4-FFF2-40B4-BE49-F238E27FC236}">
                <a16:creationId xmlns:a16="http://schemas.microsoft.com/office/drawing/2014/main" id="{9BF3F4BE-9621-C948-AC00-C6FE24C0B038}"/>
              </a:ext>
            </a:extLst>
          </p:cNvPr>
          <p:cNvPicPr>
            <a:picLocks noChangeAspect="1"/>
          </p:cNvPicPr>
          <p:nvPr/>
        </p:nvPicPr>
        <p:blipFill rotWithShape="1">
          <a:blip r:embed="rId3">
            <a:extLst>
              <a:ext uri="{28A0092B-C50C-407E-A947-70E740481C1C}">
                <a14:useLocalDpi xmlns:a14="http://schemas.microsoft.com/office/drawing/2010/main" val="0"/>
              </a:ext>
            </a:extLst>
          </a:blip>
          <a:srcRect l="1" t="9152" r="5528" b="5784"/>
          <a:stretch/>
        </p:blipFill>
        <p:spPr bwMode="auto">
          <a:xfrm>
            <a:off x="550864" y="2057457"/>
            <a:ext cx="5663508" cy="3924599"/>
          </a:xfrm>
          <a:prstGeom prst="rect">
            <a:avLst/>
          </a:prstGeom>
          <a:ln>
            <a:solidFill>
              <a:schemeClr val="bg1"/>
            </a:solid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F6DA6656-5907-0042-AA78-BF6F0BBEBF3A}"/>
              </a:ext>
            </a:extLst>
          </p:cNvPr>
          <p:cNvSpPr/>
          <p:nvPr/>
        </p:nvSpPr>
        <p:spPr>
          <a:xfrm>
            <a:off x="542318" y="1427148"/>
            <a:ext cx="5672054" cy="623843"/>
          </a:xfrm>
          <a:prstGeom prst="rect">
            <a:avLst/>
          </a:prstGeom>
          <a:solidFill>
            <a:schemeClr val="bg1"/>
          </a:solidFill>
          <a:ln>
            <a:solidFill>
              <a:schemeClr val="bg1"/>
            </a:solidFill>
          </a:ln>
        </p:spPr>
        <p:txBody>
          <a:bodyPr wrap="square" rtlCol="0" anchor="ctr">
            <a:noAutofit/>
          </a:bodyPr>
          <a:lstStyle/>
          <a:p>
            <a:pPr algn="ctr"/>
            <a:r>
              <a:rPr lang="en-US" sz="1400" b="1">
                <a:solidFill>
                  <a:schemeClr val="tx1"/>
                </a:solidFill>
              </a:rPr>
              <a:t>Technology Categories by Patent volume, strength and percentage of grants since 2010 </a:t>
            </a:r>
          </a:p>
        </p:txBody>
      </p:sp>
      <p:sp>
        <p:nvSpPr>
          <p:cNvPr id="10" name="Rectangle 9">
            <a:extLst>
              <a:ext uri="{FF2B5EF4-FFF2-40B4-BE49-F238E27FC236}">
                <a16:creationId xmlns:a16="http://schemas.microsoft.com/office/drawing/2014/main" id="{AA0E17FC-8EC9-034D-A916-B4424B0FE4B0}"/>
              </a:ext>
            </a:extLst>
          </p:cNvPr>
          <p:cNvSpPr/>
          <p:nvPr/>
        </p:nvSpPr>
        <p:spPr>
          <a:xfrm>
            <a:off x="4640366" y="2057457"/>
            <a:ext cx="1341690" cy="284091"/>
          </a:xfrm>
          <a:prstGeom prst="rect">
            <a:avLst/>
          </a:prstGeom>
          <a:solidFill>
            <a:schemeClr val="bg1"/>
          </a:solidFill>
          <a:ln>
            <a:solidFill>
              <a:schemeClr val="bg1"/>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56460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FF5DA7-3F17-5066-908A-AF79C0A05ED2}"/>
              </a:ext>
            </a:extLst>
          </p:cNvPr>
          <p:cNvSpPr>
            <a:spLocks noGrp="1"/>
          </p:cNvSpPr>
          <p:nvPr>
            <p:ph type="title"/>
          </p:nvPr>
        </p:nvSpPr>
        <p:spPr>
          <a:xfrm>
            <a:off x="616178" y="2053937"/>
            <a:ext cx="3211511" cy="251885"/>
          </a:xfrm>
        </p:spPr>
        <p:txBody>
          <a:bodyPr/>
          <a:lstStyle/>
          <a:p>
            <a:pPr marL="0" indent="0">
              <a:buNone/>
            </a:pPr>
            <a:r>
              <a:rPr lang="en-US" sz="2800" b="1">
                <a:latin typeface="+mn-lt"/>
                <a:ea typeface="+mj-lt"/>
                <a:cs typeface="+mj-lt"/>
              </a:rPr>
              <a:t>Question 4</a:t>
            </a:r>
            <a:br>
              <a:rPr lang="en-US" sz="2800" b="1">
                <a:latin typeface="+mn-lt"/>
                <a:ea typeface="+mj-lt"/>
                <a:cs typeface="+mj-lt"/>
              </a:rPr>
            </a:br>
            <a:br>
              <a:rPr lang="en-US" sz="2800" b="1">
                <a:solidFill>
                  <a:schemeClr val="accent1"/>
                </a:solidFill>
                <a:latin typeface="+mn-lt"/>
                <a:ea typeface="+mj-lt"/>
                <a:cs typeface="+mj-lt"/>
              </a:rPr>
            </a:br>
            <a:r>
              <a:rPr lang="en-US" sz="2800">
                <a:solidFill>
                  <a:schemeClr val="bg1"/>
                </a:solidFill>
                <a:latin typeface="+mn-lt"/>
                <a:ea typeface="+mj-lt"/>
                <a:cs typeface="+mj-lt"/>
              </a:rPr>
              <a:t>How are our new patents performing? </a:t>
            </a:r>
            <a:endParaRPr lang="en-US" sz="2800">
              <a:solidFill>
                <a:schemeClr val="bg1"/>
              </a:solidFill>
              <a:latin typeface="+mn-lt"/>
              <a:cs typeface="Calibri"/>
            </a:endParaRPr>
          </a:p>
        </p:txBody>
      </p:sp>
      <p:sp>
        <p:nvSpPr>
          <p:cNvPr id="4" name="Footer Placeholder 3">
            <a:extLst>
              <a:ext uri="{FF2B5EF4-FFF2-40B4-BE49-F238E27FC236}">
                <a16:creationId xmlns:a16="http://schemas.microsoft.com/office/drawing/2014/main" id="{79639EE3-C0F4-8DE8-5B6F-F362A714E250}"/>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Slide Number Placeholder 4">
            <a:extLst>
              <a:ext uri="{FF2B5EF4-FFF2-40B4-BE49-F238E27FC236}">
                <a16:creationId xmlns:a16="http://schemas.microsoft.com/office/drawing/2014/main" id="{5CE4501D-47C4-6DF0-ED43-50CDD8C98C0D}"/>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11" name="Picture Placeholder 10">
            <a:extLst>
              <a:ext uri="{FF2B5EF4-FFF2-40B4-BE49-F238E27FC236}">
                <a16:creationId xmlns:a16="http://schemas.microsoft.com/office/drawing/2014/main" id="{A9520CBD-3F70-B893-A9A3-91859E60CB29}"/>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2701" r="12701"/>
          <a:stretch/>
        </p:blipFill>
        <p:spPr>
          <a:xfrm>
            <a:off x="4151313" y="0"/>
            <a:ext cx="8040688" cy="6858000"/>
          </a:xfrm>
        </p:spPr>
      </p:pic>
    </p:spTree>
    <p:extLst>
      <p:ext uri="{BB962C8B-B14F-4D97-AF65-F5344CB8AC3E}">
        <p14:creationId xmlns:p14="http://schemas.microsoft.com/office/powerpoint/2010/main" val="363332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BE4E-5B86-4865-E511-00E3017D49C2}"/>
              </a:ext>
            </a:extLst>
          </p:cNvPr>
          <p:cNvSpPr>
            <a:spLocks noGrp="1"/>
          </p:cNvSpPr>
          <p:nvPr>
            <p:ph type="title"/>
          </p:nvPr>
        </p:nvSpPr>
        <p:spPr/>
        <p:txBody>
          <a:bodyPr/>
          <a:lstStyle/>
          <a:p>
            <a:r>
              <a:rPr lang="en-US" sz="2400" b="1" dirty="0">
                <a:solidFill>
                  <a:schemeClr val="accent1"/>
                </a:solidFill>
                <a:ea typeface="+mj-lt"/>
                <a:cs typeface="+mj-lt"/>
              </a:rPr>
              <a:t>Question 4: </a:t>
            </a:r>
            <a:r>
              <a:rPr lang="en-US" sz="2400" dirty="0">
                <a:solidFill>
                  <a:schemeClr val="bg1"/>
                </a:solidFill>
                <a:latin typeface="+mn-lt"/>
                <a:ea typeface="+mj-lt"/>
                <a:cs typeface="+mj-lt"/>
              </a:rPr>
              <a:t>How are our new patents performing? </a:t>
            </a:r>
            <a:br>
              <a:rPr lang="en-US" dirty="0">
                <a:solidFill>
                  <a:schemeClr val="bg1"/>
                </a:solidFill>
                <a:latin typeface="+mn-lt"/>
                <a:cs typeface="Calibri"/>
              </a:rPr>
            </a:br>
            <a:br>
              <a:rPr lang="en-US" dirty="0">
                <a:solidFill>
                  <a:schemeClr val="accent1"/>
                </a:solidFill>
                <a:cs typeface="Calibri"/>
              </a:rPr>
            </a:br>
            <a:br>
              <a:rPr lang="en-US" dirty="0">
                <a:solidFill>
                  <a:schemeClr val="accent1"/>
                </a:solidFill>
                <a:cs typeface="Calibri"/>
              </a:rPr>
            </a:br>
            <a:endParaRPr lang="en-US" dirty="0"/>
          </a:p>
        </p:txBody>
      </p:sp>
      <p:sp>
        <p:nvSpPr>
          <p:cNvPr id="3" name="Footer Placeholder 2">
            <a:extLst>
              <a:ext uri="{FF2B5EF4-FFF2-40B4-BE49-F238E27FC236}">
                <a16:creationId xmlns:a16="http://schemas.microsoft.com/office/drawing/2014/main" id="{FE199D63-689F-300F-8991-F5F0663CFCB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3685F3FB-8214-D3DD-826F-5878CD05C160}"/>
              </a:ext>
            </a:extLst>
          </p:cNvPr>
          <p:cNvSpPr>
            <a:spLocks noGrp="1"/>
          </p:cNvSpPr>
          <p:nvPr>
            <p:ph type="sldNum" sz="quarter" idx="11"/>
          </p:nvPr>
        </p:nvSpPr>
        <p:spPr/>
        <p:txBody>
          <a:bodyPr/>
          <a:lstStyle/>
          <a:p>
            <a:fld id="{F59CD943-D024-467A-B36E-F11E1285ED75}" type="slidenum">
              <a:rPr lang="en-GB" smtClean="0"/>
              <a:pPr/>
              <a:t>19</a:t>
            </a:fld>
            <a:endParaRPr lang="en-GB"/>
          </a:p>
        </p:txBody>
      </p:sp>
      <p:sp>
        <p:nvSpPr>
          <p:cNvPr id="6" name="TextBox 5">
            <a:extLst>
              <a:ext uri="{FF2B5EF4-FFF2-40B4-BE49-F238E27FC236}">
                <a16:creationId xmlns:a16="http://schemas.microsoft.com/office/drawing/2014/main" id="{CE7C69E0-FA68-2C4F-B911-051AC1BF246B}"/>
              </a:ext>
            </a:extLst>
          </p:cNvPr>
          <p:cNvSpPr txBox="1"/>
          <p:nvPr/>
        </p:nvSpPr>
        <p:spPr>
          <a:xfrm>
            <a:off x="10181492" y="-263769"/>
            <a:ext cx="0" cy="0"/>
          </a:xfrm>
          <a:prstGeom prst="rect">
            <a:avLst/>
          </a:prstGeom>
          <a:solidFill>
            <a:schemeClr val="bg1"/>
          </a:solidFill>
          <a:ln>
            <a:solidFill>
              <a:schemeClr val="accent2"/>
            </a:solidFill>
          </a:ln>
        </p:spPr>
        <p:txBody>
          <a:bodyPr wrap="none" rtlCol="0">
            <a:noAutofit/>
          </a:bodyPr>
          <a:lstStyle/>
          <a:p>
            <a:pPr algn="l"/>
            <a:endParaRPr lang="en-US" err="1"/>
          </a:p>
        </p:txBody>
      </p:sp>
      <p:sp>
        <p:nvSpPr>
          <p:cNvPr id="10" name="Rectangle 2">
            <a:extLst>
              <a:ext uri="{FF2B5EF4-FFF2-40B4-BE49-F238E27FC236}">
                <a16:creationId xmlns:a16="http://schemas.microsoft.com/office/drawing/2014/main" id="{4250EA59-0E05-0F49-BECF-B66E3FE608DE}"/>
              </a:ext>
            </a:extLst>
          </p:cNvPr>
          <p:cNvSpPr>
            <a:spLocks noChangeArrowheads="1"/>
          </p:cNvSpPr>
          <p:nvPr/>
        </p:nvSpPr>
        <p:spPr bwMode="auto">
          <a:xfrm>
            <a:off x="6969211" y="1892866"/>
            <a:ext cx="4539989" cy="381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8750"/>
              </a:lnSpc>
              <a:buFont typeface="Arial" panose="020B0604020202020204" pitchFamily="34" charset="0"/>
              <a:buChar char="•"/>
            </a:pPr>
            <a:r>
              <a:rPr lang="en-GB" sz="1600">
                <a:solidFill>
                  <a:schemeClr val="bg1"/>
                </a:solidFill>
                <a:latin typeface="+mn-lt"/>
                <a:cs typeface="Calibri"/>
              </a:rPr>
              <a:t>New patents: biggest future expense and potential</a:t>
            </a:r>
          </a:p>
          <a:p>
            <a:pPr>
              <a:lnSpc>
                <a:spcPct val="88750"/>
              </a:lnSpc>
            </a:pPr>
            <a:endParaRPr lang="en-GB" sz="1600">
              <a:solidFill>
                <a:schemeClr val="bg1"/>
              </a:solidFill>
              <a:latin typeface="+mn-lt"/>
              <a:cs typeface="Calibri"/>
            </a:endParaRPr>
          </a:p>
          <a:p>
            <a:pPr marL="342900" indent="-342900">
              <a:lnSpc>
                <a:spcPct val="88750"/>
              </a:lnSpc>
              <a:buFont typeface="Arial" panose="020B0604020202020204" pitchFamily="34" charset="0"/>
              <a:buChar char="•"/>
            </a:pPr>
            <a:r>
              <a:rPr lang="en-GB" sz="1600" err="1">
                <a:solidFill>
                  <a:schemeClr val="bg1"/>
                </a:solidFill>
                <a:latin typeface="+mn-lt"/>
                <a:cs typeface="Calibri"/>
              </a:rPr>
              <a:t>CustomStrength</a:t>
            </a:r>
            <a:r>
              <a:rPr lang="en-GB" sz="1600">
                <a:solidFill>
                  <a:schemeClr val="bg1"/>
                </a:solidFill>
                <a:latin typeface="+mn-lt"/>
                <a:cs typeface="Calibri"/>
              </a:rPr>
              <a:t> scores: create your own composite scores to evaluate new patents</a:t>
            </a:r>
          </a:p>
          <a:p>
            <a:pPr marL="342900" indent="-342900">
              <a:lnSpc>
                <a:spcPct val="88750"/>
              </a:lnSpc>
              <a:buFont typeface="Arial" panose="020B0604020202020204" pitchFamily="34" charset="0"/>
              <a:buChar char="•"/>
            </a:pPr>
            <a:endParaRPr lang="en-GB" sz="1600">
              <a:solidFill>
                <a:schemeClr val="bg1"/>
              </a:solidFill>
              <a:latin typeface="+mn-lt"/>
              <a:cs typeface="Calibri"/>
            </a:endParaRPr>
          </a:p>
          <a:p>
            <a:pPr marL="342900" indent="-342900">
              <a:lnSpc>
                <a:spcPct val="88750"/>
              </a:lnSpc>
              <a:buFont typeface="Arial" panose="020B0604020202020204" pitchFamily="34" charset="0"/>
              <a:buChar char="•"/>
            </a:pPr>
            <a:r>
              <a:rPr lang="en-GB" sz="1600">
                <a:solidFill>
                  <a:schemeClr val="bg1"/>
                </a:solidFill>
                <a:latin typeface="+mn-lt"/>
                <a:cs typeface="Calibri"/>
              </a:rPr>
              <a:t>What are the indicators / performance metrics to consider?</a:t>
            </a:r>
          </a:p>
          <a:p>
            <a:pPr marL="800100" lvl="1" indent="-342900">
              <a:lnSpc>
                <a:spcPct val="88750"/>
              </a:lnSpc>
              <a:buFont typeface="Arial" panose="020B0604020202020204" pitchFamily="34" charset="0"/>
              <a:buChar char="•"/>
            </a:pPr>
            <a:r>
              <a:rPr lang="en-GB" sz="1600">
                <a:solidFill>
                  <a:schemeClr val="bg1"/>
                </a:solidFill>
                <a:latin typeface="+mn-lt"/>
                <a:cs typeface="Arial"/>
              </a:rPr>
              <a:t>Citation</a:t>
            </a:r>
          </a:p>
          <a:p>
            <a:pPr marL="800100" lvl="1" indent="-342900">
              <a:lnSpc>
                <a:spcPct val="88750"/>
              </a:lnSpc>
              <a:buFont typeface="Arial" panose="020B0604020202020204" pitchFamily="34" charset="0"/>
              <a:buChar char="•"/>
            </a:pPr>
            <a:r>
              <a:rPr lang="en-GB" sz="1600">
                <a:solidFill>
                  <a:schemeClr val="bg1"/>
                </a:solidFill>
                <a:latin typeface="+mn-lt"/>
                <a:cs typeface="Arial"/>
              </a:rPr>
              <a:t>First claim word count </a:t>
            </a:r>
          </a:p>
          <a:p>
            <a:pPr marL="800100" lvl="1" indent="-342900">
              <a:lnSpc>
                <a:spcPct val="88750"/>
              </a:lnSpc>
              <a:buFont typeface="Arial" panose="020B0604020202020204" pitchFamily="34" charset="0"/>
              <a:buChar char="•"/>
            </a:pPr>
            <a:r>
              <a:rPr lang="en-GB" sz="1600">
                <a:solidFill>
                  <a:schemeClr val="bg1"/>
                </a:solidFill>
                <a:latin typeface="+mn-lt"/>
                <a:cs typeface="Arial"/>
              </a:rPr>
              <a:t>Number of claims</a:t>
            </a:r>
          </a:p>
          <a:p>
            <a:pPr marL="800100" lvl="1" indent="-342900">
              <a:lnSpc>
                <a:spcPct val="88750"/>
              </a:lnSpc>
              <a:buFont typeface="Arial" panose="020B0604020202020204" pitchFamily="34" charset="0"/>
              <a:buChar char="•"/>
            </a:pPr>
            <a:r>
              <a:rPr lang="en-GB" sz="1600">
                <a:solidFill>
                  <a:schemeClr val="bg1"/>
                </a:solidFill>
                <a:latin typeface="+mn-lt"/>
                <a:cs typeface="Arial"/>
              </a:rPr>
              <a:t>Type (application or grant) </a:t>
            </a:r>
          </a:p>
          <a:p>
            <a:pPr marL="800100" lvl="1" indent="-342900">
              <a:lnSpc>
                <a:spcPct val="88750"/>
              </a:lnSpc>
              <a:buFont typeface="Arial" panose="020B0604020202020204" pitchFamily="34" charset="0"/>
              <a:buChar char="•"/>
            </a:pPr>
            <a:r>
              <a:rPr lang="en-GB" sz="1600">
                <a:solidFill>
                  <a:schemeClr val="bg1"/>
                </a:solidFill>
                <a:latin typeface="+mn-lt"/>
                <a:cs typeface="Arial"/>
              </a:rPr>
              <a:t>Number of inventors </a:t>
            </a:r>
          </a:p>
          <a:p>
            <a:pPr marL="800100" lvl="1" indent="-342900">
              <a:lnSpc>
                <a:spcPct val="88750"/>
              </a:lnSpc>
              <a:buFont typeface="Arial" panose="020B0604020202020204" pitchFamily="34" charset="0"/>
              <a:buChar char="•"/>
            </a:pPr>
            <a:r>
              <a:rPr lang="en-GB" sz="1600">
                <a:solidFill>
                  <a:schemeClr val="bg1"/>
                </a:solidFill>
                <a:latin typeface="+mn-lt"/>
                <a:cs typeface="Arial"/>
              </a:rPr>
              <a:t>Relevance (technical areas) </a:t>
            </a:r>
          </a:p>
          <a:p>
            <a:pPr marL="800100" lvl="1" indent="-342900">
              <a:lnSpc>
                <a:spcPct val="88750"/>
              </a:lnSpc>
              <a:buFont typeface="Arial" panose="020B0604020202020204" pitchFamily="34" charset="0"/>
              <a:buChar char="•"/>
            </a:pPr>
            <a:r>
              <a:rPr lang="en-GB" sz="1600">
                <a:solidFill>
                  <a:schemeClr val="bg1"/>
                </a:solidFill>
                <a:latin typeface="+mn-lt"/>
                <a:cs typeface="Arial"/>
              </a:rPr>
              <a:t>Time to grant (priority year- filed year)</a:t>
            </a:r>
          </a:p>
          <a:p>
            <a:pPr marL="800100" lvl="1" indent="-342900">
              <a:lnSpc>
                <a:spcPct val="88750"/>
              </a:lnSpc>
              <a:buFont typeface="Arial" panose="020B0604020202020204" pitchFamily="34" charset="0"/>
              <a:buChar char="•"/>
            </a:pPr>
            <a:r>
              <a:rPr lang="en-GB" sz="1600">
                <a:solidFill>
                  <a:schemeClr val="bg1"/>
                </a:solidFill>
                <a:latin typeface="+mn-lt"/>
                <a:cs typeface="Arial"/>
              </a:rPr>
              <a:t>R&amp;D spend</a:t>
            </a:r>
            <a:endParaRPr lang="en-GB" sz="1600">
              <a:solidFill>
                <a:schemeClr val="bg1"/>
              </a:solidFill>
              <a:latin typeface="+mn-lt"/>
              <a:cs typeface="Calibri"/>
            </a:endParaRPr>
          </a:p>
          <a:p>
            <a:pPr>
              <a:lnSpc>
                <a:spcPct val="88750"/>
              </a:lnSpc>
            </a:pPr>
            <a:r>
              <a:rPr lang="en-GB" sz="1600">
                <a:solidFill>
                  <a:schemeClr val="bg1"/>
                </a:solidFill>
                <a:latin typeface="+mn-lt"/>
                <a:cs typeface="Calibri"/>
              </a:rPr>
              <a:t> </a:t>
            </a:r>
          </a:p>
        </p:txBody>
      </p:sp>
      <p:graphicFrame>
        <p:nvGraphicFramePr>
          <p:cNvPr id="23" name="Chart 22">
            <a:extLst>
              <a:ext uri="{FF2B5EF4-FFF2-40B4-BE49-F238E27FC236}">
                <a16:creationId xmlns:a16="http://schemas.microsoft.com/office/drawing/2014/main" id="{1C141229-4FC4-9F42-9684-B0F45319DEA2}"/>
              </a:ext>
            </a:extLst>
          </p:cNvPr>
          <p:cNvGraphicFramePr>
            <a:graphicFrameLocks/>
          </p:cNvGraphicFramePr>
          <p:nvPr>
            <p:extLst>
              <p:ext uri="{D42A27DB-BD31-4B8C-83A1-F6EECF244321}">
                <p14:modId xmlns:p14="http://schemas.microsoft.com/office/powerpoint/2010/main" val="3129616942"/>
              </p:ext>
            </p:extLst>
          </p:nvPr>
        </p:nvGraphicFramePr>
        <p:xfrm>
          <a:off x="908702" y="1806367"/>
          <a:ext cx="5765564" cy="3245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796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6AE77336-217E-46C8-7995-4EC2B38BE9D9}"/>
              </a:ext>
            </a:extLst>
          </p:cNvPr>
          <p:cNvSpPr>
            <a:spLocks noGrp="1"/>
          </p:cNvSpPr>
          <p:nvPr>
            <p:ph type="title"/>
          </p:nvPr>
        </p:nvSpPr>
        <p:spPr>
          <a:xfrm>
            <a:off x="550863" y="789882"/>
            <a:ext cx="10693824" cy="251885"/>
          </a:xfrm>
        </p:spPr>
        <p:txBody>
          <a:bodyPr/>
          <a:lstStyle/>
          <a:p>
            <a:r>
              <a:rPr lang="en-US" sz="3200"/>
              <a:t>Speakers</a:t>
            </a:r>
          </a:p>
        </p:txBody>
      </p:sp>
      <p:pic>
        <p:nvPicPr>
          <p:cNvPr id="8" name="Picture Placeholder 7" descr="A person in a suit&#10;&#10;Description automatically generated with medium confidence">
            <a:extLst>
              <a:ext uri="{FF2B5EF4-FFF2-40B4-BE49-F238E27FC236}">
                <a16:creationId xmlns:a16="http://schemas.microsoft.com/office/drawing/2014/main" id="{2334729A-AE9B-DBCC-CB38-28A9F135EB0C}"/>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a:stretch>
            <a:fillRect/>
          </a:stretch>
        </p:blipFill>
        <p:spPr>
          <a:xfrm>
            <a:off x="550863" y="2117725"/>
            <a:ext cx="900112" cy="900113"/>
          </a:xfrm>
        </p:spPr>
      </p:pic>
      <p:sp>
        <p:nvSpPr>
          <p:cNvPr id="40" name="Text Placeholder 39">
            <a:extLst>
              <a:ext uri="{FF2B5EF4-FFF2-40B4-BE49-F238E27FC236}">
                <a16:creationId xmlns:a16="http://schemas.microsoft.com/office/drawing/2014/main" id="{7324F6E3-8B5D-4F9A-7F23-19FDE7EF6AD0}"/>
              </a:ext>
            </a:extLst>
          </p:cNvPr>
          <p:cNvSpPr>
            <a:spLocks noGrp="1"/>
          </p:cNvSpPr>
          <p:nvPr>
            <p:ph type="body" sz="quarter" idx="16"/>
          </p:nvPr>
        </p:nvSpPr>
        <p:spPr>
          <a:xfrm>
            <a:off x="550863" y="3158832"/>
            <a:ext cx="2268000" cy="270168"/>
          </a:xfrm>
        </p:spPr>
        <p:txBody>
          <a:bodyPr/>
          <a:lstStyle/>
          <a:p>
            <a:r>
              <a:rPr lang="en-GB"/>
              <a:t>Michael Flannery</a:t>
            </a:r>
          </a:p>
        </p:txBody>
      </p:sp>
      <p:pic>
        <p:nvPicPr>
          <p:cNvPr id="10" name="Picture Placeholder 9" descr="A person smiling at the camera&#10;&#10;Description automatically generated with medium confidence">
            <a:extLst>
              <a:ext uri="{FF2B5EF4-FFF2-40B4-BE49-F238E27FC236}">
                <a16:creationId xmlns:a16="http://schemas.microsoft.com/office/drawing/2014/main" id="{1F954084-E6DB-5EC2-80A2-58C6B3AB0E48}"/>
              </a:ext>
            </a:extLst>
          </p:cNvPr>
          <p:cNvPicPr>
            <a:picLocks noGrp="1" noChangeAspect="1"/>
          </p:cNvPicPr>
          <p:nvPr>
            <p:ph type="pic" sz="quarter" idx="36"/>
          </p:nvPr>
        </p:nvPicPr>
        <p:blipFill>
          <a:blip r:embed="rId4">
            <a:extLst>
              <a:ext uri="{28A0092B-C50C-407E-A947-70E740481C1C}">
                <a14:useLocalDpi xmlns:a14="http://schemas.microsoft.com/office/drawing/2010/main" val="0"/>
              </a:ext>
            </a:extLst>
          </a:blip>
          <a:srcRect/>
          <a:stretch>
            <a:fillRect/>
          </a:stretch>
        </p:blipFill>
        <p:spPr>
          <a:xfrm>
            <a:off x="3359150" y="2117725"/>
            <a:ext cx="900113" cy="900113"/>
          </a:xfrm>
        </p:spPr>
      </p:pic>
      <p:sp>
        <p:nvSpPr>
          <p:cNvPr id="45" name="Text Placeholder 44">
            <a:extLst>
              <a:ext uri="{FF2B5EF4-FFF2-40B4-BE49-F238E27FC236}">
                <a16:creationId xmlns:a16="http://schemas.microsoft.com/office/drawing/2014/main" id="{CD68E35F-AB0F-BE94-4035-F8CD520BAD76}"/>
              </a:ext>
            </a:extLst>
          </p:cNvPr>
          <p:cNvSpPr>
            <a:spLocks noGrp="1"/>
          </p:cNvSpPr>
          <p:nvPr>
            <p:ph type="body" sz="quarter" idx="38"/>
          </p:nvPr>
        </p:nvSpPr>
        <p:spPr>
          <a:xfrm>
            <a:off x="3359151" y="3158832"/>
            <a:ext cx="2268000" cy="270168"/>
          </a:xfrm>
        </p:spPr>
        <p:txBody>
          <a:bodyPr/>
          <a:lstStyle/>
          <a:p>
            <a:r>
              <a:rPr lang="en-GB"/>
              <a:t>Rosemary Bassilakis</a:t>
            </a:r>
          </a:p>
        </p:txBody>
      </p:sp>
      <p:pic>
        <p:nvPicPr>
          <p:cNvPr id="12" name="Picture Placeholder 11" descr="A picture containing person, human face, smile, clothing&#10;&#10;Description automatically generated">
            <a:extLst>
              <a:ext uri="{FF2B5EF4-FFF2-40B4-BE49-F238E27FC236}">
                <a16:creationId xmlns:a16="http://schemas.microsoft.com/office/drawing/2014/main" id="{0D12EFB8-FB33-58B2-C137-E6063EE3934D}"/>
              </a:ext>
            </a:extLst>
          </p:cNvPr>
          <p:cNvPicPr>
            <a:picLocks noGrp="1" noChangeAspect="1"/>
          </p:cNvPicPr>
          <p:nvPr>
            <p:ph type="pic" sz="quarter" idx="39"/>
          </p:nvPr>
        </p:nvPicPr>
        <p:blipFill>
          <a:blip r:embed="rId5">
            <a:extLst>
              <a:ext uri="{28A0092B-C50C-407E-A947-70E740481C1C}">
                <a14:useLocalDpi xmlns:a14="http://schemas.microsoft.com/office/drawing/2010/main" val="0"/>
              </a:ext>
            </a:extLst>
          </a:blip>
          <a:srcRect/>
          <a:stretch>
            <a:fillRect/>
          </a:stretch>
        </p:blipFill>
        <p:spPr>
          <a:xfrm>
            <a:off x="6167438" y="2117725"/>
            <a:ext cx="900112" cy="900113"/>
          </a:xfrm>
        </p:spPr>
      </p:pic>
      <p:sp>
        <p:nvSpPr>
          <p:cNvPr id="48" name="Text Placeholder 47">
            <a:extLst>
              <a:ext uri="{FF2B5EF4-FFF2-40B4-BE49-F238E27FC236}">
                <a16:creationId xmlns:a16="http://schemas.microsoft.com/office/drawing/2014/main" id="{C364921A-86C1-0612-9F4B-D8CC8C91372A}"/>
              </a:ext>
            </a:extLst>
          </p:cNvPr>
          <p:cNvSpPr>
            <a:spLocks noGrp="1"/>
          </p:cNvSpPr>
          <p:nvPr>
            <p:ph type="body" sz="quarter" idx="41"/>
          </p:nvPr>
        </p:nvSpPr>
        <p:spPr>
          <a:xfrm>
            <a:off x="6167438" y="3158832"/>
            <a:ext cx="2268000" cy="270168"/>
          </a:xfrm>
        </p:spPr>
        <p:txBody>
          <a:bodyPr/>
          <a:lstStyle/>
          <a:p>
            <a:r>
              <a:rPr lang="en-GB"/>
              <a:t>Lydia Binek</a:t>
            </a:r>
          </a:p>
        </p:txBody>
      </p:sp>
      <p:pic>
        <p:nvPicPr>
          <p:cNvPr id="14" name="Picture Placeholder 13" descr="A person smiling at the camera&#10;&#10;Description automatically generated with low confidence">
            <a:extLst>
              <a:ext uri="{FF2B5EF4-FFF2-40B4-BE49-F238E27FC236}">
                <a16:creationId xmlns:a16="http://schemas.microsoft.com/office/drawing/2014/main" id="{4F9EED90-D314-9F6E-8BD7-8389F7366BD5}"/>
              </a:ext>
            </a:extLst>
          </p:cNvPr>
          <p:cNvPicPr>
            <a:picLocks noGrp="1" noChangeAspect="1"/>
          </p:cNvPicPr>
          <p:nvPr>
            <p:ph type="pic" sz="quarter" idx="42"/>
          </p:nvPr>
        </p:nvPicPr>
        <p:blipFill>
          <a:blip r:embed="rId6">
            <a:extLst>
              <a:ext uri="{28A0092B-C50C-407E-A947-70E740481C1C}">
                <a14:useLocalDpi xmlns:a14="http://schemas.microsoft.com/office/drawing/2010/main" val="0"/>
              </a:ext>
            </a:extLst>
          </a:blip>
          <a:srcRect/>
          <a:stretch>
            <a:fillRect/>
          </a:stretch>
        </p:blipFill>
        <p:spPr>
          <a:xfrm>
            <a:off x="8982075" y="2117725"/>
            <a:ext cx="900113" cy="900113"/>
          </a:xfrm>
        </p:spPr>
      </p:pic>
      <p:sp>
        <p:nvSpPr>
          <p:cNvPr id="51" name="Text Placeholder 50">
            <a:extLst>
              <a:ext uri="{FF2B5EF4-FFF2-40B4-BE49-F238E27FC236}">
                <a16:creationId xmlns:a16="http://schemas.microsoft.com/office/drawing/2014/main" id="{44583BC8-762F-2E3A-F964-8512FC21265E}"/>
              </a:ext>
            </a:extLst>
          </p:cNvPr>
          <p:cNvSpPr>
            <a:spLocks noGrp="1"/>
          </p:cNvSpPr>
          <p:nvPr>
            <p:ph type="body" sz="quarter" idx="44"/>
          </p:nvPr>
        </p:nvSpPr>
        <p:spPr>
          <a:xfrm>
            <a:off x="8981447" y="3158832"/>
            <a:ext cx="2268000" cy="270168"/>
          </a:xfrm>
        </p:spPr>
        <p:txBody>
          <a:bodyPr/>
          <a:lstStyle/>
          <a:p>
            <a:r>
              <a:rPr lang="en-GB"/>
              <a:t>Ricardo Horiuchi</a:t>
            </a:r>
          </a:p>
        </p:txBody>
      </p:sp>
      <p:sp>
        <p:nvSpPr>
          <p:cNvPr id="64" name="Text Placeholder 63">
            <a:extLst>
              <a:ext uri="{FF2B5EF4-FFF2-40B4-BE49-F238E27FC236}">
                <a16:creationId xmlns:a16="http://schemas.microsoft.com/office/drawing/2014/main" id="{33854BEB-D8B9-7F8F-4B2D-71A58A3DD05C}"/>
              </a:ext>
            </a:extLst>
          </p:cNvPr>
          <p:cNvSpPr>
            <a:spLocks noGrp="1"/>
          </p:cNvSpPr>
          <p:nvPr>
            <p:ph type="body" sz="quarter" idx="57"/>
          </p:nvPr>
        </p:nvSpPr>
        <p:spPr>
          <a:xfrm>
            <a:off x="550863" y="3617961"/>
            <a:ext cx="2268000" cy="509119"/>
          </a:xfrm>
        </p:spPr>
        <p:txBody>
          <a:bodyPr/>
          <a:lstStyle/>
          <a:p>
            <a:endParaRPr lang="en-GB"/>
          </a:p>
          <a:p>
            <a:r>
              <a:rPr lang="en-GB"/>
              <a:t>Vice President Solution Consulting </a:t>
            </a:r>
          </a:p>
          <a:p>
            <a:r>
              <a:rPr lang="en-GB"/>
              <a:t>Moderator</a:t>
            </a:r>
          </a:p>
        </p:txBody>
      </p:sp>
      <p:sp>
        <p:nvSpPr>
          <p:cNvPr id="65" name="Text Placeholder 64">
            <a:extLst>
              <a:ext uri="{FF2B5EF4-FFF2-40B4-BE49-F238E27FC236}">
                <a16:creationId xmlns:a16="http://schemas.microsoft.com/office/drawing/2014/main" id="{99B3154B-40B2-AFAC-6AA1-1713709C7631}"/>
              </a:ext>
            </a:extLst>
          </p:cNvPr>
          <p:cNvSpPr>
            <a:spLocks noGrp="1"/>
          </p:cNvSpPr>
          <p:nvPr>
            <p:ph type="body" sz="quarter" idx="58"/>
          </p:nvPr>
        </p:nvSpPr>
        <p:spPr>
          <a:xfrm>
            <a:off x="3359151" y="3489803"/>
            <a:ext cx="2268000" cy="243704"/>
          </a:xfrm>
        </p:spPr>
        <p:txBody>
          <a:bodyPr/>
          <a:lstStyle/>
          <a:p>
            <a:r>
              <a:rPr lang="en-GB"/>
              <a:t>Assoc. Director, Patent Analytics</a:t>
            </a:r>
          </a:p>
        </p:txBody>
      </p:sp>
      <p:sp>
        <p:nvSpPr>
          <p:cNvPr id="66" name="Text Placeholder 65">
            <a:extLst>
              <a:ext uri="{FF2B5EF4-FFF2-40B4-BE49-F238E27FC236}">
                <a16:creationId xmlns:a16="http://schemas.microsoft.com/office/drawing/2014/main" id="{EBF7B167-1986-79A2-1D28-53AB4D7D2A57}"/>
              </a:ext>
            </a:extLst>
          </p:cNvPr>
          <p:cNvSpPr>
            <a:spLocks noGrp="1"/>
          </p:cNvSpPr>
          <p:nvPr>
            <p:ph type="body" sz="quarter" idx="59"/>
          </p:nvPr>
        </p:nvSpPr>
        <p:spPr>
          <a:xfrm>
            <a:off x="6167438" y="3489803"/>
            <a:ext cx="2268000" cy="243704"/>
          </a:xfrm>
        </p:spPr>
        <p:txBody>
          <a:bodyPr/>
          <a:lstStyle/>
          <a:p>
            <a:r>
              <a:rPr lang="en-GB"/>
              <a:t>Sr. Solution Consultant</a:t>
            </a:r>
          </a:p>
        </p:txBody>
      </p:sp>
      <p:sp>
        <p:nvSpPr>
          <p:cNvPr id="67" name="Text Placeholder 66">
            <a:extLst>
              <a:ext uri="{FF2B5EF4-FFF2-40B4-BE49-F238E27FC236}">
                <a16:creationId xmlns:a16="http://schemas.microsoft.com/office/drawing/2014/main" id="{389F8F5D-8AB2-D00C-0869-26DA0D95104E}"/>
              </a:ext>
            </a:extLst>
          </p:cNvPr>
          <p:cNvSpPr>
            <a:spLocks noGrp="1"/>
          </p:cNvSpPr>
          <p:nvPr>
            <p:ph type="body" sz="quarter" idx="60"/>
          </p:nvPr>
        </p:nvSpPr>
        <p:spPr>
          <a:xfrm>
            <a:off x="8981447" y="3489803"/>
            <a:ext cx="2268000" cy="243704"/>
          </a:xfrm>
        </p:spPr>
        <p:txBody>
          <a:bodyPr/>
          <a:lstStyle/>
          <a:p>
            <a:r>
              <a:rPr lang="en-GB"/>
              <a:t>Sr. Solution Consultant</a:t>
            </a:r>
          </a:p>
        </p:txBody>
      </p:sp>
    </p:spTree>
    <p:extLst>
      <p:ext uri="{BB962C8B-B14F-4D97-AF65-F5344CB8AC3E}">
        <p14:creationId xmlns:p14="http://schemas.microsoft.com/office/powerpoint/2010/main" val="251809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3A27E87-A1E4-6FB9-3DE4-F218CDB652C0}"/>
              </a:ext>
            </a:extLst>
          </p:cNvPr>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11096" r="11096"/>
          <a:stretch/>
        </p:blipFill>
        <p:spPr>
          <a:xfrm>
            <a:off x="4167051" y="0"/>
            <a:ext cx="8009212" cy="6858000"/>
          </a:xfrm>
        </p:spPr>
      </p:pic>
      <p:sp>
        <p:nvSpPr>
          <p:cNvPr id="3" name="Title 2">
            <a:extLst>
              <a:ext uri="{FF2B5EF4-FFF2-40B4-BE49-F238E27FC236}">
                <a16:creationId xmlns:a16="http://schemas.microsoft.com/office/drawing/2014/main" id="{2F1DD948-6F02-451F-B1C2-B6533F8FE791}"/>
              </a:ext>
            </a:extLst>
          </p:cNvPr>
          <p:cNvSpPr>
            <a:spLocks noGrp="1"/>
          </p:cNvSpPr>
          <p:nvPr>
            <p:ph type="title"/>
          </p:nvPr>
        </p:nvSpPr>
        <p:spPr>
          <a:xfrm>
            <a:off x="472487" y="1439982"/>
            <a:ext cx="3211511" cy="251885"/>
          </a:xfrm>
        </p:spPr>
        <p:txBody>
          <a:bodyPr/>
          <a:lstStyle/>
          <a:p>
            <a:r>
              <a:rPr lang="en-US" sz="2800" b="1" dirty="0">
                <a:solidFill>
                  <a:schemeClr val="accent1"/>
                </a:solidFill>
                <a:latin typeface="+mn-lt"/>
                <a:ea typeface="+mj-lt"/>
                <a:cs typeface="+mj-lt"/>
              </a:rPr>
              <a:t>Question 5</a:t>
            </a:r>
            <a:br>
              <a:rPr lang="en-US" sz="2800" b="1" dirty="0">
                <a:solidFill>
                  <a:schemeClr val="accent1"/>
                </a:solidFill>
                <a:latin typeface="+mn-lt"/>
                <a:ea typeface="+mj-lt"/>
                <a:cs typeface="+mj-lt"/>
              </a:rPr>
            </a:br>
            <a:br>
              <a:rPr lang="en-US" sz="2800" dirty="0">
                <a:solidFill>
                  <a:schemeClr val="bg1"/>
                </a:solidFill>
                <a:latin typeface="+mn-lt"/>
                <a:ea typeface="+mj-lt"/>
                <a:cs typeface="+mj-lt"/>
              </a:rPr>
            </a:br>
            <a:r>
              <a:rPr lang="en-US" sz="2800" dirty="0">
                <a:solidFill>
                  <a:schemeClr val="bg1"/>
                </a:solidFill>
                <a:latin typeface="+mn-lt"/>
                <a:ea typeface="+mj-lt"/>
                <a:cs typeface="+mj-lt"/>
              </a:rPr>
              <a:t>What companies may be attempting to circumvent our patent rights, and how should we respond?</a:t>
            </a:r>
            <a:br>
              <a:rPr lang="en-US" sz="2000" dirty="0">
                <a:solidFill>
                  <a:schemeClr val="bg1"/>
                </a:solidFill>
                <a:cs typeface="Calibri"/>
              </a:rPr>
            </a:br>
            <a:endParaRPr lang="en-US" sz="2800" dirty="0">
              <a:solidFill>
                <a:schemeClr val="bg1"/>
              </a:solidFill>
              <a:latin typeface="+mn-lt"/>
              <a:cs typeface="Calibri"/>
            </a:endParaRPr>
          </a:p>
        </p:txBody>
      </p:sp>
      <p:sp>
        <p:nvSpPr>
          <p:cNvPr id="4" name="Footer Placeholder 3">
            <a:extLst>
              <a:ext uri="{FF2B5EF4-FFF2-40B4-BE49-F238E27FC236}">
                <a16:creationId xmlns:a16="http://schemas.microsoft.com/office/drawing/2014/main" id="{771EC407-6FD1-5ACA-81FE-B34FAA589545}"/>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057C1EED-B1ED-2519-B5E2-C384BC0581B0}"/>
              </a:ext>
            </a:extLst>
          </p:cNvPr>
          <p:cNvSpPr>
            <a:spLocks noGrp="1"/>
          </p:cNvSpPr>
          <p:nvPr>
            <p:ph type="sldNum" sz="quarter" idx="11"/>
          </p:nvPr>
        </p:nvSpPr>
        <p:spPr/>
        <p:txBody>
          <a:bodyPr/>
          <a:lstStyle/>
          <a:p>
            <a:fld id="{F59CD943-D024-467A-B36E-F11E1285ED75}" type="slidenum">
              <a:rPr lang="en-GB" smtClean="0"/>
              <a:pPr/>
              <a:t>20</a:t>
            </a:fld>
            <a:endParaRPr lang="en-GB"/>
          </a:p>
        </p:txBody>
      </p:sp>
    </p:spTree>
    <p:extLst>
      <p:ext uri="{BB962C8B-B14F-4D97-AF65-F5344CB8AC3E}">
        <p14:creationId xmlns:p14="http://schemas.microsoft.com/office/powerpoint/2010/main" val="407341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10C7A62-3DA9-42B7-F2D4-5BB85DB791BB}"/>
              </a:ext>
            </a:extLst>
          </p:cNvPr>
          <p:cNvPicPr>
            <a:picLocks noChangeAspect="1"/>
          </p:cNvPicPr>
          <p:nvPr/>
        </p:nvPicPr>
        <p:blipFill>
          <a:blip r:embed="rId3"/>
          <a:stretch>
            <a:fillRect/>
          </a:stretch>
        </p:blipFill>
        <p:spPr>
          <a:xfrm>
            <a:off x="150099" y="2001723"/>
            <a:ext cx="7519189" cy="3072043"/>
          </a:xfrm>
          <a:prstGeom prst="rect">
            <a:avLst/>
          </a:prstGeom>
        </p:spPr>
      </p:pic>
      <p:sp>
        <p:nvSpPr>
          <p:cNvPr id="2" name="Title 1">
            <a:extLst>
              <a:ext uri="{FF2B5EF4-FFF2-40B4-BE49-F238E27FC236}">
                <a16:creationId xmlns:a16="http://schemas.microsoft.com/office/drawing/2014/main" id="{862CBE4E-5B86-4865-E511-00E3017D49C2}"/>
              </a:ext>
            </a:extLst>
          </p:cNvPr>
          <p:cNvSpPr>
            <a:spLocks noGrp="1"/>
          </p:cNvSpPr>
          <p:nvPr>
            <p:ph type="title"/>
          </p:nvPr>
        </p:nvSpPr>
        <p:spPr/>
        <p:txBody>
          <a:bodyPr/>
          <a:lstStyle/>
          <a:p>
            <a:r>
              <a:rPr lang="en-US" b="1" dirty="0">
                <a:solidFill>
                  <a:schemeClr val="tx1"/>
                </a:solidFill>
                <a:ea typeface="+mj-lt"/>
                <a:cs typeface="+mj-lt"/>
              </a:rPr>
              <a:t>Question 5</a:t>
            </a:r>
            <a:r>
              <a:rPr lang="en-US" sz="2400" b="1" dirty="0">
                <a:solidFill>
                  <a:schemeClr val="tx1"/>
                </a:solidFill>
                <a:ea typeface="+mj-lt"/>
                <a:cs typeface="+mj-lt"/>
              </a:rPr>
              <a:t>: </a:t>
            </a:r>
            <a:br>
              <a:rPr lang="en-US" sz="2400" b="1" dirty="0">
                <a:solidFill>
                  <a:schemeClr val="tx1"/>
                </a:solidFill>
                <a:ea typeface="+mj-lt"/>
                <a:cs typeface="+mj-lt"/>
              </a:rPr>
            </a:br>
            <a:r>
              <a:rPr lang="en-US" sz="2400" dirty="0">
                <a:solidFill>
                  <a:schemeClr val="tx1"/>
                </a:solidFill>
                <a:latin typeface="+mn-lt"/>
                <a:ea typeface="+mj-lt"/>
                <a:cs typeface="+mj-lt"/>
              </a:rPr>
              <a:t>What</a:t>
            </a:r>
            <a:r>
              <a:rPr lang="en-US" dirty="0">
                <a:solidFill>
                  <a:schemeClr val="tx1"/>
                </a:solidFill>
                <a:latin typeface="+mn-lt"/>
                <a:ea typeface="+mj-lt"/>
                <a:cs typeface="+mj-lt"/>
              </a:rPr>
              <a:t> companies may be attempting to circumvent our patent rights, and how should we respond? </a:t>
            </a:r>
            <a:br>
              <a:rPr lang="en-US" dirty="0">
                <a:solidFill>
                  <a:schemeClr val="tx1"/>
                </a:solidFill>
                <a:latin typeface="+mn-lt"/>
                <a:cs typeface="Calibri"/>
              </a:rPr>
            </a:br>
            <a:br>
              <a:rPr lang="en-US" dirty="0">
                <a:solidFill>
                  <a:schemeClr val="tx1"/>
                </a:solidFill>
                <a:latin typeface="+mn-lt"/>
                <a:cs typeface="Calibri"/>
              </a:rPr>
            </a:br>
            <a:br>
              <a:rPr lang="en-US" dirty="0">
                <a:solidFill>
                  <a:schemeClr val="tx1"/>
                </a:solidFill>
                <a:cs typeface="Calibri"/>
              </a:rPr>
            </a:br>
            <a:br>
              <a:rPr lang="en-US" dirty="0">
                <a:solidFill>
                  <a:schemeClr val="tx1"/>
                </a:solidFill>
                <a:cs typeface="Calibri"/>
              </a:rPr>
            </a:br>
            <a:endParaRPr lang="en-US" dirty="0">
              <a:solidFill>
                <a:schemeClr val="tx1"/>
              </a:solidFill>
            </a:endParaRPr>
          </a:p>
        </p:txBody>
      </p:sp>
      <p:sp>
        <p:nvSpPr>
          <p:cNvPr id="3" name="Footer Placeholder 2">
            <a:extLst>
              <a:ext uri="{FF2B5EF4-FFF2-40B4-BE49-F238E27FC236}">
                <a16:creationId xmlns:a16="http://schemas.microsoft.com/office/drawing/2014/main" id="{FE199D63-689F-300F-8991-F5F0663CFCBA}"/>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3685F3FB-8214-D3DD-826F-5878CD05C160}"/>
              </a:ext>
            </a:extLst>
          </p:cNvPr>
          <p:cNvSpPr>
            <a:spLocks noGrp="1"/>
          </p:cNvSpPr>
          <p:nvPr>
            <p:ph type="sldNum" sz="quarter" idx="11"/>
          </p:nvPr>
        </p:nvSpPr>
        <p:spPr/>
        <p:txBody>
          <a:bodyPr/>
          <a:lstStyle/>
          <a:p>
            <a:fld id="{F59CD943-D024-467A-B36E-F11E1285ED75}" type="slidenum">
              <a:rPr lang="en-GB" smtClean="0"/>
              <a:pPr/>
              <a:t>21</a:t>
            </a:fld>
            <a:endParaRPr lang="en-GB"/>
          </a:p>
        </p:txBody>
      </p:sp>
      <p:sp>
        <p:nvSpPr>
          <p:cNvPr id="6" name="TextBox 5">
            <a:extLst>
              <a:ext uri="{FF2B5EF4-FFF2-40B4-BE49-F238E27FC236}">
                <a16:creationId xmlns:a16="http://schemas.microsoft.com/office/drawing/2014/main" id="{CE7C69E0-FA68-2C4F-B911-051AC1BF246B}"/>
              </a:ext>
            </a:extLst>
          </p:cNvPr>
          <p:cNvSpPr txBox="1"/>
          <p:nvPr/>
        </p:nvSpPr>
        <p:spPr>
          <a:xfrm>
            <a:off x="10181492" y="-263769"/>
            <a:ext cx="0" cy="0"/>
          </a:xfrm>
          <a:prstGeom prst="rect">
            <a:avLst/>
          </a:prstGeom>
          <a:solidFill>
            <a:schemeClr val="bg1"/>
          </a:solidFill>
          <a:ln>
            <a:solidFill>
              <a:schemeClr val="accent2"/>
            </a:solidFill>
          </a:ln>
        </p:spPr>
        <p:txBody>
          <a:bodyPr wrap="none" rtlCol="0">
            <a:noAutofit/>
          </a:bodyPr>
          <a:lstStyle/>
          <a:p>
            <a:pPr algn="l"/>
            <a:endParaRPr lang="en-US"/>
          </a:p>
        </p:txBody>
      </p:sp>
      <p:sp>
        <p:nvSpPr>
          <p:cNvPr id="10" name="TextBox 9">
            <a:extLst>
              <a:ext uri="{FF2B5EF4-FFF2-40B4-BE49-F238E27FC236}">
                <a16:creationId xmlns:a16="http://schemas.microsoft.com/office/drawing/2014/main" id="{C21FB6B6-FA13-9641-9CC7-1CDB20CD9243}"/>
              </a:ext>
            </a:extLst>
          </p:cNvPr>
          <p:cNvSpPr txBox="1"/>
          <p:nvPr/>
        </p:nvSpPr>
        <p:spPr>
          <a:xfrm>
            <a:off x="7943430" y="2001691"/>
            <a:ext cx="3879367" cy="3068276"/>
          </a:xfrm>
          <a:prstGeom prst="rect">
            <a:avLst/>
          </a:prstGeom>
          <a:noFill/>
          <a:effectLst>
            <a:softEdge rad="0"/>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88750"/>
              </a:lnSpc>
              <a:buFont typeface="Arial" panose="020B0604020202020204" pitchFamily="34" charset="0"/>
              <a:buChar char="•"/>
            </a:pPr>
            <a:r>
              <a:rPr lang="en-US" sz="1600" b="1" dirty="0">
                <a:ea typeface="Calibri"/>
                <a:cs typeface="Calibri"/>
              </a:rPr>
              <a:t>Forward citation expansion: </a:t>
            </a:r>
            <a:br>
              <a:rPr lang="en-US" sz="1600" dirty="0">
                <a:ea typeface="Calibri"/>
                <a:cs typeface="Calibri"/>
              </a:rPr>
            </a:br>
            <a:r>
              <a:rPr lang="en-US" sz="1600" dirty="0">
                <a:ea typeface="Calibri"/>
                <a:cs typeface="Calibri"/>
              </a:rPr>
              <a:t>Identify companies of potential concern</a:t>
            </a:r>
          </a:p>
          <a:p>
            <a:pPr>
              <a:lnSpc>
                <a:spcPct val="88750"/>
              </a:lnSpc>
            </a:pPr>
            <a:endParaRPr lang="en-US" sz="1600" dirty="0">
              <a:ea typeface="Calibri"/>
              <a:cs typeface="Calibri"/>
            </a:endParaRPr>
          </a:p>
          <a:p>
            <a:pPr marL="342900" indent="-342900">
              <a:lnSpc>
                <a:spcPct val="88750"/>
              </a:lnSpc>
              <a:buFont typeface="Arial"/>
              <a:buChar char="•"/>
            </a:pPr>
            <a:r>
              <a:rPr lang="en-US" sz="1600" b="1" dirty="0">
                <a:ea typeface="Calibri"/>
                <a:cs typeface="Calibri"/>
              </a:rPr>
              <a:t>Bubble market map: </a:t>
            </a:r>
            <a:br>
              <a:rPr lang="en-US" sz="1600" dirty="0">
                <a:ea typeface="Calibri"/>
                <a:cs typeface="Calibri"/>
              </a:rPr>
            </a:br>
            <a:r>
              <a:rPr lang="en-US" sz="1600" dirty="0">
                <a:ea typeface="Calibri"/>
                <a:cs typeface="Calibri"/>
              </a:rPr>
              <a:t>Prioritize companies based on resources, litigation activity and size and strength of patent portfolios </a:t>
            </a:r>
          </a:p>
          <a:p>
            <a:pPr marL="342900" indent="-342900">
              <a:lnSpc>
                <a:spcPct val="88750"/>
              </a:lnSpc>
              <a:buFont typeface="Arial"/>
              <a:buChar char="•"/>
            </a:pPr>
            <a:endParaRPr lang="en-US" sz="1600" b="1" dirty="0">
              <a:ea typeface="Calibri"/>
              <a:cs typeface="Calibri"/>
            </a:endParaRPr>
          </a:p>
          <a:p>
            <a:pPr marL="342900" indent="-342900">
              <a:lnSpc>
                <a:spcPct val="88750"/>
              </a:lnSpc>
              <a:buFont typeface="Arial"/>
              <a:buChar char="•"/>
            </a:pPr>
            <a:r>
              <a:rPr lang="en-US" sz="1600" b="1" dirty="0">
                <a:ea typeface="Calibri"/>
                <a:cs typeface="Calibri"/>
              </a:rPr>
              <a:t>Litigation history: </a:t>
            </a:r>
            <a:br>
              <a:rPr lang="en-US" sz="1600" dirty="0">
                <a:ea typeface="Calibri"/>
                <a:cs typeface="Calibri"/>
              </a:rPr>
            </a:br>
            <a:r>
              <a:rPr lang="en-US" sz="1600" dirty="0">
                <a:ea typeface="Calibri"/>
                <a:cs typeface="Calibri"/>
              </a:rPr>
              <a:t>Potential partner or licensing candidate, or more likely to counter-assert </a:t>
            </a:r>
          </a:p>
          <a:p>
            <a:pPr marL="342900" indent="-342900">
              <a:lnSpc>
                <a:spcPct val="88750"/>
              </a:lnSpc>
              <a:buFont typeface="Arial"/>
              <a:buChar char="•"/>
            </a:pPr>
            <a:endParaRPr lang="en-US" sz="1600" b="1" dirty="0">
              <a:ea typeface="Calibri"/>
              <a:cs typeface="Calibri"/>
            </a:endParaRPr>
          </a:p>
        </p:txBody>
      </p:sp>
      <p:sp>
        <p:nvSpPr>
          <p:cNvPr id="13" name="TextBox 12">
            <a:extLst>
              <a:ext uri="{FF2B5EF4-FFF2-40B4-BE49-F238E27FC236}">
                <a16:creationId xmlns:a16="http://schemas.microsoft.com/office/drawing/2014/main" id="{92DF81EB-A521-E799-1F91-2F363473517D}"/>
              </a:ext>
            </a:extLst>
          </p:cNvPr>
          <p:cNvSpPr txBox="1"/>
          <p:nvPr/>
        </p:nvSpPr>
        <p:spPr>
          <a:xfrm>
            <a:off x="5890593" y="1939316"/>
            <a:ext cx="984250" cy="646331"/>
          </a:xfrm>
          <a:prstGeom prst="rect">
            <a:avLst/>
          </a:prstGeom>
          <a:noFill/>
          <a:ln>
            <a:noFill/>
          </a:ln>
        </p:spPr>
        <p:txBody>
          <a:bodyPr wrap="square">
            <a:spAutoFit/>
          </a:bodyPr>
          <a:lstStyle/>
          <a:p>
            <a:r>
              <a:rPr lang="en-US" sz="3600" b="1">
                <a:solidFill>
                  <a:srgbClr val="000000"/>
                </a:solidFill>
                <a:ea typeface="+mj-lt"/>
                <a:cs typeface="+mj-lt"/>
              </a:rPr>
              <a:t>1</a:t>
            </a:r>
            <a:endParaRPr lang="pt-BR" sz="3600">
              <a:solidFill>
                <a:srgbClr val="000000"/>
              </a:solidFill>
            </a:endParaRPr>
          </a:p>
        </p:txBody>
      </p:sp>
      <p:sp>
        <p:nvSpPr>
          <p:cNvPr id="14" name="TextBox 13">
            <a:extLst>
              <a:ext uri="{FF2B5EF4-FFF2-40B4-BE49-F238E27FC236}">
                <a16:creationId xmlns:a16="http://schemas.microsoft.com/office/drawing/2014/main" id="{0AADA85A-1DC6-B5DD-ACAE-9DB332D4CAB4}"/>
              </a:ext>
            </a:extLst>
          </p:cNvPr>
          <p:cNvSpPr txBox="1"/>
          <p:nvPr/>
        </p:nvSpPr>
        <p:spPr>
          <a:xfrm>
            <a:off x="5790258" y="4485906"/>
            <a:ext cx="984250" cy="646331"/>
          </a:xfrm>
          <a:prstGeom prst="rect">
            <a:avLst/>
          </a:prstGeom>
          <a:noFill/>
          <a:ln>
            <a:noFill/>
          </a:ln>
        </p:spPr>
        <p:txBody>
          <a:bodyPr wrap="square">
            <a:spAutoFit/>
          </a:bodyPr>
          <a:lstStyle/>
          <a:p>
            <a:r>
              <a:rPr lang="en-US" sz="3600" b="1">
                <a:solidFill>
                  <a:srgbClr val="000000"/>
                </a:solidFill>
                <a:ea typeface="+mj-lt"/>
                <a:cs typeface="+mj-lt"/>
              </a:rPr>
              <a:t>2</a:t>
            </a:r>
            <a:endParaRPr lang="pt-BR" sz="3600">
              <a:solidFill>
                <a:srgbClr val="000000"/>
              </a:solidFill>
            </a:endParaRPr>
          </a:p>
        </p:txBody>
      </p:sp>
      <p:sp>
        <p:nvSpPr>
          <p:cNvPr id="15" name="TextBox 14">
            <a:extLst>
              <a:ext uri="{FF2B5EF4-FFF2-40B4-BE49-F238E27FC236}">
                <a16:creationId xmlns:a16="http://schemas.microsoft.com/office/drawing/2014/main" id="{7D109729-F41F-3FC3-3420-6E4956471510}"/>
              </a:ext>
            </a:extLst>
          </p:cNvPr>
          <p:cNvSpPr txBox="1"/>
          <p:nvPr/>
        </p:nvSpPr>
        <p:spPr>
          <a:xfrm>
            <a:off x="300607" y="1964027"/>
            <a:ext cx="984250" cy="646331"/>
          </a:xfrm>
          <a:prstGeom prst="rect">
            <a:avLst/>
          </a:prstGeom>
          <a:noFill/>
          <a:ln>
            <a:noFill/>
          </a:ln>
        </p:spPr>
        <p:txBody>
          <a:bodyPr wrap="square">
            <a:spAutoFit/>
          </a:bodyPr>
          <a:lstStyle/>
          <a:p>
            <a:r>
              <a:rPr lang="en-US" sz="3600" b="1">
                <a:solidFill>
                  <a:srgbClr val="000000"/>
                </a:solidFill>
                <a:ea typeface="+mj-lt"/>
                <a:cs typeface="+mj-lt"/>
              </a:rPr>
              <a:t>3</a:t>
            </a:r>
            <a:endParaRPr lang="pt-BR" sz="3600">
              <a:solidFill>
                <a:srgbClr val="000000"/>
              </a:solidFill>
            </a:endParaRPr>
          </a:p>
        </p:txBody>
      </p:sp>
      <p:sp>
        <p:nvSpPr>
          <p:cNvPr id="16" name="TextBox 15">
            <a:extLst>
              <a:ext uri="{FF2B5EF4-FFF2-40B4-BE49-F238E27FC236}">
                <a16:creationId xmlns:a16="http://schemas.microsoft.com/office/drawing/2014/main" id="{74BD21E6-DA7E-6A77-6AF0-2B5117ED550A}"/>
              </a:ext>
            </a:extLst>
          </p:cNvPr>
          <p:cNvSpPr txBox="1"/>
          <p:nvPr/>
        </p:nvSpPr>
        <p:spPr>
          <a:xfrm>
            <a:off x="212548" y="4544378"/>
            <a:ext cx="984250" cy="646331"/>
          </a:xfrm>
          <a:prstGeom prst="rect">
            <a:avLst/>
          </a:prstGeom>
          <a:noFill/>
          <a:ln>
            <a:noFill/>
          </a:ln>
        </p:spPr>
        <p:txBody>
          <a:bodyPr wrap="square">
            <a:spAutoFit/>
          </a:bodyPr>
          <a:lstStyle/>
          <a:p>
            <a:r>
              <a:rPr lang="en-US" sz="3600" b="1">
                <a:solidFill>
                  <a:srgbClr val="000000"/>
                </a:solidFill>
                <a:ea typeface="+mj-lt"/>
                <a:cs typeface="+mj-lt"/>
              </a:rPr>
              <a:t>4</a:t>
            </a:r>
            <a:endParaRPr lang="pt-BR" sz="3600">
              <a:solidFill>
                <a:srgbClr val="000000"/>
              </a:solidFill>
            </a:endParaRPr>
          </a:p>
        </p:txBody>
      </p:sp>
      <p:cxnSp>
        <p:nvCxnSpPr>
          <p:cNvPr id="8" name="Straight Arrow Connector 7">
            <a:extLst>
              <a:ext uri="{FF2B5EF4-FFF2-40B4-BE49-F238E27FC236}">
                <a16:creationId xmlns:a16="http://schemas.microsoft.com/office/drawing/2014/main" id="{3285F401-438A-69B6-8DFA-21D9950B5BCB}"/>
              </a:ext>
            </a:extLst>
          </p:cNvPr>
          <p:cNvCxnSpPr/>
          <p:nvPr/>
        </p:nvCxnSpPr>
        <p:spPr>
          <a:xfrm>
            <a:off x="4823683" y="2447798"/>
            <a:ext cx="355600" cy="325120"/>
          </a:xfrm>
          <a:prstGeom prst="straightConnector1">
            <a:avLst/>
          </a:prstGeom>
          <a:ln w="76200">
            <a:solidFill>
              <a:srgbClr val="B175E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4A7CDD-4F1E-3CEE-5B85-F251450426B3}"/>
              </a:ext>
            </a:extLst>
          </p:cNvPr>
          <p:cNvCxnSpPr/>
          <p:nvPr/>
        </p:nvCxnSpPr>
        <p:spPr>
          <a:xfrm flipH="1">
            <a:off x="4384194" y="3690618"/>
            <a:ext cx="499622" cy="364998"/>
          </a:xfrm>
          <a:prstGeom prst="straightConnector1">
            <a:avLst/>
          </a:prstGeom>
          <a:ln w="76200">
            <a:solidFill>
              <a:srgbClr val="5E33BF"/>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331FFA-6FFA-FDBF-6F1E-F4E25A858648}"/>
              </a:ext>
            </a:extLst>
          </p:cNvPr>
          <p:cNvSpPr txBox="1"/>
          <p:nvPr/>
        </p:nvSpPr>
        <p:spPr>
          <a:xfrm rot="16200000">
            <a:off x="-1955395" y="2634419"/>
            <a:ext cx="4244742" cy="276999"/>
          </a:xfrm>
          <a:prstGeom prst="rect">
            <a:avLst/>
          </a:prstGeom>
          <a:solidFill>
            <a:schemeClr val="bg1"/>
          </a:solidFill>
          <a:ln>
            <a:noFill/>
          </a:ln>
        </p:spPr>
        <p:txBody>
          <a:bodyPr wrap="square">
            <a:spAutoFit/>
          </a:bodyPr>
          <a:lstStyle/>
          <a:p>
            <a:r>
              <a:rPr lang="en-US" sz="1200">
                <a:solidFill>
                  <a:schemeClr val="tx1"/>
                </a:solidFill>
                <a:ea typeface="+mj-lt"/>
                <a:cs typeface="+mj-lt"/>
              </a:rPr>
              <a:t>Resources (% Revenue + % Locations + Litigation)</a:t>
            </a:r>
            <a:endParaRPr lang="pt-BR" sz="1200"/>
          </a:p>
        </p:txBody>
      </p:sp>
      <p:sp>
        <p:nvSpPr>
          <p:cNvPr id="9" name="TextBox 8">
            <a:extLst>
              <a:ext uri="{FF2B5EF4-FFF2-40B4-BE49-F238E27FC236}">
                <a16:creationId xmlns:a16="http://schemas.microsoft.com/office/drawing/2014/main" id="{039954DA-1D39-B242-3F5E-343CFA41EB46}"/>
              </a:ext>
            </a:extLst>
          </p:cNvPr>
          <p:cNvSpPr txBox="1"/>
          <p:nvPr/>
        </p:nvSpPr>
        <p:spPr>
          <a:xfrm>
            <a:off x="1484705" y="4896351"/>
            <a:ext cx="4244742" cy="276999"/>
          </a:xfrm>
          <a:prstGeom prst="rect">
            <a:avLst/>
          </a:prstGeom>
          <a:solidFill>
            <a:schemeClr val="bg1"/>
          </a:solidFill>
          <a:ln>
            <a:noFill/>
          </a:ln>
        </p:spPr>
        <p:txBody>
          <a:bodyPr wrap="square">
            <a:spAutoFit/>
          </a:bodyPr>
          <a:lstStyle/>
          <a:p>
            <a:r>
              <a:rPr lang="en-US" sz="1200">
                <a:solidFill>
                  <a:schemeClr val="tx1"/>
                </a:solidFill>
                <a:ea typeface="+mj-lt"/>
                <a:cs typeface="+mj-lt"/>
              </a:rPr>
              <a:t>Vision (% Patents + % Classification + Citations)</a:t>
            </a:r>
            <a:endParaRPr lang="pt-BR" sz="1200"/>
          </a:p>
        </p:txBody>
      </p:sp>
      <p:pic>
        <p:nvPicPr>
          <p:cNvPr id="11" name="Picture 10">
            <a:extLst>
              <a:ext uri="{FF2B5EF4-FFF2-40B4-BE49-F238E27FC236}">
                <a16:creationId xmlns:a16="http://schemas.microsoft.com/office/drawing/2014/main" id="{58551510-322B-921F-A0A7-CA49FE08FB06}"/>
              </a:ext>
            </a:extLst>
          </p:cNvPr>
          <p:cNvPicPr>
            <a:picLocks noChangeAspect="1"/>
          </p:cNvPicPr>
          <p:nvPr/>
        </p:nvPicPr>
        <p:blipFill rotWithShape="1">
          <a:blip r:embed="rId3"/>
          <a:srcRect l="80427" t="7096"/>
          <a:stretch/>
        </p:blipFill>
        <p:spPr>
          <a:xfrm>
            <a:off x="6171215" y="1939316"/>
            <a:ext cx="1683008" cy="3263889"/>
          </a:xfrm>
          <a:prstGeom prst="rect">
            <a:avLst/>
          </a:prstGeom>
        </p:spPr>
      </p:pic>
    </p:spTree>
    <p:extLst>
      <p:ext uri="{BB962C8B-B14F-4D97-AF65-F5344CB8AC3E}">
        <p14:creationId xmlns:p14="http://schemas.microsoft.com/office/powerpoint/2010/main" val="2071760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4096-A079-E377-7076-B7E79B289E80}"/>
              </a:ext>
            </a:extLst>
          </p:cNvPr>
          <p:cNvSpPr>
            <a:spLocks noGrp="1"/>
          </p:cNvSpPr>
          <p:nvPr>
            <p:ph type="title"/>
          </p:nvPr>
        </p:nvSpPr>
        <p:spPr/>
        <p:txBody>
          <a:bodyPr/>
          <a:lstStyle/>
          <a:p>
            <a:r>
              <a:rPr lang="en-US"/>
              <a:t>Key takeaways</a:t>
            </a:r>
          </a:p>
        </p:txBody>
      </p:sp>
      <p:sp>
        <p:nvSpPr>
          <p:cNvPr id="3" name="Footer Placeholder 2">
            <a:extLst>
              <a:ext uri="{FF2B5EF4-FFF2-40B4-BE49-F238E27FC236}">
                <a16:creationId xmlns:a16="http://schemas.microsoft.com/office/drawing/2014/main" id="{ED29730C-A1F9-75C9-9D48-6749BEBD2E62}"/>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196F9EC9-82A1-AEEF-7101-F2872FF78E70}"/>
              </a:ext>
            </a:extLst>
          </p:cNvPr>
          <p:cNvSpPr>
            <a:spLocks noGrp="1"/>
          </p:cNvSpPr>
          <p:nvPr>
            <p:ph type="sldNum" sz="quarter" idx="11"/>
          </p:nvPr>
        </p:nvSpPr>
        <p:spPr/>
        <p:txBody>
          <a:bodyPr/>
          <a:lstStyle/>
          <a:p>
            <a:fld id="{F59CD943-D024-467A-B36E-F11E1285ED75}" type="slidenum">
              <a:rPr lang="en-GB" smtClean="0"/>
              <a:pPr/>
              <a:t>22</a:t>
            </a:fld>
            <a:endParaRPr lang="en-GB"/>
          </a:p>
        </p:txBody>
      </p:sp>
      <p:sp>
        <p:nvSpPr>
          <p:cNvPr id="6" name="Text Placeholder 5">
            <a:extLst>
              <a:ext uri="{FF2B5EF4-FFF2-40B4-BE49-F238E27FC236}">
                <a16:creationId xmlns:a16="http://schemas.microsoft.com/office/drawing/2014/main" id="{9E728337-5299-A0BF-9706-703479D9A67B}"/>
              </a:ext>
            </a:extLst>
          </p:cNvPr>
          <p:cNvSpPr>
            <a:spLocks noGrp="1"/>
          </p:cNvSpPr>
          <p:nvPr>
            <p:ph type="body" sz="quarter" idx="14"/>
          </p:nvPr>
        </p:nvSpPr>
        <p:spPr>
          <a:xfrm>
            <a:off x="550864" y="1268412"/>
            <a:ext cx="8473495" cy="4321175"/>
          </a:xfrm>
        </p:spPr>
        <p:txBody>
          <a:bodyPr/>
          <a:lstStyle/>
          <a:p>
            <a:pPr marL="342900" indent="-342900">
              <a:lnSpc>
                <a:spcPct val="88750"/>
              </a:lnSpc>
              <a:buFont typeface="Arial" panose="020B0604020202020204" pitchFamily="34" charset="0"/>
              <a:buChar char="•"/>
            </a:pPr>
            <a:r>
              <a:rPr lang="en-GB" sz="1800" dirty="0">
                <a:solidFill>
                  <a:schemeClr val="bg1"/>
                </a:solidFill>
                <a:latin typeface="+mn-lt"/>
                <a:cs typeface="Calibri"/>
              </a:rPr>
              <a:t>Consider applying the Dynamic Model to combine analysis of age, strength and volume to help you </a:t>
            </a:r>
            <a:r>
              <a:rPr lang="en-GB" sz="1800" b="1" dirty="0">
                <a:solidFill>
                  <a:srgbClr val="B175E1"/>
                </a:solidFill>
                <a:latin typeface="+mn-lt"/>
                <a:cs typeface="Calibri"/>
              </a:rPr>
              <a:t>identify potential gaps or areas of concentration </a:t>
            </a:r>
          </a:p>
          <a:p>
            <a:pPr marL="342900" indent="-342900">
              <a:lnSpc>
                <a:spcPct val="88750"/>
              </a:lnSpc>
              <a:buFont typeface="Arial" panose="020B0604020202020204" pitchFamily="34" charset="0"/>
              <a:buChar char="•"/>
            </a:pPr>
            <a:endParaRPr lang="en-GB" sz="1800" dirty="0">
              <a:solidFill>
                <a:schemeClr val="bg1"/>
              </a:solidFill>
              <a:latin typeface="+mn-lt"/>
              <a:cs typeface="Calibri"/>
            </a:endParaRPr>
          </a:p>
          <a:p>
            <a:pPr marL="342900" indent="-342900">
              <a:lnSpc>
                <a:spcPct val="88750"/>
              </a:lnSpc>
              <a:buFont typeface="Arial" panose="020B0604020202020204" pitchFamily="34" charset="0"/>
              <a:buChar char="•"/>
            </a:pPr>
            <a:r>
              <a:rPr lang="en-GB" sz="1800" dirty="0">
                <a:solidFill>
                  <a:schemeClr val="bg1"/>
                </a:solidFill>
                <a:latin typeface="+mn-lt"/>
                <a:cs typeface="Calibri"/>
              </a:rPr>
              <a:t>Review new patents regularly using quantitative and strength prediction metrics to </a:t>
            </a:r>
            <a:r>
              <a:rPr lang="en-GB" sz="1800" b="1" dirty="0">
                <a:solidFill>
                  <a:srgbClr val="B175E1"/>
                </a:solidFill>
                <a:latin typeface="+mn-lt"/>
                <a:cs typeface="Calibri"/>
              </a:rPr>
              <a:t>manage long term maintenance expenses </a:t>
            </a:r>
          </a:p>
          <a:p>
            <a:pPr marL="342900" indent="-342900">
              <a:lnSpc>
                <a:spcPct val="88750"/>
              </a:lnSpc>
              <a:buFont typeface="Arial" panose="020B0604020202020204" pitchFamily="34" charset="0"/>
              <a:buChar char="•"/>
            </a:pPr>
            <a:endParaRPr lang="en-GB" sz="1800" dirty="0">
              <a:solidFill>
                <a:schemeClr val="bg1"/>
              </a:solidFill>
              <a:latin typeface="+mn-lt"/>
              <a:cs typeface="Calibri"/>
            </a:endParaRPr>
          </a:p>
          <a:p>
            <a:pPr marL="342900" indent="-342900">
              <a:lnSpc>
                <a:spcPct val="88750"/>
              </a:lnSpc>
              <a:buFont typeface="Arial" panose="020B0604020202020204" pitchFamily="34" charset="0"/>
              <a:buChar char="•"/>
            </a:pPr>
            <a:r>
              <a:rPr lang="en-GB" sz="1800" b="1" dirty="0">
                <a:solidFill>
                  <a:schemeClr val="accent2"/>
                </a:solidFill>
                <a:latin typeface="+mn-lt"/>
                <a:cs typeface="Calibri"/>
              </a:rPr>
              <a:t>Evaluate the strength of your protection by technology category </a:t>
            </a:r>
            <a:r>
              <a:rPr lang="en-GB" sz="1800" dirty="0">
                <a:solidFill>
                  <a:schemeClr val="bg1"/>
                </a:solidFill>
                <a:latin typeface="+mn-lt"/>
                <a:cs typeface="Calibri"/>
              </a:rPr>
              <a:t>to ensure filing activities are focused on your most strategically important technology categories </a:t>
            </a:r>
          </a:p>
          <a:p>
            <a:pPr marL="342900" indent="-342900">
              <a:lnSpc>
                <a:spcPct val="88750"/>
              </a:lnSpc>
              <a:buFont typeface="Arial" panose="020B0604020202020204" pitchFamily="34" charset="0"/>
              <a:buChar char="•"/>
            </a:pPr>
            <a:endParaRPr lang="en-GB" sz="1800" dirty="0">
              <a:solidFill>
                <a:schemeClr val="bg1"/>
              </a:solidFill>
              <a:latin typeface="+mn-lt"/>
              <a:cs typeface="Calibri"/>
            </a:endParaRPr>
          </a:p>
          <a:p>
            <a:pPr marL="342900" indent="-342900">
              <a:lnSpc>
                <a:spcPct val="88750"/>
              </a:lnSpc>
              <a:buFont typeface="Arial" panose="020B0604020202020204" pitchFamily="34" charset="0"/>
              <a:buChar char="•"/>
            </a:pPr>
            <a:r>
              <a:rPr lang="en-GB" sz="1800" b="1" dirty="0">
                <a:solidFill>
                  <a:srgbClr val="B175E1"/>
                </a:solidFill>
                <a:latin typeface="+mn-lt"/>
                <a:cs typeface="Calibri"/>
              </a:rPr>
              <a:t>Identify organizations of most concern </a:t>
            </a:r>
            <a:r>
              <a:rPr lang="en-GB" sz="1800" dirty="0">
                <a:solidFill>
                  <a:schemeClr val="bg1"/>
                </a:solidFill>
                <a:latin typeface="+mn-lt"/>
                <a:cs typeface="Calibri"/>
              </a:rPr>
              <a:t>with analysis that combines citations, company size and resources, and litigation history</a:t>
            </a:r>
          </a:p>
          <a:p>
            <a:pPr marL="0" indent="0">
              <a:lnSpc>
                <a:spcPct val="88750"/>
              </a:lnSpc>
              <a:buNone/>
            </a:pPr>
            <a:endParaRPr lang="en-GB" sz="1800" dirty="0">
              <a:solidFill>
                <a:schemeClr val="bg1"/>
              </a:solidFill>
              <a:latin typeface="+mn-lt"/>
              <a:cs typeface="Calibri"/>
            </a:endParaRPr>
          </a:p>
        </p:txBody>
      </p:sp>
    </p:spTree>
    <p:extLst>
      <p:ext uri="{BB962C8B-B14F-4D97-AF65-F5344CB8AC3E}">
        <p14:creationId xmlns:p14="http://schemas.microsoft.com/office/powerpoint/2010/main" val="43714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14FC25-C58F-3CD1-CE9C-296FB2109B31}"/>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0542D4A8-6A55-B4C1-5364-0045271BE17B}"/>
              </a:ext>
            </a:extLst>
          </p:cNvPr>
          <p:cNvSpPr>
            <a:spLocks noGrp="1"/>
          </p:cNvSpPr>
          <p:nvPr>
            <p:ph type="title"/>
          </p:nvPr>
        </p:nvSpPr>
        <p:spPr>
          <a:xfrm>
            <a:off x="550863" y="760713"/>
            <a:ext cx="10693823" cy="251885"/>
          </a:xfrm>
        </p:spPr>
        <p:txBody>
          <a:bodyPr/>
          <a:lstStyle/>
          <a:p>
            <a:r>
              <a:rPr lang="en-US" sz="3600"/>
              <a:t>Questions </a:t>
            </a:r>
          </a:p>
        </p:txBody>
      </p:sp>
      <p:sp>
        <p:nvSpPr>
          <p:cNvPr id="3" name="Footer Placeholder 2">
            <a:extLst>
              <a:ext uri="{FF2B5EF4-FFF2-40B4-BE49-F238E27FC236}">
                <a16:creationId xmlns:a16="http://schemas.microsoft.com/office/drawing/2014/main" id="{26648F2C-5262-4CA1-ECD3-3F1070A59093}"/>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 name="Text Placeholder 6">
            <a:extLst>
              <a:ext uri="{FF2B5EF4-FFF2-40B4-BE49-F238E27FC236}">
                <a16:creationId xmlns:a16="http://schemas.microsoft.com/office/drawing/2014/main" id="{5798B7E8-C888-1F74-02DF-2C1D7A606475}"/>
              </a:ext>
            </a:extLst>
          </p:cNvPr>
          <p:cNvSpPr>
            <a:spLocks noGrp="1"/>
          </p:cNvSpPr>
          <p:nvPr>
            <p:ph type="body" sz="quarter" idx="14"/>
          </p:nvPr>
        </p:nvSpPr>
        <p:spPr>
          <a:xfrm>
            <a:off x="550863" y="1500074"/>
            <a:ext cx="9768794" cy="1441450"/>
          </a:xfrm>
        </p:spPr>
        <p:txBody>
          <a:bodyPr/>
          <a:lstStyle/>
          <a:p>
            <a:pPr marL="0" indent="0">
              <a:spcBef>
                <a:spcPts val="0"/>
              </a:spcBef>
              <a:buNone/>
            </a:pPr>
            <a:r>
              <a:rPr lang="en-US" sz="2400" b="1" dirty="0"/>
              <a:t>Please type your question into the Q&amp;A box on your screen.</a:t>
            </a:r>
          </a:p>
          <a:p>
            <a:pPr marL="0" indent="0">
              <a:spcBef>
                <a:spcPts val="0"/>
              </a:spcBef>
              <a:buNone/>
            </a:pPr>
            <a:endParaRPr lang="en-US" sz="2000" dirty="0"/>
          </a:p>
          <a:p>
            <a:pPr marL="0" indent="0">
              <a:spcBef>
                <a:spcPts val="0"/>
              </a:spcBef>
              <a:buNone/>
            </a:pPr>
            <a:r>
              <a:rPr lang="en-US" sz="2000" dirty="0"/>
              <a:t>Want to learn more? </a:t>
            </a:r>
            <a:br>
              <a:rPr lang="en-US" sz="2000" dirty="0"/>
            </a:br>
            <a:r>
              <a:rPr lang="en-US" sz="2000" dirty="0"/>
              <a:t>Simply fill out the survey at the end of the presentation for more information. </a:t>
            </a:r>
          </a:p>
          <a:p>
            <a:pPr marL="0" indent="0">
              <a:spcBef>
                <a:spcPts val="0"/>
              </a:spcBef>
              <a:buNone/>
            </a:pPr>
            <a:endParaRPr lang="en-US" dirty="0"/>
          </a:p>
        </p:txBody>
      </p:sp>
      <p:pic>
        <p:nvPicPr>
          <p:cNvPr id="10" name="!!pic3">
            <a:extLst>
              <a:ext uri="{FF2B5EF4-FFF2-40B4-BE49-F238E27FC236}">
                <a16:creationId xmlns:a16="http://schemas.microsoft.com/office/drawing/2014/main" id="{29B3F237-792B-B31D-6809-2B3908DF8908}"/>
              </a:ext>
            </a:extLst>
          </p:cNvPr>
          <p:cNvPicPr>
            <a:picLocks noGrp="1" noChangeAspect="1"/>
          </p:cNvPicPr>
          <p:nvPr>
            <p:ph type="pic" sz="quarter" idx="20"/>
          </p:nvPr>
        </p:nvPicPr>
        <p:blipFill rotWithShape="1">
          <a:blip r:embed="rId2"/>
          <a:srcRect t="4810" b="53032"/>
          <a:stretch/>
        </p:blipFill>
        <p:spPr>
          <a:xfrm>
            <a:off x="0" y="3429000"/>
            <a:ext cx="12192000" cy="3429000"/>
          </a:xfrm>
          <a:prstGeom prst="rect">
            <a:avLst/>
          </a:prstGeom>
        </p:spPr>
      </p:pic>
    </p:spTree>
    <p:extLst>
      <p:ext uri="{BB962C8B-B14F-4D97-AF65-F5344CB8AC3E}">
        <p14:creationId xmlns:p14="http://schemas.microsoft.com/office/powerpoint/2010/main" val="280629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AF5B57-7C63-C2A3-2861-F54785890A6C}"/>
              </a:ext>
            </a:extLst>
          </p:cNvPr>
          <p:cNvSpPr>
            <a:spLocks noGrp="1"/>
          </p:cNvSpPr>
          <p:nvPr>
            <p:ph type="body" sz="quarter" idx="16"/>
          </p:nvPr>
        </p:nvSpPr>
        <p:spPr/>
        <p:txBody>
          <a:bodyPr/>
          <a:lstStyle/>
          <a:p>
            <a:r>
              <a:rPr lang="en-US"/>
              <a:t>Thank you</a:t>
            </a:r>
          </a:p>
        </p:txBody>
      </p:sp>
    </p:spTree>
    <p:extLst>
      <p:ext uri="{BB962C8B-B14F-4D97-AF65-F5344CB8AC3E}">
        <p14:creationId xmlns:p14="http://schemas.microsoft.com/office/powerpoint/2010/main" val="24436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8925DF-8445-5547-2BA7-66D5A92ABA89}"/>
              </a:ext>
            </a:extLst>
          </p:cNvPr>
          <p:cNvSpPr>
            <a:spLocks noGrp="1"/>
          </p:cNvSpPr>
          <p:nvPr>
            <p:ph type="body" sz="quarter" idx="21"/>
          </p:nvPr>
        </p:nvSpPr>
        <p:spPr/>
        <p:txBody>
          <a:bodyPr/>
          <a:lstStyle/>
          <a:p>
            <a:r>
              <a:rPr lang="en-US"/>
              <a:t>Agenda</a:t>
            </a:r>
          </a:p>
        </p:txBody>
      </p:sp>
      <p:sp>
        <p:nvSpPr>
          <p:cNvPr id="3" name="Text Placeholder 2">
            <a:extLst>
              <a:ext uri="{FF2B5EF4-FFF2-40B4-BE49-F238E27FC236}">
                <a16:creationId xmlns:a16="http://schemas.microsoft.com/office/drawing/2014/main" id="{B4BC24C5-04FC-F122-BB81-2DF596E3DF5D}"/>
              </a:ext>
            </a:extLst>
          </p:cNvPr>
          <p:cNvSpPr>
            <a:spLocks noGrp="1"/>
          </p:cNvSpPr>
          <p:nvPr>
            <p:ph type="body" sz="quarter" idx="13"/>
          </p:nvPr>
        </p:nvSpPr>
        <p:spPr>
          <a:xfrm>
            <a:off x="4505488" y="782174"/>
            <a:ext cx="6386290" cy="666516"/>
          </a:xfrm>
        </p:spPr>
        <p:txBody>
          <a:bodyPr/>
          <a:lstStyle/>
          <a:p>
            <a:r>
              <a:rPr lang="en-US" sz="1800"/>
              <a:t>Patent portfolio management trends</a:t>
            </a:r>
          </a:p>
        </p:txBody>
      </p:sp>
      <p:sp>
        <p:nvSpPr>
          <p:cNvPr id="5" name="Text Placeholder 4">
            <a:extLst>
              <a:ext uri="{FF2B5EF4-FFF2-40B4-BE49-F238E27FC236}">
                <a16:creationId xmlns:a16="http://schemas.microsoft.com/office/drawing/2014/main" id="{C3B6B202-5467-4135-A287-83D7FA3BB7E9}"/>
              </a:ext>
            </a:extLst>
          </p:cNvPr>
          <p:cNvSpPr>
            <a:spLocks noGrp="1"/>
          </p:cNvSpPr>
          <p:nvPr>
            <p:ph type="body" sz="quarter" idx="22"/>
          </p:nvPr>
        </p:nvSpPr>
        <p:spPr>
          <a:xfrm>
            <a:off x="4505488" y="1417526"/>
            <a:ext cx="6386290" cy="666516"/>
          </a:xfrm>
        </p:spPr>
        <p:txBody>
          <a:bodyPr/>
          <a:lstStyle/>
          <a:p>
            <a:r>
              <a:rPr lang="en-US" sz="1800"/>
              <a:t>Diagnosing a non-optimized portfolio</a:t>
            </a:r>
          </a:p>
        </p:txBody>
      </p:sp>
      <p:sp>
        <p:nvSpPr>
          <p:cNvPr id="7" name="Text Placeholder 6">
            <a:extLst>
              <a:ext uri="{FF2B5EF4-FFF2-40B4-BE49-F238E27FC236}">
                <a16:creationId xmlns:a16="http://schemas.microsoft.com/office/drawing/2014/main" id="{B6C755A1-8219-1105-3C8D-097AFD30EE5C}"/>
              </a:ext>
            </a:extLst>
          </p:cNvPr>
          <p:cNvSpPr>
            <a:spLocks noGrp="1"/>
          </p:cNvSpPr>
          <p:nvPr>
            <p:ph type="body" sz="quarter" idx="24"/>
          </p:nvPr>
        </p:nvSpPr>
        <p:spPr>
          <a:xfrm>
            <a:off x="4505488" y="2148684"/>
            <a:ext cx="6386290" cy="666516"/>
          </a:xfrm>
        </p:spPr>
        <p:txBody>
          <a:bodyPr/>
          <a:lstStyle/>
          <a:p>
            <a:r>
              <a:rPr lang="en-US" sz="1800"/>
              <a:t>Asking (and answering) key patent  portfolio </a:t>
            </a:r>
            <a:br>
              <a:rPr lang="en-US" sz="1800"/>
            </a:br>
            <a:r>
              <a:rPr lang="en-US" sz="1800"/>
              <a:t>management questions</a:t>
            </a:r>
          </a:p>
          <a:p>
            <a:pPr marL="645750" lvl="1" indent="-285750">
              <a:buFont typeface="Arial" panose="020B0604020202020204" pitchFamily="34" charset="0"/>
              <a:buChar char="•"/>
            </a:pPr>
            <a:r>
              <a:rPr lang="en-US" sz="1600"/>
              <a:t>Evaluating R&amp;D alignment </a:t>
            </a:r>
          </a:p>
          <a:p>
            <a:pPr marL="645750" lvl="1" indent="-285750">
              <a:buFont typeface="Arial" panose="020B0604020202020204" pitchFamily="34" charset="0"/>
              <a:buChar char="•"/>
            </a:pPr>
            <a:r>
              <a:rPr lang="en-US" sz="1600"/>
              <a:t>Benchmarking peers</a:t>
            </a:r>
          </a:p>
          <a:p>
            <a:pPr marL="645750" lvl="1" indent="-285750">
              <a:buFont typeface="Arial" panose="020B0604020202020204" pitchFamily="34" charset="0"/>
              <a:buChar char="•"/>
            </a:pPr>
            <a:r>
              <a:rPr lang="en-US" sz="1600"/>
              <a:t>Assessing opportunities </a:t>
            </a:r>
          </a:p>
          <a:p>
            <a:pPr marL="645750" lvl="1" indent="-285750">
              <a:buFont typeface="Arial" panose="020B0604020202020204" pitchFamily="34" charset="0"/>
              <a:buChar char="•"/>
            </a:pPr>
            <a:r>
              <a:rPr lang="en-US" sz="1600"/>
              <a:t>Weighing protection</a:t>
            </a:r>
          </a:p>
          <a:p>
            <a:pPr marL="645750" lvl="1" indent="-285750">
              <a:buFont typeface="Arial" panose="020B0604020202020204" pitchFamily="34" charset="0"/>
              <a:buChar char="•"/>
            </a:pPr>
            <a:r>
              <a:rPr lang="en-US" sz="1600"/>
              <a:t>Mitigating risk </a:t>
            </a:r>
          </a:p>
          <a:p>
            <a:endParaRPr lang="en-US"/>
          </a:p>
        </p:txBody>
      </p:sp>
      <p:sp>
        <p:nvSpPr>
          <p:cNvPr id="9" name="Text Placeholder 8">
            <a:extLst>
              <a:ext uri="{FF2B5EF4-FFF2-40B4-BE49-F238E27FC236}">
                <a16:creationId xmlns:a16="http://schemas.microsoft.com/office/drawing/2014/main" id="{5E4D8087-E63A-84D8-B0B3-5233EDACFA01}"/>
              </a:ext>
            </a:extLst>
          </p:cNvPr>
          <p:cNvSpPr>
            <a:spLocks noGrp="1"/>
          </p:cNvSpPr>
          <p:nvPr>
            <p:ph type="body" sz="quarter" idx="26"/>
          </p:nvPr>
        </p:nvSpPr>
        <p:spPr>
          <a:xfrm>
            <a:off x="4505488" y="4773958"/>
            <a:ext cx="6386290" cy="666516"/>
          </a:xfrm>
        </p:spPr>
        <p:txBody>
          <a:bodyPr/>
          <a:lstStyle/>
          <a:p>
            <a:r>
              <a:rPr lang="en-US" sz="1800"/>
              <a:t>Key takeaways </a:t>
            </a:r>
          </a:p>
        </p:txBody>
      </p:sp>
      <p:sp>
        <p:nvSpPr>
          <p:cNvPr id="11" name="Text Placeholder 10">
            <a:extLst>
              <a:ext uri="{FF2B5EF4-FFF2-40B4-BE49-F238E27FC236}">
                <a16:creationId xmlns:a16="http://schemas.microsoft.com/office/drawing/2014/main" id="{A45A9A36-4028-3DF5-C7DC-E765AB635AB7}"/>
              </a:ext>
            </a:extLst>
          </p:cNvPr>
          <p:cNvSpPr>
            <a:spLocks noGrp="1"/>
          </p:cNvSpPr>
          <p:nvPr>
            <p:ph type="body" sz="quarter" idx="28"/>
          </p:nvPr>
        </p:nvSpPr>
        <p:spPr>
          <a:xfrm>
            <a:off x="4505488" y="5601168"/>
            <a:ext cx="6386290" cy="666516"/>
          </a:xfrm>
        </p:spPr>
        <p:txBody>
          <a:bodyPr/>
          <a:lstStyle/>
          <a:p>
            <a:r>
              <a:rPr lang="en-US" sz="1800"/>
              <a:t>Q&amp;A </a:t>
            </a:r>
          </a:p>
        </p:txBody>
      </p:sp>
    </p:spTree>
    <p:extLst>
      <p:ext uri="{BB962C8B-B14F-4D97-AF65-F5344CB8AC3E}">
        <p14:creationId xmlns:p14="http://schemas.microsoft.com/office/powerpoint/2010/main" val="72595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ABA2-60B3-F942-AC6C-22987B6CBD92}"/>
              </a:ext>
            </a:extLst>
          </p:cNvPr>
          <p:cNvSpPr>
            <a:spLocks noGrp="1"/>
          </p:cNvSpPr>
          <p:nvPr>
            <p:ph type="title"/>
          </p:nvPr>
        </p:nvSpPr>
        <p:spPr/>
        <p:txBody>
          <a:bodyPr/>
          <a:lstStyle/>
          <a:p>
            <a:r>
              <a:rPr lang="en-US"/>
              <a:t>The current state of patent portfolio management  </a:t>
            </a:r>
          </a:p>
        </p:txBody>
      </p:sp>
      <p:sp>
        <p:nvSpPr>
          <p:cNvPr id="4" name="Slide Number Placeholder 3">
            <a:extLst>
              <a:ext uri="{FF2B5EF4-FFF2-40B4-BE49-F238E27FC236}">
                <a16:creationId xmlns:a16="http://schemas.microsoft.com/office/drawing/2014/main" id="{F164E50C-844B-0149-939C-85EC2C81F0A8}"/>
              </a:ext>
            </a:extLst>
          </p:cNvPr>
          <p:cNvSpPr>
            <a:spLocks noGrp="1"/>
          </p:cNvSpPr>
          <p:nvPr>
            <p:ph type="sldNum" sz="quarter" idx="11"/>
          </p:nvPr>
        </p:nvSpPr>
        <p:spPr/>
        <p:txBody>
          <a:bodyPr/>
          <a:lstStyle/>
          <a:p>
            <a:fld id="{F59CD943-D024-467A-B36E-F11E1285ED75}" type="slidenum">
              <a:rPr lang="en-GB" smtClean="0"/>
              <a:pPr/>
              <a:t>4</a:t>
            </a:fld>
            <a:endParaRPr lang="en-GB"/>
          </a:p>
        </p:txBody>
      </p:sp>
      <p:sp>
        <p:nvSpPr>
          <p:cNvPr id="24" name="Rectangle 2">
            <a:extLst>
              <a:ext uri="{FF2B5EF4-FFF2-40B4-BE49-F238E27FC236}">
                <a16:creationId xmlns:a16="http://schemas.microsoft.com/office/drawing/2014/main" id="{7D77D3E2-D261-CE4F-B15F-589D50DBFC54}"/>
              </a:ext>
            </a:extLst>
          </p:cNvPr>
          <p:cNvSpPr>
            <a:spLocks noChangeArrowheads="1"/>
          </p:cNvSpPr>
          <p:nvPr/>
        </p:nvSpPr>
        <p:spPr bwMode="auto">
          <a:xfrm>
            <a:off x="5147371" y="1464876"/>
            <a:ext cx="66527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en-US" altLang="zh-CN" b="1">
                <a:latin typeface="+mn-lt"/>
                <a:cs typeface="Calibri"/>
              </a:rPr>
              <a:t>Strategic asset</a:t>
            </a:r>
          </a:p>
          <a:p>
            <a:pPr marR="0" lvl="0" algn="l" defTabSz="914400" rtl="0" eaLnBrk="0" fontAlgn="base" latinLnBrk="0" hangingPunct="0">
              <a:lnSpc>
                <a:spcPct val="100000"/>
              </a:lnSpc>
              <a:spcBef>
                <a:spcPct val="0"/>
              </a:spcBef>
              <a:spcAft>
                <a:spcPct val="0"/>
              </a:spcAft>
              <a:buClrTx/>
              <a:buSzTx/>
              <a:tabLst/>
            </a:pPr>
            <a:r>
              <a:rPr lang="en-US" altLang="zh-CN" b="1">
                <a:latin typeface="+mn-lt"/>
                <a:cs typeface="Calibri"/>
              </a:rPr>
              <a:t>75%</a:t>
            </a:r>
            <a:r>
              <a:rPr lang="en-US" altLang="zh-CN">
                <a:latin typeface="+mn-lt"/>
                <a:cs typeface="Calibri"/>
              </a:rPr>
              <a:t> </a:t>
            </a:r>
            <a:r>
              <a:rPr lang="en-US" altLang="zh-CN" sz="1400">
                <a:latin typeface="+mn-lt"/>
                <a:cs typeface="Calibri"/>
              </a:rPr>
              <a:t>indicate patents are necessary for enabling further innovation</a:t>
            </a:r>
          </a:p>
        </p:txBody>
      </p:sp>
      <p:sp>
        <p:nvSpPr>
          <p:cNvPr id="25" name="Rectangle 2">
            <a:extLst>
              <a:ext uri="{FF2B5EF4-FFF2-40B4-BE49-F238E27FC236}">
                <a16:creationId xmlns:a16="http://schemas.microsoft.com/office/drawing/2014/main" id="{42A54FA6-2AE9-4146-B3D8-67C25D89F05D}"/>
              </a:ext>
            </a:extLst>
          </p:cNvPr>
          <p:cNvSpPr>
            <a:spLocks noChangeArrowheads="1"/>
          </p:cNvSpPr>
          <p:nvPr/>
        </p:nvSpPr>
        <p:spPr bwMode="auto">
          <a:xfrm>
            <a:off x="5147372" y="2422443"/>
            <a:ext cx="68346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en-US" altLang="zh-CN" b="1">
                <a:latin typeface="+mn-lt"/>
                <a:cs typeface="Calibri"/>
              </a:rPr>
              <a:t>Portfolios growing in size</a:t>
            </a:r>
          </a:p>
          <a:p>
            <a:pPr marR="0" lvl="0" algn="l" defTabSz="914400" rtl="0" eaLnBrk="0" fontAlgn="base" latinLnBrk="0" hangingPunct="0">
              <a:lnSpc>
                <a:spcPct val="100000"/>
              </a:lnSpc>
              <a:spcBef>
                <a:spcPct val="0"/>
              </a:spcBef>
              <a:spcAft>
                <a:spcPct val="0"/>
              </a:spcAft>
              <a:buClrTx/>
              <a:buSzTx/>
              <a:tabLst/>
            </a:pPr>
            <a:r>
              <a:rPr lang="en-US" altLang="zh-CN" b="1">
                <a:latin typeface="+mn-lt"/>
                <a:cs typeface="Calibri"/>
              </a:rPr>
              <a:t>69% </a:t>
            </a:r>
            <a:r>
              <a:rPr lang="en-US" altLang="zh-CN" sz="1400">
                <a:latin typeface="+mn-lt"/>
                <a:cs typeface="Calibri"/>
              </a:rPr>
              <a:t>report patent portfolios have increased in the last year</a:t>
            </a:r>
          </a:p>
        </p:txBody>
      </p:sp>
      <p:sp>
        <p:nvSpPr>
          <p:cNvPr id="26" name="Rectangle 2">
            <a:extLst>
              <a:ext uri="{FF2B5EF4-FFF2-40B4-BE49-F238E27FC236}">
                <a16:creationId xmlns:a16="http://schemas.microsoft.com/office/drawing/2014/main" id="{15998726-5C69-064F-8B69-6C5DBA0AD5B6}"/>
              </a:ext>
            </a:extLst>
          </p:cNvPr>
          <p:cNvSpPr>
            <a:spLocks noChangeArrowheads="1"/>
          </p:cNvSpPr>
          <p:nvPr/>
        </p:nvSpPr>
        <p:spPr bwMode="auto">
          <a:xfrm>
            <a:off x="5147371" y="3361257"/>
            <a:ext cx="69237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en-US" altLang="zh-CN" b="1">
                <a:latin typeface="+mn-lt"/>
                <a:cs typeface="Calibri"/>
              </a:rPr>
              <a:t>Widespread enforcement</a:t>
            </a:r>
          </a:p>
          <a:p>
            <a:pPr marR="0" lvl="0" algn="l" defTabSz="914400" rtl="0" eaLnBrk="0" fontAlgn="base" latinLnBrk="0" hangingPunct="0">
              <a:lnSpc>
                <a:spcPct val="100000"/>
              </a:lnSpc>
              <a:spcBef>
                <a:spcPct val="0"/>
              </a:spcBef>
              <a:spcAft>
                <a:spcPct val="0"/>
              </a:spcAft>
              <a:buClrTx/>
              <a:buSzTx/>
              <a:tabLst/>
            </a:pPr>
            <a:r>
              <a:rPr lang="en-US" altLang="zh-CN" b="1">
                <a:latin typeface="+mn-lt"/>
                <a:cs typeface="Calibri"/>
              </a:rPr>
              <a:t>46% </a:t>
            </a:r>
            <a:r>
              <a:rPr lang="en-US" altLang="zh-CN" sz="1400">
                <a:latin typeface="+mn-lt"/>
                <a:cs typeface="Calibri"/>
              </a:rPr>
              <a:t>are enforcing patents with new litigation at least 1x per month on average</a:t>
            </a:r>
          </a:p>
        </p:txBody>
      </p:sp>
      <p:sp>
        <p:nvSpPr>
          <p:cNvPr id="27" name="Rectangle 2">
            <a:extLst>
              <a:ext uri="{FF2B5EF4-FFF2-40B4-BE49-F238E27FC236}">
                <a16:creationId xmlns:a16="http://schemas.microsoft.com/office/drawing/2014/main" id="{7E9B7569-D266-924F-BA90-85EE32E3D971}"/>
              </a:ext>
            </a:extLst>
          </p:cNvPr>
          <p:cNvSpPr>
            <a:spLocks noChangeArrowheads="1"/>
          </p:cNvSpPr>
          <p:nvPr/>
        </p:nvSpPr>
        <p:spPr bwMode="auto">
          <a:xfrm>
            <a:off x="5147372" y="4257740"/>
            <a:ext cx="68346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en-US" altLang="zh-CN" b="1">
                <a:latin typeface="+mn-lt"/>
                <a:cs typeface="Calibri"/>
              </a:rPr>
              <a:t>More licensing</a:t>
            </a:r>
          </a:p>
          <a:p>
            <a:pPr marR="0" lvl="0" algn="l" defTabSz="914400" rtl="0" eaLnBrk="0" fontAlgn="base" latinLnBrk="0" hangingPunct="0">
              <a:lnSpc>
                <a:spcPct val="100000"/>
              </a:lnSpc>
              <a:spcBef>
                <a:spcPct val="0"/>
              </a:spcBef>
              <a:spcAft>
                <a:spcPct val="0"/>
              </a:spcAft>
              <a:buClrTx/>
              <a:buSzTx/>
              <a:tabLst/>
            </a:pPr>
            <a:r>
              <a:rPr lang="en-US" altLang="zh-CN" b="1">
                <a:latin typeface="+mn-lt"/>
                <a:cs typeface="Calibri"/>
              </a:rPr>
              <a:t>45% </a:t>
            </a:r>
            <a:r>
              <a:rPr lang="en-US" altLang="zh-CN" sz="1400">
                <a:latin typeface="+mn-lt"/>
                <a:cs typeface="Calibri"/>
              </a:rPr>
              <a:t>intend to increase their licensing activities in the coming year</a:t>
            </a:r>
          </a:p>
        </p:txBody>
      </p:sp>
      <p:sp>
        <p:nvSpPr>
          <p:cNvPr id="29" name="Rectangle 2">
            <a:extLst>
              <a:ext uri="{FF2B5EF4-FFF2-40B4-BE49-F238E27FC236}">
                <a16:creationId xmlns:a16="http://schemas.microsoft.com/office/drawing/2014/main" id="{42E901F4-4AEB-7743-AABD-0C89A0ACBE13}"/>
              </a:ext>
            </a:extLst>
          </p:cNvPr>
          <p:cNvSpPr>
            <a:spLocks noChangeArrowheads="1"/>
          </p:cNvSpPr>
          <p:nvPr/>
        </p:nvSpPr>
        <p:spPr bwMode="auto">
          <a:xfrm>
            <a:off x="5147371" y="5109198"/>
            <a:ext cx="683467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pPr>
            <a:r>
              <a:rPr lang="en-US" b="1">
                <a:latin typeface="+mn-lt"/>
              </a:rPr>
              <a:t>More difficult to manage</a:t>
            </a:r>
          </a:p>
          <a:p>
            <a:pPr marR="0" lvl="0" algn="l" defTabSz="914400" rtl="0" eaLnBrk="0" fontAlgn="base" latinLnBrk="0" hangingPunct="0">
              <a:lnSpc>
                <a:spcPct val="100000"/>
              </a:lnSpc>
              <a:spcBef>
                <a:spcPct val="0"/>
              </a:spcBef>
              <a:spcAft>
                <a:spcPct val="0"/>
              </a:spcAft>
              <a:buClrTx/>
              <a:buSzTx/>
              <a:tabLst/>
            </a:pPr>
            <a:r>
              <a:rPr lang="en-US" b="1">
                <a:latin typeface="+mn-lt"/>
              </a:rPr>
              <a:t>57% </a:t>
            </a:r>
            <a:r>
              <a:rPr lang="en-US" sz="1400">
                <a:latin typeface="+mn-lt"/>
              </a:rPr>
              <a:t>say building and managing patent portfolios is becoming more challenging</a:t>
            </a:r>
          </a:p>
        </p:txBody>
      </p:sp>
      <p:graphicFrame>
        <p:nvGraphicFramePr>
          <p:cNvPr id="31" name="Chart 30">
            <a:extLst>
              <a:ext uri="{FF2B5EF4-FFF2-40B4-BE49-F238E27FC236}">
                <a16:creationId xmlns:a16="http://schemas.microsoft.com/office/drawing/2014/main" id="{D74F595F-12D4-C147-A740-E1378D4475A8}"/>
              </a:ext>
            </a:extLst>
          </p:cNvPr>
          <p:cNvGraphicFramePr>
            <a:graphicFrameLocks/>
          </p:cNvGraphicFramePr>
          <p:nvPr>
            <p:extLst>
              <p:ext uri="{D42A27DB-BD31-4B8C-83A1-F6EECF244321}">
                <p14:modId xmlns:p14="http://schemas.microsoft.com/office/powerpoint/2010/main" val="615137914"/>
              </p:ext>
            </p:extLst>
          </p:nvPr>
        </p:nvGraphicFramePr>
        <p:xfrm>
          <a:off x="581355" y="1194918"/>
          <a:ext cx="4566016" cy="4953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458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9">
            <a:extLst>
              <a:ext uri="{FF2B5EF4-FFF2-40B4-BE49-F238E27FC236}">
                <a16:creationId xmlns:a16="http://schemas.microsoft.com/office/drawing/2014/main" id="{579B4F85-9927-6CF8-5174-952A9D3BA469}"/>
              </a:ext>
            </a:extLst>
          </p:cNvPr>
          <p:cNvSpPr txBox="1">
            <a:spLocks/>
          </p:cNvSpPr>
          <p:nvPr/>
        </p:nvSpPr>
        <p:spPr>
          <a:xfrm>
            <a:off x="8075186" y="4141724"/>
            <a:ext cx="3204000" cy="107950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None/>
              <a:tabLst/>
            </a:pPr>
            <a:r>
              <a:rPr lang="en-US" altLang="zh-CN" sz="1800">
                <a:ea typeface="DengXian"/>
                <a:cs typeface="Calibri"/>
              </a:rPr>
              <a:t>Executives don’t know what’s in their patent portfolio </a:t>
            </a:r>
            <a:r>
              <a:rPr lang="en-US" altLang="zh-CN" sz="1800" b="1">
                <a:ea typeface="DengXian"/>
                <a:cs typeface="Calibri"/>
                <a:sym typeface="Wingdings" pitchFamily="2" charset="2"/>
              </a:rPr>
              <a:t> </a:t>
            </a:r>
            <a:r>
              <a:rPr lang="en-US" altLang="zh-CN" sz="1800" b="1">
                <a:ea typeface="DengXian"/>
                <a:cs typeface="Calibri"/>
              </a:rPr>
              <a:t> awareness issues </a:t>
            </a:r>
          </a:p>
          <a:p>
            <a:pPr marL="0" indent="0">
              <a:buFont typeface="Arial" panose="020B0604020202020204" pitchFamily="34" charset="0"/>
              <a:buNone/>
            </a:pPr>
            <a:endParaRPr lang="en-US"/>
          </a:p>
        </p:txBody>
      </p:sp>
      <p:sp>
        <p:nvSpPr>
          <p:cNvPr id="2" name="Title 1">
            <a:extLst>
              <a:ext uri="{FF2B5EF4-FFF2-40B4-BE49-F238E27FC236}">
                <a16:creationId xmlns:a16="http://schemas.microsoft.com/office/drawing/2014/main" id="{ECADAC05-08D9-4194-254A-93328A7055BB}"/>
              </a:ext>
            </a:extLst>
          </p:cNvPr>
          <p:cNvSpPr>
            <a:spLocks noGrp="1"/>
          </p:cNvSpPr>
          <p:nvPr>
            <p:ph type="title"/>
          </p:nvPr>
        </p:nvSpPr>
        <p:spPr>
          <a:xfrm>
            <a:off x="550865" y="359592"/>
            <a:ext cx="10693822" cy="251885"/>
          </a:xfrm>
        </p:spPr>
        <p:txBody>
          <a:bodyPr/>
          <a:lstStyle/>
          <a:p>
            <a:r>
              <a:rPr lang="en-GB"/>
              <a:t>Symptoms of a non-optimized portfolio</a:t>
            </a:r>
          </a:p>
        </p:txBody>
      </p:sp>
      <p:sp>
        <p:nvSpPr>
          <p:cNvPr id="4" name="Slide Number Placeholder 3">
            <a:extLst>
              <a:ext uri="{FF2B5EF4-FFF2-40B4-BE49-F238E27FC236}">
                <a16:creationId xmlns:a16="http://schemas.microsoft.com/office/drawing/2014/main" id="{AF2A7099-58BD-6AA4-6ADE-8DC4F3FF9C29}"/>
              </a:ext>
            </a:extLst>
          </p:cNvPr>
          <p:cNvSpPr>
            <a:spLocks noGrp="1"/>
          </p:cNvSpPr>
          <p:nvPr>
            <p:ph type="sldNum" sz="quarter" idx="11"/>
          </p:nvPr>
        </p:nvSpPr>
        <p:spPr>
          <a:xfrm>
            <a:off x="11506202" y="5571521"/>
            <a:ext cx="216000" cy="215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Text Placeholder 5">
            <a:extLst>
              <a:ext uri="{FF2B5EF4-FFF2-40B4-BE49-F238E27FC236}">
                <a16:creationId xmlns:a16="http://schemas.microsoft.com/office/drawing/2014/main" id="{4A5F5F37-0EAB-53AA-90F1-81D112EF4A5E}"/>
              </a:ext>
            </a:extLst>
          </p:cNvPr>
          <p:cNvSpPr>
            <a:spLocks noGrp="1"/>
          </p:cNvSpPr>
          <p:nvPr>
            <p:ph type="body" sz="quarter" idx="14"/>
          </p:nvPr>
        </p:nvSpPr>
        <p:spPr>
          <a:xfrm>
            <a:off x="586950" y="2156006"/>
            <a:ext cx="3204000" cy="1079500"/>
          </a:xfrm>
        </p:spPr>
        <p:txBody>
          <a:bodyPr vert="horz" lIns="0" tIns="0" rIns="0" bIns="0" rtlCol="0" anchor="t">
            <a:noAutofit/>
          </a:bodyPr>
          <a:lstStyle/>
          <a:p>
            <a:pPr marL="0" marR="0" lvl="0" indent="0" algn="l" defTabSz="914400" rtl="0" eaLnBrk="0" fontAlgn="base" latinLnBrk="0" hangingPunct="0">
              <a:lnSpc>
                <a:spcPct val="100000"/>
              </a:lnSpc>
              <a:spcBef>
                <a:spcPct val="0"/>
              </a:spcBef>
              <a:spcAft>
                <a:spcPct val="0"/>
              </a:spcAft>
              <a:buClrTx/>
              <a:buSzTx/>
              <a:buNone/>
              <a:tabLst/>
            </a:pPr>
            <a:r>
              <a:rPr lang="en-US" altLang="zh-CN" sz="1800"/>
              <a:t>Too many patents covering the same area </a:t>
            </a:r>
            <a:r>
              <a:rPr lang="en-US" altLang="zh-CN" sz="1800" b="1">
                <a:sym typeface="Wingdings" pitchFamily="2" charset="2"/>
              </a:rPr>
              <a:t> </a:t>
            </a:r>
            <a:r>
              <a:rPr lang="en-US" altLang="zh-CN" sz="1800"/>
              <a:t> </a:t>
            </a:r>
            <a:r>
              <a:rPr lang="en-US" altLang="zh-CN" sz="1800" b="1"/>
              <a:t>too highly concentrated</a:t>
            </a:r>
          </a:p>
        </p:txBody>
      </p:sp>
      <p:sp>
        <p:nvSpPr>
          <p:cNvPr id="7" name="Text Placeholder 6">
            <a:extLst>
              <a:ext uri="{FF2B5EF4-FFF2-40B4-BE49-F238E27FC236}">
                <a16:creationId xmlns:a16="http://schemas.microsoft.com/office/drawing/2014/main" id="{6D79F6E5-999A-95F7-C221-2456FF91AF8C}"/>
              </a:ext>
            </a:extLst>
          </p:cNvPr>
          <p:cNvSpPr>
            <a:spLocks noGrp="1"/>
          </p:cNvSpPr>
          <p:nvPr>
            <p:ph type="body" sz="quarter" idx="15"/>
          </p:nvPr>
        </p:nvSpPr>
        <p:spPr>
          <a:xfrm>
            <a:off x="4295778" y="2052721"/>
            <a:ext cx="3204000" cy="1079500"/>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lang="en-US" altLang="zh-CN" sz="1800">
                <a:ea typeface="DengXian"/>
                <a:cs typeface="Calibri"/>
              </a:rPr>
              <a:t>Examiners’ citing the company’s own patents when issuing rejections for new applications </a:t>
            </a:r>
            <a:r>
              <a:rPr lang="en-US" altLang="zh-CN" sz="1800" b="1">
                <a:ea typeface="DengXian"/>
                <a:cs typeface="Calibri"/>
                <a:sym typeface="Wingdings" pitchFamily="2" charset="2"/>
              </a:rPr>
              <a:t> </a:t>
            </a:r>
            <a:r>
              <a:rPr lang="en-US" altLang="zh-CN" sz="1800" b="1">
                <a:ea typeface="DengXian"/>
                <a:cs typeface="Calibri"/>
              </a:rPr>
              <a:t>overlapping coverage </a:t>
            </a:r>
          </a:p>
        </p:txBody>
      </p:sp>
      <p:sp>
        <p:nvSpPr>
          <p:cNvPr id="8" name="Text Placeholder 7">
            <a:extLst>
              <a:ext uri="{FF2B5EF4-FFF2-40B4-BE49-F238E27FC236}">
                <a16:creationId xmlns:a16="http://schemas.microsoft.com/office/drawing/2014/main" id="{C12FD1DE-F3B4-72D9-10B7-0E6DD8D4D409}"/>
              </a:ext>
            </a:extLst>
          </p:cNvPr>
          <p:cNvSpPr>
            <a:spLocks noGrp="1"/>
          </p:cNvSpPr>
          <p:nvPr>
            <p:ph type="body" sz="quarter" idx="16"/>
          </p:nvPr>
        </p:nvSpPr>
        <p:spPr>
          <a:xfrm>
            <a:off x="8040689" y="2052721"/>
            <a:ext cx="3204000" cy="1079500"/>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lang="en-US" altLang="zh-CN" sz="1800">
                <a:ea typeface="DengXian"/>
                <a:cs typeface="Calibri"/>
              </a:rPr>
              <a:t>Too few patents for the company’s R&amp;D expenditure </a:t>
            </a:r>
            <a:r>
              <a:rPr lang="en-US" altLang="zh-CN" sz="1800" b="1">
                <a:ea typeface="DengXian"/>
                <a:cs typeface="Calibri"/>
                <a:sym typeface="Wingdings" pitchFamily="2" charset="2"/>
              </a:rPr>
              <a:t></a:t>
            </a:r>
            <a:r>
              <a:rPr lang="en-US" altLang="zh-CN" sz="1800">
                <a:ea typeface="DengXian"/>
                <a:cs typeface="Calibri"/>
                <a:sym typeface="Wingdings" pitchFamily="2" charset="2"/>
              </a:rPr>
              <a:t> </a:t>
            </a:r>
            <a:r>
              <a:rPr lang="en-US" altLang="zh-CN" sz="1800" b="1">
                <a:ea typeface="DengXian"/>
                <a:cs typeface="Calibri"/>
              </a:rPr>
              <a:t>patent output bottlenecks</a:t>
            </a:r>
          </a:p>
        </p:txBody>
      </p:sp>
      <p:sp>
        <p:nvSpPr>
          <p:cNvPr id="9" name="Text Placeholder 8">
            <a:extLst>
              <a:ext uri="{FF2B5EF4-FFF2-40B4-BE49-F238E27FC236}">
                <a16:creationId xmlns:a16="http://schemas.microsoft.com/office/drawing/2014/main" id="{121F3165-A182-77A6-3710-8523E9AA81FD}"/>
              </a:ext>
            </a:extLst>
          </p:cNvPr>
          <p:cNvSpPr>
            <a:spLocks noGrp="1"/>
          </p:cNvSpPr>
          <p:nvPr>
            <p:ph type="body" sz="quarter" idx="17"/>
          </p:nvPr>
        </p:nvSpPr>
        <p:spPr>
          <a:xfrm>
            <a:off x="586950" y="4162244"/>
            <a:ext cx="3204000" cy="1079500"/>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lang="en-US" altLang="zh-CN" sz="1800">
                <a:ea typeface="DengXian"/>
                <a:cs typeface="Calibri"/>
              </a:rPr>
              <a:t>A high proportion of patents are allowed to lapse early </a:t>
            </a:r>
            <a:r>
              <a:rPr lang="en-US" altLang="zh-CN" sz="1800" b="1">
                <a:ea typeface="DengXian"/>
                <a:cs typeface="Calibri"/>
                <a:sym typeface="Wingdings" pitchFamily="2" charset="2"/>
              </a:rPr>
              <a:t></a:t>
            </a:r>
            <a:r>
              <a:rPr lang="en-US" altLang="zh-CN" sz="1800">
                <a:ea typeface="DengXian"/>
                <a:cs typeface="Calibri"/>
                <a:sym typeface="Wingdings" pitchFamily="2" charset="2"/>
              </a:rPr>
              <a:t> </a:t>
            </a:r>
            <a:r>
              <a:rPr lang="en-US" altLang="zh-CN" sz="1800" b="1">
                <a:ea typeface="DengXian"/>
                <a:cs typeface="Calibri"/>
              </a:rPr>
              <a:t>alignment issues</a:t>
            </a:r>
          </a:p>
        </p:txBody>
      </p:sp>
      <p:sp>
        <p:nvSpPr>
          <p:cNvPr id="10" name="Text Placeholder 9">
            <a:extLst>
              <a:ext uri="{FF2B5EF4-FFF2-40B4-BE49-F238E27FC236}">
                <a16:creationId xmlns:a16="http://schemas.microsoft.com/office/drawing/2014/main" id="{4D7DAED0-C6A4-66C1-3328-8C0837145DA4}"/>
              </a:ext>
            </a:extLst>
          </p:cNvPr>
          <p:cNvSpPr>
            <a:spLocks noGrp="1"/>
          </p:cNvSpPr>
          <p:nvPr>
            <p:ph type="body" sz="quarter" idx="18"/>
          </p:nvPr>
        </p:nvSpPr>
        <p:spPr>
          <a:xfrm>
            <a:off x="4331863" y="4162245"/>
            <a:ext cx="3204000" cy="1079500"/>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lang="en-US" altLang="zh-CN" sz="1800">
                <a:ea typeface="DengXian"/>
                <a:cs typeface="Calibri"/>
              </a:rPr>
              <a:t>Patents aren’t being enforced or licensed</a:t>
            </a:r>
            <a:r>
              <a:rPr lang="en-US" altLang="zh-CN" sz="1800" b="1">
                <a:ea typeface="DengXian"/>
                <a:cs typeface="Calibri"/>
              </a:rPr>
              <a:t> </a:t>
            </a:r>
            <a:r>
              <a:rPr lang="en-US" altLang="zh-CN" sz="1800" b="1">
                <a:ea typeface="DengXian"/>
                <a:cs typeface="Calibri"/>
                <a:sym typeface="Wingdings" pitchFamily="2" charset="2"/>
              </a:rPr>
              <a:t> patent quality </a:t>
            </a:r>
            <a:endParaRPr lang="en-US" altLang="zh-CN" sz="1800" b="1">
              <a:ea typeface="DengXian"/>
              <a:cs typeface="Calibri"/>
            </a:endParaRPr>
          </a:p>
        </p:txBody>
      </p:sp>
      <p:sp>
        <p:nvSpPr>
          <p:cNvPr id="74" name="Text Placeholder 21">
            <a:extLst>
              <a:ext uri="{FF2B5EF4-FFF2-40B4-BE49-F238E27FC236}">
                <a16:creationId xmlns:a16="http://schemas.microsoft.com/office/drawing/2014/main" id="{0ECF2214-CD11-C875-22F0-EC804F174226}"/>
              </a:ext>
            </a:extLst>
          </p:cNvPr>
          <p:cNvSpPr txBox="1">
            <a:spLocks/>
          </p:cNvSpPr>
          <p:nvPr/>
        </p:nvSpPr>
        <p:spPr>
          <a:xfrm>
            <a:off x="4301241" y="3090953"/>
            <a:ext cx="3204000" cy="270168"/>
          </a:xfrm>
          <a:prstGeom prst="rect">
            <a:avLst/>
          </a:prstGeom>
        </p:spPr>
        <p:txBody>
          <a:bodyPr vert="horz" lIns="0" tIns="0" rIns="0" bIns="0" rtlCol="0" anchor="b" anchorCtr="0">
            <a:noAutofit/>
          </a:bodyPr>
          <a:lstStyle>
            <a:lvl1pPr marL="0" indent="0" algn="l" defTabSz="914400" rtl="0" eaLnBrk="1" latinLnBrk="0" hangingPunct="1">
              <a:lnSpc>
                <a:spcPct val="85000"/>
              </a:lnSpc>
              <a:spcBef>
                <a:spcPts val="900"/>
              </a:spcBef>
              <a:buFont typeface="Arial" panose="020B0604020202020204" pitchFamily="34" charset="0"/>
              <a:buNone/>
              <a:defRPr sz="1800" kern="1200">
                <a:solidFill>
                  <a:schemeClr val="accent2"/>
                </a:solidFill>
                <a:latin typeface="+mj-lt"/>
                <a:ea typeface="+mn-ea"/>
                <a:cs typeface="+mn-cs"/>
              </a:defRPr>
            </a:lvl1pPr>
            <a:lvl2pPr marL="180000" indent="0" algn="ctr" defTabSz="914400" rtl="0" eaLnBrk="1" latinLnBrk="0" hangingPunct="1">
              <a:lnSpc>
                <a:spcPct val="100000"/>
              </a:lnSpc>
              <a:spcBef>
                <a:spcPts val="900"/>
              </a:spcBef>
              <a:buFont typeface="Arial" panose="020B0604020202020204" pitchFamily="34" charset="0"/>
              <a:buNone/>
              <a:defRPr sz="1800" kern="1200">
                <a:solidFill>
                  <a:schemeClr val="bg1"/>
                </a:solidFill>
                <a:latin typeface="+mn-lt"/>
                <a:ea typeface="+mn-ea"/>
                <a:cs typeface="+mn-cs"/>
              </a:defRPr>
            </a:lvl2pPr>
            <a:lvl3pPr marL="360000" indent="0" algn="ctr" defTabSz="914400" rtl="0" eaLnBrk="1" latinLnBrk="0" hangingPunct="1">
              <a:lnSpc>
                <a:spcPct val="100000"/>
              </a:lnSpc>
              <a:spcBef>
                <a:spcPts val="900"/>
              </a:spcBef>
              <a:buFont typeface="Wingdings" panose="05000000000000000000" pitchFamily="2" charset="2"/>
              <a:buNone/>
              <a:defRPr sz="1800" kern="1200">
                <a:solidFill>
                  <a:schemeClr val="bg1"/>
                </a:solidFill>
                <a:latin typeface="+mn-lt"/>
                <a:ea typeface="+mn-ea"/>
                <a:cs typeface="+mn-cs"/>
              </a:defRPr>
            </a:lvl3pPr>
            <a:lvl4pPr marL="0" indent="0" algn="ctr" defTabSz="914400" rtl="0" eaLnBrk="1" latinLnBrk="0" hangingPunct="1">
              <a:lnSpc>
                <a:spcPct val="100000"/>
              </a:lnSpc>
              <a:spcBef>
                <a:spcPts val="900"/>
              </a:spcBef>
              <a:buClr>
                <a:schemeClr val="tx1"/>
              </a:buClr>
              <a:buFont typeface="Courier New" panose="02070309020205020404" pitchFamily="49" charset="0"/>
              <a:buNone/>
              <a:defRPr sz="1800" kern="1200">
                <a:solidFill>
                  <a:schemeClr val="bg1"/>
                </a:solidFill>
                <a:latin typeface="+mn-lt"/>
                <a:ea typeface="+mn-ea"/>
                <a:cs typeface="+mn-cs"/>
              </a:defRPr>
            </a:lvl4pPr>
            <a:lvl5pPr marL="180000" indent="0" algn="ctr" defTabSz="914400" rtl="0" eaLnBrk="1" latinLnBrk="0" hangingPunct="1">
              <a:lnSpc>
                <a:spcPct val="100000"/>
              </a:lnSpc>
              <a:spcBef>
                <a:spcPts val="900"/>
              </a:spcBef>
              <a:buClr>
                <a:schemeClr val="tx1"/>
              </a:buClr>
              <a:buFont typeface="Avenir Next LT Pro" panose="020B0504020202020204" pitchFamily="34" charset="0"/>
              <a:buNone/>
              <a:defRPr sz="1800" kern="1200">
                <a:solidFill>
                  <a:schemeClr val="bg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5000"/>
              </a:lnSpc>
              <a:spcBef>
                <a:spcPts val="9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B175E1"/>
              </a:solidFill>
              <a:effectLst/>
              <a:uLnTx/>
              <a:uFillTx/>
              <a:latin typeface="Avenir Next LT Pro Demi"/>
              <a:ea typeface="+mn-ea"/>
              <a:cs typeface="+mn-cs"/>
            </a:endParaRPr>
          </a:p>
        </p:txBody>
      </p:sp>
      <p:pic>
        <p:nvPicPr>
          <p:cNvPr id="138" name="Picture Placeholder 137">
            <a:extLst>
              <a:ext uri="{FF2B5EF4-FFF2-40B4-BE49-F238E27FC236}">
                <a16:creationId xmlns:a16="http://schemas.microsoft.com/office/drawing/2014/main" id="{F0DC02A2-C765-BB6A-5C8C-77764F06E518}"/>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331862" y="3601973"/>
            <a:ext cx="360363" cy="360363"/>
          </a:xfrm>
          <a:prstGeom prst="rect">
            <a:avLst/>
          </a:prstGeom>
        </p:spPr>
      </p:pic>
      <p:pic>
        <p:nvPicPr>
          <p:cNvPr id="139" name="Picture Placeholder 138">
            <a:extLst>
              <a:ext uri="{FF2B5EF4-FFF2-40B4-BE49-F238E27FC236}">
                <a16:creationId xmlns:a16="http://schemas.microsoft.com/office/drawing/2014/main" id="{79E74DC2-4124-3AA1-8F15-E0CC262A43E1}"/>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6950" y="3601973"/>
            <a:ext cx="360362" cy="360363"/>
          </a:xfrm>
          <a:prstGeom prst="rect">
            <a:avLst/>
          </a:prstGeom>
        </p:spPr>
      </p:pic>
      <p:pic>
        <p:nvPicPr>
          <p:cNvPr id="140" name="Picture Placeholder 139">
            <a:extLst>
              <a:ext uri="{FF2B5EF4-FFF2-40B4-BE49-F238E27FC236}">
                <a16:creationId xmlns:a16="http://schemas.microsoft.com/office/drawing/2014/main" id="{7409AF0C-15A3-CDE5-3241-1D18ACF683D6}"/>
              </a:ext>
            </a:extLst>
          </p:cNvPr>
          <p:cNvPicPr>
            <a:picLocks noGrp="1" noChangeAspect="1"/>
          </p:cNvPicPr>
          <p:nvPr>
            <p:ph type="pic" sz="quarter" idx="2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295777" y="1506619"/>
            <a:ext cx="360363" cy="360362"/>
          </a:xfrm>
          <a:prstGeom prst="rect">
            <a:avLst/>
          </a:prstGeom>
        </p:spPr>
      </p:pic>
      <p:pic>
        <p:nvPicPr>
          <p:cNvPr id="141" name="Picture Placeholder 140">
            <a:extLst>
              <a:ext uri="{FF2B5EF4-FFF2-40B4-BE49-F238E27FC236}">
                <a16:creationId xmlns:a16="http://schemas.microsoft.com/office/drawing/2014/main" id="{69CEB0CA-EEF6-2D9F-27A8-19E92D84327A}"/>
              </a:ext>
            </a:extLst>
          </p:cNvPr>
          <p:cNvPicPr>
            <a:picLocks noGrp="1" noChangeAspect="1"/>
          </p:cNvPicPr>
          <p:nvPr>
            <p:ph type="pic" sz="quarter" idx="22"/>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040690" y="1506619"/>
            <a:ext cx="360362" cy="360362"/>
          </a:xfrm>
          <a:prstGeom prst="rect">
            <a:avLst/>
          </a:prstGeom>
        </p:spPr>
      </p:pic>
      <p:pic>
        <p:nvPicPr>
          <p:cNvPr id="142" name="Picture Placeholder 141">
            <a:extLst>
              <a:ext uri="{FF2B5EF4-FFF2-40B4-BE49-F238E27FC236}">
                <a16:creationId xmlns:a16="http://schemas.microsoft.com/office/drawing/2014/main" id="{91422492-9CC2-A8C4-352E-8B268F7A3D3C}"/>
              </a:ext>
            </a:extLst>
          </p:cNvPr>
          <p:cNvPicPr>
            <a:picLocks noGrp="1" noChangeAspect="1"/>
          </p:cNvPicPr>
          <p:nvPr>
            <p:ph type="pic" sz="quarter" idx="20"/>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86950" y="1616256"/>
            <a:ext cx="360362" cy="360362"/>
          </a:xfrm>
          <a:prstGeom prst="rect">
            <a:avLst/>
          </a:prstGeom>
        </p:spPr>
      </p:pic>
      <p:pic>
        <p:nvPicPr>
          <p:cNvPr id="22" name="Picture Placeholder 21">
            <a:extLst>
              <a:ext uri="{FF2B5EF4-FFF2-40B4-BE49-F238E27FC236}">
                <a16:creationId xmlns:a16="http://schemas.microsoft.com/office/drawing/2014/main" id="{695AABBA-D738-D934-73EB-F11D581D0A7A}"/>
              </a:ext>
            </a:extLst>
          </p:cNvPr>
          <p:cNvPicPr>
            <a:picLocks noGrp="1" noChangeAspect="1"/>
          </p:cNvPicPr>
          <p:nvPr>
            <p:ph type="pic" sz="quarter" idx="25"/>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8040690" y="3477616"/>
            <a:ext cx="360362" cy="360363"/>
          </a:xfrm>
          <a:prstGeom prst="rect">
            <a:avLst/>
          </a:prstGeom>
        </p:spPr>
      </p:pic>
      <p:sp>
        <p:nvSpPr>
          <p:cNvPr id="5" name="Text Placeholder 9">
            <a:extLst>
              <a:ext uri="{FF2B5EF4-FFF2-40B4-BE49-F238E27FC236}">
                <a16:creationId xmlns:a16="http://schemas.microsoft.com/office/drawing/2014/main" id="{CD5D242C-463B-65EB-3C11-994713B1E893}"/>
              </a:ext>
            </a:extLst>
          </p:cNvPr>
          <p:cNvSpPr txBox="1">
            <a:spLocks/>
          </p:cNvSpPr>
          <p:nvPr/>
        </p:nvSpPr>
        <p:spPr>
          <a:xfrm>
            <a:off x="4295777" y="5697009"/>
            <a:ext cx="3204000" cy="107950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None/>
              <a:tabLst/>
            </a:pPr>
            <a:r>
              <a:rPr lang="en-US" altLang="zh-CN" sz="1800">
                <a:ea typeface="DengXian"/>
                <a:cs typeface="Calibri"/>
              </a:rPr>
              <a:t>Purpose of the patent isn’t known</a:t>
            </a:r>
            <a:r>
              <a:rPr lang="en-US" altLang="zh-CN" sz="1800" b="1">
                <a:ea typeface="DengXian"/>
                <a:cs typeface="Calibri"/>
              </a:rPr>
              <a:t> </a:t>
            </a:r>
            <a:r>
              <a:rPr lang="en-US" altLang="zh-CN" sz="1800" b="1">
                <a:ea typeface="DengXian"/>
                <a:cs typeface="Calibri"/>
                <a:sym typeface="Wingdings" pitchFamily="2" charset="2"/>
              </a:rPr>
              <a:t> </a:t>
            </a:r>
            <a:r>
              <a:rPr lang="en-US" altLang="zh-CN" sz="1800" b="1">
                <a:ea typeface="DengXian"/>
                <a:cs typeface="Calibri"/>
              </a:rPr>
              <a:t>value disconnect</a:t>
            </a:r>
          </a:p>
        </p:txBody>
      </p:sp>
      <p:pic>
        <p:nvPicPr>
          <p:cNvPr id="11" name="Picture Placeholder 137">
            <a:extLst>
              <a:ext uri="{FF2B5EF4-FFF2-40B4-BE49-F238E27FC236}">
                <a16:creationId xmlns:a16="http://schemas.microsoft.com/office/drawing/2014/main" id="{A2184558-82BA-123F-B8B6-9C014B23E5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4295776" y="5136737"/>
            <a:ext cx="360363" cy="360363"/>
          </a:xfrm>
          <a:prstGeom prst="rect">
            <a:avLst/>
          </a:prstGeom>
          <a:noFill/>
        </p:spPr>
      </p:pic>
    </p:spTree>
    <p:extLst>
      <p:ext uri="{BB962C8B-B14F-4D97-AF65-F5344CB8AC3E}">
        <p14:creationId xmlns:p14="http://schemas.microsoft.com/office/powerpoint/2010/main" val="53718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8A1C3-7D2F-BCE3-4DC2-4A1657EDDE64}"/>
              </a:ext>
            </a:extLst>
          </p:cNvPr>
          <p:cNvSpPr>
            <a:spLocks noGrp="1"/>
          </p:cNvSpPr>
          <p:nvPr>
            <p:ph type="body" sz="quarter" idx="16"/>
          </p:nvPr>
        </p:nvSpPr>
        <p:spPr>
          <a:xfrm>
            <a:off x="1487487" y="2913935"/>
            <a:ext cx="9217026" cy="1030130"/>
          </a:xfrm>
        </p:spPr>
        <p:txBody>
          <a:bodyPr/>
          <a:lstStyle/>
          <a:p>
            <a:r>
              <a:rPr lang="en-US" sz="3600" b="1" dirty="0">
                <a:latin typeface="+mn-lt"/>
              </a:rPr>
              <a:t>Discussion</a:t>
            </a:r>
            <a:br>
              <a:rPr lang="en-US" sz="3600" b="1" dirty="0">
                <a:latin typeface="+mn-lt"/>
              </a:rPr>
            </a:br>
            <a:endParaRPr lang="en-US" sz="3600" b="1" dirty="0">
              <a:latin typeface="+mn-lt"/>
            </a:endParaRPr>
          </a:p>
          <a:p>
            <a:r>
              <a:rPr lang="en-US" sz="3600" dirty="0">
                <a:latin typeface="+mn-lt"/>
              </a:rPr>
              <a:t>Asking (and answering) </a:t>
            </a:r>
            <a:br>
              <a:rPr lang="en-US" sz="3600" dirty="0">
                <a:latin typeface="+mn-lt"/>
              </a:rPr>
            </a:br>
            <a:r>
              <a:rPr lang="en-US" sz="3600" dirty="0">
                <a:latin typeface="+mn-lt"/>
              </a:rPr>
              <a:t>key patent portfolio management questions</a:t>
            </a:r>
          </a:p>
        </p:txBody>
      </p:sp>
    </p:spTree>
    <p:extLst>
      <p:ext uri="{BB962C8B-B14F-4D97-AF65-F5344CB8AC3E}">
        <p14:creationId xmlns:p14="http://schemas.microsoft.com/office/powerpoint/2010/main" val="336693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03A27E87-A1E4-6FB9-3DE4-F218CDB652C0}"/>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11096" r="11096"/>
          <a:stretch/>
        </p:blipFill>
        <p:spPr>
          <a:xfrm>
            <a:off x="4167051" y="0"/>
            <a:ext cx="8009212" cy="6858000"/>
          </a:xfrm>
        </p:spPr>
      </p:pic>
      <p:sp>
        <p:nvSpPr>
          <p:cNvPr id="3" name="Title 2">
            <a:extLst>
              <a:ext uri="{FF2B5EF4-FFF2-40B4-BE49-F238E27FC236}">
                <a16:creationId xmlns:a16="http://schemas.microsoft.com/office/drawing/2014/main" id="{2F1DD948-6F02-451F-B1C2-B6533F8FE791}"/>
              </a:ext>
            </a:extLst>
          </p:cNvPr>
          <p:cNvSpPr>
            <a:spLocks noGrp="1"/>
          </p:cNvSpPr>
          <p:nvPr>
            <p:ph type="title"/>
          </p:nvPr>
        </p:nvSpPr>
        <p:spPr>
          <a:xfrm>
            <a:off x="472487" y="1439982"/>
            <a:ext cx="3211511" cy="251885"/>
          </a:xfrm>
        </p:spPr>
        <p:txBody>
          <a:bodyPr/>
          <a:lstStyle/>
          <a:p>
            <a:pPr marL="0" indent="0">
              <a:buNone/>
            </a:pPr>
            <a:r>
              <a:rPr lang="en-US" sz="2800" b="1">
                <a:solidFill>
                  <a:schemeClr val="accent1"/>
                </a:solidFill>
                <a:latin typeface="+mn-lt"/>
                <a:ea typeface="+mj-lt"/>
                <a:cs typeface="+mj-lt"/>
              </a:rPr>
              <a:t>Question 1</a:t>
            </a:r>
            <a:br>
              <a:rPr lang="en-US" sz="2800" b="1">
                <a:solidFill>
                  <a:schemeClr val="accent1"/>
                </a:solidFill>
                <a:latin typeface="+mn-lt"/>
                <a:ea typeface="+mj-lt"/>
                <a:cs typeface="+mj-lt"/>
              </a:rPr>
            </a:br>
            <a:br>
              <a:rPr lang="en-US" sz="2800">
                <a:solidFill>
                  <a:schemeClr val="accent1"/>
                </a:solidFill>
                <a:latin typeface="+mn-lt"/>
                <a:ea typeface="+mj-lt"/>
                <a:cs typeface="+mj-lt"/>
              </a:rPr>
            </a:br>
            <a:r>
              <a:rPr lang="en-US" sz="2800">
                <a:solidFill>
                  <a:schemeClr val="bg1"/>
                </a:solidFill>
                <a:latin typeface="+mn-lt"/>
                <a:ea typeface="+mj-lt"/>
                <a:cs typeface="+mj-lt"/>
              </a:rPr>
              <a:t>How does our innovation output compare to others? </a:t>
            </a:r>
            <a:endParaRPr lang="en-US" sz="2800">
              <a:solidFill>
                <a:schemeClr val="bg1"/>
              </a:solidFill>
              <a:latin typeface="+mn-lt"/>
              <a:cs typeface="Calibri"/>
            </a:endParaRPr>
          </a:p>
        </p:txBody>
      </p:sp>
      <p:sp>
        <p:nvSpPr>
          <p:cNvPr id="4" name="Footer Placeholder 3">
            <a:extLst>
              <a:ext uri="{FF2B5EF4-FFF2-40B4-BE49-F238E27FC236}">
                <a16:creationId xmlns:a16="http://schemas.microsoft.com/office/drawing/2014/main" id="{771EC407-6FD1-5ACA-81FE-B34FAA589545}"/>
              </a:ext>
            </a:extLst>
          </p:cNvPr>
          <p:cNvSpPr>
            <a:spLocks noGrp="1"/>
          </p:cNvSpPr>
          <p:nvPr>
            <p:ph type="ftr" sz="quarter" idx="10"/>
          </p:nvPr>
        </p:nvSpPr>
        <p:spPr/>
        <p:txBody>
          <a:bodyPr/>
          <a:lstStyle/>
          <a:p>
            <a:endParaRPr lang="en-GB"/>
          </a:p>
        </p:txBody>
      </p:sp>
      <p:sp>
        <p:nvSpPr>
          <p:cNvPr id="5" name="Slide Number Placeholder 4">
            <a:extLst>
              <a:ext uri="{FF2B5EF4-FFF2-40B4-BE49-F238E27FC236}">
                <a16:creationId xmlns:a16="http://schemas.microsoft.com/office/drawing/2014/main" id="{057C1EED-B1ED-2519-B5E2-C384BC0581B0}"/>
              </a:ext>
            </a:extLst>
          </p:cNvPr>
          <p:cNvSpPr>
            <a:spLocks noGrp="1"/>
          </p:cNvSpPr>
          <p:nvPr>
            <p:ph type="sldNum" sz="quarter" idx="11"/>
          </p:nvPr>
        </p:nvSpPr>
        <p:spPr/>
        <p:txBody>
          <a:bodyPr/>
          <a:lstStyle/>
          <a:p>
            <a:fld id="{F59CD943-D024-467A-B36E-F11E1285ED75}" type="slidenum">
              <a:rPr lang="en-GB" smtClean="0"/>
              <a:pPr/>
              <a:t>7</a:t>
            </a:fld>
            <a:endParaRPr lang="en-GB"/>
          </a:p>
        </p:txBody>
      </p:sp>
    </p:spTree>
    <p:extLst>
      <p:ext uri="{BB962C8B-B14F-4D97-AF65-F5344CB8AC3E}">
        <p14:creationId xmlns:p14="http://schemas.microsoft.com/office/powerpoint/2010/main" val="162396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C08B44-D8AB-2C57-0520-EF4D5DE83D31}"/>
              </a:ext>
            </a:extLst>
          </p:cNvPr>
          <p:cNvSpPr>
            <a:spLocks noGrp="1"/>
          </p:cNvSpPr>
          <p:nvPr>
            <p:ph type="sldNum" sz="quarter" idx="11"/>
          </p:nvPr>
        </p:nvSpPr>
        <p:spPr/>
        <p:txBody>
          <a:bodyPr/>
          <a:lstStyle/>
          <a:p>
            <a:fld id="{F59CD943-D024-467A-B36E-F11E1285ED75}" type="slidenum">
              <a:rPr lang="en-GB" smtClean="0"/>
              <a:pPr/>
              <a:t>8</a:t>
            </a:fld>
            <a:endParaRPr lang="en-GB"/>
          </a:p>
        </p:txBody>
      </p:sp>
      <p:sp>
        <p:nvSpPr>
          <p:cNvPr id="10" name="Text Placeholder 9">
            <a:extLst>
              <a:ext uri="{FF2B5EF4-FFF2-40B4-BE49-F238E27FC236}">
                <a16:creationId xmlns:a16="http://schemas.microsoft.com/office/drawing/2014/main" id="{4E016F75-BFF6-EA06-BFCD-863E29131F91}"/>
              </a:ext>
            </a:extLst>
          </p:cNvPr>
          <p:cNvSpPr>
            <a:spLocks noGrp="1"/>
          </p:cNvSpPr>
          <p:nvPr>
            <p:ph type="body" sz="quarter" idx="14"/>
          </p:nvPr>
        </p:nvSpPr>
        <p:spPr>
          <a:xfrm>
            <a:off x="485550" y="632507"/>
            <a:ext cx="3211239" cy="2341806"/>
          </a:xfrm>
        </p:spPr>
        <p:txBody>
          <a:bodyPr/>
          <a:lstStyle/>
          <a:p>
            <a:pPr marL="0" indent="0">
              <a:buNone/>
            </a:pPr>
            <a:endParaRPr lang="en-US"/>
          </a:p>
          <a:p>
            <a:pPr marL="0" indent="0">
              <a:buNone/>
            </a:pPr>
            <a:endParaRPr lang="en-US"/>
          </a:p>
          <a:p>
            <a:pPr marL="0" indent="0">
              <a:lnSpc>
                <a:spcPct val="90000"/>
              </a:lnSpc>
              <a:spcBef>
                <a:spcPct val="0"/>
              </a:spcBef>
              <a:buNone/>
            </a:pPr>
            <a:endParaRPr lang="en-US" sz="2400" b="1">
              <a:latin typeface="+mj-lt"/>
              <a:ea typeface="+mj-ea"/>
              <a:cs typeface="+mj-cs"/>
            </a:endParaRPr>
          </a:p>
          <a:p>
            <a:pPr marL="0" indent="0">
              <a:lnSpc>
                <a:spcPct val="90000"/>
              </a:lnSpc>
              <a:spcBef>
                <a:spcPct val="0"/>
              </a:spcBef>
              <a:buNone/>
            </a:pPr>
            <a:r>
              <a:rPr lang="en-US" sz="2400" b="1">
                <a:ea typeface="+mj-ea"/>
                <a:cs typeface="+mj-cs"/>
              </a:rPr>
              <a:t>Question 1</a:t>
            </a:r>
            <a:endParaRPr lang="en-US" sz="2400" b="1">
              <a:solidFill>
                <a:schemeClr val="accent2"/>
              </a:solidFill>
              <a:ea typeface="+mj-ea"/>
              <a:cs typeface="+mj-cs"/>
            </a:endParaRPr>
          </a:p>
          <a:p>
            <a:pPr marL="0" indent="0">
              <a:lnSpc>
                <a:spcPct val="90000"/>
              </a:lnSpc>
              <a:spcBef>
                <a:spcPct val="0"/>
              </a:spcBef>
              <a:buNone/>
            </a:pPr>
            <a:r>
              <a:rPr lang="en-US" sz="2400">
                <a:ea typeface="+mj-ea"/>
                <a:cs typeface="+mj-cs"/>
              </a:rPr>
              <a:t>How does our innovation output compare to others? </a:t>
            </a:r>
          </a:p>
        </p:txBody>
      </p:sp>
      <p:pic>
        <p:nvPicPr>
          <p:cNvPr id="12" name="Picture 11" descr="A picture containing text, screenshot, diagram, plot&#10;&#10;Description automatically generated">
            <a:extLst>
              <a:ext uri="{FF2B5EF4-FFF2-40B4-BE49-F238E27FC236}">
                <a16:creationId xmlns:a16="http://schemas.microsoft.com/office/drawing/2014/main" id="{CE6226B0-4634-82C0-97A7-D9BFF6D52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977" y="293747"/>
            <a:ext cx="7099565" cy="6438269"/>
          </a:xfrm>
          <a:prstGeom prst="rect">
            <a:avLst/>
          </a:prstGeom>
        </p:spPr>
      </p:pic>
      <p:sp>
        <p:nvSpPr>
          <p:cNvPr id="2" name="TextBox 1">
            <a:extLst>
              <a:ext uri="{FF2B5EF4-FFF2-40B4-BE49-F238E27FC236}">
                <a16:creationId xmlns:a16="http://schemas.microsoft.com/office/drawing/2014/main" id="{FE30D34F-92EC-FE7D-5105-9AAF39E834FD}"/>
              </a:ext>
            </a:extLst>
          </p:cNvPr>
          <p:cNvSpPr txBox="1"/>
          <p:nvPr/>
        </p:nvSpPr>
        <p:spPr>
          <a:xfrm>
            <a:off x="516458" y="3343873"/>
            <a:ext cx="3768213" cy="584775"/>
          </a:xfrm>
          <a:prstGeom prst="rect">
            <a:avLst/>
          </a:prstGeom>
          <a:noFill/>
          <a:ln>
            <a:noFill/>
          </a:ln>
        </p:spPr>
        <p:txBody>
          <a:bodyPr wrap="square" lIns="91440" tIns="45720" rIns="91440" bIns="45720" anchor="t">
            <a:spAutoFit/>
          </a:bodyPr>
          <a:lstStyle/>
          <a:p>
            <a:pPr marL="285750" indent="-285750">
              <a:buFont typeface="Arial" panose="020B0604020202020204" pitchFamily="34" charset="0"/>
              <a:buChar char="•"/>
              <a:defRPr/>
            </a:pPr>
            <a:r>
              <a:rPr lang="en-US" sz="1600">
                <a:solidFill>
                  <a:schemeClr val="tx2"/>
                </a:solidFill>
                <a:latin typeface="Avenir Next LT Pro"/>
                <a:ea typeface="DengXian"/>
                <a:cs typeface="Calibri"/>
              </a:rPr>
              <a:t>Volume of activity comparison </a:t>
            </a:r>
            <a:r>
              <a:rPr kumimoji="0" lang="en-US" sz="1600" b="0" i="0" u="none" strike="noStrike" kern="1200" cap="none" spc="0" normalizeH="0" baseline="0" noProof="0">
                <a:ln>
                  <a:noFill/>
                </a:ln>
                <a:solidFill>
                  <a:schemeClr val="tx2"/>
                </a:solidFill>
                <a:effectLst/>
                <a:uLnTx/>
                <a:uFillTx/>
                <a:latin typeface="Avenir Next LT Pro"/>
                <a:ea typeface="DengXian"/>
                <a:cs typeface="Calibri"/>
              </a:rPr>
              <a:t>in a technology domain</a:t>
            </a:r>
            <a:endParaRPr lang="en-US" sz="1600" i="0" u="none" strike="noStrike" kern="1200" cap="none" spc="0" normalizeH="0" baseline="0" noProof="0">
              <a:ln>
                <a:noFill/>
              </a:ln>
              <a:solidFill>
                <a:schemeClr val="tx2"/>
              </a:solidFill>
              <a:effectLst/>
              <a:uLnTx/>
              <a:uFillTx/>
              <a:latin typeface="Avenir Next LT Pro"/>
              <a:ea typeface="DengXian"/>
              <a:cs typeface="Calibri"/>
            </a:endParaRPr>
          </a:p>
        </p:txBody>
      </p:sp>
    </p:spTree>
    <p:extLst>
      <p:ext uri="{BB962C8B-B14F-4D97-AF65-F5344CB8AC3E}">
        <p14:creationId xmlns:p14="http://schemas.microsoft.com/office/powerpoint/2010/main" val="142793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C08B44-D8AB-2C57-0520-EF4D5DE83D31}"/>
              </a:ext>
            </a:extLst>
          </p:cNvPr>
          <p:cNvSpPr>
            <a:spLocks noGrp="1"/>
          </p:cNvSpPr>
          <p:nvPr>
            <p:ph type="sldNum" sz="quarter" idx="11"/>
          </p:nvPr>
        </p:nvSpPr>
        <p:spPr/>
        <p:txBody>
          <a:bodyPr/>
          <a:lstStyle/>
          <a:p>
            <a:fld id="{F59CD943-D024-467A-B36E-F11E1285ED75}" type="slidenum">
              <a:rPr lang="en-GB" smtClean="0"/>
              <a:pPr/>
              <a:t>9</a:t>
            </a:fld>
            <a:endParaRPr lang="en-GB"/>
          </a:p>
        </p:txBody>
      </p:sp>
      <p:sp>
        <p:nvSpPr>
          <p:cNvPr id="10" name="Text Placeholder 9">
            <a:extLst>
              <a:ext uri="{FF2B5EF4-FFF2-40B4-BE49-F238E27FC236}">
                <a16:creationId xmlns:a16="http://schemas.microsoft.com/office/drawing/2014/main" id="{4E016F75-BFF6-EA06-BFCD-863E29131F91}"/>
              </a:ext>
            </a:extLst>
          </p:cNvPr>
          <p:cNvSpPr>
            <a:spLocks noGrp="1"/>
          </p:cNvSpPr>
          <p:nvPr>
            <p:ph type="body" sz="quarter" idx="14"/>
          </p:nvPr>
        </p:nvSpPr>
        <p:spPr>
          <a:xfrm>
            <a:off x="499405" y="-101785"/>
            <a:ext cx="3017276" cy="2395395"/>
          </a:xfrm>
        </p:spPr>
        <p:txBody>
          <a:bodyPr vert="horz" lIns="0" tIns="0" rIns="0" bIns="0" rtlCol="0" anchor="t">
            <a:noAutofit/>
          </a:bodyPr>
          <a:lstStyle/>
          <a:p>
            <a:pPr marL="0" indent="0">
              <a:buNone/>
            </a:pPr>
            <a:endParaRPr lang="en-US"/>
          </a:p>
          <a:p>
            <a:pPr marL="0" indent="0">
              <a:buNone/>
            </a:pPr>
            <a:endParaRPr lang="en-US"/>
          </a:p>
          <a:p>
            <a:pPr marL="0" indent="0">
              <a:lnSpc>
                <a:spcPct val="90000"/>
              </a:lnSpc>
              <a:spcBef>
                <a:spcPct val="0"/>
              </a:spcBef>
              <a:buNone/>
            </a:pPr>
            <a:endParaRPr lang="en-US" sz="2400" b="1">
              <a:ea typeface="+mj-ea"/>
              <a:cs typeface="+mj-cs"/>
            </a:endParaRPr>
          </a:p>
          <a:p>
            <a:pPr marL="0" indent="0">
              <a:lnSpc>
                <a:spcPct val="90000"/>
              </a:lnSpc>
              <a:spcBef>
                <a:spcPct val="0"/>
              </a:spcBef>
              <a:buNone/>
            </a:pPr>
            <a:r>
              <a:rPr lang="en-US" sz="2400" b="1">
                <a:ea typeface="+mj-ea"/>
                <a:cs typeface="+mj-cs"/>
              </a:rPr>
              <a:t>Question 1</a:t>
            </a:r>
          </a:p>
          <a:p>
            <a:pPr marL="0" indent="0">
              <a:lnSpc>
                <a:spcPct val="90000"/>
              </a:lnSpc>
              <a:spcBef>
                <a:spcPct val="0"/>
              </a:spcBef>
              <a:buNone/>
            </a:pPr>
            <a:r>
              <a:rPr lang="en-US" sz="2400">
                <a:ea typeface="+mj-ea"/>
                <a:cs typeface="+mj-cs"/>
              </a:rPr>
              <a:t>How does our innovation output compare to others?</a:t>
            </a:r>
          </a:p>
          <a:p>
            <a:pPr marL="0" indent="0">
              <a:lnSpc>
                <a:spcPct val="90000"/>
              </a:lnSpc>
              <a:spcBef>
                <a:spcPct val="0"/>
              </a:spcBef>
              <a:buNone/>
            </a:pPr>
            <a:endParaRPr lang="en-US">
              <a:ea typeface="+mj-ea"/>
              <a:cs typeface="+mj-cs"/>
            </a:endParaRPr>
          </a:p>
        </p:txBody>
      </p:sp>
      <p:sp>
        <p:nvSpPr>
          <p:cNvPr id="4" name="TextBox 3">
            <a:extLst>
              <a:ext uri="{FF2B5EF4-FFF2-40B4-BE49-F238E27FC236}">
                <a16:creationId xmlns:a16="http://schemas.microsoft.com/office/drawing/2014/main" id="{09840B3B-DEA7-A07B-8821-DE472213F4FA}"/>
              </a:ext>
            </a:extLst>
          </p:cNvPr>
          <p:cNvSpPr txBox="1"/>
          <p:nvPr/>
        </p:nvSpPr>
        <p:spPr>
          <a:xfrm>
            <a:off x="322441" y="2206818"/>
            <a:ext cx="4951755" cy="3785652"/>
          </a:xfrm>
          <a:prstGeom prst="rect">
            <a:avLst/>
          </a:prstGeom>
          <a:noFill/>
          <a:ln>
            <a:noFill/>
          </a:ln>
        </p:spPr>
        <p:txBody>
          <a:bodyPr wrap="square" lIns="91440" tIns="45720" rIns="91440" bIns="45720" anchor="t">
            <a:spAutoFit/>
          </a:bodyPr>
          <a:lstStyle/>
          <a:p>
            <a:pPr marL="285750" indent="-285750">
              <a:buFont typeface="Arial" panose="020B0604020202020204" pitchFamily="34" charset="0"/>
              <a:buChar char="•"/>
              <a:defRPr/>
            </a:pPr>
            <a:r>
              <a:rPr lang="en-US" sz="1600" dirty="0">
                <a:latin typeface="+mn-lt"/>
                <a:ea typeface="DengXian"/>
                <a:cs typeface="Calibri"/>
              </a:rPr>
              <a:t>Derwent Strength </a:t>
            </a:r>
            <a:r>
              <a:rPr lang="en-US" sz="1600" dirty="0" err="1">
                <a:latin typeface="+mn-lt"/>
                <a:ea typeface="DengXian"/>
                <a:cs typeface="Calibri"/>
              </a:rPr>
              <a:t>Index</a:t>
            </a:r>
            <a:r>
              <a:rPr lang="en-US" sz="1600" baseline="30000" dirty="0" err="1">
                <a:latin typeface="+mn-lt"/>
                <a:ea typeface="DengXian"/>
                <a:cs typeface="Calibri"/>
              </a:rPr>
              <a:t>TM</a:t>
            </a:r>
            <a:r>
              <a:rPr lang="en-US" sz="1600" baseline="30000" dirty="0">
                <a:ea typeface="DengXian"/>
                <a:cs typeface="Calibri"/>
              </a:rPr>
              <a:t> </a:t>
            </a:r>
            <a:r>
              <a:rPr lang="en-US" sz="1600" dirty="0">
                <a:latin typeface="+mn-lt"/>
                <a:ea typeface="DengXian"/>
                <a:cs typeface="Calibri"/>
              </a:rPr>
              <a:t> leverages </a:t>
            </a:r>
            <a:r>
              <a:rPr lang="en-US" sz="1600" dirty="0">
                <a:ea typeface="DengXian"/>
                <a:cs typeface="Calibri"/>
              </a:rPr>
              <a:t>parameters that map to desirable features: influence</a:t>
            </a:r>
            <a:r>
              <a:rPr lang="en-US" sz="1600" dirty="0">
                <a:latin typeface="+mn-lt"/>
                <a:ea typeface="DengXian"/>
                <a:cs typeface="Calibri"/>
              </a:rPr>
              <a:t>, globalization, success, technical footprint</a:t>
            </a:r>
            <a:r>
              <a:rPr lang="en-US" sz="1600" dirty="0">
                <a:ea typeface="DengXian"/>
                <a:cs typeface="Calibri"/>
              </a:rPr>
              <a:t>, and</a:t>
            </a:r>
            <a:r>
              <a:rPr lang="en-US" sz="1600" dirty="0">
                <a:latin typeface="+mn-lt"/>
                <a:ea typeface="DengXian"/>
                <a:cs typeface="Calibri"/>
              </a:rPr>
              <a:t> age</a:t>
            </a:r>
          </a:p>
          <a:p>
            <a:pPr marL="285750" indent="-285750">
              <a:buFont typeface="Arial" panose="020B0604020202020204" pitchFamily="34" charset="0"/>
              <a:buChar char="•"/>
              <a:defRPr/>
            </a:pPr>
            <a:endParaRPr kumimoji="0" lang="en-US" sz="1600" b="0" i="0" u="none" strike="noStrike" kern="1200" cap="none" spc="0" normalizeH="0" baseline="0" noProof="0" dirty="0">
              <a:ln>
                <a:noFill/>
              </a:ln>
              <a:effectLst/>
              <a:uLnTx/>
              <a:uFillTx/>
              <a:ea typeface="DengXian"/>
              <a:cs typeface="Calibri"/>
            </a:endParaRPr>
          </a:p>
          <a:p>
            <a:pPr marL="285750" indent="-285750">
              <a:buFont typeface="Arial" panose="020B0604020202020204" pitchFamily="34" charset="0"/>
              <a:buChar char="•"/>
              <a:defRPr/>
            </a:pPr>
            <a:r>
              <a:rPr kumimoji="0" lang="en-US" sz="1600" b="0" i="0" u="none" strike="noStrike" kern="1200" cap="none" spc="0" normalizeH="0" baseline="0" noProof="0" dirty="0">
                <a:ln>
                  <a:noFill/>
                </a:ln>
                <a:effectLst/>
                <a:uLnTx/>
                <a:uFillTx/>
                <a:latin typeface="Avenir Next LT Pro"/>
                <a:ea typeface="DengXian"/>
                <a:cs typeface="Calibri"/>
              </a:rPr>
              <a:t>Commercial dynamic model considers age, strength and volume</a:t>
            </a:r>
            <a:r>
              <a:rPr lang="en-US" sz="1600" dirty="0">
                <a:latin typeface="Avenir Next LT Pro"/>
                <a:ea typeface="DengXian"/>
                <a:cs typeface="Calibri"/>
              </a:rPr>
              <a:t> </a:t>
            </a:r>
            <a:endParaRPr lang="en-US" sz="1600" b="0" i="0" u="none" strike="noStrike" kern="1200" cap="none" spc="0" normalizeH="0" baseline="0" noProof="0" dirty="0">
              <a:ln>
                <a:noFill/>
              </a:ln>
              <a:effectLst/>
              <a:uLnTx/>
              <a:uFillTx/>
              <a:latin typeface="Avenir Next LT Pro"/>
              <a:ea typeface="DengXian"/>
              <a:cs typeface="Calibri"/>
            </a:endParaRPr>
          </a:p>
          <a:p>
            <a:pPr marL="285750" indent="-285750">
              <a:buFont typeface="Arial" panose="020B0604020202020204" pitchFamily="34" charset="0"/>
              <a:buChar char="•"/>
              <a:defRPr/>
            </a:pPr>
            <a:endParaRPr lang="en-US" sz="1600" dirty="0">
              <a:solidFill>
                <a:schemeClr val="tx2"/>
              </a:solidFill>
              <a:latin typeface="Avenir Next LT Pro"/>
              <a:ea typeface="DengXian"/>
              <a:cs typeface="Calibri"/>
            </a:endParaRP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schemeClr val="tx2"/>
                </a:solidFill>
                <a:effectLst/>
                <a:uLnTx/>
                <a:uFillTx/>
                <a:latin typeface="Avenir Next LT Pro"/>
                <a:ea typeface="DengXian"/>
                <a:cs typeface="Calibri"/>
              </a:rPr>
              <a:t>Upper right (</a:t>
            </a:r>
            <a:r>
              <a:rPr lang="en-US" sz="1600" b="1" dirty="0">
                <a:solidFill>
                  <a:schemeClr val="accent2"/>
                </a:solidFill>
                <a:latin typeface="Avenir Next LT Pro"/>
                <a:ea typeface="DengXian"/>
                <a:cs typeface="Calibri"/>
              </a:rPr>
              <a:t>purple</a:t>
            </a:r>
            <a:r>
              <a:rPr kumimoji="0" lang="en-US" sz="1600" b="0" i="0" u="none" strike="noStrike" kern="1200" cap="none" spc="0" normalizeH="0" baseline="0" noProof="0" dirty="0">
                <a:ln>
                  <a:noFill/>
                </a:ln>
                <a:solidFill>
                  <a:schemeClr val="tx2"/>
                </a:solidFill>
                <a:effectLst/>
                <a:uLnTx/>
                <a:uFillTx/>
                <a:latin typeface="Avenir Next LT Pro"/>
                <a:ea typeface="DengXian"/>
                <a:cs typeface="Calibri"/>
              </a:rPr>
              <a:t>): Emerging</a:t>
            </a:r>
            <a:endParaRPr lang="en-US" sz="1600" b="0" i="0" u="none" strike="noStrike" kern="1200" cap="none" spc="0" normalizeH="0" baseline="0" noProof="0" dirty="0">
              <a:ln>
                <a:noFill/>
              </a:ln>
              <a:solidFill>
                <a:schemeClr val="tx2"/>
              </a:solidFill>
              <a:effectLst/>
              <a:uLnTx/>
              <a:uFillTx/>
              <a:latin typeface="Avenir Next LT Pro"/>
              <a:ea typeface="DengXian"/>
              <a:cs typeface="Calibri"/>
            </a:endParaRPr>
          </a:p>
          <a:p>
            <a:pPr marL="742950" lvl="1" indent="-285750">
              <a:buFont typeface="Arial" panose="020B0604020202020204" pitchFamily="34" charset="0"/>
              <a:buChar char="•"/>
              <a:defRPr/>
            </a:pPr>
            <a:endParaRPr lang="en-US" sz="1600" dirty="0">
              <a:solidFill>
                <a:schemeClr val="tx2"/>
              </a:solidFill>
              <a:latin typeface="Avenir Next LT Pro"/>
              <a:ea typeface="DengXian"/>
              <a:cs typeface="Calibri"/>
              <a:sym typeface="Wingdings" pitchFamily="2" charset="2"/>
            </a:endParaRPr>
          </a:p>
          <a:p>
            <a:pPr marL="742950" lvl="1" indent="-285750">
              <a:buFont typeface="Arial" panose="020B0604020202020204" pitchFamily="34" charset="0"/>
              <a:buChar char="•"/>
              <a:defRPr/>
            </a:pPr>
            <a:r>
              <a:rPr kumimoji="0" lang="en-US" sz="1600" b="0" i="0" u="none" strike="noStrike" kern="1200" cap="none" spc="0" normalizeH="0" baseline="0" noProof="0" dirty="0">
                <a:ln>
                  <a:noFill/>
                </a:ln>
                <a:solidFill>
                  <a:schemeClr val="tx2"/>
                </a:solidFill>
                <a:effectLst/>
                <a:uLnTx/>
                <a:uFillTx/>
                <a:latin typeface="Avenir Next LT Pro"/>
                <a:ea typeface="DengXian"/>
                <a:cs typeface="Calibri"/>
              </a:rPr>
              <a:t>Upper left (</a:t>
            </a:r>
            <a:r>
              <a:rPr lang="en-US" sz="1600" b="1" dirty="0">
                <a:solidFill>
                  <a:schemeClr val="accent4"/>
                </a:solidFill>
                <a:latin typeface="Avenir Next LT Pro"/>
                <a:ea typeface="DengXian"/>
                <a:cs typeface="Calibri"/>
              </a:rPr>
              <a:t>red</a:t>
            </a:r>
            <a:r>
              <a:rPr kumimoji="0" lang="en-US" sz="1600" b="0" i="0" u="none" strike="noStrike" kern="1200" cap="none" spc="0" normalizeH="0" baseline="0" noProof="0" dirty="0">
                <a:ln>
                  <a:noFill/>
                </a:ln>
                <a:solidFill>
                  <a:schemeClr val="tx2"/>
                </a:solidFill>
                <a:effectLst/>
                <a:uLnTx/>
                <a:uFillTx/>
                <a:latin typeface="Avenir Next LT Pro"/>
                <a:ea typeface="DengXian"/>
                <a:cs typeface="Calibri"/>
              </a:rPr>
              <a:t>): Primary</a:t>
            </a:r>
            <a:r>
              <a:rPr lang="en-US" sz="1600" b="1" dirty="0">
                <a:solidFill>
                  <a:schemeClr val="tx2"/>
                </a:solidFill>
                <a:latin typeface="Avenir Next LT Pro"/>
                <a:ea typeface="DengXian"/>
                <a:cs typeface="Calibri"/>
                <a:sym typeface="Wingdings" pitchFamily="2" charset="2"/>
              </a:rPr>
              <a:t> </a:t>
            </a:r>
            <a:endParaRPr lang="en-US" sz="1600" b="1" dirty="0">
              <a:solidFill>
                <a:schemeClr val="tx2"/>
              </a:solidFill>
              <a:latin typeface="Avenir Next LT Pro"/>
              <a:ea typeface="DengXian"/>
              <a:cs typeface="Calibri"/>
            </a:endParaRPr>
          </a:p>
          <a:p>
            <a:pPr marL="742950" lvl="1" indent="-285750">
              <a:buFont typeface="Arial" panose="020B0604020202020204" pitchFamily="34" charset="0"/>
              <a:buChar char="•"/>
              <a:defRPr/>
            </a:pPr>
            <a:endParaRPr lang="en-US" sz="1600" b="1" i="0" u="none" strike="noStrike" kern="1200" cap="none" spc="0" normalizeH="0" baseline="0" noProof="0" dirty="0">
              <a:ln>
                <a:noFill/>
              </a:ln>
              <a:solidFill>
                <a:schemeClr val="tx2"/>
              </a:solidFill>
              <a:effectLst/>
              <a:uLnTx/>
              <a:uFillTx/>
              <a:latin typeface="Avenir Next LT Pro"/>
              <a:ea typeface="DengXian"/>
              <a:cs typeface="Calibri"/>
              <a:sym typeface="Wingdings" pitchFamily="2" charset="2"/>
            </a:endParaRPr>
          </a:p>
          <a:p>
            <a:pPr marL="742950" lvl="1" indent="-285750">
              <a:buFont typeface="Arial" panose="020B0604020202020204" pitchFamily="34" charset="0"/>
              <a:buChar char="•"/>
              <a:defRPr/>
            </a:pPr>
            <a:r>
              <a:rPr lang="en-US" sz="1600" dirty="0">
                <a:solidFill>
                  <a:schemeClr val="tx2"/>
                </a:solidFill>
                <a:ea typeface="+mn-lt"/>
                <a:cs typeface="+mn-lt"/>
              </a:rPr>
              <a:t>Lower left (</a:t>
            </a:r>
            <a:r>
              <a:rPr lang="en-US" sz="1600" b="1" dirty="0">
                <a:solidFill>
                  <a:srgbClr val="319AF0"/>
                </a:solidFill>
                <a:ea typeface="+mn-lt"/>
                <a:cs typeface="+mn-lt"/>
              </a:rPr>
              <a:t>blue</a:t>
            </a:r>
            <a:r>
              <a:rPr lang="en-US" sz="1600" dirty="0">
                <a:solidFill>
                  <a:schemeClr val="tx2"/>
                </a:solidFill>
                <a:ea typeface="+mn-lt"/>
                <a:cs typeface="+mn-lt"/>
              </a:rPr>
              <a:t>): Inactive</a:t>
            </a:r>
            <a:endParaRPr lang="en-US" sz="1600" dirty="0">
              <a:solidFill>
                <a:schemeClr val="tx2"/>
              </a:solidFill>
              <a:latin typeface="Avenir Next LT Pro"/>
              <a:ea typeface="DengXian"/>
              <a:cs typeface="Calibri"/>
            </a:endParaRPr>
          </a:p>
          <a:p>
            <a:pPr marL="742950" lvl="1" indent="-285750">
              <a:buFont typeface="Arial" panose="020B0604020202020204" pitchFamily="34" charset="0"/>
              <a:buChar char="•"/>
              <a:defRPr/>
            </a:pPr>
            <a:endParaRPr lang="en-US" sz="1600" dirty="0">
              <a:solidFill>
                <a:schemeClr val="tx2"/>
              </a:solidFill>
              <a:ea typeface="DengXian"/>
              <a:cs typeface="Calibri"/>
            </a:endParaRPr>
          </a:p>
          <a:p>
            <a:pPr marL="742950" lvl="1" indent="-285750">
              <a:buFont typeface="Arial" panose="020B0604020202020204" pitchFamily="34" charset="0"/>
              <a:buChar char="•"/>
              <a:defRPr/>
            </a:pPr>
            <a:r>
              <a:rPr lang="en-US" sz="1600" dirty="0">
                <a:solidFill>
                  <a:schemeClr val="tx2"/>
                </a:solidFill>
                <a:ea typeface="+mn-lt"/>
                <a:cs typeface="+mn-lt"/>
              </a:rPr>
              <a:t>Lower right (</a:t>
            </a:r>
            <a:r>
              <a:rPr lang="en-US" sz="1600" b="1" dirty="0">
                <a:solidFill>
                  <a:schemeClr val="accent5"/>
                </a:solidFill>
                <a:ea typeface="+mn-lt"/>
                <a:cs typeface="+mn-lt"/>
              </a:rPr>
              <a:t>green</a:t>
            </a:r>
            <a:r>
              <a:rPr lang="en-US" sz="1600" dirty="0">
                <a:solidFill>
                  <a:schemeClr val="tx2"/>
                </a:solidFill>
                <a:ea typeface="+mn-lt"/>
                <a:cs typeface="+mn-lt"/>
              </a:rPr>
              <a:t>): New entrant</a:t>
            </a:r>
            <a:endParaRPr lang="en-US" sz="1600" i="0" u="none" strike="noStrike" kern="1200" cap="none" spc="0" normalizeH="0" baseline="0" noProof="0" dirty="0">
              <a:ln>
                <a:noFill/>
              </a:ln>
              <a:solidFill>
                <a:schemeClr val="tx2"/>
              </a:solidFill>
              <a:effectLst/>
              <a:uLnTx/>
              <a:uFillTx/>
              <a:latin typeface="Avenir Next LT Pro"/>
              <a:ea typeface="DengXian"/>
              <a:cs typeface="Calibri"/>
            </a:endParaRPr>
          </a:p>
        </p:txBody>
      </p:sp>
      <p:pic>
        <p:nvPicPr>
          <p:cNvPr id="2" name="Picture 2" descr="Chart, bubble chart&#10;&#10;Description automatically generated">
            <a:extLst>
              <a:ext uri="{FF2B5EF4-FFF2-40B4-BE49-F238E27FC236}">
                <a16:creationId xmlns:a16="http://schemas.microsoft.com/office/drawing/2014/main" id="{FFE45AAE-B265-0C0D-2680-3A931290F35E}"/>
              </a:ext>
            </a:extLst>
          </p:cNvPr>
          <p:cNvPicPr>
            <a:picLocks noChangeAspect="1"/>
          </p:cNvPicPr>
          <p:nvPr/>
        </p:nvPicPr>
        <p:blipFill>
          <a:blip r:embed="rId3"/>
          <a:stretch>
            <a:fillRect/>
          </a:stretch>
        </p:blipFill>
        <p:spPr>
          <a:xfrm>
            <a:off x="5720195" y="855115"/>
            <a:ext cx="6215495" cy="5069839"/>
          </a:xfrm>
          <a:prstGeom prst="rect">
            <a:avLst/>
          </a:prstGeom>
        </p:spPr>
      </p:pic>
    </p:spTree>
    <p:extLst>
      <p:ext uri="{BB962C8B-B14F-4D97-AF65-F5344CB8AC3E}">
        <p14:creationId xmlns:p14="http://schemas.microsoft.com/office/powerpoint/2010/main" val="2617060687"/>
      </p:ext>
    </p:extLst>
  </p:cSld>
  <p:clrMapOvr>
    <a:masterClrMapping/>
  </p:clrMapOvr>
</p:sld>
</file>

<file path=ppt/theme/theme1.xml><?xml version="1.0" encoding="utf-8"?>
<a:theme xmlns:a="http://schemas.openxmlformats.org/drawingml/2006/main" name="Title Layouts - Light">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88714984-837D-4A9C-A12B-181C134DC5C3}"/>
    </a:ext>
  </a:extLst>
</a:theme>
</file>

<file path=ppt/theme/theme10.xml><?xml version="1.0" encoding="utf-8"?>
<a:theme xmlns:a="http://schemas.openxmlformats.org/drawingml/2006/main" name="Data Visualisation - Dark">
  <a:themeElements>
    <a:clrScheme name="Custom 39">
      <a:dk1>
        <a:sysClr val="windowText" lastClr="000000"/>
      </a:dk1>
      <a:lt1>
        <a:sysClr val="window" lastClr="FFFFFF"/>
      </a:lt1>
      <a:dk2>
        <a:srgbClr val="2A2B2D"/>
      </a:dk2>
      <a:lt2>
        <a:srgbClr val="5E33BF"/>
      </a:lt2>
      <a:accent1>
        <a:srgbClr val="93FF9E"/>
      </a:accent1>
      <a:accent2>
        <a:srgbClr val="B175E1"/>
      </a:accent2>
      <a:accent3>
        <a:srgbClr val="F0FE4F"/>
      </a:accent3>
      <a:accent4>
        <a:srgbClr val="319AF0"/>
      </a:accent4>
      <a:accent5>
        <a:srgbClr val="ED5564"/>
      </a:accent5>
      <a:accent6>
        <a:srgbClr val="00DFCB"/>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38D8D2B5-0F97-4749-B527-285A51A46142}"/>
    </a:ext>
  </a:extLst>
</a:theme>
</file>

<file path=ppt/theme/theme11.xml><?xml version="1.0" encoding="utf-8"?>
<a:theme xmlns:a="http://schemas.openxmlformats.org/drawingml/2006/main" name="Device Layouts - Dark">
  <a:themeElements>
    <a:clrScheme name="Custom 3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7EA80E69-869D-4D7B-82B5-51C5110CF12C}"/>
    </a:ext>
  </a:extLst>
</a:theme>
</file>

<file path=ppt/theme/theme12.xml><?xml version="1.0" encoding="utf-8"?>
<a:theme xmlns:a="http://schemas.openxmlformats.org/drawingml/2006/main" name="Closing Layouts - Light">
  <a:themeElements>
    <a:clrScheme name="Custom 3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9308C6D7-630B-49EA-B64F-9DA64369C31B}"/>
    </a:ext>
  </a:extLst>
</a:theme>
</file>

<file path=ppt/theme/theme13.xml><?xml version="1.0" encoding="utf-8"?>
<a:theme xmlns:a="http://schemas.openxmlformats.org/drawingml/2006/main" name="Agenda Layouts - Light">
  <a:themeElements>
    <a:clrScheme name="Custom 47">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4209C46A-95C9-4ED3-BF5C-D3FA2E4002D8}"/>
    </a:ext>
  </a:extLst>
</a:theme>
</file>

<file path=ppt/theme/theme14.xml><?xml version="1.0" encoding="utf-8"?>
<a:theme xmlns:a="http://schemas.openxmlformats.org/drawingml/2006/main" name="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E9931B46-9C35-4685-ACA9-4A52E829BFBD}"/>
    </a:ext>
  </a:extLst>
</a:theme>
</file>

<file path=ppt/theme/theme15.xml><?xml version="1.0" encoding="utf-8"?>
<a:theme xmlns:a="http://schemas.openxmlformats.org/drawingml/2006/main" name="Content Layouts - Dark">
  <a:themeElements>
    <a:clrScheme name="Custom 40">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9EA1CF56-1883-4A9A-9ACF-75310AD31431}"/>
    </a:ext>
  </a:extLst>
</a:theme>
</file>

<file path=ppt/theme/theme16.xml><?xml version="1.0" encoding="utf-8"?>
<a:theme xmlns:a="http://schemas.openxmlformats.org/drawingml/2006/main" name="Title Layouts - Dark">
  <a:themeElements>
    <a:clrScheme name="Custom 42">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0BFAAC9E-026C-40EF-B367-3C11DA9037DF}"/>
    </a:ext>
  </a:extLst>
</a:theme>
</file>

<file path=ppt/theme/theme17.xml><?xml version="1.0" encoding="utf-8"?>
<a:theme xmlns:a="http://schemas.openxmlformats.org/drawingml/2006/main" name="Section Break Layouts">
  <a:themeElements>
    <a:clrScheme name="Custom 4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Clarivate Template MASTER V13.pptx" id="{2D6F4BB7-53DC-480C-9C89-BDA7F9F88EE1}" vid="{04CAE71E-941E-433A-B0BA-3E1585920834}"/>
    </a:ext>
  </a:extLst>
</a:theme>
</file>

<file path=ppt/theme/theme18.xml><?xml version="1.0" encoding="utf-8"?>
<a:theme xmlns:a="http://schemas.openxmlformats.org/drawingml/2006/main" name="1_Clarivate PPT Template - 14pt Version">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Presentation5" id="{91EBB3AF-2213-7A4D-BA65-55A9F1764730}" vid="{E60C85C5-5F23-2047-AA12-43F2F0FDD594}"/>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Layouts - Light">
  <a:themeElements>
    <a:clrScheme name="Custom 47">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4209C46A-95C9-4ED3-BF5C-D3FA2E4002D8}"/>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Layouts">
  <a:themeElements>
    <a:clrScheme name="Custom 46">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Clarivate Template MASTER V13.pptx" id="{2D6F4BB7-53DC-480C-9C89-BDA7F9F88EE1}" vid="{04CAE71E-941E-433A-B0BA-3E1585920834}"/>
    </a:ext>
  </a:extLst>
</a:theme>
</file>

<file path=ppt/theme/theme4.xml><?xml version="1.0" encoding="utf-8"?>
<a:theme xmlns:a="http://schemas.openxmlformats.org/drawingml/2006/main" name="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E9931B46-9C35-4685-ACA9-4A52E829BFBD}"/>
    </a:ext>
  </a:extLst>
</a:theme>
</file>

<file path=ppt/theme/theme5.xml><?xml version="1.0" encoding="utf-8"?>
<a:theme xmlns:a="http://schemas.openxmlformats.org/drawingml/2006/main" name="Data Visualisation - Light">
  <a:themeElements>
    <a:clrScheme name="Custom 24">
      <a:dk1>
        <a:sysClr val="windowText" lastClr="000000"/>
      </a:dk1>
      <a:lt1>
        <a:sysClr val="window" lastClr="FFFFFF"/>
      </a:lt1>
      <a:dk2>
        <a:srgbClr val="2A2B2D"/>
      </a:dk2>
      <a:lt2>
        <a:srgbClr val="5E33BF"/>
      </a:lt2>
      <a:accent1>
        <a:srgbClr val="B175E1"/>
      </a:accent1>
      <a:accent2>
        <a:srgbClr val="18A381"/>
      </a:accent2>
      <a:accent3>
        <a:srgbClr val="319AF0"/>
      </a:accent3>
      <a:accent4>
        <a:srgbClr val="ED5564"/>
      </a:accent4>
      <a:accent5>
        <a:srgbClr val="5E33BF"/>
      </a:accent5>
      <a:accent6>
        <a:srgbClr val="003F51"/>
      </a:accent6>
      <a:hlink>
        <a:srgbClr val="000000"/>
      </a:hlink>
      <a:folHlink>
        <a:srgbClr val="ED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1"/>
          </a:solidFill>
        </a:ln>
      </a:spPr>
      <a:bodyPr wrap="square" rtlCol="0">
        <a:noAutofit/>
      </a:bodyPr>
      <a:lstStyle>
        <a:defPPr algn="l">
          <a:defRPr dirty="0" smtClean="0"/>
        </a:defPPr>
      </a:lstStyle>
    </a:txDef>
  </a:objectDefaults>
  <a:extraClrSchemeLst/>
  <a:extLst>
    <a:ext uri="{05A4C25C-085E-4340-85A3-A5531E510DB2}">
      <thm15:themeFamily xmlns:thm15="http://schemas.microsoft.com/office/thememl/2012/main" name="Clarivate Template MASTER V13.pptx" id="{2D6F4BB7-53DC-480C-9C89-BDA7F9F88EE1}" vid="{8E1D6DDB-04A0-4A02-AA14-251DA0DE07DD}"/>
    </a:ext>
  </a:extLst>
</a:theme>
</file>

<file path=ppt/theme/theme6.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77D4DB5C-1692-4B3F-AB83-42D9748E51E9}"/>
    </a:ext>
  </a:extLst>
</a:theme>
</file>

<file path=ppt/theme/theme7.xml><?xml version="1.0" encoding="utf-8"?>
<a:theme xmlns:a="http://schemas.openxmlformats.org/drawingml/2006/main" name="Title Layouts - Dark">
  <a:themeElements>
    <a:clrScheme name="Custom 42">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chor="ctr">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0BFAAC9E-026C-40EF-B367-3C11DA9037DF}"/>
    </a:ext>
  </a:extLst>
</a:theme>
</file>

<file path=ppt/theme/theme8.xml><?xml version="1.0" encoding="utf-8"?>
<a:theme xmlns:a="http://schemas.openxmlformats.org/drawingml/2006/main" name="Agenda Layouts - Dark">
  <a:themeElements>
    <a:clrScheme name="Custom 41">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Clarivate Template MASTER V13.pptx" id="{2D6F4BB7-53DC-480C-9C89-BDA7F9F88EE1}" vid="{DCB790AB-0F89-4E49-9DFE-B66E107B1517}"/>
    </a:ext>
  </a:extLst>
</a:theme>
</file>

<file path=ppt/theme/theme9.xml><?xml version="1.0" encoding="utf-8"?>
<a:theme xmlns:a="http://schemas.openxmlformats.org/drawingml/2006/main" name="Content Layouts - Dark">
  <a:themeElements>
    <a:clrScheme name="Custom 40">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FFFFFF"/>
      </a:hlink>
      <a:folHlink>
        <a:srgbClr val="F0FE4F"/>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MASTER V13.pptx" id="{2D6F4BB7-53DC-480C-9C89-BDA7F9F88EE1}" vid="{9EA1CF56-1883-4A9A-9ACF-75310AD31431}"/>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650b790-60e1-4432-809b-777e6a0c1b74" xsi:nil="true"/>
    <lcf76f155ced4ddcb4097134ff3c332f xmlns="4bf50d36-b4d6-4447-95ee-bf5963295ffe">
      <Terms xmlns="http://schemas.microsoft.com/office/infopath/2007/PartnerControls"/>
    </lcf76f155ced4ddcb4097134ff3c332f>
    <_Flow_SignoffStatus xmlns="4bf50d36-b4d6-4447-95ee-bf5963295ffe" xsi:nil="true"/>
    <After_x0020_Effects xmlns="4bf50d36-b4d6-4447-95ee-bf5963295f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8FB48B65561241B9301ACF99A62021" ma:contentTypeVersion="20" ma:contentTypeDescription="Create a new document." ma:contentTypeScope="" ma:versionID="29110a295b121817f0f077e3e65fe054">
  <xsd:schema xmlns:xsd="http://www.w3.org/2001/XMLSchema" xmlns:xs="http://www.w3.org/2001/XMLSchema" xmlns:p="http://schemas.microsoft.com/office/2006/metadata/properties" xmlns:ns2="4bf50d36-b4d6-4447-95ee-bf5963295ffe" xmlns:ns3="5650b790-60e1-4432-809b-777e6a0c1b74" targetNamespace="http://schemas.microsoft.com/office/2006/metadata/properties" ma:root="true" ma:fieldsID="2d63f1b7888f31bcb739379c651df30b" ns2:_="" ns3:_="">
    <xsd:import namespace="4bf50d36-b4d6-4447-95ee-bf5963295ffe"/>
    <xsd:import namespace="5650b790-60e1-4432-809b-777e6a0c1b7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_Flow_SignoffStatus" minOccurs="0"/>
                <xsd:element ref="ns2:After_x0020_Effec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50d36-b4d6-4447-95ee-bf5963295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After_x0020_Effects" ma:index="22" nillable="true" ma:displayName="After Effects" ma:format="Dropdown" ma:internalName="After_x0020_Effect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e084ccc-2bc5-4e53-91c7-70b19b8057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50b790-60e1-4432-809b-777e6a0c1b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9876240-76f6-4cdb-ab75-39d7353a1cf6}" ma:internalName="TaxCatchAll" ma:showField="CatchAllData" ma:web="5650b790-60e1-4432-809b-777e6a0c1b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7707030-CD46-4873-9099-A1E166734A8E}">
  <ds:schemaRefs>
    <ds:schemaRef ds:uri="http://purl.org/dc/elements/1.1/"/>
    <ds:schemaRef ds:uri="http://schemas.microsoft.com/office/2006/documentManagement/types"/>
    <ds:schemaRef ds:uri="http://schemas.microsoft.com/office/infopath/2007/PartnerControls"/>
    <ds:schemaRef ds:uri="http://purl.org/dc/dcmitype/"/>
    <ds:schemaRef ds:uri="4bf50d36-b4d6-4447-95ee-bf5963295ffe"/>
    <ds:schemaRef ds:uri="http://schemas.microsoft.com/office/2006/metadata/properties"/>
    <ds:schemaRef ds:uri="5650b790-60e1-4432-809b-777e6a0c1b74"/>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E0C5DF07-E742-473D-9D86-315FB7F777EB}">
  <ds:schemaRefs>
    <ds:schemaRef ds:uri="4bf50d36-b4d6-4447-95ee-bf5963295ffe"/>
    <ds:schemaRef ds:uri="5650b790-60e1-4432-809b-777e6a0c1b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Title Layouts - Light</Template>
  <TotalTime>1</TotalTime>
  <Words>1075</Words>
  <Application>Microsoft Office PowerPoint</Application>
  <PresentationFormat>Widescreen</PresentationFormat>
  <Paragraphs>192</Paragraphs>
  <Slides>24</Slides>
  <Notes>18</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24</vt:i4>
      </vt:variant>
    </vt:vector>
  </HeadingPairs>
  <TitlesOfParts>
    <vt:vector size="49" baseType="lpstr">
      <vt:lpstr>.AppleSystemUIFont</vt:lpstr>
      <vt:lpstr>Arial</vt:lpstr>
      <vt:lpstr>Avenir Next LT Pro</vt:lpstr>
      <vt:lpstr>Avenir Next LT Pro Demi</vt:lpstr>
      <vt:lpstr>Calibri</vt:lpstr>
      <vt:lpstr>Courier New</vt:lpstr>
      <vt:lpstr>Wingdings</vt:lpstr>
      <vt:lpstr>Title Layouts - Light</vt:lpstr>
      <vt:lpstr>Agenda Layouts - Light</vt:lpstr>
      <vt:lpstr>Section Break Layouts</vt:lpstr>
      <vt:lpstr>Content Layouts - Light</vt:lpstr>
      <vt:lpstr>Data Visualisation - Light</vt:lpstr>
      <vt:lpstr>Device Layouts - Light</vt:lpstr>
      <vt:lpstr>Title Layouts - Dark</vt:lpstr>
      <vt:lpstr>Agenda Layouts - Dark</vt:lpstr>
      <vt:lpstr>Content Layouts - Dark</vt:lpstr>
      <vt:lpstr>Data Visualisation - Dark</vt:lpstr>
      <vt:lpstr>Device Layouts - Dark</vt:lpstr>
      <vt:lpstr>Closing Layouts - Light</vt:lpstr>
      <vt:lpstr>Agenda Layouts - Light</vt:lpstr>
      <vt:lpstr>Content Layouts - Light</vt:lpstr>
      <vt:lpstr>Content Layouts - Dark</vt:lpstr>
      <vt:lpstr>Title Layouts - Dark</vt:lpstr>
      <vt:lpstr>Section Break Layouts</vt:lpstr>
      <vt:lpstr>1_Clarivate PPT Template - 14pt Version</vt:lpstr>
      <vt:lpstr>PowerPoint Presentation</vt:lpstr>
      <vt:lpstr>Speakers</vt:lpstr>
      <vt:lpstr>PowerPoint Presentation</vt:lpstr>
      <vt:lpstr>The current state of patent portfolio management  </vt:lpstr>
      <vt:lpstr>Symptoms of a non-optimized portfolio</vt:lpstr>
      <vt:lpstr>PowerPoint Presentation</vt:lpstr>
      <vt:lpstr>Question 1  How does our innovation output compare to others? </vt:lpstr>
      <vt:lpstr>PowerPoint Presentation</vt:lpstr>
      <vt:lpstr>PowerPoint Presentation</vt:lpstr>
      <vt:lpstr>PowerPoint Presentation</vt:lpstr>
      <vt:lpstr>PowerPoint Presentation</vt:lpstr>
      <vt:lpstr>PowerPoint Presentation</vt:lpstr>
      <vt:lpstr>PowerPoint Presentation</vt:lpstr>
      <vt:lpstr>Question 2  Is our innovation supporting growth strategies? </vt:lpstr>
      <vt:lpstr>Question 2: Is our innovation supporting growth strategies?  </vt:lpstr>
      <vt:lpstr> Question 3  How strong is our current patent protection for key technologies?</vt:lpstr>
      <vt:lpstr>Question 3:  How strong is our current patent protection for key technology categories?   </vt:lpstr>
      <vt:lpstr>Question 4  How are our new patents performing? </vt:lpstr>
      <vt:lpstr>Question 4: How are our new patents performing?    </vt:lpstr>
      <vt:lpstr>Question 5  What companies may be attempting to circumvent our patent rights, and how should we respond? </vt:lpstr>
      <vt:lpstr>Question 5:  What companies may be attempting to circumvent our patent rights, and how should we respond?     </vt:lpstr>
      <vt:lpstr>Key takeaways</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Beddow</dc:creator>
  <cp:lastModifiedBy>Roya Daneshi</cp:lastModifiedBy>
  <cp:revision>1</cp:revision>
  <dcterms:created xsi:type="dcterms:W3CDTF">2023-05-03T13:35:18Z</dcterms:created>
  <dcterms:modified xsi:type="dcterms:W3CDTF">2023-06-07T15:47:48Z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0x0101003D8FB48B65561241B9301ACF99A62021</vt:lpwstr>
  </property>
  <property fmtid="{D5CDD505-2E9C-101B-9397-08002B2CF9AE}" pid="3" name="MediaServiceImageTags">
    <vt:lpwstr/>
  </property>
</Properties>
</file>