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0" r:id="rId4"/>
  </p:sldMasterIdLst>
  <p:notesMasterIdLst>
    <p:notesMasterId r:id="rId21"/>
  </p:notesMasterIdLst>
  <p:handoutMasterIdLst>
    <p:handoutMasterId r:id="rId22"/>
  </p:handoutMasterIdLst>
  <p:sldIdLst>
    <p:sldId id="256" r:id="rId5"/>
    <p:sldId id="2050" r:id="rId6"/>
    <p:sldId id="4947" r:id="rId7"/>
    <p:sldId id="259" r:id="rId8"/>
    <p:sldId id="4946" r:id="rId9"/>
    <p:sldId id="278" r:id="rId10"/>
    <p:sldId id="260" r:id="rId11"/>
    <p:sldId id="262" r:id="rId12"/>
    <p:sldId id="4945" r:id="rId13"/>
    <p:sldId id="271" r:id="rId14"/>
    <p:sldId id="283" r:id="rId15"/>
    <p:sldId id="4944" r:id="rId16"/>
    <p:sldId id="4938" r:id="rId17"/>
    <p:sldId id="4943" r:id="rId18"/>
    <p:sldId id="269" r:id="rId19"/>
    <p:sldId id="281" r:id="rId20"/>
  </p:sldIdLst>
  <p:sldSz cx="12192000" cy="6858000"/>
  <p:notesSz cx="9144000" cy="6858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wright, Jasmine" initials="PJ" lastIdx="39" clrIdx="0">
    <p:extLst>
      <p:ext uri="{19B8F6BF-5375-455C-9EA6-DF929625EA0E}">
        <p15:presenceInfo xmlns:p15="http://schemas.microsoft.com/office/powerpoint/2012/main" userId="S::jasmine.plowright@clarivate.com::c4a89d2a-b0c0-486b-8e7b-8ae0f632329e" providerId="AD"/>
      </p:ext>
    </p:extLst>
  </p:cmAuthor>
  <p:cmAuthor id="2" name="Robin Leonard" initials="RL" lastIdx="47" clrIdx="1">
    <p:extLst>
      <p:ext uri="{19B8F6BF-5375-455C-9EA6-DF929625EA0E}">
        <p15:presenceInfo xmlns:p15="http://schemas.microsoft.com/office/powerpoint/2012/main" userId="2787a3541f7aaaac" providerId="Windows Live"/>
      </p:ext>
    </p:extLst>
  </p:cmAuthor>
  <p:cmAuthor id="3" name="Donnelly, Jo" initials="DJ" lastIdx="22" clrIdx="2">
    <p:extLst>
      <p:ext uri="{19B8F6BF-5375-455C-9EA6-DF929625EA0E}">
        <p15:presenceInfo xmlns:p15="http://schemas.microsoft.com/office/powerpoint/2012/main" userId="S::jo.donnelly@clarivate.com::03808bbd-17e3-4c7b-aaaf-885eee687660" providerId="AD"/>
      </p:ext>
    </p:extLst>
  </p:cmAuthor>
  <p:cmAuthor id="4" name="Jasmine Plowright" initials="JP" lastIdx="16" clrIdx="3">
    <p:extLst>
      <p:ext uri="{19B8F6BF-5375-455C-9EA6-DF929625EA0E}">
        <p15:presenceInfo xmlns:p15="http://schemas.microsoft.com/office/powerpoint/2012/main" userId="479b149a8d733258" providerId="Windows Live"/>
      </p:ext>
    </p:extLst>
  </p:cmAuthor>
  <p:cmAuthor id="5" name="Volpe, Rachael" initials="VR" lastIdx="21" clrIdx="4">
    <p:extLst>
      <p:ext uri="{19B8F6BF-5375-455C-9EA6-DF929625EA0E}">
        <p15:presenceInfo xmlns:p15="http://schemas.microsoft.com/office/powerpoint/2012/main" userId="S::rachael.volpe@clarivate.com::76473385-0447-4104-8efb-ee3844190601" providerId="AD"/>
      </p:ext>
    </p:extLst>
  </p:cmAuthor>
  <p:cmAuthor id="6" name="Eisenstadt, Tim" initials="ET" lastIdx="3" clrIdx="5">
    <p:extLst>
      <p:ext uri="{19B8F6BF-5375-455C-9EA6-DF929625EA0E}">
        <p15:presenceInfo xmlns:p15="http://schemas.microsoft.com/office/powerpoint/2012/main" userId="S::tim.eisenstadt@clarivate.com::a8327458-3440-4576-a4d4-e42754cba1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8"/>
    <a:srgbClr val="1AC604"/>
    <a:srgbClr val="85F0AD"/>
    <a:srgbClr val="12CAC9"/>
    <a:srgbClr val="004AFF"/>
    <a:srgbClr val="001750"/>
    <a:srgbClr val="00C2F2"/>
    <a:srgbClr val="00B19C"/>
    <a:srgbClr val="FF4E3E"/>
    <a:srgbClr val="CF0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55BFB-7A37-4ED1-9A20-74E87C0E0EB2}" v="19" dt="2021-01-25T22:41:01.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2969" autoAdjust="0"/>
  </p:normalViewPr>
  <p:slideViewPr>
    <p:cSldViewPr snapToGrid="0">
      <p:cViewPr varScale="1">
        <p:scale>
          <a:sx n="46" d="100"/>
          <a:sy n="46" d="100"/>
        </p:scale>
        <p:origin x="1374" y="4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pe, Rachael" userId="76473385-0447-4104-8efb-ee3844190601" providerId="ADAL" clId="{15755BFB-7A37-4ED1-9A20-74E87C0E0EB2}"/>
    <pc:docChg chg="undo custSel addSld delSld modSld">
      <pc:chgData name="Volpe, Rachael" userId="76473385-0447-4104-8efb-ee3844190601" providerId="ADAL" clId="{15755BFB-7A37-4ED1-9A20-74E87C0E0EB2}" dt="2021-01-25T22:49:15.511" v="629" actId="255"/>
      <pc:docMkLst>
        <pc:docMk/>
      </pc:docMkLst>
      <pc:sldChg chg="modSp del modNotesTx">
        <pc:chgData name="Volpe, Rachael" userId="76473385-0447-4104-8efb-ee3844190601" providerId="ADAL" clId="{15755BFB-7A37-4ED1-9A20-74E87C0E0EB2}" dt="2021-01-25T22:38:05.244" v="573" actId="2696"/>
        <pc:sldMkLst>
          <pc:docMk/>
          <pc:sldMk cId="3956056011" sldId="268"/>
        </pc:sldMkLst>
        <pc:picChg chg="mod">
          <ac:chgData name="Volpe, Rachael" userId="76473385-0447-4104-8efb-ee3844190601" providerId="ADAL" clId="{15755BFB-7A37-4ED1-9A20-74E87C0E0EB2}" dt="2021-01-22T23:25:30.745" v="544" actId="1076"/>
          <ac:picMkLst>
            <pc:docMk/>
            <pc:sldMk cId="3956056011" sldId="268"/>
            <ac:picMk id="8" creationId="{CE584693-7CE8-3547-8923-D74C65E9D073}"/>
          </ac:picMkLst>
        </pc:picChg>
      </pc:sldChg>
      <pc:sldChg chg="modSp">
        <pc:chgData name="Volpe, Rachael" userId="76473385-0447-4104-8efb-ee3844190601" providerId="ADAL" clId="{15755BFB-7A37-4ED1-9A20-74E87C0E0EB2}" dt="2021-01-25T22:41:39.565" v="606" actId="403"/>
        <pc:sldMkLst>
          <pc:docMk/>
          <pc:sldMk cId="2253810582" sldId="278"/>
        </pc:sldMkLst>
        <pc:spChg chg="mod">
          <ac:chgData name="Volpe, Rachael" userId="76473385-0447-4104-8efb-ee3844190601" providerId="ADAL" clId="{15755BFB-7A37-4ED1-9A20-74E87C0E0EB2}" dt="2021-01-25T22:41:39.565" v="606" actId="403"/>
          <ac:spMkLst>
            <pc:docMk/>
            <pc:sldMk cId="2253810582" sldId="278"/>
            <ac:spMk id="10" creationId="{D1CC5E99-906D-3E49-AEDA-1578057BB1E4}"/>
          </ac:spMkLst>
        </pc:spChg>
      </pc:sldChg>
      <pc:sldChg chg="modSp">
        <pc:chgData name="Volpe, Rachael" userId="76473385-0447-4104-8efb-ee3844190601" providerId="ADAL" clId="{15755BFB-7A37-4ED1-9A20-74E87C0E0EB2}" dt="2021-01-25T22:41:57.713" v="607" actId="403"/>
        <pc:sldMkLst>
          <pc:docMk/>
          <pc:sldMk cId="87673788" sldId="283"/>
        </pc:sldMkLst>
        <pc:spChg chg="mod">
          <ac:chgData name="Volpe, Rachael" userId="76473385-0447-4104-8efb-ee3844190601" providerId="ADAL" clId="{15755BFB-7A37-4ED1-9A20-74E87C0E0EB2}" dt="2021-01-25T22:41:57.713" v="607" actId="403"/>
          <ac:spMkLst>
            <pc:docMk/>
            <pc:sldMk cId="87673788" sldId="283"/>
            <ac:spMk id="23" creationId="{2DADF862-D7F0-E64C-A8CD-1B1CE4B2671C}"/>
          </ac:spMkLst>
        </pc:spChg>
      </pc:sldChg>
      <pc:sldChg chg="del modCm">
        <pc:chgData name="Volpe, Rachael" userId="76473385-0447-4104-8efb-ee3844190601" providerId="ADAL" clId="{15755BFB-7A37-4ED1-9A20-74E87C0E0EB2}" dt="2021-01-25T22:40:33.307" v="593" actId="2696"/>
        <pc:sldMkLst>
          <pc:docMk/>
          <pc:sldMk cId="3100292165" sldId="485"/>
        </pc:sldMkLst>
      </pc:sldChg>
      <pc:sldChg chg="del">
        <pc:chgData name="Volpe, Rachael" userId="76473385-0447-4104-8efb-ee3844190601" providerId="ADAL" clId="{15755BFB-7A37-4ED1-9A20-74E87C0E0EB2}" dt="2021-01-25T22:38:18.505" v="575" actId="2696"/>
        <pc:sldMkLst>
          <pc:docMk/>
          <pc:sldMk cId="2834859518" sldId="2051"/>
        </pc:sldMkLst>
      </pc:sldChg>
      <pc:sldChg chg="del addCm modCm">
        <pc:chgData name="Volpe, Rachael" userId="76473385-0447-4104-8efb-ee3844190601" providerId="ADAL" clId="{15755BFB-7A37-4ED1-9A20-74E87C0E0EB2}" dt="2021-01-25T22:39:28.731" v="591" actId="2696"/>
        <pc:sldMkLst>
          <pc:docMk/>
          <pc:sldMk cId="583531318" sldId="4941"/>
        </pc:sldMkLst>
      </pc:sldChg>
      <pc:sldChg chg="modSp del modCm">
        <pc:chgData name="Volpe, Rachael" userId="76473385-0447-4104-8efb-ee3844190601" providerId="ADAL" clId="{15755BFB-7A37-4ED1-9A20-74E87C0E0EB2}" dt="2021-01-25T22:38:43.582" v="577" actId="2696"/>
        <pc:sldMkLst>
          <pc:docMk/>
          <pc:sldMk cId="3492552682" sldId="4942"/>
        </pc:sldMkLst>
        <pc:spChg chg="mod">
          <ac:chgData name="Volpe, Rachael" userId="76473385-0447-4104-8efb-ee3844190601" providerId="ADAL" clId="{15755BFB-7A37-4ED1-9A20-74E87C0E0EB2}" dt="2021-01-22T23:30:02.606" v="547" actId="14100"/>
          <ac:spMkLst>
            <pc:docMk/>
            <pc:sldMk cId="3492552682" sldId="4942"/>
            <ac:spMk id="59" creationId="{8E90E2B7-ACB7-49F0-936B-BE4CD4EAB365}"/>
          </ac:spMkLst>
        </pc:spChg>
      </pc:sldChg>
      <pc:sldChg chg="add">
        <pc:chgData name="Volpe, Rachael" userId="76473385-0447-4104-8efb-ee3844190601" providerId="ADAL" clId="{15755BFB-7A37-4ED1-9A20-74E87C0E0EB2}" dt="2021-01-25T22:37:39.406" v="572"/>
        <pc:sldMkLst>
          <pc:docMk/>
          <pc:sldMk cId="829070800" sldId="4943"/>
        </pc:sldMkLst>
      </pc:sldChg>
      <pc:sldChg chg="modSp add">
        <pc:chgData name="Volpe, Rachael" userId="76473385-0447-4104-8efb-ee3844190601" providerId="ADAL" clId="{15755BFB-7A37-4ED1-9A20-74E87C0E0EB2}" dt="2021-01-25T22:42:03.852" v="608" actId="403"/>
        <pc:sldMkLst>
          <pc:docMk/>
          <pc:sldMk cId="1785548392" sldId="4944"/>
        </pc:sldMkLst>
        <pc:spChg chg="mod">
          <ac:chgData name="Volpe, Rachael" userId="76473385-0447-4104-8efb-ee3844190601" providerId="ADAL" clId="{15755BFB-7A37-4ED1-9A20-74E87C0E0EB2}" dt="2021-01-25T22:42:03.852" v="608" actId="403"/>
          <ac:spMkLst>
            <pc:docMk/>
            <pc:sldMk cId="1785548392" sldId="4944"/>
            <ac:spMk id="10" creationId="{60E0AC2E-CE4B-384F-8C8D-82C104E98551}"/>
          </ac:spMkLst>
        </pc:spChg>
      </pc:sldChg>
      <pc:sldChg chg="modSp add">
        <pc:chgData name="Volpe, Rachael" userId="76473385-0447-4104-8efb-ee3844190601" providerId="ADAL" clId="{15755BFB-7A37-4ED1-9A20-74E87C0E0EB2}" dt="2021-01-25T22:39:02.929" v="589" actId="1076"/>
        <pc:sldMkLst>
          <pc:docMk/>
          <pc:sldMk cId="1045870045" sldId="4945"/>
        </pc:sldMkLst>
        <pc:spChg chg="mod">
          <ac:chgData name="Volpe, Rachael" userId="76473385-0447-4104-8efb-ee3844190601" providerId="ADAL" clId="{15755BFB-7A37-4ED1-9A20-74E87C0E0EB2}" dt="2021-01-25T22:38:48.632" v="584" actId="1036"/>
          <ac:spMkLst>
            <pc:docMk/>
            <pc:sldMk cId="1045870045" sldId="4945"/>
            <ac:spMk id="8" creationId="{24184E9A-87C8-6849-8BF7-5A1D8C1272CA}"/>
          </ac:spMkLst>
        </pc:spChg>
        <pc:spChg chg="mod">
          <ac:chgData name="Volpe, Rachael" userId="76473385-0447-4104-8efb-ee3844190601" providerId="ADAL" clId="{15755BFB-7A37-4ED1-9A20-74E87C0E0EB2}" dt="2021-01-25T22:38:48.632" v="584" actId="1036"/>
          <ac:spMkLst>
            <pc:docMk/>
            <pc:sldMk cId="1045870045" sldId="4945"/>
            <ac:spMk id="9" creationId="{53F1AD15-A113-F74E-9EFC-BF03C8365FBD}"/>
          </ac:spMkLst>
        </pc:spChg>
        <pc:spChg chg="mod">
          <ac:chgData name="Volpe, Rachael" userId="76473385-0447-4104-8efb-ee3844190601" providerId="ADAL" clId="{15755BFB-7A37-4ED1-9A20-74E87C0E0EB2}" dt="2021-01-25T22:39:02.929" v="589" actId="1076"/>
          <ac:spMkLst>
            <pc:docMk/>
            <pc:sldMk cId="1045870045" sldId="4945"/>
            <ac:spMk id="12" creationId="{95F3F7AA-64E1-4210-A906-D380B360D561}"/>
          </ac:spMkLst>
        </pc:spChg>
        <pc:spChg chg="mod">
          <ac:chgData name="Volpe, Rachael" userId="76473385-0447-4104-8efb-ee3844190601" providerId="ADAL" clId="{15755BFB-7A37-4ED1-9A20-74E87C0E0EB2}" dt="2021-01-25T22:38:48.632" v="584" actId="1036"/>
          <ac:spMkLst>
            <pc:docMk/>
            <pc:sldMk cId="1045870045" sldId="4945"/>
            <ac:spMk id="29" creationId="{BA46901E-0EE5-46C9-BF04-D4814FF8F2DF}"/>
          </ac:spMkLst>
        </pc:spChg>
        <pc:spChg chg="mod">
          <ac:chgData name="Volpe, Rachael" userId="76473385-0447-4104-8efb-ee3844190601" providerId="ADAL" clId="{15755BFB-7A37-4ED1-9A20-74E87C0E0EB2}" dt="2021-01-25T22:38:48.632" v="584" actId="1036"/>
          <ac:spMkLst>
            <pc:docMk/>
            <pc:sldMk cId="1045870045" sldId="4945"/>
            <ac:spMk id="30" creationId="{1F56C1BA-BA19-408B-9C2E-FFCC9BCB566B}"/>
          </ac:spMkLst>
        </pc:spChg>
        <pc:spChg chg="mod">
          <ac:chgData name="Volpe, Rachael" userId="76473385-0447-4104-8efb-ee3844190601" providerId="ADAL" clId="{15755BFB-7A37-4ED1-9A20-74E87C0E0EB2}" dt="2021-01-25T22:38:48.632" v="584" actId="1036"/>
          <ac:spMkLst>
            <pc:docMk/>
            <pc:sldMk cId="1045870045" sldId="4945"/>
            <ac:spMk id="31" creationId="{76FD1875-4F8C-4822-A29B-B3A092703B15}"/>
          </ac:spMkLst>
        </pc:spChg>
        <pc:spChg chg="mod">
          <ac:chgData name="Volpe, Rachael" userId="76473385-0447-4104-8efb-ee3844190601" providerId="ADAL" clId="{15755BFB-7A37-4ED1-9A20-74E87C0E0EB2}" dt="2021-01-25T22:38:48.632" v="584" actId="1036"/>
          <ac:spMkLst>
            <pc:docMk/>
            <pc:sldMk cId="1045870045" sldId="4945"/>
            <ac:spMk id="32" creationId="{BACBBC7F-EF8B-48E9-B933-6541437838F2}"/>
          </ac:spMkLst>
        </pc:spChg>
        <pc:spChg chg="mod">
          <ac:chgData name="Volpe, Rachael" userId="76473385-0447-4104-8efb-ee3844190601" providerId="ADAL" clId="{15755BFB-7A37-4ED1-9A20-74E87C0E0EB2}" dt="2021-01-25T22:38:48.632" v="584" actId="1036"/>
          <ac:spMkLst>
            <pc:docMk/>
            <pc:sldMk cId="1045870045" sldId="4945"/>
            <ac:spMk id="53" creationId="{1FCFF36F-5A25-47D6-B21D-5A684265A3E0}"/>
          </ac:spMkLst>
        </pc:spChg>
        <pc:spChg chg="mod">
          <ac:chgData name="Volpe, Rachael" userId="76473385-0447-4104-8efb-ee3844190601" providerId="ADAL" clId="{15755BFB-7A37-4ED1-9A20-74E87C0E0EB2}" dt="2021-01-25T22:38:48.632" v="584" actId="1036"/>
          <ac:spMkLst>
            <pc:docMk/>
            <pc:sldMk cId="1045870045" sldId="4945"/>
            <ac:spMk id="54" creationId="{25AC815C-4091-4B0A-BBA9-A35DBE8D86EF}"/>
          </ac:spMkLst>
        </pc:spChg>
        <pc:spChg chg="mod">
          <ac:chgData name="Volpe, Rachael" userId="76473385-0447-4104-8efb-ee3844190601" providerId="ADAL" clId="{15755BFB-7A37-4ED1-9A20-74E87C0E0EB2}" dt="2021-01-25T22:38:48.632" v="584" actId="1036"/>
          <ac:spMkLst>
            <pc:docMk/>
            <pc:sldMk cId="1045870045" sldId="4945"/>
            <ac:spMk id="57" creationId="{966D0E2A-F82F-454F-BF75-C94C71063380}"/>
          </ac:spMkLst>
        </pc:spChg>
        <pc:spChg chg="mod">
          <ac:chgData name="Volpe, Rachael" userId="76473385-0447-4104-8efb-ee3844190601" providerId="ADAL" clId="{15755BFB-7A37-4ED1-9A20-74E87C0E0EB2}" dt="2021-01-25T22:38:48.632" v="584" actId="1036"/>
          <ac:spMkLst>
            <pc:docMk/>
            <pc:sldMk cId="1045870045" sldId="4945"/>
            <ac:spMk id="59" creationId="{8E90E2B7-ACB7-49F0-936B-BE4CD4EAB365}"/>
          </ac:spMkLst>
        </pc:spChg>
        <pc:spChg chg="mod">
          <ac:chgData name="Volpe, Rachael" userId="76473385-0447-4104-8efb-ee3844190601" providerId="ADAL" clId="{15755BFB-7A37-4ED1-9A20-74E87C0E0EB2}" dt="2021-01-25T22:38:48.632" v="584" actId="1036"/>
          <ac:spMkLst>
            <pc:docMk/>
            <pc:sldMk cId="1045870045" sldId="4945"/>
            <ac:spMk id="96" creationId="{37BD12D6-C045-B945-BC5B-088E4EAD24DC}"/>
          </ac:spMkLst>
        </pc:spChg>
        <pc:spChg chg="mod">
          <ac:chgData name="Volpe, Rachael" userId="76473385-0447-4104-8efb-ee3844190601" providerId="ADAL" clId="{15755BFB-7A37-4ED1-9A20-74E87C0E0EB2}" dt="2021-01-25T22:38:48.632" v="584" actId="1036"/>
          <ac:spMkLst>
            <pc:docMk/>
            <pc:sldMk cId="1045870045" sldId="4945"/>
            <ac:spMk id="108" creationId="{DA408441-83CA-CE47-B9D2-4A3E66F8E6B4}"/>
          </ac:spMkLst>
        </pc:spChg>
        <pc:spChg chg="mod">
          <ac:chgData name="Volpe, Rachael" userId="76473385-0447-4104-8efb-ee3844190601" providerId="ADAL" clId="{15755BFB-7A37-4ED1-9A20-74E87C0E0EB2}" dt="2021-01-25T22:38:48.632" v="584" actId="1036"/>
          <ac:spMkLst>
            <pc:docMk/>
            <pc:sldMk cId="1045870045" sldId="4945"/>
            <ac:spMk id="110" creationId="{1FB2285F-DFA0-4648-A6DF-ADB13ABDAD3E}"/>
          </ac:spMkLst>
        </pc:spChg>
        <pc:spChg chg="mod">
          <ac:chgData name="Volpe, Rachael" userId="76473385-0447-4104-8efb-ee3844190601" providerId="ADAL" clId="{15755BFB-7A37-4ED1-9A20-74E87C0E0EB2}" dt="2021-01-25T22:38:48.632" v="584" actId="1036"/>
          <ac:spMkLst>
            <pc:docMk/>
            <pc:sldMk cId="1045870045" sldId="4945"/>
            <ac:spMk id="114" creationId="{212F120A-07DF-5845-A805-98942D40C68C}"/>
          </ac:spMkLst>
        </pc:spChg>
        <pc:spChg chg="mod">
          <ac:chgData name="Volpe, Rachael" userId="76473385-0447-4104-8efb-ee3844190601" providerId="ADAL" clId="{15755BFB-7A37-4ED1-9A20-74E87C0E0EB2}" dt="2021-01-25T22:38:48.632" v="584" actId="1036"/>
          <ac:spMkLst>
            <pc:docMk/>
            <pc:sldMk cId="1045870045" sldId="4945"/>
            <ac:spMk id="130" creationId="{64A952D1-A03D-4227-B1CA-928167E3263E}"/>
          </ac:spMkLst>
        </pc:spChg>
        <pc:spChg chg="mod">
          <ac:chgData name="Volpe, Rachael" userId="76473385-0447-4104-8efb-ee3844190601" providerId="ADAL" clId="{15755BFB-7A37-4ED1-9A20-74E87C0E0EB2}" dt="2021-01-25T22:38:48.632" v="584" actId="1036"/>
          <ac:spMkLst>
            <pc:docMk/>
            <pc:sldMk cId="1045870045" sldId="4945"/>
            <ac:spMk id="131" creationId="{B042CF0A-F723-427F-99BB-3041A3718E83}"/>
          </ac:spMkLst>
        </pc:spChg>
        <pc:spChg chg="mod">
          <ac:chgData name="Volpe, Rachael" userId="76473385-0447-4104-8efb-ee3844190601" providerId="ADAL" clId="{15755BFB-7A37-4ED1-9A20-74E87C0E0EB2}" dt="2021-01-25T22:38:48.632" v="584" actId="1036"/>
          <ac:spMkLst>
            <pc:docMk/>
            <pc:sldMk cId="1045870045" sldId="4945"/>
            <ac:spMk id="132" creationId="{87151306-1475-4831-9E96-AA2A7CA7CE3D}"/>
          </ac:spMkLst>
        </pc:spChg>
        <pc:spChg chg="mod">
          <ac:chgData name="Volpe, Rachael" userId="76473385-0447-4104-8efb-ee3844190601" providerId="ADAL" clId="{15755BFB-7A37-4ED1-9A20-74E87C0E0EB2}" dt="2021-01-25T22:38:48.632" v="584" actId="1036"/>
          <ac:spMkLst>
            <pc:docMk/>
            <pc:sldMk cId="1045870045" sldId="4945"/>
            <ac:spMk id="177" creationId="{C52E8D4B-EBD0-43BC-955A-F65C7A3ABE77}"/>
          </ac:spMkLst>
        </pc:spChg>
        <pc:spChg chg="mod">
          <ac:chgData name="Volpe, Rachael" userId="76473385-0447-4104-8efb-ee3844190601" providerId="ADAL" clId="{15755BFB-7A37-4ED1-9A20-74E87C0E0EB2}" dt="2021-01-25T22:38:48.632" v="584" actId="1036"/>
          <ac:spMkLst>
            <pc:docMk/>
            <pc:sldMk cId="1045870045" sldId="4945"/>
            <ac:spMk id="178" creationId="{CEAD9FF0-C5B5-4478-AD7C-086DBDDC5319}"/>
          </ac:spMkLst>
        </pc:spChg>
        <pc:spChg chg="mod">
          <ac:chgData name="Volpe, Rachael" userId="76473385-0447-4104-8efb-ee3844190601" providerId="ADAL" clId="{15755BFB-7A37-4ED1-9A20-74E87C0E0EB2}" dt="2021-01-25T22:38:48.632" v="584" actId="1036"/>
          <ac:spMkLst>
            <pc:docMk/>
            <pc:sldMk cId="1045870045" sldId="4945"/>
            <ac:spMk id="179" creationId="{9BC5D3F8-B6D1-4FCB-A4BA-38ECCF9FDD1C}"/>
          </ac:spMkLst>
        </pc:spChg>
        <pc:spChg chg="mod">
          <ac:chgData name="Volpe, Rachael" userId="76473385-0447-4104-8efb-ee3844190601" providerId="ADAL" clId="{15755BFB-7A37-4ED1-9A20-74E87C0E0EB2}" dt="2021-01-25T22:38:48.632" v="584" actId="1036"/>
          <ac:spMkLst>
            <pc:docMk/>
            <pc:sldMk cId="1045870045" sldId="4945"/>
            <ac:spMk id="196" creationId="{B7D44893-87FA-4F8F-95D2-423790832218}"/>
          </ac:spMkLst>
        </pc:spChg>
        <pc:cxnChg chg="mod">
          <ac:chgData name="Volpe, Rachael" userId="76473385-0447-4104-8efb-ee3844190601" providerId="ADAL" clId="{15755BFB-7A37-4ED1-9A20-74E87C0E0EB2}" dt="2021-01-25T22:38:48.632" v="584" actId="1036"/>
          <ac:cxnSpMkLst>
            <pc:docMk/>
            <pc:sldMk cId="1045870045" sldId="4945"/>
            <ac:cxnSpMk id="180" creationId="{2136224B-0C92-4208-A18B-A855F9164B5E}"/>
          </ac:cxnSpMkLst>
        </pc:cxnChg>
        <pc:cxnChg chg="mod">
          <ac:chgData name="Volpe, Rachael" userId="76473385-0447-4104-8efb-ee3844190601" providerId="ADAL" clId="{15755BFB-7A37-4ED1-9A20-74E87C0E0EB2}" dt="2021-01-25T22:38:48.632" v="584" actId="1036"/>
          <ac:cxnSpMkLst>
            <pc:docMk/>
            <pc:sldMk cId="1045870045" sldId="4945"/>
            <ac:cxnSpMk id="181" creationId="{4CEFA32C-C0ED-4C3E-9546-0CE4F0CA4F1E}"/>
          </ac:cxnSpMkLst>
        </pc:cxnChg>
      </pc:sldChg>
      <pc:sldChg chg="addSp delSp modSp add modNotesTx">
        <pc:chgData name="Volpe, Rachael" userId="76473385-0447-4104-8efb-ee3844190601" providerId="ADAL" clId="{15755BFB-7A37-4ED1-9A20-74E87C0E0EB2}" dt="2021-01-25T22:49:15.511" v="629" actId="255"/>
        <pc:sldMkLst>
          <pc:docMk/>
          <pc:sldMk cId="4249597752" sldId="4946"/>
        </pc:sldMkLst>
        <pc:spChg chg="mod">
          <ac:chgData name="Volpe, Rachael" userId="76473385-0447-4104-8efb-ee3844190601" providerId="ADAL" clId="{15755BFB-7A37-4ED1-9A20-74E87C0E0EB2}" dt="2021-01-25T22:41:25.893" v="605" actId="1035"/>
          <ac:spMkLst>
            <pc:docMk/>
            <pc:sldMk cId="4249597752" sldId="4946"/>
            <ac:spMk id="3" creationId="{D87E38CB-7E87-4A36-B726-040EBA5C5A8A}"/>
          </ac:spMkLst>
        </pc:spChg>
        <pc:spChg chg="del mod">
          <ac:chgData name="Volpe, Rachael" userId="76473385-0447-4104-8efb-ee3844190601" providerId="ADAL" clId="{15755BFB-7A37-4ED1-9A20-74E87C0E0EB2}" dt="2021-01-25T22:40:54.244" v="596"/>
          <ac:spMkLst>
            <pc:docMk/>
            <pc:sldMk cId="4249597752" sldId="4946"/>
            <ac:spMk id="4" creationId="{81C24164-6DDF-1449-A265-4005D3380768}"/>
          </ac:spMkLst>
        </pc:spChg>
        <pc:spChg chg="mod">
          <ac:chgData name="Volpe, Rachael" userId="76473385-0447-4104-8efb-ee3844190601" providerId="ADAL" clId="{15755BFB-7A37-4ED1-9A20-74E87C0E0EB2}" dt="2021-01-25T22:41:25.893" v="605" actId="1035"/>
          <ac:spMkLst>
            <pc:docMk/>
            <pc:sldMk cId="4249597752" sldId="4946"/>
            <ac:spMk id="5" creationId="{E1F8B43B-24F4-B54C-8AC2-CF6FB3103EF6}"/>
          </ac:spMkLst>
        </pc:spChg>
        <pc:spChg chg="add del mod">
          <ac:chgData name="Volpe, Rachael" userId="76473385-0447-4104-8efb-ee3844190601" providerId="ADAL" clId="{15755BFB-7A37-4ED1-9A20-74E87C0E0EB2}" dt="2021-01-25T22:40:56.184" v="597" actId="478"/>
          <ac:spMkLst>
            <pc:docMk/>
            <pc:sldMk cId="4249597752" sldId="4946"/>
            <ac:spMk id="6" creationId="{636F9039-7097-4DF9-B43A-1C95BEB7FDDD}"/>
          </ac:spMkLst>
        </pc:spChg>
        <pc:spChg chg="mod">
          <ac:chgData name="Volpe, Rachael" userId="76473385-0447-4104-8efb-ee3844190601" providerId="ADAL" clId="{15755BFB-7A37-4ED1-9A20-74E87C0E0EB2}" dt="2021-01-25T22:41:25.893" v="605" actId="1035"/>
          <ac:spMkLst>
            <pc:docMk/>
            <pc:sldMk cId="4249597752" sldId="4946"/>
            <ac:spMk id="12" creationId="{53B0BAAF-9990-FF43-B883-CE995A95CB5F}"/>
          </ac:spMkLst>
        </pc:spChg>
        <pc:spChg chg="mod">
          <ac:chgData name="Volpe, Rachael" userId="76473385-0447-4104-8efb-ee3844190601" providerId="ADAL" clId="{15755BFB-7A37-4ED1-9A20-74E87C0E0EB2}" dt="2021-01-25T22:41:25.893" v="605" actId="1035"/>
          <ac:spMkLst>
            <pc:docMk/>
            <pc:sldMk cId="4249597752" sldId="4946"/>
            <ac:spMk id="13" creationId="{5E6F815F-92D8-3845-A6E9-C8C63B02D83D}"/>
          </ac:spMkLst>
        </pc:spChg>
        <pc:spChg chg="mod">
          <ac:chgData name="Volpe, Rachael" userId="76473385-0447-4104-8efb-ee3844190601" providerId="ADAL" clId="{15755BFB-7A37-4ED1-9A20-74E87C0E0EB2}" dt="2021-01-25T22:41:25.893" v="605" actId="1035"/>
          <ac:spMkLst>
            <pc:docMk/>
            <pc:sldMk cId="4249597752" sldId="4946"/>
            <ac:spMk id="14" creationId="{B0417FB5-2F27-1C4F-A1DB-9EDC75A9DE56}"/>
          </ac:spMkLst>
        </pc:spChg>
        <pc:spChg chg="mod">
          <ac:chgData name="Volpe, Rachael" userId="76473385-0447-4104-8efb-ee3844190601" providerId="ADAL" clId="{15755BFB-7A37-4ED1-9A20-74E87C0E0EB2}" dt="2021-01-25T22:41:25.893" v="605" actId="1035"/>
          <ac:spMkLst>
            <pc:docMk/>
            <pc:sldMk cId="4249597752" sldId="4946"/>
            <ac:spMk id="15" creationId="{9C1E026F-7BED-BD48-A27A-A4AE44BE9BBB}"/>
          </ac:spMkLst>
        </pc:spChg>
        <pc:spChg chg="mod">
          <ac:chgData name="Volpe, Rachael" userId="76473385-0447-4104-8efb-ee3844190601" providerId="ADAL" clId="{15755BFB-7A37-4ED1-9A20-74E87C0E0EB2}" dt="2021-01-25T22:41:25.893" v="605" actId="1035"/>
          <ac:spMkLst>
            <pc:docMk/>
            <pc:sldMk cId="4249597752" sldId="4946"/>
            <ac:spMk id="16" creationId="{EC217062-F0E0-AC47-9A5B-AD76CD0E2D97}"/>
          </ac:spMkLst>
        </pc:spChg>
        <pc:spChg chg="mod">
          <ac:chgData name="Volpe, Rachael" userId="76473385-0447-4104-8efb-ee3844190601" providerId="ADAL" clId="{15755BFB-7A37-4ED1-9A20-74E87C0E0EB2}" dt="2021-01-25T22:41:25.893" v="605" actId="1035"/>
          <ac:spMkLst>
            <pc:docMk/>
            <pc:sldMk cId="4249597752" sldId="4946"/>
            <ac:spMk id="17" creationId="{0A5A0CC6-0803-4FB1-8E84-4908D654219D}"/>
          </ac:spMkLst>
        </pc:spChg>
        <pc:spChg chg="add del mod">
          <ac:chgData name="Volpe, Rachael" userId="76473385-0447-4104-8efb-ee3844190601" providerId="ADAL" clId="{15755BFB-7A37-4ED1-9A20-74E87C0E0EB2}" dt="2021-01-25T22:41:00.763" v="599" actId="478"/>
          <ac:spMkLst>
            <pc:docMk/>
            <pc:sldMk cId="4249597752" sldId="4946"/>
            <ac:spMk id="18" creationId="{3AEFCCE2-3DF5-4BF7-A592-B48423E54593}"/>
          </ac:spMkLst>
        </pc:spChg>
        <pc:spChg chg="mod">
          <ac:chgData name="Volpe, Rachael" userId="76473385-0447-4104-8efb-ee3844190601" providerId="ADAL" clId="{15755BFB-7A37-4ED1-9A20-74E87C0E0EB2}" dt="2021-01-25T22:41:25.893" v="605" actId="1035"/>
          <ac:spMkLst>
            <pc:docMk/>
            <pc:sldMk cId="4249597752" sldId="4946"/>
            <ac:spMk id="20" creationId="{EFE2ED62-8C31-4EAB-B41D-886D4F5250B3}"/>
          </ac:spMkLst>
        </pc:spChg>
        <pc:spChg chg="add">
          <ac:chgData name="Volpe, Rachael" userId="76473385-0447-4104-8efb-ee3844190601" providerId="ADAL" clId="{15755BFB-7A37-4ED1-9A20-74E87C0E0EB2}" dt="2021-01-25T22:41:01.318" v="600"/>
          <ac:spMkLst>
            <pc:docMk/>
            <pc:sldMk cId="4249597752" sldId="4946"/>
            <ac:spMk id="21" creationId="{D33B9249-00FF-47E0-87AB-82802D77AE4B}"/>
          </ac:spMkLst>
        </pc:spChg>
        <pc:spChg chg="mod">
          <ac:chgData name="Volpe, Rachael" userId="76473385-0447-4104-8efb-ee3844190601" providerId="ADAL" clId="{15755BFB-7A37-4ED1-9A20-74E87C0E0EB2}" dt="2021-01-25T22:41:25.893" v="605" actId="1035"/>
          <ac:spMkLst>
            <pc:docMk/>
            <pc:sldMk cId="4249597752" sldId="4946"/>
            <ac:spMk id="22" creationId="{CF30102A-6157-4634-9435-EC7D8B8E3F87}"/>
          </ac:spMkLst>
        </pc:spChg>
        <pc:spChg chg="mod">
          <ac:chgData name="Volpe, Rachael" userId="76473385-0447-4104-8efb-ee3844190601" providerId="ADAL" clId="{15755BFB-7A37-4ED1-9A20-74E87C0E0EB2}" dt="2021-01-25T22:41:25.893" v="605" actId="1035"/>
          <ac:spMkLst>
            <pc:docMk/>
            <pc:sldMk cId="4249597752" sldId="4946"/>
            <ac:spMk id="24" creationId="{CAB38534-4E2F-4E92-B348-5C3A9377A244}"/>
          </ac:spMkLst>
        </pc:spChg>
        <pc:picChg chg="mod">
          <ac:chgData name="Volpe, Rachael" userId="76473385-0447-4104-8efb-ee3844190601" providerId="ADAL" clId="{15755BFB-7A37-4ED1-9A20-74E87C0E0EB2}" dt="2021-01-25T22:41:25.893" v="605" actId="1035"/>
          <ac:picMkLst>
            <pc:docMk/>
            <pc:sldMk cId="4249597752" sldId="4946"/>
            <ac:picMk id="7" creationId="{72CEBA0D-6074-6F44-B54B-FE0B43B98254}"/>
          </ac:picMkLst>
        </pc:picChg>
        <pc:picChg chg="mod">
          <ac:chgData name="Volpe, Rachael" userId="76473385-0447-4104-8efb-ee3844190601" providerId="ADAL" clId="{15755BFB-7A37-4ED1-9A20-74E87C0E0EB2}" dt="2021-01-25T22:41:25.893" v="605" actId="1035"/>
          <ac:picMkLst>
            <pc:docMk/>
            <pc:sldMk cId="4249597752" sldId="4946"/>
            <ac:picMk id="9" creationId="{CFEBF25C-F14E-314D-A475-80C7D312FC4B}"/>
          </ac:picMkLst>
        </pc:picChg>
        <pc:picChg chg="mod">
          <ac:chgData name="Volpe, Rachael" userId="76473385-0447-4104-8efb-ee3844190601" providerId="ADAL" clId="{15755BFB-7A37-4ED1-9A20-74E87C0E0EB2}" dt="2021-01-25T22:41:25.893" v="605" actId="1035"/>
          <ac:picMkLst>
            <pc:docMk/>
            <pc:sldMk cId="4249597752" sldId="4946"/>
            <ac:picMk id="11" creationId="{04A74B6A-2D95-0746-921C-17494B61B39F}"/>
          </ac:picMkLst>
        </pc:picChg>
      </pc:sldChg>
      <pc:sldChg chg="add">
        <pc:chgData name="Volpe, Rachael" userId="76473385-0447-4104-8efb-ee3844190601" providerId="ADAL" clId="{15755BFB-7A37-4ED1-9A20-74E87C0E0EB2}" dt="2021-01-25T22:40:29.711" v="592"/>
        <pc:sldMkLst>
          <pc:docMk/>
          <pc:sldMk cId="1327520297" sldId="49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8DD0E7-8D27-8C4F-94F0-94800F6605F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FC912AA-DBDD-294B-B66C-D532271F8A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CB49B7-E1C3-EB4F-9614-9C5FB30E5415}" type="datetimeFigureOut">
              <a:rPr lang="en-GB" smtClean="0"/>
              <a:t>25/01/2021</a:t>
            </a:fld>
            <a:endParaRPr lang="en-GB"/>
          </a:p>
        </p:txBody>
      </p:sp>
      <p:sp>
        <p:nvSpPr>
          <p:cNvPr id="4" name="Footer Placeholder 3">
            <a:extLst>
              <a:ext uri="{FF2B5EF4-FFF2-40B4-BE49-F238E27FC236}">
                <a16:creationId xmlns:a16="http://schemas.microsoft.com/office/drawing/2014/main" id="{E2316689-D3D9-6444-9878-6C847764E52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C8C7E3A-1E4D-D64B-97BA-2A3B5AAED6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27EAF2A-779F-7443-8999-60AA8276691E}" type="slidenum">
              <a:rPr lang="en-GB" smtClean="0"/>
              <a:t>‹#›</a:t>
            </a:fld>
            <a:endParaRPr lang="en-GB"/>
          </a:p>
        </p:txBody>
      </p:sp>
    </p:spTree>
    <p:extLst>
      <p:ext uri="{BB962C8B-B14F-4D97-AF65-F5344CB8AC3E}">
        <p14:creationId xmlns:p14="http://schemas.microsoft.com/office/powerpoint/2010/main" val="9388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DE4FC5A-5FDD-BA4B-BD2C-365918824361}" type="datetimeFigureOut">
              <a:rPr lang="en-GB" smtClean="0"/>
              <a:t>25/01/2021</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B3C285-11B3-A64B-A5AF-6A4034B43988}" type="slidenum">
              <a:rPr lang="en-GB" smtClean="0"/>
              <a:t>‹#›</a:t>
            </a:fld>
            <a:endParaRPr lang="en-GB"/>
          </a:p>
        </p:txBody>
      </p:sp>
    </p:spTree>
    <p:extLst>
      <p:ext uri="{BB962C8B-B14F-4D97-AF65-F5344CB8AC3E}">
        <p14:creationId xmlns:p14="http://schemas.microsoft.com/office/powerpoint/2010/main" val="256950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umpu.com/en/document/read/36897366/why-researchers-should-care-about-patents-european-commiss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business is facing an unprecedented revolution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budget pressures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Democratization of data</a:t>
            </a:r>
          </a:p>
        </p:txBody>
      </p:sp>
      <p:sp>
        <p:nvSpPr>
          <p:cNvPr id="4" name="Slide Number Placeholder 3"/>
          <p:cNvSpPr>
            <a:spLocks noGrp="1"/>
          </p:cNvSpPr>
          <p:nvPr>
            <p:ph type="sldNum" sz="quarter" idx="5"/>
          </p:nvPr>
        </p:nvSpPr>
        <p:spPr/>
        <p:txBody>
          <a:bodyPr/>
          <a:lstStyle/>
          <a:p>
            <a:fld id="{E0B3C285-11B3-A64B-A5AF-6A4034B43988}" type="slidenum">
              <a:rPr lang="en-GB" smtClean="0"/>
              <a:t>3</a:t>
            </a:fld>
            <a:endParaRPr lang="en-GB"/>
          </a:p>
        </p:txBody>
      </p:sp>
    </p:spTree>
    <p:extLst>
      <p:ext uri="{BB962C8B-B14F-4D97-AF65-F5344CB8AC3E}">
        <p14:creationId xmlns:p14="http://schemas.microsoft.com/office/powerpoint/2010/main" val="16752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Actionable answers, not searches</a:t>
            </a:r>
          </a:p>
          <a:p>
            <a:r>
              <a:rPr lang="en-US"/>
              <a:t>Augment traditional IP search with recommended answers backed with evidence and benchmarks.</a:t>
            </a:r>
          </a:p>
          <a:p>
            <a:endParaRPr lang="en-US"/>
          </a:p>
          <a:p>
            <a:r>
              <a:rPr lang="en-US" b="1"/>
              <a:t>Data liberated from silos</a:t>
            </a:r>
          </a:p>
          <a:p>
            <a:r>
              <a:rPr lang="en-US"/>
              <a:t>Enable connections across asset classes: trademarks, patents, case law, domain names, and third-party  data sources.</a:t>
            </a:r>
          </a:p>
          <a:p>
            <a:endParaRPr lang="en-US"/>
          </a:p>
          <a:p>
            <a:r>
              <a:rPr lang="en-US" b="1"/>
              <a:t>Single-source efficiency</a:t>
            </a:r>
          </a:p>
          <a:p>
            <a:r>
              <a:rPr lang="en-US"/>
              <a:t>Eliminate friction in daily workflows, increase productivity and reduce costly inefficiencies.</a:t>
            </a:r>
          </a:p>
          <a:p>
            <a:endParaRPr lang="en-US"/>
          </a:p>
          <a:p>
            <a:r>
              <a:rPr lang="en-US" b="1"/>
              <a:t>Flexible, ubiquitous access </a:t>
            </a:r>
          </a:p>
          <a:p>
            <a:r>
              <a:rPr lang="en-US"/>
              <a:t>Access our data and solutions in a way that works for you: via Clarivate workbenches, select partners, or homegrown solution.</a:t>
            </a:r>
          </a:p>
          <a:p>
            <a:endParaRPr lang="en-US"/>
          </a:p>
          <a:p>
            <a:endParaRPr lang="en-US"/>
          </a:p>
        </p:txBody>
      </p:sp>
      <p:sp>
        <p:nvSpPr>
          <p:cNvPr id="4" name="Slide Number Placeholder 3"/>
          <p:cNvSpPr>
            <a:spLocks noGrp="1"/>
          </p:cNvSpPr>
          <p:nvPr>
            <p:ph type="sldNum" sz="quarter" idx="5"/>
          </p:nvPr>
        </p:nvSpPr>
        <p:spPr/>
        <p:txBody>
          <a:bodyPr/>
          <a:lstStyle/>
          <a:p>
            <a:fld id="{E0B3C285-11B3-A64B-A5AF-6A4034B43988}" type="slidenum">
              <a:rPr lang="en-GB" smtClean="0"/>
              <a:t>13</a:t>
            </a:fld>
            <a:endParaRPr lang="en-GB"/>
          </a:p>
        </p:txBody>
      </p:sp>
    </p:spTree>
    <p:extLst>
      <p:ext uri="{BB962C8B-B14F-4D97-AF65-F5344CB8AC3E}">
        <p14:creationId xmlns:p14="http://schemas.microsoft.com/office/powerpoint/2010/main" val="406333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summary, what does it mean to unleash the full value of IP data?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It means digitizing and integrating the IP workflow to: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Bring products to market faster by accelerating the pace of productive innovation</a:t>
            </a:r>
          </a:p>
          <a:p>
            <a:pPr marL="457200" lvl="1" indent="0">
              <a:buFont typeface="Arial" panose="020B0604020202020204" pitchFamily="34" charset="0"/>
              <a:buNone/>
            </a:pPr>
            <a:r>
              <a:rPr lang="en-US" sz="1200" b="0" i="1" kern="1200" dirty="0">
                <a:solidFill>
                  <a:schemeClr val="tx1"/>
                </a:solidFill>
                <a:effectLst/>
                <a:latin typeface="+mn-lt"/>
                <a:ea typeface="+mn-ea"/>
                <a:cs typeface="+mn-cs"/>
              </a:rPr>
              <a:t>     AND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Reduce the cost of business and dramatically increase workflow efficiency</a:t>
            </a:r>
          </a:p>
          <a:p>
            <a:pPr lvl="1"/>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This is the future – not just for Clarivate, but for the entire IP space. </a:t>
            </a:r>
          </a:p>
          <a:p>
            <a:r>
              <a:rPr lang="en-US" sz="1200" kern="1200" dirty="0">
                <a:solidFill>
                  <a:schemeClr val="tx1"/>
                </a:solidFill>
                <a:effectLst/>
                <a:latin typeface="+mn-lt"/>
                <a:ea typeface="+mn-ea"/>
                <a:cs typeface="+mn-cs"/>
              </a:rPr>
              <a:t>By making IP intelligence more accessible, more flexible and more actionable, we can provide the clarity needed to create, protect and advance innovations that will transform the world for the better.</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And the time to act is NOW. </a:t>
            </a:r>
            <a:r>
              <a:rPr lang="en-US" sz="1200" kern="1200" dirty="0">
                <a:solidFill>
                  <a:schemeClr val="tx1"/>
                </a:solidFill>
                <a:effectLst/>
                <a:latin typeface="+mn-lt"/>
                <a:ea typeface="+mn-ea"/>
                <a:cs typeface="+mn-cs"/>
              </a:rPr>
              <a:t>We are at an inflection point when you have the opportunity to capture a competitive edge by embracing the next-generation solutions that we are implementing today.</a:t>
            </a:r>
          </a:p>
        </p:txBody>
      </p:sp>
      <p:sp>
        <p:nvSpPr>
          <p:cNvPr id="4" name="Slide Number Placeholder 3"/>
          <p:cNvSpPr>
            <a:spLocks noGrp="1"/>
          </p:cNvSpPr>
          <p:nvPr>
            <p:ph type="sldNum" sz="quarter" idx="5"/>
          </p:nvPr>
        </p:nvSpPr>
        <p:spPr/>
        <p:txBody>
          <a:bodyPr/>
          <a:lstStyle/>
          <a:p>
            <a:fld id="{E0B3C285-11B3-A64B-A5AF-6A4034B43988}" type="slidenum">
              <a:rPr lang="en-GB" smtClean="0"/>
              <a:t>14</a:t>
            </a:fld>
            <a:endParaRPr lang="en-GB"/>
          </a:p>
        </p:txBody>
      </p:sp>
    </p:spTree>
    <p:extLst>
      <p:ext uri="{BB962C8B-B14F-4D97-AF65-F5344CB8AC3E}">
        <p14:creationId xmlns:p14="http://schemas.microsoft.com/office/powerpoint/2010/main" val="312457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30000" dirty="0"/>
          </a:p>
          <a:p>
            <a:endParaRPr lang="en-US" sz="1200" baseline="30000" dirty="0"/>
          </a:p>
          <a:p>
            <a:endParaRPr lang="en-US" sz="1200" baseline="30000" dirty="0"/>
          </a:p>
          <a:p>
            <a:endParaRPr lang="en-US" sz="1200" baseline="30000" dirty="0"/>
          </a:p>
          <a:p>
            <a:endParaRPr lang="en-US" sz="1200" baseline="30000" dirty="0"/>
          </a:p>
          <a:p>
            <a:endParaRPr lang="en-US" sz="1200" baseline="30000" dirty="0"/>
          </a:p>
          <a:p>
            <a:endParaRPr lang="en-US" sz="1200" baseline="30000" dirty="0"/>
          </a:p>
          <a:p>
            <a:endParaRPr lang="en-US" sz="1200" baseline="30000" dirty="0"/>
          </a:p>
          <a:p>
            <a:endParaRPr lang="en-US" sz="1200" baseline="30000" dirty="0"/>
          </a:p>
          <a:p>
            <a:r>
              <a:rPr lang="en-US" sz="800" baseline="30000" dirty="0"/>
              <a:t>Sources:</a:t>
            </a:r>
          </a:p>
          <a:p>
            <a:r>
              <a:rPr lang="en-US" sz="800" baseline="30000" dirty="0"/>
              <a:t>1 </a:t>
            </a:r>
            <a:r>
              <a:rPr lang="en-US" sz="800" dirty="0">
                <a:hlinkClick r:id="rId3"/>
              </a:rPr>
              <a:t>https://www.yumpu.com/en/document/read/36897366/why-researchers-should-care-about-patents-european-commission</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30000" dirty="0"/>
              <a:t>2</a:t>
            </a:r>
            <a:r>
              <a:rPr lang="en-US" sz="800" dirty="0"/>
              <a:t> </a:t>
            </a:r>
            <a:r>
              <a:rPr lang="en-US" sz="800" u="sng" kern="1200" dirty="0">
                <a:solidFill>
                  <a:schemeClr val="tx1"/>
                </a:solidFill>
                <a:effectLst/>
                <a:latin typeface="+mn-lt"/>
                <a:ea typeface="+mn-ea"/>
                <a:cs typeface="+mn-cs"/>
              </a:rPr>
              <a:t>https://www.fiveipoffices.org/statistics/statisticsreports/2019edition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30000" dirty="0"/>
              <a:t>3 </a:t>
            </a:r>
            <a:r>
              <a:rPr lang="en-US" sz="800" baseline="0" dirty="0"/>
              <a:t>https://www.trademarklitigationguide.com/ttab-filing-statistics-for-2019/</a:t>
            </a:r>
          </a:p>
          <a:p>
            <a:r>
              <a:rPr lang="en-US" sz="800" baseline="30000" dirty="0"/>
              <a:t>4</a:t>
            </a:r>
            <a:r>
              <a:rPr lang="en-US" sz="800" baseline="0" dirty="0"/>
              <a:t> https://www.innosight.com/insight/creative-destruction/#:~:text=At%20the%20current%20and%20forecasted,Creative%20</a:t>
            </a:r>
          </a:p>
          <a:p>
            <a:r>
              <a:rPr lang="en-US" sz="800" baseline="30000" dirty="0"/>
              <a:t>5</a:t>
            </a:r>
            <a:r>
              <a:rPr lang="en-US" sz="800" dirty="0"/>
              <a:t>Chasing Change: Innovation and Patent Activity after COVID-19” – A Derwent Report. </a:t>
            </a:r>
          </a:p>
          <a:p>
            <a:endParaRPr lang="en-US" dirty="0"/>
          </a:p>
          <a:p>
            <a:endParaRPr lang="en-US" dirty="0"/>
          </a:p>
        </p:txBody>
      </p:sp>
      <p:sp>
        <p:nvSpPr>
          <p:cNvPr id="4" name="Slide Number Placeholder 3"/>
          <p:cNvSpPr>
            <a:spLocks noGrp="1"/>
          </p:cNvSpPr>
          <p:nvPr>
            <p:ph type="sldNum" sz="quarter" idx="5"/>
          </p:nvPr>
        </p:nvSpPr>
        <p:spPr/>
        <p:txBody>
          <a:bodyPr/>
          <a:lstStyle/>
          <a:p>
            <a:fld id="{E0B3C285-11B3-A64B-A5AF-6A4034B43988}" type="slidenum">
              <a:rPr lang="en-GB" smtClean="0"/>
              <a:t>5</a:t>
            </a:fld>
            <a:endParaRPr lang="en-GB"/>
          </a:p>
        </p:txBody>
      </p:sp>
    </p:spTree>
    <p:extLst>
      <p:ext uri="{BB962C8B-B14F-4D97-AF65-F5344CB8AC3E}">
        <p14:creationId xmlns:p14="http://schemas.microsoft.com/office/powerpoint/2010/main" val="329901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a:t>Chief IP officer</a:t>
            </a:r>
          </a:p>
          <a:p>
            <a:pPr marL="171450" indent="-171450">
              <a:buFont typeface="Arial" panose="020B0604020202020204" pitchFamily="34" charset="0"/>
              <a:buChar char="•"/>
            </a:pPr>
            <a:r>
              <a:rPr lang="en-US" sz="1050" b="1" dirty="0"/>
              <a:t>Fuel innovation </a:t>
            </a:r>
            <a:r>
              <a:rPr lang="en-US" sz="1050" dirty="0"/>
              <a:t>with data-driven research solutions.</a:t>
            </a:r>
          </a:p>
          <a:p>
            <a:pPr marL="171450" indent="-171450">
              <a:buFont typeface="Arial" panose="020B0604020202020204" pitchFamily="34" charset="0"/>
              <a:buChar char="•"/>
            </a:pPr>
            <a:r>
              <a:rPr lang="en-US" sz="1050" b="1" dirty="0"/>
              <a:t>Boost go-to-market strategy </a:t>
            </a:r>
            <a:r>
              <a:rPr lang="en-US" sz="1050" dirty="0"/>
              <a:t>with competitive insights, licensing opportunities.</a:t>
            </a:r>
          </a:p>
          <a:p>
            <a:pPr marL="171450" indent="-171450">
              <a:buFont typeface="Arial" panose="020B0604020202020204" pitchFamily="34" charset="0"/>
              <a:buChar char="•"/>
            </a:pPr>
            <a:r>
              <a:rPr lang="en-US" sz="1050" b="1" dirty="0"/>
              <a:t>Mitigate risks </a:t>
            </a:r>
            <a:r>
              <a:rPr lang="en-US" sz="1050" dirty="0"/>
              <a:t>across the innovation lifecycle while expediting market launch.</a:t>
            </a:r>
          </a:p>
          <a:p>
            <a:pPr marL="171450" indent="-171450">
              <a:buFont typeface="Arial" panose="020B0604020202020204" pitchFamily="34" charset="0"/>
              <a:buChar char="•"/>
            </a:pPr>
            <a:r>
              <a:rPr lang="en-US" sz="1050" b="1" dirty="0"/>
              <a:t>Reduce total cost </a:t>
            </a:r>
            <a:r>
              <a:rPr lang="en-US" sz="1050" dirty="0"/>
              <a:t>of business, increase workflow efficiencies.</a:t>
            </a:r>
          </a:p>
          <a:p>
            <a:endParaRPr lang="en-US" sz="1050" dirty="0"/>
          </a:p>
          <a:p>
            <a:r>
              <a:rPr lang="en-US" sz="1050" b="1" dirty="0"/>
              <a:t>Law firm CEO</a:t>
            </a:r>
          </a:p>
          <a:p>
            <a:pPr marL="171450" indent="-171450">
              <a:buFont typeface="Arial" panose="020B0604020202020204" pitchFamily="34" charset="0"/>
              <a:buChar char="•"/>
            </a:pPr>
            <a:r>
              <a:rPr lang="en-US" sz="1050" b="1" dirty="0"/>
              <a:t>Differentiate the firm </a:t>
            </a:r>
            <a:r>
              <a:rPr lang="en-US" sz="1050" dirty="0"/>
              <a:t>with value-added services.</a:t>
            </a:r>
          </a:p>
          <a:p>
            <a:pPr marL="171450" indent="-171450">
              <a:buFont typeface="Arial" panose="020B0604020202020204" pitchFamily="34" charset="0"/>
              <a:buChar char="•"/>
            </a:pPr>
            <a:r>
              <a:rPr lang="en-US" sz="1050" b="1" dirty="0"/>
              <a:t>Strengthen client relationships </a:t>
            </a:r>
            <a:r>
              <a:rPr lang="en-US" sz="1050" dirty="0"/>
              <a:t>by offering unique data, research and services.</a:t>
            </a:r>
          </a:p>
          <a:p>
            <a:pPr marL="171450" indent="-171450">
              <a:buFont typeface="Arial" panose="020B0604020202020204" pitchFamily="34" charset="0"/>
              <a:buChar char="•"/>
            </a:pPr>
            <a:r>
              <a:rPr lang="en-US" sz="1050" b="1" dirty="0"/>
              <a:t>Increase revenue </a:t>
            </a:r>
            <a:r>
              <a:rPr lang="en-US" sz="1050" dirty="0"/>
              <a:t>by focusing attorney time on high-value tasks. </a:t>
            </a:r>
          </a:p>
          <a:p>
            <a:pPr marL="171450" indent="-171450">
              <a:buFont typeface="Arial" panose="020B0604020202020204" pitchFamily="34" charset="0"/>
              <a:buChar char="•"/>
            </a:pPr>
            <a:r>
              <a:rPr lang="en-US" sz="1050" b="1" dirty="0"/>
              <a:t>Enhance client collaboration </a:t>
            </a:r>
            <a:r>
              <a:rPr lang="en-US" sz="1050" dirty="0"/>
              <a:t>and reduce friction with tech-enabled services.</a:t>
            </a:r>
          </a:p>
          <a:p>
            <a:pPr marL="171450" indent="-171450">
              <a:buFont typeface="Arial" panose="020B0604020202020204" pitchFamily="34" charset="0"/>
              <a:buChar char="•"/>
            </a:pPr>
            <a:endParaRPr lang="en-US" sz="1050" dirty="0"/>
          </a:p>
          <a:p>
            <a:r>
              <a:rPr lang="en-US" sz="1050" b="1" dirty="0"/>
              <a:t>PTO director</a:t>
            </a:r>
          </a:p>
          <a:p>
            <a:pPr marL="171450" indent="-171450">
              <a:buFont typeface="Arial" panose="020B0604020202020204" pitchFamily="34" charset="0"/>
              <a:buChar char="•"/>
            </a:pPr>
            <a:r>
              <a:rPr lang="en-US" sz="1050" b="1" dirty="0"/>
              <a:t>Streamline workflows </a:t>
            </a:r>
            <a:r>
              <a:rPr lang="en-US" sz="1050" dirty="0"/>
              <a:t>for examiners/researchers with AI-enabled tools.</a:t>
            </a:r>
          </a:p>
          <a:p>
            <a:pPr marL="171450" indent="-171450">
              <a:buFont typeface="Arial" panose="020B0604020202020204" pitchFamily="34" charset="0"/>
              <a:buChar char="•"/>
            </a:pPr>
            <a:r>
              <a:rPr lang="en-US" sz="1050" b="1" dirty="0"/>
              <a:t>Gain access </a:t>
            </a:r>
            <a:r>
              <a:rPr lang="en-US" sz="1050" dirty="0"/>
              <a:t>to the world’s most comprehensive patent database. </a:t>
            </a:r>
          </a:p>
          <a:p>
            <a:pPr marL="171450" indent="-171450">
              <a:buFont typeface="Arial" panose="020B0604020202020204" pitchFamily="34" charset="0"/>
              <a:buChar char="•"/>
            </a:pPr>
            <a:r>
              <a:rPr lang="en-US" sz="1050" b="1" dirty="0"/>
              <a:t>Accelerate</a:t>
            </a:r>
            <a:r>
              <a:rPr lang="en-US" sz="1050" dirty="0"/>
              <a:t> critical patent classification/reclassification work with expert support.</a:t>
            </a:r>
          </a:p>
          <a:p>
            <a:pPr>
              <a:lnSpc>
                <a:spcPts val="1920"/>
              </a:lnSpc>
            </a:pPr>
            <a:endParaRPr lang="en-US" dirty="0"/>
          </a:p>
          <a:p>
            <a:pPr marL="171450" indent="-171450">
              <a:lnSpc>
                <a:spcPts val="1920"/>
              </a:lnSpc>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0B3C285-11B3-A64B-A5AF-6A4034B43988}" type="slidenum">
              <a:rPr lang="en-GB" smtClean="0"/>
              <a:t>6</a:t>
            </a:fld>
            <a:endParaRPr lang="en-GB"/>
          </a:p>
        </p:txBody>
      </p:sp>
    </p:spTree>
    <p:extLst>
      <p:ext uri="{BB962C8B-B14F-4D97-AF65-F5344CB8AC3E}">
        <p14:creationId xmlns:p14="http://schemas.microsoft.com/office/powerpoint/2010/main" val="242532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B3C285-11B3-A64B-A5AF-6A4034B43988}" type="slidenum">
              <a:rPr lang="en-GB" smtClean="0"/>
              <a:t>7</a:t>
            </a:fld>
            <a:endParaRPr lang="en-GB"/>
          </a:p>
        </p:txBody>
      </p:sp>
    </p:spTree>
    <p:extLst>
      <p:ext uri="{BB962C8B-B14F-4D97-AF65-F5344CB8AC3E}">
        <p14:creationId xmlns:p14="http://schemas.microsoft.com/office/powerpoint/2010/main" val="32816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600" b="1" dirty="0">
                <a:solidFill>
                  <a:schemeClr val="accent1"/>
                </a:solidFill>
                <a:latin typeface="Calibri" panose="020F0502020204030204" pitchFamily="34" charset="0"/>
                <a:ea typeface="Calibri" panose="020F0502020204030204" pitchFamily="34" charset="0"/>
                <a:cs typeface="Arial" panose="020B0604020202020204" pitchFamily="34" charset="0"/>
              </a:rPr>
              <a:t>Accelerate innovation</a:t>
            </a:r>
          </a:p>
          <a:p>
            <a:pPr>
              <a:lnSpc>
                <a:spcPct val="107000"/>
              </a:lnSpc>
            </a:pPr>
            <a:r>
              <a:rPr lang="en-US" sz="1600" b="0" dirty="0">
                <a:solidFill>
                  <a:schemeClr val="accent1"/>
                </a:solidFill>
                <a:latin typeface="Calibri" panose="020F0502020204030204" pitchFamily="34" charset="0"/>
                <a:ea typeface="Calibri" panose="020F0502020204030204" pitchFamily="34" charset="0"/>
                <a:cs typeface="Arial" panose="020B0604020202020204" pitchFamily="34" charset="0"/>
              </a:rPr>
              <a:t>Bring products to market faster</a:t>
            </a:r>
          </a:p>
          <a:p>
            <a:pPr marL="285750" indent="-285750">
              <a:lnSpc>
                <a:spcPct val="107000"/>
              </a:lnSpc>
              <a:buFont typeface="Arial" panose="020B0604020202020204" pitchFamily="34" charset="0"/>
              <a:buChar char="•"/>
            </a:pPr>
            <a:r>
              <a:rPr lang="en-US" dirty="0">
                <a:solidFill>
                  <a:schemeClr val="tx1"/>
                </a:solidFill>
                <a:latin typeface="Calibri" panose="020F0502020204030204" pitchFamily="34" charset="0"/>
                <a:ea typeface="Calibri" panose="020F0502020204030204" pitchFamily="34" charset="0"/>
                <a:cs typeface="Arial" panose="020B0604020202020204" pitchFamily="34" charset="0"/>
              </a:rPr>
              <a:t>Spot new market and revenue opportunities and stay ahead</a:t>
            </a:r>
          </a:p>
          <a:p>
            <a:pPr marL="285750" indent="-285750">
              <a:lnSpc>
                <a:spcPct val="107000"/>
              </a:lnSpc>
              <a:buFont typeface="Arial" panose="020B0604020202020204" pitchFamily="34" charset="0"/>
              <a:buChar char="•"/>
            </a:pPr>
            <a:r>
              <a:rPr lang="en-US" dirty="0">
                <a:solidFill>
                  <a:schemeClr val="tx1"/>
                </a:solidFill>
                <a:latin typeface="Calibri" panose="020F0502020204030204" pitchFamily="34" charset="0"/>
                <a:ea typeface="Calibri" panose="020F0502020204030204" pitchFamily="34" charset="0"/>
                <a:cs typeface="Arial" panose="020B0604020202020204" pitchFamily="34" charset="0"/>
              </a:rPr>
              <a:t>Avoid headwinds caused by failed trademark &amp; patent applications</a:t>
            </a:r>
          </a:p>
          <a:p>
            <a:pPr marL="285750" indent="-285750">
              <a:lnSpc>
                <a:spcPct val="107000"/>
              </a:lnSpc>
              <a:buFont typeface="Arial" panose="020B0604020202020204" pitchFamily="34" charset="0"/>
              <a:buChar char="•"/>
            </a:pPr>
            <a:r>
              <a:rPr lang="en-US" dirty="0">
                <a:solidFill>
                  <a:schemeClr val="tx1"/>
                </a:solidFill>
                <a:latin typeface="Calibri" panose="020F0502020204030204" pitchFamily="34" charset="0"/>
                <a:ea typeface="Calibri" panose="020F0502020204030204" pitchFamily="34" charset="0"/>
                <a:cs typeface="Arial" panose="020B0604020202020204" pitchFamily="34" charset="0"/>
              </a:rPr>
              <a:t>Benchmark your IP portfolio and identify undervalued assets.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Mitigate risks</a:t>
            </a:r>
            <a:endParaRPr lang="en-US" dirty="0"/>
          </a:p>
          <a:p>
            <a:r>
              <a:rPr lang="en-US" sz="1600" b="0" dirty="0">
                <a:solidFill>
                  <a:schemeClr val="accent1"/>
                </a:solidFill>
              </a:rPr>
              <a:t>Manage and protect your valuable IP portfolio</a:t>
            </a:r>
          </a:p>
          <a:p>
            <a:pPr marL="285750" indent="-285750">
              <a:buFont typeface="Arial" panose="020B0604020202020204" pitchFamily="34" charset="0"/>
              <a:buChar char="•"/>
            </a:pPr>
            <a:r>
              <a:rPr lang="en-US" dirty="0">
                <a:solidFill>
                  <a:schemeClr val="tx1"/>
                </a:solidFill>
              </a:rPr>
              <a:t>Identify &amp; mitigate trademark &amp; patent infringement and cybersquatting </a:t>
            </a:r>
          </a:p>
          <a:p>
            <a:pPr marL="285750" indent="-285750">
              <a:buFont typeface="Arial" panose="020B0604020202020204" pitchFamily="34" charset="0"/>
              <a:buChar char="•"/>
            </a:pPr>
            <a:r>
              <a:rPr lang="en-US" dirty="0">
                <a:solidFill>
                  <a:schemeClr val="tx1"/>
                </a:solidFill>
              </a:rPr>
              <a:t>Build strong litigation strategies with IP case data</a:t>
            </a:r>
          </a:p>
          <a:p>
            <a:pPr marL="285750" indent="-285750">
              <a:buFont typeface="Arial" panose="020B0604020202020204" pitchFamily="34" charset="0"/>
              <a:buChar char="•"/>
            </a:pPr>
            <a:r>
              <a:rPr lang="en-US" dirty="0">
                <a:solidFill>
                  <a:schemeClr val="tx1"/>
                </a:solidFill>
              </a:rPr>
              <a:t>confidently manage patent, trademark and domain renewals</a:t>
            </a:r>
          </a:p>
          <a:p>
            <a:pPr marL="285750" indent="-285750">
              <a:buFont typeface="Arial" panose="020B0604020202020204" pitchFamily="34" charset="0"/>
              <a:buChar char="•"/>
            </a:pPr>
            <a:r>
              <a:rPr lang="en-US" dirty="0">
                <a:solidFill>
                  <a:schemeClr val="tx1"/>
                </a:solidFill>
              </a:rPr>
              <a:t>prevent cyberattacks on your domains.</a:t>
            </a:r>
          </a:p>
          <a:p>
            <a:pPr marL="285750" indent="-285750">
              <a:buFont typeface="Arial" panose="020B0604020202020204" pitchFamily="34" charset="0"/>
              <a:buChar char="•"/>
            </a:pPr>
            <a:endParaRPr lang="en-US" dirty="0">
              <a:solidFill>
                <a:schemeClr val="tx1"/>
              </a:solidFill>
            </a:endParaRPr>
          </a:p>
          <a:p>
            <a:r>
              <a:rPr lang="en-US" sz="1600" b="1" dirty="0">
                <a:solidFill>
                  <a:schemeClr val="accent1"/>
                </a:solidFill>
              </a:rPr>
              <a:t>Act efficiently</a:t>
            </a:r>
          </a:p>
          <a:p>
            <a:r>
              <a:rPr lang="en-US" sz="1600" b="0" dirty="0">
                <a:solidFill>
                  <a:schemeClr val="accent1"/>
                </a:solidFill>
              </a:rPr>
              <a:t>Reduce the cost of doing business</a:t>
            </a:r>
          </a:p>
          <a:p>
            <a:pPr marL="285750" indent="-285750">
              <a:buFont typeface="Arial" panose="020B0604020202020204" pitchFamily="34" charset="0"/>
              <a:buChar char="•"/>
            </a:pPr>
            <a:r>
              <a:rPr lang="en-US" dirty="0">
                <a:solidFill>
                  <a:schemeClr val="tx1"/>
                </a:solidFill>
              </a:rPr>
              <a:t>Working with a single, integrated vendor. </a:t>
            </a:r>
          </a:p>
          <a:p>
            <a:pPr marL="285750" indent="-285750">
              <a:buFont typeface="Arial" panose="020B0604020202020204" pitchFamily="34" charset="0"/>
              <a:buChar char="•"/>
            </a:pPr>
            <a:r>
              <a:rPr lang="en-US" dirty="0">
                <a:solidFill>
                  <a:schemeClr val="tx1"/>
                </a:solidFill>
              </a:rPr>
              <a:t>Make better, faster decisions with integrated IP Lifecycle Management  &amp; collaboration tools</a:t>
            </a:r>
          </a:p>
          <a:p>
            <a:pPr marL="285750" indent="-285750">
              <a:buFont typeface="Arial" panose="020B0604020202020204" pitchFamily="34" charset="0"/>
              <a:buChar char="•"/>
            </a:pPr>
            <a:r>
              <a:rPr lang="en-US" dirty="0">
                <a:solidFill>
                  <a:schemeClr val="tx1"/>
                </a:solidFill>
              </a:rPr>
              <a:t>Access to leading data directly, through partner platforms or APIs </a:t>
            </a:r>
          </a:p>
          <a:p>
            <a:pPr marL="285750" indent="-285750">
              <a:buFont typeface="Arial" panose="020B0604020202020204" pitchFamily="34" charset="0"/>
              <a:buChar cha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E0B3C285-11B3-A64B-A5AF-6A4034B43988}" type="slidenum">
              <a:rPr lang="en-GB" smtClean="0"/>
              <a:t>8</a:t>
            </a:fld>
            <a:endParaRPr lang="en-GB"/>
          </a:p>
        </p:txBody>
      </p:sp>
    </p:spTree>
    <p:extLst>
      <p:ext uri="{BB962C8B-B14F-4D97-AF65-F5344CB8AC3E}">
        <p14:creationId xmlns:p14="http://schemas.microsoft.com/office/powerpoint/2010/main" val="84160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Discover </a:t>
            </a:r>
            <a:r>
              <a:rPr lang="en-US" b="1" dirty="0">
                <a:sym typeface="Wingdings" panose="05000000000000000000" pitchFamily="2" charset="2"/>
              </a:rPr>
              <a:t> </a:t>
            </a:r>
            <a:r>
              <a:rPr lang="en-GB" sz="1200" b="1" dirty="0"/>
              <a:t>Value creation: </a:t>
            </a:r>
            <a:r>
              <a:rPr lang="en-GB" sz="1200" dirty="0"/>
              <a:t>Discover new innovations and focus their investments on the right areas to grow the business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Protect </a:t>
            </a:r>
            <a:r>
              <a:rPr lang="en-US" b="1" dirty="0">
                <a:sym typeface="Wingdings" panose="05000000000000000000" pitchFamily="2" charset="2"/>
              </a:rPr>
              <a:t> </a:t>
            </a:r>
            <a:r>
              <a:rPr lang="en-GB" sz="1200" b="1" dirty="0"/>
              <a:t>Value protection: </a:t>
            </a:r>
            <a:r>
              <a:rPr lang="en-GB" sz="1200" b="0" dirty="0"/>
              <a:t>E</a:t>
            </a:r>
            <a:r>
              <a:rPr lang="en-GB" sz="1200" dirty="0"/>
              <a:t>fficiently and effectively protect their ideas, brands and products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Commercialize </a:t>
            </a:r>
            <a:r>
              <a:rPr lang="en-US" b="1" dirty="0">
                <a:sym typeface="Wingdings" panose="05000000000000000000" pitchFamily="2" charset="2"/>
              </a:rPr>
              <a:t> </a:t>
            </a:r>
            <a:r>
              <a:rPr lang="en-GB" sz="1200" b="1" dirty="0"/>
              <a:t>Value extraction: </a:t>
            </a:r>
            <a:r>
              <a:rPr lang="en-GB" sz="1200" dirty="0"/>
              <a:t>Commercialize and maximise innovations and IP portfolio</a:t>
            </a:r>
          </a:p>
          <a:p>
            <a:endParaRPr lang="en-US" dirty="0"/>
          </a:p>
          <a:p>
            <a:endParaRPr lang="en-US" dirty="0"/>
          </a:p>
        </p:txBody>
      </p:sp>
      <p:sp>
        <p:nvSpPr>
          <p:cNvPr id="4" name="Slide Number Placeholder 3"/>
          <p:cNvSpPr>
            <a:spLocks noGrp="1"/>
          </p:cNvSpPr>
          <p:nvPr>
            <p:ph type="sldNum" sz="quarter" idx="5"/>
          </p:nvPr>
        </p:nvSpPr>
        <p:spPr/>
        <p:txBody>
          <a:bodyPr/>
          <a:lstStyle/>
          <a:p>
            <a:fld id="{E0B3C285-11B3-A64B-A5AF-6A4034B43988}" type="slidenum">
              <a:rPr lang="en-GB" smtClean="0"/>
              <a:t>9</a:t>
            </a:fld>
            <a:endParaRPr lang="en-GB"/>
          </a:p>
        </p:txBody>
      </p:sp>
    </p:spTree>
    <p:extLst>
      <p:ext uri="{BB962C8B-B14F-4D97-AF65-F5344CB8AC3E}">
        <p14:creationId xmlns:p14="http://schemas.microsoft.com/office/powerpoint/2010/main" val="200392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Data cleansing and normalization</a:t>
            </a:r>
          </a:p>
          <a:p>
            <a:r>
              <a:rPr lang="en-US"/>
              <a:t>Data from diverse sources are normalized, error-corrected and enhanced to deliver clear results.</a:t>
            </a:r>
          </a:p>
          <a:p>
            <a:endParaRPr lang="en-US"/>
          </a:p>
          <a:p>
            <a:r>
              <a:rPr lang="en-US" b="1"/>
              <a:t>Big data analytics</a:t>
            </a:r>
          </a:p>
          <a:p>
            <a:r>
              <a:rPr lang="en-US"/>
              <a:t>Modern entity resolution technology creates new connections across dissimilar datasets, revealing new insights.</a:t>
            </a:r>
          </a:p>
          <a:p>
            <a:endParaRPr lang="en-US"/>
          </a:p>
          <a:p>
            <a:r>
              <a:rPr lang="en-US" b="1"/>
              <a:t>Modern NLP and visualization</a:t>
            </a:r>
          </a:p>
          <a:p>
            <a:r>
              <a:rPr lang="en-US"/>
              <a:t>Leverage AI to retrieve relevant results quickly and populate into easily accessible, user configurable formats</a:t>
            </a:r>
            <a:r>
              <a:rPr lang="en-US" sz="1100"/>
              <a:t>.</a:t>
            </a:r>
          </a:p>
          <a:p>
            <a:endParaRPr lang="en-US"/>
          </a:p>
          <a:p>
            <a:r>
              <a:rPr lang="en-US" b="1"/>
              <a:t>Cloud computing</a:t>
            </a:r>
          </a:p>
          <a:p>
            <a:r>
              <a:rPr lang="en-US"/>
              <a:t>Hosted on a cloud platform, access real-time data and solutions anywhere, including third-party platforms</a:t>
            </a:r>
          </a:p>
          <a:p>
            <a:endParaRPr lang="en-US"/>
          </a:p>
        </p:txBody>
      </p:sp>
      <p:sp>
        <p:nvSpPr>
          <p:cNvPr id="4" name="Slide Number Placeholder 3"/>
          <p:cNvSpPr>
            <a:spLocks noGrp="1"/>
          </p:cNvSpPr>
          <p:nvPr>
            <p:ph type="sldNum" sz="quarter" idx="5"/>
          </p:nvPr>
        </p:nvSpPr>
        <p:spPr/>
        <p:txBody>
          <a:bodyPr/>
          <a:lstStyle/>
          <a:p>
            <a:fld id="{E0B3C285-11B3-A64B-A5AF-6A4034B43988}" type="slidenum">
              <a:rPr lang="en-GB" smtClean="0"/>
              <a:t>10</a:t>
            </a:fld>
            <a:endParaRPr lang="en-GB"/>
          </a:p>
        </p:txBody>
      </p:sp>
    </p:spTree>
    <p:extLst>
      <p:ext uri="{BB962C8B-B14F-4D97-AF65-F5344CB8AC3E}">
        <p14:creationId xmlns:p14="http://schemas.microsoft.com/office/powerpoint/2010/main" val="284012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Enhanced insights </a:t>
            </a:r>
          </a:p>
          <a:p>
            <a:r>
              <a:rPr lang="en-US"/>
              <a:t>Supercharge decision-making with AI-powered applications across IP datasets.</a:t>
            </a:r>
          </a:p>
          <a:p>
            <a:endParaRPr lang="en-US" b="1"/>
          </a:p>
          <a:p>
            <a:r>
              <a:rPr lang="en-US" b="1"/>
              <a:t>Integrated workflow</a:t>
            </a:r>
          </a:p>
          <a:p>
            <a:r>
              <a:rPr lang="en-US"/>
              <a:t>Transform efficiency by digitizing and integrating the entire IP workflow.</a:t>
            </a:r>
          </a:p>
          <a:p>
            <a:endParaRPr lang="en-US"/>
          </a:p>
          <a:p>
            <a:r>
              <a:rPr lang="en-US" b="1"/>
              <a:t>Ubiquitous data access</a:t>
            </a:r>
          </a:p>
          <a:p>
            <a:r>
              <a:rPr lang="en-US"/>
              <a:t>Remove barriers to high-value data with direct access via customers’ workflows and qualified partners.</a:t>
            </a:r>
          </a:p>
          <a:p>
            <a:endParaRPr lang="en-US"/>
          </a:p>
        </p:txBody>
      </p:sp>
      <p:sp>
        <p:nvSpPr>
          <p:cNvPr id="4" name="Slide Number Placeholder 3"/>
          <p:cNvSpPr>
            <a:spLocks noGrp="1"/>
          </p:cNvSpPr>
          <p:nvPr>
            <p:ph type="sldNum" sz="quarter" idx="5"/>
          </p:nvPr>
        </p:nvSpPr>
        <p:spPr/>
        <p:txBody>
          <a:bodyPr/>
          <a:lstStyle/>
          <a:p>
            <a:fld id="{E0B3C285-11B3-A64B-A5AF-6A4034B43988}" type="slidenum">
              <a:rPr lang="en-GB" smtClean="0"/>
              <a:t>11</a:t>
            </a:fld>
            <a:endParaRPr lang="en-GB"/>
          </a:p>
        </p:txBody>
      </p:sp>
    </p:spTree>
    <p:extLst>
      <p:ext uri="{BB962C8B-B14F-4D97-AF65-F5344CB8AC3E}">
        <p14:creationId xmlns:p14="http://schemas.microsoft.com/office/powerpoint/2010/main" val="3664069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B3C285-11B3-A64B-A5AF-6A4034B43988}" type="slidenum">
              <a:rPr lang="en-GB" smtClean="0"/>
              <a:t>12</a:t>
            </a:fld>
            <a:endParaRPr lang="en-GB"/>
          </a:p>
        </p:txBody>
      </p:sp>
    </p:spTree>
    <p:extLst>
      <p:ext uri="{BB962C8B-B14F-4D97-AF65-F5344CB8AC3E}">
        <p14:creationId xmlns:p14="http://schemas.microsoft.com/office/powerpoint/2010/main" val="2892524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D1DB1608-7EF0-4541-B05D-B399A18DA50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1" name="Picture 10" descr="A close up of a flower&#10;&#10;Description automatically generated">
            <a:extLst>
              <a:ext uri="{FF2B5EF4-FFF2-40B4-BE49-F238E27FC236}">
                <a16:creationId xmlns:a16="http://schemas.microsoft.com/office/drawing/2014/main" id="{BE732F0C-2586-5847-82B6-3D1D07F1321F}"/>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41714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_Cortellis">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game, white&#10;&#10;Description automatically generated">
            <a:extLst>
              <a:ext uri="{FF2B5EF4-FFF2-40B4-BE49-F238E27FC236}">
                <a16:creationId xmlns:a16="http://schemas.microsoft.com/office/drawing/2014/main" id="{9EF67DDB-A400-4242-859D-3E77758581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picture containing drawing&#10;&#10;Description automatically generated">
            <a:extLst>
              <a:ext uri="{FF2B5EF4-FFF2-40B4-BE49-F238E27FC236}">
                <a16:creationId xmlns:a16="http://schemas.microsoft.com/office/drawing/2014/main" id="{CAC2369C-2C19-3645-96F1-F08EC1B90827}"/>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410505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E1A33E6A-C142-4846-8644-41DFB0FD3D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8" name="Picture 17" descr="A close up of a logo&#10;&#10;Description automatically generated">
            <a:extLst>
              <a:ext uri="{FF2B5EF4-FFF2-40B4-BE49-F238E27FC236}">
                <a16:creationId xmlns:a16="http://schemas.microsoft.com/office/drawing/2014/main" id="{29C05A66-3E4D-8247-8E7E-8C7295039BEA}"/>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325142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_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A27AE02-820B-2942-BDE7-A723A06A451C}"/>
              </a:ext>
            </a:extLst>
          </p:cNvPr>
          <p:cNvSpPr/>
          <p:nvPr/>
        </p:nvSpPr>
        <p:spPr>
          <a:xfrm>
            <a:off x="2501900" y="404814"/>
            <a:ext cx="9690100" cy="6453186"/>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4"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Agenda</a:t>
            </a:r>
            <a:endParaRPr lang="en-GB"/>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8" name="Text Placeholder 13">
            <a:extLst>
              <a:ext uri="{FF2B5EF4-FFF2-40B4-BE49-F238E27FC236}">
                <a16:creationId xmlns:a16="http://schemas.microsoft.com/office/drawing/2014/main" id="{DA1969BA-61AE-1F46-8150-E015B74B0AE7}"/>
              </a:ext>
            </a:extLst>
          </p:cNvPr>
          <p:cNvSpPr>
            <a:spLocks noGrp="1"/>
          </p:cNvSpPr>
          <p:nvPr>
            <p:ph type="body" sz="quarter" idx="30" hasCustomPrompt="1"/>
          </p:nvPr>
        </p:nvSpPr>
        <p:spPr>
          <a:xfrm>
            <a:off x="2718826" y="812800"/>
            <a:ext cx="4259261" cy="4548188"/>
          </a:xfrm>
        </p:spPr>
        <p:txBody>
          <a:bodyPr>
            <a:noAutofit/>
          </a:bodyPr>
          <a:lstStyle>
            <a:lvl1pPr marL="406400" indent="-406400">
              <a:lnSpc>
                <a:spcPct val="100000"/>
              </a:lnSpc>
              <a:spcBef>
                <a:spcPts val="0"/>
              </a:spcBef>
              <a:spcAft>
                <a:spcPts val="0"/>
              </a:spcAft>
              <a:buClr>
                <a:schemeClr val="tx1"/>
              </a:buClr>
              <a:buFont typeface="+mj-lt"/>
              <a:buAutoNum type="arabicPeriod"/>
              <a:tabLst/>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Topic</a:t>
            </a:r>
          </a:p>
          <a:p>
            <a:pPr lvl="0"/>
            <a:r>
              <a:rPr lang="en-US"/>
              <a:t>Topic</a:t>
            </a:r>
            <a:endParaRPr lang="en-GB"/>
          </a:p>
        </p:txBody>
      </p:sp>
      <p:sp>
        <p:nvSpPr>
          <p:cNvPr id="9" name="Text Placeholder 13">
            <a:extLst>
              <a:ext uri="{FF2B5EF4-FFF2-40B4-BE49-F238E27FC236}">
                <a16:creationId xmlns:a16="http://schemas.microsoft.com/office/drawing/2014/main" id="{ACED3644-B05F-8B41-869E-710F81CB3668}"/>
              </a:ext>
            </a:extLst>
          </p:cNvPr>
          <p:cNvSpPr>
            <a:spLocks noGrp="1"/>
          </p:cNvSpPr>
          <p:nvPr>
            <p:ph type="body" sz="quarter" idx="31" hasCustomPrompt="1"/>
          </p:nvPr>
        </p:nvSpPr>
        <p:spPr>
          <a:xfrm>
            <a:off x="7156450" y="812800"/>
            <a:ext cx="4627561" cy="4548188"/>
          </a:xfrm>
        </p:spPr>
        <p:txBody>
          <a:bodyPr>
            <a:noAutofit/>
          </a:bodyPr>
          <a:lstStyle>
            <a:lvl1pPr marL="0" indent="0">
              <a:lnSpc>
                <a:spcPct val="100000"/>
              </a:lnSpc>
              <a:spcBef>
                <a:spcPts val="0"/>
              </a:spcBef>
              <a:spcAft>
                <a:spcPts val="0"/>
              </a:spcAft>
              <a:buClr>
                <a:schemeClr val="accent1"/>
              </a:buClr>
              <a:buNone/>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Speaker(s)</a:t>
            </a:r>
          </a:p>
          <a:p>
            <a:pPr lvl="0"/>
            <a:r>
              <a:rPr lang="en-US"/>
              <a:t>Speaker(s)</a:t>
            </a:r>
            <a:endParaRPr lang="en-GB"/>
          </a:p>
        </p:txBody>
      </p:sp>
    </p:spTree>
    <p:extLst>
      <p:ext uri="{BB962C8B-B14F-4D97-AF65-F5344CB8AC3E}">
        <p14:creationId xmlns:p14="http://schemas.microsoft.com/office/powerpoint/2010/main" val="94041193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_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2501900" y="404814"/>
            <a:ext cx="9690100" cy="645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Agenda</a:t>
            </a:r>
            <a:endParaRPr lang="en-GB"/>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7" name="Text Placeholder 13">
            <a:extLst>
              <a:ext uri="{FF2B5EF4-FFF2-40B4-BE49-F238E27FC236}">
                <a16:creationId xmlns:a16="http://schemas.microsoft.com/office/drawing/2014/main" id="{B4FA7DC2-9981-074F-9CC7-ED24D6390FA6}"/>
              </a:ext>
            </a:extLst>
          </p:cNvPr>
          <p:cNvSpPr>
            <a:spLocks noGrp="1"/>
          </p:cNvSpPr>
          <p:nvPr>
            <p:ph type="body" sz="quarter" idx="30" hasCustomPrompt="1"/>
          </p:nvPr>
        </p:nvSpPr>
        <p:spPr>
          <a:xfrm>
            <a:off x="2718827" y="812800"/>
            <a:ext cx="4437624" cy="4548188"/>
          </a:xfrm>
        </p:spPr>
        <p:txBody>
          <a:bodyPr>
            <a:noAutofit/>
          </a:bodyPr>
          <a:lstStyle>
            <a:lvl1pPr marL="514350" indent="-514350">
              <a:lnSpc>
                <a:spcPct val="100000"/>
              </a:lnSpc>
              <a:spcBef>
                <a:spcPts val="0"/>
              </a:spcBef>
              <a:spcAft>
                <a:spcPts val="0"/>
              </a:spcAft>
              <a:buClr>
                <a:schemeClr val="bg1"/>
              </a:buClr>
              <a:buFont typeface="+mj-lt"/>
              <a:buAutoNum type="arabicPeriod"/>
              <a:defRPr sz="3000">
                <a:solidFill>
                  <a:schemeClr val="bg1"/>
                </a:solidFill>
              </a:defRPr>
            </a:lvl1pPr>
            <a:lvl2pPr marL="396000" indent="0">
              <a:lnSpc>
                <a:spcPct val="85000"/>
              </a:lnSpc>
              <a:spcBef>
                <a:spcPts val="600"/>
              </a:spcBef>
              <a:spcAft>
                <a:spcPts val="400"/>
              </a:spcAft>
              <a:buClr>
                <a:schemeClr val="bg1"/>
              </a:buClr>
              <a:buNone/>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Topic</a:t>
            </a:r>
          </a:p>
          <a:p>
            <a:pPr lvl="0"/>
            <a:r>
              <a:rPr lang="en-US"/>
              <a:t>Topic</a:t>
            </a:r>
          </a:p>
          <a:p>
            <a:pPr lvl="0"/>
            <a:endParaRPr lang="en-US"/>
          </a:p>
        </p:txBody>
      </p:sp>
      <p:sp>
        <p:nvSpPr>
          <p:cNvPr id="8" name="Text Placeholder 13">
            <a:extLst>
              <a:ext uri="{FF2B5EF4-FFF2-40B4-BE49-F238E27FC236}">
                <a16:creationId xmlns:a16="http://schemas.microsoft.com/office/drawing/2014/main" id="{31DFC9EB-B6CE-E641-A5A8-3794F331E79E}"/>
              </a:ext>
            </a:extLst>
          </p:cNvPr>
          <p:cNvSpPr>
            <a:spLocks noGrp="1"/>
          </p:cNvSpPr>
          <p:nvPr>
            <p:ph type="body" sz="quarter" idx="31" hasCustomPrompt="1"/>
          </p:nvPr>
        </p:nvSpPr>
        <p:spPr>
          <a:xfrm>
            <a:off x="7386075" y="812800"/>
            <a:ext cx="4397937" cy="4548188"/>
          </a:xfrm>
        </p:spPr>
        <p:txBody>
          <a:bodyPr>
            <a:noAutofit/>
          </a:bodyPr>
          <a:lstStyle>
            <a:lvl1pPr marL="0" indent="0">
              <a:lnSpc>
                <a:spcPct val="100000"/>
              </a:lnSpc>
              <a:spcBef>
                <a:spcPts val="0"/>
              </a:spcBef>
              <a:spcAft>
                <a:spcPts val="0"/>
              </a:spcAft>
              <a:buClr>
                <a:schemeClr val="bg1"/>
              </a:buClr>
              <a:buNone/>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Speaker(s)</a:t>
            </a:r>
          </a:p>
          <a:p>
            <a:pPr lvl="0"/>
            <a:r>
              <a:rPr lang="en-US"/>
              <a:t>Speaker(s)</a:t>
            </a:r>
          </a:p>
        </p:txBody>
      </p:sp>
    </p:spTree>
    <p:extLst>
      <p:ext uri="{BB962C8B-B14F-4D97-AF65-F5344CB8AC3E}">
        <p14:creationId xmlns:p14="http://schemas.microsoft.com/office/powerpoint/2010/main" val="24475214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break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61A2B1-0216-7E43-B673-5AA560C41355}"/>
              </a:ext>
            </a:extLst>
          </p:cNvPr>
          <p:cNvSpPr>
            <a:spLocks noGrp="1"/>
          </p:cNvSpPr>
          <p:nvPr>
            <p:ph type="pic" sz="quarter" idx="11" hasCustomPrompt="1"/>
          </p:nvPr>
        </p:nvSpPr>
        <p:spPr>
          <a:xfrm>
            <a:off x="0" y="13176"/>
            <a:ext cx="12192000" cy="6858000"/>
          </a:xfrm>
          <a:solidFill>
            <a:schemeClr val="bg1"/>
          </a:solidFill>
        </p:spPr>
        <p:txBody>
          <a:bodyPr>
            <a:noAutofit/>
          </a:bodyPr>
          <a:lstStyle>
            <a:lvl1pPr marL="0" indent="0" algn="l">
              <a:buNone/>
              <a:defRPr sz="2200"/>
            </a:lvl1pPr>
          </a:lstStyle>
          <a:p>
            <a:r>
              <a:rPr lang="en-GB"/>
              <a:t>To add and an image: drag and drop an image on to this frame or click the icon in the centre of the page</a:t>
            </a:r>
          </a:p>
        </p:txBody>
      </p:sp>
      <p:sp>
        <p:nvSpPr>
          <p:cNvPr id="6" name="Slide Number Placeholder 10">
            <a:extLst>
              <a:ext uri="{FF2B5EF4-FFF2-40B4-BE49-F238E27FC236}">
                <a16:creationId xmlns:a16="http://schemas.microsoft.com/office/drawing/2014/main" id="{EB0E6B2C-4C0D-894C-BEFF-4DB93C2B608C}"/>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7" name="Footer Placeholder 3">
            <a:extLst>
              <a:ext uri="{FF2B5EF4-FFF2-40B4-BE49-F238E27FC236}">
                <a16:creationId xmlns:a16="http://schemas.microsoft.com/office/drawing/2014/main" id="{4E924A93-5C01-5C4C-B237-80DF596BEF14}"/>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68848" y="2532856"/>
            <a:ext cx="9489664" cy="1792288"/>
          </a:xfrm>
        </p:spPr>
        <p:txBody>
          <a:bodyPr anchor="ctr" anchorCtr="0">
            <a:noAutofit/>
          </a:bodyPr>
          <a:lstStyle>
            <a:lvl1pPr marL="0" indent="0" algn="l">
              <a:lnSpc>
                <a:spcPct val="85000"/>
              </a:lnSpc>
              <a:buNone/>
              <a:defRPr sz="4600" b="1" spc="20" baseline="0"/>
            </a:lvl1pPr>
          </a:lstStyle>
          <a:p>
            <a:pPr lvl="0"/>
            <a:r>
              <a:rPr lang="en-US"/>
              <a:t>Insert section title</a:t>
            </a:r>
          </a:p>
        </p:txBody>
      </p:sp>
    </p:spTree>
    <p:extLst>
      <p:ext uri="{BB962C8B-B14F-4D97-AF65-F5344CB8AC3E}">
        <p14:creationId xmlns:p14="http://schemas.microsoft.com/office/powerpoint/2010/main" val="1379659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_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906191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_dark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48620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_tea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897909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um text_white">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0E3F65AB-ECD0-1342-BCB6-1D958E120436}"/>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B5B444AC-5CD2-5041-B0DC-990C1072CAE0}"/>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1" name="Title 1">
            <a:extLst>
              <a:ext uri="{FF2B5EF4-FFF2-40B4-BE49-F238E27FC236}">
                <a16:creationId xmlns:a16="http://schemas.microsoft.com/office/drawing/2014/main" id="{2588ECB1-0687-764A-A1EC-F70A4E2343AA}"/>
              </a:ext>
            </a:extLst>
          </p:cNvPr>
          <p:cNvSpPr>
            <a:spLocks noGrp="1"/>
          </p:cNvSpPr>
          <p:nvPr>
            <p:ph type="title" hasCustomPrompt="1"/>
          </p:nvPr>
        </p:nvSpPr>
        <p:spPr>
          <a:xfrm>
            <a:off x="569986" y="816951"/>
            <a:ext cx="832636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7" name="Text Placeholder 13">
            <a:extLst>
              <a:ext uri="{FF2B5EF4-FFF2-40B4-BE49-F238E27FC236}">
                <a16:creationId xmlns:a16="http://schemas.microsoft.com/office/drawing/2014/main" id="{67124A53-577E-1447-B0F2-0EDD1B213F23}"/>
              </a:ext>
            </a:extLst>
          </p:cNvPr>
          <p:cNvSpPr>
            <a:spLocks noGrp="1"/>
          </p:cNvSpPr>
          <p:nvPr>
            <p:ph type="body" sz="quarter" idx="30" hasCustomPrompt="1"/>
          </p:nvPr>
        </p:nvSpPr>
        <p:spPr>
          <a:xfrm>
            <a:off x="569986" y="1812925"/>
            <a:ext cx="832636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6" name="Text Placeholder 17">
            <a:extLst>
              <a:ext uri="{FF2B5EF4-FFF2-40B4-BE49-F238E27FC236}">
                <a16:creationId xmlns:a16="http://schemas.microsoft.com/office/drawing/2014/main" id="{D66BFEAC-391A-E342-961B-894E4899FA84}"/>
              </a:ext>
            </a:extLst>
          </p:cNvPr>
          <p:cNvSpPr>
            <a:spLocks noGrp="1"/>
          </p:cNvSpPr>
          <p:nvPr>
            <p:ph type="body" sz="quarter" idx="29" hasCustomPrompt="1"/>
          </p:nvPr>
        </p:nvSpPr>
        <p:spPr>
          <a:xfrm>
            <a:off x="571823" y="1193187"/>
            <a:ext cx="83263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81850903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text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18727"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273" y="1812925"/>
            <a:ext cx="8323078"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EF14D82F-147E-DB44-92D3-B0294E172A3F}"/>
              </a:ext>
            </a:extLst>
          </p:cNvPr>
          <p:cNvSpPr>
            <a:spLocks noGrp="1"/>
          </p:cNvSpPr>
          <p:nvPr>
            <p:ph type="body" sz="quarter" idx="29" hasCustomPrompt="1"/>
          </p:nvPr>
        </p:nvSpPr>
        <p:spPr>
          <a:xfrm>
            <a:off x="571351"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33891256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2355B305-6014-5C4F-85B3-D60EAB1FEC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8A5B45B7-50B0-8B43-8A85-3E4D946A090E}"/>
              </a:ext>
            </a:extLst>
          </p:cNvPr>
          <p:cNvPicPr>
            <a:picLocks noChangeAspect="1"/>
          </p:cNvPicPr>
          <p:nvPr userDrawn="1"/>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624803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um text_light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1" y="407988"/>
            <a:ext cx="11601132" cy="5953125"/>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68961" y="1812925"/>
            <a:ext cx="8327390" cy="4548188"/>
          </a:xfrm>
        </p:spPr>
        <p:txBody>
          <a:bodyPr>
            <a:normAutofit/>
          </a:bodyPr>
          <a:lstStyle>
            <a:lvl1pPr marL="288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6E02F4D5-E4C1-5642-8587-7EFF5F63CAD9}"/>
              </a:ext>
            </a:extLst>
          </p:cNvPr>
          <p:cNvSpPr>
            <a:spLocks noGrp="1"/>
          </p:cNvSpPr>
          <p:nvPr>
            <p:ph type="body" sz="quarter" idx="29" hasCustomPrompt="1"/>
          </p:nvPr>
        </p:nvSpPr>
        <p:spPr>
          <a:xfrm>
            <a:off x="571824"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2155188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um text_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29565"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068" y="816951"/>
            <a:ext cx="8333916"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062" y="1812925"/>
            <a:ext cx="8333922"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841FC859-F8B7-7845-A4AD-751FFA0462E1}"/>
              </a:ext>
            </a:extLst>
          </p:cNvPr>
          <p:cNvSpPr>
            <a:spLocks noGrp="1"/>
          </p:cNvSpPr>
          <p:nvPr>
            <p:ph type="body" sz="quarter" idx="29" hasCustomPrompt="1"/>
          </p:nvPr>
        </p:nvSpPr>
        <p:spPr>
          <a:xfrm>
            <a:off x="571823" y="1193187"/>
            <a:ext cx="832437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61235215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um text_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EA98A-719A-0D47-BE8E-74E3196C66BB}"/>
              </a:ext>
            </a:extLst>
          </p:cNvPr>
          <p:cNvSpPr/>
          <p:nvPr/>
        </p:nvSpPr>
        <p:spPr>
          <a:xfrm>
            <a:off x="0" y="407988"/>
            <a:ext cx="11609543"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solidFill>
                <a:schemeClr val="bg1"/>
              </a:solidFill>
            </a:endParaRPr>
          </a:p>
        </p:txBody>
      </p:sp>
      <p:sp>
        <p:nvSpPr>
          <p:cNvPr id="13" name="Slide Number Placeholder 10">
            <a:extLst>
              <a:ext uri="{FF2B5EF4-FFF2-40B4-BE49-F238E27FC236}">
                <a16:creationId xmlns:a16="http://schemas.microsoft.com/office/drawing/2014/main" id="{D5B112E0-AE8D-1D47-97C8-C73CB4357888}"/>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832E0AA8-C267-CB49-BA21-9FFF9A0A549C}"/>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B1A21883-3638-904E-9CD3-E7CB73EB4AEE}"/>
              </a:ext>
            </a:extLst>
          </p:cNvPr>
          <p:cNvSpPr>
            <a:spLocks noGrp="1"/>
          </p:cNvSpPr>
          <p:nvPr>
            <p:ph type="title" hasCustomPrompt="1"/>
          </p:nvPr>
        </p:nvSpPr>
        <p:spPr>
          <a:xfrm>
            <a:off x="573273" y="816951"/>
            <a:ext cx="8323077"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516F0866-EF58-7B41-936C-650CFA103E6C}"/>
              </a:ext>
            </a:extLst>
          </p:cNvPr>
          <p:cNvSpPr>
            <a:spLocks noGrp="1"/>
          </p:cNvSpPr>
          <p:nvPr>
            <p:ph type="body" sz="quarter" idx="30" hasCustomPrompt="1"/>
          </p:nvPr>
        </p:nvSpPr>
        <p:spPr>
          <a:xfrm>
            <a:off x="568960" y="1812925"/>
            <a:ext cx="8327390" cy="4548188"/>
          </a:xfrm>
        </p:spPr>
        <p:txBody>
          <a:bodyPr>
            <a:no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53C79FA3-C87E-D545-B6F5-20BC564ACEFB}"/>
              </a:ext>
            </a:extLst>
          </p:cNvPr>
          <p:cNvSpPr>
            <a:spLocks noGrp="1"/>
          </p:cNvSpPr>
          <p:nvPr>
            <p:ph type="body" sz="quarter" idx="29" hasCustomPrompt="1"/>
          </p:nvPr>
        </p:nvSpPr>
        <p:spPr>
          <a:xfrm>
            <a:off x="571823" y="1193187"/>
            <a:ext cx="832723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8391206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text_white">
    <p:spTree>
      <p:nvGrpSpPr>
        <p:cNvPr id="1" name=""/>
        <p:cNvGrpSpPr/>
        <p:nvPr/>
      </p:nvGrpSpPr>
      <p:grpSpPr>
        <a:xfrm>
          <a:off x="0" y="0"/>
          <a:ext cx="0" cy="0"/>
          <a:chOff x="0" y="0"/>
          <a:chExt cx="0" cy="0"/>
        </a:xfrm>
      </p:grpSpPr>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A514AD22-A13A-5B49-AA61-71163BD0B1A0}"/>
              </a:ext>
            </a:extLst>
          </p:cNvPr>
          <p:cNvSpPr>
            <a:spLocks noGrp="1"/>
          </p:cNvSpPr>
          <p:nvPr>
            <p:ph type="body" sz="quarter" idx="33" hasCustomPrompt="1"/>
          </p:nvPr>
        </p:nvSpPr>
        <p:spPr>
          <a:xfrm>
            <a:off x="6181725" y="1812925"/>
            <a:ext cx="5419407"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13">
            <a:extLst>
              <a:ext uri="{FF2B5EF4-FFF2-40B4-BE49-F238E27FC236}">
                <a16:creationId xmlns:a16="http://schemas.microsoft.com/office/drawing/2014/main" id="{1B9F3F2B-9696-1644-8C85-A089163E82B4}"/>
              </a:ext>
            </a:extLst>
          </p:cNvPr>
          <p:cNvSpPr>
            <a:spLocks noGrp="1"/>
          </p:cNvSpPr>
          <p:nvPr>
            <p:ph type="body" sz="quarter" idx="34" hasCustomPrompt="1"/>
          </p:nvPr>
        </p:nvSpPr>
        <p:spPr>
          <a:xfrm>
            <a:off x="565722" y="1812925"/>
            <a:ext cx="541611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67BA24C8-4F26-2D48-BE22-DAE55D2B12BB}"/>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25319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 text_white/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5077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2094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60" cy="454456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64555" y="1812925"/>
            <a:ext cx="5164236" cy="4548188"/>
          </a:xfrm>
        </p:spPr>
        <p:txBody>
          <a:bodyPr>
            <a:no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8939D6CF-59D0-594F-AA88-9EDB997E8375}"/>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05354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0/50 text_purpl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7"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5" name="Picture 14" descr="A picture containing drawing&#10;&#10;Description automatically generated">
            <a:extLst>
              <a:ext uri="{FF2B5EF4-FFF2-40B4-BE49-F238E27FC236}">
                <a16:creationId xmlns:a16="http://schemas.microsoft.com/office/drawing/2014/main" id="{530BE05F-0B4E-2748-A29F-41A2C3A96BA8}"/>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7376A25A-315C-6346-A8C4-CA32C8DD5284}"/>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4209286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text_purple/gra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13352" y="1535114"/>
            <a:ext cx="6100583" cy="53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0"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5" name="Picture 14" descr="A picture containing drawing&#10;&#10;Description automatically generated">
            <a:extLst>
              <a:ext uri="{FF2B5EF4-FFF2-40B4-BE49-F238E27FC236}">
                <a16:creationId xmlns:a16="http://schemas.microsoft.com/office/drawing/2014/main" id="{EC6581DC-5074-EB4E-A97E-AE5F1F241263}"/>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9D1C9C06-3CA6-7D40-A60E-475DC081142C}"/>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094053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text_gray/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userDrawn="1"/>
        </p:nvSpPr>
        <p:spPr>
          <a:xfrm>
            <a:off x="13352" y="1535113"/>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0" name="Picture 19" descr="A close up of a flower&#10;&#10;Description automatically generated">
            <a:extLst>
              <a:ext uri="{FF2B5EF4-FFF2-40B4-BE49-F238E27FC236}">
                <a16:creationId xmlns:a16="http://schemas.microsoft.com/office/drawing/2014/main" id="{A9C68625-04AB-7B4B-81DA-A23775B1036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1" name="Text Placeholder 17">
            <a:extLst>
              <a:ext uri="{FF2B5EF4-FFF2-40B4-BE49-F238E27FC236}">
                <a16:creationId xmlns:a16="http://schemas.microsoft.com/office/drawing/2014/main" id="{15AF7DBF-F4B3-AC4F-88C0-BE4EC0E40F68}"/>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415749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text_white/dark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13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319058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text_dark blu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8198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Clarivate_DW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3E193F9B-8868-7842-9D03-12CCFA976E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44428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text_white/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3088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043024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50 text_teal/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705732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 split_white">
    <p:bg>
      <p:bgPr>
        <a:solidFill>
          <a:schemeClr val="bg1"/>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3" y="6542511"/>
            <a:ext cx="236696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69" y="816951"/>
            <a:ext cx="717185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0" name="Text Placeholder 13">
            <a:extLst>
              <a:ext uri="{FF2B5EF4-FFF2-40B4-BE49-F238E27FC236}">
                <a16:creationId xmlns:a16="http://schemas.microsoft.com/office/drawing/2014/main" id="{CA2CB33B-FB0F-1A4F-8E72-6A2F7265F22C}"/>
              </a:ext>
            </a:extLst>
          </p:cNvPr>
          <p:cNvSpPr>
            <a:spLocks noGrp="1"/>
          </p:cNvSpPr>
          <p:nvPr>
            <p:ph type="body" sz="quarter" idx="34" hasCustomPrompt="1"/>
          </p:nvPr>
        </p:nvSpPr>
        <p:spPr>
          <a:xfrm>
            <a:off x="573069" y="1812925"/>
            <a:ext cx="717185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9">
            <a:extLst>
              <a:ext uri="{FF2B5EF4-FFF2-40B4-BE49-F238E27FC236}">
                <a16:creationId xmlns:a16="http://schemas.microsoft.com/office/drawing/2014/main" id="{4ECBD7BF-827C-E642-BDDD-9AC2322B95C9}"/>
              </a:ext>
            </a:extLst>
          </p:cNvPr>
          <p:cNvSpPr>
            <a:spLocks noGrp="1"/>
          </p:cNvSpPr>
          <p:nvPr>
            <p:ph type="body" sz="quarter" idx="51"/>
          </p:nvPr>
        </p:nvSpPr>
        <p:spPr>
          <a:xfrm>
            <a:off x="8470903" y="1812925"/>
            <a:ext cx="312260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7">
            <a:extLst>
              <a:ext uri="{FF2B5EF4-FFF2-40B4-BE49-F238E27FC236}">
                <a16:creationId xmlns:a16="http://schemas.microsoft.com/office/drawing/2014/main" id="{A09A8188-031C-6F48-B3D5-B3A3072062EE}"/>
              </a:ext>
            </a:extLst>
          </p:cNvPr>
          <p:cNvSpPr>
            <a:spLocks noGrp="1"/>
          </p:cNvSpPr>
          <p:nvPr>
            <p:ph type="body" sz="quarter" idx="29" hasCustomPrompt="1"/>
          </p:nvPr>
        </p:nvSpPr>
        <p:spPr>
          <a:xfrm>
            <a:off x="571823" y="1193187"/>
            <a:ext cx="716364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3" name="Straight Connector 2">
            <a:extLst>
              <a:ext uri="{FF2B5EF4-FFF2-40B4-BE49-F238E27FC236}">
                <a16:creationId xmlns:a16="http://schemas.microsoft.com/office/drawing/2014/main" id="{0BB342F3-2AEF-2A4B-8212-B7DD3E4ABE38}"/>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805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 split_light gre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DE75E-4FAB-C544-959F-6812E06E29A2}"/>
              </a:ext>
            </a:extLst>
          </p:cNvPr>
          <p:cNvSpPr/>
          <p:nvPr userDrawn="1"/>
        </p:nvSpPr>
        <p:spPr>
          <a:xfrm>
            <a:off x="0" y="0"/>
            <a:ext cx="8115300"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65823" y="1812925"/>
            <a:ext cx="3130229"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158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65823" y="6542511"/>
            <a:ext cx="237204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70" y="816951"/>
            <a:ext cx="7171856" cy="395878"/>
          </a:xfrm>
        </p:spPr>
        <p:txBody>
          <a:bodyPr wrap="square" anchor="t" anchorCtr="0">
            <a:noAutofit/>
          </a:bodyPr>
          <a:lstStyle>
            <a:lvl1pPr>
              <a:lnSpc>
                <a:spcPct val="85000"/>
              </a:lnSpc>
              <a:defRPr lang="en-GB" sz="3000" b="1" kern="1200" spc="10" baseline="0" dirty="0">
                <a:solidFill>
                  <a:sysClr val="windowText" lastClr="000000"/>
                </a:solidFill>
                <a:latin typeface="+mj-lt"/>
                <a:ea typeface="+mj-ea"/>
                <a:cs typeface="+mj-cs"/>
              </a:defRPr>
            </a:lvl1pPr>
          </a:lstStyle>
          <a:p>
            <a:r>
              <a:rPr lang="en-US"/>
              <a:t>Insert title</a:t>
            </a:r>
            <a:endParaRPr lang="en-GB"/>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73068" y="1812925"/>
            <a:ext cx="7171858" cy="4548188"/>
          </a:xfrm>
        </p:spPr>
        <p:txBody>
          <a:bodyPr>
            <a:normAutofit/>
          </a:bodyPr>
          <a:lstStyle>
            <a:lvl1pPr marL="360000" indent="-360000">
              <a:lnSpc>
                <a:spcPct val="100000"/>
              </a:lnSpc>
              <a:spcBef>
                <a:spcPts val="600"/>
              </a:spcBef>
              <a:spcAft>
                <a:spcPts val="400"/>
              </a:spcAft>
              <a:buClr>
                <a:schemeClr val="accent1"/>
              </a:buClr>
              <a:defRPr sz="3000">
                <a:solidFill>
                  <a:sysClr val="windowText" lastClr="000000"/>
                </a:solidFill>
              </a:defRPr>
            </a:lvl1pPr>
            <a:lvl2pPr marL="828000" indent="-432000">
              <a:lnSpc>
                <a:spcPct val="100000"/>
              </a:lnSpc>
              <a:spcBef>
                <a:spcPts val="600"/>
              </a:spcBef>
              <a:spcAft>
                <a:spcPts val="400"/>
              </a:spcAft>
              <a:buClr>
                <a:schemeClr val="accent1"/>
              </a:buClr>
              <a:defRPr sz="3000">
                <a:solidFill>
                  <a:sysClr val="windowText" lastClr="000000"/>
                </a:solidFill>
              </a:defRPr>
            </a:lvl2pPr>
            <a:lvl3pPr marL="1216800" indent="-378000">
              <a:lnSpc>
                <a:spcPct val="100000"/>
              </a:lnSpc>
              <a:spcBef>
                <a:spcPts val="600"/>
              </a:spcBef>
              <a:spcAft>
                <a:spcPts val="400"/>
              </a:spcAft>
              <a:buClr>
                <a:schemeClr val="accent1"/>
              </a:buClr>
              <a:defRPr sz="2400">
                <a:solidFill>
                  <a:sysClr val="windowText" lastClr="000000"/>
                </a:solidFill>
              </a:defRPr>
            </a:lvl3pPr>
            <a:lvl4pPr marL="1598400" indent="-378000">
              <a:lnSpc>
                <a:spcPct val="100000"/>
              </a:lnSpc>
              <a:spcBef>
                <a:spcPts val="600"/>
              </a:spcBef>
              <a:spcAft>
                <a:spcPts val="400"/>
              </a:spcAft>
              <a:buClr>
                <a:schemeClr val="accent1"/>
              </a:buClr>
              <a:defRPr sz="2400">
                <a:solidFill>
                  <a:sysClr val="windowText" lastClr="000000"/>
                </a:solidFill>
              </a:defRPr>
            </a:lvl4pPr>
            <a:lvl5pPr marL="1872000" indent="-252000">
              <a:lnSpc>
                <a:spcPct val="100000"/>
              </a:lnSpc>
              <a:spcBef>
                <a:spcPts val="600"/>
              </a:spcBef>
              <a:spcAft>
                <a:spcPts val="400"/>
              </a:spcAft>
              <a:buClr>
                <a:schemeClr val="accent1"/>
              </a:buClr>
              <a:defRPr sz="1800">
                <a:solidFill>
                  <a:sysClr val="windowText" lastClr="000000"/>
                </a:solidFill>
              </a:defRPr>
            </a:lvl5pPr>
            <a:lvl6pPr marL="2149200" indent="-252000">
              <a:lnSpc>
                <a:spcPct val="100000"/>
              </a:lnSpc>
              <a:spcBef>
                <a:spcPts val="600"/>
              </a:spcBef>
              <a:spcAft>
                <a:spcPts val="400"/>
              </a:spcAft>
              <a:buClr>
                <a:schemeClr val="accent1"/>
              </a:buClr>
              <a:defRPr sz="1800">
                <a:solidFill>
                  <a:sysClr val="windowText" lastClr="000000"/>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7" name="Picture 26" descr="A close up of a flower&#10;&#10;Description automatically generated">
            <a:extLst>
              <a:ext uri="{FF2B5EF4-FFF2-40B4-BE49-F238E27FC236}">
                <a16:creationId xmlns:a16="http://schemas.microsoft.com/office/drawing/2014/main" id="{064E0BB7-225C-914A-B0DC-E0216C646478}"/>
              </a:ext>
            </a:extLst>
          </p:cNvPr>
          <p:cNvPicPr>
            <a:picLocks noChangeAspect="1"/>
          </p:cNvPicPr>
          <p:nvPr userDrawn="1"/>
        </p:nvPicPr>
        <p:blipFill>
          <a:blip r:embed="rId2"/>
          <a:stretch>
            <a:fillRect/>
          </a:stretch>
        </p:blipFill>
        <p:spPr>
          <a:xfrm>
            <a:off x="446366" y="6361114"/>
            <a:ext cx="1629410" cy="487847"/>
          </a:xfrm>
          <a:prstGeom prst="rect">
            <a:avLst/>
          </a:prstGeom>
        </p:spPr>
      </p:pic>
      <p:sp>
        <p:nvSpPr>
          <p:cNvPr id="10" name="Text Placeholder 17">
            <a:extLst>
              <a:ext uri="{FF2B5EF4-FFF2-40B4-BE49-F238E27FC236}">
                <a16:creationId xmlns:a16="http://schemas.microsoft.com/office/drawing/2014/main" id="{AEEB0224-19C6-7748-B418-C26E248B0D73}"/>
              </a:ext>
            </a:extLst>
          </p:cNvPr>
          <p:cNvSpPr>
            <a:spLocks noGrp="1"/>
          </p:cNvSpPr>
          <p:nvPr>
            <p:ph type="body" sz="quarter" idx="29" hasCustomPrompt="1"/>
          </p:nvPr>
        </p:nvSpPr>
        <p:spPr>
          <a:xfrm>
            <a:off x="571824" y="1193187"/>
            <a:ext cx="7171856" cy="341926"/>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FF57849F-41B1-7946-B39D-C163CA79112A}"/>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087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 spli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70902" y="1812925"/>
            <a:ext cx="313022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1" y="6542511"/>
            <a:ext cx="2366961"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64656" y="816951"/>
            <a:ext cx="7190894"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64657" y="1812925"/>
            <a:ext cx="7190894"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5" name="Picture 24" descr="A picture containing drawing&#10;&#10;Description automatically generated">
            <a:extLst>
              <a:ext uri="{FF2B5EF4-FFF2-40B4-BE49-F238E27FC236}">
                <a16:creationId xmlns:a16="http://schemas.microsoft.com/office/drawing/2014/main" id="{2E0BE4FF-32EB-6E4A-AD15-CAE1EBD5E127}"/>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3242" y="1193187"/>
            <a:ext cx="7190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7DE40402-DB3F-2C47-8D59-97B2CE82C41B}"/>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5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 split_dark blue">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6" y="816951"/>
            <a:ext cx="719960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Autofit/>
          </a:bodyPr>
          <a:lstStyle>
            <a:lvl1pPr marL="238125" indent="-238125">
              <a:lnSpc>
                <a:spcPct val="100000"/>
              </a:lnSpc>
              <a:buClr>
                <a:schemeClr val="accent3"/>
              </a:buClr>
              <a:tabLst/>
              <a:defRPr sz="2400">
                <a:solidFill>
                  <a:schemeClr val="tx1"/>
                </a:solidFill>
              </a:defRPr>
            </a:lvl1pPr>
            <a:lvl2pPr marL="465138" indent="-227013">
              <a:lnSpc>
                <a:spcPct val="100000"/>
              </a:lnSpc>
              <a:buClr>
                <a:schemeClr val="accent3"/>
              </a:buClr>
              <a:tabLst/>
              <a:defRPr sz="2400">
                <a:solidFill>
                  <a:schemeClr val="tx1"/>
                </a:solidFill>
              </a:defRPr>
            </a:lvl2pPr>
            <a:lvl3pPr marL="690563" indent="-225425">
              <a:lnSpc>
                <a:spcPct val="100000"/>
              </a:lnSpc>
              <a:buClr>
                <a:schemeClr val="accent3"/>
              </a:buClr>
              <a:tabLst/>
              <a:defRPr sz="1800">
                <a:solidFill>
                  <a:schemeClr val="tx1"/>
                </a:solidFill>
              </a:defRPr>
            </a:lvl3pPr>
            <a:lvl4pPr marL="917575" indent="-227013">
              <a:lnSpc>
                <a:spcPct val="100000"/>
              </a:lnSpc>
              <a:buClr>
                <a:schemeClr val="accent3"/>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3" y="1193187"/>
            <a:ext cx="719619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30CF9030-01A2-2643-BF0A-373FDE878396}"/>
              </a:ext>
            </a:extLst>
          </p:cNvPr>
          <p:cNvCxnSpPr/>
          <p:nvPr userDrawn="1"/>
        </p:nvCxnSpPr>
        <p:spPr>
          <a:xfrm>
            <a:off x="8470903" y="1535113"/>
            <a:ext cx="312260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86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 split_teal">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30861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7" y="816951"/>
            <a:ext cx="719960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rmAutofit/>
          </a:bodyPr>
          <a:lstStyle>
            <a:lvl1pPr marL="238125" indent="-238125">
              <a:lnSpc>
                <a:spcPct val="100000"/>
              </a:lnSpc>
              <a:buClr>
                <a:schemeClr val="accent6"/>
              </a:buClr>
              <a:tabLst/>
              <a:defRPr sz="2400">
                <a:solidFill>
                  <a:schemeClr val="tx1"/>
                </a:solidFill>
              </a:defRPr>
            </a:lvl1pPr>
            <a:lvl2pPr marL="465138" indent="-227013">
              <a:lnSpc>
                <a:spcPct val="100000"/>
              </a:lnSpc>
              <a:buClr>
                <a:schemeClr val="accent6"/>
              </a:buClr>
              <a:tabLst/>
              <a:defRPr sz="2400">
                <a:solidFill>
                  <a:schemeClr val="tx1"/>
                </a:solidFill>
              </a:defRPr>
            </a:lvl2pPr>
            <a:lvl3pPr marL="690563" indent="-225425">
              <a:lnSpc>
                <a:spcPct val="100000"/>
              </a:lnSpc>
              <a:buClr>
                <a:schemeClr val="accent6"/>
              </a:buClr>
              <a:tabLst/>
              <a:defRPr sz="1800">
                <a:solidFill>
                  <a:schemeClr val="tx1"/>
                </a:solidFill>
              </a:defRPr>
            </a:lvl3pPr>
            <a:lvl4pPr marL="917575" indent="-227013">
              <a:lnSpc>
                <a:spcPct val="100000"/>
              </a:lnSpc>
              <a:buClr>
                <a:schemeClr val="accent6"/>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2" y="1193187"/>
            <a:ext cx="719618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7831ADC6-DADC-D74A-8291-471C512F7708}"/>
              </a:ext>
            </a:extLst>
          </p:cNvPr>
          <p:cNvCxnSpPr/>
          <p:nvPr userDrawn="1"/>
        </p:nvCxnSpPr>
        <p:spPr>
          <a:xfrm>
            <a:off x="8470903" y="1535113"/>
            <a:ext cx="312260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62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 split_tight_light gray">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A92CD684-3B32-9142-A03D-457AE78EEAC7}"/>
              </a:ext>
            </a:extLst>
          </p:cNvPr>
          <p:cNvSpPr>
            <a:spLocks noGrp="1"/>
          </p:cNvSpPr>
          <p:nvPr>
            <p:ph type="body" sz="quarter" idx="29" hasCustomPrompt="1"/>
          </p:nvPr>
        </p:nvSpPr>
        <p:spPr>
          <a:xfrm>
            <a:off x="571824" y="1193187"/>
            <a:ext cx="717185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E49324B8-BBEB-ED41-A1C4-A7F1611FCC67}"/>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1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split_righ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5C9800EF-35F1-9D43-8429-3F06A528F38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8D8C4CA7-444A-9547-AFC7-8677D702CDCA}"/>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449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split_right_dark blu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7DD62334-16F0-DB43-A84D-877F3FF18995}"/>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71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_Clarivate_M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A796C898-9B47-1E4F-A91F-6F8075D1DC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759190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 split_right_teal">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00F53B88-E315-884C-A924-4C219457211C}"/>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604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white_2/3 white">
    <p:bg>
      <p:bgPr>
        <a:solidFill>
          <a:schemeClr val="bg1"/>
        </a:solidFill>
        <a:effectLst/>
      </p:bgPr>
    </p:bg>
    <p:spTree>
      <p:nvGrpSpPr>
        <p:cNvPr id="1" name=""/>
        <p:cNvGrpSpPr/>
        <p:nvPr/>
      </p:nvGrpSpPr>
      <p:grpSpPr>
        <a:xfrm>
          <a:off x="0" y="0"/>
          <a:ext cx="0" cy="0"/>
          <a:chOff x="0" y="0"/>
          <a:chExt cx="0" cy="0"/>
        </a:xfrm>
      </p:grpSpPr>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6" y="816951"/>
            <a:ext cx="3267885" cy="395878"/>
          </a:xfrm>
        </p:spPr>
        <p:txBody>
          <a:bodyPr wrap="square"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8" name="Text Placeholder 13">
            <a:extLst>
              <a:ext uri="{FF2B5EF4-FFF2-40B4-BE49-F238E27FC236}">
                <a16:creationId xmlns:a16="http://schemas.microsoft.com/office/drawing/2014/main" id="{591E727F-A813-D842-8583-7EFA70362ECE}"/>
              </a:ext>
            </a:extLst>
          </p:cNvPr>
          <p:cNvSpPr>
            <a:spLocks noGrp="1"/>
          </p:cNvSpPr>
          <p:nvPr>
            <p:ph type="body" sz="quarter" idx="34" hasCustomPrompt="1"/>
          </p:nvPr>
        </p:nvSpPr>
        <p:spPr>
          <a:xfrm>
            <a:off x="4457689" y="1812925"/>
            <a:ext cx="7143438"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4" name="Text Placeholder 9">
            <a:extLst>
              <a:ext uri="{FF2B5EF4-FFF2-40B4-BE49-F238E27FC236}">
                <a16:creationId xmlns:a16="http://schemas.microsoft.com/office/drawing/2014/main" id="{2E1ACBD0-E277-4E4D-9DF0-3F9D9A8CA356}"/>
              </a:ext>
            </a:extLst>
          </p:cNvPr>
          <p:cNvSpPr>
            <a:spLocks noGrp="1"/>
          </p:cNvSpPr>
          <p:nvPr>
            <p:ph type="body" sz="quarter" idx="52" hasCustomPrompt="1"/>
          </p:nvPr>
        </p:nvSpPr>
        <p:spPr>
          <a:xfrm>
            <a:off x="573068" y="1812925"/>
            <a:ext cx="3267885"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7">
            <a:extLst>
              <a:ext uri="{FF2B5EF4-FFF2-40B4-BE49-F238E27FC236}">
                <a16:creationId xmlns:a16="http://schemas.microsoft.com/office/drawing/2014/main" id="{256EA5F2-2DCA-3745-8274-40F617299010}"/>
              </a:ext>
            </a:extLst>
          </p:cNvPr>
          <p:cNvSpPr>
            <a:spLocks noGrp="1"/>
          </p:cNvSpPr>
          <p:nvPr>
            <p:ph type="body" sz="quarter" idx="29" hasCustomPrompt="1"/>
          </p:nvPr>
        </p:nvSpPr>
        <p:spPr>
          <a:xfrm>
            <a:off x="571824" y="1193187"/>
            <a:ext cx="326788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485202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light grey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0" y="0"/>
            <a:ext cx="327342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3" name="Rectangle 12">
            <a:extLst>
              <a:ext uri="{FF2B5EF4-FFF2-40B4-BE49-F238E27FC236}">
                <a16:creationId xmlns:a16="http://schemas.microsoft.com/office/drawing/2014/main" id="{E1CE2481-2DE2-2B4E-AC32-CE0D16B2B34A}"/>
              </a:ext>
            </a:extLst>
          </p:cNvPr>
          <p:cNvSpPr/>
          <p:nvPr userDrawn="1"/>
        </p:nvSpPr>
        <p:spPr>
          <a:xfrm>
            <a:off x="-2" y="0"/>
            <a:ext cx="4142232"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7" y="816951"/>
            <a:ext cx="32678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72780D6F-1723-6A4F-976F-86A3840D5601}"/>
              </a:ext>
            </a:extLst>
          </p:cNvPr>
          <p:cNvSpPr>
            <a:spLocks noGrp="1"/>
          </p:cNvSpPr>
          <p:nvPr>
            <p:ph type="body" sz="quarter" idx="34" hasCustomPrompt="1"/>
          </p:nvPr>
        </p:nvSpPr>
        <p:spPr>
          <a:xfrm>
            <a:off x="4457689" y="1812925"/>
            <a:ext cx="7143441"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0" name="Text Placeholder 9">
            <a:extLst>
              <a:ext uri="{FF2B5EF4-FFF2-40B4-BE49-F238E27FC236}">
                <a16:creationId xmlns:a16="http://schemas.microsoft.com/office/drawing/2014/main" id="{A7A3FCE5-D056-6E4B-8098-DEB1E79A1D5B}"/>
              </a:ext>
            </a:extLst>
          </p:cNvPr>
          <p:cNvSpPr>
            <a:spLocks noGrp="1"/>
          </p:cNvSpPr>
          <p:nvPr>
            <p:ph type="body" sz="quarter" idx="52" hasCustomPrompt="1"/>
          </p:nvPr>
        </p:nvSpPr>
        <p:spPr>
          <a:xfrm>
            <a:off x="573067" y="1812925"/>
            <a:ext cx="3267886" cy="4548188"/>
          </a:xfrm>
        </p:spPr>
        <p:txBody>
          <a:bodyPr>
            <a:normAutofit/>
          </a:bodyPr>
          <a:lstStyle>
            <a:lvl1pPr marL="233363" indent="-233363">
              <a:lnSpc>
                <a:spcPct val="100000"/>
              </a:lnSpc>
              <a:buClr>
                <a:schemeClr val="accent1"/>
              </a:buClr>
              <a:tabLst/>
              <a:defRPr sz="2400">
                <a:solidFill>
                  <a:schemeClr val="tx1"/>
                </a:solidFill>
              </a:defRPr>
            </a:lvl1pPr>
            <a:lvl2pPr marL="466725" indent="-233363">
              <a:lnSpc>
                <a:spcPct val="100000"/>
              </a:lnSpc>
              <a:buClr>
                <a:schemeClr val="accent1"/>
              </a:buClr>
              <a:tabLst/>
              <a:defRPr sz="2400">
                <a:solidFill>
                  <a:schemeClr val="tx1"/>
                </a:solidFill>
              </a:defRPr>
            </a:lvl2pPr>
            <a:lvl3pPr marL="690563" indent="-223838">
              <a:lnSpc>
                <a:spcPct val="100000"/>
              </a:lnSpc>
              <a:buClr>
                <a:schemeClr val="accent1"/>
              </a:buClr>
              <a:tabLst/>
              <a:defRPr sz="1800">
                <a:solidFill>
                  <a:schemeClr val="tx1"/>
                </a:solidFill>
              </a:defRPr>
            </a:lvl3pPr>
            <a:lvl4pPr marL="923925" indent="-23336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endParaRPr lang="en-GB"/>
          </a:p>
        </p:txBody>
      </p:sp>
      <p:pic>
        <p:nvPicPr>
          <p:cNvPr id="21" name="Picture 20" descr="A close up of a flower&#10;&#10;Description automatically generated">
            <a:extLst>
              <a:ext uri="{FF2B5EF4-FFF2-40B4-BE49-F238E27FC236}">
                <a16:creationId xmlns:a16="http://schemas.microsoft.com/office/drawing/2014/main" id="{FA9CDB0A-301C-C84D-BF2C-5C5818CEBD25}"/>
              </a:ext>
            </a:extLst>
          </p:cNvPr>
          <p:cNvPicPr>
            <a:picLocks noChangeAspect="1"/>
          </p:cNvPicPr>
          <p:nvPr userDrawn="1"/>
        </p:nvPicPr>
        <p:blipFill>
          <a:blip r:embed="rId2"/>
          <a:stretch>
            <a:fillRect/>
          </a:stretch>
        </p:blipFill>
        <p:spPr>
          <a:xfrm>
            <a:off x="445619" y="6361114"/>
            <a:ext cx="1629410" cy="487847"/>
          </a:xfrm>
          <a:prstGeom prst="rect">
            <a:avLst/>
          </a:prstGeom>
        </p:spPr>
      </p:pic>
      <p:sp>
        <p:nvSpPr>
          <p:cNvPr id="10" name="Text Placeholder 17">
            <a:extLst>
              <a:ext uri="{FF2B5EF4-FFF2-40B4-BE49-F238E27FC236}">
                <a16:creationId xmlns:a16="http://schemas.microsoft.com/office/drawing/2014/main" id="{21926FF8-C80C-8F46-A259-8EA082F8B855}"/>
              </a:ext>
            </a:extLst>
          </p:cNvPr>
          <p:cNvSpPr>
            <a:spLocks noGrp="1"/>
          </p:cNvSpPr>
          <p:nvPr>
            <p:ph type="body" sz="quarter" idx="29" hasCustomPrompt="1"/>
          </p:nvPr>
        </p:nvSpPr>
        <p:spPr>
          <a:xfrm>
            <a:off x="571824" y="1193187"/>
            <a:ext cx="3267886"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098055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87002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838756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teal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1" y="0"/>
            <a:ext cx="41422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6" y="816951"/>
            <a:ext cx="3264408"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27435AED-E1AF-0E41-86B9-C4E8E3FA9CD7}"/>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B60070D9-9438-994B-915E-C3891DBBBEE5}"/>
              </a:ext>
            </a:extLst>
          </p:cNvPr>
          <p:cNvSpPr>
            <a:spLocks noGrp="1"/>
          </p:cNvSpPr>
          <p:nvPr>
            <p:ph type="body" sz="quarter" idx="52" hasCustomPrompt="1"/>
          </p:nvPr>
        </p:nvSpPr>
        <p:spPr>
          <a:xfrm>
            <a:off x="573067" y="1812925"/>
            <a:ext cx="3264408"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6" name="Picture 15" descr="A picture containing drawing&#10;&#10;Description automatically generated">
            <a:extLst>
              <a:ext uri="{FF2B5EF4-FFF2-40B4-BE49-F238E27FC236}">
                <a16:creationId xmlns:a16="http://schemas.microsoft.com/office/drawing/2014/main" id="{924D3DCE-4728-FE49-94FB-995CF928DB99}"/>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9" name="Text Placeholder 17">
            <a:extLst>
              <a:ext uri="{FF2B5EF4-FFF2-40B4-BE49-F238E27FC236}">
                <a16:creationId xmlns:a16="http://schemas.microsoft.com/office/drawing/2014/main" id="{8027BD6D-E8A5-824A-A65F-9A8EC77A0D81}"/>
              </a:ext>
            </a:extLst>
          </p:cNvPr>
          <p:cNvSpPr>
            <a:spLocks noGrp="1"/>
          </p:cNvSpPr>
          <p:nvPr>
            <p:ph type="body" sz="quarter" idx="29" hasCustomPrompt="1"/>
          </p:nvPr>
        </p:nvSpPr>
        <p:spPr>
          <a:xfrm>
            <a:off x="571824" y="1193187"/>
            <a:ext cx="3264408"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91578333"/>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image/text_purp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932E0C4B-30AB-E647-A770-5C22BD51B654}"/>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201693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image/text_light grey">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29384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50 image/text_dark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07141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image/text_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83042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_Clarivate_CT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white, laying, sitting, holding&#10;&#10;Description automatically generated">
            <a:extLst>
              <a:ext uri="{FF2B5EF4-FFF2-40B4-BE49-F238E27FC236}">
                <a16:creationId xmlns:a16="http://schemas.microsoft.com/office/drawing/2014/main" id="{2DAD93DA-8AD5-4F4F-91C2-381188B116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327460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50 image/text_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965582"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73067" y="1812925"/>
            <a:ext cx="5952744"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7" name="Text Placeholder 17">
            <a:extLst>
              <a:ext uri="{FF2B5EF4-FFF2-40B4-BE49-F238E27FC236}">
                <a16:creationId xmlns:a16="http://schemas.microsoft.com/office/drawing/2014/main" id="{3238C88D-7906-D44A-B95C-2C9289BAF3F3}"/>
              </a:ext>
            </a:extLst>
          </p:cNvPr>
          <p:cNvSpPr>
            <a:spLocks noGrp="1"/>
          </p:cNvSpPr>
          <p:nvPr>
            <p:ph type="body" sz="quarter" idx="29" hasCustomPrompt="1"/>
          </p:nvPr>
        </p:nvSpPr>
        <p:spPr>
          <a:xfrm>
            <a:off x="571824" y="1193187"/>
            <a:ext cx="4451741" cy="395878"/>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92229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_left bar_white">
    <p:spTree>
      <p:nvGrpSpPr>
        <p:cNvPr id="1" name=""/>
        <p:cNvGrpSpPr/>
        <p:nvPr/>
      </p:nvGrpSpPr>
      <p:grpSpPr>
        <a:xfrm>
          <a:off x="0" y="0"/>
          <a:ext cx="0" cy="0"/>
          <a:chOff x="0" y="0"/>
          <a:chExt cx="0" cy="0"/>
        </a:xfrm>
      </p:grpSpPr>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7">
            <a:extLst>
              <a:ext uri="{FF2B5EF4-FFF2-40B4-BE49-F238E27FC236}">
                <a16:creationId xmlns:a16="http://schemas.microsoft.com/office/drawing/2014/main" id="{B4C83754-8FD6-E34D-84DC-4F860B2B5AF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193915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_left bar_light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981D2D-DDC7-5742-8E68-4800A8573583}"/>
              </a:ext>
            </a:extLst>
          </p:cNvPr>
          <p:cNvSpPr/>
          <p:nvPr userDrawn="1"/>
        </p:nvSpPr>
        <p:spPr>
          <a:xfrm>
            <a:off x="-1" y="6870"/>
            <a:ext cx="4057651"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close up of a flower&#10;&#10;Description automatically generated">
            <a:extLst>
              <a:ext uri="{FF2B5EF4-FFF2-40B4-BE49-F238E27FC236}">
                <a16:creationId xmlns:a16="http://schemas.microsoft.com/office/drawing/2014/main" id="{9D7A5836-2E72-0F48-A539-0C04317BC39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5" name="Text Placeholder 17">
            <a:extLst>
              <a:ext uri="{FF2B5EF4-FFF2-40B4-BE49-F238E27FC236}">
                <a16:creationId xmlns:a16="http://schemas.microsoft.com/office/drawing/2014/main" id="{46C4D943-5370-AE44-BF14-41495FBBCC0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432929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_left bar_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3A66D906-84CE-824F-87D3-5E50DC45E4B1}"/>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803293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_left bar_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142671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_left bar_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71173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_light gre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pic>
        <p:nvPicPr>
          <p:cNvPr id="12" name="Picture 11" descr="A close up of a flower&#10;&#10;Description automatically generated">
            <a:extLst>
              <a:ext uri="{FF2B5EF4-FFF2-40B4-BE49-F238E27FC236}">
                <a16:creationId xmlns:a16="http://schemas.microsoft.com/office/drawing/2014/main" id="{5B9B9367-5CCF-8E47-A246-34052BCFAC0F}"/>
              </a:ext>
            </a:extLst>
          </p:cNvPr>
          <p:cNvPicPr>
            <a:picLocks noChangeAspect="1"/>
          </p:cNvPicPr>
          <p:nvPr userDrawn="1"/>
        </p:nvPicPr>
        <p:blipFill>
          <a:blip r:embed="rId2"/>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640455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_purpl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282474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_dark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51205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_teal">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40342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CompuMark">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79730179-A2E5-924F-8633-A78FE561586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6" name="Picture 5" descr="A close up of a logo&#10;&#10;Description automatically generated">
            <a:extLst>
              <a:ext uri="{FF2B5EF4-FFF2-40B4-BE49-F238E27FC236}">
                <a16:creationId xmlns:a16="http://schemas.microsoft.com/office/drawing/2014/main" id="{870C2520-4271-6D4F-B942-B269C4A71F2A}"/>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1982423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creenshot_laptop_whit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a:t>Click icon to add picture</a:t>
            </a:r>
            <a:endParaRPr lang="en-GB"/>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796045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creenshot_laptop_purp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F9FB2D-C681-3E4F-B759-194CCA02CA23}"/>
              </a:ext>
            </a:extLst>
          </p:cNvPr>
          <p:cNvSpPr/>
          <p:nvPr userDrawn="1"/>
        </p:nvSpPr>
        <p:spPr>
          <a:xfrm>
            <a:off x="6181725" y="0"/>
            <a:ext cx="5447840" cy="6361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a:t>Click icon to add picture</a:t>
            </a:r>
            <a:endParaRPr lang="en-GB"/>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59740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creenshot_laptop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1" y="407988"/>
            <a:ext cx="1168366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pic>
        <p:nvPicPr>
          <p:cNvPr id="12" name="Picture 11">
            <a:extLst>
              <a:ext uri="{FF2B5EF4-FFF2-40B4-BE49-F238E27FC236}">
                <a16:creationId xmlns:a16="http://schemas.microsoft.com/office/drawing/2014/main" id="{7EA4402E-62A1-814F-9A18-2B853A80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2148" y="1672357"/>
            <a:ext cx="5805879" cy="3782225"/>
          </a:xfrm>
          <a:prstGeom prst="rect">
            <a:avLst/>
          </a:prstGeom>
        </p:spPr>
      </p:pic>
      <p:sp>
        <p:nvSpPr>
          <p:cNvPr id="5" name="Picture Placeholder 4">
            <a:extLst>
              <a:ext uri="{FF2B5EF4-FFF2-40B4-BE49-F238E27FC236}">
                <a16:creationId xmlns:a16="http://schemas.microsoft.com/office/drawing/2014/main" id="{A3F07E68-E714-C74F-AE53-1B597DFC0C16}"/>
              </a:ext>
            </a:extLst>
          </p:cNvPr>
          <p:cNvSpPr>
            <a:spLocks noGrp="1"/>
          </p:cNvSpPr>
          <p:nvPr>
            <p:ph type="pic" sz="quarter" idx="16"/>
          </p:nvPr>
        </p:nvSpPr>
        <p:spPr>
          <a:xfrm>
            <a:off x="5901642" y="1885567"/>
            <a:ext cx="5398720" cy="3144624"/>
          </a:xfrm>
          <a:noFill/>
        </p:spPr>
        <p:txBody>
          <a:bodyPr>
            <a:noAutofit/>
          </a:bodyPr>
          <a:lstStyle>
            <a:lvl1pPr marL="0" indent="0">
              <a:buNone/>
              <a:defRPr sz="1200">
                <a:solidFill>
                  <a:schemeClr val="bg1"/>
                </a:solidFill>
              </a:defRPr>
            </a:lvl1pPr>
          </a:lstStyle>
          <a:p>
            <a:r>
              <a:rPr lang="en-US"/>
              <a:t>Click icon to add picture</a:t>
            </a:r>
            <a:endParaRPr lang="en-GB"/>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5548305" y="3815144"/>
            <a:ext cx="1280205" cy="2092703"/>
          </a:xfrm>
          <a:solidFill>
            <a:schemeClr val="accent1"/>
          </a:solidFill>
        </p:spPr>
        <p:txBody>
          <a:bodyPr>
            <a:noAutofit/>
          </a:bodyPr>
          <a:lstStyle>
            <a:lvl1pPr marL="0" indent="0">
              <a:buNone/>
              <a:defRPr sz="1200">
                <a:solidFill>
                  <a:schemeClr val="bg1"/>
                </a:solidFill>
              </a:defRPr>
            </a:lvl1pPr>
          </a:lstStyle>
          <a:p>
            <a:r>
              <a:rPr lang="en-US"/>
              <a:t>Click icon to add picture</a:t>
            </a:r>
            <a:endParaRPr lang="en-GB"/>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40852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4780898" y="4082835"/>
            <a:ext cx="2815021" cy="156510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3" y="1193187"/>
            <a:ext cx="638910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
        <p:nvSpPr>
          <p:cNvPr id="14" name="Text Placeholder 13">
            <a:extLst>
              <a:ext uri="{FF2B5EF4-FFF2-40B4-BE49-F238E27FC236}">
                <a16:creationId xmlns:a16="http://schemas.microsoft.com/office/drawing/2014/main" id="{A295B318-D47C-A149-AA72-0D2D421AFCA8}"/>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865883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creenshot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0" y="407988"/>
            <a:ext cx="11784013"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8498541" y="1919846"/>
            <a:ext cx="2104506" cy="3795154"/>
          </a:xfrm>
          <a:solidFill>
            <a:schemeClr val="accent1"/>
          </a:solidFill>
        </p:spPr>
        <p:txBody>
          <a:bodyPr>
            <a:noAutofit/>
          </a:bodyPr>
          <a:lstStyle>
            <a:lvl1pPr marL="0" indent="0">
              <a:buNone/>
              <a:defRPr sz="1200">
                <a:solidFill>
                  <a:schemeClr val="bg1"/>
                </a:solidFill>
              </a:defRPr>
            </a:lvl1pPr>
          </a:lstStyle>
          <a:p>
            <a:r>
              <a:rPr lang="en-US"/>
              <a:t>Click icon to add picture</a:t>
            </a:r>
            <a:endParaRPr lang="en-GB"/>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7106131" y="2452065"/>
            <a:ext cx="4902039" cy="272545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
        <p:nvSpPr>
          <p:cNvPr id="13" name="Text Placeholder 13">
            <a:extLst>
              <a:ext uri="{FF2B5EF4-FFF2-40B4-BE49-F238E27FC236}">
                <a16:creationId xmlns:a16="http://schemas.microsoft.com/office/drawing/2014/main" id="{19F74F67-D338-3648-9737-C2453A3D542E}"/>
              </a:ext>
            </a:extLst>
          </p:cNvPr>
          <p:cNvSpPr>
            <a:spLocks noGrp="1"/>
          </p:cNvSpPr>
          <p:nvPr>
            <p:ph type="body" sz="quarter" idx="34" hasCustomPrompt="1"/>
          </p:nvPr>
        </p:nvSpPr>
        <p:spPr>
          <a:xfrm>
            <a:off x="573067" y="1812925"/>
            <a:ext cx="6606485" cy="4340740"/>
          </a:xfrm>
        </p:spPr>
        <p:txBody>
          <a:bodyPr>
            <a:normAutofit/>
          </a:bodyPr>
          <a:lstStyle>
            <a:lvl1pPr marL="360000" indent="-360000">
              <a:lnSpc>
                <a:spcPct val="85000"/>
              </a:lnSpc>
              <a:spcBef>
                <a:spcPts val="600"/>
              </a:spcBef>
              <a:spcAft>
                <a:spcPts val="400"/>
              </a:spcAft>
              <a:buClr>
                <a:schemeClr val="bg1"/>
              </a:buClr>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410319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icons_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796500347"/>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icons_purpl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1AA3F4-B8FA-D74C-8682-52298BE77305}"/>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60788199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column icons_white">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318765222"/>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 icons_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74BC0F-2AA3-2042-8A21-1D83CEDAF527}"/>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280816566"/>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ings only_white">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6FFF776-3D1D-DB44-BE86-68C7589E769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28B9B21C-64FD-0346-AB60-06CC18B4234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1" name="Title 1">
            <a:extLst>
              <a:ext uri="{FF2B5EF4-FFF2-40B4-BE49-F238E27FC236}">
                <a16:creationId xmlns:a16="http://schemas.microsoft.com/office/drawing/2014/main" id="{DC85FFF2-2DA4-AB4D-9AE2-784BAF986646}"/>
              </a:ext>
            </a:extLst>
          </p:cNvPr>
          <p:cNvSpPr>
            <a:spLocks noGrp="1"/>
          </p:cNvSpPr>
          <p:nvPr>
            <p:ph type="title" hasCustomPrompt="1"/>
          </p:nvPr>
        </p:nvSpPr>
        <p:spPr>
          <a:xfrm>
            <a:off x="564671" y="825500"/>
            <a:ext cx="6614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5" name="Text Placeholder 17">
            <a:extLst>
              <a:ext uri="{FF2B5EF4-FFF2-40B4-BE49-F238E27FC236}">
                <a16:creationId xmlns:a16="http://schemas.microsoft.com/office/drawing/2014/main" id="{1A70CA24-ADCF-A741-AAA0-ED6C2F71E91A}"/>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596356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meline_white">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A5E328-417C-FF40-8B97-E332B7278C37}"/>
              </a:ext>
            </a:extLst>
          </p:cNvPr>
          <p:cNvCxnSpPr>
            <a:cxnSpLocks/>
          </p:cNvCxnSpPr>
          <p:nvPr/>
        </p:nvCxnSpPr>
        <p:spPr>
          <a:xfrm flipV="1">
            <a:off x="572145"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E1098-D7EE-5247-A8B6-E084D0375A5D}"/>
              </a:ext>
            </a:extLst>
          </p:cNvPr>
          <p:cNvCxnSpPr>
            <a:cxnSpLocks/>
          </p:cNvCxnSpPr>
          <p:nvPr/>
        </p:nvCxnSpPr>
        <p:spPr>
          <a:xfrm flipV="1">
            <a:off x="109214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737844-7640-274E-97FD-20F1F3C9A907}"/>
              </a:ext>
            </a:extLst>
          </p:cNvPr>
          <p:cNvCxnSpPr>
            <a:cxnSpLocks/>
          </p:cNvCxnSpPr>
          <p:nvPr userDrawn="1"/>
        </p:nvCxnSpPr>
        <p:spPr>
          <a:xfrm flipV="1">
            <a:off x="2799397"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EA84C-19CF-F344-A206-2F76829E3C1B}"/>
              </a:ext>
            </a:extLst>
          </p:cNvPr>
          <p:cNvCxnSpPr>
            <a:cxnSpLocks/>
          </p:cNvCxnSpPr>
          <p:nvPr/>
        </p:nvCxnSpPr>
        <p:spPr>
          <a:xfrm flipV="1">
            <a:off x="332418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2D2F0C-A4CE-7249-B2E9-EC80ABB918C1}"/>
              </a:ext>
            </a:extLst>
          </p:cNvPr>
          <p:cNvCxnSpPr>
            <a:cxnSpLocks/>
          </p:cNvCxnSpPr>
          <p:nvPr userDrawn="1"/>
        </p:nvCxnSpPr>
        <p:spPr>
          <a:xfrm flipV="1">
            <a:off x="5026649"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A83DF8-5BE4-794C-8588-E249A27A253D}"/>
              </a:ext>
            </a:extLst>
          </p:cNvPr>
          <p:cNvCxnSpPr>
            <a:cxnSpLocks/>
          </p:cNvCxnSpPr>
          <p:nvPr/>
        </p:nvCxnSpPr>
        <p:spPr>
          <a:xfrm flipV="1">
            <a:off x="555622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4A6CE4-BD6D-524D-B80F-F9C676BD8845}"/>
              </a:ext>
            </a:extLst>
          </p:cNvPr>
          <p:cNvCxnSpPr>
            <a:cxnSpLocks/>
          </p:cNvCxnSpPr>
          <p:nvPr userDrawn="1"/>
        </p:nvCxnSpPr>
        <p:spPr>
          <a:xfrm flipV="1">
            <a:off x="7253901"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D8D980-30F9-364F-B360-F5001CE26EA9}"/>
              </a:ext>
            </a:extLst>
          </p:cNvPr>
          <p:cNvCxnSpPr>
            <a:cxnSpLocks/>
          </p:cNvCxnSpPr>
          <p:nvPr/>
        </p:nvCxnSpPr>
        <p:spPr>
          <a:xfrm flipV="1">
            <a:off x="778826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84402C-ADB2-B84B-A834-2F9D68CE6052}"/>
              </a:ext>
            </a:extLst>
          </p:cNvPr>
          <p:cNvCxnSpPr>
            <a:cxnSpLocks/>
          </p:cNvCxnSpPr>
          <p:nvPr userDrawn="1"/>
        </p:nvCxnSpPr>
        <p:spPr>
          <a:xfrm flipV="1">
            <a:off x="9481153"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B804A6-B669-9C49-B2B6-272692306CE7}"/>
              </a:ext>
            </a:extLst>
          </p:cNvPr>
          <p:cNvCxnSpPr>
            <a:cxnSpLocks/>
          </p:cNvCxnSpPr>
          <p:nvPr/>
        </p:nvCxnSpPr>
        <p:spPr>
          <a:xfrm flipV="1">
            <a:off x="10020300"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F30C7A5-D71E-A64B-8BF7-DDD660E121D9}"/>
              </a:ext>
            </a:extLst>
          </p:cNvPr>
          <p:cNvSpPr>
            <a:spLocks noGrp="1"/>
          </p:cNvSpPr>
          <p:nvPr userDrawn="1">
            <p:ph type="body" sz="quarter" idx="16" hasCustomPrompt="1"/>
          </p:nvPr>
        </p:nvSpPr>
        <p:spPr>
          <a:xfrm>
            <a:off x="644525"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48" name="Text Placeholder 2">
            <a:extLst>
              <a:ext uri="{FF2B5EF4-FFF2-40B4-BE49-F238E27FC236}">
                <a16:creationId xmlns:a16="http://schemas.microsoft.com/office/drawing/2014/main" id="{3FEB894A-364E-C04A-B8C0-59E2D91C0E90}"/>
              </a:ext>
            </a:extLst>
          </p:cNvPr>
          <p:cNvSpPr>
            <a:spLocks noGrp="1"/>
          </p:cNvSpPr>
          <p:nvPr userDrawn="1">
            <p:ph type="body" sz="quarter" idx="17" hasCustomPrompt="1"/>
          </p:nvPr>
        </p:nvSpPr>
        <p:spPr>
          <a:xfrm>
            <a:off x="644525"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57" name="Text Placeholder 2">
            <a:extLst>
              <a:ext uri="{FF2B5EF4-FFF2-40B4-BE49-F238E27FC236}">
                <a16:creationId xmlns:a16="http://schemas.microsoft.com/office/drawing/2014/main" id="{AC088889-E96B-694B-8274-44659CDEE656}"/>
              </a:ext>
            </a:extLst>
          </p:cNvPr>
          <p:cNvSpPr>
            <a:spLocks noGrp="1"/>
          </p:cNvSpPr>
          <p:nvPr userDrawn="1">
            <p:ph type="body" sz="quarter" idx="18" hasCustomPrompt="1"/>
          </p:nvPr>
        </p:nvSpPr>
        <p:spPr>
          <a:xfrm>
            <a:off x="2872331"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59" name="Text Placeholder 2">
            <a:extLst>
              <a:ext uri="{FF2B5EF4-FFF2-40B4-BE49-F238E27FC236}">
                <a16:creationId xmlns:a16="http://schemas.microsoft.com/office/drawing/2014/main" id="{FB7BDFF1-4FB1-9744-913B-3FC1E598E5DA}"/>
              </a:ext>
            </a:extLst>
          </p:cNvPr>
          <p:cNvSpPr>
            <a:spLocks noGrp="1"/>
          </p:cNvSpPr>
          <p:nvPr userDrawn="1">
            <p:ph type="body" sz="quarter" idx="20" hasCustomPrompt="1"/>
          </p:nvPr>
        </p:nvSpPr>
        <p:spPr>
          <a:xfrm>
            <a:off x="5100137"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1" name="Text Placeholder 2">
            <a:extLst>
              <a:ext uri="{FF2B5EF4-FFF2-40B4-BE49-F238E27FC236}">
                <a16:creationId xmlns:a16="http://schemas.microsoft.com/office/drawing/2014/main" id="{CBF7B5D2-AF6B-FB41-8EB4-704E81987661}"/>
              </a:ext>
            </a:extLst>
          </p:cNvPr>
          <p:cNvSpPr>
            <a:spLocks noGrp="1"/>
          </p:cNvSpPr>
          <p:nvPr userDrawn="1">
            <p:ph type="body" sz="quarter" idx="22" hasCustomPrompt="1"/>
          </p:nvPr>
        </p:nvSpPr>
        <p:spPr>
          <a:xfrm>
            <a:off x="7327943"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3" name="Text Placeholder 2">
            <a:extLst>
              <a:ext uri="{FF2B5EF4-FFF2-40B4-BE49-F238E27FC236}">
                <a16:creationId xmlns:a16="http://schemas.microsoft.com/office/drawing/2014/main" id="{CACCBBA3-7FE2-8346-AA0C-6F57059A87C1}"/>
              </a:ext>
            </a:extLst>
          </p:cNvPr>
          <p:cNvSpPr>
            <a:spLocks noGrp="1"/>
          </p:cNvSpPr>
          <p:nvPr userDrawn="1">
            <p:ph type="body" sz="quarter" idx="24" hasCustomPrompt="1"/>
          </p:nvPr>
        </p:nvSpPr>
        <p:spPr>
          <a:xfrm>
            <a:off x="9555750"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5" name="Text Placeholder 2">
            <a:extLst>
              <a:ext uri="{FF2B5EF4-FFF2-40B4-BE49-F238E27FC236}">
                <a16:creationId xmlns:a16="http://schemas.microsoft.com/office/drawing/2014/main" id="{1C93B2BF-41D1-6145-9281-F19D35445DD8}"/>
              </a:ext>
            </a:extLst>
          </p:cNvPr>
          <p:cNvSpPr>
            <a:spLocks noGrp="1"/>
          </p:cNvSpPr>
          <p:nvPr userDrawn="1">
            <p:ph type="body" sz="quarter" idx="26" hasCustomPrompt="1"/>
          </p:nvPr>
        </p:nvSpPr>
        <p:spPr>
          <a:xfrm>
            <a:off x="1190470"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6" name="Text Placeholder 2">
            <a:extLst>
              <a:ext uri="{FF2B5EF4-FFF2-40B4-BE49-F238E27FC236}">
                <a16:creationId xmlns:a16="http://schemas.microsoft.com/office/drawing/2014/main" id="{FF2A7698-5999-7B44-A810-6D27969786C0}"/>
              </a:ext>
            </a:extLst>
          </p:cNvPr>
          <p:cNvSpPr>
            <a:spLocks noGrp="1"/>
          </p:cNvSpPr>
          <p:nvPr userDrawn="1">
            <p:ph type="body" sz="quarter" idx="27" hasCustomPrompt="1"/>
          </p:nvPr>
        </p:nvSpPr>
        <p:spPr>
          <a:xfrm>
            <a:off x="3408137"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7" name="Text Placeholder 2">
            <a:extLst>
              <a:ext uri="{FF2B5EF4-FFF2-40B4-BE49-F238E27FC236}">
                <a16:creationId xmlns:a16="http://schemas.microsoft.com/office/drawing/2014/main" id="{37467A30-053D-EF44-B674-57835D7F73B3}"/>
              </a:ext>
            </a:extLst>
          </p:cNvPr>
          <p:cNvSpPr>
            <a:spLocks noGrp="1"/>
          </p:cNvSpPr>
          <p:nvPr userDrawn="1">
            <p:ph type="body" sz="quarter" idx="28" hasCustomPrompt="1"/>
          </p:nvPr>
        </p:nvSpPr>
        <p:spPr>
          <a:xfrm>
            <a:off x="5642293"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8" name="Text Placeholder 2">
            <a:extLst>
              <a:ext uri="{FF2B5EF4-FFF2-40B4-BE49-F238E27FC236}">
                <a16:creationId xmlns:a16="http://schemas.microsoft.com/office/drawing/2014/main" id="{6D194603-8123-8D43-A9DA-C834B56F2CB7}"/>
              </a:ext>
            </a:extLst>
          </p:cNvPr>
          <p:cNvSpPr>
            <a:spLocks noGrp="1"/>
          </p:cNvSpPr>
          <p:nvPr userDrawn="1">
            <p:ph type="body" sz="quarter" idx="29" hasCustomPrompt="1"/>
          </p:nvPr>
        </p:nvSpPr>
        <p:spPr>
          <a:xfrm>
            <a:off x="7876449"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9" name="Text Placeholder 2">
            <a:extLst>
              <a:ext uri="{FF2B5EF4-FFF2-40B4-BE49-F238E27FC236}">
                <a16:creationId xmlns:a16="http://schemas.microsoft.com/office/drawing/2014/main" id="{73966F93-FD31-0943-98FF-7CFF1CF54831}"/>
              </a:ext>
            </a:extLst>
          </p:cNvPr>
          <p:cNvSpPr>
            <a:spLocks noGrp="1"/>
          </p:cNvSpPr>
          <p:nvPr userDrawn="1">
            <p:ph type="body" sz="quarter" idx="30" hasCustomPrompt="1"/>
          </p:nvPr>
        </p:nvSpPr>
        <p:spPr>
          <a:xfrm>
            <a:off x="10110606"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43" name="Slide Number Placeholder 10">
            <a:extLst>
              <a:ext uri="{FF2B5EF4-FFF2-40B4-BE49-F238E27FC236}">
                <a16:creationId xmlns:a16="http://schemas.microsoft.com/office/drawing/2014/main" id="{64A4EB9C-9902-1348-98CC-1C363FFF0AA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44" name="Footer Placeholder 3">
            <a:extLst>
              <a:ext uri="{FF2B5EF4-FFF2-40B4-BE49-F238E27FC236}">
                <a16:creationId xmlns:a16="http://schemas.microsoft.com/office/drawing/2014/main" id="{F208862E-7A4D-B74C-A0A8-D792E3FD0F1C}"/>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Rectangle 8">
            <a:extLst>
              <a:ext uri="{FF2B5EF4-FFF2-40B4-BE49-F238E27FC236}">
                <a16:creationId xmlns:a16="http://schemas.microsoft.com/office/drawing/2014/main" id="{D4A58766-7E11-B24B-8AA3-02FB0FFB4E5F}"/>
              </a:ext>
            </a:extLst>
          </p:cNvPr>
          <p:cNvSpPr/>
          <p:nvPr userDrawn="1"/>
        </p:nvSpPr>
        <p:spPr>
          <a:xfrm>
            <a:off x="0" y="3534223"/>
            <a:ext cx="12192000" cy="15403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47" name="Title 1">
            <a:extLst>
              <a:ext uri="{FF2B5EF4-FFF2-40B4-BE49-F238E27FC236}">
                <a16:creationId xmlns:a16="http://schemas.microsoft.com/office/drawing/2014/main" id="{3011328D-947C-7643-B571-33A46A97BCE6}"/>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54" name="Text Placeholder 2">
            <a:extLst>
              <a:ext uri="{FF2B5EF4-FFF2-40B4-BE49-F238E27FC236}">
                <a16:creationId xmlns:a16="http://schemas.microsoft.com/office/drawing/2014/main" id="{D1AC9082-77AE-BE4B-A497-DC6F8EE58D02}"/>
              </a:ext>
            </a:extLst>
          </p:cNvPr>
          <p:cNvSpPr>
            <a:spLocks noGrp="1"/>
          </p:cNvSpPr>
          <p:nvPr>
            <p:ph type="body" sz="quarter" idx="41" hasCustomPrompt="1"/>
          </p:nvPr>
        </p:nvSpPr>
        <p:spPr>
          <a:xfrm>
            <a:off x="2871064"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56" name="Text Placeholder 2">
            <a:extLst>
              <a:ext uri="{FF2B5EF4-FFF2-40B4-BE49-F238E27FC236}">
                <a16:creationId xmlns:a16="http://schemas.microsoft.com/office/drawing/2014/main" id="{F91184A1-245D-8048-A57A-C1DD876B8F8F}"/>
              </a:ext>
            </a:extLst>
          </p:cNvPr>
          <p:cNvSpPr>
            <a:spLocks noGrp="1"/>
          </p:cNvSpPr>
          <p:nvPr>
            <p:ph type="body" sz="quarter" idx="42" hasCustomPrompt="1"/>
          </p:nvPr>
        </p:nvSpPr>
        <p:spPr>
          <a:xfrm>
            <a:off x="5097603"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71" name="Text Placeholder 2">
            <a:extLst>
              <a:ext uri="{FF2B5EF4-FFF2-40B4-BE49-F238E27FC236}">
                <a16:creationId xmlns:a16="http://schemas.microsoft.com/office/drawing/2014/main" id="{D24B5C75-B571-4D4F-81F1-5D2DA6B7B955}"/>
              </a:ext>
            </a:extLst>
          </p:cNvPr>
          <p:cNvSpPr>
            <a:spLocks noGrp="1"/>
          </p:cNvSpPr>
          <p:nvPr>
            <p:ph type="body" sz="quarter" idx="43" hasCustomPrompt="1"/>
          </p:nvPr>
        </p:nvSpPr>
        <p:spPr>
          <a:xfrm>
            <a:off x="7324142"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73" name="Text Placeholder 2">
            <a:extLst>
              <a:ext uri="{FF2B5EF4-FFF2-40B4-BE49-F238E27FC236}">
                <a16:creationId xmlns:a16="http://schemas.microsoft.com/office/drawing/2014/main" id="{DA5A1C9A-E3DA-A745-8B0C-7F9084FF0A08}"/>
              </a:ext>
            </a:extLst>
          </p:cNvPr>
          <p:cNvSpPr>
            <a:spLocks noGrp="1"/>
          </p:cNvSpPr>
          <p:nvPr>
            <p:ph type="body" sz="quarter" idx="44" hasCustomPrompt="1"/>
          </p:nvPr>
        </p:nvSpPr>
        <p:spPr>
          <a:xfrm>
            <a:off x="9550681"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1" name="Text Placeholder 2">
            <a:extLst>
              <a:ext uri="{FF2B5EF4-FFF2-40B4-BE49-F238E27FC236}">
                <a16:creationId xmlns:a16="http://schemas.microsoft.com/office/drawing/2014/main" id="{5A6FFF0C-858C-BA4F-9DCD-C509DD9861EE}"/>
              </a:ext>
            </a:extLst>
          </p:cNvPr>
          <p:cNvSpPr>
            <a:spLocks noGrp="1"/>
          </p:cNvSpPr>
          <p:nvPr>
            <p:ph type="body" sz="quarter" idx="46" hasCustomPrompt="1"/>
          </p:nvPr>
        </p:nvSpPr>
        <p:spPr>
          <a:xfrm>
            <a:off x="1176338"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2" name="Text Placeholder 2">
            <a:extLst>
              <a:ext uri="{FF2B5EF4-FFF2-40B4-BE49-F238E27FC236}">
                <a16:creationId xmlns:a16="http://schemas.microsoft.com/office/drawing/2014/main" id="{E1D2209F-A51B-EC43-BE03-67EA0029A8B1}"/>
              </a:ext>
            </a:extLst>
          </p:cNvPr>
          <p:cNvSpPr>
            <a:spLocks noGrp="1"/>
          </p:cNvSpPr>
          <p:nvPr>
            <p:ph type="body" sz="quarter" idx="47" hasCustomPrompt="1"/>
          </p:nvPr>
        </p:nvSpPr>
        <p:spPr>
          <a:xfrm>
            <a:off x="3399702"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3" name="Text Placeholder 2">
            <a:extLst>
              <a:ext uri="{FF2B5EF4-FFF2-40B4-BE49-F238E27FC236}">
                <a16:creationId xmlns:a16="http://schemas.microsoft.com/office/drawing/2014/main" id="{DB6437F0-9EB7-3440-9418-F35D184642CE}"/>
              </a:ext>
            </a:extLst>
          </p:cNvPr>
          <p:cNvSpPr>
            <a:spLocks noGrp="1"/>
          </p:cNvSpPr>
          <p:nvPr>
            <p:ph type="body" sz="quarter" idx="48" hasCustomPrompt="1"/>
          </p:nvPr>
        </p:nvSpPr>
        <p:spPr>
          <a:xfrm>
            <a:off x="5635766"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4" name="Text Placeholder 2">
            <a:extLst>
              <a:ext uri="{FF2B5EF4-FFF2-40B4-BE49-F238E27FC236}">
                <a16:creationId xmlns:a16="http://schemas.microsoft.com/office/drawing/2014/main" id="{486E0FFA-6C9E-FE40-AEA9-EEEDA5885717}"/>
              </a:ext>
            </a:extLst>
          </p:cNvPr>
          <p:cNvSpPr>
            <a:spLocks noGrp="1"/>
          </p:cNvSpPr>
          <p:nvPr>
            <p:ph type="body" sz="quarter" idx="49" hasCustomPrompt="1"/>
          </p:nvPr>
        </p:nvSpPr>
        <p:spPr>
          <a:xfrm>
            <a:off x="7871830"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5" name="Text Placeholder 2">
            <a:extLst>
              <a:ext uri="{FF2B5EF4-FFF2-40B4-BE49-F238E27FC236}">
                <a16:creationId xmlns:a16="http://schemas.microsoft.com/office/drawing/2014/main" id="{3EFAE9E5-D890-6643-B064-737A4B5CAA2B}"/>
              </a:ext>
            </a:extLst>
          </p:cNvPr>
          <p:cNvSpPr>
            <a:spLocks noGrp="1"/>
          </p:cNvSpPr>
          <p:nvPr>
            <p:ph type="body" sz="quarter" idx="50" hasCustomPrompt="1"/>
          </p:nvPr>
        </p:nvSpPr>
        <p:spPr>
          <a:xfrm>
            <a:off x="10107894"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37" name="Text Placeholder 17">
            <a:extLst>
              <a:ext uri="{FF2B5EF4-FFF2-40B4-BE49-F238E27FC236}">
                <a16:creationId xmlns:a16="http://schemas.microsoft.com/office/drawing/2014/main" id="{944E83AE-FA04-9A47-ACE8-B818520CE305}"/>
              </a:ext>
            </a:extLst>
          </p:cNvPr>
          <p:cNvSpPr>
            <a:spLocks noGrp="1"/>
          </p:cNvSpPr>
          <p:nvPr>
            <p:ph type="body" sz="quarter" idx="51"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09623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8524F36E-A534-5D46-8A80-0B0482480F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1" name="Picture 10" descr="A close up of a logo&#10;&#10;Description automatically generated">
            <a:extLst>
              <a:ext uri="{FF2B5EF4-FFF2-40B4-BE49-F238E27FC236}">
                <a16:creationId xmlns:a16="http://schemas.microsoft.com/office/drawing/2014/main" id="{FA921671-A78A-364B-BE26-F939BA1AC4EA}"/>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15431134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allout_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693AA-61B7-A146-B743-08A3418AA9E9}"/>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2904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11583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allout_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B6A94-9F06-F54F-AD44-9AE2850E7CCD}"/>
              </a:ext>
            </a:extLst>
          </p:cNvPr>
          <p:cNvSpPr/>
          <p:nvPr userDrawn="1"/>
        </p:nvSpPr>
        <p:spPr>
          <a:xfrm>
            <a:off x="1" y="407988"/>
            <a:ext cx="11621204"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087141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llout_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21951"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6167507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allout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 y="407988"/>
            <a:ext cx="1159351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2809688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_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632E09-C808-C343-91A7-C20324242EF7}"/>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2116" y="1268093"/>
            <a:ext cx="850092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tx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tx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tx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2756670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_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2756865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_te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819373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09251"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827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823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823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823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902008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0E2195EA-C1B5-7A4F-BB55-023A5B48E0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727902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41EF93AF-158A-634A-AFAD-0643C43481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A82FD40F-8457-3946-B29E-65D0150E2096}"/>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418732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man, air, bird&#10;&#10;Description automatically generated">
            <a:extLst>
              <a:ext uri="{FF2B5EF4-FFF2-40B4-BE49-F238E27FC236}">
                <a16:creationId xmlns:a16="http://schemas.microsoft.com/office/drawing/2014/main" id="{7031130F-7A88-3744-A37E-FEB52F7D35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close up of a logo&#10;&#10;Description automatically generated">
            <a:extLst>
              <a:ext uri="{FF2B5EF4-FFF2-40B4-BE49-F238E27FC236}">
                <a16:creationId xmlns:a16="http://schemas.microsoft.com/office/drawing/2014/main" id="{63D4B75D-47AD-FE4F-B337-DCB23F0A72AA}"/>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2641105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_Clarivate_DW Hero">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man, air, bird&#10;&#10;Description automatically generated">
            <a:extLst>
              <a:ext uri="{FF2B5EF4-FFF2-40B4-BE49-F238E27FC236}">
                <a16:creationId xmlns:a16="http://schemas.microsoft.com/office/drawing/2014/main" id="{2277FF01-2860-FA40-804C-C963BE1B2F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1" name="Picture 10" descr="A close up of a flower&#10;&#10;Description automatically generated">
            <a:extLst>
              <a:ext uri="{FF2B5EF4-FFF2-40B4-BE49-F238E27FC236}">
                <a16:creationId xmlns:a16="http://schemas.microsoft.com/office/drawing/2014/main" id="{9C70171F-E263-3740-9F41-4CFBBCF42315}"/>
              </a:ext>
            </a:extLst>
          </p:cNvPr>
          <p:cNvPicPr>
            <a:picLocks noChangeAspect="1"/>
          </p:cNvPicPr>
          <p:nvPr userDrawn="1"/>
        </p:nvPicPr>
        <p:blipFill>
          <a:blip r:embed="rId3"/>
          <a:stretch>
            <a:fillRect/>
          </a:stretch>
        </p:blipFill>
        <p:spPr>
          <a:xfrm>
            <a:off x="352670" y="265773"/>
            <a:ext cx="2799590" cy="838200"/>
          </a:xfrm>
          <a:prstGeom prst="rect">
            <a:avLst/>
          </a:prstGeom>
        </p:spPr>
      </p:pic>
    </p:spTree>
    <p:extLst>
      <p:ext uri="{BB962C8B-B14F-4D97-AF65-F5344CB8AC3E}">
        <p14:creationId xmlns:p14="http://schemas.microsoft.com/office/powerpoint/2010/main" val="3638700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_Clarivate_MM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546A1D87-1311-D347-9C03-03F971B62A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57591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_Clarivate_CT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game, white&#10;&#10;Description automatically generated">
            <a:extLst>
              <a:ext uri="{FF2B5EF4-FFF2-40B4-BE49-F238E27FC236}">
                <a16:creationId xmlns:a16="http://schemas.microsoft.com/office/drawing/2014/main" id="{3F7357BE-4A92-7F4F-B642-CC61FF844D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6322691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_CompuMark">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923F4443-8ACC-284E-815B-D79860A883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5" name="Picture 14" descr="A close up of a logo&#10;&#10;Description automatically generated">
            <a:extLst>
              <a:ext uri="{FF2B5EF4-FFF2-40B4-BE49-F238E27FC236}">
                <a16:creationId xmlns:a16="http://schemas.microsoft.com/office/drawing/2014/main" id="{DAD06962-88E7-1D4D-B646-3D7AE832A5BD}"/>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234586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4FA9A7AE-5824-394F-8D59-80B231F957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309A2B1E-B542-2D40-A270-4B0649C17726}"/>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3699589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C7D198B7-FF83-8944-81D4-3D50AD1532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7EEFFBFC-D646-DB45-82C2-458DEC11BAD2}"/>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6543501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_MarkMonitor">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3A270755-447B-D343-8BA2-32EA925D87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02B10F59-13D5-1145-A860-B970789A17D3}"/>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1878675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_Cortellis">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laying, sitting, holding&#10;&#10;Description automatically generated">
            <a:extLst>
              <a:ext uri="{FF2B5EF4-FFF2-40B4-BE49-F238E27FC236}">
                <a16:creationId xmlns:a16="http://schemas.microsoft.com/office/drawing/2014/main" id="{ACFE882F-08B0-EB4C-B839-011932C687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picture containing drawing&#10;&#10;Description automatically generated">
            <a:extLst>
              <a:ext uri="{FF2B5EF4-FFF2-40B4-BE49-F238E27FC236}">
                <a16:creationId xmlns:a16="http://schemas.microsoft.com/office/drawing/2014/main" id="{367E6AFB-40CE-AB41-BA46-C90D67BA3BE5}"/>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1029430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ck 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B845B4C2-9ABE-624A-B548-1566480E9B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5" name="Picture 14" descr="A close up of a logo&#10;&#10;Description automatically generated">
            <a:extLst>
              <a:ext uri="{FF2B5EF4-FFF2-40B4-BE49-F238E27FC236}">
                <a16:creationId xmlns:a16="http://schemas.microsoft.com/office/drawing/2014/main" id="{81B01A8E-2519-7A49-9057-3DB12E0FC9C7}"/>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36449642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4 Column icons — white">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373063"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277104"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193336"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097376"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373064" y="2930682"/>
            <a:ext cx="2477882"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277104" y="2925916"/>
            <a:ext cx="2484953"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193336" y="2921151"/>
            <a:ext cx="2477749"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097376" y="2930674"/>
            <a:ext cx="2458948"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Clarivate Confidential</a:t>
            </a:r>
          </a:p>
        </p:txBody>
      </p:sp>
      <p:sp>
        <p:nvSpPr>
          <p:cNvPr id="33" name="Text Placeholder 17">
            <a:extLst>
              <a:ext uri="{FF2B5EF4-FFF2-40B4-BE49-F238E27FC236}">
                <a16:creationId xmlns:a16="http://schemas.microsoft.com/office/drawing/2014/main" id="{A293CD68-1149-8A4F-BDD8-160E0CF413A7}"/>
              </a:ext>
            </a:extLst>
          </p:cNvPr>
          <p:cNvSpPr>
            <a:spLocks noGrp="1"/>
          </p:cNvSpPr>
          <p:nvPr>
            <p:ph type="body" sz="quarter" idx="29" hasCustomPrompt="1"/>
          </p:nvPr>
        </p:nvSpPr>
        <p:spPr>
          <a:xfrm>
            <a:off x="372086" y="1193187"/>
            <a:ext cx="7562239" cy="313350"/>
          </a:xfrm>
        </p:spPr>
        <p:txBody>
          <a:bodyPr wrap="square" tIns="36000" anchor="t" anchorCtr="0">
            <a:noAutofit/>
          </a:bodyPr>
          <a:lstStyle>
            <a:lvl1pPr marL="0" indent="0" algn="l" defTabSz="914377" rtl="0" eaLnBrk="1" latinLnBrk="0" hangingPunct="1">
              <a:lnSpc>
                <a:spcPct val="90000"/>
              </a:lnSpc>
              <a:spcBef>
                <a:spcPct val="0"/>
              </a:spcBef>
              <a:buNone/>
              <a:defRPr lang="en-US" sz="2000" b="0" kern="1200" dirty="0" smtClean="0">
                <a:solidFill>
                  <a:schemeClr val="tx1"/>
                </a:solidFill>
                <a:latin typeface="+mj-lt"/>
                <a:ea typeface="+mj-ea"/>
                <a:cs typeface="+mj-cs"/>
              </a:defRPr>
            </a:lvl1pPr>
          </a:lstStyle>
          <a:p>
            <a:pPr lvl="0"/>
            <a:r>
              <a:rPr lang="en-US"/>
              <a:t>Insert subtitle</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373064" y="816951"/>
            <a:ext cx="7561262"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373064" y="3336521"/>
            <a:ext cx="2457751" cy="2805199"/>
          </a:xfrm>
        </p:spPr>
        <p:txBody>
          <a:bodyPr>
            <a:no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277104" y="3336521"/>
            <a:ext cx="2457751" cy="2805199"/>
          </a:xfrm>
        </p:spPr>
        <p:txBody>
          <a:bodyPr>
            <a:no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193336" y="3336521"/>
            <a:ext cx="2457751" cy="2805199"/>
          </a:xfrm>
        </p:spPr>
        <p:txBody>
          <a:bodyPr>
            <a:no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097376" y="3336521"/>
            <a:ext cx="2457751" cy="2805199"/>
          </a:xfrm>
        </p:spPr>
        <p:txBody>
          <a:bodyPr>
            <a:no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7451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_MarkMonitor">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3F8C2B1D-EC71-6249-B7EE-06024271E1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close up of a logo&#10;&#10;Description automatically generated">
            <a:extLst>
              <a:ext uri="{FF2B5EF4-FFF2-40B4-BE49-F238E27FC236}">
                <a16:creationId xmlns:a16="http://schemas.microsoft.com/office/drawing/2014/main" id="{2213572D-BE05-FC49-BE26-2359A616E82A}"/>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14731615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 Column icons — white">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373064" y="1812927"/>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277104" y="1812927"/>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193337" y="1812927"/>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097377" y="1812927"/>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373064" y="2930682"/>
            <a:ext cx="2477882"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277105" y="2925916"/>
            <a:ext cx="2484953"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193337" y="2921151"/>
            <a:ext cx="2477749"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097376" y="2930674"/>
            <a:ext cx="2458948"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493662" y="6542512"/>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7116763" y="6542513"/>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373064" y="816951"/>
            <a:ext cx="7561262"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373064" y="3336523"/>
            <a:ext cx="2457751" cy="2805199"/>
          </a:xfrm>
        </p:spPr>
        <p:txBody>
          <a:bodyPr>
            <a:no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277104" y="3336523"/>
            <a:ext cx="2457751" cy="2805199"/>
          </a:xfrm>
        </p:spPr>
        <p:txBody>
          <a:bodyPr>
            <a:no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193337" y="3336523"/>
            <a:ext cx="2457751" cy="2805199"/>
          </a:xfrm>
        </p:spPr>
        <p:txBody>
          <a:bodyPr>
            <a:no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097376" y="3336523"/>
            <a:ext cx="2457751" cy="2805199"/>
          </a:xfrm>
        </p:spPr>
        <p:txBody>
          <a:bodyPr>
            <a:no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70457078"/>
      </p:ext>
    </p:extLst>
  </p:cSld>
  <p:clrMapOvr>
    <a:masterClrMapping/>
  </p:clrMapOvr>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Quote_white">
    <p:spTree>
      <p:nvGrpSpPr>
        <p:cNvPr id="1" name=""/>
        <p:cNvGrpSpPr/>
        <p:nvPr/>
      </p:nvGrpSpPr>
      <p:grpSpPr>
        <a:xfrm>
          <a:off x="0" y="0"/>
          <a:ext cx="0" cy="0"/>
          <a:chOff x="0" y="0"/>
          <a:chExt cx="0" cy="0"/>
        </a:xfrm>
      </p:grpSpPr>
      <p:pic>
        <p:nvPicPr>
          <p:cNvPr id="5" name="Picture 4" descr="A picture containing white, table, water, room&#10;&#10;Description automatically generated">
            <a:extLst>
              <a:ext uri="{FF2B5EF4-FFF2-40B4-BE49-F238E27FC236}">
                <a16:creationId xmlns:a16="http://schemas.microsoft.com/office/drawing/2014/main" id="{1DD1B9CB-27B0-DC45-B9F8-ECDC34583A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pic>
        <p:nvPicPr>
          <p:cNvPr id="16" name="Picture 15" descr="A close up of a flower&#10;&#10;Description automatically generated">
            <a:extLst>
              <a:ext uri="{FF2B5EF4-FFF2-40B4-BE49-F238E27FC236}">
                <a16:creationId xmlns:a16="http://schemas.microsoft.com/office/drawing/2014/main" id="{0EF61F50-560B-8C44-9EE1-DFFDCF012E7C}"/>
              </a:ext>
            </a:extLst>
          </p:cNvPr>
          <p:cNvPicPr>
            <a:picLocks noChangeAspect="1"/>
          </p:cNvPicPr>
          <p:nvPr userDrawn="1"/>
        </p:nvPicPr>
        <p:blipFill>
          <a:blip r:embed="rId3"/>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420148294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F38E8-70C3-524E-B05F-8D4D1A46C352}"/>
              </a:ext>
            </a:extLst>
          </p:cNvPr>
          <p:cNvSpPr>
            <a:spLocks noGrp="1"/>
          </p:cNvSpPr>
          <p:nvPr>
            <p:ph type="title"/>
          </p:nvPr>
        </p:nvSpPr>
        <p:spPr>
          <a:xfrm>
            <a:off x="566699" y="825019"/>
            <a:ext cx="8329649" cy="387093"/>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8050ED-1F67-F84D-AEDB-66D6E6B63112}"/>
              </a:ext>
            </a:extLst>
          </p:cNvPr>
          <p:cNvSpPr>
            <a:spLocks noGrp="1"/>
          </p:cNvSpPr>
          <p:nvPr>
            <p:ph type="body" idx="1"/>
          </p:nvPr>
        </p:nvSpPr>
        <p:spPr>
          <a:xfrm>
            <a:off x="566701" y="1812926"/>
            <a:ext cx="8329649" cy="45481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flower&#10;&#10;Description automatically generated">
            <a:extLst>
              <a:ext uri="{FF2B5EF4-FFF2-40B4-BE49-F238E27FC236}">
                <a16:creationId xmlns:a16="http://schemas.microsoft.com/office/drawing/2014/main" id="{4A827D05-A8CC-AE4A-8E28-46ED62337B6B}"/>
              </a:ext>
            </a:extLst>
          </p:cNvPr>
          <p:cNvPicPr>
            <a:picLocks noChangeAspect="1"/>
          </p:cNvPicPr>
          <p:nvPr userDrawn="1"/>
        </p:nvPicPr>
        <p:blipFill>
          <a:blip r:embed="rId93"/>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080111700"/>
      </p:ext>
    </p:extLst>
  </p:cSld>
  <p:clrMap bg1="lt1" tx1="dk1" bg2="lt2" tx2="dk2" accent1="accent1" accent2="accent2" accent3="accent3" accent4="accent4" accent5="accent5" accent6="accent6" hlink="hlink" folHlink="folHlink"/>
  <p:sldLayoutIdLst>
    <p:sldLayoutId id="2147483911" r:id="rId1"/>
    <p:sldLayoutId id="2147484044" r:id="rId2"/>
    <p:sldLayoutId id="2147483913" r:id="rId3"/>
    <p:sldLayoutId id="2147483968" r:id="rId4"/>
    <p:sldLayoutId id="2147483972" r:id="rId5"/>
    <p:sldLayoutId id="2147484033" r:id="rId6"/>
    <p:sldLayoutId id="2147484043" r:id="rId7"/>
    <p:sldLayoutId id="2147484035" r:id="rId8"/>
    <p:sldLayoutId id="2147484036" r:id="rId9"/>
    <p:sldLayoutId id="2147484045" r:id="rId10"/>
    <p:sldLayoutId id="2147484037" r:id="rId11"/>
    <p:sldLayoutId id="2147483915" r:id="rId12"/>
    <p:sldLayoutId id="2147483916" r:id="rId13"/>
    <p:sldLayoutId id="2147483917" r:id="rId14"/>
    <p:sldLayoutId id="2147483993" r:id="rId15"/>
    <p:sldLayoutId id="2147483994" r:id="rId16"/>
    <p:sldLayoutId id="2147484012" r:id="rId17"/>
    <p:sldLayoutId id="2147483922" r:id="rId18"/>
    <p:sldLayoutId id="2147483923" r:id="rId19"/>
    <p:sldLayoutId id="2147483924" r:id="rId20"/>
    <p:sldLayoutId id="2147483981" r:id="rId21"/>
    <p:sldLayoutId id="2147484001" r:id="rId22"/>
    <p:sldLayoutId id="2147483935" r:id="rId23"/>
    <p:sldLayoutId id="2147483936" r:id="rId24"/>
    <p:sldLayoutId id="2147483976" r:id="rId25"/>
    <p:sldLayoutId id="2147483978" r:id="rId26"/>
    <p:sldLayoutId id="2147483985" r:id="rId27"/>
    <p:sldLayoutId id="2147483965" r:id="rId28"/>
    <p:sldLayoutId id="2147483977" r:id="rId29"/>
    <p:sldLayoutId id="2147484017" r:id="rId30"/>
    <p:sldLayoutId id="2147484018" r:id="rId31"/>
    <p:sldLayoutId id="2147483938" r:id="rId32"/>
    <p:sldLayoutId id="2147483939" r:id="rId33"/>
    <p:sldLayoutId id="2147483963" r:id="rId34"/>
    <p:sldLayoutId id="2147483940" r:id="rId35"/>
    <p:sldLayoutId id="2147484019" r:id="rId36"/>
    <p:sldLayoutId id="2147483992" r:id="rId37"/>
    <p:sldLayoutId id="2147484003" r:id="rId38"/>
    <p:sldLayoutId id="2147483942" r:id="rId39"/>
    <p:sldLayoutId id="2147484020" r:id="rId40"/>
    <p:sldLayoutId id="2147483943" r:id="rId41"/>
    <p:sldLayoutId id="2147483944" r:id="rId42"/>
    <p:sldLayoutId id="2147483945" r:id="rId43"/>
    <p:sldLayoutId id="2147484047" r:id="rId44"/>
    <p:sldLayoutId id="2147484021" r:id="rId45"/>
    <p:sldLayoutId id="2147483975" r:id="rId46"/>
    <p:sldLayoutId id="2147483995" r:id="rId47"/>
    <p:sldLayoutId id="2147484022" r:id="rId48"/>
    <p:sldLayoutId id="2147484023" r:id="rId49"/>
    <p:sldLayoutId id="2147483947" r:id="rId50"/>
    <p:sldLayoutId id="2147484010" r:id="rId51"/>
    <p:sldLayoutId id="2147484006" r:id="rId52"/>
    <p:sldLayoutId id="2147484004" r:id="rId53"/>
    <p:sldLayoutId id="2147484005" r:id="rId54"/>
    <p:sldLayoutId id="2147484024" r:id="rId55"/>
    <p:sldLayoutId id="2147484025" r:id="rId56"/>
    <p:sldLayoutId id="2147484008" r:id="rId57"/>
    <p:sldLayoutId id="2147484009" r:id="rId58"/>
    <p:sldLayoutId id="2147484026" r:id="rId59"/>
    <p:sldLayoutId id="2147484015" r:id="rId60"/>
    <p:sldLayoutId id="2147483950" r:id="rId61"/>
    <p:sldLayoutId id="2147483966" r:id="rId62"/>
    <p:sldLayoutId id="2147484014" r:id="rId63"/>
    <p:sldLayoutId id="2147483953" r:id="rId64"/>
    <p:sldLayoutId id="2147484031" r:id="rId65"/>
    <p:sldLayoutId id="2147483954" r:id="rId66"/>
    <p:sldLayoutId id="2147484032" r:id="rId67"/>
    <p:sldLayoutId id="2147483958" r:id="rId68"/>
    <p:sldLayoutId id="2147483769" r:id="rId69"/>
    <p:sldLayoutId id="2147483986" r:id="rId70"/>
    <p:sldLayoutId id="2147483987" r:id="rId71"/>
    <p:sldLayoutId id="2147484027" r:id="rId72"/>
    <p:sldLayoutId id="2147483988" r:id="rId73"/>
    <p:sldLayoutId id="2147483989" r:id="rId74"/>
    <p:sldLayoutId id="2147483990" r:id="rId75"/>
    <p:sldLayoutId id="2147484030" r:id="rId76"/>
    <p:sldLayoutId id="2147483991" r:id="rId77"/>
    <p:sldLayoutId id="2147483869" r:id="rId78"/>
    <p:sldLayoutId id="2147483867" r:id="rId79"/>
    <p:sldLayoutId id="2147483868" r:id="rId80"/>
    <p:sldLayoutId id="2147483969" r:id="rId81"/>
    <p:sldLayoutId id="2147483971" r:id="rId82"/>
    <p:sldLayoutId id="2147484038" r:id="rId83"/>
    <p:sldLayoutId id="2147484039" r:id="rId84"/>
    <p:sldLayoutId id="2147484040" r:id="rId85"/>
    <p:sldLayoutId id="2147484041" r:id="rId86"/>
    <p:sldLayoutId id="2147484042" r:id="rId87"/>
    <p:sldLayoutId id="2147484046" r:id="rId88"/>
    <p:sldLayoutId id="2147484048" r:id="rId89"/>
    <p:sldLayoutId id="2147484049" r:id="rId90"/>
    <p:sldLayoutId id="2147484050" r:id="rId91"/>
  </p:sldLayoutIdLst>
  <p:hf hd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8" pos="7423" userDrawn="1">
          <p15:clr>
            <a:srgbClr val="F26B43"/>
          </p15:clr>
        </p15:guide>
        <p15:guide id="39" pos="235" userDrawn="1">
          <p15:clr>
            <a:srgbClr val="F26B43"/>
          </p15:clr>
        </p15:guide>
        <p15:guide id="40" orient="horz" pos="967" userDrawn="1">
          <p15:clr>
            <a:srgbClr val="F26B43"/>
          </p15:clr>
        </p15:guide>
        <p15:guide id="41" orient="horz" pos="257" userDrawn="1">
          <p15:clr>
            <a:srgbClr val="F26B43"/>
          </p15:clr>
        </p15:guide>
        <p15:guide id="42" pos="733" userDrawn="1">
          <p15:clr>
            <a:srgbClr val="F26B43"/>
          </p15:clr>
        </p15:guide>
        <p15:guide id="43" pos="846" userDrawn="1">
          <p15:clr>
            <a:srgbClr val="F26B43"/>
          </p15:clr>
        </p15:guide>
        <p15:guide id="44" pos="1345" userDrawn="1">
          <p15:clr>
            <a:srgbClr val="F26B43"/>
          </p15:clr>
        </p15:guide>
        <p15:guide id="45" pos="1454" userDrawn="1">
          <p15:clr>
            <a:srgbClr val="F26B43"/>
          </p15:clr>
        </p15:guide>
        <p15:guide id="46" pos="1944" userDrawn="1">
          <p15:clr>
            <a:srgbClr val="F26B43"/>
          </p15:clr>
        </p15:guide>
        <p15:guide id="47" pos="2062" userDrawn="1">
          <p15:clr>
            <a:srgbClr val="F26B43"/>
          </p15:clr>
        </p15:guide>
        <p15:guide id="48" pos="2556" userDrawn="1">
          <p15:clr>
            <a:srgbClr val="F26B43"/>
          </p15:clr>
        </p15:guide>
        <p15:guide id="49" pos="2676" userDrawn="1">
          <p15:clr>
            <a:srgbClr val="F26B43"/>
          </p15:clr>
        </p15:guide>
        <p15:guide id="50" pos="3168" userDrawn="1">
          <p15:clr>
            <a:srgbClr val="F26B43"/>
          </p15:clr>
        </p15:guide>
        <p15:guide id="51" pos="3284" userDrawn="1">
          <p15:clr>
            <a:srgbClr val="F26B43"/>
          </p15:clr>
        </p15:guide>
        <p15:guide id="52" pos="3776" userDrawn="1">
          <p15:clr>
            <a:srgbClr val="F26B43"/>
          </p15:clr>
        </p15:guide>
        <p15:guide id="53" pos="3894" userDrawn="1">
          <p15:clr>
            <a:srgbClr val="F26B43"/>
          </p15:clr>
        </p15:guide>
        <p15:guide id="54" pos="4388" userDrawn="1">
          <p15:clr>
            <a:srgbClr val="F26B43"/>
          </p15:clr>
        </p15:guide>
        <p15:guide id="55" pos="4508" userDrawn="1">
          <p15:clr>
            <a:srgbClr val="F26B43"/>
          </p15:clr>
        </p15:guide>
        <p15:guide id="56" pos="4998" userDrawn="1">
          <p15:clr>
            <a:srgbClr val="F26B43"/>
          </p15:clr>
        </p15:guide>
        <p15:guide id="57" pos="5112" userDrawn="1">
          <p15:clr>
            <a:srgbClr val="F26B43"/>
          </p15:clr>
        </p15:guide>
        <p15:guide id="58" pos="5604" userDrawn="1">
          <p15:clr>
            <a:srgbClr val="F26B43"/>
          </p15:clr>
        </p15:guide>
        <p15:guide id="59" pos="5722" userDrawn="1">
          <p15:clr>
            <a:srgbClr val="F26B43"/>
          </p15:clr>
        </p15:guide>
        <p15:guide id="60" pos="6199" userDrawn="1">
          <p15:clr>
            <a:srgbClr val="F26B43"/>
          </p15:clr>
        </p15:guide>
        <p15:guide id="61" pos="6312" userDrawn="1">
          <p15:clr>
            <a:srgbClr val="F26B43"/>
          </p15:clr>
        </p15:guide>
        <p15:guide id="62" pos="6824" userDrawn="1">
          <p15:clr>
            <a:srgbClr val="F26B43"/>
          </p15:clr>
        </p15:guide>
        <p15:guide id="63" pos="6944" userDrawn="1">
          <p15:clr>
            <a:srgbClr val="F26B43"/>
          </p15:clr>
        </p15:guide>
        <p15:guide id="64" orient="horz" pos="512" userDrawn="1">
          <p15:clr>
            <a:srgbClr val="F26B43"/>
          </p15:clr>
        </p15:guide>
        <p15:guide id="65" orient="horz" pos="1142" userDrawn="1">
          <p15:clr>
            <a:srgbClr val="F26B43"/>
          </p15:clr>
        </p15:guide>
        <p15:guide id="66" orient="horz" pos="4007" userDrawn="1">
          <p15:clr>
            <a:srgbClr val="F26B43"/>
          </p15:clr>
        </p15:guide>
        <p15:guide id="67"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64.xml"/><Relationship Id="rId5" Type="http://schemas.openxmlformats.org/officeDocument/2006/relationships/image" Target="../media/image60.pn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xml"/><Relationship Id="rId1" Type="http://schemas.openxmlformats.org/officeDocument/2006/relationships/slideLayout" Target="../slideLayouts/slideLayout8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hyperlink" Target="https://www.theglobalipcenter.com/why-is-ip-important/"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64.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D55B05-C488-BB48-82BD-0D79FE10572E}"/>
              </a:ext>
            </a:extLst>
          </p:cNvPr>
          <p:cNvSpPr>
            <a:spLocks noGrp="1"/>
          </p:cNvSpPr>
          <p:nvPr>
            <p:ph type="body" sz="quarter" idx="13"/>
          </p:nvPr>
        </p:nvSpPr>
        <p:spPr/>
        <p:txBody>
          <a:bodyPr/>
          <a:lstStyle/>
          <a:p>
            <a:r>
              <a:rPr lang="en-US"/>
              <a:t>Data unleashed: Charting a new direction for IP innovation</a:t>
            </a:r>
          </a:p>
        </p:txBody>
      </p:sp>
      <p:sp>
        <p:nvSpPr>
          <p:cNvPr id="6" name="Text Placeholder 3">
            <a:extLst>
              <a:ext uri="{FF2B5EF4-FFF2-40B4-BE49-F238E27FC236}">
                <a16:creationId xmlns:a16="http://schemas.microsoft.com/office/drawing/2014/main" id="{2CD783ED-2378-4904-9FA3-ED54A56AEBA0}"/>
              </a:ext>
            </a:extLst>
          </p:cNvPr>
          <p:cNvSpPr txBox="1">
            <a:spLocks/>
          </p:cNvSpPr>
          <p:nvPr/>
        </p:nvSpPr>
        <p:spPr>
          <a:xfrm>
            <a:off x="567539" y="5181887"/>
            <a:ext cx="4445332" cy="61780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600"/>
              </a:spcAft>
              <a:buClr>
                <a:schemeClr val="accent1"/>
              </a:buClr>
              <a:buFont typeface="Arial" panose="020B0604020202020204" pitchFamily="34" charset="0"/>
              <a:buNone/>
              <a:defRPr sz="1800" kern="1200">
                <a:solidFill>
                  <a:schemeClr val="tx1"/>
                </a:solidFill>
                <a:latin typeface="+mn-lt"/>
                <a:ea typeface="+mn-ea"/>
                <a:cs typeface="+mn-cs"/>
              </a:defRPr>
            </a:lvl1pPr>
            <a:lvl2pPr marL="457189" indent="0" algn="l" defTabSz="914377" rtl="0" eaLnBrk="1" latinLnBrk="0" hangingPunct="1">
              <a:lnSpc>
                <a:spcPct val="100000"/>
              </a:lnSpc>
              <a:spcBef>
                <a:spcPts val="500"/>
              </a:spcBef>
              <a:spcAft>
                <a:spcPts val="600"/>
              </a:spcAft>
              <a:buClr>
                <a:schemeClr val="accent1"/>
              </a:buClr>
              <a:buFont typeface=".AppleSystemUIFont"/>
              <a:buNone/>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Sean Poulley, Senior Vice President at Clarivate Rob Davey,  Vice President Strategy at Clarivate</a:t>
            </a:r>
          </a:p>
          <a:p>
            <a:endParaRPr lang="en-US"/>
          </a:p>
        </p:txBody>
      </p:sp>
      <p:sp>
        <p:nvSpPr>
          <p:cNvPr id="7" name="Text Placeholder 4">
            <a:extLst>
              <a:ext uri="{FF2B5EF4-FFF2-40B4-BE49-F238E27FC236}">
                <a16:creationId xmlns:a16="http://schemas.microsoft.com/office/drawing/2014/main" id="{7E249DA1-9409-41F9-81E9-70D3BB344864}"/>
              </a:ext>
            </a:extLst>
          </p:cNvPr>
          <p:cNvSpPr txBox="1">
            <a:spLocks/>
          </p:cNvSpPr>
          <p:nvPr/>
        </p:nvSpPr>
        <p:spPr>
          <a:xfrm>
            <a:off x="577699" y="5846483"/>
            <a:ext cx="3632200" cy="35827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600"/>
              </a:spcAft>
              <a:buClr>
                <a:schemeClr val="accent1"/>
              </a:buClr>
              <a:buFont typeface="Arial" panose="020B0604020202020204" pitchFamily="34" charset="0"/>
              <a:buNone/>
              <a:defRPr sz="1800" kern="1200">
                <a:solidFill>
                  <a:schemeClr val="tx1"/>
                </a:solidFill>
                <a:latin typeface="+mn-lt"/>
                <a:ea typeface="+mn-ea"/>
                <a:cs typeface="+mn-cs"/>
              </a:defRPr>
            </a:lvl1pPr>
            <a:lvl2pPr marL="457189" indent="0" algn="l" defTabSz="914377" rtl="0" eaLnBrk="1" latinLnBrk="0" hangingPunct="1">
              <a:lnSpc>
                <a:spcPct val="100000"/>
              </a:lnSpc>
              <a:spcBef>
                <a:spcPts val="500"/>
              </a:spcBef>
              <a:spcAft>
                <a:spcPts val="600"/>
              </a:spcAft>
              <a:buClr>
                <a:schemeClr val="accent1"/>
              </a:buClr>
              <a:buFont typeface=".AppleSystemUIFont"/>
              <a:buNone/>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January 28, 2021</a:t>
            </a:r>
          </a:p>
        </p:txBody>
      </p:sp>
    </p:spTree>
    <p:extLst>
      <p:ext uri="{BB962C8B-B14F-4D97-AF65-F5344CB8AC3E}">
        <p14:creationId xmlns:p14="http://schemas.microsoft.com/office/powerpoint/2010/main" val="333387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28A232C-3AA3-384B-8C6E-21119A766260}"/>
              </a:ext>
            </a:extLst>
          </p:cNvPr>
          <p:cNvSpPr/>
          <p:nvPr/>
        </p:nvSpPr>
        <p:spPr>
          <a:xfrm>
            <a:off x="3275606" y="1812926"/>
            <a:ext cx="2560320"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0FB4475-BC0F-084E-B8DC-6892B905B4EE}"/>
              </a:ext>
            </a:extLst>
          </p:cNvPr>
          <p:cNvSpPr/>
          <p:nvPr/>
        </p:nvSpPr>
        <p:spPr>
          <a:xfrm>
            <a:off x="5993754" y="1812926"/>
            <a:ext cx="2560320"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FE4F80C-5054-9E4A-ADF8-166B83ECD581}"/>
              </a:ext>
            </a:extLst>
          </p:cNvPr>
          <p:cNvSpPr/>
          <p:nvPr/>
        </p:nvSpPr>
        <p:spPr>
          <a:xfrm>
            <a:off x="8724428" y="1812926"/>
            <a:ext cx="2560320"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8F61AFB-0182-7D42-AA9C-DC3B1A369251}"/>
              </a:ext>
            </a:extLst>
          </p:cNvPr>
          <p:cNvSpPr>
            <a:spLocks noGrp="1"/>
          </p:cNvSpPr>
          <p:nvPr>
            <p:ph type="sldNum" sz="quarter" idx="4"/>
          </p:nvPr>
        </p:nvSpPr>
        <p:spPr/>
        <p:txBody>
          <a:bodyPr/>
          <a:lstStyle/>
          <a:p>
            <a:fld id="{ACE40072-2050-E24D-B430-547640EDA0F9}" type="slidenum">
              <a:rPr lang="en-GB" smtClean="0"/>
              <a:pPr/>
              <a:t>10</a:t>
            </a:fld>
            <a:endParaRPr lang="en-GB"/>
          </a:p>
        </p:txBody>
      </p:sp>
      <p:sp>
        <p:nvSpPr>
          <p:cNvPr id="4" name="Title 3">
            <a:extLst>
              <a:ext uri="{FF2B5EF4-FFF2-40B4-BE49-F238E27FC236}">
                <a16:creationId xmlns:a16="http://schemas.microsoft.com/office/drawing/2014/main" id="{81C24164-6DDF-1449-A265-4005D3380768}"/>
              </a:ext>
            </a:extLst>
          </p:cNvPr>
          <p:cNvSpPr>
            <a:spLocks noGrp="1"/>
          </p:cNvSpPr>
          <p:nvPr>
            <p:ph type="title"/>
          </p:nvPr>
        </p:nvSpPr>
        <p:spPr>
          <a:xfrm>
            <a:off x="569985" y="816951"/>
            <a:ext cx="11214027" cy="395878"/>
          </a:xfrm>
        </p:spPr>
        <p:txBody>
          <a:bodyPr/>
          <a:lstStyle/>
          <a:p>
            <a:r>
              <a:rPr lang="en-US" sz="3200"/>
              <a:t>Modern IP: Data science meets multi-layered technology</a:t>
            </a:r>
            <a:endParaRPr lang="en-US"/>
          </a:p>
        </p:txBody>
      </p:sp>
      <p:sp>
        <p:nvSpPr>
          <p:cNvPr id="22" name="Rectangle 21">
            <a:extLst>
              <a:ext uri="{FF2B5EF4-FFF2-40B4-BE49-F238E27FC236}">
                <a16:creationId xmlns:a16="http://schemas.microsoft.com/office/drawing/2014/main" id="{BD06708B-B34D-464D-8B32-38B0C86755C9}"/>
              </a:ext>
            </a:extLst>
          </p:cNvPr>
          <p:cNvSpPr/>
          <p:nvPr/>
        </p:nvSpPr>
        <p:spPr>
          <a:xfrm>
            <a:off x="569984" y="4539905"/>
            <a:ext cx="10714764" cy="70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Modern security technology and protocols</a:t>
            </a:r>
          </a:p>
        </p:txBody>
      </p:sp>
      <p:sp>
        <p:nvSpPr>
          <p:cNvPr id="23" name="Triangle 22">
            <a:extLst>
              <a:ext uri="{FF2B5EF4-FFF2-40B4-BE49-F238E27FC236}">
                <a16:creationId xmlns:a16="http://schemas.microsoft.com/office/drawing/2014/main" id="{69B90449-A881-EB49-A793-9BA0FB512E5D}"/>
              </a:ext>
            </a:extLst>
          </p:cNvPr>
          <p:cNvSpPr/>
          <p:nvPr/>
        </p:nvSpPr>
        <p:spPr>
          <a:xfrm rot="16200000">
            <a:off x="154236" y="4832451"/>
            <a:ext cx="708296" cy="123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DC0DBE47-5E43-1C49-95AA-9DD180A9C87B}"/>
              </a:ext>
            </a:extLst>
          </p:cNvPr>
          <p:cNvSpPr/>
          <p:nvPr/>
        </p:nvSpPr>
        <p:spPr>
          <a:xfrm rot="5400000">
            <a:off x="10985887" y="4832451"/>
            <a:ext cx="708296" cy="123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67C1FF7-BD8C-4D45-8113-EC75665A1CFA}"/>
              </a:ext>
            </a:extLst>
          </p:cNvPr>
          <p:cNvSpPr/>
          <p:nvPr/>
        </p:nvSpPr>
        <p:spPr>
          <a:xfrm>
            <a:off x="569984" y="1812926"/>
            <a:ext cx="2560320"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6">
            <a:extLst>
              <a:ext uri="{FF2B5EF4-FFF2-40B4-BE49-F238E27FC236}">
                <a16:creationId xmlns:a16="http://schemas.microsoft.com/office/drawing/2014/main" id="{463E5552-3CAE-CD46-91EA-676C845FD982}"/>
              </a:ext>
            </a:extLst>
          </p:cNvPr>
          <p:cNvSpPr txBox="1">
            <a:spLocks/>
          </p:cNvSpPr>
          <p:nvPr/>
        </p:nvSpPr>
        <p:spPr>
          <a:xfrm>
            <a:off x="851401" y="3117445"/>
            <a:ext cx="2115119" cy="944451"/>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000" b="1"/>
              <a:t>Data cleansing </a:t>
            </a:r>
            <a:br>
              <a:rPr lang="en-US" sz="2000" b="1"/>
            </a:br>
            <a:r>
              <a:rPr lang="en-US" sz="2000" b="1"/>
              <a:t>and normalization</a:t>
            </a:r>
          </a:p>
        </p:txBody>
      </p:sp>
      <p:pic>
        <p:nvPicPr>
          <p:cNvPr id="6" name="Graphic 5">
            <a:extLst>
              <a:ext uri="{FF2B5EF4-FFF2-40B4-BE49-F238E27FC236}">
                <a16:creationId xmlns:a16="http://schemas.microsoft.com/office/drawing/2014/main" id="{0CD005BD-B485-5646-A97E-BA8064754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402" y="2098319"/>
            <a:ext cx="631768" cy="731520"/>
          </a:xfrm>
          <a:prstGeom prst="rect">
            <a:avLst/>
          </a:prstGeom>
        </p:spPr>
      </p:pic>
      <p:sp>
        <p:nvSpPr>
          <p:cNvPr id="30" name="Text Placeholder 16">
            <a:extLst>
              <a:ext uri="{FF2B5EF4-FFF2-40B4-BE49-F238E27FC236}">
                <a16:creationId xmlns:a16="http://schemas.microsoft.com/office/drawing/2014/main" id="{4D2D3263-3AF5-6F47-A986-81E2E5C660A4}"/>
              </a:ext>
            </a:extLst>
          </p:cNvPr>
          <p:cNvSpPr txBox="1">
            <a:spLocks/>
          </p:cNvSpPr>
          <p:nvPr/>
        </p:nvSpPr>
        <p:spPr>
          <a:xfrm>
            <a:off x="3582015" y="3121739"/>
            <a:ext cx="1447186" cy="624721"/>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000" b="1"/>
              <a:t>Big data analytics</a:t>
            </a:r>
          </a:p>
        </p:txBody>
      </p:sp>
      <p:pic>
        <p:nvPicPr>
          <p:cNvPr id="9" name="Graphic 8">
            <a:extLst>
              <a:ext uri="{FF2B5EF4-FFF2-40B4-BE49-F238E27FC236}">
                <a16:creationId xmlns:a16="http://schemas.microsoft.com/office/drawing/2014/main" id="{964CAD4E-B131-D94F-9800-F5B984F6B3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82015" y="2094233"/>
            <a:ext cx="868680" cy="731520"/>
          </a:xfrm>
          <a:prstGeom prst="rect">
            <a:avLst/>
          </a:prstGeom>
        </p:spPr>
      </p:pic>
      <p:sp>
        <p:nvSpPr>
          <p:cNvPr id="34" name="Text Placeholder 16">
            <a:extLst>
              <a:ext uri="{FF2B5EF4-FFF2-40B4-BE49-F238E27FC236}">
                <a16:creationId xmlns:a16="http://schemas.microsoft.com/office/drawing/2014/main" id="{1D4B9A49-D64B-AC4C-B8BF-FD4EBBC7C5B6}"/>
              </a:ext>
            </a:extLst>
          </p:cNvPr>
          <p:cNvSpPr txBox="1">
            <a:spLocks/>
          </p:cNvSpPr>
          <p:nvPr/>
        </p:nvSpPr>
        <p:spPr>
          <a:xfrm>
            <a:off x="6301601" y="3130367"/>
            <a:ext cx="1897147" cy="800393"/>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000" b="1"/>
              <a:t>Modern NLP </a:t>
            </a:r>
            <a:br>
              <a:rPr lang="en-US" sz="2000" b="1"/>
            </a:br>
            <a:r>
              <a:rPr lang="en-US" sz="2000" b="1"/>
              <a:t>and visualization</a:t>
            </a:r>
          </a:p>
        </p:txBody>
      </p:sp>
      <p:pic>
        <p:nvPicPr>
          <p:cNvPr id="14" name="Graphic 13">
            <a:extLst>
              <a:ext uri="{FF2B5EF4-FFF2-40B4-BE49-F238E27FC236}">
                <a16:creationId xmlns:a16="http://schemas.microsoft.com/office/drawing/2014/main" id="{21A3CF2A-2C5D-C147-BF17-9CBDBB80CE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01602" y="2090444"/>
            <a:ext cx="1097280" cy="731520"/>
          </a:xfrm>
          <a:prstGeom prst="rect">
            <a:avLst/>
          </a:prstGeom>
        </p:spPr>
      </p:pic>
      <p:sp>
        <p:nvSpPr>
          <p:cNvPr id="38" name="Text Placeholder 16">
            <a:extLst>
              <a:ext uri="{FF2B5EF4-FFF2-40B4-BE49-F238E27FC236}">
                <a16:creationId xmlns:a16="http://schemas.microsoft.com/office/drawing/2014/main" id="{9A29EB35-B876-D94F-8A23-5EF4EABD6ED5}"/>
              </a:ext>
            </a:extLst>
          </p:cNvPr>
          <p:cNvSpPr txBox="1">
            <a:spLocks/>
          </p:cNvSpPr>
          <p:nvPr/>
        </p:nvSpPr>
        <p:spPr>
          <a:xfrm>
            <a:off x="9040617" y="3130664"/>
            <a:ext cx="1919150" cy="415209"/>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000" b="1"/>
              <a:t>Cloud computing</a:t>
            </a:r>
          </a:p>
        </p:txBody>
      </p:sp>
      <p:pic>
        <p:nvPicPr>
          <p:cNvPr id="18" name="Graphic 17">
            <a:extLst>
              <a:ext uri="{FF2B5EF4-FFF2-40B4-BE49-F238E27FC236}">
                <a16:creationId xmlns:a16="http://schemas.microsoft.com/office/drawing/2014/main" id="{A90E483A-F56C-2C4C-AFDF-D64997F06A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40617" y="2095488"/>
            <a:ext cx="731520" cy="731520"/>
          </a:xfrm>
          <a:prstGeom prst="rect">
            <a:avLst/>
          </a:prstGeom>
        </p:spPr>
      </p:pic>
    </p:spTree>
    <p:extLst>
      <p:ext uri="{BB962C8B-B14F-4D97-AF65-F5344CB8AC3E}">
        <p14:creationId xmlns:p14="http://schemas.microsoft.com/office/powerpoint/2010/main" val="161007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ferris wheel&#10;&#10;Description automatically generated with medium confidence">
            <a:extLst>
              <a:ext uri="{FF2B5EF4-FFF2-40B4-BE49-F238E27FC236}">
                <a16:creationId xmlns:a16="http://schemas.microsoft.com/office/drawing/2014/main" id="{1FC74B33-FADE-E94B-80F3-CC61A00FABB9}"/>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9D4BBBE4-6F20-CB47-B9F6-3CADFD8EEBB3}"/>
              </a:ext>
            </a:extLst>
          </p:cNvPr>
          <p:cNvSpPr>
            <a:spLocks noGrp="1"/>
          </p:cNvSpPr>
          <p:nvPr>
            <p:ph type="sldNum" sz="quarter" idx="4"/>
          </p:nvPr>
        </p:nvSpPr>
        <p:spPr/>
        <p:txBody>
          <a:bodyPr/>
          <a:lstStyle/>
          <a:p>
            <a:fld id="{ACE40072-2050-E24D-B430-547640EDA0F9}" type="slidenum">
              <a:rPr lang="en-GB" smtClean="0"/>
              <a:pPr/>
              <a:t>11</a:t>
            </a:fld>
            <a:endParaRPr lang="en-GB"/>
          </a:p>
        </p:txBody>
      </p:sp>
      <p:sp>
        <p:nvSpPr>
          <p:cNvPr id="23" name="Text Placeholder 4">
            <a:extLst>
              <a:ext uri="{FF2B5EF4-FFF2-40B4-BE49-F238E27FC236}">
                <a16:creationId xmlns:a16="http://schemas.microsoft.com/office/drawing/2014/main" id="{2DADF862-D7F0-E64C-A8CD-1B1CE4B2671C}"/>
              </a:ext>
            </a:extLst>
          </p:cNvPr>
          <p:cNvSpPr txBox="1">
            <a:spLocks/>
          </p:cNvSpPr>
          <p:nvPr/>
        </p:nvSpPr>
        <p:spPr>
          <a:xfrm>
            <a:off x="569985" y="842035"/>
            <a:ext cx="7706110" cy="493979"/>
          </a:xfrm>
          <a:prstGeom prst="rect">
            <a:avLst/>
          </a:prstGeom>
        </p:spPr>
        <p:txBody>
          <a:bodyPr lIns="0" tIns="0" rIns="0" bIns="0"/>
          <a:lstStyle>
            <a:lvl1pPr marL="360000" indent="-360000" algn="l" defTabSz="914377" rtl="0" eaLnBrk="1" latinLnBrk="0" hangingPunct="1">
              <a:lnSpc>
                <a:spcPct val="90000"/>
              </a:lnSpc>
              <a:spcBef>
                <a:spcPts val="0"/>
              </a:spcBef>
              <a:spcAft>
                <a:spcPts val="600"/>
              </a:spcAft>
              <a:buClr>
                <a:schemeClr val="tx1"/>
              </a:buClr>
              <a:buFont typeface="Arial" panose="020B0604020202020204" pitchFamily="34" charset="0"/>
              <a:buChar char="•"/>
              <a:defRPr sz="4600" kern="1200">
                <a:solidFill>
                  <a:schemeClr val="tx1"/>
                </a:solidFill>
                <a:latin typeface="+mn-lt"/>
                <a:ea typeface="+mn-ea"/>
                <a:cs typeface="+mn-cs"/>
              </a:defRPr>
            </a:lvl1pPr>
            <a:lvl2pPr marL="792000" indent="-504000" algn="l" defTabSz="914377" rtl="0" eaLnBrk="1" latinLnBrk="0" hangingPunct="1">
              <a:lnSpc>
                <a:spcPct val="90000"/>
              </a:lnSpc>
              <a:spcBef>
                <a:spcPts val="500"/>
              </a:spcBef>
              <a:spcAft>
                <a:spcPts val="600"/>
              </a:spcAft>
              <a:buClr>
                <a:schemeClr val="tx1"/>
              </a:buClr>
              <a:buFont typeface=".AppleSystemUIFont"/>
              <a:buChar char="–"/>
              <a:defRPr sz="4600" kern="1200">
                <a:solidFill>
                  <a:schemeClr val="tx1"/>
                </a:solidFill>
                <a:latin typeface="+mn-lt"/>
                <a:ea typeface="+mn-ea"/>
                <a:cs typeface="+mn-cs"/>
              </a:defRPr>
            </a:lvl2pPr>
            <a:lvl3pPr marL="1008000" indent="-504000" algn="l" defTabSz="914377" rtl="0" eaLnBrk="1" latinLnBrk="0" hangingPunct="1">
              <a:lnSpc>
                <a:spcPct val="90000"/>
              </a:lnSpc>
              <a:spcBef>
                <a:spcPts val="500"/>
              </a:spcBef>
              <a:spcAft>
                <a:spcPts val="600"/>
              </a:spcAft>
              <a:buClr>
                <a:schemeClr val="tx1"/>
              </a:buClr>
              <a:buFont typeface=".AppleSystemUIFont"/>
              <a:buChar char="–"/>
              <a:defRPr sz="3000" kern="1200">
                <a:solidFill>
                  <a:schemeClr val="tx1"/>
                </a:solidFill>
                <a:latin typeface="+mn-lt"/>
                <a:ea typeface="+mn-ea"/>
                <a:cs typeface="+mn-cs"/>
              </a:defRPr>
            </a:lvl3pPr>
            <a:lvl4pPr marL="1224000" indent="-504000" algn="l" defTabSz="914377" rtl="0" eaLnBrk="1" latinLnBrk="0" hangingPunct="1">
              <a:lnSpc>
                <a:spcPct val="90000"/>
              </a:lnSpc>
              <a:spcBef>
                <a:spcPts val="500"/>
              </a:spcBef>
              <a:spcAft>
                <a:spcPts val="600"/>
              </a:spcAft>
              <a:buClr>
                <a:schemeClr val="tx1"/>
              </a:buClr>
              <a:buFont typeface=".AppleSystemUIFont"/>
              <a:buChar char="–"/>
              <a:defRPr sz="3000" kern="1200">
                <a:solidFill>
                  <a:schemeClr val="tx1"/>
                </a:solidFill>
                <a:latin typeface="+mn-lt"/>
                <a:ea typeface="+mn-ea"/>
                <a:cs typeface="+mn-cs"/>
              </a:defRPr>
            </a:lvl4pPr>
            <a:lvl5pPr marL="1440000" indent="-504000" algn="l" defTabSz="914377" rtl="0" eaLnBrk="1" latinLnBrk="0" hangingPunct="1">
              <a:lnSpc>
                <a:spcPct val="90000"/>
              </a:lnSpc>
              <a:spcBef>
                <a:spcPts val="500"/>
              </a:spcBef>
              <a:spcAft>
                <a:spcPts val="600"/>
              </a:spcAft>
              <a:buClr>
                <a:schemeClr val="tx1"/>
              </a:buClr>
              <a:buFont typeface=".AppleSystemUIFont"/>
              <a:buChar char="–"/>
              <a:defRPr sz="24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3200" b="1" dirty="0"/>
              <a:t>A new paradigm with significant benefits</a:t>
            </a:r>
          </a:p>
        </p:txBody>
      </p:sp>
      <p:sp>
        <p:nvSpPr>
          <p:cNvPr id="9" name="Text Placeholder 10">
            <a:extLst>
              <a:ext uri="{FF2B5EF4-FFF2-40B4-BE49-F238E27FC236}">
                <a16:creationId xmlns:a16="http://schemas.microsoft.com/office/drawing/2014/main" id="{BBFDF7D3-944A-E94B-ADCA-905C5D52EC6B}"/>
              </a:ext>
            </a:extLst>
          </p:cNvPr>
          <p:cNvSpPr txBox="1">
            <a:spLocks/>
          </p:cNvSpPr>
          <p:nvPr/>
        </p:nvSpPr>
        <p:spPr>
          <a:xfrm>
            <a:off x="534372" y="2340988"/>
            <a:ext cx="4999630" cy="974506"/>
          </a:xfrm>
          <a:prstGeom prst="rect">
            <a:avLst/>
          </a:prstGeom>
        </p:spPr>
        <p:txBody>
          <a:bodyPr lIns="0" tIns="0" rIns="0" bIns="0">
            <a:noAutofit/>
          </a:bodyPr>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2"/>
                </a:solidFill>
              </a:rPr>
              <a:t>Supercharge decision-making with AI-powered applications across IP datasets.</a:t>
            </a:r>
          </a:p>
        </p:txBody>
      </p:sp>
      <p:sp>
        <p:nvSpPr>
          <p:cNvPr id="10" name="Text Placeholder 12">
            <a:extLst>
              <a:ext uri="{FF2B5EF4-FFF2-40B4-BE49-F238E27FC236}">
                <a16:creationId xmlns:a16="http://schemas.microsoft.com/office/drawing/2014/main" id="{A20B2F4E-BA17-8841-BCA5-888C70EEE703}"/>
              </a:ext>
            </a:extLst>
          </p:cNvPr>
          <p:cNvSpPr txBox="1">
            <a:spLocks/>
          </p:cNvSpPr>
          <p:nvPr/>
        </p:nvSpPr>
        <p:spPr>
          <a:xfrm>
            <a:off x="541720" y="3677002"/>
            <a:ext cx="4076000" cy="757838"/>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solidFill>
                  <a:schemeClr val="bg2"/>
                </a:solidFill>
              </a:rPr>
              <a:t>Transform efficiency by digitizing and integrating the entire IP workflow.</a:t>
            </a:r>
          </a:p>
        </p:txBody>
      </p:sp>
      <p:sp>
        <p:nvSpPr>
          <p:cNvPr id="11" name="Text Placeholder 14">
            <a:extLst>
              <a:ext uri="{FF2B5EF4-FFF2-40B4-BE49-F238E27FC236}">
                <a16:creationId xmlns:a16="http://schemas.microsoft.com/office/drawing/2014/main" id="{10D99F1B-3D75-F44D-9532-3AD357D9AD54}"/>
              </a:ext>
            </a:extLst>
          </p:cNvPr>
          <p:cNvSpPr txBox="1">
            <a:spLocks/>
          </p:cNvSpPr>
          <p:nvPr/>
        </p:nvSpPr>
        <p:spPr>
          <a:xfrm>
            <a:off x="542043" y="4978001"/>
            <a:ext cx="4258558" cy="1037964"/>
          </a:xfrm>
          <a:prstGeom prst="rect">
            <a:avLst/>
          </a:prstGeom>
        </p:spPr>
        <p:txBody>
          <a:bodyPr lIns="0" tIns="0" rIns="0" bIns="0">
            <a:noAutofit/>
          </a:bodyPr>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solidFill>
                  <a:schemeClr val="bg2"/>
                </a:solidFill>
              </a:rPr>
              <a:t>Remove barriers to high-value data with direct access.</a:t>
            </a:r>
          </a:p>
        </p:txBody>
      </p:sp>
      <p:sp>
        <p:nvSpPr>
          <p:cNvPr id="12" name="Text Placeholder 16">
            <a:extLst>
              <a:ext uri="{FF2B5EF4-FFF2-40B4-BE49-F238E27FC236}">
                <a16:creationId xmlns:a16="http://schemas.microsoft.com/office/drawing/2014/main" id="{756A42D3-08B5-0E41-95B6-F70C8E5ADAB7}"/>
              </a:ext>
            </a:extLst>
          </p:cNvPr>
          <p:cNvSpPr txBox="1">
            <a:spLocks/>
          </p:cNvSpPr>
          <p:nvPr/>
        </p:nvSpPr>
        <p:spPr>
          <a:xfrm>
            <a:off x="541720" y="1952007"/>
            <a:ext cx="2962313" cy="296025"/>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Enhanced insights </a:t>
            </a:r>
          </a:p>
        </p:txBody>
      </p:sp>
      <p:sp>
        <p:nvSpPr>
          <p:cNvPr id="13" name="Text Placeholder 17">
            <a:extLst>
              <a:ext uri="{FF2B5EF4-FFF2-40B4-BE49-F238E27FC236}">
                <a16:creationId xmlns:a16="http://schemas.microsoft.com/office/drawing/2014/main" id="{FB0D2733-F623-154A-888C-C1C7DCA17F69}"/>
              </a:ext>
            </a:extLst>
          </p:cNvPr>
          <p:cNvSpPr txBox="1">
            <a:spLocks/>
          </p:cNvSpPr>
          <p:nvPr/>
        </p:nvSpPr>
        <p:spPr>
          <a:xfrm>
            <a:off x="545394" y="3288021"/>
            <a:ext cx="2838651" cy="296025"/>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Integrated workflow</a:t>
            </a:r>
          </a:p>
        </p:txBody>
      </p:sp>
      <p:sp>
        <p:nvSpPr>
          <p:cNvPr id="14" name="Text Placeholder 18">
            <a:extLst>
              <a:ext uri="{FF2B5EF4-FFF2-40B4-BE49-F238E27FC236}">
                <a16:creationId xmlns:a16="http://schemas.microsoft.com/office/drawing/2014/main" id="{C55BB684-0ED7-A544-8A0D-2B2B8A085475}"/>
              </a:ext>
            </a:extLst>
          </p:cNvPr>
          <p:cNvSpPr txBox="1">
            <a:spLocks/>
          </p:cNvSpPr>
          <p:nvPr/>
        </p:nvSpPr>
        <p:spPr>
          <a:xfrm>
            <a:off x="542042" y="4589020"/>
            <a:ext cx="3187861" cy="296025"/>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Ubiquitous data access</a:t>
            </a:r>
          </a:p>
        </p:txBody>
      </p:sp>
    </p:spTree>
    <p:extLst>
      <p:ext uri="{BB962C8B-B14F-4D97-AF65-F5344CB8AC3E}">
        <p14:creationId xmlns:p14="http://schemas.microsoft.com/office/powerpoint/2010/main" val="8767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3E17C656-CF0B-1F4F-A51A-7BB13A4F2D8C}"/>
              </a:ext>
            </a:extLst>
          </p:cNvPr>
          <p:cNvSpPr/>
          <p:nvPr/>
        </p:nvSpPr>
        <p:spPr>
          <a:xfrm>
            <a:off x="9083676" y="1812925"/>
            <a:ext cx="3108324" cy="5045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0E0AC2E-CE4B-384F-8C8D-82C104E98551}"/>
              </a:ext>
            </a:extLst>
          </p:cNvPr>
          <p:cNvSpPr>
            <a:spLocks noGrp="1"/>
          </p:cNvSpPr>
          <p:nvPr>
            <p:ph type="title"/>
          </p:nvPr>
        </p:nvSpPr>
        <p:spPr/>
        <p:txBody>
          <a:bodyPr/>
          <a:lstStyle/>
          <a:p>
            <a:r>
              <a:rPr lang="en-US" sz="3200" dirty="0"/>
              <a:t>Tomorrow: IP intelligence-as-a-service</a:t>
            </a:r>
          </a:p>
        </p:txBody>
      </p:sp>
      <p:sp>
        <p:nvSpPr>
          <p:cNvPr id="29" name="Rectangle 28">
            <a:extLst>
              <a:ext uri="{FF2B5EF4-FFF2-40B4-BE49-F238E27FC236}">
                <a16:creationId xmlns:a16="http://schemas.microsoft.com/office/drawing/2014/main" id="{61CDDB8A-6445-074C-978D-8BF7BC461062}"/>
              </a:ext>
            </a:extLst>
          </p:cNvPr>
          <p:cNvSpPr/>
          <p:nvPr/>
        </p:nvSpPr>
        <p:spPr>
          <a:xfrm>
            <a:off x="932381" y="2584449"/>
            <a:ext cx="1587360" cy="39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Applications</a:t>
            </a:r>
          </a:p>
        </p:txBody>
      </p:sp>
      <p:pic>
        <p:nvPicPr>
          <p:cNvPr id="30" name="Picture 29">
            <a:extLst>
              <a:ext uri="{FF2B5EF4-FFF2-40B4-BE49-F238E27FC236}">
                <a16:creationId xmlns:a16="http://schemas.microsoft.com/office/drawing/2014/main" id="{18B13448-D4C5-C04C-AC52-DC7BE2D184F0}"/>
              </a:ext>
            </a:extLst>
          </p:cNvPr>
          <p:cNvPicPr>
            <a:picLocks noChangeAspect="1"/>
          </p:cNvPicPr>
          <p:nvPr/>
        </p:nvPicPr>
        <p:blipFill>
          <a:blip r:embed="rId3"/>
          <a:stretch>
            <a:fillRect/>
          </a:stretch>
        </p:blipFill>
        <p:spPr>
          <a:xfrm>
            <a:off x="1460585" y="2035871"/>
            <a:ext cx="414337" cy="457200"/>
          </a:xfrm>
          <a:prstGeom prst="rect">
            <a:avLst/>
          </a:prstGeom>
        </p:spPr>
      </p:pic>
      <p:sp>
        <p:nvSpPr>
          <p:cNvPr id="32" name="Rectangle 31">
            <a:extLst>
              <a:ext uri="{FF2B5EF4-FFF2-40B4-BE49-F238E27FC236}">
                <a16:creationId xmlns:a16="http://schemas.microsoft.com/office/drawing/2014/main" id="{A9940B17-80B6-D241-B57E-4B2C613CF667}"/>
              </a:ext>
            </a:extLst>
          </p:cNvPr>
          <p:cNvSpPr/>
          <p:nvPr/>
        </p:nvSpPr>
        <p:spPr>
          <a:xfrm>
            <a:off x="3970936" y="2584448"/>
            <a:ext cx="1245230" cy="39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Analytics</a:t>
            </a:r>
          </a:p>
        </p:txBody>
      </p:sp>
      <p:pic>
        <p:nvPicPr>
          <p:cNvPr id="33" name="Picture 32">
            <a:extLst>
              <a:ext uri="{FF2B5EF4-FFF2-40B4-BE49-F238E27FC236}">
                <a16:creationId xmlns:a16="http://schemas.microsoft.com/office/drawing/2014/main" id="{7229BDD8-71DE-2F44-83F8-198FF9AA1914}"/>
              </a:ext>
            </a:extLst>
          </p:cNvPr>
          <p:cNvPicPr>
            <a:picLocks noChangeAspect="1"/>
          </p:cNvPicPr>
          <p:nvPr/>
        </p:nvPicPr>
        <p:blipFill>
          <a:blip r:embed="rId4"/>
          <a:stretch>
            <a:fillRect/>
          </a:stretch>
        </p:blipFill>
        <p:spPr>
          <a:xfrm>
            <a:off x="4312918" y="2031372"/>
            <a:ext cx="400050" cy="457200"/>
          </a:xfrm>
          <a:prstGeom prst="rect">
            <a:avLst/>
          </a:prstGeom>
        </p:spPr>
      </p:pic>
      <p:sp>
        <p:nvSpPr>
          <p:cNvPr id="35" name="Rectangle 34">
            <a:extLst>
              <a:ext uri="{FF2B5EF4-FFF2-40B4-BE49-F238E27FC236}">
                <a16:creationId xmlns:a16="http://schemas.microsoft.com/office/drawing/2014/main" id="{A38EDF89-FACF-164A-8D16-2C8F3B2A39A2}"/>
              </a:ext>
            </a:extLst>
          </p:cNvPr>
          <p:cNvSpPr/>
          <p:nvPr/>
        </p:nvSpPr>
        <p:spPr>
          <a:xfrm>
            <a:off x="6477717" y="2583869"/>
            <a:ext cx="1920240" cy="39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Micro Services</a:t>
            </a:r>
          </a:p>
        </p:txBody>
      </p:sp>
      <p:pic>
        <p:nvPicPr>
          <p:cNvPr id="36" name="Picture 35">
            <a:extLst>
              <a:ext uri="{FF2B5EF4-FFF2-40B4-BE49-F238E27FC236}">
                <a16:creationId xmlns:a16="http://schemas.microsoft.com/office/drawing/2014/main" id="{47916BD3-9CC7-2946-A4ED-BF660E0408D7}"/>
              </a:ext>
            </a:extLst>
          </p:cNvPr>
          <p:cNvPicPr>
            <a:picLocks noChangeAspect="1"/>
          </p:cNvPicPr>
          <p:nvPr/>
        </p:nvPicPr>
        <p:blipFill>
          <a:blip r:embed="rId5"/>
          <a:stretch>
            <a:fillRect/>
          </a:stretch>
        </p:blipFill>
        <p:spPr>
          <a:xfrm>
            <a:off x="7168249" y="2025073"/>
            <a:ext cx="563463" cy="457200"/>
          </a:xfrm>
          <a:prstGeom prst="rect">
            <a:avLst/>
          </a:prstGeom>
        </p:spPr>
      </p:pic>
      <p:sp>
        <p:nvSpPr>
          <p:cNvPr id="37" name="Rectangle 36">
            <a:extLst>
              <a:ext uri="{FF2B5EF4-FFF2-40B4-BE49-F238E27FC236}">
                <a16:creationId xmlns:a16="http://schemas.microsoft.com/office/drawing/2014/main" id="{AD297E80-4543-6643-8AEC-FB357B485AC0}"/>
              </a:ext>
            </a:extLst>
          </p:cNvPr>
          <p:cNvSpPr/>
          <p:nvPr/>
        </p:nvSpPr>
        <p:spPr>
          <a:xfrm>
            <a:off x="566699" y="3038438"/>
            <a:ext cx="8220685" cy="454993"/>
          </a:xfrm>
          <a:prstGeom prst="rect">
            <a:avLst/>
          </a:prstGeom>
          <a:pattFill prst="wdUpDiag">
            <a:fgClr>
              <a:schemeClr val="accent1"/>
            </a:fgClr>
            <a:bgClr>
              <a:srgbClr val="6E43CD"/>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a:ea typeface="+mn-ea"/>
                <a:cs typeface="+mn-cs"/>
              </a:rPr>
              <a:t>Integration Hub | Common Data Model</a:t>
            </a:r>
          </a:p>
        </p:txBody>
      </p:sp>
      <p:sp>
        <p:nvSpPr>
          <p:cNvPr id="38" name="Rectangle 37">
            <a:extLst>
              <a:ext uri="{FF2B5EF4-FFF2-40B4-BE49-F238E27FC236}">
                <a16:creationId xmlns:a16="http://schemas.microsoft.com/office/drawing/2014/main" id="{D997D3A1-BCE7-7440-867D-BD6964C40C0C}"/>
              </a:ext>
            </a:extLst>
          </p:cNvPr>
          <p:cNvSpPr/>
          <p:nvPr/>
        </p:nvSpPr>
        <p:spPr>
          <a:xfrm>
            <a:off x="5400731" y="3604489"/>
            <a:ext cx="1025525"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panose="020F0502020204030204"/>
                <a:ea typeface="+mn-ea"/>
                <a:cs typeface="+mn-cs"/>
              </a:rPr>
              <a:t>Trademark</a:t>
            </a:r>
          </a:p>
        </p:txBody>
      </p:sp>
      <p:sp>
        <p:nvSpPr>
          <p:cNvPr id="39" name="Rectangle 38">
            <a:extLst>
              <a:ext uri="{FF2B5EF4-FFF2-40B4-BE49-F238E27FC236}">
                <a16:creationId xmlns:a16="http://schemas.microsoft.com/office/drawing/2014/main" id="{3A73359E-32E9-7E40-B8CE-704A8384E5F6}"/>
              </a:ext>
            </a:extLst>
          </p:cNvPr>
          <p:cNvSpPr/>
          <p:nvPr/>
        </p:nvSpPr>
        <p:spPr>
          <a:xfrm>
            <a:off x="4298755" y="3609791"/>
            <a:ext cx="1025525"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Patent</a:t>
            </a:r>
          </a:p>
        </p:txBody>
      </p:sp>
      <p:sp>
        <p:nvSpPr>
          <p:cNvPr id="40" name="Rectangle 39">
            <a:extLst>
              <a:ext uri="{FF2B5EF4-FFF2-40B4-BE49-F238E27FC236}">
                <a16:creationId xmlns:a16="http://schemas.microsoft.com/office/drawing/2014/main" id="{F97AAD4F-DA45-5A4B-A099-3A4A6F3E67EC}"/>
              </a:ext>
            </a:extLst>
          </p:cNvPr>
          <p:cNvSpPr/>
          <p:nvPr/>
        </p:nvSpPr>
        <p:spPr>
          <a:xfrm>
            <a:off x="6589486" y="3604489"/>
            <a:ext cx="867916"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Case Law</a:t>
            </a:r>
          </a:p>
        </p:txBody>
      </p:sp>
      <p:sp>
        <p:nvSpPr>
          <p:cNvPr id="41" name="Rectangle 40">
            <a:extLst>
              <a:ext uri="{FF2B5EF4-FFF2-40B4-BE49-F238E27FC236}">
                <a16:creationId xmlns:a16="http://schemas.microsoft.com/office/drawing/2014/main" id="{7F728D00-35A4-8443-B89A-F989B0B78AB9}"/>
              </a:ext>
            </a:extLst>
          </p:cNvPr>
          <p:cNvSpPr/>
          <p:nvPr/>
        </p:nvSpPr>
        <p:spPr>
          <a:xfrm>
            <a:off x="7756499" y="3609791"/>
            <a:ext cx="817923"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panose="020F0502020204030204"/>
                <a:ea typeface="+mn-ea"/>
                <a:cs typeface="+mn-cs"/>
              </a:rPr>
              <a:t>Renewals</a:t>
            </a:r>
          </a:p>
        </p:txBody>
      </p:sp>
      <p:sp>
        <p:nvSpPr>
          <p:cNvPr id="42" name="Rectangle 41">
            <a:extLst>
              <a:ext uri="{FF2B5EF4-FFF2-40B4-BE49-F238E27FC236}">
                <a16:creationId xmlns:a16="http://schemas.microsoft.com/office/drawing/2014/main" id="{020F9749-15DF-294E-844A-F18F6CE9A47B}"/>
              </a:ext>
            </a:extLst>
          </p:cNvPr>
          <p:cNvSpPr/>
          <p:nvPr/>
        </p:nvSpPr>
        <p:spPr>
          <a:xfrm>
            <a:off x="3031301" y="3607243"/>
            <a:ext cx="816845"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panose="020F0502020204030204"/>
                <a:ea typeface="+mn-ea"/>
                <a:cs typeface="+mn-cs"/>
              </a:rPr>
              <a:t>Tech Lit.</a:t>
            </a:r>
          </a:p>
        </p:txBody>
      </p:sp>
      <p:sp>
        <p:nvSpPr>
          <p:cNvPr id="43" name="Rectangle 42">
            <a:extLst>
              <a:ext uri="{FF2B5EF4-FFF2-40B4-BE49-F238E27FC236}">
                <a16:creationId xmlns:a16="http://schemas.microsoft.com/office/drawing/2014/main" id="{08C49143-9FF4-8A48-AB19-B9A33553BE2F}"/>
              </a:ext>
            </a:extLst>
          </p:cNvPr>
          <p:cNvSpPr/>
          <p:nvPr/>
        </p:nvSpPr>
        <p:spPr>
          <a:xfrm>
            <a:off x="736488" y="3587253"/>
            <a:ext cx="957610"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IPMS/Cust</a:t>
            </a:r>
          </a:p>
        </p:txBody>
      </p:sp>
      <p:sp>
        <p:nvSpPr>
          <p:cNvPr id="44" name="Rectangle 43">
            <a:extLst>
              <a:ext uri="{FF2B5EF4-FFF2-40B4-BE49-F238E27FC236}">
                <a16:creationId xmlns:a16="http://schemas.microsoft.com/office/drawing/2014/main" id="{C0A71346-A11A-FC41-BDAB-8059EB86D7E2}"/>
              </a:ext>
            </a:extLst>
          </p:cNvPr>
          <p:cNvSpPr/>
          <p:nvPr/>
        </p:nvSpPr>
        <p:spPr>
          <a:xfrm>
            <a:off x="1806421" y="3596732"/>
            <a:ext cx="1025525"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a:rPr>
              <a:t>Country Law</a:t>
            </a:r>
            <a:endParaRPr kumimoji="0" lang="en-US" sz="1600" b="1"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5" name="Flowchart: Magnetic Disk 37">
            <a:extLst>
              <a:ext uri="{FF2B5EF4-FFF2-40B4-BE49-F238E27FC236}">
                <a16:creationId xmlns:a16="http://schemas.microsoft.com/office/drawing/2014/main" id="{A655F881-5C13-0044-A2CE-FA20DC3461F3}"/>
              </a:ext>
            </a:extLst>
          </p:cNvPr>
          <p:cNvSpPr/>
          <p:nvPr/>
        </p:nvSpPr>
        <p:spPr>
          <a:xfrm>
            <a:off x="3031301" y="3915772"/>
            <a:ext cx="816845" cy="619125"/>
          </a:xfrm>
          <a:prstGeom prst="flowChartMagneticDisk">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5E33BF"/>
              </a:solidFill>
              <a:effectLst/>
              <a:uLnTx/>
              <a:uFillTx/>
              <a:latin typeface="Calibri" panose="020F0502020204030204"/>
              <a:ea typeface="+mn-ea"/>
              <a:cs typeface="+mn-cs"/>
            </a:endParaRPr>
          </a:p>
        </p:txBody>
      </p:sp>
      <p:sp>
        <p:nvSpPr>
          <p:cNvPr id="46" name="Flowchart: Magnetic Disk 35">
            <a:extLst>
              <a:ext uri="{FF2B5EF4-FFF2-40B4-BE49-F238E27FC236}">
                <a16:creationId xmlns:a16="http://schemas.microsoft.com/office/drawing/2014/main" id="{CEEC317D-CDD7-C74F-86B3-7C052FD8EE45}"/>
              </a:ext>
            </a:extLst>
          </p:cNvPr>
          <p:cNvSpPr/>
          <p:nvPr/>
        </p:nvSpPr>
        <p:spPr>
          <a:xfrm>
            <a:off x="831429" y="3910318"/>
            <a:ext cx="816845" cy="619125"/>
          </a:xfrm>
          <a:prstGeom prst="flowChartMagneticDisk">
            <a:avLst/>
          </a:prstGeom>
          <a:solidFill>
            <a:schemeClr val="tx2">
              <a:lumMod val="6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5E33BF"/>
              </a:solidFill>
              <a:effectLst/>
              <a:uLnTx/>
              <a:uFillTx/>
              <a:latin typeface="Calibri" panose="020F0502020204030204"/>
              <a:ea typeface="+mn-ea"/>
              <a:cs typeface="+mn-cs"/>
            </a:endParaRPr>
          </a:p>
        </p:txBody>
      </p:sp>
      <p:sp>
        <p:nvSpPr>
          <p:cNvPr id="47" name="Flowchart: Magnetic Disk 46">
            <a:extLst>
              <a:ext uri="{FF2B5EF4-FFF2-40B4-BE49-F238E27FC236}">
                <a16:creationId xmlns:a16="http://schemas.microsoft.com/office/drawing/2014/main" id="{74F9F85D-16BC-6246-AB18-9C3BE12A8F1B}"/>
              </a:ext>
            </a:extLst>
          </p:cNvPr>
          <p:cNvSpPr/>
          <p:nvPr/>
        </p:nvSpPr>
        <p:spPr>
          <a:xfrm>
            <a:off x="1924475" y="3915809"/>
            <a:ext cx="816845" cy="619125"/>
          </a:xfrm>
          <a:prstGeom prst="flowChartMagneticDisk">
            <a:avLst/>
          </a:prstGeom>
          <a:solidFill>
            <a:schemeClr val="tx2">
              <a:lumMod val="6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5E33BF"/>
              </a:solidFill>
              <a:effectLst/>
              <a:uLnTx/>
              <a:uFillTx/>
              <a:latin typeface="Calibri" panose="020F0502020204030204"/>
              <a:ea typeface="+mn-ea"/>
              <a:cs typeface="+mn-cs"/>
            </a:endParaRPr>
          </a:p>
        </p:txBody>
      </p:sp>
      <p:sp>
        <p:nvSpPr>
          <p:cNvPr id="48" name="Flowchart: Magnetic Disk 5">
            <a:extLst>
              <a:ext uri="{FF2B5EF4-FFF2-40B4-BE49-F238E27FC236}">
                <a16:creationId xmlns:a16="http://schemas.microsoft.com/office/drawing/2014/main" id="{73D2F6D4-E895-9340-85F9-E8F199BD6C4A}"/>
              </a:ext>
            </a:extLst>
          </p:cNvPr>
          <p:cNvSpPr/>
          <p:nvPr/>
        </p:nvSpPr>
        <p:spPr>
          <a:xfrm>
            <a:off x="5525492" y="3910470"/>
            <a:ext cx="816845" cy="619125"/>
          </a:xfrm>
          <a:prstGeom prst="flowChartMagneticDisk">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5E33BF"/>
              </a:solidFill>
              <a:effectLst/>
              <a:uLnTx/>
              <a:uFillTx/>
              <a:latin typeface="Calibri" panose="020F0502020204030204"/>
              <a:ea typeface="+mn-ea"/>
              <a:cs typeface="+mn-cs"/>
            </a:endParaRPr>
          </a:p>
        </p:txBody>
      </p:sp>
      <p:sp>
        <p:nvSpPr>
          <p:cNvPr id="49" name="Flowchart: Magnetic Disk 6">
            <a:extLst>
              <a:ext uri="{FF2B5EF4-FFF2-40B4-BE49-F238E27FC236}">
                <a16:creationId xmlns:a16="http://schemas.microsoft.com/office/drawing/2014/main" id="{971F1148-163A-D24F-B8C5-928A91B39050}"/>
              </a:ext>
            </a:extLst>
          </p:cNvPr>
          <p:cNvSpPr/>
          <p:nvPr/>
        </p:nvSpPr>
        <p:spPr>
          <a:xfrm>
            <a:off x="4410428" y="3915772"/>
            <a:ext cx="816845" cy="619125"/>
          </a:xfrm>
          <a:prstGeom prst="flowChartMagneticDisk">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5E33BF"/>
              </a:solidFill>
              <a:effectLst/>
              <a:uLnTx/>
              <a:uFillTx/>
              <a:latin typeface="Calibri" panose="020F0502020204030204"/>
              <a:ea typeface="+mn-ea"/>
              <a:cs typeface="+mn-cs"/>
            </a:endParaRPr>
          </a:p>
        </p:txBody>
      </p:sp>
      <p:sp>
        <p:nvSpPr>
          <p:cNvPr id="50" name="Flowchart: Magnetic Disk 7">
            <a:extLst>
              <a:ext uri="{FF2B5EF4-FFF2-40B4-BE49-F238E27FC236}">
                <a16:creationId xmlns:a16="http://schemas.microsoft.com/office/drawing/2014/main" id="{32039B0A-EA98-634E-A1FD-8F72B7F74926}"/>
              </a:ext>
            </a:extLst>
          </p:cNvPr>
          <p:cNvSpPr/>
          <p:nvPr/>
        </p:nvSpPr>
        <p:spPr>
          <a:xfrm>
            <a:off x="6640556" y="3910470"/>
            <a:ext cx="816845" cy="619125"/>
          </a:xfrm>
          <a:prstGeom prst="flowChartMagneticDisk">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5E33BF"/>
              </a:solidFill>
              <a:effectLst/>
              <a:uLnTx/>
              <a:uFillTx/>
              <a:latin typeface="Calibri" panose="020F0502020204030204"/>
              <a:ea typeface="+mn-ea"/>
              <a:cs typeface="+mn-cs"/>
            </a:endParaRPr>
          </a:p>
        </p:txBody>
      </p:sp>
      <p:sp>
        <p:nvSpPr>
          <p:cNvPr id="51" name="Flowchart: Magnetic Disk 36">
            <a:extLst>
              <a:ext uri="{FF2B5EF4-FFF2-40B4-BE49-F238E27FC236}">
                <a16:creationId xmlns:a16="http://schemas.microsoft.com/office/drawing/2014/main" id="{46E2C571-B349-6F44-933A-8060DAFDF48F}"/>
              </a:ext>
            </a:extLst>
          </p:cNvPr>
          <p:cNvSpPr/>
          <p:nvPr/>
        </p:nvSpPr>
        <p:spPr>
          <a:xfrm>
            <a:off x="7757577" y="3915772"/>
            <a:ext cx="816845" cy="619125"/>
          </a:xfrm>
          <a:prstGeom prst="flowChartMagneticDisk">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5E33BF"/>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EB106B7-4DB8-F642-A7F6-47120B2DA8F0}"/>
              </a:ext>
            </a:extLst>
          </p:cNvPr>
          <p:cNvSpPr/>
          <p:nvPr/>
        </p:nvSpPr>
        <p:spPr>
          <a:xfrm>
            <a:off x="566699" y="6041049"/>
            <a:ext cx="8220685" cy="320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a:ea typeface="+mn-ea"/>
                <a:cs typeface="+mn-cs"/>
              </a:rPr>
              <a:t>Back Office</a:t>
            </a:r>
          </a:p>
        </p:txBody>
      </p:sp>
      <p:sp>
        <p:nvSpPr>
          <p:cNvPr id="61" name="Text Placeholder 5">
            <a:extLst>
              <a:ext uri="{FF2B5EF4-FFF2-40B4-BE49-F238E27FC236}">
                <a16:creationId xmlns:a16="http://schemas.microsoft.com/office/drawing/2014/main" id="{E76925B6-75BF-2E40-92B7-FA12CC1C145F}"/>
              </a:ext>
            </a:extLst>
          </p:cNvPr>
          <p:cNvSpPr txBox="1">
            <a:spLocks/>
          </p:cNvSpPr>
          <p:nvPr/>
        </p:nvSpPr>
        <p:spPr>
          <a:xfrm>
            <a:off x="9324229" y="2103120"/>
            <a:ext cx="2429304" cy="3463211"/>
          </a:xfrm>
          <a:prstGeom prst="rect">
            <a:avLst/>
          </a:prstGeom>
        </p:spPr>
        <p:txBody>
          <a:bodyPr vert="horz" lIns="0" tIns="0" rIns="0" bIns="0" rtlCol="0">
            <a:normAutofit fontScale="85000" lnSpcReduction="20000"/>
          </a:bodyPr>
          <a:lstStyle>
            <a:lvl1pPr marL="238125" indent="-238125" algn="l" defTabSz="914377" rtl="0" eaLnBrk="1" latinLnBrk="0" hangingPunct="1">
              <a:lnSpc>
                <a:spcPct val="100000"/>
              </a:lnSpc>
              <a:spcBef>
                <a:spcPts val="0"/>
              </a:spcBef>
              <a:spcAft>
                <a:spcPts val="600"/>
              </a:spcAft>
              <a:buClr>
                <a:schemeClr val="bg1"/>
              </a:buClr>
              <a:buFont typeface="Arial" panose="020B0604020202020204" pitchFamily="34" charset="0"/>
              <a:buChar char="•"/>
              <a:tabLst/>
              <a:defRPr sz="2400" kern="1200">
                <a:solidFill>
                  <a:schemeClr val="bg1"/>
                </a:solidFill>
                <a:latin typeface="+mn-lt"/>
                <a:ea typeface="+mn-ea"/>
                <a:cs typeface="+mn-cs"/>
              </a:defRPr>
            </a:lvl1pPr>
            <a:lvl2pPr marL="465138" indent="-227013" algn="l" defTabSz="914377" rtl="0" eaLnBrk="1" latinLnBrk="0" hangingPunct="1">
              <a:lnSpc>
                <a:spcPct val="100000"/>
              </a:lnSpc>
              <a:spcBef>
                <a:spcPts val="500"/>
              </a:spcBef>
              <a:spcAft>
                <a:spcPts val="600"/>
              </a:spcAft>
              <a:buClr>
                <a:schemeClr val="bg1"/>
              </a:buClr>
              <a:buFont typeface=".AppleSystemUIFont"/>
              <a:buChar char="–"/>
              <a:tabLst/>
              <a:defRPr sz="2400" kern="1200">
                <a:solidFill>
                  <a:schemeClr val="bg1"/>
                </a:solidFill>
                <a:latin typeface="+mn-lt"/>
                <a:ea typeface="+mn-ea"/>
                <a:cs typeface="+mn-cs"/>
              </a:defRPr>
            </a:lvl2pPr>
            <a:lvl3pPr marL="690563" indent="-225425" algn="l" defTabSz="914377" rtl="0" eaLnBrk="1" latinLnBrk="0" hangingPunct="1">
              <a:lnSpc>
                <a:spcPct val="100000"/>
              </a:lnSpc>
              <a:spcBef>
                <a:spcPts val="500"/>
              </a:spcBef>
              <a:spcAft>
                <a:spcPts val="600"/>
              </a:spcAft>
              <a:buClr>
                <a:schemeClr val="bg1"/>
              </a:buClr>
              <a:buFont typeface=".AppleSystemUIFont"/>
              <a:buChar char="–"/>
              <a:tabLst/>
              <a:defRPr sz="1800" kern="1200">
                <a:solidFill>
                  <a:schemeClr val="bg1"/>
                </a:solidFill>
                <a:latin typeface="+mn-lt"/>
                <a:ea typeface="+mn-ea"/>
                <a:cs typeface="+mn-cs"/>
              </a:defRPr>
            </a:lvl3pPr>
            <a:lvl4pPr marL="917575" indent="-227013" algn="l" defTabSz="914377" rtl="0" eaLnBrk="1" latinLnBrk="0" hangingPunct="1">
              <a:lnSpc>
                <a:spcPct val="100000"/>
              </a:lnSpc>
              <a:spcBef>
                <a:spcPts val="500"/>
              </a:spcBef>
              <a:spcAft>
                <a:spcPts val="600"/>
              </a:spcAft>
              <a:buClr>
                <a:schemeClr val="bg1"/>
              </a:buClr>
              <a:buFont typeface=".AppleSystemUIFont"/>
              <a:buChar char="–"/>
              <a:tabLst/>
              <a:defRPr sz="1800" kern="1200">
                <a:solidFill>
                  <a:schemeClr val="bg1"/>
                </a:solidFill>
                <a:latin typeface="+mn-lt"/>
                <a:ea typeface="+mn-ea"/>
                <a:cs typeface="+mn-cs"/>
              </a:defRPr>
            </a:lvl4pPr>
            <a:lvl5pPr marL="1584000" indent="-208800" algn="l" defTabSz="914377" rtl="0" eaLnBrk="1" latinLnBrk="0" hangingPunct="1">
              <a:lnSpc>
                <a:spcPct val="100000"/>
              </a:lnSpc>
              <a:spcBef>
                <a:spcPts val="500"/>
              </a:spcBef>
              <a:spcAft>
                <a:spcPts val="600"/>
              </a:spcAft>
              <a:buClr>
                <a:schemeClr val="bg1"/>
              </a:buClr>
              <a:buFont typeface=".AppleSystemUIFont"/>
              <a:buChar char="–"/>
              <a:tabLst/>
              <a:defRPr sz="1400" kern="1200">
                <a:solidFill>
                  <a:schemeClr val="bg1"/>
                </a:solidFill>
                <a:latin typeface="+mn-lt"/>
                <a:ea typeface="+mn-ea"/>
                <a:cs typeface="+mn-cs"/>
              </a:defRPr>
            </a:lvl5pPr>
            <a:lvl6pPr marL="1800000" indent="-208800" algn="l" defTabSz="914377" rtl="0" eaLnBrk="1" latinLnBrk="0" hangingPunct="1">
              <a:lnSpc>
                <a:spcPct val="90000"/>
              </a:lnSpc>
              <a:spcBef>
                <a:spcPts val="500"/>
              </a:spcBef>
              <a:buClr>
                <a:schemeClr val="bg1"/>
              </a:buClr>
              <a:buFont typeface="System Font"/>
              <a:buChar char="–"/>
              <a:defRPr sz="14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b="1"/>
              <a:t>“The traditional </a:t>
            </a:r>
            <a:br>
              <a:rPr lang="en-US" b="1"/>
            </a:br>
            <a:r>
              <a:rPr lang="en-US" b="1"/>
              <a:t>platform model </a:t>
            </a:r>
            <a:br>
              <a:rPr lang="en-US" b="1"/>
            </a:br>
            <a:r>
              <a:rPr lang="en-US" b="1"/>
              <a:t>is outdated. IP professionals have asked for easier </a:t>
            </a:r>
            <a:br>
              <a:rPr lang="en-US" b="1"/>
            </a:br>
            <a:r>
              <a:rPr lang="en-US" b="1"/>
              <a:t>access to IP data and intelligence that meets their specific need, </a:t>
            </a:r>
            <a:br>
              <a:rPr lang="en-US" b="1"/>
            </a:br>
            <a:r>
              <a:rPr lang="en-US" b="1"/>
              <a:t>in real time.”</a:t>
            </a:r>
          </a:p>
          <a:p>
            <a:pPr marL="0" indent="0">
              <a:lnSpc>
                <a:spcPct val="120000"/>
              </a:lnSpc>
              <a:spcBef>
                <a:spcPts val="1000"/>
              </a:spcBef>
              <a:buNone/>
            </a:pPr>
            <a:r>
              <a:rPr lang="en-US" sz="1400"/>
              <a:t>Jeff Roy, President </a:t>
            </a:r>
            <a:br>
              <a:rPr lang="en-US" sz="1400"/>
            </a:br>
            <a:r>
              <a:rPr lang="en-US" sz="1400"/>
              <a:t>Clarivate IP Group</a:t>
            </a:r>
          </a:p>
        </p:txBody>
      </p:sp>
      <p:sp>
        <p:nvSpPr>
          <p:cNvPr id="56" name="Rectangle 55">
            <a:extLst>
              <a:ext uri="{FF2B5EF4-FFF2-40B4-BE49-F238E27FC236}">
                <a16:creationId xmlns:a16="http://schemas.microsoft.com/office/drawing/2014/main" id="{9332D2CF-C5CF-7A47-B43E-596DBE8D0FEE}"/>
              </a:ext>
            </a:extLst>
          </p:cNvPr>
          <p:cNvSpPr/>
          <p:nvPr/>
        </p:nvSpPr>
        <p:spPr>
          <a:xfrm>
            <a:off x="566699" y="1812925"/>
            <a:ext cx="8220685" cy="510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24486DDF-EA7F-654C-AD98-BA1CA58936DB}"/>
              </a:ext>
            </a:extLst>
          </p:cNvPr>
          <p:cNvGrpSpPr/>
          <p:nvPr/>
        </p:nvGrpSpPr>
        <p:grpSpPr>
          <a:xfrm>
            <a:off x="4318712" y="5615371"/>
            <a:ext cx="4458786" cy="251144"/>
            <a:chOff x="4318712" y="5765573"/>
            <a:chExt cx="4458786" cy="251144"/>
          </a:xfrm>
        </p:grpSpPr>
        <p:sp>
          <p:nvSpPr>
            <p:cNvPr id="57" name="Triangle 56">
              <a:extLst>
                <a:ext uri="{FF2B5EF4-FFF2-40B4-BE49-F238E27FC236}">
                  <a16:creationId xmlns:a16="http://schemas.microsoft.com/office/drawing/2014/main" id="{E3EBDE06-8F0F-8C44-91FC-CE6C95F81240}"/>
                </a:ext>
              </a:extLst>
            </p:cNvPr>
            <p:cNvSpPr/>
            <p:nvPr/>
          </p:nvSpPr>
          <p:spPr>
            <a:xfrm rot="16200000">
              <a:off x="4264976" y="5836264"/>
              <a:ext cx="223397" cy="11592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F98407-80CF-A848-94B6-FCA4354E4DE0}"/>
                </a:ext>
              </a:extLst>
            </p:cNvPr>
            <p:cNvSpPr/>
            <p:nvPr/>
          </p:nvSpPr>
          <p:spPr>
            <a:xfrm>
              <a:off x="4434637" y="5782527"/>
              <a:ext cx="4226935" cy="2233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iangle 58">
              <a:extLst>
                <a:ext uri="{FF2B5EF4-FFF2-40B4-BE49-F238E27FC236}">
                  <a16:creationId xmlns:a16="http://schemas.microsoft.com/office/drawing/2014/main" id="{E5D4D6B9-7724-554D-9108-23D0BE2FB010}"/>
                </a:ext>
              </a:extLst>
            </p:cNvPr>
            <p:cNvSpPr/>
            <p:nvPr/>
          </p:nvSpPr>
          <p:spPr>
            <a:xfrm rot="5400000">
              <a:off x="8607837" y="5836264"/>
              <a:ext cx="223397" cy="11592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031E7A5-C811-764D-9782-4CFECF482AEC}"/>
                </a:ext>
              </a:extLst>
            </p:cNvPr>
            <p:cNvSpPr/>
            <p:nvPr/>
          </p:nvSpPr>
          <p:spPr>
            <a:xfrm>
              <a:off x="4712968" y="5765573"/>
              <a:ext cx="3814046"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200" b="1" dirty="0">
                  <a:solidFill>
                    <a:schemeClr val="tx1"/>
                  </a:solidFill>
                </a:rPr>
                <a:t>Linked Data</a:t>
              </a:r>
            </a:p>
          </p:txBody>
        </p:sp>
      </p:grpSp>
      <p:sp>
        <p:nvSpPr>
          <p:cNvPr id="34" name="Flowchart: Magnetic Disk 5">
            <a:extLst>
              <a:ext uri="{FF2B5EF4-FFF2-40B4-BE49-F238E27FC236}">
                <a16:creationId xmlns:a16="http://schemas.microsoft.com/office/drawing/2014/main" id="{D9F853ED-4162-3643-9C81-BD365C2D9CEC}"/>
              </a:ext>
            </a:extLst>
          </p:cNvPr>
          <p:cNvSpPr/>
          <p:nvPr/>
        </p:nvSpPr>
        <p:spPr>
          <a:xfrm>
            <a:off x="5525492" y="4903585"/>
            <a:ext cx="816845" cy="619125"/>
          </a:xfrm>
          <a:prstGeom prst="flowChartMagneticDisk">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5E33BF"/>
              </a:solidFill>
              <a:effectLst/>
              <a:uLnTx/>
              <a:uFillTx/>
              <a:latin typeface="Calibri" panose="020F0502020204030204"/>
              <a:ea typeface="+mn-ea"/>
              <a:cs typeface="+mn-cs"/>
            </a:endParaRPr>
          </a:p>
        </p:txBody>
      </p:sp>
      <p:sp>
        <p:nvSpPr>
          <p:cNvPr id="52" name="Flowchart: Magnetic Disk 6">
            <a:extLst>
              <a:ext uri="{FF2B5EF4-FFF2-40B4-BE49-F238E27FC236}">
                <a16:creationId xmlns:a16="http://schemas.microsoft.com/office/drawing/2014/main" id="{EB007BC7-998A-D545-8B9A-4F372728B024}"/>
              </a:ext>
            </a:extLst>
          </p:cNvPr>
          <p:cNvSpPr/>
          <p:nvPr/>
        </p:nvSpPr>
        <p:spPr>
          <a:xfrm>
            <a:off x="4410428" y="4908887"/>
            <a:ext cx="816845" cy="619125"/>
          </a:xfrm>
          <a:prstGeom prst="flowChartMagneticDisk">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5E33BF"/>
              </a:solidFill>
              <a:effectLst/>
              <a:uLnTx/>
              <a:uFillTx/>
              <a:latin typeface="Calibri" panose="020F0502020204030204"/>
              <a:ea typeface="+mn-ea"/>
              <a:cs typeface="+mn-cs"/>
            </a:endParaRPr>
          </a:p>
        </p:txBody>
      </p:sp>
      <p:sp>
        <p:nvSpPr>
          <p:cNvPr id="55" name="Flowchart: Magnetic Disk 7">
            <a:extLst>
              <a:ext uri="{FF2B5EF4-FFF2-40B4-BE49-F238E27FC236}">
                <a16:creationId xmlns:a16="http://schemas.microsoft.com/office/drawing/2014/main" id="{6143315A-9526-1A47-B43A-FEAE4F3F0E63}"/>
              </a:ext>
            </a:extLst>
          </p:cNvPr>
          <p:cNvSpPr/>
          <p:nvPr/>
        </p:nvSpPr>
        <p:spPr>
          <a:xfrm>
            <a:off x="6640556" y="4903585"/>
            <a:ext cx="816845" cy="619125"/>
          </a:xfrm>
          <a:prstGeom prst="flowChartMagneticDisk">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5E33BF"/>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C2679C79-7B0B-A144-AB42-814684FAD1B3}"/>
              </a:ext>
            </a:extLst>
          </p:cNvPr>
          <p:cNvSpPr/>
          <p:nvPr/>
        </p:nvSpPr>
        <p:spPr>
          <a:xfrm>
            <a:off x="5525492" y="4599277"/>
            <a:ext cx="816845"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Designs</a:t>
            </a:r>
          </a:p>
        </p:txBody>
      </p:sp>
      <p:sp>
        <p:nvSpPr>
          <p:cNvPr id="60" name="Rectangle 59">
            <a:extLst>
              <a:ext uri="{FF2B5EF4-FFF2-40B4-BE49-F238E27FC236}">
                <a16:creationId xmlns:a16="http://schemas.microsoft.com/office/drawing/2014/main" id="{8785CE7D-D227-304B-ADDB-EE80137AC4EC}"/>
              </a:ext>
            </a:extLst>
          </p:cNvPr>
          <p:cNvSpPr/>
          <p:nvPr/>
        </p:nvSpPr>
        <p:spPr>
          <a:xfrm>
            <a:off x="4434636" y="4604579"/>
            <a:ext cx="792637"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Domains</a:t>
            </a:r>
          </a:p>
        </p:txBody>
      </p:sp>
      <p:sp>
        <p:nvSpPr>
          <p:cNvPr id="63" name="Rectangle 62">
            <a:extLst>
              <a:ext uri="{FF2B5EF4-FFF2-40B4-BE49-F238E27FC236}">
                <a16:creationId xmlns:a16="http://schemas.microsoft.com/office/drawing/2014/main" id="{D6B2F873-98A5-364A-85B9-7419A85350DA}"/>
              </a:ext>
            </a:extLst>
          </p:cNvPr>
          <p:cNvSpPr/>
          <p:nvPr/>
        </p:nvSpPr>
        <p:spPr>
          <a:xfrm>
            <a:off x="6589486" y="4599277"/>
            <a:ext cx="867916" cy="25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Copyrights</a:t>
            </a:r>
          </a:p>
        </p:txBody>
      </p:sp>
    </p:spTree>
    <p:extLst>
      <p:ext uri="{BB962C8B-B14F-4D97-AF65-F5344CB8AC3E}">
        <p14:creationId xmlns:p14="http://schemas.microsoft.com/office/powerpoint/2010/main" val="178554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F9062A5-FB9B-9847-A535-48D00A1BFD03}"/>
              </a:ext>
            </a:extLst>
          </p:cNvPr>
          <p:cNvSpPr/>
          <p:nvPr/>
        </p:nvSpPr>
        <p:spPr>
          <a:xfrm>
            <a:off x="569984" y="2388998"/>
            <a:ext cx="2560320"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A4DA0C2-EF77-EB44-9B14-509D6FD0968D}"/>
              </a:ext>
            </a:extLst>
          </p:cNvPr>
          <p:cNvSpPr/>
          <p:nvPr/>
        </p:nvSpPr>
        <p:spPr>
          <a:xfrm>
            <a:off x="3349760" y="2388998"/>
            <a:ext cx="2560320"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5A26E2-9E75-7A4B-8426-22546A72CF8E}"/>
              </a:ext>
            </a:extLst>
          </p:cNvPr>
          <p:cNvSpPr/>
          <p:nvPr/>
        </p:nvSpPr>
        <p:spPr>
          <a:xfrm>
            <a:off x="6120392" y="2388998"/>
            <a:ext cx="2560320"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2075B3-51F1-A745-B33F-01227CEC8CC0}"/>
              </a:ext>
            </a:extLst>
          </p:cNvPr>
          <p:cNvSpPr/>
          <p:nvPr/>
        </p:nvSpPr>
        <p:spPr>
          <a:xfrm>
            <a:off x="8909312" y="2388998"/>
            <a:ext cx="2560320" cy="256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8F61AFB-0182-7D42-AA9C-DC3B1A369251}"/>
              </a:ext>
            </a:extLst>
          </p:cNvPr>
          <p:cNvSpPr>
            <a:spLocks noGrp="1"/>
          </p:cNvSpPr>
          <p:nvPr>
            <p:ph type="sldNum" sz="quarter" idx="4"/>
          </p:nvPr>
        </p:nvSpPr>
        <p:spPr/>
        <p:txBody>
          <a:bodyPr/>
          <a:lstStyle/>
          <a:p>
            <a:fld id="{ACE40072-2050-E24D-B430-547640EDA0F9}" type="slidenum">
              <a:rPr lang="en-GB" smtClean="0"/>
              <a:pPr/>
              <a:t>13</a:t>
            </a:fld>
            <a:endParaRPr lang="en-GB"/>
          </a:p>
        </p:txBody>
      </p:sp>
      <p:sp>
        <p:nvSpPr>
          <p:cNvPr id="4" name="Title 3">
            <a:extLst>
              <a:ext uri="{FF2B5EF4-FFF2-40B4-BE49-F238E27FC236}">
                <a16:creationId xmlns:a16="http://schemas.microsoft.com/office/drawing/2014/main" id="{81C24164-6DDF-1449-A265-4005D3380768}"/>
              </a:ext>
            </a:extLst>
          </p:cNvPr>
          <p:cNvSpPr>
            <a:spLocks noGrp="1"/>
          </p:cNvSpPr>
          <p:nvPr>
            <p:ph type="title"/>
          </p:nvPr>
        </p:nvSpPr>
        <p:spPr>
          <a:xfrm>
            <a:off x="569985" y="816951"/>
            <a:ext cx="11214027" cy="896016"/>
          </a:xfrm>
        </p:spPr>
        <p:txBody>
          <a:bodyPr/>
          <a:lstStyle/>
          <a:p>
            <a:r>
              <a:rPr lang="en-US" sz="3200"/>
              <a:t>The result: modern user experience aligned with real-world needs</a:t>
            </a:r>
            <a:endParaRPr lang="en-US" sz="2000" b="0"/>
          </a:p>
        </p:txBody>
      </p:sp>
      <p:pic>
        <p:nvPicPr>
          <p:cNvPr id="10" name="Picture 9" descr="A picture containing logo&#10;&#10;Description automatically generated">
            <a:extLst>
              <a:ext uri="{FF2B5EF4-FFF2-40B4-BE49-F238E27FC236}">
                <a16:creationId xmlns:a16="http://schemas.microsoft.com/office/drawing/2014/main" id="{02286C13-AABE-F845-8812-14CB9B9E8881}"/>
              </a:ext>
            </a:extLst>
          </p:cNvPr>
          <p:cNvPicPr>
            <a:picLocks noChangeAspect="1"/>
          </p:cNvPicPr>
          <p:nvPr/>
        </p:nvPicPr>
        <p:blipFill>
          <a:blip r:embed="rId3"/>
          <a:stretch>
            <a:fillRect/>
          </a:stretch>
        </p:blipFill>
        <p:spPr>
          <a:xfrm>
            <a:off x="558293" y="2401921"/>
            <a:ext cx="1371600" cy="1371600"/>
          </a:xfrm>
          <a:prstGeom prst="rect">
            <a:avLst/>
          </a:prstGeom>
        </p:spPr>
      </p:pic>
      <p:sp>
        <p:nvSpPr>
          <p:cNvPr id="15" name="Text Placeholder 16">
            <a:extLst>
              <a:ext uri="{FF2B5EF4-FFF2-40B4-BE49-F238E27FC236}">
                <a16:creationId xmlns:a16="http://schemas.microsoft.com/office/drawing/2014/main" id="{463E5552-3CAE-CD46-91EA-676C845FD982}"/>
              </a:ext>
            </a:extLst>
          </p:cNvPr>
          <p:cNvSpPr txBox="1">
            <a:spLocks/>
          </p:cNvSpPr>
          <p:nvPr/>
        </p:nvSpPr>
        <p:spPr>
          <a:xfrm>
            <a:off x="772916" y="3686834"/>
            <a:ext cx="2280077" cy="1156069"/>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a:t>Actionable answers, </a:t>
            </a:r>
            <a:br>
              <a:rPr lang="en-US" b="1"/>
            </a:br>
            <a:r>
              <a:rPr lang="en-US" b="1"/>
              <a:t>not searches</a:t>
            </a:r>
          </a:p>
        </p:txBody>
      </p:sp>
      <p:sp>
        <p:nvSpPr>
          <p:cNvPr id="40" name="Text Placeholder 16">
            <a:extLst>
              <a:ext uri="{FF2B5EF4-FFF2-40B4-BE49-F238E27FC236}">
                <a16:creationId xmlns:a16="http://schemas.microsoft.com/office/drawing/2014/main" id="{9796FAC2-A447-6F48-9839-FAE73E9B933B}"/>
              </a:ext>
            </a:extLst>
          </p:cNvPr>
          <p:cNvSpPr txBox="1">
            <a:spLocks/>
          </p:cNvSpPr>
          <p:nvPr/>
        </p:nvSpPr>
        <p:spPr>
          <a:xfrm>
            <a:off x="3574754" y="3682799"/>
            <a:ext cx="2042445" cy="795062"/>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a:t>Data liberated from silos</a:t>
            </a:r>
          </a:p>
        </p:txBody>
      </p:sp>
      <p:pic>
        <p:nvPicPr>
          <p:cNvPr id="12" name="Picture 11" descr="Icon&#10;&#10;Description automatically generated">
            <a:extLst>
              <a:ext uri="{FF2B5EF4-FFF2-40B4-BE49-F238E27FC236}">
                <a16:creationId xmlns:a16="http://schemas.microsoft.com/office/drawing/2014/main" id="{C9933BC7-8D1A-D540-945D-ABB1C2298453}"/>
              </a:ext>
            </a:extLst>
          </p:cNvPr>
          <p:cNvPicPr>
            <a:picLocks noChangeAspect="1"/>
          </p:cNvPicPr>
          <p:nvPr/>
        </p:nvPicPr>
        <p:blipFill>
          <a:blip r:embed="rId4"/>
          <a:stretch>
            <a:fillRect/>
          </a:stretch>
        </p:blipFill>
        <p:spPr>
          <a:xfrm>
            <a:off x="3359113" y="2401921"/>
            <a:ext cx="1371600" cy="1371600"/>
          </a:xfrm>
          <a:prstGeom prst="rect">
            <a:avLst/>
          </a:prstGeom>
        </p:spPr>
      </p:pic>
      <p:sp>
        <p:nvSpPr>
          <p:cNvPr id="44" name="Text Placeholder 16">
            <a:extLst>
              <a:ext uri="{FF2B5EF4-FFF2-40B4-BE49-F238E27FC236}">
                <a16:creationId xmlns:a16="http://schemas.microsoft.com/office/drawing/2014/main" id="{F808DD71-D5C1-2943-83EB-153A4550E244}"/>
              </a:ext>
            </a:extLst>
          </p:cNvPr>
          <p:cNvSpPr txBox="1">
            <a:spLocks/>
          </p:cNvSpPr>
          <p:nvPr/>
        </p:nvSpPr>
        <p:spPr>
          <a:xfrm>
            <a:off x="6341599" y="3682799"/>
            <a:ext cx="1924079" cy="856155"/>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a:t>Single-source efficiency</a:t>
            </a:r>
          </a:p>
        </p:txBody>
      </p:sp>
      <p:pic>
        <p:nvPicPr>
          <p:cNvPr id="17" name="Picture 16" descr="Icon&#10;&#10;Description automatically generated">
            <a:extLst>
              <a:ext uri="{FF2B5EF4-FFF2-40B4-BE49-F238E27FC236}">
                <a16:creationId xmlns:a16="http://schemas.microsoft.com/office/drawing/2014/main" id="{FDA105ED-4544-6E4F-B524-EB752F995CB5}"/>
              </a:ext>
            </a:extLst>
          </p:cNvPr>
          <p:cNvPicPr>
            <a:picLocks noChangeAspect="1"/>
          </p:cNvPicPr>
          <p:nvPr/>
        </p:nvPicPr>
        <p:blipFill>
          <a:blip r:embed="rId5"/>
          <a:stretch>
            <a:fillRect/>
          </a:stretch>
        </p:blipFill>
        <p:spPr>
          <a:xfrm>
            <a:off x="6128646" y="2392742"/>
            <a:ext cx="1371600" cy="1371600"/>
          </a:xfrm>
          <a:prstGeom prst="rect">
            <a:avLst/>
          </a:prstGeom>
        </p:spPr>
      </p:pic>
      <p:sp>
        <p:nvSpPr>
          <p:cNvPr id="48" name="Text Placeholder 16">
            <a:extLst>
              <a:ext uri="{FF2B5EF4-FFF2-40B4-BE49-F238E27FC236}">
                <a16:creationId xmlns:a16="http://schemas.microsoft.com/office/drawing/2014/main" id="{8FCFF3C9-7C95-7448-92E5-F6C734AD1539}"/>
              </a:ext>
            </a:extLst>
          </p:cNvPr>
          <p:cNvSpPr txBox="1">
            <a:spLocks/>
          </p:cNvSpPr>
          <p:nvPr/>
        </p:nvSpPr>
        <p:spPr>
          <a:xfrm>
            <a:off x="9139663" y="3669158"/>
            <a:ext cx="1855933" cy="1081922"/>
          </a:xfrm>
          <a:prstGeom prst="rect">
            <a:avLst/>
          </a:prstGeom>
        </p:spPr>
        <p:txBody>
          <a:bodyPr lIns="0" tIns="0" rIns="0" bIns="0"/>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a:t>Flexible, ubiquitous access </a:t>
            </a:r>
          </a:p>
        </p:txBody>
      </p:sp>
      <p:pic>
        <p:nvPicPr>
          <p:cNvPr id="60" name="Picture 59" descr="Icon&#10;&#10;Description automatically generated">
            <a:extLst>
              <a:ext uri="{FF2B5EF4-FFF2-40B4-BE49-F238E27FC236}">
                <a16:creationId xmlns:a16="http://schemas.microsoft.com/office/drawing/2014/main" id="{6575F92F-F2FF-1C43-89E0-CDACD00C7EC0}"/>
              </a:ext>
            </a:extLst>
          </p:cNvPr>
          <p:cNvPicPr>
            <a:picLocks noChangeAspect="1"/>
          </p:cNvPicPr>
          <p:nvPr/>
        </p:nvPicPr>
        <p:blipFill>
          <a:blip r:embed="rId6"/>
          <a:stretch>
            <a:fillRect/>
          </a:stretch>
        </p:blipFill>
        <p:spPr>
          <a:xfrm>
            <a:off x="8909312" y="2392777"/>
            <a:ext cx="1371600" cy="1371600"/>
          </a:xfrm>
          <a:prstGeom prst="rect">
            <a:avLst/>
          </a:prstGeom>
        </p:spPr>
      </p:pic>
    </p:spTree>
    <p:extLst>
      <p:ext uri="{BB962C8B-B14F-4D97-AF65-F5344CB8AC3E}">
        <p14:creationId xmlns:p14="http://schemas.microsoft.com/office/powerpoint/2010/main" val="123952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584693-7CE8-3547-8923-D74C65E9D0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1" y="0"/>
            <a:ext cx="12192001" cy="6858000"/>
          </a:xfrm>
          <a:prstGeom prst="rect">
            <a:avLst/>
          </a:prstGeom>
        </p:spPr>
      </p:pic>
      <p:sp>
        <p:nvSpPr>
          <p:cNvPr id="2" name="Slide Number Placeholder 1">
            <a:extLst>
              <a:ext uri="{FF2B5EF4-FFF2-40B4-BE49-F238E27FC236}">
                <a16:creationId xmlns:a16="http://schemas.microsoft.com/office/drawing/2014/main" id="{9D4BBBE4-6F20-CB47-B9F6-3CADFD8EEBB3}"/>
              </a:ext>
            </a:extLst>
          </p:cNvPr>
          <p:cNvSpPr>
            <a:spLocks noGrp="1"/>
          </p:cNvSpPr>
          <p:nvPr>
            <p:ph type="sldNum" sz="quarter" idx="4"/>
          </p:nvPr>
        </p:nvSpPr>
        <p:spPr/>
        <p:txBody>
          <a:bodyPr/>
          <a:lstStyle/>
          <a:p>
            <a:fld id="{ACE40072-2050-E24D-B430-547640EDA0F9}" type="slidenum">
              <a:rPr lang="en-GB" smtClean="0"/>
              <a:pPr/>
              <a:t>14</a:t>
            </a:fld>
            <a:endParaRPr lang="en-GB"/>
          </a:p>
        </p:txBody>
      </p:sp>
      <p:sp>
        <p:nvSpPr>
          <p:cNvPr id="23" name="Text Placeholder 4">
            <a:extLst>
              <a:ext uri="{FF2B5EF4-FFF2-40B4-BE49-F238E27FC236}">
                <a16:creationId xmlns:a16="http://schemas.microsoft.com/office/drawing/2014/main" id="{2DADF862-D7F0-E64C-A8CD-1B1CE4B2671C}"/>
              </a:ext>
            </a:extLst>
          </p:cNvPr>
          <p:cNvSpPr txBox="1">
            <a:spLocks/>
          </p:cNvSpPr>
          <p:nvPr/>
        </p:nvSpPr>
        <p:spPr>
          <a:xfrm>
            <a:off x="569985" y="842036"/>
            <a:ext cx="7706110" cy="748464"/>
          </a:xfrm>
          <a:prstGeom prst="rect">
            <a:avLst/>
          </a:prstGeom>
        </p:spPr>
        <p:txBody>
          <a:bodyPr lIns="0" tIns="0" rIns="0" bIns="0"/>
          <a:lstStyle>
            <a:lvl1pPr marL="360000" indent="-360000" algn="l" defTabSz="914377" rtl="0" eaLnBrk="1" latinLnBrk="0" hangingPunct="1">
              <a:lnSpc>
                <a:spcPct val="90000"/>
              </a:lnSpc>
              <a:spcBef>
                <a:spcPts val="0"/>
              </a:spcBef>
              <a:spcAft>
                <a:spcPts val="600"/>
              </a:spcAft>
              <a:buClr>
                <a:schemeClr val="tx1"/>
              </a:buClr>
              <a:buFont typeface="Arial" panose="020B0604020202020204" pitchFamily="34" charset="0"/>
              <a:buChar char="•"/>
              <a:defRPr sz="4600" kern="1200">
                <a:solidFill>
                  <a:schemeClr val="tx1"/>
                </a:solidFill>
                <a:latin typeface="+mn-lt"/>
                <a:ea typeface="+mn-ea"/>
                <a:cs typeface="+mn-cs"/>
              </a:defRPr>
            </a:lvl1pPr>
            <a:lvl2pPr marL="792000" indent="-504000" algn="l" defTabSz="914377" rtl="0" eaLnBrk="1" latinLnBrk="0" hangingPunct="1">
              <a:lnSpc>
                <a:spcPct val="90000"/>
              </a:lnSpc>
              <a:spcBef>
                <a:spcPts val="500"/>
              </a:spcBef>
              <a:spcAft>
                <a:spcPts val="600"/>
              </a:spcAft>
              <a:buClr>
                <a:schemeClr val="tx1"/>
              </a:buClr>
              <a:buFont typeface=".AppleSystemUIFont"/>
              <a:buChar char="–"/>
              <a:defRPr sz="4600" kern="1200">
                <a:solidFill>
                  <a:schemeClr val="tx1"/>
                </a:solidFill>
                <a:latin typeface="+mn-lt"/>
                <a:ea typeface="+mn-ea"/>
                <a:cs typeface="+mn-cs"/>
              </a:defRPr>
            </a:lvl2pPr>
            <a:lvl3pPr marL="1008000" indent="-504000" algn="l" defTabSz="914377" rtl="0" eaLnBrk="1" latinLnBrk="0" hangingPunct="1">
              <a:lnSpc>
                <a:spcPct val="90000"/>
              </a:lnSpc>
              <a:spcBef>
                <a:spcPts val="500"/>
              </a:spcBef>
              <a:spcAft>
                <a:spcPts val="600"/>
              </a:spcAft>
              <a:buClr>
                <a:schemeClr val="tx1"/>
              </a:buClr>
              <a:buFont typeface=".AppleSystemUIFont"/>
              <a:buChar char="–"/>
              <a:defRPr sz="3000" kern="1200">
                <a:solidFill>
                  <a:schemeClr val="tx1"/>
                </a:solidFill>
                <a:latin typeface="+mn-lt"/>
                <a:ea typeface="+mn-ea"/>
                <a:cs typeface="+mn-cs"/>
              </a:defRPr>
            </a:lvl3pPr>
            <a:lvl4pPr marL="1224000" indent="-504000" algn="l" defTabSz="914377" rtl="0" eaLnBrk="1" latinLnBrk="0" hangingPunct="1">
              <a:lnSpc>
                <a:spcPct val="90000"/>
              </a:lnSpc>
              <a:spcBef>
                <a:spcPts val="500"/>
              </a:spcBef>
              <a:spcAft>
                <a:spcPts val="600"/>
              </a:spcAft>
              <a:buClr>
                <a:schemeClr val="tx1"/>
              </a:buClr>
              <a:buFont typeface=".AppleSystemUIFont"/>
              <a:buChar char="–"/>
              <a:defRPr sz="3000" kern="1200">
                <a:solidFill>
                  <a:schemeClr val="tx1"/>
                </a:solidFill>
                <a:latin typeface="+mn-lt"/>
                <a:ea typeface="+mn-ea"/>
                <a:cs typeface="+mn-cs"/>
              </a:defRPr>
            </a:lvl4pPr>
            <a:lvl5pPr marL="1440000" indent="-504000" algn="l" defTabSz="914377" rtl="0" eaLnBrk="1" latinLnBrk="0" hangingPunct="1">
              <a:lnSpc>
                <a:spcPct val="90000"/>
              </a:lnSpc>
              <a:spcBef>
                <a:spcPts val="500"/>
              </a:spcBef>
              <a:spcAft>
                <a:spcPts val="600"/>
              </a:spcAft>
              <a:buClr>
                <a:schemeClr val="tx1"/>
              </a:buClr>
              <a:buFont typeface=".AppleSystemUIFont"/>
              <a:buChar char="–"/>
              <a:defRPr sz="24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3200" b="1" dirty="0"/>
              <a:t>Unleashing the full value of IP data</a:t>
            </a:r>
          </a:p>
        </p:txBody>
      </p:sp>
      <p:sp>
        <p:nvSpPr>
          <p:cNvPr id="6" name="Text Placeholder 10">
            <a:extLst>
              <a:ext uri="{FF2B5EF4-FFF2-40B4-BE49-F238E27FC236}">
                <a16:creationId xmlns:a16="http://schemas.microsoft.com/office/drawing/2014/main" id="{C880F61B-DD5A-1041-AD30-1531EBA12D06}"/>
              </a:ext>
            </a:extLst>
          </p:cNvPr>
          <p:cNvSpPr txBox="1">
            <a:spLocks/>
          </p:cNvSpPr>
          <p:nvPr/>
        </p:nvSpPr>
        <p:spPr>
          <a:xfrm>
            <a:off x="534371" y="1903956"/>
            <a:ext cx="5323817" cy="4394136"/>
          </a:xfrm>
          <a:prstGeom prst="rect">
            <a:avLst/>
          </a:prstGeom>
        </p:spPr>
        <p:txBody>
          <a:bodyPr lIns="0" tIns="0" rIns="0" bIns="0">
            <a:noAutofit/>
          </a:bodyPr>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spcAft>
                <a:spcPts val="0"/>
              </a:spcAft>
              <a:buNone/>
            </a:pPr>
            <a:r>
              <a:rPr lang="en-US" b="1" dirty="0"/>
              <a:t>Bring products to market faster</a:t>
            </a:r>
          </a:p>
          <a:p>
            <a:pPr marL="0" indent="0">
              <a:buNone/>
            </a:pPr>
            <a:r>
              <a:rPr lang="en-US" sz="2000" dirty="0"/>
              <a:t>by accelerating productive innovation</a:t>
            </a:r>
            <a:r>
              <a:rPr lang="en-US" sz="2000" dirty="0">
                <a:solidFill>
                  <a:schemeClr val="bg2"/>
                </a:solidFill>
              </a:rPr>
              <a:t>.</a:t>
            </a:r>
          </a:p>
          <a:p>
            <a:pPr marL="0" indent="0">
              <a:spcAft>
                <a:spcPts val="0"/>
              </a:spcAft>
              <a:buNone/>
            </a:pPr>
            <a:endParaRPr lang="en-US" b="1" dirty="0"/>
          </a:p>
          <a:p>
            <a:pPr marL="0" indent="0">
              <a:spcAft>
                <a:spcPts val="0"/>
              </a:spcAft>
              <a:buNone/>
            </a:pPr>
            <a:r>
              <a:rPr lang="en-US" b="1" dirty="0"/>
              <a:t>Reduce the cost of business</a:t>
            </a:r>
            <a:endParaRPr lang="en-US" dirty="0">
              <a:solidFill>
                <a:schemeClr val="bg2"/>
              </a:solidFill>
            </a:endParaRPr>
          </a:p>
          <a:p>
            <a:pPr marL="0" indent="0">
              <a:buFont typeface="Arial" panose="020B0604020202020204" pitchFamily="34" charset="0"/>
              <a:buNone/>
            </a:pPr>
            <a:r>
              <a:rPr lang="en-US" sz="2000" dirty="0">
                <a:solidFill>
                  <a:schemeClr val="bg2"/>
                </a:solidFill>
              </a:rPr>
              <a:t>by dramatically increasing workflow efficiency.</a:t>
            </a:r>
          </a:p>
          <a:p>
            <a:pPr marL="0" indent="0">
              <a:buFont typeface="Arial" panose="020B0604020202020204" pitchFamily="34" charset="0"/>
              <a:buNone/>
            </a:pPr>
            <a:endParaRPr lang="en-US" sz="2000" dirty="0">
              <a:solidFill>
                <a:schemeClr val="bg2"/>
              </a:solidFill>
            </a:endParaRPr>
          </a:p>
          <a:p>
            <a:pPr marL="0" indent="0">
              <a:buFont typeface="Arial" panose="020B0604020202020204" pitchFamily="34" charset="0"/>
              <a:buNone/>
            </a:pPr>
            <a:r>
              <a:rPr lang="en-US" b="1" dirty="0">
                <a:solidFill>
                  <a:schemeClr val="bg2"/>
                </a:solidFill>
              </a:rPr>
              <a:t>Capture a competitive edge </a:t>
            </a:r>
            <a:r>
              <a:rPr lang="en-US" b="1" i="1" dirty="0">
                <a:solidFill>
                  <a:schemeClr val="bg2"/>
                </a:solidFill>
              </a:rPr>
              <a:t>now</a:t>
            </a:r>
            <a:br>
              <a:rPr lang="en-US" b="1" dirty="0">
                <a:solidFill>
                  <a:schemeClr val="bg2"/>
                </a:solidFill>
              </a:rPr>
            </a:br>
            <a:r>
              <a:rPr lang="en-US" sz="2000" dirty="0">
                <a:solidFill>
                  <a:schemeClr val="bg2"/>
                </a:solidFill>
              </a:rPr>
              <a:t>with next-generation solutions available today.</a:t>
            </a:r>
            <a:endParaRPr lang="en-US" b="1" dirty="0"/>
          </a:p>
          <a:p>
            <a:pPr marL="0" indent="0">
              <a:buNone/>
            </a:pPr>
            <a:endParaRPr lang="en-US" sz="1800" dirty="0">
              <a:solidFill>
                <a:schemeClr val="bg2"/>
              </a:solidFill>
            </a:endParaRPr>
          </a:p>
          <a:p>
            <a:pPr marL="0" indent="0">
              <a:buNone/>
            </a:pPr>
            <a:endParaRPr lang="en-US" sz="1800" b="1" dirty="0"/>
          </a:p>
          <a:p>
            <a:pPr marL="0" indent="0">
              <a:buFont typeface="Arial" panose="020B0604020202020204" pitchFamily="34" charset="0"/>
              <a:buNone/>
            </a:pPr>
            <a:endParaRPr lang="en-US" sz="1800" dirty="0">
              <a:solidFill>
                <a:schemeClr val="bg2"/>
              </a:solidFill>
            </a:endParaRPr>
          </a:p>
        </p:txBody>
      </p:sp>
    </p:spTree>
    <p:extLst>
      <p:ext uri="{BB962C8B-B14F-4D97-AF65-F5344CB8AC3E}">
        <p14:creationId xmlns:p14="http://schemas.microsoft.com/office/powerpoint/2010/main" val="82907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A83D51-6E64-4C42-839A-0CE6597AFDD0}"/>
              </a:ext>
            </a:extLst>
          </p:cNvPr>
          <p:cNvSpPr>
            <a:spLocks noGrp="1"/>
          </p:cNvSpPr>
          <p:nvPr>
            <p:ph type="sldNum" sz="quarter" idx="4"/>
          </p:nvPr>
        </p:nvSpPr>
        <p:spPr/>
        <p:txBody>
          <a:bodyPr/>
          <a:lstStyle/>
          <a:p>
            <a:fld id="{ACE40072-2050-E24D-B430-547640EDA0F9}" type="slidenum">
              <a:rPr lang="en-GB" smtClean="0"/>
              <a:pPr/>
              <a:t>15</a:t>
            </a:fld>
            <a:endParaRPr lang="en-GB"/>
          </a:p>
        </p:txBody>
      </p:sp>
      <p:sp>
        <p:nvSpPr>
          <p:cNvPr id="4" name="Title 3">
            <a:extLst>
              <a:ext uri="{FF2B5EF4-FFF2-40B4-BE49-F238E27FC236}">
                <a16:creationId xmlns:a16="http://schemas.microsoft.com/office/drawing/2014/main" id="{FD1281A7-DAD9-EE42-8719-AEFF2967D2CE}"/>
              </a:ext>
            </a:extLst>
          </p:cNvPr>
          <p:cNvSpPr txBox="1">
            <a:spLocks/>
          </p:cNvSpPr>
          <p:nvPr/>
        </p:nvSpPr>
        <p:spPr>
          <a:xfrm>
            <a:off x="571780" y="816951"/>
            <a:ext cx="7162507" cy="395878"/>
          </a:xfrm>
          <a:prstGeom prst="rect">
            <a:avLst/>
          </a:prstGeom>
        </p:spPr>
        <p:txBody>
          <a:bodyPr/>
          <a:lst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a:lstStyle>
          <a:p>
            <a:r>
              <a:rPr lang="en-US" sz="3200" dirty="0"/>
              <a:t>Q&amp;A</a:t>
            </a:r>
            <a:endParaRPr lang="en-US" dirty="0"/>
          </a:p>
        </p:txBody>
      </p:sp>
      <p:sp>
        <p:nvSpPr>
          <p:cNvPr id="5" name="TextBox 4">
            <a:extLst>
              <a:ext uri="{FF2B5EF4-FFF2-40B4-BE49-F238E27FC236}">
                <a16:creationId xmlns:a16="http://schemas.microsoft.com/office/drawing/2014/main" id="{FFC73B12-D2D9-0C4E-8E51-B93704FD9E3A}"/>
              </a:ext>
            </a:extLst>
          </p:cNvPr>
          <p:cNvSpPr txBox="1"/>
          <p:nvPr/>
        </p:nvSpPr>
        <p:spPr>
          <a:xfrm>
            <a:off x="571780" y="1733064"/>
            <a:ext cx="4255197" cy="830997"/>
          </a:xfrm>
          <a:prstGeom prst="rect">
            <a:avLst/>
          </a:prstGeom>
          <a:noFill/>
          <a:ln>
            <a:noFill/>
          </a:ln>
        </p:spPr>
        <p:txBody>
          <a:bodyPr wrap="square" rtlCol="0">
            <a:spAutoFit/>
          </a:bodyPr>
          <a:lstStyle/>
          <a:p>
            <a:r>
              <a:rPr lang="en-US" sz="2400"/>
              <a:t>Please type your question into the Q&amp;A box on your screen.</a:t>
            </a:r>
          </a:p>
        </p:txBody>
      </p:sp>
    </p:spTree>
    <p:extLst>
      <p:ext uri="{BB962C8B-B14F-4D97-AF65-F5344CB8AC3E}">
        <p14:creationId xmlns:p14="http://schemas.microsoft.com/office/powerpoint/2010/main" val="84502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3B2088-2278-524E-8499-D4097E09BDCC}"/>
              </a:ext>
            </a:extLst>
          </p:cNvPr>
          <p:cNvSpPr>
            <a:spLocks noGrp="1"/>
          </p:cNvSpPr>
          <p:nvPr>
            <p:ph type="body" sz="quarter" idx="13"/>
          </p:nvPr>
        </p:nvSpPr>
        <p:spPr/>
        <p:txBody>
          <a:bodyPr/>
          <a:lstStyle/>
          <a:p>
            <a:r>
              <a:rPr lang="en-US"/>
              <a:t>Thank you</a:t>
            </a:r>
          </a:p>
        </p:txBody>
      </p:sp>
      <p:sp>
        <p:nvSpPr>
          <p:cNvPr id="6" name="Text Placeholder 5">
            <a:extLst>
              <a:ext uri="{FF2B5EF4-FFF2-40B4-BE49-F238E27FC236}">
                <a16:creationId xmlns:a16="http://schemas.microsoft.com/office/drawing/2014/main" id="{B838532C-FA9C-DB40-85DE-E9C11AA2FE62}"/>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12442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E77121-6346-6845-8D1E-42C5C504CF59}"/>
              </a:ext>
            </a:extLst>
          </p:cNvPr>
          <p:cNvSpPr>
            <a:spLocks noGrp="1"/>
          </p:cNvSpPr>
          <p:nvPr>
            <p:ph type="sldNum" sz="quarter" idx="4"/>
          </p:nvPr>
        </p:nvSpPr>
        <p:spPr/>
        <p:txBody>
          <a:bodyPr/>
          <a:lstStyle/>
          <a:p>
            <a:fld id="{ACE40072-2050-E24D-B430-547640EDA0F9}" type="slidenum">
              <a:rPr lang="en-GB" smtClean="0"/>
              <a:pPr/>
              <a:t>2</a:t>
            </a:fld>
            <a:endParaRPr lang="en-GB"/>
          </a:p>
        </p:txBody>
      </p:sp>
      <p:sp>
        <p:nvSpPr>
          <p:cNvPr id="5" name="Text Placeholder 5">
            <a:extLst>
              <a:ext uri="{FF2B5EF4-FFF2-40B4-BE49-F238E27FC236}">
                <a16:creationId xmlns:a16="http://schemas.microsoft.com/office/drawing/2014/main" id="{4667A002-E27B-6744-AA62-35084FD7C255}"/>
              </a:ext>
            </a:extLst>
          </p:cNvPr>
          <p:cNvSpPr txBox="1">
            <a:spLocks/>
          </p:cNvSpPr>
          <p:nvPr/>
        </p:nvSpPr>
        <p:spPr>
          <a:xfrm>
            <a:off x="373063" y="3824878"/>
            <a:ext cx="2477882" cy="1582520"/>
          </a:xfrm>
          <a:prstGeom prst="rect">
            <a:avLst/>
          </a:prstGeom>
        </p:spPr>
        <p:txBody>
          <a:bodyPr lIns="0" tIns="0" rIns="0" bIns="0" anchor="t"/>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9410" lvl="0" indent="-359410"/>
            <a:r>
              <a:rPr lang="en-US" sz="1800" b="1">
                <a:solidFill>
                  <a:schemeClr val="bg1"/>
                </a:solidFill>
              </a:rPr>
              <a:t>Sean </a:t>
            </a:r>
            <a:r>
              <a:rPr lang="en-US" sz="1800" b="1" err="1">
                <a:solidFill>
                  <a:schemeClr val="bg1"/>
                </a:solidFill>
              </a:rPr>
              <a:t>Poulley</a:t>
            </a:r>
            <a:endParaRPr lang="en-US" sz="1800">
              <a:solidFill>
                <a:schemeClr val="bg1"/>
              </a:solidFill>
              <a:cs typeface="Calibri" panose="020F0502020204030204"/>
            </a:endParaRPr>
          </a:p>
          <a:p>
            <a:pPr marL="359410" indent="-359410"/>
            <a:r>
              <a:rPr lang="en-US" sz="1800">
                <a:solidFill>
                  <a:schemeClr val="bg1"/>
                </a:solidFill>
              </a:rPr>
              <a:t>Senior Vice President, Intellectual Property Group Products</a:t>
            </a:r>
            <a:endParaRPr lang="en-US" sz="1800">
              <a:solidFill>
                <a:schemeClr val="bg1"/>
              </a:solidFill>
              <a:cs typeface="Calibri"/>
            </a:endParaRPr>
          </a:p>
        </p:txBody>
      </p:sp>
      <p:sp>
        <p:nvSpPr>
          <p:cNvPr id="6" name="Text Placeholder 6">
            <a:extLst>
              <a:ext uri="{FF2B5EF4-FFF2-40B4-BE49-F238E27FC236}">
                <a16:creationId xmlns:a16="http://schemas.microsoft.com/office/drawing/2014/main" id="{A0361D09-AFD3-C94B-88BF-1F6320B8DC07}"/>
              </a:ext>
            </a:extLst>
          </p:cNvPr>
          <p:cNvSpPr txBox="1">
            <a:spLocks/>
          </p:cNvSpPr>
          <p:nvPr/>
        </p:nvSpPr>
        <p:spPr>
          <a:xfrm>
            <a:off x="4101152" y="3828217"/>
            <a:ext cx="2503146" cy="1970192"/>
          </a:xfrm>
          <a:prstGeom prst="rect">
            <a:avLst/>
          </a:prstGeom>
        </p:spPr>
        <p:txBody>
          <a:bodyPr lIns="0" tIns="0" rIns="0" bIns="0" anchor="t"/>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9410" lvl="0" indent="-359410"/>
            <a:r>
              <a:rPr lang="en-US" sz="1800" b="1">
                <a:solidFill>
                  <a:schemeClr val="bg1"/>
                </a:solidFill>
              </a:rPr>
              <a:t>Rob Davey</a:t>
            </a:r>
            <a:endParaRPr lang="en-US">
              <a:solidFill>
                <a:schemeClr val="bg1"/>
              </a:solidFill>
            </a:endParaRPr>
          </a:p>
          <a:p>
            <a:pPr marL="359410" indent="-359410"/>
            <a:r>
              <a:rPr lang="en-US" sz="1800">
                <a:solidFill>
                  <a:schemeClr val="bg1"/>
                </a:solidFill>
              </a:rPr>
              <a:t>Vice President, </a:t>
            </a:r>
            <a:r>
              <a:rPr lang="en-US" sz="1800">
                <a:solidFill>
                  <a:schemeClr val="bg1"/>
                </a:solidFill>
                <a:ea typeface="+mn-lt"/>
                <a:cs typeface="+mn-lt"/>
              </a:rPr>
              <a:t>Intellectual Property Group Strategy</a:t>
            </a:r>
          </a:p>
        </p:txBody>
      </p:sp>
      <p:sp>
        <p:nvSpPr>
          <p:cNvPr id="11" name="Title 11">
            <a:extLst>
              <a:ext uri="{FF2B5EF4-FFF2-40B4-BE49-F238E27FC236}">
                <a16:creationId xmlns:a16="http://schemas.microsoft.com/office/drawing/2014/main" id="{39D0003E-480F-0042-8055-24BAE24FE1AC}"/>
              </a:ext>
            </a:extLst>
          </p:cNvPr>
          <p:cNvSpPr txBox="1">
            <a:spLocks/>
          </p:cNvSpPr>
          <p:nvPr/>
        </p:nvSpPr>
        <p:spPr>
          <a:xfrm>
            <a:off x="573069" y="816951"/>
            <a:ext cx="6606486" cy="395878"/>
          </a:xfrm>
          <a:prstGeom prst="rect">
            <a:avLst/>
          </a:prstGeom>
        </p:spPr>
        <p:txBody>
          <a:bodyPr/>
          <a:lst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a:lstStyle>
          <a:p>
            <a:r>
              <a:rPr lang="en-US" sz="3200">
                <a:solidFill>
                  <a:schemeClr val="bg1"/>
                </a:solidFill>
              </a:rPr>
              <a:t>Meet the presenters</a:t>
            </a:r>
            <a:endParaRPr lang="en-US">
              <a:solidFill>
                <a:schemeClr val="bg1"/>
              </a:solidFill>
            </a:endParaRPr>
          </a:p>
        </p:txBody>
      </p:sp>
      <p:pic>
        <p:nvPicPr>
          <p:cNvPr id="1026" name="Picture 2">
            <a:extLst>
              <a:ext uri="{FF2B5EF4-FFF2-40B4-BE49-F238E27FC236}">
                <a16:creationId xmlns:a16="http://schemas.microsoft.com/office/drawing/2014/main" id="{9389CBC0-5893-47ED-82E1-E13CFF436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04" y="1919878"/>
            <a:ext cx="1722731" cy="1722731"/>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05D5EFF-971D-477B-9D28-23607A0FE27B}"/>
              </a:ext>
            </a:extLst>
          </p:cNvPr>
          <p:cNvPicPr>
            <a:picLocks noChangeAspect="1" noChangeArrowheads="1"/>
          </p:cNvPicPr>
          <p:nvPr/>
        </p:nvPicPr>
        <p:blipFill>
          <a:blip r:embed="rId3"/>
          <a:srcRect/>
          <a:stretch/>
        </p:blipFill>
        <p:spPr bwMode="auto">
          <a:xfrm>
            <a:off x="4387593" y="1915111"/>
            <a:ext cx="1722731" cy="172273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3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A picture containing drawing&#10;&#10;Description automatically generated">
            <a:extLst>
              <a:ext uri="{FF2B5EF4-FFF2-40B4-BE49-F238E27FC236}">
                <a16:creationId xmlns:a16="http://schemas.microsoft.com/office/drawing/2014/main" id="{A88FE5DB-B74B-6D41-BD66-D2144CA56C1A}"/>
              </a:ext>
            </a:extLst>
          </p:cNvPr>
          <p:cNvPicPr>
            <a:picLocks noChangeAspect="1"/>
          </p:cNvPicPr>
          <p:nvPr/>
        </p:nvPicPr>
        <p:blipFill>
          <a:blip r:embed="rId3"/>
          <a:stretch>
            <a:fillRect/>
          </a:stretch>
        </p:blipFill>
        <p:spPr>
          <a:xfrm>
            <a:off x="684419" y="3982238"/>
            <a:ext cx="812800" cy="812800"/>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C7832561-99C3-B841-9E39-DC3952AE7585}"/>
              </a:ext>
            </a:extLst>
          </p:cNvPr>
          <p:cNvPicPr>
            <a:picLocks noChangeAspect="1"/>
          </p:cNvPicPr>
          <p:nvPr/>
        </p:nvPicPr>
        <p:blipFill>
          <a:blip r:embed="rId4"/>
          <a:stretch>
            <a:fillRect/>
          </a:stretch>
        </p:blipFill>
        <p:spPr>
          <a:xfrm>
            <a:off x="6456071" y="1578085"/>
            <a:ext cx="1041733" cy="1041733"/>
          </a:xfrm>
          <a:prstGeom prst="rect">
            <a:avLst/>
          </a:prstGeom>
        </p:spPr>
      </p:pic>
      <p:sp>
        <p:nvSpPr>
          <p:cNvPr id="89" name="Text Placeholder 88">
            <a:extLst>
              <a:ext uri="{FF2B5EF4-FFF2-40B4-BE49-F238E27FC236}">
                <a16:creationId xmlns:a16="http://schemas.microsoft.com/office/drawing/2014/main" id="{EA13C1C4-7BF6-2249-9EA7-124327C5172A}"/>
              </a:ext>
            </a:extLst>
          </p:cNvPr>
          <p:cNvSpPr>
            <a:spLocks noGrp="1"/>
          </p:cNvSpPr>
          <p:nvPr>
            <p:ph type="body" sz="quarter" idx="33"/>
          </p:nvPr>
        </p:nvSpPr>
        <p:spPr>
          <a:xfrm>
            <a:off x="9314282" y="2674384"/>
            <a:ext cx="2339238" cy="313350"/>
          </a:xfrm>
        </p:spPr>
        <p:txBody>
          <a:bodyPr/>
          <a:lstStyle/>
          <a:p>
            <a:r>
              <a:rPr lang="en-US"/>
              <a:t>Inefficient speed to market  </a:t>
            </a:r>
          </a:p>
        </p:txBody>
      </p:sp>
      <p:sp>
        <p:nvSpPr>
          <p:cNvPr id="91" name="Text Placeholder 90">
            <a:extLst>
              <a:ext uri="{FF2B5EF4-FFF2-40B4-BE49-F238E27FC236}">
                <a16:creationId xmlns:a16="http://schemas.microsoft.com/office/drawing/2014/main" id="{E0E5D37F-4D89-AE45-97E6-C43BEBBDF5D4}"/>
              </a:ext>
            </a:extLst>
          </p:cNvPr>
          <p:cNvSpPr>
            <a:spLocks noGrp="1"/>
          </p:cNvSpPr>
          <p:nvPr>
            <p:ph type="body" sz="quarter" idx="35"/>
          </p:nvPr>
        </p:nvSpPr>
        <p:spPr>
          <a:xfrm>
            <a:off x="6512609" y="2667484"/>
            <a:ext cx="2523604" cy="324532"/>
          </a:xfrm>
        </p:spPr>
        <p:txBody>
          <a:bodyPr/>
          <a:lstStyle/>
          <a:p>
            <a:r>
              <a:rPr lang="en-US"/>
              <a:t>Constant inefficiencies</a:t>
            </a:r>
          </a:p>
        </p:txBody>
      </p:sp>
      <p:sp>
        <p:nvSpPr>
          <p:cNvPr id="92" name="Text Placeholder 91">
            <a:extLst>
              <a:ext uri="{FF2B5EF4-FFF2-40B4-BE49-F238E27FC236}">
                <a16:creationId xmlns:a16="http://schemas.microsoft.com/office/drawing/2014/main" id="{8EC49C66-7338-184E-B5AC-6AD461CEBB92}"/>
              </a:ext>
            </a:extLst>
          </p:cNvPr>
          <p:cNvSpPr>
            <a:spLocks noGrp="1"/>
          </p:cNvSpPr>
          <p:nvPr>
            <p:ph type="body" sz="quarter" idx="37"/>
          </p:nvPr>
        </p:nvSpPr>
        <p:spPr>
          <a:xfrm>
            <a:off x="3733689" y="2654387"/>
            <a:ext cx="2362312" cy="313350"/>
          </a:xfrm>
        </p:spPr>
        <p:txBody>
          <a:bodyPr/>
          <a:lstStyle/>
          <a:p>
            <a:r>
              <a:rPr lang="en-US"/>
              <a:t>Demand for new innovation &amp; revenue sources</a:t>
            </a:r>
          </a:p>
        </p:txBody>
      </p:sp>
      <p:sp>
        <p:nvSpPr>
          <p:cNvPr id="23" name="Text Placeholder 22">
            <a:extLst>
              <a:ext uri="{FF2B5EF4-FFF2-40B4-BE49-F238E27FC236}">
                <a16:creationId xmlns:a16="http://schemas.microsoft.com/office/drawing/2014/main" id="{A926A2B4-9BBD-D64C-B788-8C4930689251}"/>
              </a:ext>
            </a:extLst>
          </p:cNvPr>
          <p:cNvSpPr>
            <a:spLocks noGrp="1"/>
          </p:cNvSpPr>
          <p:nvPr>
            <p:ph type="body" sz="quarter" idx="39"/>
          </p:nvPr>
        </p:nvSpPr>
        <p:spPr>
          <a:xfrm>
            <a:off x="6559774" y="4982587"/>
            <a:ext cx="2458948" cy="313350"/>
          </a:xfrm>
        </p:spPr>
        <p:txBody>
          <a:bodyPr/>
          <a:lstStyle/>
          <a:p>
            <a:r>
              <a:rPr lang="en-US"/>
              <a:t>Lack of clear insights</a:t>
            </a:r>
          </a:p>
        </p:txBody>
      </p:sp>
      <p:sp>
        <p:nvSpPr>
          <p:cNvPr id="7" name="Title 6">
            <a:extLst>
              <a:ext uri="{FF2B5EF4-FFF2-40B4-BE49-F238E27FC236}">
                <a16:creationId xmlns:a16="http://schemas.microsoft.com/office/drawing/2014/main" id="{9096FED4-F936-FE4E-856D-146BD1E1F8C6}"/>
              </a:ext>
            </a:extLst>
          </p:cNvPr>
          <p:cNvSpPr>
            <a:spLocks noGrp="1"/>
          </p:cNvSpPr>
          <p:nvPr>
            <p:ph type="title"/>
          </p:nvPr>
        </p:nvSpPr>
        <p:spPr>
          <a:xfrm>
            <a:off x="483479" y="773608"/>
            <a:ext cx="11455916" cy="395878"/>
          </a:xfrm>
        </p:spPr>
        <p:txBody>
          <a:bodyPr/>
          <a:lstStyle/>
          <a:p>
            <a:r>
              <a:rPr lang="en-US" sz="3200"/>
              <a:t>Businesses worldwide are facing an unprecedented pressure</a:t>
            </a:r>
            <a:endParaRPr lang="en-GB"/>
          </a:p>
        </p:txBody>
      </p:sp>
      <p:sp>
        <p:nvSpPr>
          <p:cNvPr id="28" name="Text Placeholder 88">
            <a:extLst>
              <a:ext uri="{FF2B5EF4-FFF2-40B4-BE49-F238E27FC236}">
                <a16:creationId xmlns:a16="http://schemas.microsoft.com/office/drawing/2014/main" id="{571FC427-4502-7449-8FFA-95A34FE34B9B}"/>
              </a:ext>
            </a:extLst>
          </p:cNvPr>
          <p:cNvSpPr txBox="1">
            <a:spLocks/>
          </p:cNvSpPr>
          <p:nvPr/>
        </p:nvSpPr>
        <p:spPr>
          <a:xfrm>
            <a:off x="684418" y="2725334"/>
            <a:ext cx="2637901" cy="313350"/>
          </a:xfrm>
          <a:prstGeom prst="rect">
            <a:avLst/>
          </a:prstGeom>
        </p:spPr>
        <p:txBody>
          <a:bodyPr vert="horz" lIns="0" tIns="0" rIns="0" bIns="0" rtlCol="0">
            <a:noAutofit/>
          </a:bodyPr>
          <a:lstStyle>
            <a:lvl1pPr marL="0" indent="0" algn="l" defTabSz="914377" rtl="0" eaLnBrk="1" latinLnBrk="0" hangingPunct="1">
              <a:lnSpc>
                <a:spcPct val="90000"/>
              </a:lnSpc>
              <a:spcBef>
                <a:spcPts val="500"/>
              </a:spcBef>
              <a:spcAft>
                <a:spcPts val="600"/>
              </a:spcAft>
              <a:buClr>
                <a:schemeClr val="bg1"/>
              </a:buClr>
              <a:buFont typeface="Arial" panose="020B0604020202020204" pitchFamily="34" charset="0"/>
              <a:buNone/>
              <a:defRPr sz="2400" b="1" kern="1200">
                <a:solidFill>
                  <a:schemeClr val="tx1"/>
                </a:solidFill>
                <a:latin typeface="+mn-lt"/>
                <a:ea typeface="+mn-ea"/>
                <a:cs typeface="+mn-cs"/>
              </a:defRPr>
            </a:lvl1pPr>
            <a:lvl2pPr marL="181783" indent="-180000" algn="l" defTabSz="914377" rtl="0" eaLnBrk="1" latinLnBrk="0" hangingPunct="1">
              <a:lnSpc>
                <a:spcPct val="90000"/>
              </a:lnSpc>
              <a:spcBef>
                <a:spcPts val="500"/>
              </a:spcBef>
              <a:spcAft>
                <a:spcPts val="600"/>
              </a:spcAft>
              <a:buClr>
                <a:schemeClr val="bg1"/>
              </a:buClr>
              <a:buFont typeface=".AppleSystemUIFont"/>
              <a:buChar char="–"/>
              <a:defRPr sz="2400" kern="1200">
                <a:solidFill>
                  <a:schemeClr val="bg1"/>
                </a:solidFill>
                <a:latin typeface="+mn-lt"/>
                <a:ea typeface="+mn-ea"/>
                <a:cs typeface="+mn-cs"/>
              </a:defRPr>
            </a:lvl2pPr>
            <a:lvl3pPr marL="360000" indent="-252000" algn="l" defTabSz="914377" rtl="0" eaLnBrk="1" latinLnBrk="0" hangingPunct="1">
              <a:lnSpc>
                <a:spcPct val="90000"/>
              </a:lnSpc>
              <a:spcBef>
                <a:spcPts val="500"/>
              </a:spcBef>
              <a:spcAft>
                <a:spcPts val="600"/>
              </a:spcAft>
              <a:buClr>
                <a:schemeClr val="bg1"/>
              </a:buClr>
              <a:buFont typeface="System Font"/>
              <a:buChar char="–"/>
              <a:defRPr sz="2400" kern="1200">
                <a:solidFill>
                  <a:schemeClr val="bg1"/>
                </a:solidFill>
                <a:latin typeface="+mn-lt"/>
                <a:ea typeface="+mn-ea"/>
                <a:cs typeface="+mn-cs"/>
              </a:defRPr>
            </a:lvl3pPr>
            <a:lvl4pPr marL="0" indent="0" algn="l" defTabSz="914377" rtl="0" eaLnBrk="1" latinLnBrk="0" hangingPunct="1">
              <a:lnSpc>
                <a:spcPct val="90000"/>
              </a:lnSpc>
              <a:spcBef>
                <a:spcPts val="500"/>
              </a:spcBef>
              <a:spcAft>
                <a:spcPts val="600"/>
              </a:spcAft>
              <a:buClr>
                <a:schemeClr val="bg1"/>
              </a:buClr>
              <a:buFont typeface=".AppleSystemUIFont"/>
              <a:buNone/>
              <a:defRPr sz="1800" kern="1200">
                <a:solidFill>
                  <a:schemeClr val="bg1"/>
                </a:solidFill>
                <a:latin typeface="+mn-lt"/>
                <a:ea typeface="+mn-ea"/>
                <a:cs typeface="+mn-cs"/>
              </a:defRPr>
            </a:lvl4pPr>
            <a:lvl5pPr marL="180000" indent="-180000" algn="l" defTabSz="914377" rtl="0" eaLnBrk="1" latinLnBrk="0" hangingPunct="1">
              <a:lnSpc>
                <a:spcPct val="90000"/>
              </a:lnSpc>
              <a:spcBef>
                <a:spcPts val="500"/>
              </a:spcBef>
              <a:spcAft>
                <a:spcPts val="600"/>
              </a:spcAft>
              <a:buClr>
                <a:schemeClr val="bg1"/>
              </a:buClr>
              <a:buFont typeface=".AppleSystemUIFont"/>
              <a:buChar char="–"/>
              <a:defRPr sz="1800" kern="1200">
                <a:solidFill>
                  <a:schemeClr val="bg1"/>
                </a:solidFill>
                <a:latin typeface="+mn-lt"/>
                <a:ea typeface="+mn-ea"/>
                <a:cs typeface="+mn-cs"/>
              </a:defRPr>
            </a:lvl5pPr>
            <a:lvl6pPr marL="360000" indent="-216000" algn="l" defTabSz="914377" rtl="0" eaLnBrk="1" latinLnBrk="0" hangingPunct="1">
              <a:lnSpc>
                <a:spcPct val="90000"/>
              </a:lnSpc>
              <a:spcBef>
                <a:spcPts val="500"/>
              </a:spcBef>
              <a:buClr>
                <a:schemeClr val="bg1"/>
              </a:buClr>
              <a:buFont typeface="System Font"/>
              <a:buChar char="–"/>
              <a:defRPr sz="1800" kern="1200">
                <a:solidFill>
                  <a:schemeClr val="bg1"/>
                </a:solidFill>
                <a:latin typeface="+mn-lt"/>
                <a:ea typeface="+mn-ea"/>
                <a:cs typeface="+mn-cs"/>
              </a:defRPr>
            </a:lvl6pPr>
            <a:lvl7pPr marL="0" indent="0" algn="l" defTabSz="914377" rtl="0" eaLnBrk="1" latinLnBrk="0" hangingPunct="1">
              <a:lnSpc>
                <a:spcPct val="90000"/>
              </a:lnSpc>
              <a:spcBef>
                <a:spcPts val="500"/>
              </a:spcBef>
              <a:buClr>
                <a:schemeClr val="bg1"/>
              </a:buClr>
              <a:buFont typeface="Arial" panose="020B0604020202020204" pitchFamily="34" charset="0"/>
              <a:buNone/>
              <a:defRPr sz="1400" kern="1200">
                <a:solidFill>
                  <a:schemeClr val="bg1"/>
                </a:solidFill>
                <a:latin typeface="+mn-lt"/>
                <a:ea typeface="+mn-ea"/>
                <a:cs typeface="+mn-cs"/>
              </a:defRPr>
            </a:lvl7pPr>
            <a:lvl8pPr marL="144000" indent="-144000" algn="l" defTabSz="914377"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8pPr>
            <a:lvl9pPr marL="288000" indent="-180000" algn="l" defTabSz="914377" rtl="0" eaLnBrk="1" latinLnBrk="0" hangingPunct="1">
              <a:lnSpc>
                <a:spcPct val="90000"/>
              </a:lnSpc>
              <a:spcBef>
                <a:spcPts val="500"/>
              </a:spcBef>
              <a:buClr>
                <a:schemeClr val="bg1"/>
              </a:buClr>
              <a:buFont typeface="System Font"/>
              <a:buChar char="–"/>
              <a:defRPr sz="1400" kern="1200">
                <a:solidFill>
                  <a:schemeClr val="bg1"/>
                </a:solidFill>
                <a:latin typeface="+mn-lt"/>
                <a:ea typeface="+mn-ea"/>
                <a:cs typeface="+mn-cs"/>
              </a:defRPr>
            </a:lvl9pPr>
          </a:lstStyle>
          <a:p>
            <a:r>
              <a:rPr lang="en-US"/>
              <a:t>Rapidly emerging competitors</a:t>
            </a:r>
          </a:p>
        </p:txBody>
      </p:sp>
      <p:sp>
        <p:nvSpPr>
          <p:cNvPr id="29" name="Text Placeholder 90">
            <a:extLst>
              <a:ext uri="{FF2B5EF4-FFF2-40B4-BE49-F238E27FC236}">
                <a16:creationId xmlns:a16="http://schemas.microsoft.com/office/drawing/2014/main" id="{45B59EAD-6AA3-164B-996E-34E4F89904D5}"/>
              </a:ext>
            </a:extLst>
          </p:cNvPr>
          <p:cNvSpPr txBox="1">
            <a:spLocks/>
          </p:cNvSpPr>
          <p:nvPr/>
        </p:nvSpPr>
        <p:spPr>
          <a:xfrm>
            <a:off x="3820287" y="5017121"/>
            <a:ext cx="2484953" cy="313350"/>
          </a:xfrm>
          <a:prstGeom prst="rect">
            <a:avLst/>
          </a:prstGeom>
        </p:spPr>
        <p:txBody>
          <a:bodyPr vert="horz" lIns="0" tIns="0" rIns="0" bIns="0" rtlCol="0">
            <a:noAutofit/>
          </a:bodyPr>
          <a:lstStyle>
            <a:lvl1pPr marL="0" indent="0" algn="l" defTabSz="914377" rtl="0" eaLnBrk="1" latinLnBrk="0" hangingPunct="1">
              <a:lnSpc>
                <a:spcPct val="90000"/>
              </a:lnSpc>
              <a:spcBef>
                <a:spcPts val="500"/>
              </a:spcBef>
              <a:spcAft>
                <a:spcPts val="600"/>
              </a:spcAft>
              <a:buClr>
                <a:schemeClr val="bg1"/>
              </a:buClr>
              <a:buFont typeface="Arial" panose="020B0604020202020204" pitchFamily="34" charset="0"/>
              <a:buNone/>
              <a:defRPr sz="2400" b="1" kern="1200">
                <a:solidFill>
                  <a:schemeClr val="tx1"/>
                </a:solidFill>
                <a:latin typeface="+mn-lt"/>
                <a:ea typeface="+mn-ea"/>
                <a:cs typeface="+mn-cs"/>
              </a:defRPr>
            </a:lvl1pPr>
            <a:lvl2pPr marL="181783" indent="-180000" algn="l" defTabSz="914377" rtl="0" eaLnBrk="1" latinLnBrk="0" hangingPunct="1">
              <a:lnSpc>
                <a:spcPct val="90000"/>
              </a:lnSpc>
              <a:spcBef>
                <a:spcPts val="500"/>
              </a:spcBef>
              <a:spcAft>
                <a:spcPts val="600"/>
              </a:spcAft>
              <a:buClr>
                <a:schemeClr val="bg1"/>
              </a:buClr>
              <a:buFont typeface=".AppleSystemUIFont"/>
              <a:buChar char="–"/>
              <a:defRPr sz="2400" kern="1200">
                <a:solidFill>
                  <a:schemeClr val="bg1"/>
                </a:solidFill>
                <a:latin typeface="+mn-lt"/>
                <a:ea typeface="+mn-ea"/>
                <a:cs typeface="+mn-cs"/>
              </a:defRPr>
            </a:lvl2pPr>
            <a:lvl3pPr marL="360000" indent="-252000" algn="l" defTabSz="914377" rtl="0" eaLnBrk="1" latinLnBrk="0" hangingPunct="1">
              <a:lnSpc>
                <a:spcPct val="90000"/>
              </a:lnSpc>
              <a:spcBef>
                <a:spcPts val="500"/>
              </a:spcBef>
              <a:spcAft>
                <a:spcPts val="600"/>
              </a:spcAft>
              <a:buClr>
                <a:schemeClr val="bg1"/>
              </a:buClr>
              <a:buFont typeface="System Font"/>
              <a:buChar char="–"/>
              <a:defRPr sz="2400" kern="1200">
                <a:solidFill>
                  <a:schemeClr val="bg1"/>
                </a:solidFill>
                <a:latin typeface="+mn-lt"/>
                <a:ea typeface="+mn-ea"/>
                <a:cs typeface="+mn-cs"/>
              </a:defRPr>
            </a:lvl3pPr>
            <a:lvl4pPr marL="0" indent="0" algn="l" defTabSz="914377" rtl="0" eaLnBrk="1" latinLnBrk="0" hangingPunct="1">
              <a:lnSpc>
                <a:spcPct val="90000"/>
              </a:lnSpc>
              <a:spcBef>
                <a:spcPts val="500"/>
              </a:spcBef>
              <a:spcAft>
                <a:spcPts val="600"/>
              </a:spcAft>
              <a:buClr>
                <a:schemeClr val="bg1"/>
              </a:buClr>
              <a:buFont typeface=".AppleSystemUIFont"/>
              <a:buNone/>
              <a:defRPr sz="1800" kern="1200">
                <a:solidFill>
                  <a:schemeClr val="bg1"/>
                </a:solidFill>
                <a:latin typeface="+mn-lt"/>
                <a:ea typeface="+mn-ea"/>
                <a:cs typeface="+mn-cs"/>
              </a:defRPr>
            </a:lvl4pPr>
            <a:lvl5pPr marL="180000" indent="-180000" algn="l" defTabSz="914377" rtl="0" eaLnBrk="1" latinLnBrk="0" hangingPunct="1">
              <a:lnSpc>
                <a:spcPct val="90000"/>
              </a:lnSpc>
              <a:spcBef>
                <a:spcPts val="500"/>
              </a:spcBef>
              <a:spcAft>
                <a:spcPts val="600"/>
              </a:spcAft>
              <a:buClr>
                <a:schemeClr val="bg1"/>
              </a:buClr>
              <a:buFont typeface=".AppleSystemUIFont"/>
              <a:buChar char="–"/>
              <a:defRPr sz="1800" kern="1200">
                <a:solidFill>
                  <a:schemeClr val="bg1"/>
                </a:solidFill>
                <a:latin typeface="+mn-lt"/>
                <a:ea typeface="+mn-ea"/>
                <a:cs typeface="+mn-cs"/>
              </a:defRPr>
            </a:lvl5pPr>
            <a:lvl6pPr marL="360000" indent="-216000" algn="l" defTabSz="914377" rtl="0" eaLnBrk="1" latinLnBrk="0" hangingPunct="1">
              <a:lnSpc>
                <a:spcPct val="90000"/>
              </a:lnSpc>
              <a:spcBef>
                <a:spcPts val="500"/>
              </a:spcBef>
              <a:buClr>
                <a:schemeClr val="bg1"/>
              </a:buClr>
              <a:buFont typeface="System Font"/>
              <a:buChar char="–"/>
              <a:defRPr sz="1800" kern="1200">
                <a:solidFill>
                  <a:schemeClr val="bg1"/>
                </a:solidFill>
                <a:latin typeface="+mn-lt"/>
                <a:ea typeface="+mn-ea"/>
                <a:cs typeface="+mn-cs"/>
              </a:defRPr>
            </a:lvl6pPr>
            <a:lvl7pPr marL="0" indent="0" algn="l" defTabSz="914377" rtl="0" eaLnBrk="1" latinLnBrk="0" hangingPunct="1">
              <a:lnSpc>
                <a:spcPct val="90000"/>
              </a:lnSpc>
              <a:spcBef>
                <a:spcPts val="500"/>
              </a:spcBef>
              <a:buClr>
                <a:schemeClr val="bg1"/>
              </a:buClr>
              <a:buFont typeface="Arial" panose="020B0604020202020204" pitchFamily="34" charset="0"/>
              <a:buNone/>
              <a:defRPr sz="1400" kern="1200">
                <a:solidFill>
                  <a:schemeClr val="bg1"/>
                </a:solidFill>
                <a:latin typeface="+mn-lt"/>
                <a:ea typeface="+mn-ea"/>
                <a:cs typeface="+mn-cs"/>
              </a:defRPr>
            </a:lvl7pPr>
            <a:lvl8pPr marL="144000" indent="-144000" algn="l" defTabSz="914377"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8pPr>
            <a:lvl9pPr marL="288000" indent="-180000" algn="l" defTabSz="914377" rtl="0" eaLnBrk="1" latinLnBrk="0" hangingPunct="1">
              <a:lnSpc>
                <a:spcPct val="90000"/>
              </a:lnSpc>
              <a:spcBef>
                <a:spcPts val="500"/>
              </a:spcBef>
              <a:buClr>
                <a:schemeClr val="bg1"/>
              </a:buClr>
              <a:buFont typeface="System Font"/>
              <a:buChar char="–"/>
              <a:defRPr sz="1400" kern="1200">
                <a:solidFill>
                  <a:schemeClr val="bg1"/>
                </a:solidFill>
                <a:latin typeface="+mn-lt"/>
                <a:ea typeface="+mn-ea"/>
                <a:cs typeface="+mn-cs"/>
              </a:defRPr>
            </a:lvl9pPr>
          </a:lstStyle>
          <a:p>
            <a:r>
              <a:rPr lang="en-US"/>
              <a:t>Spike in IP litigation and domain disputes </a:t>
            </a:r>
          </a:p>
        </p:txBody>
      </p:sp>
      <p:sp>
        <p:nvSpPr>
          <p:cNvPr id="30" name="Text Placeholder 91">
            <a:extLst>
              <a:ext uri="{FF2B5EF4-FFF2-40B4-BE49-F238E27FC236}">
                <a16:creationId xmlns:a16="http://schemas.microsoft.com/office/drawing/2014/main" id="{FAFC07A4-0450-0849-9EB7-C0A9979BF0B0}"/>
              </a:ext>
            </a:extLst>
          </p:cNvPr>
          <p:cNvSpPr txBox="1">
            <a:spLocks/>
          </p:cNvSpPr>
          <p:nvPr/>
        </p:nvSpPr>
        <p:spPr>
          <a:xfrm>
            <a:off x="694377" y="5007496"/>
            <a:ext cx="2477882" cy="313350"/>
          </a:xfrm>
          <a:prstGeom prst="rect">
            <a:avLst/>
          </a:prstGeom>
        </p:spPr>
        <p:txBody>
          <a:bodyPr vert="horz" lIns="0" tIns="0" rIns="0" bIns="0" rtlCol="0">
            <a:noAutofit/>
          </a:bodyPr>
          <a:lstStyle>
            <a:lvl1pPr marL="0" indent="0" algn="l" defTabSz="914377" rtl="0" eaLnBrk="1" latinLnBrk="0" hangingPunct="1">
              <a:lnSpc>
                <a:spcPct val="90000"/>
              </a:lnSpc>
              <a:spcBef>
                <a:spcPts val="500"/>
              </a:spcBef>
              <a:spcAft>
                <a:spcPts val="600"/>
              </a:spcAft>
              <a:buClr>
                <a:schemeClr val="bg1"/>
              </a:buClr>
              <a:buFont typeface="Arial" panose="020B0604020202020204" pitchFamily="34" charset="0"/>
              <a:buNone/>
              <a:defRPr sz="2400" b="1" kern="1200">
                <a:solidFill>
                  <a:schemeClr val="tx1"/>
                </a:solidFill>
                <a:latin typeface="+mn-lt"/>
                <a:ea typeface="+mn-ea"/>
                <a:cs typeface="+mn-cs"/>
              </a:defRPr>
            </a:lvl1pPr>
            <a:lvl2pPr marL="181783" indent="-180000" algn="l" defTabSz="914377" rtl="0" eaLnBrk="1" latinLnBrk="0" hangingPunct="1">
              <a:lnSpc>
                <a:spcPct val="90000"/>
              </a:lnSpc>
              <a:spcBef>
                <a:spcPts val="500"/>
              </a:spcBef>
              <a:spcAft>
                <a:spcPts val="600"/>
              </a:spcAft>
              <a:buClr>
                <a:schemeClr val="bg1"/>
              </a:buClr>
              <a:buFont typeface=".AppleSystemUIFont"/>
              <a:buChar char="–"/>
              <a:defRPr sz="2400" kern="1200">
                <a:solidFill>
                  <a:schemeClr val="bg1"/>
                </a:solidFill>
                <a:latin typeface="+mn-lt"/>
                <a:ea typeface="+mn-ea"/>
                <a:cs typeface="+mn-cs"/>
              </a:defRPr>
            </a:lvl2pPr>
            <a:lvl3pPr marL="360000" indent="-252000" algn="l" defTabSz="914377" rtl="0" eaLnBrk="1" latinLnBrk="0" hangingPunct="1">
              <a:lnSpc>
                <a:spcPct val="90000"/>
              </a:lnSpc>
              <a:spcBef>
                <a:spcPts val="500"/>
              </a:spcBef>
              <a:spcAft>
                <a:spcPts val="600"/>
              </a:spcAft>
              <a:buClr>
                <a:schemeClr val="bg1"/>
              </a:buClr>
              <a:buFont typeface="System Font"/>
              <a:buChar char="–"/>
              <a:defRPr sz="2400" kern="1200">
                <a:solidFill>
                  <a:schemeClr val="bg1"/>
                </a:solidFill>
                <a:latin typeface="+mn-lt"/>
                <a:ea typeface="+mn-ea"/>
                <a:cs typeface="+mn-cs"/>
              </a:defRPr>
            </a:lvl3pPr>
            <a:lvl4pPr marL="0" indent="0" algn="l" defTabSz="914377" rtl="0" eaLnBrk="1" latinLnBrk="0" hangingPunct="1">
              <a:lnSpc>
                <a:spcPct val="90000"/>
              </a:lnSpc>
              <a:spcBef>
                <a:spcPts val="500"/>
              </a:spcBef>
              <a:spcAft>
                <a:spcPts val="600"/>
              </a:spcAft>
              <a:buClr>
                <a:schemeClr val="bg1"/>
              </a:buClr>
              <a:buFont typeface=".AppleSystemUIFont"/>
              <a:buNone/>
              <a:defRPr sz="1800" kern="1200">
                <a:solidFill>
                  <a:schemeClr val="bg1"/>
                </a:solidFill>
                <a:latin typeface="+mn-lt"/>
                <a:ea typeface="+mn-ea"/>
                <a:cs typeface="+mn-cs"/>
              </a:defRPr>
            </a:lvl4pPr>
            <a:lvl5pPr marL="180000" indent="-180000" algn="l" defTabSz="914377" rtl="0" eaLnBrk="1" latinLnBrk="0" hangingPunct="1">
              <a:lnSpc>
                <a:spcPct val="90000"/>
              </a:lnSpc>
              <a:spcBef>
                <a:spcPts val="500"/>
              </a:spcBef>
              <a:spcAft>
                <a:spcPts val="600"/>
              </a:spcAft>
              <a:buClr>
                <a:schemeClr val="bg1"/>
              </a:buClr>
              <a:buFont typeface=".AppleSystemUIFont"/>
              <a:buChar char="–"/>
              <a:defRPr sz="1800" kern="1200">
                <a:solidFill>
                  <a:schemeClr val="bg1"/>
                </a:solidFill>
                <a:latin typeface="+mn-lt"/>
                <a:ea typeface="+mn-ea"/>
                <a:cs typeface="+mn-cs"/>
              </a:defRPr>
            </a:lvl5pPr>
            <a:lvl6pPr marL="360000" indent="-216000" algn="l" defTabSz="914377" rtl="0" eaLnBrk="1" latinLnBrk="0" hangingPunct="1">
              <a:lnSpc>
                <a:spcPct val="90000"/>
              </a:lnSpc>
              <a:spcBef>
                <a:spcPts val="500"/>
              </a:spcBef>
              <a:buClr>
                <a:schemeClr val="bg1"/>
              </a:buClr>
              <a:buFont typeface="System Font"/>
              <a:buChar char="–"/>
              <a:defRPr sz="1800" kern="1200">
                <a:solidFill>
                  <a:schemeClr val="bg1"/>
                </a:solidFill>
                <a:latin typeface="+mn-lt"/>
                <a:ea typeface="+mn-ea"/>
                <a:cs typeface="+mn-cs"/>
              </a:defRPr>
            </a:lvl6pPr>
            <a:lvl7pPr marL="0" indent="0" algn="l" defTabSz="914377" rtl="0" eaLnBrk="1" latinLnBrk="0" hangingPunct="1">
              <a:lnSpc>
                <a:spcPct val="90000"/>
              </a:lnSpc>
              <a:spcBef>
                <a:spcPts val="500"/>
              </a:spcBef>
              <a:buClr>
                <a:schemeClr val="bg1"/>
              </a:buClr>
              <a:buFont typeface="Arial" panose="020B0604020202020204" pitchFamily="34" charset="0"/>
              <a:buNone/>
              <a:defRPr sz="1400" kern="1200">
                <a:solidFill>
                  <a:schemeClr val="bg1"/>
                </a:solidFill>
                <a:latin typeface="+mn-lt"/>
                <a:ea typeface="+mn-ea"/>
                <a:cs typeface="+mn-cs"/>
              </a:defRPr>
            </a:lvl7pPr>
            <a:lvl8pPr marL="144000" indent="-144000" algn="l" defTabSz="914377"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8pPr>
            <a:lvl9pPr marL="288000" indent="-180000" algn="l" defTabSz="914377" rtl="0" eaLnBrk="1" latinLnBrk="0" hangingPunct="1">
              <a:lnSpc>
                <a:spcPct val="90000"/>
              </a:lnSpc>
              <a:spcBef>
                <a:spcPts val="500"/>
              </a:spcBef>
              <a:buClr>
                <a:schemeClr val="bg1"/>
              </a:buClr>
              <a:buFont typeface="System Font"/>
              <a:buChar char="–"/>
              <a:defRPr sz="1400" kern="1200">
                <a:solidFill>
                  <a:schemeClr val="bg1"/>
                </a:solidFill>
                <a:latin typeface="+mn-lt"/>
                <a:ea typeface="+mn-ea"/>
                <a:cs typeface="+mn-cs"/>
              </a:defRPr>
            </a:lvl9pPr>
          </a:lstStyle>
          <a:p>
            <a:r>
              <a:rPr lang="en-US"/>
              <a:t>Heightened brand infringement &amp; cybersquatting </a:t>
            </a:r>
          </a:p>
        </p:txBody>
      </p:sp>
      <p:pic>
        <p:nvPicPr>
          <p:cNvPr id="37" name="Picture 36" descr="A picture containing wheel, drawing&#10;&#10;Description automatically generated">
            <a:extLst>
              <a:ext uri="{FF2B5EF4-FFF2-40B4-BE49-F238E27FC236}">
                <a16:creationId xmlns:a16="http://schemas.microsoft.com/office/drawing/2014/main" id="{1B0CA30C-D21B-7541-9396-B7BF7E883EC7}"/>
              </a:ext>
            </a:extLst>
          </p:cNvPr>
          <p:cNvPicPr>
            <a:picLocks noChangeAspect="1"/>
          </p:cNvPicPr>
          <p:nvPr/>
        </p:nvPicPr>
        <p:blipFill>
          <a:blip r:embed="rId5"/>
          <a:stretch>
            <a:fillRect/>
          </a:stretch>
        </p:blipFill>
        <p:spPr>
          <a:xfrm>
            <a:off x="9743459" y="4103220"/>
            <a:ext cx="338380" cy="731520"/>
          </a:xfrm>
          <a:prstGeom prst="rect">
            <a:avLst/>
          </a:prstGeom>
        </p:spPr>
      </p:pic>
      <p:pic>
        <p:nvPicPr>
          <p:cNvPr id="52" name="Picture 51" descr="A picture containing drawing&#10;&#10;Description automatically generated">
            <a:extLst>
              <a:ext uri="{FF2B5EF4-FFF2-40B4-BE49-F238E27FC236}">
                <a16:creationId xmlns:a16="http://schemas.microsoft.com/office/drawing/2014/main" id="{72C2C16F-401E-C647-91D0-9E8EC99A176B}"/>
              </a:ext>
            </a:extLst>
          </p:cNvPr>
          <p:cNvPicPr>
            <a:picLocks noChangeAspect="1"/>
          </p:cNvPicPr>
          <p:nvPr/>
        </p:nvPicPr>
        <p:blipFill>
          <a:blip r:embed="rId6"/>
          <a:stretch>
            <a:fillRect/>
          </a:stretch>
        </p:blipFill>
        <p:spPr>
          <a:xfrm>
            <a:off x="611734" y="1603250"/>
            <a:ext cx="850392" cy="850392"/>
          </a:xfrm>
          <a:prstGeom prst="rect">
            <a:avLst/>
          </a:prstGeom>
        </p:spPr>
      </p:pic>
      <p:sp>
        <p:nvSpPr>
          <p:cNvPr id="21" name="Text Placeholder 22">
            <a:extLst>
              <a:ext uri="{FF2B5EF4-FFF2-40B4-BE49-F238E27FC236}">
                <a16:creationId xmlns:a16="http://schemas.microsoft.com/office/drawing/2014/main" id="{EEC56716-6360-4CCD-8B8E-41B58B71718C}"/>
              </a:ext>
            </a:extLst>
          </p:cNvPr>
          <p:cNvSpPr txBox="1">
            <a:spLocks/>
          </p:cNvSpPr>
          <p:nvPr/>
        </p:nvSpPr>
        <p:spPr>
          <a:xfrm>
            <a:off x="9322011" y="4969444"/>
            <a:ext cx="2458948" cy="313350"/>
          </a:xfrm>
          <a:prstGeom prst="rect">
            <a:avLst/>
          </a:prstGeom>
        </p:spPr>
        <p:txBody>
          <a:bodyPr vert="horz" lIns="0" tIns="0" rIns="0" bIns="0" rtlCol="0">
            <a:noAutofit/>
          </a:bodyPr>
          <a:lstStyle>
            <a:lvl1pPr marL="0" indent="0" algn="l" defTabSz="914377" rtl="0" eaLnBrk="1" latinLnBrk="0" hangingPunct="1">
              <a:lnSpc>
                <a:spcPct val="100000"/>
              </a:lnSpc>
              <a:spcBef>
                <a:spcPts val="500"/>
              </a:spcBef>
              <a:spcAft>
                <a:spcPts val="600"/>
              </a:spcAft>
              <a:buClr>
                <a:schemeClr val="bg1"/>
              </a:buClr>
              <a:buFont typeface="Arial" panose="020B0604020202020204" pitchFamily="34" charset="0"/>
              <a:buNone/>
              <a:defRPr sz="2400" b="1" kern="1200">
                <a:solidFill>
                  <a:schemeClr val="tx1"/>
                </a:solidFill>
                <a:latin typeface="+mn-lt"/>
                <a:ea typeface="+mn-ea"/>
                <a:cs typeface="+mn-cs"/>
              </a:defRPr>
            </a:lvl1pPr>
            <a:lvl2pPr marL="181783" indent="-180000" algn="l" defTabSz="914377" rtl="0" eaLnBrk="1" latinLnBrk="0" hangingPunct="1">
              <a:lnSpc>
                <a:spcPct val="100000"/>
              </a:lnSpc>
              <a:spcBef>
                <a:spcPts val="500"/>
              </a:spcBef>
              <a:spcAft>
                <a:spcPts val="600"/>
              </a:spcAft>
              <a:buClr>
                <a:schemeClr val="bg1"/>
              </a:buClr>
              <a:buFont typeface=".AppleSystemUIFont"/>
              <a:buChar char="–"/>
              <a:tabLst/>
              <a:defRPr sz="2400" kern="1200">
                <a:solidFill>
                  <a:schemeClr val="bg1"/>
                </a:solidFill>
                <a:latin typeface="+mn-lt"/>
                <a:ea typeface="+mn-ea"/>
                <a:cs typeface="+mn-cs"/>
              </a:defRPr>
            </a:lvl2pPr>
            <a:lvl3pPr marL="360000" indent="-252000" algn="l" defTabSz="914377" rtl="0" eaLnBrk="1" latinLnBrk="0" hangingPunct="1">
              <a:lnSpc>
                <a:spcPct val="100000"/>
              </a:lnSpc>
              <a:spcBef>
                <a:spcPts val="500"/>
              </a:spcBef>
              <a:spcAft>
                <a:spcPts val="600"/>
              </a:spcAft>
              <a:buClr>
                <a:schemeClr val="bg1"/>
              </a:buClr>
              <a:buFont typeface="System Font"/>
              <a:buChar char="–"/>
              <a:tabLst/>
              <a:defRPr sz="2400" kern="1200">
                <a:solidFill>
                  <a:schemeClr val="bg1"/>
                </a:solidFill>
                <a:latin typeface="+mn-lt"/>
                <a:ea typeface="+mn-ea"/>
                <a:cs typeface="+mn-cs"/>
              </a:defRPr>
            </a:lvl3pPr>
            <a:lvl4pPr marL="0" indent="0" algn="l" defTabSz="914377" rtl="0" eaLnBrk="1" latinLnBrk="0" hangingPunct="1">
              <a:lnSpc>
                <a:spcPct val="100000"/>
              </a:lnSpc>
              <a:spcBef>
                <a:spcPts val="500"/>
              </a:spcBef>
              <a:spcAft>
                <a:spcPts val="600"/>
              </a:spcAft>
              <a:buClr>
                <a:schemeClr val="bg1"/>
              </a:buClr>
              <a:buFont typeface=".AppleSystemUIFont"/>
              <a:buNone/>
              <a:tabLst/>
              <a:defRPr sz="1800" kern="1200">
                <a:solidFill>
                  <a:schemeClr val="bg1"/>
                </a:solidFill>
                <a:latin typeface="+mn-lt"/>
                <a:ea typeface="+mn-ea"/>
                <a:cs typeface="+mn-cs"/>
              </a:defRPr>
            </a:lvl4pPr>
            <a:lvl5pPr marL="180000" indent="-180000" algn="l" defTabSz="914377" rtl="0" eaLnBrk="1" latinLnBrk="0" hangingPunct="1">
              <a:lnSpc>
                <a:spcPct val="100000"/>
              </a:lnSpc>
              <a:spcBef>
                <a:spcPts val="500"/>
              </a:spcBef>
              <a:spcAft>
                <a:spcPts val="600"/>
              </a:spcAft>
              <a:buClr>
                <a:schemeClr val="bg1"/>
              </a:buClr>
              <a:buFont typeface=".AppleSystemUIFont"/>
              <a:buChar char="–"/>
              <a:tabLst/>
              <a:defRPr sz="1800" kern="1200">
                <a:solidFill>
                  <a:schemeClr val="bg1"/>
                </a:solidFill>
                <a:latin typeface="+mn-lt"/>
                <a:ea typeface="+mn-ea"/>
                <a:cs typeface="+mn-cs"/>
              </a:defRPr>
            </a:lvl5pPr>
            <a:lvl6pPr marL="360000" indent="-216000" algn="l" defTabSz="914377" rtl="0" eaLnBrk="1" latinLnBrk="0" hangingPunct="1">
              <a:lnSpc>
                <a:spcPct val="90000"/>
              </a:lnSpc>
              <a:spcBef>
                <a:spcPts val="500"/>
              </a:spcBef>
              <a:buClr>
                <a:schemeClr val="bg1"/>
              </a:buClr>
              <a:buFont typeface="System Font"/>
              <a:buChar char="–"/>
              <a:defRPr sz="1800" kern="1200">
                <a:solidFill>
                  <a:schemeClr val="bg1"/>
                </a:solidFill>
                <a:latin typeface="+mn-lt"/>
                <a:ea typeface="+mn-ea"/>
                <a:cs typeface="+mn-cs"/>
              </a:defRPr>
            </a:lvl6pPr>
            <a:lvl7pPr marL="0" indent="0" algn="l" defTabSz="914377" rtl="0" eaLnBrk="1" latinLnBrk="0" hangingPunct="1">
              <a:lnSpc>
                <a:spcPct val="90000"/>
              </a:lnSpc>
              <a:spcBef>
                <a:spcPts val="500"/>
              </a:spcBef>
              <a:buClr>
                <a:schemeClr val="bg1"/>
              </a:buClr>
              <a:buFont typeface="Arial" panose="020B0604020202020204" pitchFamily="34" charset="0"/>
              <a:buNone/>
              <a:defRPr sz="1400" kern="1200">
                <a:solidFill>
                  <a:schemeClr val="bg1"/>
                </a:solidFill>
                <a:latin typeface="+mn-lt"/>
                <a:ea typeface="+mn-ea"/>
                <a:cs typeface="+mn-cs"/>
              </a:defRPr>
            </a:lvl7pPr>
            <a:lvl8pPr marL="144000" indent="-144000" algn="l" defTabSz="914377"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8pPr>
            <a:lvl9pPr marL="288000" indent="-180000" algn="l" defTabSz="914377" rtl="0" eaLnBrk="1" latinLnBrk="0" hangingPunct="1">
              <a:lnSpc>
                <a:spcPct val="90000"/>
              </a:lnSpc>
              <a:spcBef>
                <a:spcPts val="500"/>
              </a:spcBef>
              <a:buClr>
                <a:schemeClr val="bg1"/>
              </a:buClr>
              <a:buFont typeface="System Font"/>
              <a:buChar char="–"/>
              <a:defRPr sz="1400" kern="1200">
                <a:solidFill>
                  <a:schemeClr val="bg1"/>
                </a:solidFill>
                <a:latin typeface="+mn-lt"/>
                <a:ea typeface="+mn-ea"/>
                <a:cs typeface="+mn-cs"/>
              </a:defRPr>
            </a:lvl9pPr>
          </a:lstStyle>
          <a:p>
            <a:r>
              <a:rPr lang="en-US"/>
              <a:t>Ongoing and new cost pressures</a:t>
            </a:r>
          </a:p>
        </p:txBody>
      </p:sp>
      <p:pic>
        <p:nvPicPr>
          <p:cNvPr id="9" name="Graphic 8" descr="Gavel">
            <a:extLst>
              <a:ext uri="{FF2B5EF4-FFF2-40B4-BE49-F238E27FC236}">
                <a16:creationId xmlns:a16="http://schemas.microsoft.com/office/drawing/2014/main" id="{BFEC4EF3-CE6D-49D8-8E32-6F44FC5DFD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29914" y="3956732"/>
            <a:ext cx="914400" cy="914400"/>
          </a:xfrm>
          <a:prstGeom prst="rect">
            <a:avLst/>
          </a:prstGeom>
        </p:spPr>
      </p:pic>
      <p:pic>
        <p:nvPicPr>
          <p:cNvPr id="4" name="Graphic 3" descr="Hourglass">
            <a:extLst>
              <a:ext uri="{FF2B5EF4-FFF2-40B4-BE49-F238E27FC236}">
                <a16:creationId xmlns:a16="http://schemas.microsoft.com/office/drawing/2014/main" id="{790B0EE8-139A-48BB-B11C-50B51AD6E0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79292" y="1589464"/>
            <a:ext cx="914400" cy="914400"/>
          </a:xfrm>
          <a:prstGeom prst="rect">
            <a:avLst/>
          </a:prstGeom>
        </p:spPr>
      </p:pic>
      <p:pic>
        <p:nvPicPr>
          <p:cNvPr id="8" name="Graphic 7" descr="Downward trend">
            <a:extLst>
              <a:ext uri="{FF2B5EF4-FFF2-40B4-BE49-F238E27FC236}">
                <a16:creationId xmlns:a16="http://schemas.microsoft.com/office/drawing/2014/main" id="{08EAE49E-6534-462B-964E-2161D2B9CB8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33688" y="1545500"/>
            <a:ext cx="914400" cy="914400"/>
          </a:xfrm>
          <a:prstGeom prst="rect">
            <a:avLst/>
          </a:prstGeom>
        </p:spPr>
      </p:pic>
      <p:pic>
        <p:nvPicPr>
          <p:cNvPr id="11" name="Graphic 10" descr="Blind">
            <a:extLst>
              <a:ext uri="{FF2B5EF4-FFF2-40B4-BE49-F238E27FC236}">
                <a16:creationId xmlns:a16="http://schemas.microsoft.com/office/drawing/2014/main" id="{4F976177-70B0-4B92-B3FB-82B38D0E928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67880" y="4011780"/>
            <a:ext cx="914400" cy="914400"/>
          </a:xfrm>
          <a:prstGeom prst="rect">
            <a:avLst/>
          </a:prstGeom>
        </p:spPr>
      </p:pic>
      <p:sp>
        <p:nvSpPr>
          <p:cNvPr id="2" name="Footer Placeholder 1">
            <a:extLst>
              <a:ext uri="{FF2B5EF4-FFF2-40B4-BE49-F238E27FC236}">
                <a16:creationId xmlns:a16="http://schemas.microsoft.com/office/drawing/2014/main" id="{6DAA8476-8996-5D41-B86D-33E80D23F69A}"/>
              </a:ext>
            </a:extLst>
          </p:cNvPr>
          <p:cNvSpPr>
            <a:spLocks noGrp="1"/>
          </p:cNvSpPr>
          <p:nvPr>
            <p:ph type="ftr" sz="quarter" idx="3"/>
          </p:nvPr>
        </p:nvSpPr>
        <p:spPr/>
        <p:txBody>
          <a:bodyPr/>
          <a:lstStyle/>
          <a:p>
            <a:r>
              <a:rPr lang="en-GB"/>
              <a:t>Clarivate Confidential</a:t>
            </a:r>
          </a:p>
        </p:txBody>
      </p:sp>
    </p:spTree>
    <p:extLst>
      <p:ext uri="{BB962C8B-B14F-4D97-AF65-F5344CB8AC3E}">
        <p14:creationId xmlns:p14="http://schemas.microsoft.com/office/powerpoint/2010/main" val="132752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F61AFB-0182-7D42-AA9C-DC3B1A369251}"/>
              </a:ext>
            </a:extLst>
          </p:cNvPr>
          <p:cNvSpPr>
            <a:spLocks noGrp="1"/>
          </p:cNvSpPr>
          <p:nvPr>
            <p:ph type="sldNum" sz="quarter" idx="4"/>
          </p:nvPr>
        </p:nvSpPr>
        <p:spPr/>
        <p:txBody>
          <a:bodyPr/>
          <a:lstStyle/>
          <a:p>
            <a:fld id="{ACE40072-2050-E24D-B430-547640EDA0F9}" type="slidenum">
              <a:rPr lang="en-GB" smtClean="0"/>
              <a:pPr/>
              <a:t>4</a:t>
            </a:fld>
            <a:endParaRPr lang="en-GB"/>
          </a:p>
        </p:txBody>
      </p:sp>
      <p:sp>
        <p:nvSpPr>
          <p:cNvPr id="4" name="Title 3">
            <a:extLst>
              <a:ext uri="{FF2B5EF4-FFF2-40B4-BE49-F238E27FC236}">
                <a16:creationId xmlns:a16="http://schemas.microsoft.com/office/drawing/2014/main" id="{81C24164-6DDF-1449-A265-4005D3380768}"/>
              </a:ext>
            </a:extLst>
          </p:cNvPr>
          <p:cNvSpPr>
            <a:spLocks noGrp="1"/>
          </p:cNvSpPr>
          <p:nvPr>
            <p:ph type="title"/>
          </p:nvPr>
        </p:nvSpPr>
        <p:spPr>
          <a:xfrm>
            <a:off x="569986" y="816951"/>
            <a:ext cx="10087504" cy="395878"/>
          </a:xfrm>
        </p:spPr>
        <p:txBody>
          <a:bodyPr/>
          <a:lstStyle/>
          <a:p>
            <a:r>
              <a:rPr lang="en-US" sz="3200" dirty="0"/>
              <a:t>Innovation drives business value – IP makes it possible</a:t>
            </a:r>
            <a:endParaRPr lang="en-US" dirty="0"/>
          </a:p>
        </p:txBody>
      </p:sp>
      <p:sp>
        <p:nvSpPr>
          <p:cNvPr id="7" name="TextBox 6">
            <a:extLst>
              <a:ext uri="{FF2B5EF4-FFF2-40B4-BE49-F238E27FC236}">
                <a16:creationId xmlns:a16="http://schemas.microsoft.com/office/drawing/2014/main" id="{A8D27A89-971B-A44C-9B2C-5FDD2B84062E}"/>
              </a:ext>
            </a:extLst>
          </p:cNvPr>
          <p:cNvSpPr txBox="1"/>
          <p:nvPr/>
        </p:nvSpPr>
        <p:spPr>
          <a:xfrm>
            <a:off x="2120900" y="1812925"/>
            <a:ext cx="2230364" cy="1723549"/>
          </a:xfrm>
          <a:prstGeom prst="rect">
            <a:avLst/>
          </a:prstGeom>
          <a:noFill/>
        </p:spPr>
        <p:txBody>
          <a:bodyPr wrap="square" lIns="0" rtlCol="0">
            <a:spAutoFit/>
          </a:bodyPr>
          <a:lstStyle/>
          <a:p>
            <a:r>
              <a:rPr lang="en-US"/>
              <a:t>IP-intensive industries account for </a:t>
            </a:r>
            <a:br>
              <a:rPr lang="en-US"/>
            </a:br>
            <a:r>
              <a:rPr lang="en-US" sz="5200" b="1">
                <a:solidFill>
                  <a:schemeClr val="accent1"/>
                </a:solidFill>
              </a:rPr>
              <a:t>38%</a:t>
            </a:r>
            <a:r>
              <a:rPr lang="en-US" sz="5200">
                <a:solidFill>
                  <a:schemeClr val="accent1"/>
                </a:solidFill>
              </a:rPr>
              <a:t> </a:t>
            </a:r>
          </a:p>
          <a:p>
            <a:r>
              <a:rPr lang="en-US"/>
              <a:t>of total U.S. GDP</a:t>
            </a:r>
          </a:p>
        </p:txBody>
      </p:sp>
      <p:sp>
        <p:nvSpPr>
          <p:cNvPr id="8" name="TextBox 7">
            <a:extLst>
              <a:ext uri="{FF2B5EF4-FFF2-40B4-BE49-F238E27FC236}">
                <a16:creationId xmlns:a16="http://schemas.microsoft.com/office/drawing/2014/main" id="{821E8A00-2892-6544-BF39-BACC3B28BA3C}"/>
              </a:ext>
            </a:extLst>
          </p:cNvPr>
          <p:cNvSpPr txBox="1"/>
          <p:nvPr/>
        </p:nvSpPr>
        <p:spPr>
          <a:xfrm>
            <a:off x="2120900" y="4136570"/>
            <a:ext cx="2332045" cy="1723549"/>
          </a:xfrm>
          <a:prstGeom prst="rect">
            <a:avLst/>
          </a:prstGeom>
          <a:noFill/>
        </p:spPr>
        <p:txBody>
          <a:bodyPr wrap="square" lIns="0" rtlCol="0">
            <a:spAutoFit/>
          </a:bodyPr>
          <a:lstStyle/>
          <a:p>
            <a:r>
              <a:rPr lang="en-US"/>
              <a:t>IP accounts for </a:t>
            </a:r>
          </a:p>
          <a:p>
            <a:r>
              <a:rPr lang="en-US" sz="5200" b="1">
                <a:solidFill>
                  <a:schemeClr val="accent1"/>
                </a:solidFill>
              </a:rPr>
              <a:t>52% </a:t>
            </a:r>
          </a:p>
          <a:p>
            <a:r>
              <a:rPr lang="en-US"/>
              <a:t>of all U.S. </a:t>
            </a:r>
            <a:br>
              <a:rPr lang="en-US"/>
            </a:br>
            <a:r>
              <a:rPr lang="en-US"/>
              <a:t>merchandise exports</a:t>
            </a:r>
          </a:p>
        </p:txBody>
      </p:sp>
      <p:sp>
        <p:nvSpPr>
          <p:cNvPr id="9" name="TextBox 8">
            <a:extLst>
              <a:ext uri="{FF2B5EF4-FFF2-40B4-BE49-F238E27FC236}">
                <a16:creationId xmlns:a16="http://schemas.microsoft.com/office/drawing/2014/main" id="{6E839C15-974F-1E4F-95C7-A3357BAE9728}"/>
              </a:ext>
            </a:extLst>
          </p:cNvPr>
          <p:cNvSpPr txBox="1"/>
          <p:nvPr/>
        </p:nvSpPr>
        <p:spPr>
          <a:xfrm>
            <a:off x="7632411" y="1833951"/>
            <a:ext cx="2693505" cy="2000548"/>
          </a:xfrm>
          <a:prstGeom prst="rect">
            <a:avLst/>
          </a:prstGeom>
          <a:noFill/>
        </p:spPr>
        <p:txBody>
          <a:bodyPr wrap="square" lIns="0" rtlCol="0">
            <a:spAutoFit/>
          </a:bodyPr>
          <a:lstStyle/>
          <a:p>
            <a:r>
              <a:rPr lang="en-US"/>
              <a:t>The average worker in an </a:t>
            </a:r>
            <a:br>
              <a:rPr lang="en-US"/>
            </a:br>
            <a:r>
              <a:rPr lang="en-US"/>
              <a:t>IP-intensive industry earns </a:t>
            </a:r>
            <a:br>
              <a:rPr lang="en-US"/>
            </a:br>
            <a:r>
              <a:rPr lang="en-US" sz="5200" b="1">
                <a:solidFill>
                  <a:schemeClr val="accent1"/>
                </a:solidFill>
              </a:rPr>
              <a:t>46%</a:t>
            </a:r>
            <a:r>
              <a:rPr lang="en-US" sz="5200">
                <a:solidFill>
                  <a:schemeClr val="accent1"/>
                </a:solidFill>
              </a:rPr>
              <a:t> </a:t>
            </a:r>
          </a:p>
          <a:p>
            <a:r>
              <a:rPr lang="en-US"/>
              <a:t>more than workers in a </a:t>
            </a:r>
            <a:br>
              <a:rPr lang="en-US"/>
            </a:br>
            <a:r>
              <a:rPr lang="en-US"/>
              <a:t>non-IP industry.</a:t>
            </a:r>
          </a:p>
        </p:txBody>
      </p:sp>
      <p:sp>
        <p:nvSpPr>
          <p:cNvPr id="10" name="TextBox 9">
            <a:extLst>
              <a:ext uri="{FF2B5EF4-FFF2-40B4-BE49-F238E27FC236}">
                <a16:creationId xmlns:a16="http://schemas.microsoft.com/office/drawing/2014/main" id="{66075701-634F-4C46-AE13-1E7617679B9A}"/>
              </a:ext>
            </a:extLst>
          </p:cNvPr>
          <p:cNvSpPr txBox="1"/>
          <p:nvPr/>
        </p:nvSpPr>
        <p:spPr>
          <a:xfrm>
            <a:off x="7632412" y="4067488"/>
            <a:ext cx="2374301" cy="2000548"/>
          </a:xfrm>
          <a:prstGeom prst="rect">
            <a:avLst/>
          </a:prstGeom>
          <a:noFill/>
        </p:spPr>
        <p:txBody>
          <a:bodyPr wrap="square" lIns="0" rtlCol="0">
            <a:spAutoFit/>
          </a:bodyPr>
          <a:lstStyle/>
          <a:p>
            <a:r>
              <a:rPr lang="en-US"/>
              <a:t>IP-driven discoveries drive nearly </a:t>
            </a:r>
            <a:br>
              <a:rPr lang="en-US"/>
            </a:br>
            <a:r>
              <a:rPr lang="en-US" sz="5200" b="1">
                <a:solidFill>
                  <a:schemeClr val="accent1"/>
                </a:solidFill>
              </a:rPr>
              <a:t>100%</a:t>
            </a:r>
            <a:r>
              <a:rPr lang="en-US" sz="5200">
                <a:solidFill>
                  <a:schemeClr val="accent1"/>
                </a:solidFill>
              </a:rPr>
              <a:t> </a:t>
            </a:r>
          </a:p>
          <a:p>
            <a:r>
              <a:rPr lang="en-US"/>
              <a:t>of life-saving pharmaceutical drugs.</a:t>
            </a:r>
          </a:p>
        </p:txBody>
      </p:sp>
      <p:pic>
        <p:nvPicPr>
          <p:cNvPr id="6" name="Picture 5" descr="Diagram&#10;&#10;Description automatically generated with low confidence">
            <a:extLst>
              <a:ext uri="{FF2B5EF4-FFF2-40B4-BE49-F238E27FC236}">
                <a16:creationId xmlns:a16="http://schemas.microsoft.com/office/drawing/2014/main" id="{FF452230-93CD-324A-A18E-9263D2ACED7A}"/>
              </a:ext>
            </a:extLst>
          </p:cNvPr>
          <p:cNvPicPr>
            <a:picLocks noChangeAspect="1"/>
          </p:cNvPicPr>
          <p:nvPr/>
        </p:nvPicPr>
        <p:blipFill>
          <a:blip r:embed="rId2"/>
          <a:stretch>
            <a:fillRect/>
          </a:stretch>
        </p:blipFill>
        <p:spPr>
          <a:xfrm>
            <a:off x="292100" y="1707674"/>
            <a:ext cx="1828800" cy="1828800"/>
          </a:xfrm>
          <a:prstGeom prst="rect">
            <a:avLst/>
          </a:prstGeom>
        </p:spPr>
      </p:pic>
      <p:pic>
        <p:nvPicPr>
          <p:cNvPr id="12" name="Picture 11" descr="Icon&#10;&#10;Description automatically generated">
            <a:extLst>
              <a:ext uri="{FF2B5EF4-FFF2-40B4-BE49-F238E27FC236}">
                <a16:creationId xmlns:a16="http://schemas.microsoft.com/office/drawing/2014/main" id="{08C98281-5AC8-CB41-B103-63289AC124CA}"/>
              </a:ext>
            </a:extLst>
          </p:cNvPr>
          <p:cNvPicPr>
            <a:picLocks noChangeAspect="1"/>
          </p:cNvPicPr>
          <p:nvPr/>
        </p:nvPicPr>
        <p:blipFill>
          <a:blip r:embed="rId3"/>
          <a:stretch>
            <a:fillRect/>
          </a:stretch>
        </p:blipFill>
        <p:spPr>
          <a:xfrm>
            <a:off x="292100" y="4067488"/>
            <a:ext cx="1828800" cy="1828800"/>
          </a:xfrm>
          <a:prstGeom prst="rect">
            <a:avLst/>
          </a:prstGeom>
        </p:spPr>
      </p:pic>
      <p:pic>
        <p:nvPicPr>
          <p:cNvPr id="14" name="Picture 13" descr="Icon&#10;&#10;Description automatically generated">
            <a:extLst>
              <a:ext uri="{FF2B5EF4-FFF2-40B4-BE49-F238E27FC236}">
                <a16:creationId xmlns:a16="http://schemas.microsoft.com/office/drawing/2014/main" id="{67F05ABB-BA18-E64F-A6DC-08A94F3C76AC}"/>
              </a:ext>
            </a:extLst>
          </p:cNvPr>
          <p:cNvPicPr>
            <a:picLocks noChangeAspect="1"/>
          </p:cNvPicPr>
          <p:nvPr/>
        </p:nvPicPr>
        <p:blipFill>
          <a:blip r:embed="rId4"/>
          <a:stretch>
            <a:fillRect/>
          </a:stretch>
        </p:blipFill>
        <p:spPr>
          <a:xfrm>
            <a:off x="5722864" y="1701458"/>
            <a:ext cx="1828800" cy="1828800"/>
          </a:xfrm>
          <a:prstGeom prst="rect">
            <a:avLst/>
          </a:prstGeom>
        </p:spPr>
      </p:pic>
      <p:pic>
        <p:nvPicPr>
          <p:cNvPr id="16" name="Picture 15" descr="Icon&#10;&#10;Description automatically generated">
            <a:extLst>
              <a:ext uri="{FF2B5EF4-FFF2-40B4-BE49-F238E27FC236}">
                <a16:creationId xmlns:a16="http://schemas.microsoft.com/office/drawing/2014/main" id="{ED963673-4128-774E-B5A0-C849E5910AAF}"/>
              </a:ext>
            </a:extLst>
          </p:cNvPr>
          <p:cNvPicPr>
            <a:picLocks noChangeAspect="1"/>
          </p:cNvPicPr>
          <p:nvPr/>
        </p:nvPicPr>
        <p:blipFill>
          <a:blip r:embed="rId5"/>
          <a:stretch>
            <a:fillRect/>
          </a:stretch>
        </p:blipFill>
        <p:spPr>
          <a:xfrm>
            <a:off x="5722864" y="4058285"/>
            <a:ext cx="1828800" cy="1828800"/>
          </a:xfrm>
          <a:prstGeom prst="rect">
            <a:avLst/>
          </a:prstGeom>
        </p:spPr>
      </p:pic>
      <p:sp>
        <p:nvSpPr>
          <p:cNvPr id="17" name="TextBox 16">
            <a:extLst>
              <a:ext uri="{FF2B5EF4-FFF2-40B4-BE49-F238E27FC236}">
                <a16:creationId xmlns:a16="http://schemas.microsoft.com/office/drawing/2014/main" id="{32AA4A29-0F88-454F-8E2E-838E198D6E0D}"/>
              </a:ext>
            </a:extLst>
          </p:cNvPr>
          <p:cNvSpPr txBox="1"/>
          <p:nvPr/>
        </p:nvSpPr>
        <p:spPr>
          <a:xfrm>
            <a:off x="5994399" y="6191971"/>
            <a:ext cx="5978041" cy="430887"/>
          </a:xfrm>
          <a:prstGeom prst="rect">
            <a:avLst/>
          </a:prstGeom>
          <a:noFill/>
        </p:spPr>
        <p:txBody>
          <a:bodyPr wrap="square" rtlCol="0">
            <a:spAutoFit/>
          </a:bodyPr>
          <a:lstStyle/>
          <a:p>
            <a:r>
              <a:rPr lang="en-US" sz="1100"/>
              <a:t>Source: Global Innovation Policy Center </a:t>
            </a:r>
            <a:r>
              <a:rPr lang="en-US" sz="1100">
                <a:hlinkClick r:id="rId6"/>
              </a:rPr>
              <a:t>https://www.theglobalipcenter.com/why-is-ip-important/</a:t>
            </a:r>
            <a:endParaRPr lang="en-US" sz="1100"/>
          </a:p>
          <a:p>
            <a:endParaRPr lang="en-US" sz="1100"/>
          </a:p>
        </p:txBody>
      </p:sp>
    </p:spTree>
    <p:extLst>
      <p:ext uri="{BB962C8B-B14F-4D97-AF65-F5344CB8AC3E}">
        <p14:creationId xmlns:p14="http://schemas.microsoft.com/office/powerpoint/2010/main" val="399491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F8B43B-24F4-B54C-8AC2-CF6FB3103EF6}"/>
              </a:ext>
            </a:extLst>
          </p:cNvPr>
          <p:cNvSpPr/>
          <p:nvPr/>
        </p:nvSpPr>
        <p:spPr>
          <a:xfrm>
            <a:off x="373063" y="1695695"/>
            <a:ext cx="3684587" cy="454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8F61AFB-0182-7D42-AA9C-DC3B1A369251}"/>
              </a:ext>
            </a:extLst>
          </p:cNvPr>
          <p:cNvSpPr>
            <a:spLocks noGrp="1"/>
          </p:cNvSpPr>
          <p:nvPr>
            <p:ph type="sldNum" sz="quarter" idx="4"/>
          </p:nvPr>
        </p:nvSpPr>
        <p:spPr/>
        <p:txBody>
          <a:bodyPr/>
          <a:lstStyle/>
          <a:p>
            <a:fld id="{ACE40072-2050-E24D-B430-547640EDA0F9}" type="slidenum">
              <a:rPr lang="en-GB" smtClean="0"/>
              <a:pPr/>
              <a:t>5</a:t>
            </a:fld>
            <a:endParaRPr lang="en-GB"/>
          </a:p>
        </p:txBody>
      </p:sp>
      <p:sp>
        <p:nvSpPr>
          <p:cNvPr id="12" name="TextBox 11">
            <a:extLst>
              <a:ext uri="{FF2B5EF4-FFF2-40B4-BE49-F238E27FC236}">
                <a16:creationId xmlns:a16="http://schemas.microsoft.com/office/drawing/2014/main" id="{53B0BAAF-9990-FF43-B883-CE995A95CB5F}"/>
              </a:ext>
            </a:extLst>
          </p:cNvPr>
          <p:cNvSpPr txBox="1"/>
          <p:nvPr/>
        </p:nvSpPr>
        <p:spPr>
          <a:xfrm>
            <a:off x="5029200" y="1525125"/>
            <a:ext cx="2412462" cy="2062103"/>
          </a:xfrm>
          <a:prstGeom prst="rect">
            <a:avLst/>
          </a:prstGeom>
          <a:noFill/>
        </p:spPr>
        <p:txBody>
          <a:bodyPr wrap="square" lIns="0" tIns="0" rIns="0" bIns="0" rtlCol="0">
            <a:spAutoFit/>
          </a:bodyPr>
          <a:lstStyle/>
          <a:p>
            <a:r>
              <a:rPr lang="en-US" sz="5200" b="1" dirty="0">
                <a:solidFill>
                  <a:schemeClr val="accent1"/>
                </a:solidFill>
              </a:rPr>
              <a:t>30% </a:t>
            </a:r>
            <a:br>
              <a:rPr lang="en-US" sz="2800" b="1" dirty="0"/>
            </a:br>
            <a:r>
              <a:rPr lang="en-US" dirty="0"/>
              <a:t>of R&amp;D spend is wasted on redeveloping existing inventions</a:t>
            </a:r>
            <a:endParaRPr lang="en-US" baseline="30000" dirty="0"/>
          </a:p>
          <a:p>
            <a:r>
              <a:rPr lang="en-US" sz="1000" i="1" dirty="0"/>
              <a:t>Why Researchers Should Care About Patents </a:t>
            </a:r>
            <a:r>
              <a:rPr lang="en-US" sz="1000" i="1" baseline="30000" dirty="0"/>
              <a:t>1</a:t>
            </a:r>
          </a:p>
          <a:p>
            <a:endParaRPr lang="en-US" dirty="0"/>
          </a:p>
        </p:txBody>
      </p:sp>
      <p:sp>
        <p:nvSpPr>
          <p:cNvPr id="13" name="TextBox 12">
            <a:extLst>
              <a:ext uri="{FF2B5EF4-FFF2-40B4-BE49-F238E27FC236}">
                <a16:creationId xmlns:a16="http://schemas.microsoft.com/office/drawing/2014/main" id="{5E6F815F-92D8-3845-A6E9-C8C63B02D83D}"/>
              </a:ext>
            </a:extLst>
          </p:cNvPr>
          <p:cNvSpPr txBox="1"/>
          <p:nvPr/>
        </p:nvSpPr>
        <p:spPr>
          <a:xfrm>
            <a:off x="5029200" y="3337489"/>
            <a:ext cx="2412462" cy="1508105"/>
          </a:xfrm>
          <a:prstGeom prst="rect">
            <a:avLst/>
          </a:prstGeom>
          <a:noFill/>
        </p:spPr>
        <p:txBody>
          <a:bodyPr wrap="square" lIns="0" tIns="0" rIns="0" bIns="0" rtlCol="0">
            <a:spAutoFit/>
          </a:bodyPr>
          <a:lstStyle/>
          <a:p>
            <a:r>
              <a:rPr lang="en-US" sz="5200" b="1">
                <a:solidFill>
                  <a:schemeClr val="accent1"/>
                </a:solidFill>
              </a:rPr>
              <a:t>41% </a:t>
            </a:r>
          </a:p>
          <a:p>
            <a:r>
              <a:rPr lang="en-US"/>
              <a:t>of patents applications are not approved*</a:t>
            </a:r>
            <a:endParaRPr lang="en-US" baseline="30000"/>
          </a:p>
          <a:p>
            <a:r>
              <a:rPr lang="en-US" sz="1000" i="1"/>
              <a:t>IP 5 Statistics Report 2019 </a:t>
            </a:r>
            <a:r>
              <a:rPr lang="en-US" sz="1000" i="1" baseline="30000"/>
              <a:t>2</a:t>
            </a:r>
            <a:endParaRPr lang="en-US" i="1" baseline="30000"/>
          </a:p>
        </p:txBody>
      </p:sp>
      <p:sp>
        <p:nvSpPr>
          <p:cNvPr id="14" name="TextBox 13">
            <a:extLst>
              <a:ext uri="{FF2B5EF4-FFF2-40B4-BE49-F238E27FC236}">
                <a16:creationId xmlns:a16="http://schemas.microsoft.com/office/drawing/2014/main" id="{B0417FB5-2F27-1C4F-A1DB-9EDC75A9DE56}"/>
              </a:ext>
            </a:extLst>
          </p:cNvPr>
          <p:cNvSpPr txBox="1"/>
          <p:nvPr/>
        </p:nvSpPr>
        <p:spPr>
          <a:xfrm>
            <a:off x="5029200" y="4888122"/>
            <a:ext cx="2657889" cy="1785104"/>
          </a:xfrm>
          <a:prstGeom prst="rect">
            <a:avLst/>
          </a:prstGeom>
          <a:noFill/>
        </p:spPr>
        <p:txBody>
          <a:bodyPr wrap="square" lIns="0" tIns="0" rIns="0" bIns="0" rtlCol="0">
            <a:spAutoFit/>
          </a:bodyPr>
          <a:lstStyle/>
          <a:p>
            <a:r>
              <a:rPr lang="en-US" sz="5200" b="1" dirty="0">
                <a:solidFill>
                  <a:schemeClr val="accent1"/>
                </a:solidFill>
              </a:rPr>
              <a:t>7.1% </a:t>
            </a:r>
          </a:p>
          <a:p>
            <a:r>
              <a:rPr lang="en-US" dirty="0">
                <a:solidFill>
                  <a:srgbClr val="000000"/>
                </a:solidFill>
              </a:rPr>
              <a:t>increase in trademark oppositions in U.S. </a:t>
            </a:r>
          </a:p>
          <a:p>
            <a:r>
              <a:rPr lang="en-US" sz="1000" i="1" dirty="0"/>
              <a:t>TTAB Filing Statistics for 2019 </a:t>
            </a:r>
            <a:r>
              <a:rPr lang="en-US" sz="1000" i="1" baseline="30000" dirty="0">
                <a:solidFill>
                  <a:srgbClr val="000000"/>
                </a:solidFill>
              </a:rPr>
              <a:t>3</a:t>
            </a:r>
            <a:r>
              <a:rPr lang="en-US" sz="1000" i="1" dirty="0">
                <a:solidFill>
                  <a:srgbClr val="000000"/>
                </a:solidFill>
              </a:rPr>
              <a:t> </a:t>
            </a:r>
          </a:p>
          <a:p>
            <a:endParaRPr lang="en-US" dirty="0"/>
          </a:p>
        </p:txBody>
      </p:sp>
      <p:sp>
        <p:nvSpPr>
          <p:cNvPr id="15" name="TextBox 14">
            <a:extLst>
              <a:ext uri="{FF2B5EF4-FFF2-40B4-BE49-F238E27FC236}">
                <a16:creationId xmlns:a16="http://schemas.microsoft.com/office/drawing/2014/main" id="{9C1E026F-7BED-BD48-A27A-A4AE44BE9BBB}"/>
              </a:ext>
            </a:extLst>
          </p:cNvPr>
          <p:cNvSpPr txBox="1"/>
          <p:nvPr/>
        </p:nvSpPr>
        <p:spPr>
          <a:xfrm>
            <a:off x="8896350" y="3337489"/>
            <a:ext cx="2789006" cy="2215991"/>
          </a:xfrm>
          <a:prstGeom prst="rect">
            <a:avLst/>
          </a:prstGeom>
          <a:noFill/>
        </p:spPr>
        <p:txBody>
          <a:bodyPr wrap="square" lIns="0" tIns="0" rIns="0" bIns="0" rtlCol="0">
            <a:spAutoFit/>
          </a:bodyPr>
          <a:lstStyle/>
          <a:p>
            <a:r>
              <a:rPr lang="en-US" sz="5200" b="1" dirty="0">
                <a:solidFill>
                  <a:schemeClr val="accent1"/>
                </a:solidFill>
              </a:rPr>
              <a:t>36% </a:t>
            </a:r>
          </a:p>
          <a:p>
            <a:r>
              <a:rPr lang="en-US" dirty="0"/>
              <a:t>of IP and R&amp;D professionals experiencing demand for faster innovation cycles</a:t>
            </a:r>
            <a:endParaRPr lang="en-US" baseline="30000" dirty="0"/>
          </a:p>
          <a:p>
            <a:r>
              <a:rPr lang="en-US" sz="1000" i="1" dirty="0"/>
              <a:t>Chasing change: Innovation and patent </a:t>
            </a:r>
            <a:br>
              <a:rPr lang="en-US" sz="1000" i="1" dirty="0"/>
            </a:br>
            <a:r>
              <a:rPr lang="en-US" sz="1000" i="1" dirty="0"/>
              <a:t>activity during COVID-19 </a:t>
            </a:r>
            <a:r>
              <a:rPr lang="en-US" sz="1000" i="1" baseline="30000" dirty="0"/>
              <a:t>5</a:t>
            </a:r>
            <a:endParaRPr lang="en-US" sz="1000" i="1" baseline="30000" dirty="0">
              <a:ea typeface="Calibri" panose="020F0502020204030204" pitchFamily="34" charset="0"/>
              <a:cs typeface="Arial" panose="020B0604020202020204" pitchFamily="34" charset="0"/>
            </a:endParaRPr>
          </a:p>
          <a:p>
            <a:endParaRPr lang="en-US" dirty="0"/>
          </a:p>
        </p:txBody>
      </p:sp>
      <p:sp>
        <p:nvSpPr>
          <p:cNvPr id="16" name="Rectangle 15">
            <a:extLst>
              <a:ext uri="{FF2B5EF4-FFF2-40B4-BE49-F238E27FC236}">
                <a16:creationId xmlns:a16="http://schemas.microsoft.com/office/drawing/2014/main" id="{EC217062-F0E0-AC47-9A5B-AD76CD0E2D97}"/>
              </a:ext>
            </a:extLst>
          </p:cNvPr>
          <p:cNvSpPr/>
          <p:nvPr/>
        </p:nvSpPr>
        <p:spPr>
          <a:xfrm>
            <a:off x="8896350" y="1523393"/>
            <a:ext cx="2613396" cy="1785104"/>
          </a:xfrm>
          <a:prstGeom prst="rect">
            <a:avLst/>
          </a:prstGeom>
        </p:spPr>
        <p:txBody>
          <a:bodyPr wrap="square" lIns="0" tIns="0" rIns="0" bIns="0">
            <a:spAutoFit/>
          </a:bodyPr>
          <a:lstStyle/>
          <a:p>
            <a:r>
              <a:rPr lang="en-US" sz="5200" b="1" dirty="0">
                <a:solidFill>
                  <a:schemeClr val="accent1"/>
                </a:solidFill>
              </a:rPr>
              <a:t>50% </a:t>
            </a:r>
          </a:p>
          <a:p>
            <a:r>
              <a:rPr lang="en-US" dirty="0"/>
              <a:t>of the companies currently listed on the S&amp;P 500 will disappear by 2027 </a:t>
            </a:r>
            <a:br>
              <a:rPr lang="en-US" dirty="0"/>
            </a:br>
            <a:r>
              <a:rPr lang="en-US" sz="1000" i="1" dirty="0"/>
              <a:t>Innosight</a:t>
            </a:r>
            <a:r>
              <a:rPr lang="en-US" sz="1000" i="1" baseline="30000" dirty="0"/>
              <a:t>4</a:t>
            </a:r>
          </a:p>
        </p:txBody>
      </p:sp>
      <p:sp>
        <p:nvSpPr>
          <p:cNvPr id="3" name="Rectangle 2">
            <a:extLst>
              <a:ext uri="{FF2B5EF4-FFF2-40B4-BE49-F238E27FC236}">
                <a16:creationId xmlns:a16="http://schemas.microsoft.com/office/drawing/2014/main" id="{D87E38CB-7E87-4A36-B726-040EBA5C5A8A}"/>
              </a:ext>
            </a:extLst>
          </p:cNvPr>
          <p:cNvSpPr/>
          <p:nvPr/>
        </p:nvSpPr>
        <p:spPr>
          <a:xfrm>
            <a:off x="8896350" y="6146488"/>
            <a:ext cx="2887663" cy="246221"/>
          </a:xfrm>
          <a:prstGeom prst="rect">
            <a:avLst/>
          </a:prstGeom>
        </p:spPr>
        <p:txBody>
          <a:bodyPr wrap="square" lIns="0" tIns="0" rIns="0" bIns="0">
            <a:spAutoFit/>
          </a:bodyPr>
          <a:lstStyle/>
          <a:p>
            <a:r>
              <a:rPr lang="en-US" sz="800" dirty="0">
                <a:latin typeface="Calibri" panose="020F0502020204030204" pitchFamily="34" charset="0"/>
                <a:ea typeface="Calibri" panose="020F0502020204030204" pitchFamily="34" charset="0"/>
              </a:rPr>
              <a:t>*Based on the total number of IP5 2019 patent grants and</a:t>
            </a:r>
            <a:br>
              <a:rPr lang="en-US" sz="800" dirty="0">
                <a:latin typeface="Calibri" panose="020F0502020204030204" pitchFamily="34" charset="0"/>
                <a:ea typeface="Calibri" panose="020F0502020204030204" pitchFamily="34" charset="0"/>
              </a:rPr>
            </a:br>
            <a:r>
              <a:rPr lang="en-US" sz="800" dirty="0">
                <a:latin typeface="Calibri" panose="020F0502020204030204" pitchFamily="34" charset="0"/>
                <a:ea typeface="Calibri" panose="020F0502020204030204" pitchFamily="34" charset="0"/>
              </a:rPr>
              <a:t>  jurisdictional progress to grant % data points. </a:t>
            </a:r>
          </a:p>
        </p:txBody>
      </p:sp>
      <p:sp>
        <p:nvSpPr>
          <p:cNvPr id="17" name="Text Placeholder 4">
            <a:extLst>
              <a:ext uri="{FF2B5EF4-FFF2-40B4-BE49-F238E27FC236}">
                <a16:creationId xmlns:a16="http://schemas.microsoft.com/office/drawing/2014/main" id="{0A5A0CC6-0803-4FB1-8E84-4908D654219D}"/>
              </a:ext>
            </a:extLst>
          </p:cNvPr>
          <p:cNvSpPr txBox="1">
            <a:spLocks/>
          </p:cNvSpPr>
          <p:nvPr/>
        </p:nvSpPr>
        <p:spPr>
          <a:xfrm>
            <a:off x="2135188" y="1985552"/>
            <a:ext cx="2038019" cy="1172570"/>
          </a:xfrm>
          <a:prstGeom prst="rect">
            <a:avLst/>
          </a:prstGeom>
        </p:spPr>
        <p:txBody>
          <a:bodyPr vert="horz" lIns="0" tIns="0" rIns="0" bIns="0" rtlCol="0" anchor="ctr" anchorCtr="0">
            <a:normAutofit/>
          </a:bodyPr>
          <a:lstStyle>
            <a:lvl1pPr marL="360000" indent="-360000" algn="l" defTabSz="914377" rtl="0" eaLnBrk="1" latinLnBrk="0" hangingPunct="1">
              <a:lnSpc>
                <a:spcPct val="85000"/>
              </a:lnSpc>
              <a:spcBef>
                <a:spcPts val="600"/>
              </a:spcBef>
              <a:spcAft>
                <a:spcPts val="400"/>
              </a:spcAft>
              <a:buClr>
                <a:schemeClr val="accent1"/>
              </a:buClr>
              <a:buFont typeface="Arial" panose="020B0604020202020204" pitchFamily="34" charset="0"/>
              <a:buChar char="•"/>
              <a:defRPr sz="3000" kern="1200">
                <a:solidFill>
                  <a:schemeClr val="tx1"/>
                </a:solidFill>
                <a:latin typeface="+mn-lt"/>
                <a:ea typeface="+mn-ea"/>
                <a:cs typeface="+mn-cs"/>
              </a:defRPr>
            </a:lvl1pPr>
            <a:lvl2pPr marL="828000" indent="-432000" algn="l" defTabSz="914377" rtl="0" eaLnBrk="1" latinLnBrk="0" hangingPunct="1">
              <a:lnSpc>
                <a:spcPct val="85000"/>
              </a:lnSpc>
              <a:spcBef>
                <a:spcPts val="600"/>
              </a:spcBef>
              <a:spcAft>
                <a:spcPts val="400"/>
              </a:spcAft>
              <a:buClr>
                <a:schemeClr val="accent1"/>
              </a:buClr>
              <a:buFont typeface=".AppleSystemUIFont"/>
              <a:buChar char="–"/>
              <a:tabLst/>
              <a:defRPr sz="3000" kern="1200">
                <a:solidFill>
                  <a:schemeClr val="tx1"/>
                </a:solidFill>
                <a:latin typeface="+mn-lt"/>
                <a:ea typeface="+mn-ea"/>
                <a:cs typeface="+mn-cs"/>
              </a:defRPr>
            </a:lvl2pPr>
            <a:lvl3pPr marL="1216800" indent="-378000" algn="l" defTabSz="914377" rtl="0" eaLnBrk="1" latinLnBrk="0" hangingPunct="1">
              <a:lnSpc>
                <a:spcPct val="90000"/>
              </a:lnSpc>
              <a:spcBef>
                <a:spcPts val="600"/>
              </a:spcBef>
              <a:spcAft>
                <a:spcPts val="400"/>
              </a:spcAft>
              <a:buClr>
                <a:schemeClr val="accent1"/>
              </a:buClr>
              <a:buFont typeface=".AppleSystemUIFont"/>
              <a:buChar char="–"/>
              <a:tabLst/>
              <a:defRPr sz="2400" kern="1200">
                <a:solidFill>
                  <a:schemeClr val="tx1"/>
                </a:solidFill>
                <a:latin typeface="+mn-lt"/>
                <a:ea typeface="+mn-ea"/>
                <a:cs typeface="+mn-cs"/>
              </a:defRPr>
            </a:lvl3pPr>
            <a:lvl4pPr marL="1598400" indent="-378000" algn="l" defTabSz="914377" rtl="0" eaLnBrk="1" latinLnBrk="0" hangingPunct="1">
              <a:lnSpc>
                <a:spcPct val="90000"/>
              </a:lnSpc>
              <a:spcBef>
                <a:spcPts val="600"/>
              </a:spcBef>
              <a:spcAft>
                <a:spcPts val="400"/>
              </a:spcAft>
              <a:buClr>
                <a:schemeClr val="accent1"/>
              </a:buClr>
              <a:buFont typeface=".AppleSystemUIFont"/>
              <a:buChar char="–"/>
              <a:tabLst/>
              <a:defRPr sz="2400" kern="1200">
                <a:solidFill>
                  <a:schemeClr val="tx1"/>
                </a:solidFill>
                <a:latin typeface="+mn-lt"/>
                <a:ea typeface="+mn-ea"/>
                <a:cs typeface="+mn-cs"/>
              </a:defRPr>
            </a:lvl4pPr>
            <a:lvl5pPr marL="1872000" indent="-252000" algn="l" defTabSz="914377" rtl="0" eaLnBrk="1" latinLnBrk="0" hangingPunct="1">
              <a:lnSpc>
                <a:spcPct val="90000"/>
              </a:lnSpc>
              <a:spcBef>
                <a:spcPts val="600"/>
              </a:spcBef>
              <a:spcAft>
                <a:spcPts val="400"/>
              </a:spcAft>
              <a:buClr>
                <a:schemeClr val="accent1"/>
              </a:buClr>
              <a:buFont typeface=".AppleSystemUIFont"/>
              <a:buChar char="–"/>
              <a:tabLst/>
              <a:defRPr sz="1800" kern="1200">
                <a:solidFill>
                  <a:schemeClr val="tx1"/>
                </a:solidFill>
                <a:latin typeface="+mn-lt"/>
                <a:ea typeface="+mn-ea"/>
                <a:cs typeface="+mn-cs"/>
              </a:defRPr>
            </a:lvl5pPr>
            <a:lvl6pPr marL="2149200" indent="-252000" algn="l" defTabSz="914377" rtl="0" eaLnBrk="1" latinLnBrk="0" hangingPunct="1">
              <a:lnSpc>
                <a:spcPct val="90000"/>
              </a:lnSpc>
              <a:spcBef>
                <a:spcPts val="600"/>
              </a:spcBef>
              <a:spcAft>
                <a:spcPts val="400"/>
              </a:spcAft>
              <a:buClr>
                <a:schemeClr val="accent1"/>
              </a:buClr>
              <a:buFont typeface=".AppleSystemUIFont"/>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bg1"/>
                </a:solidFill>
              </a:rPr>
              <a:t>Innovation Headwinds</a:t>
            </a:r>
          </a:p>
        </p:txBody>
      </p:sp>
      <p:sp>
        <p:nvSpPr>
          <p:cNvPr id="20" name="Text Placeholder 4">
            <a:extLst>
              <a:ext uri="{FF2B5EF4-FFF2-40B4-BE49-F238E27FC236}">
                <a16:creationId xmlns:a16="http://schemas.microsoft.com/office/drawing/2014/main" id="{EFE2ED62-8C31-4EAB-B41D-886D4F5250B3}"/>
              </a:ext>
            </a:extLst>
          </p:cNvPr>
          <p:cNvSpPr txBox="1">
            <a:spLocks/>
          </p:cNvSpPr>
          <p:nvPr/>
        </p:nvSpPr>
        <p:spPr>
          <a:xfrm>
            <a:off x="2135188" y="4937320"/>
            <a:ext cx="2106004" cy="1149254"/>
          </a:xfrm>
          <a:prstGeom prst="rect">
            <a:avLst/>
          </a:prstGeom>
        </p:spPr>
        <p:txBody>
          <a:bodyPr vert="horz" lIns="0" tIns="0" rIns="0" bIns="0" rtlCol="0" anchor="ctr" anchorCtr="0">
            <a:noAutofit/>
          </a:bodyPr>
          <a:lstStyle>
            <a:lvl1pPr marL="360000" indent="-360000" algn="l" defTabSz="914377" rtl="0" eaLnBrk="1" latinLnBrk="0" hangingPunct="1">
              <a:lnSpc>
                <a:spcPct val="85000"/>
              </a:lnSpc>
              <a:spcBef>
                <a:spcPts val="600"/>
              </a:spcBef>
              <a:spcAft>
                <a:spcPts val="400"/>
              </a:spcAft>
              <a:buClr>
                <a:schemeClr val="accent1"/>
              </a:buClr>
              <a:buFont typeface="Arial" panose="020B0604020202020204" pitchFamily="34" charset="0"/>
              <a:buChar char="•"/>
              <a:defRPr sz="3000" kern="1200">
                <a:solidFill>
                  <a:schemeClr val="tx1"/>
                </a:solidFill>
                <a:latin typeface="+mn-lt"/>
                <a:ea typeface="+mn-ea"/>
                <a:cs typeface="+mn-cs"/>
              </a:defRPr>
            </a:lvl1pPr>
            <a:lvl2pPr marL="828000" indent="-432000" algn="l" defTabSz="914377" rtl="0" eaLnBrk="1" latinLnBrk="0" hangingPunct="1">
              <a:lnSpc>
                <a:spcPct val="85000"/>
              </a:lnSpc>
              <a:spcBef>
                <a:spcPts val="600"/>
              </a:spcBef>
              <a:spcAft>
                <a:spcPts val="400"/>
              </a:spcAft>
              <a:buClr>
                <a:schemeClr val="accent1"/>
              </a:buClr>
              <a:buFont typeface=".AppleSystemUIFont"/>
              <a:buChar char="–"/>
              <a:tabLst/>
              <a:defRPr sz="3000" kern="1200">
                <a:solidFill>
                  <a:schemeClr val="tx1"/>
                </a:solidFill>
                <a:latin typeface="+mn-lt"/>
                <a:ea typeface="+mn-ea"/>
                <a:cs typeface="+mn-cs"/>
              </a:defRPr>
            </a:lvl2pPr>
            <a:lvl3pPr marL="1216800" indent="-378000" algn="l" defTabSz="914377" rtl="0" eaLnBrk="1" latinLnBrk="0" hangingPunct="1">
              <a:lnSpc>
                <a:spcPct val="90000"/>
              </a:lnSpc>
              <a:spcBef>
                <a:spcPts val="600"/>
              </a:spcBef>
              <a:spcAft>
                <a:spcPts val="400"/>
              </a:spcAft>
              <a:buClr>
                <a:schemeClr val="accent1"/>
              </a:buClr>
              <a:buFont typeface=".AppleSystemUIFont"/>
              <a:buChar char="–"/>
              <a:tabLst/>
              <a:defRPr sz="2400" kern="1200">
                <a:solidFill>
                  <a:schemeClr val="tx1"/>
                </a:solidFill>
                <a:latin typeface="+mn-lt"/>
                <a:ea typeface="+mn-ea"/>
                <a:cs typeface="+mn-cs"/>
              </a:defRPr>
            </a:lvl3pPr>
            <a:lvl4pPr marL="1598400" indent="-378000" algn="l" defTabSz="914377" rtl="0" eaLnBrk="1" latinLnBrk="0" hangingPunct="1">
              <a:lnSpc>
                <a:spcPct val="90000"/>
              </a:lnSpc>
              <a:spcBef>
                <a:spcPts val="600"/>
              </a:spcBef>
              <a:spcAft>
                <a:spcPts val="400"/>
              </a:spcAft>
              <a:buClr>
                <a:schemeClr val="accent1"/>
              </a:buClr>
              <a:buFont typeface=".AppleSystemUIFont"/>
              <a:buChar char="–"/>
              <a:tabLst/>
              <a:defRPr sz="2400" kern="1200">
                <a:solidFill>
                  <a:schemeClr val="tx1"/>
                </a:solidFill>
                <a:latin typeface="+mn-lt"/>
                <a:ea typeface="+mn-ea"/>
                <a:cs typeface="+mn-cs"/>
              </a:defRPr>
            </a:lvl4pPr>
            <a:lvl5pPr marL="1872000" indent="-252000" algn="l" defTabSz="914377" rtl="0" eaLnBrk="1" latinLnBrk="0" hangingPunct="1">
              <a:lnSpc>
                <a:spcPct val="90000"/>
              </a:lnSpc>
              <a:spcBef>
                <a:spcPts val="600"/>
              </a:spcBef>
              <a:spcAft>
                <a:spcPts val="400"/>
              </a:spcAft>
              <a:buClr>
                <a:schemeClr val="accent1"/>
              </a:buClr>
              <a:buFont typeface=".AppleSystemUIFont"/>
              <a:buChar char="–"/>
              <a:tabLst/>
              <a:defRPr sz="1800" kern="1200">
                <a:solidFill>
                  <a:schemeClr val="tx1"/>
                </a:solidFill>
                <a:latin typeface="+mn-lt"/>
                <a:ea typeface="+mn-ea"/>
                <a:cs typeface="+mn-cs"/>
              </a:defRPr>
            </a:lvl5pPr>
            <a:lvl6pPr marL="2149200" indent="-252000" algn="l" defTabSz="914377" rtl="0" eaLnBrk="1" latinLnBrk="0" hangingPunct="1">
              <a:lnSpc>
                <a:spcPct val="90000"/>
              </a:lnSpc>
              <a:spcBef>
                <a:spcPts val="600"/>
              </a:spcBef>
              <a:spcAft>
                <a:spcPts val="400"/>
              </a:spcAft>
              <a:buClr>
                <a:schemeClr val="accent1"/>
              </a:buClr>
              <a:buFont typeface=".AppleSystemUIFont"/>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bg1"/>
                </a:solidFill>
              </a:rPr>
              <a:t>Pervasive </a:t>
            </a:r>
            <a:br>
              <a:rPr lang="en-US" sz="2200" b="1" dirty="0">
                <a:solidFill>
                  <a:schemeClr val="bg1"/>
                </a:solidFill>
              </a:rPr>
            </a:br>
            <a:r>
              <a:rPr lang="en-US" sz="2200" b="1" dirty="0">
                <a:solidFill>
                  <a:schemeClr val="bg1"/>
                </a:solidFill>
              </a:rPr>
              <a:t>Risks </a:t>
            </a:r>
          </a:p>
        </p:txBody>
      </p:sp>
      <p:sp>
        <p:nvSpPr>
          <p:cNvPr id="22" name="Text Placeholder 4">
            <a:extLst>
              <a:ext uri="{FF2B5EF4-FFF2-40B4-BE49-F238E27FC236}">
                <a16:creationId xmlns:a16="http://schemas.microsoft.com/office/drawing/2014/main" id="{CF30102A-6157-4634-9435-EC7D8B8E3F87}"/>
              </a:ext>
            </a:extLst>
          </p:cNvPr>
          <p:cNvSpPr txBox="1">
            <a:spLocks/>
          </p:cNvSpPr>
          <p:nvPr/>
        </p:nvSpPr>
        <p:spPr>
          <a:xfrm>
            <a:off x="2135188" y="3522970"/>
            <a:ext cx="1718995" cy="1099378"/>
          </a:xfrm>
          <a:prstGeom prst="rect">
            <a:avLst/>
          </a:prstGeom>
        </p:spPr>
        <p:txBody>
          <a:bodyPr vert="horz" lIns="0" tIns="0" rIns="0" bIns="0" rtlCol="0" anchor="ctr" anchorCtr="0">
            <a:noAutofit/>
          </a:bodyPr>
          <a:lstStyle>
            <a:lvl1pPr marL="360000" indent="-360000" algn="l" defTabSz="914377" rtl="0" eaLnBrk="1" latinLnBrk="0" hangingPunct="1">
              <a:lnSpc>
                <a:spcPct val="85000"/>
              </a:lnSpc>
              <a:spcBef>
                <a:spcPts val="600"/>
              </a:spcBef>
              <a:spcAft>
                <a:spcPts val="400"/>
              </a:spcAft>
              <a:buClr>
                <a:schemeClr val="accent1"/>
              </a:buClr>
              <a:buFont typeface="Arial" panose="020B0604020202020204" pitchFamily="34" charset="0"/>
              <a:buChar char="•"/>
              <a:defRPr sz="3000" kern="1200">
                <a:solidFill>
                  <a:schemeClr val="tx1"/>
                </a:solidFill>
                <a:latin typeface="+mn-lt"/>
                <a:ea typeface="+mn-ea"/>
                <a:cs typeface="+mn-cs"/>
              </a:defRPr>
            </a:lvl1pPr>
            <a:lvl2pPr marL="828000" indent="-432000" algn="l" defTabSz="914377" rtl="0" eaLnBrk="1" latinLnBrk="0" hangingPunct="1">
              <a:lnSpc>
                <a:spcPct val="85000"/>
              </a:lnSpc>
              <a:spcBef>
                <a:spcPts val="600"/>
              </a:spcBef>
              <a:spcAft>
                <a:spcPts val="400"/>
              </a:spcAft>
              <a:buClr>
                <a:schemeClr val="accent1"/>
              </a:buClr>
              <a:buFont typeface=".AppleSystemUIFont"/>
              <a:buChar char="–"/>
              <a:tabLst/>
              <a:defRPr sz="3000" kern="1200">
                <a:solidFill>
                  <a:schemeClr val="tx1"/>
                </a:solidFill>
                <a:latin typeface="+mn-lt"/>
                <a:ea typeface="+mn-ea"/>
                <a:cs typeface="+mn-cs"/>
              </a:defRPr>
            </a:lvl2pPr>
            <a:lvl3pPr marL="1216800" indent="-378000" algn="l" defTabSz="914377" rtl="0" eaLnBrk="1" latinLnBrk="0" hangingPunct="1">
              <a:lnSpc>
                <a:spcPct val="90000"/>
              </a:lnSpc>
              <a:spcBef>
                <a:spcPts val="600"/>
              </a:spcBef>
              <a:spcAft>
                <a:spcPts val="400"/>
              </a:spcAft>
              <a:buClr>
                <a:schemeClr val="accent1"/>
              </a:buClr>
              <a:buFont typeface=".AppleSystemUIFont"/>
              <a:buChar char="–"/>
              <a:tabLst/>
              <a:defRPr sz="2400" kern="1200">
                <a:solidFill>
                  <a:schemeClr val="tx1"/>
                </a:solidFill>
                <a:latin typeface="+mn-lt"/>
                <a:ea typeface="+mn-ea"/>
                <a:cs typeface="+mn-cs"/>
              </a:defRPr>
            </a:lvl3pPr>
            <a:lvl4pPr marL="1598400" indent="-378000" algn="l" defTabSz="914377" rtl="0" eaLnBrk="1" latinLnBrk="0" hangingPunct="1">
              <a:lnSpc>
                <a:spcPct val="90000"/>
              </a:lnSpc>
              <a:spcBef>
                <a:spcPts val="600"/>
              </a:spcBef>
              <a:spcAft>
                <a:spcPts val="400"/>
              </a:spcAft>
              <a:buClr>
                <a:schemeClr val="accent1"/>
              </a:buClr>
              <a:buFont typeface=".AppleSystemUIFont"/>
              <a:buChar char="–"/>
              <a:tabLst/>
              <a:defRPr sz="2400" kern="1200">
                <a:solidFill>
                  <a:schemeClr val="tx1"/>
                </a:solidFill>
                <a:latin typeface="+mn-lt"/>
                <a:ea typeface="+mn-ea"/>
                <a:cs typeface="+mn-cs"/>
              </a:defRPr>
            </a:lvl4pPr>
            <a:lvl5pPr marL="1872000" indent="-252000" algn="l" defTabSz="914377" rtl="0" eaLnBrk="1" latinLnBrk="0" hangingPunct="1">
              <a:lnSpc>
                <a:spcPct val="90000"/>
              </a:lnSpc>
              <a:spcBef>
                <a:spcPts val="600"/>
              </a:spcBef>
              <a:spcAft>
                <a:spcPts val="400"/>
              </a:spcAft>
              <a:buClr>
                <a:schemeClr val="accent1"/>
              </a:buClr>
              <a:buFont typeface=".AppleSystemUIFont"/>
              <a:buChar char="–"/>
              <a:tabLst/>
              <a:defRPr sz="1800" kern="1200">
                <a:solidFill>
                  <a:schemeClr val="tx1"/>
                </a:solidFill>
                <a:latin typeface="+mn-lt"/>
                <a:ea typeface="+mn-ea"/>
                <a:cs typeface="+mn-cs"/>
              </a:defRPr>
            </a:lvl5pPr>
            <a:lvl6pPr marL="2149200" indent="-252000" algn="l" defTabSz="914377" rtl="0" eaLnBrk="1" latinLnBrk="0" hangingPunct="1">
              <a:lnSpc>
                <a:spcPct val="90000"/>
              </a:lnSpc>
              <a:spcBef>
                <a:spcPts val="600"/>
              </a:spcBef>
              <a:spcAft>
                <a:spcPts val="400"/>
              </a:spcAft>
              <a:buClr>
                <a:schemeClr val="accent1"/>
              </a:buClr>
              <a:buFont typeface=".AppleSystemUIFont"/>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bg1"/>
                </a:solidFill>
              </a:rPr>
              <a:t>Nonstop Inefficiencies</a:t>
            </a:r>
          </a:p>
        </p:txBody>
      </p:sp>
      <p:sp>
        <p:nvSpPr>
          <p:cNvPr id="24" name="Isosceles Triangle 22">
            <a:extLst>
              <a:ext uri="{FF2B5EF4-FFF2-40B4-BE49-F238E27FC236}">
                <a16:creationId xmlns:a16="http://schemas.microsoft.com/office/drawing/2014/main" id="{CAB38534-4E2F-4E92-B348-5C3A9377A244}"/>
              </a:ext>
            </a:extLst>
          </p:cNvPr>
          <p:cNvSpPr/>
          <p:nvPr/>
        </p:nvSpPr>
        <p:spPr>
          <a:xfrm rot="5400000">
            <a:off x="1974057" y="3779369"/>
            <a:ext cx="4548185" cy="38084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Icon&#10;&#10;Description automatically generated">
            <a:extLst>
              <a:ext uri="{FF2B5EF4-FFF2-40B4-BE49-F238E27FC236}">
                <a16:creationId xmlns:a16="http://schemas.microsoft.com/office/drawing/2014/main" id="{72CEBA0D-6074-6F44-B54B-FE0B43B98254}"/>
              </a:ext>
            </a:extLst>
          </p:cNvPr>
          <p:cNvPicPr>
            <a:picLocks noChangeAspect="1"/>
          </p:cNvPicPr>
          <p:nvPr/>
        </p:nvPicPr>
        <p:blipFill>
          <a:blip r:embed="rId3"/>
          <a:stretch>
            <a:fillRect/>
          </a:stretch>
        </p:blipFill>
        <p:spPr>
          <a:xfrm>
            <a:off x="666620" y="4806051"/>
            <a:ext cx="1371600" cy="1371600"/>
          </a:xfrm>
          <a:prstGeom prst="rect">
            <a:avLst/>
          </a:prstGeom>
        </p:spPr>
      </p:pic>
      <p:pic>
        <p:nvPicPr>
          <p:cNvPr id="9" name="Picture 8" descr="Circle&#10;&#10;Description automatically generated with medium confidence">
            <a:extLst>
              <a:ext uri="{FF2B5EF4-FFF2-40B4-BE49-F238E27FC236}">
                <a16:creationId xmlns:a16="http://schemas.microsoft.com/office/drawing/2014/main" id="{CFEBF25C-F14E-314D-A475-80C7D312FC4B}"/>
              </a:ext>
            </a:extLst>
          </p:cNvPr>
          <p:cNvPicPr>
            <a:picLocks noChangeAspect="1"/>
          </p:cNvPicPr>
          <p:nvPr/>
        </p:nvPicPr>
        <p:blipFill>
          <a:blip r:embed="rId4"/>
          <a:stretch>
            <a:fillRect/>
          </a:stretch>
        </p:blipFill>
        <p:spPr>
          <a:xfrm>
            <a:off x="657225" y="3357257"/>
            <a:ext cx="1371600" cy="1371600"/>
          </a:xfrm>
          <a:prstGeom prst="rect">
            <a:avLst/>
          </a:prstGeom>
        </p:spPr>
      </p:pic>
      <p:pic>
        <p:nvPicPr>
          <p:cNvPr id="11" name="Picture 10" descr="Icon&#10;&#10;Description automatically generated">
            <a:extLst>
              <a:ext uri="{FF2B5EF4-FFF2-40B4-BE49-F238E27FC236}">
                <a16:creationId xmlns:a16="http://schemas.microsoft.com/office/drawing/2014/main" id="{04A74B6A-2D95-0746-921C-17494B61B39F}"/>
              </a:ext>
            </a:extLst>
          </p:cNvPr>
          <p:cNvPicPr>
            <a:picLocks noChangeAspect="1"/>
          </p:cNvPicPr>
          <p:nvPr/>
        </p:nvPicPr>
        <p:blipFill>
          <a:blip r:embed="rId5"/>
          <a:stretch>
            <a:fillRect/>
          </a:stretch>
        </p:blipFill>
        <p:spPr>
          <a:xfrm>
            <a:off x="666620" y="1898415"/>
            <a:ext cx="1371600" cy="1371600"/>
          </a:xfrm>
          <a:prstGeom prst="rect">
            <a:avLst/>
          </a:prstGeom>
        </p:spPr>
      </p:pic>
      <p:sp>
        <p:nvSpPr>
          <p:cNvPr id="21" name="Title 3">
            <a:extLst>
              <a:ext uri="{FF2B5EF4-FFF2-40B4-BE49-F238E27FC236}">
                <a16:creationId xmlns:a16="http://schemas.microsoft.com/office/drawing/2014/main" id="{D33B9249-00FF-47E0-87AB-82802D77AE4B}"/>
              </a:ext>
            </a:extLst>
          </p:cNvPr>
          <p:cNvSpPr>
            <a:spLocks noGrp="1"/>
          </p:cNvSpPr>
          <p:nvPr>
            <p:ph type="title"/>
          </p:nvPr>
        </p:nvSpPr>
        <p:spPr>
          <a:xfrm>
            <a:off x="569986" y="849676"/>
            <a:ext cx="10087504" cy="395878"/>
          </a:xfrm>
        </p:spPr>
        <p:txBody>
          <a:bodyPr/>
          <a:lstStyle/>
          <a:p>
            <a:r>
              <a:rPr lang="en-US" sz="3200" dirty="0"/>
              <a:t>Organizations are not realizing the full potential of IP</a:t>
            </a:r>
            <a:endParaRPr lang="en-US" dirty="0"/>
          </a:p>
        </p:txBody>
      </p:sp>
    </p:spTree>
    <p:extLst>
      <p:ext uri="{BB962C8B-B14F-4D97-AF65-F5344CB8AC3E}">
        <p14:creationId xmlns:p14="http://schemas.microsoft.com/office/powerpoint/2010/main" val="42495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35">
            <a:extLst>
              <a:ext uri="{FF2B5EF4-FFF2-40B4-BE49-F238E27FC236}">
                <a16:creationId xmlns:a16="http://schemas.microsoft.com/office/drawing/2014/main" id="{1DB88FED-E28E-CF44-9A3F-59D0DF125E35}"/>
              </a:ext>
            </a:extLst>
          </p:cNvPr>
          <p:cNvPicPr>
            <a:picLocks noGrp="1" noChangeAspect="1"/>
          </p:cNvPicPr>
          <p:nvPr>
            <p:ph type="pic" sz="quarter" idx="18"/>
          </p:nvPr>
        </p:nvPicPr>
        <p:blipFill>
          <a:blip r:embed="rId3"/>
          <a:srcRect/>
          <a:stretch>
            <a:fillRect/>
          </a:stretch>
        </p:blipFill>
        <p:spPr>
          <a:xfrm>
            <a:off x="911577" y="1564849"/>
            <a:ext cx="1691640" cy="1691640"/>
          </a:xfrm>
        </p:spPr>
      </p:pic>
      <p:sp>
        <p:nvSpPr>
          <p:cNvPr id="8" name="Slide Number Placeholder 7">
            <a:extLst>
              <a:ext uri="{FF2B5EF4-FFF2-40B4-BE49-F238E27FC236}">
                <a16:creationId xmlns:a16="http://schemas.microsoft.com/office/drawing/2014/main" id="{CF0C49E1-4832-9141-A01B-33D7CE81FAE6}"/>
              </a:ext>
            </a:extLst>
          </p:cNvPr>
          <p:cNvSpPr>
            <a:spLocks noGrp="1"/>
          </p:cNvSpPr>
          <p:nvPr>
            <p:ph type="sldNum" sz="quarter" idx="4"/>
          </p:nvPr>
        </p:nvSpPr>
        <p:spPr/>
        <p:txBody>
          <a:bodyPr/>
          <a:lstStyle/>
          <a:p>
            <a:fld id="{ACE40072-2050-E24D-B430-547640EDA0F9}" type="slidenum">
              <a:rPr lang="en-GB" smtClean="0"/>
              <a:pPr/>
              <a:t>6</a:t>
            </a:fld>
            <a:endParaRPr lang="en-GB"/>
          </a:p>
        </p:txBody>
      </p:sp>
      <p:sp>
        <p:nvSpPr>
          <p:cNvPr id="9" name="Footer Placeholder 8">
            <a:extLst>
              <a:ext uri="{FF2B5EF4-FFF2-40B4-BE49-F238E27FC236}">
                <a16:creationId xmlns:a16="http://schemas.microsoft.com/office/drawing/2014/main" id="{9D054530-E90E-8C4C-9A6C-F7AE0D4A235A}"/>
              </a:ext>
            </a:extLst>
          </p:cNvPr>
          <p:cNvSpPr>
            <a:spLocks noGrp="1"/>
          </p:cNvSpPr>
          <p:nvPr>
            <p:ph type="ftr" sz="quarter" idx="3"/>
          </p:nvPr>
        </p:nvSpPr>
        <p:spPr/>
        <p:txBody>
          <a:bodyPr/>
          <a:lstStyle/>
          <a:p>
            <a:r>
              <a:rPr lang="en-GB"/>
              <a:t>Insert footer</a:t>
            </a:r>
          </a:p>
        </p:txBody>
      </p:sp>
      <p:sp>
        <p:nvSpPr>
          <p:cNvPr id="10" name="Title 9">
            <a:extLst>
              <a:ext uri="{FF2B5EF4-FFF2-40B4-BE49-F238E27FC236}">
                <a16:creationId xmlns:a16="http://schemas.microsoft.com/office/drawing/2014/main" id="{D1CC5E99-906D-3E49-AEDA-1578057BB1E4}"/>
              </a:ext>
            </a:extLst>
          </p:cNvPr>
          <p:cNvSpPr>
            <a:spLocks noGrp="1"/>
          </p:cNvSpPr>
          <p:nvPr>
            <p:ph type="title"/>
          </p:nvPr>
        </p:nvSpPr>
        <p:spPr/>
        <p:txBody>
          <a:bodyPr/>
          <a:lstStyle/>
          <a:p>
            <a:r>
              <a:rPr lang="en-US" sz="3200" dirty="0"/>
              <a:t>IP executives are demanding change</a:t>
            </a:r>
          </a:p>
        </p:txBody>
      </p:sp>
      <p:sp>
        <p:nvSpPr>
          <p:cNvPr id="17" name="Text Placeholder 16">
            <a:extLst>
              <a:ext uri="{FF2B5EF4-FFF2-40B4-BE49-F238E27FC236}">
                <a16:creationId xmlns:a16="http://schemas.microsoft.com/office/drawing/2014/main" id="{61D2C106-0DEE-B948-AF8D-6EF1C2A40DD0}"/>
              </a:ext>
            </a:extLst>
          </p:cNvPr>
          <p:cNvSpPr>
            <a:spLocks noGrp="1"/>
          </p:cNvSpPr>
          <p:nvPr>
            <p:ph type="body" sz="quarter" idx="16"/>
          </p:nvPr>
        </p:nvSpPr>
        <p:spPr>
          <a:xfrm>
            <a:off x="1163639" y="3231061"/>
            <a:ext cx="2630168" cy="2493334"/>
          </a:xfrm>
        </p:spPr>
        <p:txBody>
          <a:bodyPr/>
          <a:lstStyle/>
          <a:p>
            <a:r>
              <a:rPr lang="en-US"/>
              <a:t>Chief IP officer</a:t>
            </a:r>
          </a:p>
          <a:p>
            <a:pPr marL="342900" indent="-342900">
              <a:spcBef>
                <a:spcPts val="600"/>
              </a:spcBef>
              <a:spcAft>
                <a:spcPts val="200"/>
              </a:spcAft>
              <a:buClr>
                <a:schemeClr val="accent1"/>
              </a:buClr>
              <a:buFont typeface="Arial" panose="020B0604020202020204" pitchFamily="34" charset="0"/>
              <a:buChar char="•"/>
            </a:pPr>
            <a:r>
              <a:rPr lang="en-US" sz="2200" b="0"/>
              <a:t>Fuel innovation </a:t>
            </a:r>
          </a:p>
          <a:p>
            <a:pPr marL="342900" indent="-342900">
              <a:spcBef>
                <a:spcPts val="600"/>
              </a:spcBef>
              <a:spcAft>
                <a:spcPts val="200"/>
              </a:spcAft>
              <a:buClr>
                <a:schemeClr val="accent1"/>
              </a:buClr>
              <a:buFont typeface="Arial" panose="020B0604020202020204" pitchFamily="34" charset="0"/>
              <a:buChar char="•"/>
            </a:pPr>
            <a:r>
              <a:rPr lang="en-US" sz="2200" b="0"/>
              <a:t>Boost go-to-market strategy </a:t>
            </a:r>
          </a:p>
          <a:p>
            <a:pPr marL="342900" indent="-342900">
              <a:spcBef>
                <a:spcPts val="600"/>
              </a:spcBef>
              <a:spcAft>
                <a:spcPts val="200"/>
              </a:spcAft>
              <a:buClr>
                <a:schemeClr val="accent1"/>
              </a:buClr>
              <a:buFont typeface="Arial" panose="020B0604020202020204" pitchFamily="34" charset="0"/>
              <a:buChar char="•"/>
            </a:pPr>
            <a:r>
              <a:rPr lang="en-US" sz="2200" b="0"/>
              <a:t>Mitigate risks</a:t>
            </a:r>
          </a:p>
          <a:p>
            <a:pPr marL="342900" indent="-342900">
              <a:spcBef>
                <a:spcPts val="600"/>
              </a:spcBef>
              <a:spcAft>
                <a:spcPts val="200"/>
              </a:spcAft>
              <a:buClr>
                <a:schemeClr val="accent1"/>
              </a:buClr>
              <a:buFont typeface="Arial" panose="020B0604020202020204" pitchFamily="34" charset="0"/>
              <a:buChar char="•"/>
            </a:pPr>
            <a:r>
              <a:rPr lang="en-US" sz="2200" b="0"/>
              <a:t>Reduce total cost</a:t>
            </a:r>
          </a:p>
        </p:txBody>
      </p:sp>
      <p:sp>
        <p:nvSpPr>
          <p:cNvPr id="18" name="Text Placeholder 17">
            <a:extLst>
              <a:ext uri="{FF2B5EF4-FFF2-40B4-BE49-F238E27FC236}">
                <a16:creationId xmlns:a16="http://schemas.microsoft.com/office/drawing/2014/main" id="{BFE74191-755C-0E47-98F6-1FEE8AB34B7F}"/>
              </a:ext>
            </a:extLst>
          </p:cNvPr>
          <p:cNvSpPr>
            <a:spLocks noGrp="1"/>
          </p:cNvSpPr>
          <p:nvPr>
            <p:ph type="body" sz="quarter" idx="45"/>
          </p:nvPr>
        </p:nvSpPr>
        <p:spPr>
          <a:xfrm>
            <a:off x="5032374" y="3280987"/>
            <a:ext cx="2901951" cy="2593720"/>
          </a:xfrm>
        </p:spPr>
        <p:txBody>
          <a:bodyPr/>
          <a:lstStyle/>
          <a:p>
            <a:r>
              <a:rPr lang="en-US"/>
              <a:t>Law firm CEO</a:t>
            </a:r>
          </a:p>
          <a:p>
            <a:pPr marL="342900" indent="-342900">
              <a:spcBef>
                <a:spcPts val="600"/>
              </a:spcBef>
              <a:spcAft>
                <a:spcPts val="200"/>
              </a:spcAft>
              <a:buClr>
                <a:schemeClr val="accent1"/>
              </a:buClr>
              <a:buFont typeface="Arial" panose="020B0604020202020204" pitchFamily="34" charset="0"/>
              <a:buChar char="•"/>
            </a:pPr>
            <a:r>
              <a:rPr lang="en-US" sz="2200" b="0"/>
              <a:t>Differentiate the firm </a:t>
            </a:r>
          </a:p>
          <a:p>
            <a:pPr marL="342900" indent="-342900">
              <a:spcBef>
                <a:spcPts val="600"/>
              </a:spcBef>
              <a:spcAft>
                <a:spcPts val="200"/>
              </a:spcAft>
              <a:buClr>
                <a:schemeClr val="accent1"/>
              </a:buClr>
              <a:buFont typeface="Arial" panose="020B0604020202020204" pitchFamily="34" charset="0"/>
              <a:buChar char="•"/>
            </a:pPr>
            <a:r>
              <a:rPr lang="en-US" sz="2200" b="0"/>
              <a:t>Strengthen client relationships </a:t>
            </a:r>
          </a:p>
          <a:p>
            <a:pPr marL="342900" indent="-342900">
              <a:spcBef>
                <a:spcPts val="600"/>
              </a:spcBef>
              <a:spcAft>
                <a:spcPts val="200"/>
              </a:spcAft>
              <a:buClr>
                <a:schemeClr val="accent1"/>
              </a:buClr>
              <a:buFont typeface="Arial" panose="020B0604020202020204" pitchFamily="34" charset="0"/>
              <a:buChar char="•"/>
            </a:pPr>
            <a:r>
              <a:rPr lang="en-US" sz="2200" b="0"/>
              <a:t>Increase revenue </a:t>
            </a:r>
          </a:p>
          <a:p>
            <a:pPr marL="342900" indent="-342900">
              <a:spcBef>
                <a:spcPts val="600"/>
              </a:spcBef>
              <a:spcAft>
                <a:spcPts val="200"/>
              </a:spcAft>
              <a:buClr>
                <a:schemeClr val="accent1"/>
              </a:buClr>
              <a:buFont typeface="Arial" panose="020B0604020202020204" pitchFamily="34" charset="0"/>
              <a:buChar char="•"/>
            </a:pPr>
            <a:r>
              <a:rPr lang="en-US" sz="2200" b="0"/>
              <a:t>Enhance client collaboration</a:t>
            </a:r>
          </a:p>
        </p:txBody>
      </p:sp>
      <p:sp>
        <p:nvSpPr>
          <p:cNvPr id="19" name="Text Placeholder 18">
            <a:extLst>
              <a:ext uri="{FF2B5EF4-FFF2-40B4-BE49-F238E27FC236}">
                <a16:creationId xmlns:a16="http://schemas.microsoft.com/office/drawing/2014/main" id="{92CC5C79-1CAA-EE4E-9D17-D4DDAB99F2C2}"/>
              </a:ext>
            </a:extLst>
          </p:cNvPr>
          <p:cNvSpPr>
            <a:spLocks noGrp="1"/>
          </p:cNvSpPr>
          <p:nvPr>
            <p:ph type="body" sz="quarter" idx="46"/>
          </p:nvPr>
        </p:nvSpPr>
        <p:spPr>
          <a:xfrm>
            <a:off x="8915687" y="3280987"/>
            <a:ext cx="2387474" cy="2694254"/>
          </a:xfrm>
        </p:spPr>
        <p:txBody>
          <a:bodyPr/>
          <a:lstStyle/>
          <a:p>
            <a:r>
              <a:rPr lang="en-US"/>
              <a:t>PTO director</a:t>
            </a:r>
          </a:p>
          <a:p>
            <a:pPr marL="342900" indent="-342900">
              <a:spcBef>
                <a:spcPts val="600"/>
              </a:spcBef>
              <a:spcAft>
                <a:spcPts val="200"/>
              </a:spcAft>
              <a:buClr>
                <a:schemeClr val="accent1"/>
              </a:buClr>
              <a:buFont typeface="Arial" panose="020B0604020202020204" pitchFamily="34" charset="0"/>
              <a:buChar char="•"/>
            </a:pPr>
            <a:r>
              <a:rPr lang="en-US" sz="2200" b="0"/>
              <a:t>Streamline workflows </a:t>
            </a:r>
          </a:p>
          <a:p>
            <a:pPr marL="342900" indent="-342900">
              <a:spcBef>
                <a:spcPts val="600"/>
              </a:spcBef>
              <a:spcAft>
                <a:spcPts val="200"/>
              </a:spcAft>
              <a:buClr>
                <a:schemeClr val="accent1"/>
              </a:buClr>
              <a:buFont typeface="Arial" panose="020B0604020202020204" pitchFamily="34" charset="0"/>
              <a:buChar char="•"/>
            </a:pPr>
            <a:r>
              <a:rPr lang="en-US" sz="2200" b="0"/>
              <a:t>Access global patent data</a:t>
            </a:r>
          </a:p>
          <a:p>
            <a:pPr marL="342900" indent="-342900">
              <a:spcBef>
                <a:spcPts val="600"/>
              </a:spcBef>
              <a:spcAft>
                <a:spcPts val="200"/>
              </a:spcAft>
              <a:buClr>
                <a:schemeClr val="accent1"/>
              </a:buClr>
              <a:buFont typeface="Arial" panose="020B0604020202020204" pitchFamily="34" charset="0"/>
              <a:buChar char="•"/>
            </a:pPr>
            <a:r>
              <a:rPr lang="en-US" sz="2200" b="0"/>
              <a:t>Accelerate patent classification</a:t>
            </a:r>
          </a:p>
        </p:txBody>
      </p:sp>
      <p:pic>
        <p:nvPicPr>
          <p:cNvPr id="24" name="Picture Placeholder 8">
            <a:extLst>
              <a:ext uri="{FF2B5EF4-FFF2-40B4-BE49-F238E27FC236}">
                <a16:creationId xmlns:a16="http://schemas.microsoft.com/office/drawing/2014/main" id="{EB3FE8CE-FD58-3043-89F6-081C878C05F1}"/>
              </a:ext>
            </a:extLst>
          </p:cNvPr>
          <p:cNvPicPr>
            <a:picLocks noChangeAspect="1"/>
          </p:cNvPicPr>
          <p:nvPr/>
        </p:nvPicPr>
        <p:blipFill>
          <a:blip r:embed="rId4"/>
          <a:srcRect/>
          <a:stretch>
            <a:fillRect/>
          </a:stretch>
        </p:blipFill>
        <p:spPr>
          <a:xfrm>
            <a:off x="4778370" y="1564849"/>
            <a:ext cx="1691640" cy="1691640"/>
          </a:xfrm>
          <a:prstGeom prst="rect">
            <a:avLst/>
          </a:prstGeom>
        </p:spPr>
      </p:pic>
      <p:pic>
        <p:nvPicPr>
          <p:cNvPr id="25" name="Picture Placeholder 27">
            <a:extLst>
              <a:ext uri="{FF2B5EF4-FFF2-40B4-BE49-F238E27FC236}">
                <a16:creationId xmlns:a16="http://schemas.microsoft.com/office/drawing/2014/main" id="{DE572EB7-DBC0-E447-BBBF-9DAC8B855AAA}"/>
              </a:ext>
            </a:extLst>
          </p:cNvPr>
          <p:cNvPicPr>
            <a:picLocks noChangeAspect="1"/>
          </p:cNvPicPr>
          <p:nvPr/>
        </p:nvPicPr>
        <p:blipFill>
          <a:blip r:embed="rId5"/>
          <a:srcRect/>
          <a:stretch>
            <a:fillRect/>
          </a:stretch>
        </p:blipFill>
        <p:spPr>
          <a:xfrm>
            <a:off x="8651575" y="1565403"/>
            <a:ext cx="1691640" cy="1691640"/>
          </a:xfrm>
          <a:prstGeom prst="rect">
            <a:avLst/>
          </a:prstGeom>
        </p:spPr>
      </p:pic>
    </p:spTree>
    <p:extLst>
      <p:ext uri="{BB962C8B-B14F-4D97-AF65-F5344CB8AC3E}">
        <p14:creationId xmlns:p14="http://schemas.microsoft.com/office/powerpoint/2010/main" val="225381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5A2B373-408E-3E4E-81E1-E94343751CDA}"/>
              </a:ext>
            </a:extLst>
          </p:cNvPr>
          <p:cNvGrpSpPr/>
          <p:nvPr/>
        </p:nvGrpSpPr>
        <p:grpSpPr>
          <a:xfrm>
            <a:off x="739588" y="3590881"/>
            <a:ext cx="1787895" cy="497958"/>
            <a:chOff x="739588" y="3731158"/>
            <a:chExt cx="1787895" cy="497958"/>
          </a:xfrm>
        </p:grpSpPr>
        <p:grpSp>
          <p:nvGrpSpPr>
            <p:cNvPr id="6" name="Group 5">
              <a:extLst>
                <a:ext uri="{FF2B5EF4-FFF2-40B4-BE49-F238E27FC236}">
                  <a16:creationId xmlns:a16="http://schemas.microsoft.com/office/drawing/2014/main" id="{39B4ED82-7A3A-B241-A4FD-DCB397BB9977}"/>
                </a:ext>
              </a:extLst>
            </p:cNvPr>
            <p:cNvGrpSpPr/>
            <p:nvPr/>
          </p:nvGrpSpPr>
          <p:grpSpPr>
            <a:xfrm>
              <a:off x="739588" y="3731158"/>
              <a:ext cx="1787895" cy="497958"/>
              <a:chOff x="739588" y="4060342"/>
              <a:chExt cx="1787895" cy="497958"/>
            </a:xfrm>
          </p:grpSpPr>
          <p:sp>
            <p:nvSpPr>
              <p:cNvPr id="43" name="Rectangle 42">
                <a:extLst>
                  <a:ext uri="{FF2B5EF4-FFF2-40B4-BE49-F238E27FC236}">
                    <a16:creationId xmlns:a16="http://schemas.microsoft.com/office/drawing/2014/main" id="{EB8E5E1A-98BD-DA47-86D7-35A1938D4055}"/>
                  </a:ext>
                </a:extLst>
              </p:cNvPr>
              <p:cNvSpPr/>
              <p:nvPr/>
            </p:nvSpPr>
            <p:spPr>
              <a:xfrm>
                <a:off x="739588" y="4060342"/>
                <a:ext cx="1640541" cy="497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C8240BCD-2EDE-6244-996B-213DC37F8B22}"/>
                  </a:ext>
                </a:extLst>
              </p:cNvPr>
              <p:cNvSpPr/>
              <p:nvPr/>
            </p:nvSpPr>
            <p:spPr>
              <a:xfrm rot="5400000">
                <a:off x="2204340" y="4235157"/>
                <a:ext cx="497957" cy="14832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FBF91074-D3AE-8043-85A4-66F8C904AB8A}"/>
                </a:ext>
              </a:extLst>
            </p:cNvPr>
            <p:cNvSpPr txBox="1"/>
            <p:nvPr/>
          </p:nvSpPr>
          <p:spPr>
            <a:xfrm>
              <a:off x="828047" y="3801314"/>
              <a:ext cx="1269873" cy="369332"/>
            </a:xfrm>
            <a:prstGeom prst="rect">
              <a:avLst/>
            </a:prstGeom>
            <a:noFill/>
          </p:spPr>
          <p:txBody>
            <a:bodyPr wrap="square" rtlCol="0">
              <a:spAutoFit/>
            </a:bodyPr>
            <a:lstStyle/>
            <a:p>
              <a:r>
                <a:rPr lang="en-US" b="1"/>
                <a:t>Impact</a:t>
              </a:r>
            </a:p>
          </p:txBody>
        </p:sp>
      </p:grpSp>
      <p:sp>
        <p:nvSpPr>
          <p:cNvPr id="2" name="Slide Number Placeholder 1">
            <a:extLst>
              <a:ext uri="{FF2B5EF4-FFF2-40B4-BE49-F238E27FC236}">
                <a16:creationId xmlns:a16="http://schemas.microsoft.com/office/drawing/2014/main" id="{E8F61AFB-0182-7D42-AA9C-DC3B1A369251}"/>
              </a:ext>
            </a:extLst>
          </p:cNvPr>
          <p:cNvSpPr>
            <a:spLocks noGrp="1"/>
          </p:cNvSpPr>
          <p:nvPr>
            <p:ph type="sldNum" sz="quarter" idx="4"/>
          </p:nvPr>
        </p:nvSpPr>
        <p:spPr/>
        <p:txBody>
          <a:bodyPr/>
          <a:lstStyle/>
          <a:p>
            <a:fld id="{ACE40072-2050-E24D-B430-547640EDA0F9}" type="slidenum">
              <a:rPr lang="en-GB" smtClean="0"/>
              <a:pPr/>
              <a:t>7</a:t>
            </a:fld>
            <a:endParaRPr lang="en-GB"/>
          </a:p>
        </p:txBody>
      </p:sp>
      <p:sp>
        <p:nvSpPr>
          <p:cNvPr id="4" name="Title 3">
            <a:extLst>
              <a:ext uri="{FF2B5EF4-FFF2-40B4-BE49-F238E27FC236}">
                <a16:creationId xmlns:a16="http://schemas.microsoft.com/office/drawing/2014/main" id="{81C24164-6DDF-1449-A265-4005D3380768}"/>
              </a:ext>
            </a:extLst>
          </p:cNvPr>
          <p:cNvSpPr>
            <a:spLocks noGrp="1"/>
          </p:cNvSpPr>
          <p:nvPr>
            <p:ph type="title"/>
          </p:nvPr>
        </p:nvSpPr>
        <p:spPr>
          <a:xfrm>
            <a:off x="569986" y="816951"/>
            <a:ext cx="10087504" cy="395878"/>
          </a:xfrm>
        </p:spPr>
        <p:txBody>
          <a:bodyPr/>
          <a:lstStyle/>
          <a:p>
            <a:r>
              <a:rPr lang="en-US" sz="3200" dirty="0"/>
              <a:t>The opportunity: unlock the full value of IP </a:t>
            </a:r>
            <a:endParaRPr lang="en-US" dirty="0"/>
          </a:p>
        </p:txBody>
      </p:sp>
      <p:sp>
        <p:nvSpPr>
          <p:cNvPr id="22" name="Rectangle 21">
            <a:extLst>
              <a:ext uri="{FF2B5EF4-FFF2-40B4-BE49-F238E27FC236}">
                <a16:creationId xmlns:a16="http://schemas.microsoft.com/office/drawing/2014/main" id="{CBA31894-4492-834F-A52D-D3218ABFA276}"/>
              </a:ext>
            </a:extLst>
          </p:cNvPr>
          <p:cNvSpPr/>
          <p:nvPr/>
        </p:nvSpPr>
        <p:spPr>
          <a:xfrm>
            <a:off x="2770147" y="3019233"/>
            <a:ext cx="1714027" cy="17193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spcAft>
                <a:spcPts val="600"/>
              </a:spcAft>
            </a:pPr>
            <a:r>
              <a:rPr lang="en-US" sz="1600"/>
              <a:t>Stake IP claims </a:t>
            </a:r>
          </a:p>
          <a:p>
            <a:pPr algn="ctr">
              <a:spcAft>
                <a:spcPts val="600"/>
              </a:spcAft>
            </a:pPr>
            <a:r>
              <a:rPr lang="en-US" sz="1600"/>
              <a:t>Defend position</a:t>
            </a:r>
          </a:p>
        </p:txBody>
      </p:sp>
      <p:sp>
        <p:nvSpPr>
          <p:cNvPr id="23" name="Rectangle 22">
            <a:extLst>
              <a:ext uri="{FF2B5EF4-FFF2-40B4-BE49-F238E27FC236}">
                <a16:creationId xmlns:a16="http://schemas.microsoft.com/office/drawing/2014/main" id="{974E7FA2-D566-3340-8725-B64A699B6BC2}"/>
              </a:ext>
            </a:extLst>
          </p:cNvPr>
          <p:cNvSpPr/>
          <p:nvPr/>
        </p:nvSpPr>
        <p:spPr>
          <a:xfrm>
            <a:off x="4917549" y="2481351"/>
            <a:ext cx="1714027" cy="22571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1600">
                <a:solidFill>
                  <a:schemeClr val="bg1"/>
                </a:solidFill>
              </a:rPr>
              <a:t>Reduce cost of </a:t>
            </a:r>
            <a:br>
              <a:rPr lang="en-US" sz="1600">
                <a:solidFill>
                  <a:schemeClr val="bg1"/>
                </a:solidFill>
              </a:rPr>
            </a:br>
            <a:r>
              <a:rPr lang="en-US" sz="1600">
                <a:solidFill>
                  <a:schemeClr val="bg1"/>
                </a:solidFill>
              </a:rPr>
              <a:t>IP management </a:t>
            </a:r>
          </a:p>
          <a:p>
            <a:pPr algn="ctr">
              <a:spcBef>
                <a:spcPts val="1000"/>
              </a:spcBef>
            </a:pPr>
            <a:r>
              <a:rPr lang="en-US" sz="1600">
                <a:solidFill>
                  <a:schemeClr val="bg1"/>
                </a:solidFill>
              </a:rPr>
              <a:t>Optimize </a:t>
            </a:r>
            <a:br>
              <a:rPr lang="en-US" sz="1600">
                <a:solidFill>
                  <a:schemeClr val="bg1"/>
                </a:solidFill>
              </a:rPr>
            </a:br>
            <a:r>
              <a:rPr lang="en-US" sz="1600">
                <a:solidFill>
                  <a:schemeClr val="bg1"/>
                </a:solidFill>
              </a:rPr>
              <a:t>portfolio</a:t>
            </a:r>
          </a:p>
        </p:txBody>
      </p:sp>
      <p:sp>
        <p:nvSpPr>
          <p:cNvPr id="24" name="Rectangle 23">
            <a:extLst>
              <a:ext uri="{FF2B5EF4-FFF2-40B4-BE49-F238E27FC236}">
                <a16:creationId xmlns:a16="http://schemas.microsoft.com/office/drawing/2014/main" id="{66A04FBF-FE3A-B248-ADD3-81EFF42E57DB}"/>
              </a:ext>
            </a:extLst>
          </p:cNvPr>
          <p:cNvSpPr/>
          <p:nvPr/>
        </p:nvSpPr>
        <p:spPr>
          <a:xfrm>
            <a:off x="7064189" y="2225856"/>
            <a:ext cx="1714027" cy="2512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spcBef>
                <a:spcPts val="1000"/>
              </a:spcBef>
            </a:pPr>
            <a:r>
              <a:rPr lang="en-US" sz="1600">
                <a:solidFill>
                  <a:schemeClr val="bg1"/>
                </a:solidFill>
              </a:rPr>
              <a:t>Guide innovation</a:t>
            </a:r>
          </a:p>
          <a:p>
            <a:pPr algn="ctr">
              <a:spcBef>
                <a:spcPts val="1000"/>
              </a:spcBef>
            </a:pPr>
            <a:r>
              <a:rPr lang="en-US" sz="1600">
                <a:solidFill>
                  <a:schemeClr val="bg1"/>
                </a:solidFill>
              </a:rPr>
              <a:t>Licensing revenue</a:t>
            </a:r>
          </a:p>
        </p:txBody>
      </p:sp>
      <p:sp>
        <p:nvSpPr>
          <p:cNvPr id="25" name="Rectangle 24">
            <a:extLst>
              <a:ext uri="{FF2B5EF4-FFF2-40B4-BE49-F238E27FC236}">
                <a16:creationId xmlns:a16="http://schemas.microsoft.com/office/drawing/2014/main" id="{C88A84A1-3DE9-6E4F-954D-FF5F487A8588}"/>
              </a:ext>
            </a:extLst>
          </p:cNvPr>
          <p:cNvSpPr/>
          <p:nvPr/>
        </p:nvSpPr>
        <p:spPr>
          <a:xfrm>
            <a:off x="9210829" y="2042642"/>
            <a:ext cx="1714027" cy="2695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spcBef>
                <a:spcPts val="1000"/>
              </a:spcBef>
            </a:pPr>
            <a:r>
              <a:rPr lang="en-US" sz="1600">
                <a:solidFill>
                  <a:schemeClr val="bg1"/>
                </a:solidFill>
              </a:rPr>
              <a:t>Competitive weapon</a:t>
            </a:r>
          </a:p>
          <a:p>
            <a:pPr algn="ctr">
              <a:spcBef>
                <a:spcPts val="1000"/>
              </a:spcBef>
            </a:pPr>
            <a:r>
              <a:rPr lang="en-US" sz="1600">
                <a:solidFill>
                  <a:schemeClr val="bg1"/>
                </a:solidFill>
              </a:rPr>
              <a:t>Inform corporate strategy</a:t>
            </a:r>
            <a:endParaRPr lang="en-US" sz="1600"/>
          </a:p>
        </p:txBody>
      </p:sp>
      <p:grpSp>
        <p:nvGrpSpPr>
          <p:cNvPr id="14" name="Group 13">
            <a:extLst>
              <a:ext uri="{FF2B5EF4-FFF2-40B4-BE49-F238E27FC236}">
                <a16:creationId xmlns:a16="http://schemas.microsoft.com/office/drawing/2014/main" id="{ADBBEDB0-673A-B146-B6F3-A901AF5B9EAA}"/>
              </a:ext>
            </a:extLst>
          </p:cNvPr>
          <p:cNvGrpSpPr/>
          <p:nvPr/>
        </p:nvGrpSpPr>
        <p:grpSpPr>
          <a:xfrm>
            <a:off x="739588" y="4569931"/>
            <a:ext cx="1787895" cy="497958"/>
            <a:chOff x="739588" y="4569931"/>
            <a:chExt cx="1787895" cy="497958"/>
          </a:xfrm>
        </p:grpSpPr>
        <p:grpSp>
          <p:nvGrpSpPr>
            <p:cNvPr id="7" name="Group 6">
              <a:extLst>
                <a:ext uri="{FF2B5EF4-FFF2-40B4-BE49-F238E27FC236}">
                  <a16:creationId xmlns:a16="http://schemas.microsoft.com/office/drawing/2014/main" id="{E5DD635B-F751-014C-8A7D-6F02F9D586AC}"/>
                </a:ext>
              </a:extLst>
            </p:cNvPr>
            <p:cNvGrpSpPr/>
            <p:nvPr/>
          </p:nvGrpSpPr>
          <p:grpSpPr>
            <a:xfrm>
              <a:off x="739588" y="4569931"/>
              <a:ext cx="1787895" cy="497958"/>
              <a:chOff x="739588" y="4899115"/>
              <a:chExt cx="1787895" cy="497958"/>
            </a:xfrm>
          </p:grpSpPr>
          <p:sp>
            <p:nvSpPr>
              <p:cNvPr id="45" name="Rectangle 44">
                <a:extLst>
                  <a:ext uri="{FF2B5EF4-FFF2-40B4-BE49-F238E27FC236}">
                    <a16:creationId xmlns:a16="http://schemas.microsoft.com/office/drawing/2014/main" id="{6699FCF0-C9F1-AA47-A48D-9291A1FA0945}"/>
                  </a:ext>
                </a:extLst>
              </p:cNvPr>
              <p:cNvSpPr/>
              <p:nvPr/>
            </p:nvSpPr>
            <p:spPr>
              <a:xfrm>
                <a:off x="739588" y="4899115"/>
                <a:ext cx="1640541" cy="497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4DE184E1-6730-DE4E-846A-BADA392A92A4}"/>
                  </a:ext>
                </a:extLst>
              </p:cNvPr>
              <p:cNvSpPr/>
              <p:nvPr/>
            </p:nvSpPr>
            <p:spPr>
              <a:xfrm rot="5400000">
                <a:off x="2204340" y="5073930"/>
                <a:ext cx="497957" cy="14832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13B63347-266A-0F4F-85FC-8CD310108639}"/>
                </a:ext>
              </a:extLst>
            </p:cNvPr>
            <p:cNvSpPr txBox="1"/>
            <p:nvPr/>
          </p:nvSpPr>
          <p:spPr>
            <a:xfrm>
              <a:off x="837310" y="4634138"/>
              <a:ext cx="1108469" cy="369332"/>
            </a:xfrm>
            <a:prstGeom prst="rect">
              <a:avLst/>
            </a:prstGeom>
            <a:noFill/>
          </p:spPr>
          <p:txBody>
            <a:bodyPr wrap="square" rtlCol="0">
              <a:spAutoFit/>
            </a:bodyPr>
            <a:lstStyle/>
            <a:p>
              <a:r>
                <a:rPr lang="en-US" b="1"/>
                <a:t>IP is a…</a:t>
              </a:r>
            </a:p>
          </p:txBody>
        </p:sp>
      </p:grpSp>
      <p:grpSp>
        <p:nvGrpSpPr>
          <p:cNvPr id="10" name="Group 9">
            <a:extLst>
              <a:ext uri="{FF2B5EF4-FFF2-40B4-BE49-F238E27FC236}">
                <a16:creationId xmlns:a16="http://schemas.microsoft.com/office/drawing/2014/main" id="{ACDEC5B2-90A0-0E47-BBB9-B1C688F901C6}"/>
              </a:ext>
            </a:extLst>
          </p:cNvPr>
          <p:cNvGrpSpPr/>
          <p:nvPr/>
        </p:nvGrpSpPr>
        <p:grpSpPr>
          <a:xfrm>
            <a:off x="739588" y="5532114"/>
            <a:ext cx="1787895" cy="497958"/>
            <a:chOff x="739588" y="5394954"/>
            <a:chExt cx="1787895" cy="497958"/>
          </a:xfrm>
        </p:grpSpPr>
        <p:grpSp>
          <p:nvGrpSpPr>
            <p:cNvPr id="9" name="Group 8">
              <a:extLst>
                <a:ext uri="{FF2B5EF4-FFF2-40B4-BE49-F238E27FC236}">
                  <a16:creationId xmlns:a16="http://schemas.microsoft.com/office/drawing/2014/main" id="{31108542-C328-7645-9F26-D80CA973E3DB}"/>
                </a:ext>
              </a:extLst>
            </p:cNvPr>
            <p:cNvGrpSpPr/>
            <p:nvPr/>
          </p:nvGrpSpPr>
          <p:grpSpPr>
            <a:xfrm>
              <a:off x="739588" y="5394954"/>
              <a:ext cx="1787895" cy="497958"/>
              <a:chOff x="739588" y="5724138"/>
              <a:chExt cx="1787895" cy="497958"/>
            </a:xfrm>
          </p:grpSpPr>
          <p:sp>
            <p:nvSpPr>
              <p:cNvPr id="47" name="Rectangle 46">
                <a:extLst>
                  <a:ext uri="{FF2B5EF4-FFF2-40B4-BE49-F238E27FC236}">
                    <a16:creationId xmlns:a16="http://schemas.microsoft.com/office/drawing/2014/main" id="{D48E4089-7286-B048-AF16-E6DFF020D630}"/>
                  </a:ext>
                </a:extLst>
              </p:cNvPr>
              <p:cNvSpPr/>
              <p:nvPr/>
            </p:nvSpPr>
            <p:spPr>
              <a:xfrm>
                <a:off x="739588" y="5724138"/>
                <a:ext cx="1640541" cy="497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le 47">
                <a:extLst>
                  <a:ext uri="{FF2B5EF4-FFF2-40B4-BE49-F238E27FC236}">
                    <a16:creationId xmlns:a16="http://schemas.microsoft.com/office/drawing/2014/main" id="{C0C5E4AF-51C2-714F-9B27-C060B09CC2D3}"/>
                  </a:ext>
                </a:extLst>
              </p:cNvPr>
              <p:cNvSpPr/>
              <p:nvPr/>
            </p:nvSpPr>
            <p:spPr>
              <a:xfrm rot="5400000">
                <a:off x="2204340" y="5898953"/>
                <a:ext cx="497957" cy="14832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B58FD662-1DCC-8C4F-BEFB-42F61E967E13}"/>
                </a:ext>
              </a:extLst>
            </p:cNvPr>
            <p:cNvSpPr txBox="1"/>
            <p:nvPr/>
          </p:nvSpPr>
          <p:spPr>
            <a:xfrm>
              <a:off x="818903" y="5459713"/>
              <a:ext cx="1560251" cy="369332"/>
            </a:xfrm>
            <a:prstGeom prst="rect">
              <a:avLst/>
            </a:prstGeom>
            <a:noFill/>
          </p:spPr>
          <p:txBody>
            <a:bodyPr wrap="square" rtlCol="0">
              <a:spAutoFit/>
            </a:bodyPr>
            <a:lstStyle/>
            <a:p>
              <a:r>
                <a:rPr lang="en-US" b="1"/>
                <a:t>Maturity level</a:t>
              </a:r>
            </a:p>
          </p:txBody>
        </p:sp>
      </p:grpSp>
      <p:sp>
        <p:nvSpPr>
          <p:cNvPr id="33" name="TextBox 32">
            <a:extLst>
              <a:ext uri="{FF2B5EF4-FFF2-40B4-BE49-F238E27FC236}">
                <a16:creationId xmlns:a16="http://schemas.microsoft.com/office/drawing/2014/main" id="{60142FB4-7E16-EE47-AFA4-7622C6CED7D5}"/>
              </a:ext>
            </a:extLst>
          </p:cNvPr>
          <p:cNvSpPr txBox="1"/>
          <p:nvPr/>
        </p:nvSpPr>
        <p:spPr>
          <a:xfrm>
            <a:off x="2770147" y="5504895"/>
            <a:ext cx="1714027" cy="584775"/>
          </a:xfrm>
          <a:prstGeom prst="rect">
            <a:avLst/>
          </a:prstGeom>
          <a:noFill/>
        </p:spPr>
        <p:txBody>
          <a:bodyPr wrap="square" lIns="0" rIns="0" rtlCol="0">
            <a:spAutoFit/>
          </a:bodyPr>
          <a:lstStyle/>
          <a:p>
            <a:pPr algn="ctr"/>
            <a:r>
              <a:rPr lang="en-US" sz="1600" b="1"/>
              <a:t>Defend position </a:t>
            </a:r>
            <a:br>
              <a:rPr lang="en-US" sz="1600" b="1"/>
            </a:br>
            <a:r>
              <a:rPr lang="en-US" sz="1600"/>
              <a:t>Level 1</a:t>
            </a:r>
          </a:p>
        </p:txBody>
      </p:sp>
      <p:sp>
        <p:nvSpPr>
          <p:cNvPr id="34" name="TextBox 33">
            <a:extLst>
              <a:ext uri="{FF2B5EF4-FFF2-40B4-BE49-F238E27FC236}">
                <a16:creationId xmlns:a16="http://schemas.microsoft.com/office/drawing/2014/main" id="{B49A9DAA-D536-BA47-B73C-2C8977D16781}"/>
              </a:ext>
            </a:extLst>
          </p:cNvPr>
          <p:cNvSpPr txBox="1"/>
          <p:nvPr/>
        </p:nvSpPr>
        <p:spPr>
          <a:xfrm>
            <a:off x="4917549" y="5504895"/>
            <a:ext cx="1714027" cy="584775"/>
          </a:xfrm>
          <a:prstGeom prst="rect">
            <a:avLst/>
          </a:prstGeom>
          <a:noFill/>
        </p:spPr>
        <p:txBody>
          <a:bodyPr wrap="square" rtlCol="0">
            <a:spAutoFit/>
          </a:bodyPr>
          <a:lstStyle/>
          <a:p>
            <a:pPr algn="ctr"/>
            <a:r>
              <a:rPr lang="en-US" sz="1600" b="1"/>
              <a:t>Manage costs</a:t>
            </a:r>
          </a:p>
          <a:p>
            <a:pPr algn="ctr"/>
            <a:r>
              <a:rPr lang="en-US" sz="1600"/>
              <a:t>Level 2</a:t>
            </a:r>
          </a:p>
        </p:txBody>
      </p:sp>
      <p:sp>
        <p:nvSpPr>
          <p:cNvPr id="35" name="TextBox 34">
            <a:extLst>
              <a:ext uri="{FF2B5EF4-FFF2-40B4-BE49-F238E27FC236}">
                <a16:creationId xmlns:a16="http://schemas.microsoft.com/office/drawing/2014/main" id="{D0E1B259-EF76-F54A-99FE-75F09B6861C9}"/>
              </a:ext>
            </a:extLst>
          </p:cNvPr>
          <p:cNvSpPr txBox="1"/>
          <p:nvPr/>
        </p:nvSpPr>
        <p:spPr>
          <a:xfrm>
            <a:off x="7063649" y="5504895"/>
            <a:ext cx="1714027" cy="584775"/>
          </a:xfrm>
          <a:prstGeom prst="rect">
            <a:avLst/>
          </a:prstGeom>
          <a:noFill/>
        </p:spPr>
        <p:txBody>
          <a:bodyPr wrap="square" rtlCol="0">
            <a:spAutoFit/>
          </a:bodyPr>
          <a:lstStyle/>
          <a:p>
            <a:pPr algn="ctr"/>
            <a:r>
              <a:rPr lang="en-US" sz="1600" b="1"/>
              <a:t>Manage for profit</a:t>
            </a:r>
          </a:p>
          <a:p>
            <a:pPr algn="ctr"/>
            <a:r>
              <a:rPr lang="en-US" sz="1600"/>
              <a:t>Level 3</a:t>
            </a:r>
          </a:p>
        </p:txBody>
      </p:sp>
      <p:sp>
        <p:nvSpPr>
          <p:cNvPr id="37" name="TextBox 36">
            <a:extLst>
              <a:ext uri="{FF2B5EF4-FFF2-40B4-BE49-F238E27FC236}">
                <a16:creationId xmlns:a16="http://schemas.microsoft.com/office/drawing/2014/main" id="{F0CDAB58-C5F9-4349-B0FF-7347498C5D29}"/>
              </a:ext>
            </a:extLst>
          </p:cNvPr>
          <p:cNvSpPr txBox="1"/>
          <p:nvPr/>
        </p:nvSpPr>
        <p:spPr>
          <a:xfrm>
            <a:off x="9209749" y="5504895"/>
            <a:ext cx="1714027" cy="584775"/>
          </a:xfrm>
          <a:prstGeom prst="rect">
            <a:avLst/>
          </a:prstGeom>
          <a:noFill/>
        </p:spPr>
        <p:txBody>
          <a:bodyPr wrap="square" lIns="0" rIns="0" rtlCol="0">
            <a:spAutoFit/>
          </a:bodyPr>
          <a:lstStyle/>
          <a:p>
            <a:pPr algn="ctr"/>
            <a:r>
              <a:rPr lang="en-US" sz="1600" b="1"/>
              <a:t>Leverage for growth</a:t>
            </a:r>
          </a:p>
          <a:p>
            <a:pPr algn="ctr"/>
            <a:r>
              <a:rPr lang="en-US" sz="1600"/>
              <a:t>Level 4</a:t>
            </a:r>
          </a:p>
        </p:txBody>
      </p:sp>
      <p:sp>
        <p:nvSpPr>
          <p:cNvPr id="8" name="Oval 7">
            <a:extLst>
              <a:ext uri="{FF2B5EF4-FFF2-40B4-BE49-F238E27FC236}">
                <a16:creationId xmlns:a16="http://schemas.microsoft.com/office/drawing/2014/main" id="{92771EEB-D241-BF41-A76F-2E57B0694019}"/>
              </a:ext>
            </a:extLst>
          </p:cNvPr>
          <p:cNvSpPr>
            <a:spLocks noChangeAspect="1"/>
          </p:cNvSpPr>
          <p:nvPr/>
        </p:nvSpPr>
        <p:spPr>
          <a:xfrm>
            <a:off x="3043447" y="4164312"/>
            <a:ext cx="1143000" cy="1143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Litigation shield</a:t>
            </a:r>
          </a:p>
        </p:txBody>
      </p:sp>
      <p:sp>
        <p:nvSpPr>
          <p:cNvPr id="17" name="Oval 16">
            <a:extLst>
              <a:ext uri="{FF2B5EF4-FFF2-40B4-BE49-F238E27FC236}">
                <a16:creationId xmlns:a16="http://schemas.microsoft.com/office/drawing/2014/main" id="{B0F951FC-3221-4C4F-8927-AD3E9708C96E}"/>
              </a:ext>
            </a:extLst>
          </p:cNvPr>
          <p:cNvSpPr>
            <a:spLocks noChangeAspect="1"/>
          </p:cNvSpPr>
          <p:nvPr/>
        </p:nvSpPr>
        <p:spPr>
          <a:xfrm>
            <a:off x="5181705" y="4167292"/>
            <a:ext cx="1143000" cy="1143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Cost center</a:t>
            </a:r>
          </a:p>
        </p:txBody>
      </p:sp>
      <p:sp>
        <p:nvSpPr>
          <p:cNvPr id="19" name="Oval 18">
            <a:extLst>
              <a:ext uri="{FF2B5EF4-FFF2-40B4-BE49-F238E27FC236}">
                <a16:creationId xmlns:a16="http://schemas.microsoft.com/office/drawing/2014/main" id="{FDD34B3D-46B0-E84F-A723-F41BBE44EF51}"/>
              </a:ext>
            </a:extLst>
          </p:cNvPr>
          <p:cNvSpPr>
            <a:spLocks noChangeAspect="1"/>
          </p:cNvSpPr>
          <p:nvPr/>
        </p:nvSpPr>
        <p:spPr>
          <a:xfrm>
            <a:off x="7346065" y="4165218"/>
            <a:ext cx="1143000" cy="1143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Profit center</a:t>
            </a:r>
          </a:p>
        </p:txBody>
      </p:sp>
      <p:sp>
        <p:nvSpPr>
          <p:cNvPr id="20" name="Oval 19">
            <a:extLst>
              <a:ext uri="{FF2B5EF4-FFF2-40B4-BE49-F238E27FC236}">
                <a16:creationId xmlns:a16="http://schemas.microsoft.com/office/drawing/2014/main" id="{10B9ABAE-A59C-404F-9438-95BCD0A939CD}"/>
              </a:ext>
            </a:extLst>
          </p:cNvPr>
          <p:cNvSpPr>
            <a:spLocks noChangeAspect="1"/>
          </p:cNvSpPr>
          <p:nvPr/>
        </p:nvSpPr>
        <p:spPr>
          <a:xfrm>
            <a:off x="9489474" y="4165218"/>
            <a:ext cx="1143000" cy="1143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Strategic asset</a:t>
            </a:r>
          </a:p>
        </p:txBody>
      </p:sp>
      <p:grpSp>
        <p:nvGrpSpPr>
          <p:cNvPr id="16" name="Group 15">
            <a:extLst>
              <a:ext uri="{FF2B5EF4-FFF2-40B4-BE49-F238E27FC236}">
                <a16:creationId xmlns:a16="http://schemas.microsoft.com/office/drawing/2014/main" id="{96D235A4-6A34-A442-BE4B-39C50FCDA941}"/>
              </a:ext>
            </a:extLst>
          </p:cNvPr>
          <p:cNvGrpSpPr/>
          <p:nvPr/>
        </p:nvGrpSpPr>
        <p:grpSpPr>
          <a:xfrm>
            <a:off x="2621818" y="1532693"/>
            <a:ext cx="4009758" cy="324345"/>
            <a:chOff x="2621818" y="1532693"/>
            <a:chExt cx="4009758" cy="324345"/>
          </a:xfrm>
        </p:grpSpPr>
        <p:sp>
          <p:nvSpPr>
            <p:cNvPr id="36" name="Rectangle 35">
              <a:extLst>
                <a:ext uri="{FF2B5EF4-FFF2-40B4-BE49-F238E27FC236}">
                  <a16:creationId xmlns:a16="http://schemas.microsoft.com/office/drawing/2014/main" id="{78D8252B-96E8-2A4A-B39A-D2EA86A0401F}"/>
                </a:ext>
              </a:extLst>
            </p:cNvPr>
            <p:cNvSpPr/>
            <p:nvPr/>
          </p:nvSpPr>
          <p:spPr>
            <a:xfrm>
              <a:off x="2770147" y="1532693"/>
              <a:ext cx="3861429" cy="32370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Legal asset / minimize risk</a:t>
              </a:r>
            </a:p>
          </p:txBody>
        </p:sp>
        <p:sp>
          <p:nvSpPr>
            <p:cNvPr id="49" name="Triangle 48">
              <a:extLst>
                <a:ext uri="{FF2B5EF4-FFF2-40B4-BE49-F238E27FC236}">
                  <a16:creationId xmlns:a16="http://schemas.microsoft.com/office/drawing/2014/main" id="{7B876A1F-AF1B-5F42-AE0D-85A1A9DC3897}"/>
                </a:ext>
              </a:extLst>
            </p:cNvPr>
            <p:cNvSpPr/>
            <p:nvPr/>
          </p:nvSpPr>
          <p:spPr>
            <a:xfrm rot="16200000">
              <a:off x="2534130" y="1621021"/>
              <a:ext cx="323705" cy="14832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F15B05D8-2AEA-5149-9581-77A3AC241A05}"/>
              </a:ext>
            </a:extLst>
          </p:cNvPr>
          <p:cNvGrpSpPr/>
          <p:nvPr/>
        </p:nvGrpSpPr>
        <p:grpSpPr>
          <a:xfrm>
            <a:off x="7063649" y="1532693"/>
            <a:ext cx="4009536" cy="323706"/>
            <a:chOff x="7063649" y="1532693"/>
            <a:chExt cx="4009536" cy="323706"/>
          </a:xfrm>
        </p:grpSpPr>
        <p:sp>
          <p:nvSpPr>
            <p:cNvPr id="38" name="Rectangle 37">
              <a:extLst>
                <a:ext uri="{FF2B5EF4-FFF2-40B4-BE49-F238E27FC236}">
                  <a16:creationId xmlns:a16="http://schemas.microsoft.com/office/drawing/2014/main" id="{37517E72-2692-0247-8472-4C9D5A178525}"/>
                </a:ext>
              </a:extLst>
            </p:cNvPr>
            <p:cNvSpPr/>
            <p:nvPr/>
          </p:nvSpPr>
          <p:spPr>
            <a:xfrm>
              <a:off x="7063649" y="1532693"/>
              <a:ext cx="3861429" cy="32370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Business asset / maximize value</a:t>
              </a:r>
            </a:p>
          </p:txBody>
        </p:sp>
        <p:sp>
          <p:nvSpPr>
            <p:cNvPr id="50" name="Triangle 49">
              <a:extLst>
                <a:ext uri="{FF2B5EF4-FFF2-40B4-BE49-F238E27FC236}">
                  <a16:creationId xmlns:a16="http://schemas.microsoft.com/office/drawing/2014/main" id="{6F64CB93-62BF-7D48-98E8-BAC34B024028}"/>
                </a:ext>
              </a:extLst>
            </p:cNvPr>
            <p:cNvSpPr/>
            <p:nvPr/>
          </p:nvSpPr>
          <p:spPr>
            <a:xfrm rot="5400000">
              <a:off x="10837168" y="1620381"/>
              <a:ext cx="323705" cy="14832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49D5A3C6-A4BF-044B-8EB2-E1E13CC5589A}"/>
              </a:ext>
            </a:extLst>
          </p:cNvPr>
          <p:cNvCxnSpPr/>
          <p:nvPr/>
        </p:nvCxnSpPr>
        <p:spPr>
          <a:xfrm>
            <a:off x="2770147" y="5453823"/>
            <a:ext cx="8154709"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09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E1C480-3FB2-8E4E-AD0D-FB7515498F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96" y="0"/>
            <a:ext cx="12201996" cy="6857891"/>
          </a:xfrm>
          <a:prstGeom prst="rect">
            <a:avLst/>
          </a:prstGeom>
        </p:spPr>
      </p:pic>
      <p:sp>
        <p:nvSpPr>
          <p:cNvPr id="2" name="Slide Number Placeholder 1">
            <a:extLst>
              <a:ext uri="{FF2B5EF4-FFF2-40B4-BE49-F238E27FC236}">
                <a16:creationId xmlns:a16="http://schemas.microsoft.com/office/drawing/2014/main" id="{9D4BBBE4-6F20-CB47-B9F6-3CADFD8EEBB3}"/>
              </a:ext>
            </a:extLst>
          </p:cNvPr>
          <p:cNvSpPr>
            <a:spLocks noGrp="1"/>
          </p:cNvSpPr>
          <p:nvPr>
            <p:ph type="sldNum" sz="quarter" idx="4"/>
          </p:nvPr>
        </p:nvSpPr>
        <p:spPr/>
        <p:txBody>
          <a:bodyPr/>
          <a:lstStyle/>
          <a:p>
            <a:fld id="{ACE40072-2050-E24D-B430-547640EDA0F9}" type="slidenum">
              <a:rPr lang="en-GB" smtClean="0"/>
              <a:pPr/>
              <a:t>8</a:t>
            </a:fld>
            <a:endParaRPr lang="en-GB"/>
          </a:p>
        </p:txBody>
      </p:sp>
      <p:sp>
        <p:nvSpPr>
          <p:cNvPr id="23" name="Text Placeholder 4">
            <a:extLst>
              <a:ext uri="{FF2B5EF4-FFF2-40B4-BE49-F238E27FC236}">
                <a16:creationId xmlns:a16="http://schemas.microsoft.com/office/drawing/2014/main" id="{2DADF862-D7F0-E64C-A8CD-1B1CE4B2671C}"/>
              </a:ext>
            </a:extLst>
          </p:cNvPr>
          <p:cNvSpPr txBox="1">
            <a:spLocks/>
          </p:cNvSpPr>
          <p:nvPr/>
        </p:nvSpPr>
        <p:spPr>
          <a:xfrm>
            <a:off x="569985" y="842035"/>
            <a:ext cx="7706110" cy="1257985"/>
          </a:xfrm>
          <a:prstGeom prst="rect">
            <a:avLst/>
          </a:prstGeom>
        </p:spPr>
        <p:txBody>
          <a:bodyPr lIns="0" tIns="0" rIns="0" bIns="0"/>
          <a:lstStyle>
            <a:lvl1pPr marL="360000" indent="-360000" algn="l" defTabSz="914377" rtl="0" eaLnBrk="1" latinLnBrk="0" hangingPunct="1">
              <a:lnSpc>
                <a:spcPct val="90000"/>
              </a:lnSpc>
              <a:spcBef>
                <a:spcPts val="0"/>
              </a:spcBef>
              <a:spcAft>
                <a:spcPts val="600"/>
              </a:spcAft>
              <a:buClr>
                <a:schemeClr val="tx1"/>
              </a:buClr>
              <a:buFont typeface="Arial" panose="020B0604020202020204" pitchFamily="34" charset="0"/>
              <a:buChar char="•"/>
              <a:defRPr sz="4600" kern="1200">
                <a:solidFill>
                  <a:schemeClr val="tx1"/>
                </a:solidFill>
                <a:latin typeface="+mn-lt"/>
                <a:ea typeface="+mn-ea"/>
                <a:cs typeface="+mn-cs"/>
              </a:defRPr>
            </a:lvl1pPr>
            <a:lvl2pPr marL="792000" indent="-504000" algn="l" defTabSz="914377" rtl="0" eaLnBrk="1" latinLnBrk="0" hangingPunct="1">
              <a:lnSpc>
                <a:spcPct val="90000"/>
              </a:lnSpc>
              <a:spcBef>
                <a:spcPts val="500"/>
              </a:spcBef>
              <a:spcAft>
                <a:spcPts val="600"/>
              </a:spcAft>
              <a:buClr>
                <a:schemeClr val="tx1"/>
              </a:buClr>
              <a:buFont typeface=".AppleSystemUIFont"/>
              <a:buChar char="–"/>
              <a:defRPr sz="4600" kern="1200">
                <a:solidFill>
                  <a:schemeClr val="tx1"/>
                </a:solidFill>
                <a:latin typeface="+mn-lt"/>
                <a:ea typeface="+mn-ea"/>
                <a:cs typeface="+mn-cs"/>
              </a:defRPr>
            </a:lvl2pPr>
            <a:lvl3pPr marL="1008000" indent="-504000" algn="l" defTabSz="914377" rtl="0" eaLnBrk="1" latinLnBrk="0" hangingPunct="1">
              <a:lnSpc>
                <a:spcPct val="90000"/>
              </a:lnSpc>
              <a:spcBef>
                <a:spcPts val="500"/>
              </a:spcBef>
              <a:spcAft>
                <a:spcPts val="600"/>
              </a:spcAft>
              <a:buClr>
                <a:schemeClr val="tx1"/>
              </a:buClr>
              <a:buFont typeface=".AppleSystemUIFont"/>
              <a:buChar char="–"/>
              <a:defRPr sz="3000" kern="1200">
                <a:solidFill>
                  <a:schemeClr val="tx1"/>
                </a:solidFill>
                <a:latin typeface="+mn-lt"/>
                <a:ea typeface="+mn-ea"/>
                <a:cs typeface="+mn-cs"/>
              </a:defRPr>
            </a:lvl3pPr>
            <a:lvl4pPr marL="1224000" indent="-504000" algn="l" defTabSz="914377" rtl="0" eaLnBrk="1" latinLnBrk="0" hangingPunct="1">
              <a:lnSpc>
                <a:spcPct val="90000"/>
              </a:lnSpc>
              <a:spcBef>
                <a:spcPts val="500"/>
              </a:spcBef>
              <a:spcAft>
                <a:spcPts val="600"/>
              </a:spcAft>
              <a:buClr>
                <a:schemeClr val="tx1"/>
              </a:buClr>
              <a:buFont typeface=".AppleSystemUIFont"/>
              <a:buChar char="–"/>
              <a:defRPr sz="3000" kern="1200">
                <a:solidFill>
                  <a:schemeClr val="tx1"/>
                </a:solidFill>
                <a:latin typeface="+mn-lt"/>
                <a:ea typeface="+mn-ea"/>
                <a:cs typeface="+mn-cs"/>
              </a:defRPr>
            </a:lvl4pPr>
            <a:lvl5pPr marL="1440000" indent="-504000" algn="l" defTabSz="914377" rtl="0" eaLnBrk="1" latinLnBrk="0" hangingPunct="1">
              <a:lnSpc>
                <a:spcPct val="90000"/>
              </a:lnSpc>
              <a:spcBef>
                <a:spcPts val="500"/>
              </a:spcBef>
              <a:spcAft>
                <a:spcPts val="600"/>
              </a:spcAft>
              <a:buClr>
                <a:schemeClr val="tx1"/>
              </a:buClr>
              <a:buFont typeface=".AppleSystemUIFont"/>
              <a:buChar char="–"/>
              <a:defRPr sz="24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3200" b="1" dirty="0"/>
              <a:t>The benefits of strategic IP management</a:t>
            </a:r>
            <a:br>
              <a:rPr lang="en-US" sz="3200" b="1" dirty="0"/>
            </a:br>
            <a:endParaRPr lang="en-US" sz="3200" dirty="0"/>
          </a:p>
        </p:txBody>
      </p:sp>
      <p:sp>
        <p:nvSpPr>
          <p:cNvPr id="24" name="TextBox 23">
            <a:extLst>
              <a:ext uri="{FF2B5EF4-FFF2-40B4-BE49-F238E27FC236}">
                <a16:creationId xmlns:a16="http://schemas.microsoft.com/office/drawing/2014/main" id="{3E0A6256-72E9-D641-A8A5-EE2F9FD5FFBA}"/>
              </a:ext>
            </a:extLst>
          </p:cNvPr>
          <p:cNvSpPr txBox="1"/>
          <p:nvPr/>
        </p:nvSpPr>
        <p:spPr>
          <a:xfrm>
            <a:off x="569985" y="2016164"/>
            <a:ext cx="5066727" cy="2928302"/>
          </a:xfrm>
          <a:prstGeom prst="rect">
            <a:avLst/>
          </a:prstGeom>
          <a:noFill/>
        </p:spPr>
        <p:txBody>
          <a:bodyPr wrap="square" lIns="0" tIns="0" rIns="0" bIns="0" rtlCol="0">
            <a:spAutoFit/>
          </a:bodyPr>
          <a:lstStyle/>
          <a:p>
            <a:pPr>
              <a:lnSpc>
                <a:spcPct val="107000"/>
              </a:lnSpc>
              <a:spcBef>
                <a:spcPts val="1200"/>
              </a:spcBef>
            </a:pPr>
            <a:r>
              <a:rPr lang="en-US" sz="2400" b="1" dirty="0"/>
              <a:t>Accelerate innovation</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Calibri" panose="020F0502020204030204" pitchFamily="34" charset="0"/>
                <a:ea typeface="Calibri" panose="020F0502020204030204" pitchFamily="34" charset="0"/>
                <a:cs typeface="Arial" panose="020B0604020202020204" pitchFamily="34" charset="0"/>
              </a:rPr>
              <a:t>Bring products to market faster.</a:t>
            </a:r>
          </a:p>
          <a:p>
            <a:pPr>
              <a:lnSpc>
                <a:spcPct val="107000"/>
              </a:lnSpc>
              <a:spcBef>
                <a:spcPts val="3000"/>
              </a:spcBef>
            </a:pPr>
            <a:r>
              <a:rPr lang="en-US" sz="2400" b="1" dirty="0"/>
              <a:t>Mitigate risks</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t>Manage and protect valuable IP portfolios.</a:t>
            </a:r>
          </a:p>
          <a:p>
            <a:pPr>
              <a:lnSpc>
                <a:spcPct val="107000"/>
              </a:lnSpc>
              <a:spcBef>
                <a:spcPts val="3000"/>
              </a:spcBef>
            </a:pPr>
            <a:r>
              <a:rPr lang="en-US" sz="2400" b="1" dirty="0"/>
              <a:t>Act efficiently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t>Reduce the cost of doing business.</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908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C52E8D4B-EBD0-43BC-955A-F65C7A3ABE77}"/>
              </a:ext>
            </a:extLst>
          </p:cNvPr>
          <p:cNvSpPr/>
          <p:nvPr/>
        </p:nvSpPr>
        <p:spPr>
          <a:xfrm>
            <a:off x="373062" y="2847155"/>
            <a:ext cx="3276344" cy="1097570"/>
          </a:xfrm>
          <a:prstGeom prst="rect">
            <a:avLst/>
          </a:prstGeom>
          <a:solidFill>
            <a:schemeClr val="accent4">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CEAD9FF0-C5B5-4478-AD7C-086DBDDC5319}"/>
              </a:ext>
            </a:extLst>
          </p:cNvPr>
          <p:cNvSpPr/>
          <p:nvPr/>
        </p:nvSpPr>
        <p:spPr>
          <a:xfrm>
            <a:off x="3651419" y="2867736"/>
            <a:ext cx="4900491" cy="1076989"/>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25AC815C-4091-4B0A-BBA9-A35DBE8D86EF}"/>
              </a:ext>
            </a:extLst>
          </p:cNvPr>
          <p:cNvSpPr txBox="1"/>
          <p:nvPr/>
        </p:nvSpPr>
        <p:spPr>
          <a:xfrm>
            <a:off x="6966321" y="3345052"/>
            <a:ext cx="1572749" cy="584775"/>
          </a:xfrm>
          <a:prstGeom prst="rect">
            <a:avLst/>
          </a:prstGeom>
          <a:noFill/>
        </p:spPr>
        <p:txBody>
          <a:bodyPr wrap="square" rtlCol="0">
            <a:spAutoFit/>
          </a:bodyPr>
          <a:lstStyle/>
          <a:p>
            <a:pPr algn="ctr"/>
            <a:r>
              <a:rPr lang="en-GB" sz="1600" dirty="0"/>
              <a:t>Guard &amp; Maintain</a:t>
            </a:r>
          </a:p>
        </p:txBody>
      </p:sp>
      <p:sp>
        <p:nvSpPr>
          <p:cNvPr id="179" name="Rectangle 178">
            <a:extLst>
              <a:ext uri="{FF2B5EF4-FFF2-40B4-BE49-F238E27FC236}">
                <a16:creationId xmlns:a16="http://schemas.microsoft.com/office/drawing/2014/main" id="{9BC5D3F8-B6D1-4FCB-A4BA-38ECCF9FDD1C}"/>
              </a:ext>
            </a:extLst>
          </p:cNvPr>
          <p:cNvSpPr/>
          <p:nvPr/>
        </p:nvSpPr>
        <p:spPr>
          <a:xfrm>
            <a:off x="8540581" y="2848359"/>
            <a:ext cx="3243432" cy="10963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0" name="Straight Connector 179">
            <a:extLst>
              <a:ext uri="{FF2B5EF4-FFF2-40B4-BE49-F238E27FC236}">
                <a16:creationId xmlns:a16="http://schemas.microsoft.com/office/drawing/2014/main" id="{2136224B-0C92-4208-A18B-A855F9164B5E}"/>
              </a:ext>
            </a:extLst>
          </p:cNvPr>
          <p:cNvCxnSpPr>
            <a:cxnSpLocks/>
          </p:cNvCxnSpPr>
          <p:nvPr/>
        </p:nvCxnSpPr>
        <p:spPr>
          <a:xfrm>
            <a:off x="6956846" y="2448995"/>
            <a:ext cx="0" cy="3535161"/>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CEFA32C-C0ED-4C3E-9546-0CE4F0CA4F1E}"/>
              </a:ext>
            </a:extLst>
          </p:cNvPr>
          <p:cNvCxnSpPr>
            <a:cxnSpLocks/>
          </p:cNvCxnSpPr>
          <p:nvPr/>
        </p:nvCxnSpPr>
        <p:spPr>
          <a:xfrm>
            <a:off x="5213350" y="2400783"/>
            <a:ext cx="0" cy="188368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87151306-1475-4831-9E96-AA2A7CA7CE3D}"/>
              </a:ext>
            </a:extLst>
          </p:cNvPr>
          <p:cNvSpPr/>
          <p:nvPr/>
        </p:nvSpPr>
        <p:spPr>
          <a:xfrm>
            <a:off x="8490184" y="2242884"/>
            <a:ext cx="3293828" cy="6687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b="1" dirty="0"/>
              <a:t>Commercialize</a:t>
            </a:r>
          </a:p>
          <a:p>
            <a:pPr algn="ctr"/>
            <a:r>
              <a:rPr lang="en-GB" sz="1600" dirty="0"/>
              <a:t>Extract Value</a:t>
            </a:r>
          </a:p>
        </p:txBody>
      </p:sp>
      <p:sp>
        <p:nvSpPr>
          <p:cNvPr id="12" name="Title 11">
            <a:extLst>
              <a:ext uri="{FF2B5EF4-FFF2-40B4-BE49-F238E27FC236}">
                <a16:creationId xmlns:a16="http://schemas.microsoft.com/office/drawing/2014/main" id="{95F3F7AA-64E1-4210-A906-D380B360D561}"/>
              </a:ext>
            </a:extLst>
          </p:cNvPr>
          <p:cNvSpPr>
            <a:spLocks noGrp="1"/>
          </p:cNvSpPr>
          <p:nvPr>
            <p:ph type="title"/>
          </p:nvPr>
        </p:nvSpPr>
        <p:spPr>
          <a:xfrm>
            <a:off x="326425" y="866947"/>
            <a:ext cx="11410950" cy="464493"/>
          </a:xfrm>
        </p:spPr>
        <p:txBody>
          <a:bodyPr/>
          <a:lstStyle/>
          <a:p>
            <a:r>
              <a:rPr lang="en-US" sz="3200" dirty="0"/>
              <a:t>Today: creating connections across the innovation lifecycle</a:t>
            </a:r>
            <a:endParaRPr lang="en-GB" sz="3200" dirty="0"/>
          </a:p>
        </p:txBody>
      </p:sp>
      <p:sp>
        <p:nvSpPr>
          <p:cNvPr id="29" name="TextBox 28">
            <a:extLst>
              <a:ext uri="{FF2B5EF4-FFF2-40B4-BE49-F238E27FC236}">
                <a16:creationId xmlns:a16="http://schemas.microsoft.com/office/drawing/2014/main" id="{BA46901E-0EE5-46C9-BF04-D4814FF8F2DF}"/>
              </a:ext>
            </a:extLst>
          </p:cNvPr>
          <p:cNvSpPr txBox="1"/>
          <p:nvPr/>
        </p:nvSpPr>
        <p:spPr>
          <a:xfrm>
            <a:off x="371048" y="3026157"/>
            <a:ext cx="3278357" cy="369332"/>
          </a:xfrm>
          <a:prstGeom prst="rect">
            <a:avLst/>
          </a:prstGeom>
          <a:noFill/>
        </p:spPr>
        <p:txBody>
          <a:bodyPr wrap="square" rtlCol="0">
            <a:spAutoFit/>
          </a:bodyPr>
          <a:lstStyle/>
          <a:p>
            <a:pPr algn="ctr"/>
            <a:r>
              <a:rPr lang="en-GB" b="1" dirty="0"/>
              <a:t>Product / R&amp;D</a:t>
            </a:r>
          </a:p>
        </p:txBody>
      </p:sp>
      <p:sp>
        <p:nvSpPr>
          <p:cNvPr id="30" name="TextBox 29">
            <a:extLst>
              <a:ext uri="{FF2B5EF4-FFF2-40B4-BE49-F238E27FC236}">
                <a16:creationId xmlns:a16="http://schemas.microsoft.com/office/drawing/2014/main" id="{1F56C1BA-BA19-408B-9C2E-FFCC9BCB566B}"/>
              </a:ext>
            </a:extLst>
          </p:cNvPr>
          <p:cNvSpPr txBox="1"/>
          <p:nvPr/>
        </p:nvSpPr>
        <p:spPr>
          <a:xfrm>
            <a:off x="3648915" y="3033313"/>
            <a:ext cx="4902501" cy="369332"/>
          </a:xfrm>
          <a:prstGeom prst="rect">
            <a:avLst/>
          </a:prstGeom>
          <a:noFill/>
        </p:spPr>
        <p:txBody>
          <a:bodyPr wrap="square" rtlCol="0">
            <a:spAutoFit/>
          </a:bodyPr>
          <a:lstStyle/>
          <a:p>
            <a:pPr algn="ctr"/>
            <a:r>
              <a:rPr lang="en-GB" b="1" dirty="0"/>
              <a:t>IP Legal</a:t>
            </a:r>
          </a:p>
        </p:txBody>
      </p:sp>
      <p:sp>
        <p:nvSpPr>
          <p:cNvPr id="31" name="TextBox 30">
            <a:extLst>
              <a:ext uri="{FF2B5EF4-FFF2-40B4-BE49-F238E27FC236}">
                <a16:creationId xmlns:a16="http://schemas.microsoft.com/office/drawing/2014/main" id="{76FD1875-4F8C-4822-A29B-B3A092703B15}"/>
              </a:ext>
            </a:extLst>
          </p:cNvPr>
          <p:cNvSpPr txBox="1"/>
          <p:nvPr/>
        </p:nvSpPr>
        <p:spPr>
          <a:xfrm>
            <a:off x="8540076" y="3058108"/>
            <a:ext cx="3215036" cy="369332"/>
          </a:xfrm>
          <a:prstGeom prst="rect">
            <a:avLst/>
          </a:prstGeom>
          <a:noFill/>
        </p:spPr>
        <p:txBody>
          <a:bodyPr wrap="square" rtlCol="0">
            <a:spAutoFit/>
          </a:bodyPr>
          <a:lstStyle/>
          <a:p>
            <a:pPr algn="ctr"/>
            <a:r>
              <a:rPr lang="en-GB" b="1" dirty="0"/>
              <a:t>Monetize</a:t>
            </a:r>
            <a:endParaRPr lang="en-GB" sz="1200" b="1" dirty="0"/>
          </a:p>
        </p:txBody>
      </p:sp>
      <p:sp>
        <p:nvSpPr>
          <p:cNvPr id="32" name="TextBox 31">
            <a:extLst>
              <a:ext uri="{FF2B5EF4-FFF2-40B4-BE49-F238E27FC236}">
                <a16:creationId xmlns:a16="http://schemas.microsoft.com/office/drawing/2014/main" id="{BACBBC7F-EF8B-48E9-B933-6541437838F2}"/>
              </a:ext>
            </a:extLst>
          </p:cNvPr>
          <p:cNvSpPr txBox="1"/>
          <p:nvPr/>
        </p:nvSpPr>
        <p:spPr>
          <a:xfrm>
            <a:off x="5247833" y="3346949"/>
            <a:ext cx="1671680" cy="338554"/>
          </a:xfrm>
          <a:prstGeom prst="rect">
            <a:avLst/>
          </a:prstGeom>
          <a:noFill/>
        </p:spPr>
        <p:txBody>
          <a:bodyPr wrap="square" rtlCol="0">
            <a:spAutoFit/>
          </a:bodyPr>
          <a:lstStyle/>
          <a:p>
            <a:pPr algn="ctr"/>
            <a:r>
              <a:rPr lang="en-GB" sz="1600" dirty="0"/>
              <a:t>File</a:t>
            </a:r>
          </a:p>
        </p:txBody>
      </p:sp>
      <p:sp>
        <p:nvSpPr>
          <p:cNvPr id="53" name="TextBox 52">
            <a:extLst>
              <a:ext uri="{FF2B5EF4-FFF2-40B4-BE49-F238E27FC236}">
                <a16:creationId xmlns:a16="http://schemas.microsoft.com/office/drawing/2014/main" id="{1FCFF36F-5A25-47D6-B21D-5A684265A3E0}"/>
              </a:ext>
            </a:extLst>
          </p:cNvPr>
          <p:cNvSpPr txBox="1"/>
          <p:nvPr/>
        </p:nvSpPr>
        <p:spPr>
          <a:xfrm>
            <a:off x="3636587" y="3338721"/>
            <a:ext cx="1564436" cy="338554"/>
          </a:xfrm>
          <a:prstGeom prst="rect">
            <a:avLst/>
          </a:prstGeom>
          <a:noFill/>
        </p:spPr>
        <p:txBody>
          <a:bodyPr wrap="square" rtlCol="0">
            <a:spAutoFit/>
          </a:bodyPr>
          <a:lstStyle/>
          <a:p>
            <a:pPr algn="ctr"/>
            <a:r>
              <a:rPr lang="en-GB" sz="1600" dirty="0"/>
              <a:t>Search</a:t>
            </a:r>
          </a:p>
        </p:txBody>
      </p:sp>
      <p:sp>
        <p:nvSpPr>
          <p:cNvPr id="57" name="TextBox 56">
            <a:extLst>
              <a:ext uri="{FF2B5EF4-FFF2-40B4-BE49-F238E27FC236}">
                <a16:creationId xmlns:a16="http://schemas.microsoft.com/office/drawing/2014/main" id="{966D0E2A-F82F-454F-BF75-C94C71063380}"/>
              </a:ext>
            </a:extLst>
          </p:cNvPr>
          <p:cNvSpPr txBox="1"/>
          <p:nvPr/>
        </p:nvSpPr>
        <p:spPr>
          <a:xfrm>
            <a:off x="360245" y="3338528"/>
            <a:ext cx="3276344" cy="338554"/>
          </a:xfrm>
          <a:prstGeom prst="rect">
            <a:avLst/>
          </a:prstGeom>
          <a:noFill/>
        </p:spPr>
        <p:txBody>
          <a:bodyPr wrap="square" rtlCol="0">
            <a:spAutoFit/>
          </a:bodyPr>
          <a:lstStyle/>
          <a:p>
            <a:pPr algn="ctr"/>
            <a:r>
              <a:rPr lang="en-GB" sz="1600" dirty="0"/>
              <a:t>Innovate</a:t>
            </a:r>
          </a:p>
        </p:txBody>
      </p:sp>
      <p:sp>
        <p:nvSpPr>
          <p:cNvPr id="96" name="Rectangle 95">
            <a:extLst>
              <a:ext uri="{FF2B5EF4-FFF2-40B4-BE49-F238E27FC236}">
                <a16:creationId xmlns:a16="http://schemas.microsoft.com/office/drawing/2014/main" id="{37BD12D6-C045-B945-BC5B-088E4EAD24DC}"/>
              </a:ext>
            </a:extLst>
          </p:cNvPr>
          <p:cNvSpPr/>
          <p:nvPr/>
        </p:nvSpPr>
        <p:spPr>
          <a:xfrm>
            <a:off x="373063" y="5706757"/>
            <a:ext cx="11410950" cy="3752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IP data sets</a:t>
            </a:r>
          </a:p>
        </p:txBody>
      </p:sp>
      <p:sp>
        <p:nvSpPr>
          <p:cNvPr id="108" name="Rectangle 107">
            <a:extLst>
              <a:ext uri="{FF2B5EF4-FFF2-40B4-BE49-F238E27FC236}">
                <a16:creationId xmlns:a16="http://schemas.microsoft.com/office/drawing/2014/main" id="{DA408441-83CA-CE47-B9D2-4A3E66F8E6B4}"/>
              </a:ext>
            </a:extLst>
          </p:cNvPr>
          <p:cNvSpPr/>
          <p:nvPr/>
        </p:nvSpPr>
        <p:spPr>
          <a:xfrm>
            <a:off x="373062" y="5253643"/>
            <a:ext cx="5672136"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IP Intelligence tools</a:t>
            </a:r>
          </a:p>
        </p:txBody>
      </p:sp>
      <p:sp>
        <p:nvSpPr>
          <p:cNvPr id="110" name="Rectangle 109">
            <a:extLst>
              <a:ext uri="{FF2B5EF4-FFF2-40B4-BE49-F238E27FC236}">
                <a16:creationId xmlns:a16="http://schemas.microsoft.com/office/drawing/2014/main" id="{1FB2285F-DFA0-4648-A6DF-ADB13ABDAD3E}"/>
              </a:ext>
            </a:extLst>
          </p:cNvPr>
          <p:cNvSpPr/>
          <p:nvPr/>
        </p:nvSpPr>
        <p:spPr>
          <a:xfrm>
            <a:off x="6146804" y="5253643"/>
            <a:ext cx="5637209"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IP Research, Watch and Advisory services</a:t>
            </a:r>
          </a:p>
        </p:txBody>
      </p:sp>
      <p:sp>
        <p:nvSpPr>
          <p:cNvPr id="114" name="Rectangle 113">
            <a:extLst>
              <a:ext uri="{FF2B5EF4-FFF2-40B4-BE49-F238E27FC236}">
                <a16:creationId xmlns:a16="http://schemas.microsoft.com/office/drawing/2014/main" id="{212F120A-07DF-5845-A805-98942D40C68C}"/>
              </a:ext>
            </a:extLst>
          </p:cNvPr>
          <p:cNvSpPr/>
          <p:nvPr/>
        </p:nvSpPr>
        <p:spPr>
          <a:xfrm>
            <a:off x="372571" y="4809058"/>
            <a:ext cx="11411441"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IP Management</a:t>
            </a:r>
          </a:p>
        </p:txBody>
      </p:sp>
      <p:sp>
        <p:nvSpPr>
          <p:cNvPr id="130" name="Arrow: Pentagon 129">
            <a:extLst>
              <a:ext uri="{FF2B5EF4-FFF2-40B4-BE49-F238E27FC236}">
                <a16:creationId xmlns:a16="http://schemas.microsoft.com/office/drawing/2014/main" id="{64A952D1-A03D-4227-B1CA-928167E3263E}"/>
              </a:ext>
            </a:extLst>
          </p:cNvPr>
          <p:cNvSpPr/>
          <p:nvPr/>
        </p:nvSpPr>
        <p:spPr>
          <a:xfrm>
            <a:off x="3171524" y="2242883"/>
            <a:ext cx="5686509" cy="66880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p>
        </p:txBody>
      </p:sp>
      <p:sp>
        <p:nvSpPr>
          <p:cNvPr id="131" name="Arrow: Pentagon 130">
            <a:extLst>
              <a:ext uri="{FF2B5EF4-FFF2-40B4-BE49-F238E27FC236}">
                <a16:creationId xmlns:a16="http://schemas.microsoft.com/office/drawing/2014/main" id="{B042CF0A-F723-427F-99BB-3041A3718E83}"/>
              </a:ext>
            </a:extLst>
          </p:cNvPr>
          <p:cNvSpPr/>
          <p:nvPr/>
        </p:nvSpPr>
        <p:spPr>
          <a:xfrm>
            <a:off x="373063" y="2242692"/>
            <a:ext cx="3605804" cy="67220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6" name="Rectangle 195">
            <a:extLst>
              <a:ext uri="{FF2B5EF4-FFF2-40B4-BE49-F238E27FC236}">
                <a16:creationId xmlns:a16="http://schemas.microsoft.com/office/drawing/2014/main" id="{B7D44893-87FA-4F8F-95D2-423790832218}"/>
              </a:ext>
            </a:extLst>
          </p:cNvPr>
          <p:cNvSpPr/>
          <p:nvPr/>
        </p:nvSpPr>
        <p:spPr>
          <a:xfrm>
            <a:off x="373060" y="1791782"/>
            <a:ext cx="11410951" cy="3687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 End-to-end IP lifecycle management</a:t>
            </a:r>
          </a:p>
        </p:txBody>
      </p:sp>
      <p:sp>
        <p:nvSpPr>
          <p:cNvPr id="8" name="TextBox 7">
            <a:extLst>
              <a:ext uri="{FF2B5EF4-FFF2-40B4-BE49-F238E27FC236}">
                <a16:creationId xmlns:a16="http://schemas.microsoft.com/office/drawing/2014/main" id="{24184E9A-87C8-6849-8BF7-5A1D8C1272CA}"/>
              </a:ext>
            </a:extLst>
          </p:cNvPr>
          <p:cNvSpPr txBox="1"/>
          <p:nvPr/>
        </p:nvSpPr>
        <p:spPr>
          <a:xfrm>
            <a:off x="372573" y="2271412"/>
            <a:ext cx="3276832" cy="677108"/>
          </a:xfrm>
          <a:prstGeom prst="rect">
            <a:avLst/>
          </a:prstGeom>
          <a:noFill/>
        </p:spPr>
        <p:txBody>
          <a:bodyPr wrap="square" rtlCol="0">
            <a:spAutoFit/>
          </a:bodyPr>
          <a:lstStyle/>
          <a:p>
            <a:pPr algn="ctr"/>
            <a:r>
              <a:rPr lang="en-GB" sz="2200" b="1" dirty="0">
                <a:solidFill>
                  <a:schemeClr val="bg1"/>
                </a:solidFill>
              </a:rPr>
              <a:t>Discover</a:t>
            </a:r>
          </a:p>
          <a:p>
            <a:pPr algn="ctr"/>
            <a:r>
              <a:rPr lang="en-GB" sz="1600" dirty="0">
                <a:solidFill>
                  <a:schemeClr val="bg1"/>
                </a:solidFill>
              </a:rPr>
              <a:t>Create Value</a:t>
            </a:r>
          </a:p>
        </p:txBody>
      </p:sp>
      <p:sp>
        <p:nvSpPr>
          <p:cNvPr id="9" name="TextBox 8">
            <a:extLst>
              <a:ext uri="{FF2B5EF4-FFF2-40B4-BE49-F238E27FC236}">
                <a16:creationId xmlns:a16="http://schemas.microsoft.com/office/drawing/2014/main" id="{53F1AD15-A113-F74E-9EFC-BF03C8365FBD}"/>
              </a:ext>
            </a:extLst>
          </p:cNvPr>
          <p:cNvSpPr txBox="1"/>
          <p:nvPr/>
        </p:nvSpPr>
        <p:spPr>
          <a:xfrm>
            <a:off x="3648914" y="2257809"/>
            <a:ext cx="4901990" cy="677108"/>
          </a:xfrm>
          <a:prstGeom prst="rect">
            <a:avLst/>
          </a:prstGeom>
          <a:noFill/>
        </p:spPr>
        <p:txBody>
          <a:bodyPr wrap="square" rtlCol="0">
            <a:spAutoFit/>
          </a:bodyPr>
          <a:lstStyle/>
          <a:p>
            <a:pPr algn="ctr"/>
            <a:r>
              <a:rPr lang="en-GB" sz="2200" b="1" dirty="0">
                <a:solidFill>
                  <a:schemeClr val="bg1"/>
                </a:solidFill>
              </a:rPr>
              <a:t>Protect</a:t>
            </a:r>
          </a:p>
          <a:p>
            <a:pPr algn="ctr"/>
            <a:r>
              <a:rPr lang="en-GB" sz="1600" dirty="0">
                <a:solidFill>
                  <a:schemeClr val="bg1"/>
                </a:solidFill>
              </a:rPr>
              <a:t>Secure Value</a:t>
            </a:r>
            <a:endParaRPr lang="en-US" sz="1600" dirty="0">
              <a:solidFill>
                <a:schemeClr val="bg1"/>
              </a:solidFill>
            </a:endParaRPr>
          </a:p>
        </p:txBody>
      </p:sp>
      <p:sp>
        <p:nvSpPr>
          <p:cNvPr id="59" name="Isosceles Triangle 22">
            <a:extLst>
              <a:ext uri="{FF2B5EF4-FFF2-40B4-BE49-F238E27FC236}">
                <a16:creationId xmlns:a16="http://schemas.microsoft.com/office/drawing/2014/main" id="{8E90E2B7-ACB7-49F0-936B-BE4CD4EAB365}"/>
              </a:ext>
            </a:extLst>
          </p:cNvPr>
          <p:cNvSpPr/>
          <p:nvPr/>
        </p:nvSpPr>
        <p:spPr>
          <a:xfrm>
            <a:off x="372572" y="4107040"/>
            <a:ext cx="11411441" cy="60441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45870045"/>
      </p:ext>
    </p:extLst>
  </p:cSld>
  <p:clrMapOvr>
    <a:masterClrMapping/>
  </p:clrMapOvr>
</p:sld>
</file>

<file path=ppt/theme/theme1.xml><?xml version="1.0" encoding="utf-8"?>
<a:theme xmlns:a="http://schemas.openxmlformats.org/drawingml/2006/main" name="Theme1">
  <a:themeElements>
    <a:clrScheme name="Clarivate 4">
      <a:dk1>
        <a:srgbClr val="000000"/>
      </a:dk1>
      <a:lt1>
        <a:srgbClr val="FFFFFF"/>
      </a:lt1>
      <a:dk2>
        <a:srgbClr val="FFFFFF"/>
      </a:dk2>
      <a:lt2>
        <a:srgbClr val="000000"/>
      </a:lt2>
      <a:accent1>
        <a:srgbClr val="5E33BF"/>
      </a:accent1>
      <a:accent2>
        <a:srgbClr val="16AB03"/>
      </a:accent2>
      <a:accent3>
        <a:srgbClr val="001750"/>
      </a:accent3>
      <a:accent4>
        <a:srgbClr val="5693F5"/>
      </a:accent4>
      <a:accent5>
        <a:srgbClr val="FF4E3E"/>
      </a:accent5>
      <a:accent6>
        <a:srgbClr val="0090A8"/>
      </a:accent6>
      <a:hlink>
        <a:srgbClr val="000000"/>
      </a:hlink>
      <a:folHlink>
        <a:srgbClr val="000000"/>
      </a:folHlink>
    </a:clrScheme>
    <a:fontScheme name="Calibri">
      <a:maj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night Blue">
      <a:srgbClr val="001750"/>
    </a:custClr>
    <a:custClr name="Crimson">
      <a:srgbClr val="CF005B"/>
    </a:custClr>
    <a:custClr name="Red">
      <a:srgbClr val="FF4E3E"/>
    </a:custClr>
    <a:custClr name="Medium Grey">
      <a:srgbClr val="9D9D9C"/>
    </a:custClr>
    <a:custClr name="Regular Grey">
      <a:srgbClr val="DADADA"/>
    </a:custClr>
    <a:custClr name="Light Grey">
      <a:srgbClr val="F0F0EB"/>
    </a:custClr>
  </a:custClrLst>
  <a:extLst>
    <a:ext uri="{05A4C25C-085E-4340-85A3-A5531E510DB2}">
      <thm15:themeFamily xmlns:thm15="http://schemas.microsoft.com/office/thememl/2012/main" name="ca_template" id="{E0BE6BE5-1CE0-0D40-A87B-888CD8C12DB3}" vid="{4008CC59-91D4-BB4A-B334-B20DF55AF7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06365409457D4E92717698A9CD2D08" ma:contentTypeVersion="12" ma:contentTypeDescription="Create a new document." ma:contentTypeScope="" ma:versionID="20327d485c39e928e7d3f437778105c6">
  <xsd:schema xmlns:xsd="http://www.w3.org/2001/XMLSchema" xmlns:xs="http://www.w3.org/2001/XMLSchema" xmlns:p="http://schemas.microsoft.com/office/2006/metadata/properties" xmlns:ns2="29855b2e-724f-4e9b-8114-dd6c1c24e3a7" xmlns:ns3="af0002b7-b7c3-468a-b2da-888f8beac0c5" targetNamespace="http://schemas.microsoft.com/office/2006/metadata/properties" ma:root="true" ma:fieldsID="3ee702ebdd0f73ad9971f313c1f6b8b8" ns2:_="" ns3:_="">
    <xsd:import namespace="29855b2e-724f-4e9b-8114-dd6c1c24e3a7"/>
    <xsd:import namespace="af0002b7-b7c3-468a-b2da-888f8beac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55b2e-724f-4e9b-8114-dd6c1c24e3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0002b7-b7c3-468a-b2da-888f8beac0c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f0002b7-b7c3-468a-b2da-888f8beac0c5">
      <UserInfo>
        <DisplayName>Poulley, Sean</DisplayName>
        <AccountId>164</AccountId>
        <AccountType/>
      </UserInfo>
      <UserInfo>
        <DisplayName>Davey, Rob</DisplayName>
        <AccountId>96</AccountId>
        <AccountType/>
      </UserInfo>
      <UserInfo>
        <DisplayName>Eisenstadt, Tim</DisplayName>
        <AccountId>27</AccountId>
        <AccountType/>
      </UserInfo>
      <UserInfo>
        <DisplayName>Ferree, Nichole</DisplayName>
        <AccountId>24</AccountId>
        <AccountType/>
      </UserInfo>
      <UserInfo>
        <DisplayName>Murphy, Jesse</DisplayName>
        <AccountId>17</AccountId>
        <AccountType/>
      </UserInfo>
      <UserInfo>
        <DisplayName>Sughrue, Tejal</DisplayName>
        <AccountId>29</AccountId>
        <AccountType/>
      </UserInfo>
      <UserInfo>
        <DisplayName>Stewart, Patrice</DisplayName>
        <AccountId>165</AccountId>
        <AccountType/>
      </UserInfo>
      <UserInfo>
        <DisplayName>Bompou, Katerina</DisplayName>
        <AccountId>28</AccountId>
        <AccountType/>
      </UserInfo>
      <UserInfo>
        <DisplayName>Foster, Emma</DisplayName>
        <AccountId>44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6F630E-EDE2-40F7-8AB8-366192078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55b2e-724f-4e9b-8114-dd6c1c24e3a7"/>
    <ds:schemaRef ds:uri="af0002b7-b7c3-468a-b2da-888f8beac0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0905D4-BA02-4F11-AABF-6B97C42C7C5F}">
  <ds:schemaRefs>
    <ds:schemaRef ds:uri="http://schemas.microsoft.com/office/2006/metadata/properties"/>
    <ds:schemaRef ds:uri="http://purl.org/dc/dcmitype/"/>
    <ds:schemaRef ds:uri="http://purl.org/dc/elements/1.1/"/>
    <ds:schemaRef ds:uri="http://schemas.microsoft.com/office/2006/documentManagement/types"/>
    <ds:schemaRef ds:uri="29855b2e-724f-4e9b-8114-dd6c1c24e3a7"/>
    <ds:schemaRef ds:uri="http://www.w3.org/XML/1998/namespace"/>
    <ds:schemaRef ds:uri="http://purl.org/dc/terms/"/>
    <ds:schemaRef ds:uri="http://schemas.microsoft.com/office/infopath/2007/PartnerControls"/>
    <ds:schemaRef ds:uri="http://schemas.openxmlformats.org/package/2006/metadata/core-properties"/>
    <ds:schemaRef ds:uri="af0002b7-b7c3-468a-b2da-888f8beac0c5"/>
  </ds:schemaRefs>
</ds:datastoreItem>
</file>

<file path=customXml/itemProps3.xml><?xml version="1.0" encoding="utf-8"?>
<ds:datastoreItem xmlns:ds="http://schemas.openxmlformats.org/officeDocument/2006/customXml" ds:itemID="{853521C9-40EF-45BB-9B70-567BC6FC12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209</TotalTime>
  <Words>1501</Words>
  <Application>Microsoft Office PowerPoint</Application>
  <PresentationFormat>Widescreen</PresentationFormat>
  <Paragraphs>285</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.AppleSystemUIFont</vt:lpstr>
      <vt:lpstr>Arial</vt:lpstr>
      <vt:lpstr>Calibri</vt:lpstr>
      <vt:lpstr>System Font</vt:lpstr>
      <vt:lpstr>Theme1</vt:lpstr>
      <vt:lpstr>PowerPoint Presentation</vt:lpstr>
      <vt:lpstr>PowerPoint Presentation</vt:lpstr>
      <vt:lpstr>Businesses worldwide are facing an unprecedented pressure</vt:lpstr>
      <vt:lpstr>Innovation drives business value – IP makes it possible</vt:lpstr>
      <vt:lpstr>Organizations are not realizing the full potential of IP</vt:lpstr>
      <vt:lpstr>IP executives are demanding change</vt:lpstr>
      <vt:lpstr>The opportunity: unlock the full value of IP </vt:lpstr>
      <vt:lpstr>PowerPoint Presentation</vt:lpstr>
      <vt:lpstr>Today: creating connections across the innovation lifecycle</vt:lpstr>
      <vt:lpstr>Modern IP: Data science meets multi-layered technology</vt:lpstr>
      <vt:lpstr>PowerPoint Presentation</vt:lpstr>
      <vt:lpstr>Tomorrow: IP intelligence-as-a-service</vt:lpstr>
      <vt:lpstr>The result: modern user experience aligned with real-world needs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Jenny Daughters</dc:creator>
  <cp:keywords/>
  <dc:description/>
  <cp:lastModifiedBy>Volpe, Rachael</cp:lastModifiedBy>
  <cp:revision>15</cp:revision>
  <cp:lastPrinted>2019-01-17T17:15:35Z</cp:lastPrinted>
  <dcterms:created xsi:type="dcterms:W3CDTF">2020-12-21T15:56:30Z</dcterms:created>
  <dcterms:modified xsi:type="dcterms:W3CDTF">2021-01-25T22:49:19Z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0x010100A806365409457D4E92717698A9CD2D08</vt:lpwstr>
  </property>
</Properties>
</file>