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0_AEFF2846.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15_D707C07E.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 id="2147483804" r:id="rId5"/>
    <p:sldMasterId id="2147484488" r:id="rId6"/>
    <p:sldMasterId id="2147483885" r:id="rId7"/>
    <p:sldMasterId id="2147484539" r:id="rId8"/>
    <p:sldMasterId id="2147483966" r:id="rId9"/>
    <p:sldMasterId id="2147483655" r:id="rId10"/>
    <p:sldMasterId id="2147484209" r:id="rId11"/>
    <p:sldMasterId id="2147484264" r:id="rId12"/>
    <p:sldMasterId id="2147484510" r:id="rId13"/>
    <p:sldMasterId id="2147484319" r:id="rId14"/>
    <p:sldMasterId id="2147484128" r:id="rId15"/>
    <p:sldMasterId id="2147484614" r:id="rId16"/>
    <p:sldMasterId id="2147484627" r:id="rId17"/>
    <p:sldMasterId id="2147484641" r:id="rId18"/>
    <p:sldMasterId id="2147484649" r:id="rId19"/>
    <p:sldMasterId id="2147484684" r:id="rId20"/>
    <p:sldMasterId id="2147484709" r:id="rId21"/>
  </p:sldMasterIdLst>
  <p:notesMasterIdLst>
    <p:notesMasterId r:id="rId55"/>
  </p:notesMasterIdLst>
  <p:handoutMasterIdLst>
    <p:handoutMasterId r:id="rId56"/>
  </p:handoutMasterIdLst>
  <p:sldIdLst>
    <p:sldId id="639" r:id="rId22"/>
    <p:sldId id="284" r:id="rId23"/>
    <p:sldId id="269" r:id="rId24"/>
    <p:sldId id="2147472685" r:id="rId25"/>
    <p:sldId id="261" r:id="rId26"/>
    <p:sldId id="672" r:id="rId27"/>
    <p:sldId id="259" r:id="rId28"/>
    <p:sldId id="271" r:id="rId29"/>
    <p:sldId id="272" r:id="rId30"/>
    <p:sldId id="273" r:id="rId31"/>
    <p:sldId id="274" r:id="rId32"/>
    <p:sldId id="275" r:id="rId33"/>
    <p:sldId id="257" r:id="rId34"/>
    <p:sldId id="667" r:id="rId35"/>
    <p:sldId id="563" r:id="rId36"/>
    <p:sldId id="2147469412" r:id="rId37"/>
    <p:sldId id="277" r:id="rId38"/>
    <p:sldId id="276" r:id="rId39"/>
    <p:sldId id="287" r:id="rId40"/>
    <p:sldId id="288" r:id="rId41"/>
    <p:sldId id="289" r:id="rId42"/>
    <p:sldId id="2147472675" r:id="rId43"/>
    <p:sldId id="2147472682" r:id="rId44"/>
    <p:sldId id="2147472676" r:id="rId45"/>
    <p:sldId id="551" r:id="rId46"/>
    <p:sldId id="2147472677" r:id="rId47"/>
    <p:sldId id="2147472681" r:id="rId48"/>
    <p:sldId id="2147472686" r:id="rId49"/>
    <p:sldId id="6084" r:id="rId50"/>
    <p:sldId id="2147472678" r:id="rId51"/>
    <p:sldId id="2147472683" r:id="rId52"/>
    <p:sldId id="1813" r:id="rId53"/>
    <p:sldId id="61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67DF2186-081D-1967-F320-EDB7534912D9}" name="Kate Heaney" initials="KH" userId="S::kate.heaney@clarivate.com::64ceea22-0db0-4678-ad8e-84e043134b11" providerId="AD"/>
  <p188:author id="{F8276B91-F105-E96A-8401-3CCFEE919819}" name="Rob Mayfield" initials="RM" userId="S::rob.m@futurepresent.agency::7d2e40a3-64fe-4ed7-8632-ff280d8c4506" providerId="AD"/>
  <p188:author id="{5B1CD993-343D-65B2-81A8-D574B21C9961}" name="Nandita Quaderi" initials="NQ" userId="S::nandita.quaderi@clarivate.com::bcfa60ff-bab2-4ff7-bf49-f529d97b2a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75E1"/>
    <a:srgbClr val="16AB03"/>
    <a:srgbClr val="319AF0"/>
    <a:srgbClr val="FAF5FF"/>
    <a:srgbClr val="18A381"/>
    <a:srgbClr val="003F51"/>
    <a:srgbClr val="00DFCB"/>
    <a:srgbClr val="ED5564"/>
    <a:srgbClr val="F2F2F2"/>
    <a:srgbClr val="DFE1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563" autoAdjust="0"/>
  </p:normalViewPr>
  <p:slideViewPr>
    <p:cSldViewPr snapToGrid="0">
      <p:cViewPr varScale="1">
        <p:scale>
          <a:sx n="50" d="100"/>
          <a:sy n="50" d="100"/>
        </p:scale>
        <p:origin x="1834" y="43"/>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0.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theme" Target="theme/theme1.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ron Morgan" userId="f9c1262c-b9d4-42f7-a880-f87d8c2224a5" providerId="ADAL" clId="{EE155097-092C-4359-B187-38931E78664F}"/>
    <pc:docChg chg="custSel modSld">
      <pc:chgData name="Deron Morgan" userId="f9c1262c-b9d4-42f7-a880-f87d8c2224a5" providerId="ADAL" clId="{EE155097-092C-4359-B187-38931E78664F}" dt="2023-07-10T14:27:45.802" v="61" actId="368"/>
      <pc:docMkLst>
        <pc:docMk/>
      </pc:docMkLst>
      <pc:sldChg chg="modNotes">
        <pc:chgData name="Deron Morgan" userId="f9c1262c-b9d4-42f7-a880-f87d8c2224a5" providerId="ADAL" clId="{EE155097-092C-4359-B187-38931E78664F}" dt="2023-07-10T14:27:45.633" v="23" actId="368"/>
        <pc:sldMkLst>
          <pc:docMk/>
          <pc:sldMk cId="1898029995" sldId="257"/>
        </pc:sldMkLst>
      </pc:sldChg>
      <pc:sldChg chg="modNotes">
        <pc:chgData name="Deron Morgan" userId="f9c1262c-b9d4-42f7-a880-f87d8c2224a5" providerId="ADAL" clId="{EE155097-092C-4359-B187-38931E78664F}" dt="2023-07-10T14:27:45.548" v="9" actId="368"/>
        <pc:sldMkLst>
          <pc:docMk/>
          <pc:sldMk cId="3913886256" sldId="261"/>
        </pc:sldMkLst>
      </pc:sldChg>
      <pc:sldChg chg="modNotes">
        <pc:chgData name="Deron Morgan" userId="f9c1262c-b9d4-42f7-a880-f87d8c2224a5" providerId="ADAL" clId="{EE155097-092C-4359-B187-38931E78664F}" dt="2023-07-10T14:27:45.533" v="5" actId="368"/>
        <pc:sldMkLst>
          <pc:docMk/>
          <pc:sldMk cId="3865580554" sldId="269"/>
        </pc:sldMkLst>
      </pc:sldChg>
      <pc:sldChg chg="modNotes">
        <pc:chgData name="Deron Morgan" userId="f9c1262c-b9d4-42f7-a880-f87d8c2224a5" providerId="ADAL" clId="{EE155097-092C-4359-B187-38931E78664F}" dt="2023-07-10T14:27:45.580" v="13" actId="368"/>
        <pc:sldMkLst>
          <pc:docMk/>
          <pc:sldMk cId="1253795168" sldId="271"/>
        </pc:sldMkLst>
      </pc:sldChg>
      <pc:sldChg chg="modNotes">
        <pc:chgData name="Deron Morgan" userId="f9c1262c-b9d4-42f7-a880-f87d8c2224a5" providerId="ADAL" clId="{EE155097-092C-4359-B187-38931E78664F}" dt="2023-07-10T14:27:45.586" v="15" actId="368"/>
        <pc:sldMkLst>
          <pc:docMk/>
          <pc:sldMk cId="2935957574" sldId="272"/>
        </pc:sldMkLst>
      </pc:sldChg>
      <pc:sldChg chg="modNotes">
        <pc:chgData name="Deron Morgan" userId="f9c1262c-b9d4-42f7-a880-f87d8c2224a5" providerId="ADAL" clId="{EE155097-092C-4359-B187-38931E78664F}" dt="2023-07-10T14:27:45.602" v="17" actId="368"/>
        <pc:sldMkLst>
          <pc:docMk/>
          <pc:sldMk cId="3996579351" sldId="273"/>
        </pc:sldMkLst>
      </pc:sldChg>
      <pc:sldChg chg="modNotes">
        <pc:chgData name="Deron Morgan" userId="f9c1262c-b9d4-42f7-a880-f87d8c2224a5" providerId="ADAL" clId="{EE155097-092C-4359-B187-38931E78664F}" dt="2023-07-10T14:27:45.602" v="19" actId="368"/>
        <pc:sldMkLst>
          <pc:docMk/>
          <pc:sldMk cId="3956050280" sldId="274"/>
        </pc:sldMkLst>
      </pc:sldChg>
      <pc:sldChg chg="modNotes">
        <pc:chgData name="Deron Morgan" userId="f9c1262c-b9d4-42f7-a880-f87d8c2224a5" providerId="ADAL" clId="{EE155097-092C-4359-B187-38931E78664F}" dt="2023-07-10T14:27:45.617" v="21" actId="368"/>
        <pc:sldMkLst>
          <pc:docMk/>
          <pc:sldMk cId="1528022936" sldId="275"/>
        </pc:sldMkLst>
      </pc:sldChg>
      <pc:sldChg chg="modNotes">
        <pc:chgData name="Deron Morgan" userId="f9c1262c-b9d4-42f7-a880-f87d8c2224a5" providerId="ADAL" clId="{EE155097-092C-4359-B187-38931E78664F}" dt="2023-07-10T14:27:45.686" v="33" actId="368"/>
        <pc:sldMkLst>
          <pc:docMk/>
          <pc:sldMk cId="2329105156" sldId="276"/>
        </pc:sldMkLst>
      </pc:sldChg>
      <pc:sldChg chg="modNotes">
        <pc:chgData name="Deron Morgan" userId="f9c1262c-b9d4-42f7-a880-f87d8c2224a5" providerId="ADAL" clId="{EE155097-092C-4359-B187-38931E78664F}" dt="2023-07-10T14:27:45.664" v="31" actId="368"/>
        <pc:sldMkLst>
          <pc:docMk/>
          <pc:sldMk cId="3607609470" sldId="277"/>
        </pc:sldMkLst>
      </pc:sldChg>
      <pc:sldChg chg="modNotes">
        <pc:chgData name="Deron Morgan" userId="f9c1262c-b9d4-42f7-a880-f87d8c2224a5" providerId="ADAL" clId="{EE155097-092C-4359-B187-38931E78664F}" dt="2023-07-10T14:27:45.517" v="3" actId="368"/>
        <pc:sldMkLst>
          <pc:docMk/>
          <pc:sldMk cId="1307133772" sldId="284"/>
        </pc:sldMkLst>
      </pc:sldChg>
      <pc:sldChg chg="modNotes">
        <pc:chgData name="Deron Morgan" userId="f9c1262c-b9d4-42f7-a880-f87d8c2224a5" providerId="ADAL" clId="{EE155097-092C-4359-B187-38931E78664F}" dt="2023-07-10T14:27:45.686" v="35" actId="368"/>
        <pc:sldMkLst>
          <pc:docMk/>
          <pc:sldMk cId="1429243985" sldId="287"/>
        </pc:sldMkLst>
      </pc:sldChg>
      <pc:sldChg chg="modNotes">
        <pc:chgData name="Deron Morgan" userId="f9c1262c-b9d4-42f7-a880-f87d8c2224a5" providerId="ADAL" clId="{EE155097-092C-4359-B187-38931E78664F}" dt="2023-07-10T14:27:45.702" v="37" actId="368"/>
        <pc:sldMkLst>
          <pc:docMk/>
          <pc:sldMk cId="3872558436" sldId="288"/>
        </pc:sldMkLst>
      </pc:sldChg>
      <pc:sldChg chg="modNotes">
        <pc:chgData name="Deron Morgan" userId="f9c1262c-b9d4-42f7-a880-f87d8c2224a5" providerId="ADAL" clId="{EE155097-092C-4359-B187-38931E78664F}" dt="2023-07-10T14:27:45.702" v="39" actId="368"/>
        <pc:sldMkLst>
          <pc:docMk/>
          <pc:sldMk cId="2981955425" sldId="289"/>
        </pc:sldMkLst>
      </pc:sldChg>
      <pc:sldChg chg="modNotes">
        <pc:chgData name="Deron Morgan" userId="f9c1262c-b9d4-42f7-a880-f87d8c2224a5" providerId="ADAL" clId="{EE155097-092C-4359-B187-38931E78664F}" dt="2023-07-10T14:27:45.749" v="47" actId="368"/>
        <pc:sldMkLst>
          <pc:docMk/>
          <pc:sldMk cId="2107462101" sldId="551"/>
        </pc:sldMkLst>
      </pc:sldChg>
      <pc:sldChg chg="modNotes">
        <pc:chgData name="Deron Morgan" userId="f9c1262c-b9d4-42f7-a880-f87d8c2224a5" providerId="ADAL" clId="{EE155097-092C-4359-B187-38931E78664F}" dt="2023-07-10T14:27:45.649" v="27" actId="368"/>
        <pc:sldMkLst>
          <pc:docMk/>
          <pc:sldMk cId="1089006929" sldId="563"/>
        </pc:sldMkLst>
      </pc:sldChg>
      <pc:sldChg chg="modNotes">
        <pc:chgData name="Deron Morgan" userId="f9c1262c-b9d4-42f7-a880-f87d8c2224a5" providerId="ADAL" clId="{EE155097-092C-4359-B187-38931E78664F}" dt="2023-07-10T14:27:45.517" v="1" actId="368"/>
        <pc:sldMkLst>
          <pc:docMk/>
          <pc:sldMk cId="1614141630" sldId="639"/>
        </pc:sldMkLst>
      </pc:sldChg>
      <pc:sldChg chg="modNotes">
        <pc:chgData name="Deron Morgan" userId="f9c1262c-b9d4-42f7-a880-f87d8c2224a5" providerId="ADAL" clId="{EE155097-092C-4359-B187-38931E78664F}" dt="2023-07-10T14:27:45.633" v="25" actId="368"/>
        <pc:sldMkLst>
          <pc:docMk/>
          <pc:sldMk cId="4197654713" sldId="667"/>
        </pc:sldMkLst>
      </pc:sldChg>
      <pc:sldChg chg="modNotes">
        <pc:chgData name="Deron Morgan" userId="f9c1262c-b9d4-42f7-a880-f87d8c2224a5" providerId="ADAL" clId="{EE155097-092C-4359-B187-38931E78664F}" dt="2023-07-10T14:27:45.564" v="11" actId="368"/>
        <pc:sldMkLst>
          <pc:docMk/>
          <pc:sldMk cId="3511945378" sldId="672"/>
        </pc:sldMkLst>
      </pc:sldChg>
      <pc:sldChg chg="modNotes">
        <pc:chgData name="Deron Morgan" userId="f9c1262c-b9d4-42f7-a880-f87d8c2224a5" providerId="ADAL" clId="{EE155097-092C-4359-B187-38931E78664F}" dt="2023-07-10T14:27:45.802" v="61" actId="368"/>
        <pc:sldMkLst>
          <pc:docMk/>
          <pc:sldMk cId="3240603891" sldId="1813"/>
        </pc:sldMkLst>
      </pc:sldChg>
      <pc:sldChg chg="modNotes">
        <pc:chgData name="Deron Morgan" userId="f9c1262c-b9d4-42f7-a880-f87d8c2224a5" providerId="ADAL" clId="{EE155097-092C-4359-B187-38931E78664F}" dt="2023-07-10T14:27:45.787" v="55" actId="368"/>
        <pc:sldMkLst>
          <pc:docMk/>
          <pc:sldMk cId="3950554285" sldId="6084"/>
        </pc:sldMkLst>
      </pc:sldChg>
      <pc:sldChg chg="modNotes">
        <pc:chgData name="Deron Morgan" userId="f9c1262c-b9d4-42f7-a880-f87d8c2224a5" providerId="ADAL" clId="{EE155097-092C-4359-B187-38931E78664F}" dt="2023-07-10T14:27:45.664" v="29" actId="368"/>
        <pc:sldMkLst>
          <pc:docMk/>
          <pc:sldMk cId="3878487579" sldId="2147469412"/>
        </pc:sldMkLst>
      </pc:sldChg>
      <pc:sldChg chg="modNotes">
        <pc:chgData name="Deron Morgan" userId="f9c1262c-b9d4-42f7-a880-f87d8c2224a5" providerId="ADAL" clId="{EE155097-092C-4359-B187-38931E78664F}" dt="2023-07-10T14:27:45.718" v="41" actId="368"/>
        <pc:sldMkLst>
          <pc:docMk/>
          <pc:sldMk cId="3727962685" sldId="2147472675"/>
        </pc:sldMkLst>
      </pc:sldChg>
      <pc:sldChg chg="modNotes">
        <pc:chgData name="Deron Morgan" userId="f9c1262c-b9d4-42f7-a880-f87d8c2224a5" providerId="ADAL" clId="{EE155097-092C-4359-B187-38931E78664F}" dt="2023-07-10T14:27:45.733" v="45" actId="368"/>
        <pc:sldMkLst>
          <pc:docMk/>
          <pc:sldMk cId="2460146912" sldId="2147472676"/>
        </pc:sldMkLst>
      </pc:sldChg>
      <pc:sldChg chg="modNotes">
        <pc:chgData name="Deron Morgan" userId="f9c1262c-b9d4-42f7-a880-f87d8c2224a5" providerId="ADAL" clId="{EE155097-092C-4359-B187-38931E78664F}" dt="2023-07-10T14:27:45.749" v="49" actId="368"/>
        <pc:sldMkLst>
          <pc:docMk/>
          <pc:sldMk cId="1229863966" sldId="2147472677"/>
        </pc:sldMkLst>
      </pc:sldChg>
      <pc:sldChg chg="modNotes">
        <pc:chgData name="Deron Morgan" userId="f9c1262c-b9d4-42f7-a880-f87d8c2224a5" providerId="ADAL" clId="{EE155097-092C-4359-B187-38931E78664F}" dt="2023-07-10T14:27:45.787" v="57" actId="368"/>
        <pc:sldMkLst>
          <pc:docMk/>
          <pc:sldMk cId="982105034" sldId="2147472678"/>
        </pc:sldMkLst>
      </pc:sldChg>
      <pc:sldChg chg="modNotes">
        <pc:chgData name="Deron Morgan" userId="f9c1262c-b9d4-42f7-a880-f87d8c2224a5" providerId="ADAL" clId="{EE155097-092C-4359-B187-38931E78664F}" dt="2023-07-10T14:27:45.764" v="51" actId="368"/>
        <pc:sldMkLst>
          <pc:docMk/>
          <pc:sldMk cId="152607994" sldId="2147472681"/>
        </pc:sldMkLst>
      </pc:sldChg>
      <pc:sldChg chg="modNotes">
        <pc:chgData name="Deron Morgan" userId="f9c1262c-b9d4-42f7-a880-f87d8c2224a5" providerId="ADAL" clId="{EE155097-092C-4359-B187-38931E78664F}" dt="2023-07-10T14:27:45.733" v="43" actId="368"/>
        <pc:sldMkLst>
          <pc:docMk/>
          <pc:sldMk cId="3791275486" sldId="2147472682"/>
        </pc:sldMkLst>
      </pc:sldChg>
      <pc:sldChg chg="modNotes">
        <pc:chgData name="Deron Morgan" userId="f9c1262c-b9d4-42f7-a880-f87d8c2224a5" providerId="ADAL" clId="{EE155097-092C-4359-B187-38931E78664F}" dt="2023-07-10T14:27:45.802" v="59" actId="368"/>
        <pc:sldMkLst>
          <pc:docMk/>
          <pc:sldMk cId="1395327306" sldId="2147472683"/>
        </pc:sldMkLst>
      </pc:sldChg>
      <pc:sldChg chg="modNotes">
        <pc:chgData name="Deron Morgan" userId="f9c1262c-b9d4-42f7-a880-f87d8c2224a5" providerId="ADAL" clId="{EE155097-092C-4359-B187-38931E78664F}" dt="2023-07-10T14:27:45.548" v="7" actId="368"/>
        <pc:sldMkLst>
          <pc:docMk/>
          <pc:sldMk cId="2868007750" sldId="2147472685"/>
        </pc:sldMkLst>
      </pc:sldChg>
      <pc:sldChg chg="modNotes">
        <pc:chgData name="Deron Morgan" userId="f9c1262c-b9d4-42f7-a880-f87d8c2224a5" providerId="ADAL" clId="{EE155097-092C-4359-B187-38931E78664F}" dt="2023-07-10T14:27:45.764" v="53" actId="368"/>
        <pc:sldMkLst>
          <pc:docMk/>
          <pc:sldMk cId="2146471946" sldId="214747268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'Incites Research Areas (3)'!$B$1</c:f>
              <c:strCache>
                <c:ptCount val="1"/>
                <c:pt idx="0">
                  <c:v>Papers in SCIE, SSCI, AHCI journals</c:v>
                </c:pt>
              </c:strCache>
            </c:strRef>
          </c:tx>
          <c:spPr>
            <a:solidFill>
              <a:schemeClr val="accent1"/>
            </a:solidFill>
            <a:ln>
              <a:noFill/>
            </a:ln>
            <a:effectLst/>
          </c:spPr>
          <c:invertIfNegative val="0"/>
          <c:cat>
            <c:strRef>
              <c:f>'Incites Research Areas (3)'!$A$2:$A$7</c:f>
              <c:strCache>
                <c:ptCount val="6"/>
                <c:pt idx="0">
                  <c:v>Life Sciences</c:v>
                </c:pt>
                <c:pt idx="1">
                  <c:v>Physical Sciences</c:v>
                </c:pt>
                <c:pt idx="2">
                  <c:v>Clinical, Pre-Clinical &amp; Health</c:v>
                </c:pt>
                <c:pt idx="3">
                  <c:v>Engineering &amp; Technology</c:v>
                </c:pt>
                <c:pt idx="4">
                  <c:v>Social Sciences</c:v>
                </c:pt>
                <c:pt idx="5">
                  <c:v>Arts &amp; Humanities</c:v>
                </c:pt>
              </c:strCache>
            </c:strRef>
          </c:cat>
          <c:val>
            <c:numRef>
              <c:f>'Incites Research Areas (3)'!$B$2:$B$7</c:f>
              <c:numCache>
                <c:formatCode>General</c:formatCode>
                <c:ptCount val="6"/>
                <c:pt idx="0">
                  <c:v>12423058</c:v>
                </c:pt>
                <c:pt idx="1">
                  <c:v>9319040</c:v>
                </c:pt>
                <c:pt idx="2">
                  <c:v>11417029</c:v>
                </c:pt>
                <c:pt idx="3">
                  <c:v>7238449</c:v>
                </c:pt>
                <c:pt idx="4">
                  <c:v>3606646</c:v>
                </c:pt>
                <c:pt idx="5">
                  <c:v>2103887</c:v>
                </c:pt>
              </c:numCache>
            </c:numRef>
          </c:val>
          <c:extLst>
            <c:ext xmlns:c16="http://schemas.microsoft.com/office/drawing/2014/chart" uri="{C3380CC4-5D6E-409C-BE32-E72D297353CC}">
              <c16:uniqueId val="{00000000-62FE-4ADC-AEB5-EBFC0869C512}"/>
            </c:ext>
          </c:extLst>
        </c:ser>
        <c:ser>
          <c:idx val="1"/>
          <c:order val="1"/>
          <c:tx>
            <c:strRef>
              <c:f>'Incites Research Areas (3)'!$C$1</c:f>
              <c:strCache>
                <c:ptCount val="1"/>
                <c:pt idx="0">
                  <c:v>Papers in ESCI journals</c:v>
                </c:pt>
              </c:strCache>
            </c:strRef>
          </c:tx>
          <c:spPr>
            <a:solidFill>
              <a:schemeClr val="accent2"/>
            </a:solidFill>
            <a:ln>
              <a:noFill/>
            </a:ln>
            <a:effectLst/>
          </c:spPr>
          <c:invertIfNegative val="0"/>
          <c:dLbls>
            <c:dLbl>
              <c:idx val="0"/>
              <c:tx>
                <c:rich>
                  <a:bodyPr/>
                  <a:lstStyle/>
                  <a:p>
                    <a:fld id="{03BD9C85-FA1F-466F-B4D3-A8FDE4A62B0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2FE-4ADC-AEB5-EBFC0869C512}"/>
                </c:ext>
              </c:extLst>
            </c:dLbl>
            <c:dLbl>
              <c:idx val="1"/>
              <c:tx>
                <c:rich>
                  <a:bodyPr/>
                  <a:lstStyle/>
                  <a:p>
                    <a:fld id="{6B020D22-73AB-437D-9D96-2C12435606E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2FE-4ADC-AEB5-EBFC0869C512}"/>
                </c:ext>
              </c:extLst>
            </c:dLbl>
            <c:dLbl>
              <c:idx val="2"/>
              <c:tx>
                <c:rich>
                  <a:bodyPr/>
                  <a:lstStyle/>
                  <a:p>
                    <a:fld id="{6E2EB90E-5755-44DB-91C5-C86C31FE4F0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2FE-4ADC-AEB5-EBFC0869C512}"/>
                </c:ext>
              </c:extLst>
            </c:dLbl>
            <c:dLbl>
              <c:idx val="3"/>
              <c:tx>
                <c:rich>
                  <a:bodyPr/>
                  <a:lstStyle/>
                  <a:p>
                    <a:fld id="{FBD7035D-2338-4D34-ADD1-8E06E4C405A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2FE-4ADC-AEB5-EBFC0869C512}"/>
                </c:ext>
              </c:extLst>
            </c:dLbl>
            <c:dLbl>
              <c:idx val="4"/>
              <c:tx>
                <c:rich>
                  <a:bodyPr/>
                  <a:lstStyle/>
                  <a:p>
                    <a:fld id="{52421ABB-388B-4A30-B54D-417AD4CA2B6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62FE-4ADC-AEB5-EBFC0869C512}"/>
                </c:ext>
              </c:extLst>
            </c:dLbl>
            <c:dLbl>
              <c:idx val="5"/>
              <c:tx>
                <c:rich>
                  <a:bodyPr/>
                  <a:lstStyle/>
                  <a:p>
                    <a:fld id="{5573F076-B190-4172-A39C-F2712E7C420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62FE-4ADC-AEB5-EBFC0869C51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'Incites Research Areas (3)'!$A$2:$A$7</c:f>
              <c:strCache>
                <c:ptCount val="6"/>
                <c:pt idx="0">
                  <c:v>Life Sciences</c:v>
                </c:pt>
                <c:pt idx="1">
                  <c:v>Physical Sciences</c:v>
                </c:pt>
                <c:pt idx="2">
                  <c:v>Clinical, Pre-Clinical &amp; Health</c:v>
                </c:pt>
                <c:pt idx="3">
                  <c:v>Engineering &amp; Technology</c:v>
                </c:pt>
                <c:pt idx="4">
                  <c:v>Social Sciences</c:v>
                </c:pt>
                <c:pt idx="5">
                  <c:v>Arts &amp; Humanities</c:v>
                </c:pt>
              </c:strCache>
            </c:strRef>
          </c:cat>
          <c:val>
            <c:numRef>
              <c:f>'Incites Research Areas (3)'!$C$2:$C$7</c:f>
              <c:numCache>
                <c:formatCode>General</c:formatCode>
                <c:ptCount val="6"/>
                <c:pt idx="0">
                  <c:v>642227</c:v>
                </c:pt>
                <c:pt idx="1">
                  <c:v>441941</c:v>
                </c:pt>
                <c:pt idx="2">
                  <c:v>1322498</c:v>
                </c:pt>
                <c:pt idx="3">
                  <c:v>625163</c:v>
                </c:pt>
                <c:pt idx="4">
                  <c:v>1454121</c:v>
                </c:pt>
                <c:pt idx="5">
                  <c:v>667311</c:v>
                </c:pt>
              </c:numCache>
            </c:numRef>
          </c:val>
          <c:extLst>
            <c:ext xmlns:c15="http://schemas.microsoft.com/office/drawing/2012/chart" uri="{02D57815-91ED-43cb-92C2-25804820EDAC}">
              <c15:datalabelsRange>
                <c15:f>'Incites Research Areas (3)'!$D$2:$D$7</c15:f>
                <c15:dlblRangeCache>
                  <c:ptCount val="6"/>
                  <c:pt idx="0">
                    <c:v>5%</c:v>
                  </c:pt>
                  <c:pt idx="1">
                    <c:v>5%</c:v>
                  </c:pt>
                  <c:pt idx="2">
                    <c:v>10%</c:v>
                  </c:pt>
                  <c:pt idx="3">
                    <c:v>8%</c:v>
                  </c:pt>
                  <c:pt idx="4">
                    <c:v>29%</c:v>
                  </c:pt>
                  <c:pt idx="5">
                    <c:v>24%</c:v>
                  </c:pt>
                </c15:dlblRangeCache>
              </c15:datalabelsRange>
            </c:ext>
            <c:ext xmlns:c16="http://schemas.microsoft.com/office/drawing/2014/chart" uri="{C3380CC4-5D6E-409C-BE32-E72D297353CC}">
              <c16:uniqueId val="{00000007-62FE-4ADC-AEB5-EBFC0869C512}"/>
            </c:ext>
          </c:extLst>
        </c:ser>
        <c:dLbls>
          <c:showLegendKey val="0"/>
          <c:showVal val="0"/>
          <c:showCatName val="0"/>
          <c:showSerName val="0"/>
          <c:showPercent val="0"/>
          <c:showBubbleSize val="0"/>
        </c:dLbls>
        <c:gapWidth val="75"/>
        <c:overlap val="100"/>
        <c:axId val="1904847967"/>
        <c:axId val="1904862943"/>
      </c:barChart>
      <c:catAx>
        <c:axId val="19048479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04862943"/>
        <c:crosses val="autoZero"/>
        <c:auto val="1"/>
        <c:lblAlgn val="ctr"/>
        <c:lblOffset val="100"/>
        <c:noMultiLvlLbl val="0"/>
      </c:catAx>
      <c:valAx>
        <c:axId val="190486294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4847967"/>
        <c:crosses val="autoZero"/>
        <c:crossBetween val="between"/>
      </c:valAx>
      <c:spPr>
        <a:noFill/>
        <a:ln>
          <a:noFill/>
        </a:ln>
        <a:effectLst/>
      </c:spPr>
    </c:plotArea>
    <c:legend>
      <c:legendPos val="b"/>
      <c:layout>
        <c:manualLayout>
          <c:xMode val="edge"/>
          <c:yMode val="edge"/>
          <c:x val="0.23827878042781964"/>
          <c:y val="0.9265656777184087"/>
          <c:w val="0.66193742809430867"/>
          <c:h val="6.690785475783336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j-lt"/>
              <a:ea typeface="+mn-ea"/>
              <a:cs typeface="+mn-cs"/>
            </a:defRPr>
          </a:pPr>
          <a:endParaRPr lang="en-US"/>
        </a:p>
      </c:txPr>
    </c:title>
    <c:autoTitleDeleted val="0"/>
    <c:plotArea>
      <c:layout/>
      <c:pieChart>
        <c:varyColors val="1"/>
        <c:ser>
          <c:idx val="0"/>
          <c:order val="0"/>
          <c:tx>
            <c:strRef>
              <c:f>Sheet1!$B$1</c:f>
              <c:strCache>
                <c:ptCount val="1"/>
                <c:pt idx="0">
                  <c:v>Costa Rica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776-4CAF-AB06-622DF3E69E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776-4CAF-AB06-622DF3E69E9E}"/>
              </c:ext>
            </c:extLst>
          </c:dPt>
          <c:dLbls>
            <c:dLbl>
              <c:idx val="0"/>
              <c:delete val="1"/>
              <c:extLst>
                <c:ext xmlns:c15="http://schemas.microsoft.com/office/drawing/2012/chart" uri="{CE6537A1-D6FC-4f65-9D91-7224C49458BB}"/>
                <c:ext xmlns:c16="http://schemas.microsoft.com/office/drawing/2014/chart" uri="{C3380CC4-5D6E-409C-BE32-E72D297353CC}">
                  <c16:uniqueId val="{00000001-3776-4CAF-AB06-622DF3E69E9E}"/>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3776-4CAF-AB06-622DF3E69E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SCIE, SSCI, AHCI journal output</c:v>
                </c:pt>
                <c:pt idx="1">
                  <c:v>ESCI journal output</c:v>
                </c:pt>
              </c:strCache>
            </c:strRef>
          </c:cat>
          <c:val>
            <c:numRef>
              <c:f>Sheet1!$B$2:$B$3</c:f>
              <c:numCache>
                <c:formatCode>General</c:formatCode>
                <c:ptCount val="2"/>
                <c:pt idx="0">
                  <c:v>12353</c:v>
                </c:pt>
                <c:pt idx="1">
                  <c:v>7061</c:v>
                </c:pt>
              </c:numCache>
            </c:numRef>
          </c:val>
          <c:extLst>
            <c:ext xmlns:c16="http://schemas.microsoft.com/office/drawing/2014/chart" uri="{C3380CC4-5D6E-409C-BE32-E72D297353CC}">
              <c16:uniqueId val="{00000004-3776-4CAF-AB06-622DF3E69E9E}"/>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j-lt"/>
              <a:ea typeface="+mn-ea"/>
              <a:cs typeface="+mn-cs"/>
            </a:defRPr>
          </a:pPr>
          <a:endParaRPr lang="en-US"/>
        </a:p>
      </c:txPr>
    </c:title>
    <c:autoTitleDeleted val="0"/>
    <c:plotArea>
      <c:layout/>
      <c:pieChart>
        <c:varyColors val="1"/>
        <c:ser>
          <c:idx val="0"/>
          <c:order val="0"/>
          <c:tx>
            <c:strRef>
              <c:f>Sheet1!$B$1</c:f>
              <c:strCache>
                <c:ptCount val="1"/>
                <c:pt idx="0">
                  <c:v>Bahrain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F0D-4B54-B7CE-E99A1FEBAA7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F0D-4B54-B7CE-E99A1FEBAA7E}"/>
              </c:ext>
            </c:extLst>
          </c:dPt>
          <c:dLbls>
            <c:dLbl>
              <c:idx val="0"/>
              <c:delete val="1"/>
              <c:extLst>
                <c:ext xmlns:c15="http://schemas.microsoft.com/office/drawing/2012/chart" uri="{CE6537A1-D6FC-4f65-9D91-7224C49458BB}"/>
                <c:ext xmlns:c16="http://schemas.microsoft.com/office/drawing/2014/chart" uri="{C3380CC4-5D6E-409C-BE32-E72D297353CC}">
                  <c16:uniqueId val="{00000001-FF0D-4B54-B7CE-E99A1FEBAA7E}"/>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FF0D-4B54-B7CE-E99A1FEBAA7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SCIE, SSCI, AHCI journal output</c:v>
                </c:pt>
                <c:pt idx="1">
                  <c:v>ESCI journal output</c:v>
                </c:pt>
              </c:strCache>
            </c:strRef>
          </c:cat>
          <c:val>
            <c:numRef>
              <c:f>Sheet1!$B$2:$B$3</c:f>
              <c:numCache>
                <c:formatCode>General</c:formatCode>
                <c:ptCount val="2"/>
                <c:pt idx="0">
                  <c:v>5047</c:v>
                </c:pt>
                <c:pt idx="1">
                  <c:v>2965</c:v>
                </c:pt>
              </c:numCache>
            </c:numRef>
          </c:val>
          <c:extLst>
            <c:ext xmlns:c16="http://schemas.microsoft.com/office/drawing/2014/chart" uri="{C3380CC4-5D6E-409C-BE32-E72D297353CC}">
              <c16:uniqueId val="{00000004-FF0D-4B54-B7CE-E99A1FEBAA7E}"/>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j-lt"/>
              <a:ea typeface="+mn-ea"/>
              <a:cs typeface="+mn-cs"/>
            </a:defRPr>
          </a:pPr>
          <a:endParaRPr lang="en-US"/>
        </a:p>
      </c:txPr>
    </c:title>
    <c:autoTitleDeleted val="0"/>
    <c:plotArea>
      <c:layout/>
      <c:pieChart>
        <c:varyColors val="1"/>
        <c:ser>
          <c:idx val="0"/>
          <c:order val="0"/>
          <c:tx>
            <c:strRef>
              <c:f>Sheet1!$B$1</c:f>
              <c:strCache>
                <c:ptCount val="1"/>
                <c:pt idx="0">
                  <c:v>Indonesia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75A-4C80-9A6C-F649D65168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75A-4C80-9A6C-F649D651689B}"/>
              </c:ext>
            </c:extLst>
          </c:dPt>
          <c:dLbls>
            <c:dLbl>
              <c:idx val="0"/>
              <c:delete val="1"/>
              <c:extLst>
                <c:ext xmlns:c15="http://schemas.microsoft.com/office/drawing/2012/chart" uri="{CE6537A1-D6FC-4f65-9D91-7224C49458BB}"/>
                <c:ext xmlns:c16="http://schemas.microsoft.com/office/drawing/2014/chart" uri="{C3380CC4-5D6E-409C-BE32-E72D297353CC}">
                  <c16:uniqueId val="{00000001-875A-4C80-9A6C-F649D651689B}"/>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875A-4C80-9A6C-F649D651689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SCIE, SSCI, AHCI journal output</c:v>
                </c:pt>
                <c:pt idx="1">
                  <c:v>ESCI journal output</c:v>
                </c:pt>
              </c:strCache>
            </c:strRef>
          </c:cat>
          <c:val>
            <c:numRef>
              <c:f>Sheet1!$B$2:$B$3</c:f>
              <c:numCache>
                <c:formatCode>General</c:formatCode>
                <c:ptCount val="2"/>
                <c:pt idx="0">
                  <c:v>57395</c:v>
                </c:pt>
                <c:pt idx="1">
                  <c:v>51950</c:v>
                </c:pt>
              </c:numCache>
            </c:numRef>
          </c:val>
          <c:extLst>
            <c:ext xmlns:c16="http://schemas.microsoft.com/office/drawing/2014/chart" uri="{C3380CC4-5D6E-409C-BE32-E72D297353CC}">
              <c16:uniqueId val="{00000004-875A-4C80-9A6C-F649D651689B}"/>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j-lt"/>
              <a:ea typeface="+mn-ea"/>
              <a:cs typeface="+mn-cs"/>
            </a:defRPr>
          </a:pPr>
          <a:endParaRPr lang="en-US"/>
        </a:p>
      </c:txPr>
    </c:title>
    <c:autoTitleDeleted val="0"/>
    <c:plotArea>
      <c:layout/>
      <c:pieChart>
        <c:varyColors val="1"/>
        <c:ser>
          <c:idx val="0"/>
          <c:order val="0"/>
          <c:tx>
            <c:strRef>
              <c:f>Sheet1!$B$1</c:f>
              <c:strCache>
                <c:ptCount val="1"/>
                <c:pt idx="0">
                  <c:v>Kosovo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1A9-414A-9351-85AD1A52CF6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1A9-414A-9351-85AD1A52CF6D}"/>
              </c:ext>
            </c:extLst>
          </c:dPt>
          <c:dLbls>
            <c:dLbl>
              <c:idx val="0"/>
              <c:delete val="1"/>
              <c:extLst>
                <c:ext xmlns:c15="http://schemas.microsoft.com/office/drawing/2012/chart" uri="{CE6537A1-D6FC-4f65-9D91-7224C49458BB}"/>
                <c:ext xmlns:c16="http://schemas.microsoft.com/office/drawing/2014/chart" uri="{C3380CC4-5D6E-409C-BE32-E72D297353CC}">
                  <c16:uniqueId val="{00000001-B1A9-414A-9351-85AD1A52CF6D}"/>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B1A9-414A-9351-85AD1A52CF6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SCIE, SSCI, AHCI journal output</c:v>
                </c:pt>
                <c:pt idx="1">
                  <c:v>ESCI journal output</c:v>
                </c:pt>
              </c:strCache>
            </c:strRef>
          </c:cat>
          <c:val>
            <c:numRef>
              <c:f>Sheet1!$B$2:$B$3</c:f>
              <c:numCache>
                <c:formatCode>General</c:formatCode>
                <c:ptCount val="2"/>
                <c:pt idx="0">
                  <c:v>1637</c:v>
                </c:pt>
                <c:pt idx="1">
                  <c:v>1381</c:v>
                </c:pt>
              </c:numCache>
            </c:numRef>
          </c:val>
          <c:extLst>
            <c:ext xmlns:c16="http://schemas.microsoft.com/office/drawing/2014/chart" uri="{C3380CC4-5D6E-409C-BE32-E72D297353CC}">
              <c16:uniqueId val="{00000004-B1A9-414A-9351-85AD1A52CF6D}"/>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j-lt"/>
              <a:ea typeface="+mn-ea"/>
              <a:cs typeface="+mn-cs"/>
            </a:defRPr>
          </a:pPr>
          <a:endParaRPr lang="en-US"/>
        </a:p>
      </c:txPr>
    </c:title>
    <c:autoTitleDeleted val="0"/>
    <c:plotArea>
      <c:layout/>
      <c:pieChart>
        <c:varyColors val="1"/>
        <c:ser>
          <c:idx val="0"/>
          <c:order val="0"/>
          <c:tx>
            <c:strRef>
              <c:f>Sheet1!$B$1</c:f>
              <c:strCache>
                <c:ptCount val="1"/>
                <c:pt idx="0">
                  <c:v>Cuba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E68-46BC-9FEC-F7A728EAB1D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E68-46BC-9FEC-F7A728EAB1DF}"/>
              </c:ext>
            </c:extLst>
          </c:dPt>
          <c:dLbls>
            <c:dLbl>
              <c:idx val="0"/>
              <c:delete val="1"/>
              <c:extLst>
                <c:ext xmlns:c15="http://schemas.microsoft.com/office/drawing/2012/chart" uri="{CE6537A1-D6FC-4f65-9D91-7224C49458BB}"/>
                <c:ext xmlns:c16="http://schemas.microsoft.com/office/drawing/2014/chart" uri="{C3380CC4-5D6E-409C-BE32-E72D297353CC}">
                  <c16:uniqueId val="{00000001-CE68-46BC-9FEC-F7A728EAB1DF}"/>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CE68-46BC-9FEC-F7A728EAB1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SCIE, SSCI, AHCI journal output</c:v>
                </c:pt>
                <c:pt idx="1">
                  <c:v>ESCI journal output</c:v>
                </c:pt>
              </c:strCache>
            </c:strRef>
          </c:cat>
          <c:val>
            <c:numRef>
              <c:f>Sheet1!$B$2:$B$3</c:f>
              <c:numCache>
                <c:formatCode>General</c:formatCode>
                <c:ptCount val="2"/>
                <c:pt idx="0">
                  <c:v>16012</c:v>
                </c:pt>
                <c:pt idx="1">
                  <c:v>14095</c:v>
                </c:pt>
              </c:numCache>
            </c:numRef>
          </c:val>
          <c:extLst>
            <c:ext xmlns:c16="http://schemas.microsoft.com/office/drawing/2014/chart" uri="{C3380CC4-5D6E-409C-BE32-E72D297353CC}">
              <c16:uniqueId val="{00000004-CE68-46BC-9FEC-F7A728EAB1DF}"/>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j-lt"/>
              <a:ea typeface="+mn-ea"/>
              <a:cs typeface="+mn-cs"/>
            </a:defRPr>
          </a:pPr>
          <a:endParaRPr lang="en-US"/>
        </a:p>
      </c:txPr>
    </c:title>
    <c:autoTitleDeleted val="0"/>
    <c:plotArea>
      <c:layout/>
      <c:pieChart>
        <c:varyColors val="1"/>
        <c:ser>
          <c:idx val="0"/>
          <c:order val="0"/>
          <c:tx>
            <c:strRef>
              <c:f>Sheet1!$B$1</c:f>
              <c:strCache>
                <c:ptCount val="1"/>
                <c:pt idx="0">
                  <c:v>Kazakhstan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B4C-4B61-AF70-81931E06534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B4C-4B61-AF70-81931E065349}"/>
              </c:ext>
            </c:extLst>
          </c:dPt>
          <c:dLbls>
            <c:dLbl>
              <c:idx val="0"/>
              <c:delete val="1"/>
              <c:extLst>
                <c:ext xmlns:c15="http://schemas.microsoft.com/office/drawing/2012/chart" uri="{CE6537A1-D6FC-4f65-9D91-7224C49458BB}"/>
                <c:ext xmlns:c16="http://schemas.microsoft.com/office/drawing/2014/chart" uri="{C3380CC4-5D6E-409C-BE32-E72D297353CC}">
                  <c16:uniqueId val="{00000001-9B4C-4B61-AF70-81931E065349}"/>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9B4C-4B61-AF70-81931E06534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SCIE, SSCI, AHCI journal output</c:v>
                </c:pt>
                <c:pt idx="1">
                  <c:v>ESCI journal output</c:v>
                </c:pt>
              </c:strCache>
            </c:strRef>
          </c:cat>
          <c:val>
            <c:numRef>
              <c:f>Sheet1!$B$2:$B$3</c:f>
              <c:numCache>
                <c:formatCode>General</c:formatCode>
                <c:ptCount val="2"/>
                <c:pt idx="0">
                  <c:v>17596</c:v>
                </c:pt>
                <c:pt idx="1">
                  <c:v>11106</c:v>
                </c:pt>
              </c:numCache>
            </c:numRef>
          </c:val>
          <c:extLst>
            <c:ext xmlns:c16="http://schemas.microsoft.com/office/drawing/2014/chart" uri="{C3380CC4-5D6E-409C-BE32-E72D297353CC}">
              <c16:uniqueId val="{00000004-9B4C-4B61-AF70-81931E065349}"/>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j-lt"/>
              <a:ea typeface="+mn-ea"/>
              <a:cs typeface="+mn-cs"/>
            </a:defRPr>
          </a:pPr>
          <a:endParaRPr lang="en-US"/>
        </a:p>
      </c:txPr>
    </c:title>
    <c:autoTitleDeleted val="0"/>
    <c:plotArea>
      <c:layout/>
      <c:pieChart>
        <c:varyColors val="1"/>
        <c:ser>
          <c:idx val="0"/>
          <c:order val="0"/>
          <c:tx>
            <c:strRef>
              <c:f>Sheet1!$B$1</c:f>
              <c:strCache>
                <c:ptCount val="1"/>
                <c:pt idx="0">
                  <c:v>Ukraine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472-467D-BEE4-7D8C99A55A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472-467D-BEE4-7D8C99A55ABB}"/>
              </c:ext>
            </c:extLst>
          </c:dPt>
          <c:dLbls>
            <c:dLbl>
              <c:idx val="0"/>
              <c:delete val="1"/>
              <c:extLst>
                <c:ext xmlns:c15="http://schemas.microsoft.com/office/drawing/2012/chart" uri="{CE6537A1-D6FC-4f65-9D91-7224C49458BB}"/>
                <c:ext xmlns:c16="http://schemas.microsoft.com/office/drawing/2014/chart" uri="{C3380CC4-5D6E-409C-BE32-E72D297353CC}">
                  <c16:uniqueId val="{00000001-D472-467D-BEE4-7D8C99A55ABB}"/>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D472-467D-BEE4-7D8C99A55AB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SCIE, SSCI, AHCI journal output</c:v>
                </c:pt>
                <c:pt idx="1">
                  <c:v>ESCI journal output</c:v>
                </c:pt>
              </c:strCache>
            </c:strRef>
          </c:cat>
          <c:val>
            <c:numRef>
              <c:f>Sheet1!$B$2:$B$3</c:f>
              <c:numCache>
                <c:formatCode>General</c:formatCode>
                <c:ptCount val="2"/>
                <c:pt idx="0">
                  <c:v>89567</c:v>
                </c:pt>
                <c:pt idx="1">
                  <c:v>64789</c:v>
                </c:pt>
              </c:numCache>
            </c:numRef>
          </c:val>
          <c:extLst>
            <c:ext xmlns:c16="http://schemas.microsoft.com/office/drawing/2014/chart" uri="{C3380CC4-5D6E-409C-BE32-E72D297353CC}">
              <c16:uniqueId val="{00000004-D472-467D-BEE4-7D8C99A55ABB}"/>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j-lt"/>
              <a:ea typeface="+mn-ea"/>
              <a:cs typeface="+mn-cs"/>
            </a:defRPr>
          </a:pPr>
          <a:endParaRPr lang="en-US"/>
        </a:p>
      </c:txPr>
    </c:title>
    <c:autoTitleDeleted val="0"/>
    <c:plotArea>
      <c:layout/>
      <c:pieChart>
        <c:varyColors val="1"/>
        <c:ser>
          <c:idx val="0"/>
          <c:order val="0"/>
          <c:tx>
            <c:strRef>
              <c:f>Sheet1!$B$1</c:f>
              <c:strCache>
                <c:ptCount val="1"/>
                <c:pt idx="0">
                  <c:v>Ecuador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7A-44C6-A12D-022A372FFB1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87A-44C6-A12D-022A372FFB1C}"/>
              </c:ext>
            </c:extLst>
          </c:dPt>
          <c:dLbls>
            <c:dLbl>
              <c:idx val="0"/>
              <c:delete val="1"/>
              <c:extLst>
                <c:ext xmlns:c15="http://schemas.microsoft.com/office/drawing/2012/chart" uri="{CE6537A1-D6FC-4f65-9D91-7224C49458BB}"/>
                <c:ext xmlns:c16="http://schemas.microsoft.com/office/drawing/2014/chart" uri="{C3380CC4-5D6E-409C-BE32-E72D297353CC}">
                  <c16:uniqueId val="{00000001-587A-44C6-A12D-022A372FFB1C}"/>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587A-44C6-A12D-022A372FFB1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SCIE, SSCI, AHCI journal output</c:v>
                </c:pt>
                <c:pt idx="1">
                  <c:v>ESCI journal output</c:v>
                </c:pt>
              </c:strCache>
            </c:strRef>
          </c:cat>
          <c:val>
            <c:numRef>
              <c:f>Sheet1!$B$2:$B$3</c:f>
              <c:numCache>
                <c:formatCode>General</c:formatCode>
                <c:ptCount val="2"/>
                <c:pt idx="0">
                  <c:v>21556</c:v>
                </c:pt>
                <c:pt idx="1">
                  <c:v>13229</c:v>
                </c:pt>
              </c:numCache>
            </c:numRef>
          </c:val>
          <c:extLst>
            <c:ext xmlns:c16="http://schemas.microsoft.com/office/drawing/2014/chart" uri="{C3380CC4-5D6E-409C-BE32-E72D297353CC}">
              <c16:uniqueId val="{00000004-587A-44C6-A12D-022A372FFB1C}"/>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j-lt"/>
              <a:ea typeface="+mn-ea"/>
              <a:cs typeface="+mn-cs"/>
            </a:defRPr>
          </a:pPr>
          <a:endParaRPr lang="en-US"/>
        </a:p>
      </c:txPr>
    </c:title>
    <c:autoTitleDeleted val="0"/>
    <c:plotArea>
      <c:layout/>
      <c:pieChart>
        <c:varyColors val="1"/>
        <c:ser>
          <c:idx val="0"/>
          <c:order val="0"/>
          <c:tx>
            <c:strRef>
              <c:f>Sheet1!$B$1</c:f>
              <c:strCache>
                <c:ptCount val="1"/>
                <c:pt idx="0">
                  <c:v>Iraq</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0B3-4F45-9F7F-9FBD4F58AF8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0B3-4F45-9F7F-9FBD4F58AF89}"/>
              </c:ext>
            </c:extLst>
          </c:dPt>
          <c:dLbls>
            <c:dLbl>
              <c:idx val="0"/>
              <c:delete val="1"/>
              <c:extLst>
                <c:ext xmlns:c15="http://schemas.microsoft.com/office/drawing/2012/chart" uri="{CE6537A1-D6FC-4f65-9D91-7224C49458BB}"/>
                <c:ext xmlns:c16="http://schemas.microsoft.com/office/drawing/2014/chart" uri="{C3380CC4-5D6E-409C-BE32-E72D297353CC}">
                  <c16:uniqueId val="{00000001-A0B3-4F45-9F7F-9FBD4F58AF89}"/>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A0B3-4F45-9F7F-9FBD4F58AF8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SCIE, SSCI, AHCI journal output</c:v>
                </c:pt>
                <c:pt idx="1">
                  <c:v>ESCI journal output</c:v>
                </c:pt>
              </c:strCache>
            </c:strRef>
          </c:cat>
          <c:val>
            <c:numRef>
              <c:f>Sheet1!$B$2:$B$3</c:f>
              <c:numCache>
                <c:formatCode>General</c:formatCode>
                <c:ptCount val="2"/>
                <c:pt idx="0">
                  <c:v>30302</c:v>
                </c:pt>
                <c:pt idx="1">
                  <c:v>19092</c:v>
                </c:pt>
              </c:numCache>
            </c:numRef>
          </c:val>
          <c:extLst>
            <c:ext xmlns:c16="http://schemas.microsoft.com/office/drawing/2014/chart" uri="{C3380CC4-5D6E-409C-BE32-E72D297353CC}">
              <c16:uniqueId val="{00000004-A0B3-4F45-9F7F-9FBD4F58AF89}"/>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j-lt"/>
              <a:ea typeface="+mn-ea"/>
              <a:cs typeface="+mn-cs"/>
            </a:defRPr>
          </a:pPr>
          <a:endParaRPr lang="en-US"/>
        </a:p>
      </c:txPr>
    </c:title>
    <c:autoTitleDeleted val="0"/>
    <c:plotArea>
      <c:layout/>
      <c:pieChart>
        <c:varyColors val="1"/>
        <c:ser>
          <c:idx val="0"/>
          <c:order val="0"/>
          <c:tx>
            <c:strRef>
              <c:f>Sheet1!$B$1</c:f>
              <c:strCache>
                <c:ptCount val="1"/>
                <c:pt idx="0">
                  <c:v>Colombia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EC4-4602-8174-D66CBA2C737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EC4-4602-8174-D66CBA2C737E}"/>
              </c:ext>
            </c:extLst>
          </c:dPt>
          <c:dLbls>
            <c:dLbl>
              <c:idx val="0"/>
              <c:delete val="1"/>
              <c:extLst>
                <c:ext xmlns:c15="http://schemas.microsoft.com/office/drawing/2012/chart" uri="{CE6537A1-D6FC-4f65-9D91-7224C49458BB}"/>
                <c:ext xmlns:c16="http://schemas.microsoft.com/office/drawing/2014/chart" uri="{C3380CC4-5D6E-409C-BE32-E72D297353CC}">
                  <c16:uniqueId val="{00000001-CEC4-4602-8174-D66CBA2C737E}"/>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CEC4-4602-8174-D66CBA2C737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SCIE, SSCI, AHCI journal output</c:v>
                </c:pt>
                <c:pt idx="1">
                  <c:v>ESCI journal output</c:v>
                </c:pt>
              </c:strCache>
            </c:strRef>
          </c:cat>
          <c:val>
            <c:numRef>
              <c:f>Sheet1!$B$2:$B$3</c:f>
              <c:numCache>
                <c:formatCode>General</c:formatCode>
                <c:ptCount val="2"/>
                <c:pt idx="0">
                  <c:v>88581</c:v>
                </c:pt>
                <c:pt idx="1">
                  <c:v>49977</c:v>
                </c:pt>
              </c:numCache>
            </c:numRef>
          </c:val>
          <c:extLst>
            <c:ext xmlns:c16="http://schemas.microsoft.com/office/drawing/2014/chart" uri="{C3380CC4-5D6E-409C-BE32-E72D297353CC}">
              <c16:uniqueId val="{00000004-CEC4-4602-8174-D66CBA2C737E}"/>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0_AEFF2846.xml><?xml version="1.0" encoding="utf-8"?>
<p188:cmLst xmlns:a="http://schemas.openxmlformats.org/drawingml/2006/main" xmlns:r="http://schemas.openxmlformats.org/officeDocument/2006/relationships" xmlns:p188="http://schemas.microsoft.com/office/powerpoint/2018/8/main">
  <p188:cm id="{4E255201-A4D3-45DA-8A67-D882F6BD3654}" authorId="{67DF2186-081D-1967-F320-EDB7534912D9}" status="resolved" created="2023-06-23T15:09:36.121">
    <pc:sldMkLst xmlns:pc="http://schemas.microsoft.com/office/powerpoint/2013/main/command">
      <pc:docMk/>
      <pc:sldMk cId="3429509681" sldId="272"/>
    </pc:sldMkLst>
    <p188:txBody>
      <a:bodyPr/>
      <a:lstStyle/>
      <a:p>
        <a:r>
          <a:rPr lang="en-US"/>
          <a:t>Include new report</a:t>
        </a:r>
      </a:p>
    </p188:txBody>
  </p188:cm>
</p188:cmLst>
</file>

<file path=ppt/comments/modernComment_115_D707C07E.xml><?xml version="1.0" encoding="utf-8"?>
<p188:cmLst xmlns:a="http://schemas.openxmlformats.org/drawingml/2006/main" xmlns:r="http://schemas.openxmlformats.org/officeDocument/2006/relationships" xmlns:p188="http://schemas.microsoft.com/office/powerpoint/2018/8/main">
  <p188:cm id="{E3D2C9C1-A2F4-403B-A7FD-B5CD2E583DBA}" authorId="{5B1CD993-343D-65B2-81A8-D574B21C9961}" created="2023-06-27T17:10:27.543">
    <pc:sldMkLst xmlns:pc="http://schemas.microsoft.com/office/powerpoint/2013/main/command">
      <pc:docMk/>
      <pc:sldMk cId="2036532457" sldId="277"/>
    </pc:sldMkLst>
    <p188:replyLst>
      <p188:reply id="{938838D1-BCFF-47E4-87B5-6A1E942AEAB6}" authorId="{67DF2186-081D-1967-F320-EDB7534912D9}" created="2023-06-27T17:12:45.916">
        <p188:txBody>
          <a:bodyPr/>
          <a:lstStyle/>
          <a:p>
            <a:r>
              <a:rPr lang="en-US"/>
              <a:t>Good call, I'll move it</a:t>
            </a:r>
          </a:p>
        </p188:txBody>
      </p188:reply>
    </p188:replyLst>
    <p188:txBody>
      <a:bodyPr/>
      <a:lstStyle/>
      <a:p>
        <a:r>
          <a:rPr lang="en-GB"/>
          <a:t>[@Kate Heaney] I think this slide would make more sense later in the presentation e.g. final summary slide in JCR policy section or first slide in the product changes section as a recap of previous policy section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10/07/2023</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a:p>
        </p:txBody>
      </p:sp>
    </p:spTree>
    <p:extLst>
      <p:ext uri="{BB962C8B-B14F-4D97-AF65-F5344CB8AC3E}">
        <p14:creationId xmlns:p14="http://schemas.microsoft.com/office/powerpoint/2010/main" val="3392448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5090B-F9A8-41FF-932B-84D30AB7F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199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677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5090B-F9A8-41FF-932B-84D30AB7F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122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5090B-F9A8-41FF-932B-84D30AB7F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916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15</a:t>
            </a:fld>
            <a:endParaRPr lang="en-GB"/>
          </a:p>
        </p:txBody>
      </p:sp>
    </p:spTree>
    <p:extLst>
      <p:ext uri="{BB962C8B-B14F-4D97-AF65-F5344CB8AC3E}">
        <p14:creationId xmlns:p14="http://schemas.microsoft.com/office/powerpoint/2010/main" val="175452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5090B-F9A8-41FF-932B-84D30AB7F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894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16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5090B-F9A8-41FF-932B-84D30AB7F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123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5090B-F9A8-41FF-932B-84D30AB7F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245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5090B-F9A8-41FF-932B-84D30AB7F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976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a:t>
            </a:fld>
            <a:endParaRPr lang="en-GB"/>
          </a:p>
        </p:txBody>
      </p:sp>
    </p:spTree>
    <p:extLst>
      <p:ext uri="{BB962C8B-B14F-4D97-AF65-F5344CB8AC3E}">
        <p14:creationId xmlns:p14="http://schemas.microsoft.com/office/powerpoint/2010/main" val="3985438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5090B-F9A8-41FF-932B-84D30AB7F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502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22</a:t>
            </a:fld>
            <a:endParaRPr lang="en-GB"/>
          </a:p>
        </p:txBody>
      </p:sp>
    </p:spTree>
    <p:extLst>
      <p:ext uri="{BB962C8B-B14F-4D97-AF65-F5344CB8AC3E}">
        <p14:creationId xmlns:p14="http://schemas.microsoft.com/office/powerpoint/2010/main" val="147759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23</a:t>
            </a:fld>
            <a:endParaRPr lang="en-GB"/>
          </a:p>
        </p:txBody>
      </p:sp>
    </p:spTree>
    <p:extLst>
      <p:ext uri="{BB962C8B-B14F-4D97-AF65-F5344CB8AC3E}">
        <p14:creationId xmlns:p14="http://schemas.microsoft.com/office/powerpoint/2010/main" val="2448789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24</a:t>
            </a:fld>
            <a:endParaRPr lang="en-GB"/>
          </a:p>
        </p:txBody>
      </p:sp>
    </p:spTree>
    <p:extLst>
      <p:ext uri="{BB962C8B-B14F-4D97-AF65-F5344CB8AC3E}">
        <p14:creationId xmlns:p14="http://schemas.microsoft.com/office/powerpoint/2010/main" val="2087240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25</a:t>
            </a:fld>
            <a:endParaRPr lang="en-GB"/>
          </a:p>
        </p:txBody>
      </p:sp>
    </p:spTree>
    <p:extLst>
      <p:ext uri="{BB962C8B-B14F-4D97-AF65-F5344CB8AC3E}">
        <p14:creationId xmlns:p14="http://schemas.microsoft.com/office/powerpoint/2010/main" val="771522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26</a:t>
            </a:fld>
            <a:endParaRPr lang="en-GB"/>
          </a:p>
        </p:txBody>
      </p:sp>
    </p:spTree>
    <p:extLst>
      <p:ext uri="{BB962C8B-B14F-4D97-AF65-F5344CB8AC3E}">
        <p14:creationId xmlns:p14="http://schemas.microsoft.com/office/powerpoint/2010/main" val="1821930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27</a:t>
            </a:fld>
            <a:endParaRPr lang="en-GB"/>
          </a:p>
        </p:txBody>
      </p:sp>
    </p:spTree>
    <p:extLst>
      <p:ext uri="{BB962C8B-B14F-4D97-AF65-F5344CB8AC3E}">
        <p14:creationId xmlns:p14="http://schemas.microsoft.com/office/powerpoint/2010/main" val="714084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28</a:t>
            </a:fld>
            <a:endParaRPr lang="en-GB"/>
          </a:p>
        </p:txBody>
      </p:sp>
    </p:spTree>
    <p:extLst>
      <p:ext uri="{BB962C8B-B14F-4D97-AF65-F5344CB8AC3E}">
        <p14:creationId xmlns:p14="http://schemas.microsoft.com/office/powerpoint/2010/main" val="2460178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29</a:t>
            </a:fld>
            <a:endParaRPr lang="en-GB"/>
          </a:p>
        </p:txBody>
      </p:sp>
    </p:spTree>
    <p:extLst>
      <p:ext uri="{BB962C8B-B14F-4D97-AF65-F5344CB8AC3E}">
        <p14:creationId xmlns:p14="http://schemas.microsoft.com/office/powerpoint/2010/main" val="3719541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30</a:t>
            </a:fld>
            <a:endParaRPr lang="en-GB"/>
          </a:p>
        </p:txBody>
      </p:sp>
    </p:spTree>
    <p:extLst>
      <p:ext uri="{BB962C8B-B14F-4D97-AF65-F5344CB8AC3E}">
        <p14:creationId xmlns:p14="http://schemas.microsoft.com/office/powerpoint/2010/main" val="280169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5090B-F9A8-41FF-932B-84D30AB7F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598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443BEF-7523-47DD-BF8E-490E051AF3E1}" type="slidenum">
              <a:rPr lang="en-US" smtClean="0"/>
              <a:t>31</a:t>
            </a:fld>
            <a:endParaRPr lang="en-US"/>
          </a:p>
        </p:txBody>
      </p:sp>
    </p:spTree>
    <p:extLst>
      <p:ext uri="{BB962C8B-B14F-4D97-AF65-F5344CB8AC3E}">
        <p14:creationId xmlns:p14="http://schemas.microsoft.com/office/powerpoint/2010/main" val="2678164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32</a:t>
            </a:fld>
            <a:endParaRPr lang="en-GB"/>
          </a:p>
        </p:txBody>
      </p:sp>
    </p:spTree>
    <p:extLst>
      <p:ext uri="{BB962C8B-B14F-4D97-AF65-F5344CB8AC3E}">
        <p14:creationId xmlns:p14="http://schemas.microsoft.com/office/powerpoint/2010/main" val="124143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0B3C285-11B3-A64B-A5AF-6A4034B439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432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B3C285-11B3-A64B-A5AF-6A4034B439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282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6</a:t>
            </a:fld>
            <a:endParaRPr lang="en-GB"/>
          </a:p>
        </p:txBody>
      </p:sp>
    </p:spTree>
    <p:extLst>
      <p:ext uri="{BB962C8B-B14F-4D97-AF65-F5344CB8AC3E}">
        <p14:creationId xmlns:p14="http://schemas.microsoft.com/office/powerpoint/2010/main" val="2395325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518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031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B3C285-11B3-A64B-A5AF-6A4034B439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214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2.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2.xml"/><Relationship Id="rId4" Type="http://schemas.openxmlformats.org/officeDocument/2006/relationships/image" Target="../media/image5.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2.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2.xml"/><Relationship Id="rId4" Type="http://schemas.openxmlformats.org/officeDocument/2006/relationships/image" Target="../media/image5.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2.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2.xml"/><Relationship Id="rId4" Type="http://schemas.openxmlformats.org/officeDocument/2006/relationships/image" Target="../media/image5.sv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3.xml"/><Relationship Id="rId4" Type="http://schemas.openxmlformats.org/officeDocument/2006/relationships/image" Target="../media/image5.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3.xml"/><Relationship Id="rId4" Type="http://schemas.openxmlformats.org/officeDocument/2006/relationships/image" Target="../media/image5.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3.xml"/><Relationship Id="rId4" Type="http://schemas.openxmlformats.org/officeDocument/2006/relationships/image" Target="../media/image5.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3.xml"/><Relationship Id="rId4" Type="http://schemas.openxmlformats.org/officeDocument/2006/relationships/image" Target="../media/image5.sv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4.xml"/><Relationship Id="rId4" Type="http://schemas.openxmlformats.org/officeDocument/2006/relationships/image" Target="../media/image5.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4.xml"/><Relationship Id="rId4" Type="http://schemas.openxmlformats.org/officeDocument/2006/relationships/image" Target="../media/image5.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4.xml"/><Relationship Id="rId4" Type="http://schemas.openxmlformats.org/officeDocument/2006/relationships/image" Target="../media/image5.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4.xml"/><Relationship Id="rId4" Type="http://schemas.openxmlformats.org/officeDocument/2006/relationships/image" Target="../media/image5.sv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6.xml"/><Relationship Id="rId4" Type="http://schemas.openxmlformats.org/officeDocument/2006/relationships/image" Target="../media/image11.sv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7.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7.xml"/><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7.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7.xml"/><Relationship Id="rId4" Type="http://schemas.openxmlformats.org/officeDocument/2006/relationships/image" Target="../media/image5.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7.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7.xml"/><Relationship Id="rId4" Type="http://schemas.openxmlformats.org/officeDocument/2006/relationships/image" Target="../media/image5.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 Id="rId4" Type="http://schemas.openxmlformats.org/officeDocument/2006/relationships/image" Target="../media/image22.sv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8.xml"/><Relationship Id="rId5" Type="http://schemas.openxmlformats.org/officeDocument/2006/relationships/hyperlink" Target="http://clarivate.com/" TargetMode="External"/><Relationship Id="rId4" Type="http://schemas.openxmlformats.org/officeDocument/2006/relationships/image" Target="../media/image22.sv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image - 1 line only">
    <p:bg>
      <p:bgPr>
        <a:solidFill>
          <a:schemeClr val="tx1"/>
        </a:solidFill>
        <a:effectLst/>
      </p:bgPr>
    </p:bg>
    <p:spTree>
      <p:nvGrpSpPr>
        <p:cNvPr id="1" name=""/>
        <p:cNvGrpSpPr/>
        <p:nvPr/>
      </p:nvGrpSpPr>
      <p:grpSpPr>
        <a:xfrm>
          <a:off x="0" y="0"/>
          <a:ext cx="0" cy="0"/>
          <a:chOff x="0" y="0"/>
          <a:chExt cx="0" cy="0"/>
        </a:xfrm>
      </p:grpSpPr>
      <p:sp>
        <p:nvSpPr>
          <p:cNvPr id="3" name="Picture Placeholder 37">
            <a:extLst>
              <a:ext uri="{FF2B5EF4-FFF2-40B4-BE49-F238E27FC236}">
                <a16:creationId xmlns:a16="http://schemas.microsoft.com/office/drawing/2014/main" id="{36A2A871-5455-F714-7485-AD2E8F04DB9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tx1"/>
                </a:solidFill>
                <a:latin typeface="+mj-lt"/>
              </a:defRPr>
            </a:lvl1pPr>
          </a:lstStyle>
          <a:p>
            <a:pPr lvl="0"/>
            <a:r>
              <a:rPr lang="en-US"/>
              <a:t>One line title here</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a:t>Presentation subtitle here</a:t>
            </a:r>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1031735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241F84FB-8FA7-515E-89EE-32BE7CE9390A}"/>
              </a:ext>
            </a:extLst>
          </p:cNvPr>
          <p:cNvSpPr/>
          <p:nvPr userDrawn="1"/>
        </p:nvSpPr>
        <p:spPr>
          <a:xfrm rot="5400000">
            <a:off x="5081086" y="1298079"/>
            <a:ext cx="5774739" cy="3887787"/>
          </a:xfrm>
          <a:prstGeom prst="round2SameRect">
            <a:avLst>
              <a:gd name="adj1" fmla="val 2349"/>
              <a:gd name="adj2" fmla="val 2296"/>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6" name="Picture Placeholder 15">
            <a:extLst>
              <a:ext uri="{FF2B5EF4-FFF2-40B4-BE49-F238E27FC236}">
                <a16:creationId xmlns:a16="http://schemas.microsoft.com/office/drawing/2014/main" id="{90BF509B-4750-DBE8-9302-4ED8DE780388}"/>
              </a:ext>
            </a:extLst>
          </p:cNvPr>
          <p:cNvSpPr>
            <a:spLocks noGrp="1"/>
          </p:cNvSpPr>
          <p:nvPr>
            <p:ph type="pic" sz="quarter" idx="20" hasCustomPrompt="1"/>
          </p:nvPr>
        </p:nvSpPr>
        <p:spPr>
          <a:xfrm>
            <a:off x="6168230" y="507027"/>
            <a:ext cx="3600450" cy="5469890"/>
          </a:xfrm>
          <a:solidFill>
            <a:schemeClr val="tx1">
              <a:lumMod val="75000"/>
              <a:lumOff val="25000"/>
            </a:schemeClr>
          </a:solidFill>
          <a:ln w="12700">
            <a:noFill/>
          </a:ln>
        </p:spPr>
        <p:txBody>
          <a:bodyPr tIns="108000" anchor="t" anchorCtr="0"/>
          <a:lstStyle>
            <a:lvl1pPr marL="0" indent="0" algn="ctr">
              <a:buNone/>
              <a:defRPr sz="1000">
                <a:solidFill>
                  <a:schemeClr val="accent1"/>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42317448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a:t>Thank you</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2023 Clarivate</a:t>
            </a:r>
          </a:p>
          <a:p>
            <a:r>
              <a:rPr lang="en-US" sz="900">
                <a:solidFill>
                  <a:schemeClr val="bg1"/>
                </a:solidFill>
              </a:rPr>
              <a:t>Clarivate and its logo, as well as all other trademarks </a:t>
            </a:r>
            <a:r>
              <a:rPr lang="en-US" sz="900" noProof="0">
                <a:solidFill>
                  <a:schemeClr val="bg1"/>
                </a:solidFill>
              </a:rPr>
              <a:t>used</a:t>
            </a:r>
            <a:r>
              <a:rPr lang="en-US" sz="90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a:solidFill>
                  <a:schemeClr val="bg1"/>
                </a:solidFill>
                <a:latin typeface="+mj-lt"/>
              </a:rPr>
              <a:t>About Clarivate</a:t>
            </a:r>
          </a:p>
          <a:p>
            <a:r>
              <a:rPr lang="en-GB" sz="900" b="0" i="0" u="none" strike="noStrike">
                <a:solidFill>
                  <a:schemeClr val="bg1"/>
                </a:solidFill>
                <a:effectLst/>
              </a:rPr>
              <a:t>Clarivate is the leading global information services provider. We connect </a:t>
            </a:r>
            <a:r>
              <a:rPr lang="en-US" sz="900" b="0" i="0" u="none" strike="noStrike" noProof="0">
                <a:solidFill>
                  <a:schemeClr val="bg1"/>
                </a:solidFill>
                <a:effectLst/>
              </a:rPr>
              <a:t>people</a:t>
            </a:r>
            <a:r>
              <a:rPr lang="en-GB" sz="900" b="0" i="0" u="none" strike="noStrike">
                <a:solidFill>
                  <a:schemeClr val="bg1"/>
                </a:solidFill>
                <a:effectLst/>
              </a:rPr>
              <a:t> and </a:t>
            </a:r>
            <a:r>
              <a:rPr lang="en-US" sz="900" b="0" i="0" u="none" strike="noStrike" noProof="0">
                <a:solidFill>
                  <a:schemeClr val="bg1"/>
                </a:solidFill>
                <a:effectLst/>
              </a:rPr>
              <a:t>organizations</a:t>
            </a:r>
            <a:r>
              <a:rPr lang="en-GB" sz="900" b="0" i="0" u="none" strike="noStrike">
                <a:solidFill>
                  <a:schemeClr val="bg1"/>
                </a:solidFill>
                <a:effectLst/>
              </a:rPr>
              <a:t> to intelligence they can trust to transform their perspective, their work and our world. Our subscription </a:t>
            </a:r>
            <a:r>
              <a:rPr lang="en-US" sz="900" b="0" i="0" u="none" strike="noStrike" noProof="0">
                <a:solidFill>
                  <a:schemeClr val="bg1"/>
                </a:solidFill>
                <a:effectLst/>
              </a:rPr>
              <a:t>and</a:t>
            </a:r>
            <a:r>
              <a:rPr lang="en-GB" sz="900" b="0" i="0" u="none" strike="noStrike">
                <a:solidFill>
                  <a:schemeClr val="bg1"/>
                </a:solidFill>
                <a:effectLst/>
              </a:rPr>
              <a:t> technology-based solutions are coupled with deep domain expertise and cover the areas </a:t>
            </a:r>
            <a:br>
              <a:rPr lang="en-GB" sz="900" b="0" i="0" u="none" strike="noStrike">
                <a:solidFill>
                  <a:schemeClr val="bg1"/>
                </a:solidFill>
                <a:effectLst/>
              </a:rPr>
            </a:br>
            <a:r>
              <a:rPr lang="en-GB" sz="900" b="0" i="0" u="none" strike="noStrike">
                <a:solidFill>
                  <a:schemeClr val="bg1"/>
                </a:solidFill>
                <a:effectLst/>
              </a:rPr>
              <a:t>of Academia &amp; Government, Life Sciences &amp; Healthcare and Intellectual Property. For more information, please visit </a:t>
            </a:r>
            <a:r>
              <a:rPr lang="en-GB" sz="900" b="0" i="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a:solidFill>
                <a:schemeClr val="bg1"/>
              </a:solidFill>
            </a:endParaRPr>
          </a:p>
        </p:txBody>
      </p:sp>
    </p:spTree>
    <p:extLst>
      <p:ext uri="{BB962C8B-B14F-4D97-AF65-F5344CB8AC3E}">
        <p14:creationId xmlns:p14="http://schemas.microsoft.com/office/powerpoint/2010/main" val="2622338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a:t>Thank you</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7137666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a:t>Thank you</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a:solidFill>
                  <a:schemeClr val="bg1"/>
                </a:solidFill>
                <a:latin typeface="+mj-lt"/>
                <a:ea typeface="+mn-ea"/>
                <a:cs typeface="+mn-cs"/>
              </a:rPr>
              <a:t>© 2023 Clarivate</a:t>
            </a:r>
          </a:p>
          <a:p>
            <a:r>
              <a:rPr lang="en-GB" sz="900">
                <a:solidFill>
                  <a:schemeClr val="bg1"/>
                </a:solidFill>
              </a:rPr>
              <a:t>Clarivate and </a:t>
            </a:r>
            <a:r>
              <a:rPr lang="en-US" sz="900" noProof="0">
                <a:solidFill>
                  <a:schemeClr val="bg1"/>
                </a:solidFill>
              </a:rPr>
              <a:t>its</a:t>
            </a:r>
            <a:r>
              <a:rPr lang="en-GB" sz="90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Tree>
    <p:extLst>
      <p:ext uri="{BB962C8B-B14F-4D97-AF65-F5344CB8AC3E}">
        <p14:creationId xmlns:p14="http://schemas.microsoft.com/office/powerpoint/2010/main" val="2286884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a:t>Thank you</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29314568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urple Star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a:t>Thank you</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a:solidFill>
                  <a:schemeClr val="bg1"/>
                </a:solidFill>
              </a:rPr>
              <a:t>Clarivate and its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Tree>
    <p:extLst>
      <p:ext uri="{BB962C8B-B14F-4D97-AF65-F5344CB8AC3E}">
        <p14:creationId xmlns:p14="http://schemas.microsoft.com/office/powerpoint/2010/main" val="13640191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urple Star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a:t>Thank you</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25186433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1735493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ngle image - 1 line only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11032440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ngle image - 2 or 3 lines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1220598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two or three lines lorem ipsum dolor</a:t>
            </a:r>
          </a:p>
        </p:txBody>
      </p:sp>
    </p:spTree>
    <p:extLst>
      <p:ext uri="{BB962C8B-B14F-4D97-AF65-F5344CB8AC3E}">
        <p14:creationId xmlns:p14="http://schemas.microsoft.com/office/powerpoint/2010/main" val="28058294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ingle image - 2 or 3 lines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18262112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GB"/>
              <a:t>D</a:t>
            </a:r>
            <a:r>
              <a:rPr lang="en-US"/>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26901962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attern - 2 or 3 lines - Mi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US"/>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30360408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attern - 1 line only - Citru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GB"/>
              <a:t>D</a:t>
            </a:r>
            <a:r>
              <a:rPr lang="en-US"/>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14786866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attern - 2 or 3 lines - Citru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US"/>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19158040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1 line only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36951382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0:50 - 2 or 3 lines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a:t>Simple cover two or three line title</a:t>
            </a:r>
            <a:br>
              <a:rPr lang="en-US"/>
            </a:br>
            <a:r>
              <a:rPr lang="en-US"/>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38716888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0:50 - 1 lne only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23851179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0:50 - 2 or 3 lines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a:t>Simple cover two or three line title</a:t>
            </a:r>
            <a:br>
              <a:rPr lang="en-US"/>
            </a:br>
            <a:r>
              <a:rPr lang="en-US"/>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b"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36016925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2562408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image - 1 line only">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a:t>Drag picture file here or click </a:t>
            </a:r>
            <a:r>
              <a:rPr lang="en-US" noProof="0"/>
              <a:t>center</a:t>
            </a:r>
            <a:r>
              <a:rPr lang="en-US"/>
              <a:t> icon to insert dark image</a:t>
            </a:r>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a:t>Section break subtitle here</a:t>
            </a:r>
          </a:p>
        </p:txBody>
      </p:sp>
    </p:spTree>
    <p:extLst>
      <p:ext uri="{BB962C8B-B14F-4D97-AF65-F5344CB8AC3E}">
        <p14:creationId xmlns:p14="http://schemas.microsoft.com/office/powerpoint/2010/main" val="3451701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ingle image - 1 line only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31741039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ingle image - 2 or 3 lines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12431519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ngle image - 2 or 3 lines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20017058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GB"/>
              <a:t>D</a:t>
            </a:r>
            <a:r>
              <a:rPr lang="en-US"/>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6757980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attern - 2 or 3 lines - Mi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US"/>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22619838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attern - 1 line only - Citru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GB"/>
              <a:t>D</a:t>
            </a:r>
            <a:r>
              <a:rPr lang="en-US"/>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8362393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attern - 2 or 3 lines - Citru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US"/>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17262045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0:50 - 1 line only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25892301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0:50 - 2 or 3 lines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a:t>Simple cover two or three line title</a:t>
            </a:r>
            <a:br>
              <a:rPr lang="en-US"/>
            </a:br>
            <a:r>
              <a:rPr lang="en-US"/>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33925609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0:50 - 1 lne only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2147405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 image - 2 or 3 lines">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a:t>Drag picture file here or click </a:t>
            </a:r>
            <a:r>
              <a:rPr lang="en-US" noProof="0"/>
              <a:t>center</a:t>
            </a:r>
            <a:r>
              <a:rPr lang="en-US"/>
              <a:t> icon to insert dark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Section break two or three lines lorem ipsum dolor</a:t>
            </a:r>
          </a:p>
        </p:txBody>
      </p:sp>
    </p:spTree>
    <p:extLst>
      <p:ext uri="{BB962C8B-B14F-4D97-AF65-F5344CB8AC3E}">
        <p14:creationId xmlns:p14="http://schemas.microsoft.com/office/powerpoint/2010/main" val="22293801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0:50 - 2 or 3 lines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a:t>Simple cover two or three line title</a:t>
            </a:r>
            <a:br>
              <a:rPr lang="en-US"/>
            </a:br>
            <a:r>
              <a:rPr lang="en-US"/>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b"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38184893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Blank-Whit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08296" y="6420193"/>
            <a:ext cx="483704" cy="437807"/>
          </a:xfrm>
        </p:spPr>
        <p:txBody>
          <a:bodyPr/>
          <a:lstStyle>
            <a:lvl1pPr>
              <a:defRPr b="1" i="0">
                <a:solidFill>
                  <a:schemeClr val="tx1">
                    <a:lumMod val="75000"/>
                    <a:lumOff val="25000"/>
                  </a:schemeClr>
                </a:solidFill>
                <a:latin typeface="+mn-lt"/>
                <a:ea typeface="Open Sans SemiBold" charset="0"/>
                <a:cs typeface="Open Sans SemiBold" charset="0"/>
              </a:defRPr>
            </a:lvl1pPr>
          </a:lstStyle>
          <a:p>
            <a:fld id="{6476DBEE-108B-C54B-A71F-0F1E32E29253}" type="slidenum">
              <a:rPr lang="en-US" smtClean="0"/>
              <a:pPr/>
              <a:t>‹#›</a:t>
            </a:fld>
            <a:endParaRPr lang="en-US"/>
          </a:p>
        </p:txBody>
      </p:sp>
      <p:sp>
        <p:nvSpPr>
          <p:cNvPr id="2" name="Rectangle 1">
            <a:extLst>
              <a:ext uri="{FF2B5EF4-FFF2-40B4-BE49-F238E27FC236}">
                <a16:creationId xmlns:a16="http://schemas.microsoft.com/office/drawing/2014/main" id="{6189E52B-9EC5-0D34-6B0A-9C8691CD7F87}"/>
              </a:ext>
            </a:extLst>
          </p:cNvPr>
          <p:cNvSpPr/>
          <p:nvPr userDrawn="1"/>
        </p:nvSpPr>
        <p:spPr>
          <a:xfrm>
            <a:off x="0" y="6125029"/>
            <a:ext cx="2873829" cy="732971"/>
          </a:xfrm>
          <a:prstGeom prst="rect">
            <a:avLst/>
          </a:prstGeom>
          <a:solidFill>
            <a:schemeClr val="bg1"/>
          </a:solidFill>
          <a:ln>
            <a:noFill/>
          </a:ln>
        </p:spPr>
        <p:txBody>
          <a:bodyPr wrap="square" rtlCol="0" anchor="ctr">
            <a:noAutofit/>
          </a:bodyPr>
          <a:lstStyle/>
          <a:p>
            <a:pPr algn="l"/>
            <a:endParaRPr lang="en-GB">
              <a:solidFill>
                <a:schemeClr val="tx1"/>
              </a:solidFill>
            </a:endParaRPr>
          </a:p>
        </p:txBody>
      </p:sp>
      <p:sp>
        <p:nvSpPr>
          <p:cNvPr id="3" name="Footer Placeholder 3">
            <a:extLst>
              <a:ext uri="{FF2B5EF4-FFF2-40B4-BE49-F238E27FC236}">
                <a16:creationId xmlns:a16="http://schemas.microsoft.com/office/drawing/2014/main" id="{C67EE5A9-7003-FF8E-9BE5-EBF55C304DB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Clarivate 2023</a:t>
            </a:r>
          </a:p>
        </p:txBody>
      </p:sp>
    </p:spTree>
    <p:extLst>
      <p:ext uri="{BB962C8B-B14F-4D97-AF65-F5344CB8AC3E}">
        <p14:creationId xmlns:p14="http://schemas.microsoft.com/office/powerpoint/2010/main" val="11884562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a:t>Header avenir demi </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pic>
        <p:nvPicPr>
          <p:cNvPr id="6" name="Picture Placeholder 13">
            <a:extLst>
              <a:ext uri="{FF2B5EF4-FFF2-40B4-BE49-F238E27FC236}">
                <a16:creationId xmlns:a16="http://schemas.microsoft.com/office/drawing/2014/main" id="{F8EB7B8D-83E7-77EF-CD50-40BA752901B3}"/>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Tree>
    <p:extLst>
      <p:ext uri="{BB962C8B-B14F-4D97-AF65-F5344CB8AC3E}">
        <p14:creationId xmlns:p14="http://schemas.microsoft.com/office/powerpoint/2010/main" val="1124482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1"/>
                </a:solidFill>
              </a:defRPr>
            </a:lvl1pPr>
          </a:lstStyle>
          <a:p>
            <a:r>
              <a:rPr lang="en-US"/>
              <a:t>Header avenir demi 24pt</a:t>
            </a:r>
            <a:endParaRPr lang="en-GB"/>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pic>
        <p:nvPicPr>
          <p:cNvPr id="6" name="Picture Placeholder 13">
            <a:extLst>
              <a:ext uri="{FF2B5EF4-FFF2-40B4-BE49-F238E27FC236}">
                <a16:creationId xmlns:a16="http://schemas.microsoft.com/office/drawing/2014/main" id="{2A32B0A2-4793-DE77-B83E-02C86D4EE7B0}"/>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Tree>
    <p:extLst>
      <p:ext uri="{BB962C8B-B14F-4D97-AF65-F5344CB8AC3E}">
        <p14:creationId xmlns:p14="http://schemas.microsoft.com/office/powerpoint/2010/main" val="26273096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643549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17658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7402468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744232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Tree>
    <p:extLst>
      <p:ext uri="{BB962C8B-B14F-4D97-AF65-F5344CB8AC3E}">
        <p14:creationId xmlns:p14="http://schemas.microsoft.com/office/powerpoint/2010/main" val="2015386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Tree>
    <p:extLst>
      <p:ext uri="{BB962C8B-B14F-4D97-AF65-F5344CB8AC3E}">
        <p14:creationId xmlns:p14="http://schemas.microsoft.com/office/powerpoint/2010/main" val="4246228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edium text_white">
    <p:spTree>
      <p:nvGrpSpPr>
        <p:cNvPr id="1" name=""/>
        <p:cNvGrpSpPr/>
        <p:nvPr/>
      </p:nvGrpSpPr>
      <p:grpSpPr>
        <a:xfrm>
          <a:off x="0" y="0"/>
          <a:ext cx="0" cy="0"/>
          <a:chOff x="0" y="0"/>
          <a:chExt cx="0" cy="0"/>
        </a:xfrm>
      </p:grpSpPr>
      <p:sp>
        <p:nvSpPr>
          <p:cNvPr id="12" name="Slide Number Placeholder 10">
            <a:extLst>
              <a:ext uri="{FF2B5EF4-FFF2-40B4-BE49-F238E27FC236}">
                <a16:creationId xmlns:a16="http://schemas.microsoft.com/office/drawing/2014/main" id="{0E3F65AB-ECD0-1342-BCB6-1D958E120436}"/>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3" name="Footer Placeholder 3">
            <a:extLst>
              <a:ext uri="{FF2B5EF4-FFF2-40B4-BE49-F238E27FC236}">
                <a16:creationId xmlns:a16="http://schemas.microsoft.com/office/drawing/2014/main" id="{B5B444AC-5CD2-5041-B0DC-990C1072CAE0}"/>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1" name="Title 1">
            <a:extLst>
              <a:ext uri="{FF2B5EF4-FFF2-40B4-BE49-F238E27FC236}">
                <a16:creationId xmlns:a16="http://schemas.microsoft.com/office/drawing/2014/main" id="{2588ECB1-0687-764A-A1EC-F70A4E2343AA}"/>
              </a:ext>
            </a:extLst>
          </p:cNvPr>
          <p:cNvSpPr>
            <a:spLocks noGrp="1"/>
          </p:cNvSpPr>
          <p:nvPr>
            <p:ph type="title" hasCustomPrompt="1"/>
          </p:nvPr>
        </p:nvSpPr>
        <p:spPr>
          <a:xfrm>
            <a:off x="569986" y="816951"/>
            <a:ext cx="832636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7" name="Text Placeholder 13">
            <a:extLst>
              <a:ext uri="{FF2B5EF4-FFF2-40B4-BE49-F238E27FC236}">
                <a16:creationId xmlns:a16="http://schemas.microsoft.com/office/drawing/2014/main" id="{67124A53-577E-1447-B0F2-0EDD1B213F23}"/>
              </a:ext>
            </a:extLst>
          </p:cNvPr>
          <p:cNvSpPr>
            <a:spLocks noGrp="1"/>
          </p:cNvSpPr>
          <p:nvPr>
            <p:ph type="body" sz="quarter" idx="30" hasCustomPrompt="1"/>
          </p:nvPr>
        </p:nvSpPr>
        <p:spPr>
          <a:xfrm>
            <a:off x="569986" y="1812925"/>
            <a:ext cx="8326364"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860835385"/>
      </p:ext>
    </p:extLst>
  </p:cSld>
  <p:clrMapOvr>
    <a:masterClrMapping/>
  </p:clrMapOvr>
  <p:hf hd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693168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007755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Tree>
    <p:extLst>
      <p:ext uri="{BB962C8B-B14F-4D97-AF65-F5344CB8AC3E}">
        <p14:creationId xmlns:p14="http://schemas.microsoft.com/office/powerpoint/2010/main" val="3465351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740659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640740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221055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334871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583693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694116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9429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614950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64049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Tree>
    <p:extLst>
      <p:ext uri="{BB962C8B-B14F-4D97-AF65-F5344CB8AC3E}">
        <p14:creationId xmlns:p14="http://schemas.microsoft.com/office/powerpoint/2010/main" val="40465295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822990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5620286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974351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958241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17695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017195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horizontally as required”.</a:t>
            </a:r>
            <a:endParaRPr lang="en-GB"/>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3298069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957774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73970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888139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403721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878531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14865492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White">
    <p:bg>
      <p:bgPr>
        <a:solidFill>
          <a:schemeClr val="bg1"/>
        </a:solid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790E882E-7449-7725-7EA0-0BF5C53F0237}"/>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GB"/>
              <a:t>Clarivate 2023</a:t>
            </a:r>
          </a:p>
        </p:txBody>
      </p:sp>
      <p:sp>
        <p:nvSpPr>
          <p:cNvPr id="3" name="Slide Number Placeholder 3">
            <a:extLst>
              <a:ext uri="{FF2B5EF4-FFF2-40B4-BE49-F238E27FC236}">
                <a16:creationId xmlns:a16="http://schemas.microsoft.com/office/drawing/2014/main" id="{E6A06325-1ADB-FA80-A92E-9D71C2931223}"/>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0775023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Blank-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89E52B-9EC5-0D34-6B0A-9C8691CD7F87}"/>
              </a:ext>
            </a:extLst>
          </p:cNvPr>
          <p:cNvSpPr/>
          <p:nvPr userDrawn="1"/>
        </p:nvSpPr>
        <p:spPr>
          <a:xfrm>
            <a:off x="0" y="6125029"/>
            <a:ext cx="2873829" cy="732971"/>
          </a:xfrm>
          <a:prstGeom prst="rect">
            <a:avLst/>
          </a:prstGeom>
          <a:solidFill>
            <a:schemeClr val="bg1"/>
          </a:solidFill>
          <a:ln>
            <a:noFill/>
          </a:ln>
        </p:spPr>
        <p:txBody>
          <a:bodyPr wrap="square" rtlCol="0" anchor="ctr">
            <a:noAutofit/>
          </a:bodyPr>
          <a:lstStyle/>
          <a:p>
            <a:pPr algn="l"/>
            <a:endParaRPr lang="en-GB">
              <a:solidFill>
                <a:schemeClr val="tx1"/>
              </a:solidFill>
            </a:endParaRPr>
          </a:p>
        </p:txBody>
      </p:sp>
    </p:spTree>
    <p:extLst>
      <p:ext uri="{BB962C8B-B14F-4D97-AF65-F5344CB8AC3E}">
        <p14:creationId xmlns:p14="http://schemas.microsoft.com/office/powerpoint/2010/main" val="10239118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5DDF-05F8-CEB8-7607-72352D23FD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97483-7BF8-8867-C926-E1399A1D72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38C98-B835-5669-16E8-66613272406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5CFE0E8-59C7-79E7-E4AB-ECFBFDDBC169}"/>
              </a:ext>
            </a:extLst>
          </p:cNvPr>
          <p:cNvSpPr>
            <a:spLocks noGrp="1"/>
          </p:cNvSpPr>
          <p:nvPr>
            <p:ph type="ftr" sz="quarter" idx="11"/>
          </p:nvPr>
        </p:nvSpPr>
        <p:spPr/>
        <p:txBody>
          <a:bodyPr/>
          <a:lstStyle/>
          <a:p>
            <a:r>
              <a:rPr lang="en-US"/>
              <a:t>Clarivate 2023</a:t>
            </a:r>
          </a:p>
        </p:txBody>
      </p:sp>
      <p:sp>
        <p:nvSpPr>
          <p:cNvPr id="6" name="Slide Number Placeholder 5">
            <a:extLst>
              <a:ext uri="{FF2B5EF4-FFF2-40B4-BE49-F238E27FC236}">
                <a16:creationId xmlns:a16="http://schemas.microsoft.com/office/drawing/2014/main" id="{899B0C5B-2ECC-42FA-99A9-35C899D6FFE6}"/>
              </a:ext>
            </a:extLst>
          </p:cNvPr>
          <p:cNvSpPr>
            <a:spLocks noGrp="1"/>
          </p:cNvSpPr>
          <p:nvPr>
            <p:ph type="sldNum" sz="quarter" idx="12"/>
          </p:nvPr>
        </p:nvSpPr>
        <p:spPr/>
        <p:txBody>
          <a:bodyPr/>
          <a:lstStyle/>
          <a:p>
            <a:fld id="{BA475CB8-7BB8-4D05-894A-E8CA6080E823}" type="slidenum">
              <a:rPr lang="en-US" smtClean="0"/>
              <a:t>‹#›</a:t>
            </a:fld>
            <a:endParaRPr lang="en-US"/>
          </a:p>
        </p:txBody>
      </p:sp>
    </p:spTree>
    <p:extLst>
      <p:ext uri="{BB962C8B-B14F-4D97-AF65-F5344CB8AC3E}">
        <p14:creationId xmlns:p14="http://schemas.microsoft.com/office/powerpoint/2010/main" val="2654860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4238272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a:t>Thank you</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2023 Clarivate</a:t>
            </a:r>
          </a:p>
          <a:p>
            <a:r>
              <a:rPr lang="en-US" sz="900">
                <a:solidFill>
                  <a:schemeClr val="bg1"/>
                </a:solidFill>
              </a:rPr>
              <a:t>Clarivate and its logo, as well as all other trademarks </a:t>
            </a:r>
            <a:r>
              <a:rPr lang="en-US" sz="900" noProof="0">
                <a:solidFill>
                  <a:schemeClr val="bg1"/>
                </a:solidFill>
              </a:rPr>
              <a:t>used</a:t>
            </a:r>
            <a:r>
              <a:rPr lang="en-US" sz="90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a:solidFill>
                  <a:schemeClr val="bg1"/>
                </a:solidFill>
                <a:latin typeface="+mj-lt"/>
              </a:rPr>
              <a:t>About Clarivate</a:t>
            </a:r>
          </a:p>
          <a:p>
            <a:r>
              <a:rPr lang="en-GB" sz="900" b="0" i="0" u="none" strike="noStrike">
                <a:solidFill>
                  <a:schemeClr val="bg1"/>
                </a:solidFill>
                <a:effectLst/>
              </a:rPr>
              <a:t>Clarivate is the leading global information services provider. We connect </a:t>
            </a:r>
            <a:r>
              <a:rPr lang="en-US" sz="900" b="0" i="0" u="none" strike="noStrike" noProof="0">
                <a:solidFill>
                  <a:schemeClr val="bg1"/>
                </a:solidFill>
                <a:effectLst/>
              </a:rPr>
              <a:t>people</a:t>
            </a:r>
            <a:r>
              <a:rPr lang="en-GB" sz="900" b="0" i="0" u="none" strike="noStrike">
                <a:solidFill>
                  <a:schemeClr val="bg1"/>
                </a:solidFill>
                <a:effectLst/>
              </a:rPr>
              <a:t> and </a:t>
            </a:r>
            <a:r>
              <a:rPr lang="en-US" sz="900" b="0" i="0" u="none" strike="noStrike" noProof="0">
                <a:solidFill>
                  <a:schemeClr val="bg1"/>
                </a:solidFill>
                <a:effectLst/>
              </a:rPr>
              <a:t>organizations</a:t>
            </a:r>
            <a:r>
              <a:rPr lang="en-GB" sz="900" b="0" i="0" u="none" strike="noStrike">
                <a:solidFill>
                  <a:schemeClr val="bg1"/>
                </a:solidFill>
                <a:effectLst/>
              </a:rPr>
              <a:t> to intelligence they can trust to transform their perspective, their work and our world. Our subscription </a:t>
            </a:r>
            <a:r>
              <a:rPr lang="en-US" sz="900" b="0" i="0" u="none" strike="noStrike" noProof="0">
                <a:solidFill>
                  <a:schemeClr val="bg1"/>
                </a:solidFill>
                <a:effectLst/>
              </a:rPr>
              <a:t>and</a:t>
            </a:r>
            <a:r>
              <a:rPr lang="en-GB" sz="900" b="0" i="0" u="none" strike="noStrike">
                <a:solidFill>
                  <a:schemeClr val="bg1"/>
                </a:solidFill>
                <a:effectLst/>
              </a:rPr>
              <a:t> technology-based solutions are coupled with deep domain expertise and cover the areas </a:t>
            </a:r>
            <a:br>
              <a:rPr lang="en-GB" sz="900" b="0" i="0" u="none" strike="noStrike">
                <a:solidFill>
                  <a:schemeClr val="bg1"/>
                </a:solidFill>
                <a:effectLst/>
              </a:rPr>
            </a:br>
            <a:r>
              <a:rPr lang="en-GB" sz="900" b="0" i="0" u="none" strike="noStrike">
                <a:solidFill>
                  <a:schemeClr val="bg1"/>
                </a:solidFill>
                <a:effectLst/>
              </a:rPr>
              <a:t>of Academia &amp; Government, Life Sciences &amp; Healthcare and Intellectual Property. For more information, please visit </a:t>
            </a:r>
            <a:r>
              <a:rPr lang="en-GB" sz="900" b="0" i="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a:solidFill>
                <a:schemeClr val="bg1"/>
              </a:solidFill>
            </a:endParaRPr>
          </a:p>
        </p:txBody>
      </p:sp>
    </p:spTree>
    <p:extLst>
      <p:ext uri="{BB962C8B-B14F-4D97-AF65-F5344CB8AC3E}">
        <p14:creationId xmlns:p14="http://schemas.microsoft.com/office/powerpoint/2010/main" val="21988942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a:t>Thank you</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323588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727234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a:t>Thank you</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a:solidFill>
                  <a:schemeClr val="bg1"/>
                </a:solidFill>
                <a:latin typeface="+mj-lt"/>
                <a:ea typeface="+mn-ea"/>
                <a:cs typeface="+mn-cs"/>
              </a:rPr>
              <a:t>© 2023 Clarivate</a:t>
            </a:r>
          </a:p>
          <a:p>
            <a:r>
              <a:rPr lang="en-GB" sz="900">
                <a:solidFill>
                  <a:schemeClr val="bg1"/>
                </a:solidFill>
              </a:rPr>
              <a:t>Clarivate and </a:t>
            </a:r>
            <a:r>
              <a:rPr lang="en-US" sz="900" noProof="0">
                <a:solidFill>
                  <a:schemeClr val="bg1"/>
                </a:solidFill>
              </a:rPr>
              <a:t>its</a:t>
            </a:r>
            <a:r>
              <a:rPr lang="en-GB" sz="90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Tree>
    <p:extLst>
      <p:ext uri="{BB962C8B-B14F-4D97-AF65-F5344CB8AC3E}">
        <p14:creationId xmlns:p14="http://schemas.microsoft.com/office/powerpoint/2010/main" val="10677754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a:t>Thank you</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14946321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urple Star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a:t>Thank you</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a:solidFill>
                  <a:schemeClr val="bg1"/>
                </a:solidFill>
              </a:rPr>
              <a:t>Clarivate and its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Tree>
    <p:extLst>
      <p:ext uri="{BB962C8B-B14F-4D97-AF65-F5344CB8AC3E}">
        <p14:creationId xmlns:p14="http://schemas.microsoft.com/office/powerpoint/2010/main" val="11649089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urple Star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a:t>Thank you</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17606395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ver_4">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indoor, sitting, white, cup&#10;&#10;Description automatically generated">
            <a:extLst>
              <a:ext uri="{FF2B5EF4-FFF2-40B4-BE49-F238E27FC236}">
                <a16:creationId xmlns:a16="http://schemas.microsoft.com/office/drawing/2014/main" id="{830763DA-AA90-BE40-9D4B-E629D916AB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close up of a flower&#10;&#10;Description automatically generated">
            <a:extLst>
              <a:ext uri="{FF2B5EF4-FFF2-40B4-BE49-F238E27FC236}">
                <a16:creationId xmlns:a16="http://schemas.microsoft.com/office/drawing/2014/main" id="{2EA5E32D-71E5-8A4F-AE2D-93681F7D19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
        <p:nvSpPr>
          <p:cNvPr id="16" name="Text Placeholder 4">
            <a:extLst>
              <a:ext uri="{FF2B5EF4-FFF2-40B4-BE49-F238E27FC236}">
                <a16:creationId xmlns:a16="http://schemas.microsoft.com/office/drawing/2014/main" id="{AE04B51E-1099-874F-9A9B-1F277CEFCFE7}"/>
              </a:ext>
            </a:extLst>
          </p:cNvPr>
          <p:cNvSpPr>
            <a:spLocks noGrp="1"/>
          </p:cNvSpPr>
          <p:nvPr>
            <p:ph type="body" sz="quarter" idx="12" hasCustomPrompt="1"/>
          </p:nvPr>
        </p:nvSpPr>
        <p:spPr>
          <a:xfrm>
            <a:off x="576000" y="5745304"/>
            <a:ext cx="3575313" cy="3506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17" name="Text Placeholder 4">
            <a:extLst>
              <a:ext uri="{FF2B5EF4-FFF2-40B4-BE49-F238E27FC236}">
                <a16:creationId xmlns:a16="http://schemas.microsoft.com/office/drawing/2014/main" id="{48FF2A57-5635-1843-B698-A7D37B24D14D}"/>
              </a:ext>
            </a:extLst>
          </p:cNvPr>
          <p:cNvSpPr>
            <a:spLocks noGrp="1"/>
          </p:cNvSpPr>
          <p:nvPr>
            <p:ph type="body" sz="quarter" idx="14" hasCustomPrompt="1"/>
          </p:nvPr>
        </p:nvSpPr>
        <p:spPr>
          <a:xfrm>
            <a:off x="576000" y="6126304"/>
            <a:ext cx="3575313" cy="3760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00.00.2022</a:t>
            </a:r>
          </a:p>
        </p:txBody>
      </p:sp>
      <p:sp>
        <p:nvSpPr>
          <p:cNvPr id="20" name="Text Placeholder 4">
            <a:extLst>
              <a:ext uri="{FF2B5EF4-FFF2-40B4-BE49-F238E27FC236}">
                <a16:creationId xmlns:a16="http://schemas.microsoft.com/office/drawing/2014/main" id="{067EF299-54E4-4E49-AEE4-2627D19864AF}"/>
              </a:ext>
            </a:extLst>
          </p:cNvPr>
          <p:cNvSpPr>
            <a:spLocks noGrp="1"/>
          </p:cNvSpPr>
          <p:nvPr>
            <p:ph type="body" sz="quarter" idx="11" hasCustomPrompt="1"/>
          </p:nvPr>
        </p:nvSpPr>
        <p:spPr>
          <a:xfrm>
            <a:off x="576000" y="3966883"/>
            <a:ext cx="6348675"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11" name="Text Placeholder 7">
            <a:extLst>
              <a:ext uri="{FF2B5EF4-FFF2-40B4-BE49-F238E27FC236}">
                <a16:creationId xmlns:a16="http://schemas.microsoft.com/office/drawing/2014/main" id="{BDC2DCB4-69F4-2B4E-9ED1-3F23FAFDA5ED}"/>
              </a:ext>
            </a:extLst>
          </p:cNvPr>
          <p:cNvSpPr>
            <a:spLocks noGrp="1"/>
          </p:cNvSpPr>
          <p:nvPr>
            <p:ph type="body" sz="quarter" idx="13" hasCustomPrompt="1"/>
          </p:nvPr>
        </p:nvSpPr>
        <p:spPr>
          <a:xfrm>
            <a:off x="576000" y="2386673"/>
            <a:ext cx="6348675" cy="1203406"/>
          </a:xfrm>
        </p:spPr>
        <p:txBody>
          <a:bodyPr wrap="square">
            <a:noAutofit/>
          </a:bodyPr>
          <a:lstStyle>
            <a:lvl1pPr marL="0" indent="0">
              <a:lnSpc>
                <a:spcPct val="85000"/>
              </a:lnSpc>
              <a:spcAft>
                <a:spcPts val="0"/>
              </a:spcAft>
              <a:buNone/>
              <a:defRPr sz="4600" b="1" spc="0" baseline="0">
                <a:solidFill>
                  <a:schemeClr val="tx1"/>
                </a:solidFill>
              </a:defRPr>
            </a:lvl1pPr>
          </a:lstStyle>
          <a:p>
            <a:pPr lvl="0"/>
            <a:r>
              <a:rPr lang="en-US"/>
              <a:t>Insert presentation title, </a:t>
            </a:r>
            <a:br>
              <a:rPr lang="en-US"/>
            </a:br>
            <a:r>
              <a:rPr lang="en-US"/>
              <a:t>extending to two lines</a:t>
            </a:r>
          </a:p>
        </p:txBody>
      </p:sp>
    </p:spTree>
    <p:extLst>
      <p:ext uri="{BB962C8B-B14F-4D97-AF65-F5344CB8AC3E}">
        <p14:creationId xmlns:p14="http://schemas.microsoft.com/office/powerpoint/2010/main" val="299795757"/>
      </p:ext>
    </p:extLst>
  </p:cSld>
  <p:clrMapOvr>
    <a:masterClrMapping/>
  </p:clrMapOvr>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0/50 image/text_midnight blue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FDEE19-FB86-234E-9B10-6E2DAA87585E}"/>
              </a:ext>
            </a:extLst>
          </p:cNvPr>
          <p:cNvSpPr/>
          <p:nvPr userDrawn="1"/>
        </p:nvSpPr>
        <p:spPr>
          <a:xfrm>
            <a:off x="0" y="0"/>
            <a:ext cx="6094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6096000" y="0"/>
            <a:ext cx="6082933" cy="6857999"/>
          </a:xfrm>
        </p:spPr>
        <p:txBody>
          <a:bodyPr anchor="ctr" anchorCtr="0">
            <a:noAutofit/>
          </a:bodyPr>
          <a:lstStyle>
            <a:lvl1pPr marL="0" indent="0" algn="ctr">
              <a:buNone/>
              <a:defRPr sz="1400">
                <a:solidFill>
                  <a:schemeClr val="tx2"/>
                </a:solidFill>
              </a:defRPr>
            </a:lvl1pPr>
          </a:lstStyle>
          <a:p>
            <a:r>
              <a:rPr lang="en-GB"/>
              <a:t>insert image</a:t>
            </a:r>
          </a:p>
        </p:txBody>
      </p:sp>
      <p:sp>
        <p:nvSpPr>
          <p:cNvPr id="10" name="Title 1">
            <a:extLst>
              <a:ext uri="{FF2B5EF4-FFF2-40B4-BE49-F238E27FC236}">
                <a16:creationId xmlns:a16="http://schemas.microsoft.com/office/drawing/2014/main" id="{343B0812-E1B4-3849-824E-2D31FAE9003A}"/>
              </a:ext>
            </a:extLst>
          </p:cNvPr>
          <p:cNvSpPr>
            <a:spLocks noGrp="1"/>
          </p:cNvSpPr>
          <p:nvPr>
            <p:ph type="title" hasCustomPrompt="1"/>
          </p:nvPr>
        </p:nvSpPr>
        <p:spPr>
          <a:xfrm>
            <a:off x="575999" y="816951"/>
            <a:ext cx="4511939" cy="395878"/>
          </a:xfrm>
        </p:spPr>
        <p:txBody>
          <a:bodyPr wrap="square" lIns="0" rIns="182880"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13" name="Picture 12" descr="A picture containing drawing&#10;&#10;Description automatically generated">
            <a:extLst>
              <a:ext uri="{FF2B5EF4-FFF2-40B4-BE49-F238E27FC236}">
                <a16:creationId xmlns:a16="http://schemas.microsoft.com/office/drawing/2014/main" id="{00F4FC0B-D43C-1641-AEBB-2A63496BF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3" name="Footer Placeholder 2">
            <a:extLst>
              <a:ext uri="{FF2B5EF4-FFF2-40B4-BE49-F238E27FC236}">
                <a16:creationId xmlns:a16="http://schemas.microsoft.com/office/drawing/2014/main" id="{6AE654B3-BA9E-644C-9BBC-7E76E77F2222}"/>
              </a:ext>
            </a:extLst>
          </p:cNvPr>
          <p:cNvSpPr>
            <a:spLocks noGrp="1"/>
          </p:cNvSpPr>
          <p:nvPr>
            <p:ph type="ftr" sz="quarter" idx="37"/>
          </p:nvPr>
        </p:nvSpPr>
        <p:spPr/>
        <p:txBody>
          <a:bodyPr/>
          <a:lstStyle/>
          <a:p>
            <a:r>
              <a:rPr lang="en-GB"/>
              <a:t>Clarivate 2023</a:t>
            </a:r>
          </a:p>
        </p:txBody>
      </p:sp>
      <p:sp>
        <p:nvSpPr>
          <p:cNvPr id="4" name="Slide Number Placeholder 3">
            <a:extLst>
              <a:ext uri="{FF2B5EF4-FFF2-40B4-BE49-F238E27FC236}">
                <a16:creationId xmlns:a16="http://schemas.microsoft.com/office/drawing/2014/main" id="{DC518C98-6B03-734C-A9C2-4CBE116CC533}"/>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4" name="Text Placeholder 17">
            <a:extLst>
              <a:ext uri="{FF2B5EF4-FFF2-40B4-BE49-F238E27FC236}">
                <a16:creationId xmlns:a16="http://schemas.microsoft.com/office/drawing/2014/main" id="{6DA58766-F24C-CE43-9422-1C3F2F8D47EF}"/>
              </a:ext>
            </a:extLst>
          </p:cNvPr>
          <p:cNvSpPr>
            <a:spLocks noGrp="1"/>
          </p:cNvSpPr>
          <p:nvPr>
            <p:ph type="body" sz="quarter" idx="29" hasCustomPrompt="1"/>
          </p:nvPr>
        </p:nvSpPr>
        <p:spPr>
          <a:xfrm>
            <a:off x="576001" y="1193187"/>
            <a:ext cx="4511939"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bg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18" name="Text Placeholder 13">
            <a:extLst>
              <a:ext uri="{FF2B5EF4-FFF2-40B4-BE49-F238E27FC236}">
                <a16:creationId xmlns:a16="http://schemas.microsoft.com/office/drawing/2014/main" id="{2CADA899-366F-3543-908B-90BD59A1B090}"/>
              </a:ext>
            </a:extLst>
          </p:cNvPr>
          <p:cNvSpPr>
            <a:spLocks noGrp="1"/>
          </p:cNvSpPr>
          <p:nvPr>
            <p:ph type="body" sz="quarter" idx="36" hasCustomPrompt="1"/>
          </p:nvPr>
        </p:nvSpPr>
        <p:spPr>
          <a:xfrm>
            <a:off x="575999" y="1828800"/>
            <a:ext cx="4511939"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4933219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5DDF-05F8-CEB8-7607-72352D23FD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97483-7BF8-8867-C926-E1399A1D72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38C98-B835-5669-16E8-66613272406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5CFE0E8-59C7-79E7-E4AB-ECFBFDDBC169}"/>
              </a:ext>
            </a:extLst>
          </p:cNvPr>
          <p:cNvSpPr>
            <a:spLocks noGrp="1"/>
          </p:cNvSpPr>
          <p:nvPr>
            <p:ph type="ftr" sz="quarter" idx="11"/>
          </p:nvPr>
        </p:nvSpPr>
        <p:spPr/>
        <p:txBody>
          <a:bodyPr/>
          <a:lstStyle/>
          <a:p>
            <a:r>
              <a:rPr lang="en-US"/>
              <a:t>Clarivate 2023</a:t>
            </a:r>
          </a:p>
        </p:txBody>
      </p:sp>
      <p:sp>
        <p:nvSpPr>
          <p:cNvPr id="6" name="Slide Number Placeholder 5">
            <a:extLst>
              <a:ext uri="{FF2B5EF4-FFF2-40B4-BE49-F238E27FC236}">
                <a16:creationId xmlns:a16="http://schemas.microsoft.com/office/drawing/2014/main" id="{899B0C5B-2ECC-42FA-99A9-35C899D6FFE6}"/>
              </a:ext>
            </a:extLst>
          </p:cNvPr>
          <p:cNvSpPr>
            <a:spLocks noGrp="1"/>
          </p:cNvSpPr>
          <p:nvPr>
            <p:ph type="sldNum" sz="quarter" idx="12"/>
          </p:nvPr>
        </p:nvSpPr>
        <p:spPr/>
        <p:txBody>
          <a:bodyPr/>
          <a:lstStyle/>
          <a:p>
            <a:fld id="{BA475CB8-7BB8-4D05-894A-E8CA6080E823}" type="slidenum">
              <a:rPr lang="en-US" smtClean="0"/>
              <a:t>‹#›</a:t>
            </a:fld>
            <a:endParaRPr lang="en-US"/>
          </a:p>
        </p:txBody>
      </p:sp>
    </p:spTree>
    <p:extLst>
      <p:ext uri="{BB962C8B-B14F-4D97-AF65-F5344CB8AC3E}">
        <p14:creationId xmlns:p14="http://schemas.microsoft.com/office/powerpoint/2010/main" val="38881467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Main text 1 column whit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AB9627D-36D4-F74B-893E-0B2B44A3E5E5}"/>
              </a:ext>
            </a:extLst>
          </p:cNvPr>
          <p:cNvSpPr>
            <a:spLocks noGrp="1"/>
          </p:cNvSpPr>
          <p:nvPr>
            <p:ph type="title" hasCustomPrompt="1"/>
          </p:nvPr>
        </p:nvSpPr>
        <p:spPr>
          <a:xfrm>
            <a:off x="576000" y="816951"/>
            <a:ext cx="7283711"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4" name="Text Placeholder 17">
            <a:extLst>
              <a:ext uri="{FF2B5EF4-FFF2-40B4-BE49-F238E27FC236}">
                <a16:creationId xmlns:a16="http://schemas.microsoft.com/office/drawing/2014/main" id="{D5EDC5DA-66CA-044F-B098-1EAECD84F0D7}"/>
              </a:ext>
            </a:extLst>
          </p:cNvPr>
          <p:cNvSpPr>
            <a:spLocks noGrp="1"/>
          </p:cNvSpPr>
          <p:nvPr>
            <p:ph type="body" sz="quarter" idx="29" hasCustomPrompt="1"/>
          </p:nvPr>
        </p:nvSpPr>
        <p:spPr>
          <a:xfrm>
            <a:off x="576000" y="1193187"/>
            <a:ext cx="7283711"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9" name="Text Placeholder 13">
            <a:extLst>
              <a:ext uri="{FF2B5EF4-FFF2-40B4-BE49-F238E27FC236}">
                <a16:creationId xmlns:a16="http://schemas.microsoft.com/office/drawing/2014/main" id="{C708081B-2A5A-E841-B642-F43CA803E59D}"/>
              </a:ext>
            </a:extLst>
          </p:cNvPr>
          <p:cNvSpPr>
            <a:spLocks noGrp="1"/>
          </p:cNvSpPr>
          <p:nvPr>
            <p:ph type="body" sz="quarter" idx="30" hasCustomPrompt="1"/>
          </p:nvPr>
        </p:nvSpPr>
        <p:spPr>
          <a:xfrm>
            <a:off x="576000" y="1828800"/>
            <a:ext cx="7283713" cy="42660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8D6893CA-DBDC-5540-A26C-AE48C0517D8C}"/>
              </a:ext>
            </a:extLst>
          </p:cNvPr>
          <p:cNvSpPr>
            <a:spLocks noGrp="1"/>
          </p:cNvSpPr>
          <p:nvPr>
            <p:ph type="ftr" sz="quarter" idx="32"/>
          </p:nvPr>
        </p:nvSpPr>
        <p:spPr/>
        <p:txBody>
          <a:bodyPr/>
          <a:lstStyle/>
          <a:p>
            <a:r>
              <a:rPr lang="en-GB"/>
              <a:t>Clarivate 2023</a:t>
            </a:r>
          </a:p>
        </p:txBody>
      </p:sp>
      <p:sp>
        <p:nvSpPr>
          <p:cNvPr id="3" name="Slide Number Placeholder 2">
            <a:extLst>
              <a:ext uri="{FF2B5EF4-FFF2-40B4-BE49-F238E27FC236}">
                <a16:creationId xmlns:a16="http://schemas.microsoft.com/office/drawing/2014/main" id="{6CFAE913-424F-5646-A9A0-8E9C42C568CD}"/>
              </a:ext>
            </a:extLst>
          </p:cNvPr>
          <p:cNvSpPr>
            <a:spLocks noGrp="1"/>
          </p:cNvSpPr>
          <p:nvPr>
            <p:ph type="sldNum" sz="quarter" idx="33"/>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22424890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cons 4 column white w/header">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EE4B799E-7F8B-F44F-BFCB-E8F9BE2436BA}"/>
              </a:ext>
            </a:extLst>
          </p:cNvPr>
          <p:cNvSpPr>
            <a:spLocks noGrp="1"/>
          </p:cNvSpPr>
          <p:nvPr>
            <p:ph type="title" hasCustomPrompt="1"/>
          </p:nvPr>
        </p:nvSpPr>
        <p:spPr>
          <a:xfrm>
            <a:off x="576000" y="816951"/>
            <a:ext cx="7283713" cy="431980"/>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55" name="Text Placeholder 17">
            <a:extLst>
              <a:ext uri="{FF2B5EF4-FFF2-40B4-BE49-F238E27FC236}">
                <a16:creationId xmlns:a16="http://schemas.microsoft.com/office/drawing/2014/main" id="{F294DB43-F470-754F-A6A1-034A079220BE}"/>
              </a:ext>
            </a:extLst>
          </p:cNvPr>
          <p:cNvSpPr>
            <a:spLocks noGrp="1"/>
          </p:cNvSpPr>
          <p:nvPr>
            <p:ph type="body" sz="quarter" idx="29" hasCustomPrompt="1"/>
          </p:nvPr>
        </p:nvSpPr>
        <p:spPr>
          <a:xfrm>
            <a:off x="576000" y="1193187"/>
            <a:ext cx="7283713" cy="341926"/>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3" name="Text Placeholder 13">
            <a:extLst>
              <a:ext uri="{FF2B5EF4-FFF2-40B4-BE49-F238E27FC236}">
                <a16:creationId xmlns:a16="http://schemas.microsoft.com/office/drawing/2014/main" id="{3279D4D5-E441-4B46-AD43-8CD4807D6D1B}"/>
              </a:ext>
            </a:extLst>
          </p:cNvPr>
          <p:cNvSpPr>
            <a:spLocks noGrp="1"/>
          </p:cNvSpPr>
          <p:nvPr>
            <p:ph type="body" sz="quarter" idx="47" hasCustomPrompt="1"/>
          </p:nvPr>
        </p:nvSpPr>
        <p:spPr>
          <a:xfrm>
            <a:off x="576000" y="2816173"/>
            <a:ext cx="2640275" cy="3274427"/>
          </a:xfrm>
          <a:prstGeom prst="rect">
            <a:avLst/>
          </a:prstGeom>
        </p:spPr>
        <p:txBody>
          <a:bodyPr rIns="182880">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4" name="Text Placeholder 13">
            <a:extLst>
              <a:ext uri="{FF2B5EF4-FFF2-40B4-BE49-F238E27FC236}">
                <a16:creationId xmlns:a16="http://schemas.microsoft.com/office/drawing/2014/main" id="{BAECF0E9-687B-A44F-AB65-88B1BCFB6449}"/>
              </a:ext>
            </a:extLst>
          </p:cNvPr>
          <p:cNvSpPr>
            <a:spLocks noGrp="1"/>
          </p:cNvSpPr>
          <p:nvPr>
            <p:ph type="body" sz="quarter" idx="48" hasCustomPrompt="1"/>
          </p:nvPr>
        </p:nvSpPr>
        <p:spPr>
          <a:xfrm>
            <a:off x="3394015" y="2816173"/>
            <a:ext cx="2701985" cy="3274427"/>
          </a:xfrm>
          <a:prstGeom prst="rect">
            <a:avLst/>
          </a:prstGeom>
        </p:spPr>
        <p:txBody>
          <a:bodyPr rIns="182880">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5" name="Text Placeholder 13">
            <a:extLst>
              <a:ext uri="{FF2B5EF4-FFF2-40B4-BE49-F238E27FC236}">
                <a16:creationId xmlns:a16="http://schemas.microsoft.com/office/drawing/2014/main" id="{E5880ED0-7F35-DF41-9284-8BDD9884172F}"/>
              </a:ext>
            </a:extLst>
          </p:cNvPr>
          <p:cNvSpPr>
            <a:spLocks noGrp="1"/>
          </p:cNvSpPr>
          <p:nvPr>
            <p:ph type="body" sz="quarter" idx="49" hasCustomPrompt="1"/>
          </p:nvPr>
        </p:nvSpPr>
        <p:spPr>
          <a:xfrm>
            <a:off x="6191971" y="2816173"/>
            <a:ext cx="2604367" cy="3274427"/>
          </a:xfrm>
          <a:prstGeom prst="rect">
            <a:avLst/>
          </a:prstGeom>
        </p:spPr>
        <p:txBody>
          <a:bodyPr rIns="182880">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6" name="Text Placeholder 13">
            <a:extLst>
              <a:ext uri="{FF2B5EF4-FFF2-40B4-BE49-F238E27FC236}">
                <a16:creationId xmlns:a16="http://schemas.microsoft.com/office/drawing/2014/main" id="{D2B4E2D8-6A72-2C47-B6A0-4C056B004385}"/>
              </a:ext>
            </a:extLst>
          </p:cNvPr>
          <p:cNvSpPr>
            <a:spLocks noGrp="1"/>
          </p:cNvSpPr>
          <p:nvPr>
            <p:ph type="body" sz="quarter" idx="50" hasCustomPrompt="1"/>
          </p:nvPr>
        </p:nvSpPr>
        <p:spPr>
          <a:xfrm>
            <a:off x="8982108" y="2816173"/>
            <a:ext cx="2622518" cy="3274427"/>
          </a:xfrm>
          <a:prstGeom prst="rect">
            <a:avLst/>
          </a:prstGeom>
        </p:spPr>
        <p:txBody>
          <a:bodyPr rIns="182880">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7" name="Picture Placeholder 6">
            <a:extLst>
              <a:ext uri="{FF2B5EF4-FFF2-40B4-BE49-F238E27FC236}">
                <a16:creationId xmlns:a16="http://schemas.microsoft.com/office/drawing/2014/main" id="{F03C1D50-3E73-524A-A462-B3A4D52069B7}"/>
              </a:ext>
            </a:extLst>
          </p:cNvPr>
          <p:cNvSpPr>
            <a:spLocks noGrp="1" noChangeAspect="1"/>
          </p:cNvSpPr>
          <p:nvPr>
            <p:ph type="pic" sz="quarter" idx="18" hasCustomPrompt="1"/>
          </p:nvPr>
        </p:nvSpPr>
        <p:spPr>
          <a:xfrm>
            <a:off x="576000" y="1831104"/>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28" name="Text Placeholder 3">
            <a:extLst>
              <a:ext uri="{FF2B5EF4-FFF2-40B4-BE49-F238E27FC236}">
                <a16:creationId xmlns:a16="http://schemas.microsoft.com/office/drawing/2014/main" id="{08EC505F-1A80-164A-8D43-A42D262D1430}"/>
              </a:ext>
            </a:extLst>
          </p:cNvPr>
          <p:cNvSpPr>
            <a:spLocks noGrp="1"/>
          </p:cNvSpPr>
          <p:nvPr>
            <p:ph type="body" sz="quarter" idx="33" hasCustomPrompt="1"/>
          </p:nvPr>
        </p:nvSpPr>
        <p:spPr>
          <a:xfrm>
            <a:off x="576000" y="2374009"/>
            <a:ext cx="2639837" cy="313350"/>
          </a:xfrm>
          <a:prstGeom prst="rect">
            <a:avLst/>
          </a:prstGeom>
        </p:spPr>
        <p:txBody>
          <a:bodyPr rIns="182880">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30" name="Picture Placeholder 6">
            <a:extLst>
              <a:ext uri="{FF2B5EF4-FFF2-40B4-BE49-F238E27FC236}">
                <a16:creationId xmlns:a16="http://schemas.microsoft.com/office/drawing/2014/main" id="{9B82C975-099C-A744-8426-739996B14F76}"/>
              </a:ext>
            </a:extLst>
          </p:cNvPr>
          <p:cNvSpPr>
            <a:spLocks noGrp="1" noChangeAspect="1"/>
          </p:cNvSpPr>
          <p:nvPr>
            <p:ph type="pic" sz="quarter" idx="51" hasCustomPrompt="1"/>
          </p:nvPr>
        </p:nvSpPr>
        <p:spPr>
          <a:xfrm>
            <a:off x="3390345" y="1831104"/>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31" name="Text Placeholder 3">
            <a:extLst>
              <a:ext uri="{FF2B5EF4-FFF2-40B4-BE49-F238E27FC236}">
                <a16:creationId xmlns:a16="http://schemas.microsoft.com/office/drawing/2014/main" id="{6A5D12BE-2D88-254B-9EB6-DD6B8AD5DED0}"/>
              </a:ext>
            </a:extLst>
          </p:cNvPr>
          <p:cNvSpPr>
            <a:spLocks noGrp="1"/>
          </p:cNvSpPr>
          <p:nvPr>
            <p:ph type="body" sz="quarter" idx="52" hasCustomPrompt="1"/>
          </p:nvPr>
        </p:nvSpPr>
        <p:spPr>
          <a:xfrm>
            <a:off x="3401497" y="2374009"/>
            <a:ext cx="2707252" cy="313350"/>
          </a:xfrm>
          <a:prstGeom prst="rect">
            <a:avLst/>
          </a:prstGeom>
        </p:spPr>
        <p:txBody>
          <a:bodyPr rIns="182880">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32" name="Picture Placeholder 6">
            <a:extLst>
              <a:ext uri="{FF2B5EF4-FFF2-40B4-BE49-F238E27FC236}">
                <a16:creationId xmlns:a16="http://schemas.microsoft.com/office/drawing/2014/main" id="{F9428B0F-F92C-C04F-8476-9C2AB13E4C45}"/>
              </a:ext>
            </a:extLst>
          </p:cNvPr>
          <p:cNvSpPr>
            <a:spLocks noGrp="1" noChangeAspect="1"/>
          </p:cNvSpPr>
          <p:nvPr>
            <p:ph type="pic" sz="quarter" idx="53" hasCustomPrompt="1"/>
          </p:nvPr>
        </p:nvSpPr>
        <p:spPr>
          <a:xfrm>
            <a:off x="6193238" y="1831104"/>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33" name="Text Placeholder 3">
            <a:extLst>
              <a:ext uri="{FF2B5EF4-FFF2-40B4-BE49-F238E27FC236}">
                <a16:creationId xmlns:a16="http://schemas.microsoft.com/office/drawing/2014/main" id="{338CEC0F-5F97-2842-B297-CB8D7C61E96A}"/>
              </a:ext>
            </a:extLst>
          </p:cNvPr>
          <p:cNvSpPr>
            <a:spLocks noGrp="1"/>
          </p:cNvSpPr>
          <p:nvPr>
            <p:ph type="body" sz="quarter" idx="54" hasCustomPrompt="1"/>
          </p:nvPr>
        </p:nvSpPr>
        <p:spPr>
          <a:xfrm>
            <a:off x="6193239" y="2374009"/>
            <a:ext cx="2617880" cy="313350"/>
          </a:xfrm>
          <a:prstGeom prst="rect">
            <a:avLst/>
          </a:prstGeom>
        </p:spPr>
        <p:txBody>
          <a:bodyPr rIns="182880">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34" name="Picture Placeholder 6">
            <a:extLst>
              <a:ext uri="{FF2B5EF4-FFF2-40B4-BE49-F238E27FC236}">
                <a16:creationId xmlns:a16="http://schemas.microsoft.com/office/drawing/2014/main" id="{59B61C51-63D5-9F49-8C78-ED3619190DB5}"/>
              </a:ext>
            </a:extLst>
          </p:cNvPr>
          <p:cNvSpPr>
            <a:spLocks noGrp="1" noChangeAspect="1"/>
          </p:cNvSpPr>
          <p:nvPr>
            <p:ph type="pic" sz="quarter" idx="55" hasCustomPrompt="1"/>
          </p:nvPr>
        </p:nvSpPr>
        <p:spPr>
          <a:xfrm>
            <a:off x="8996132" y="1831104"/>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35" name="Text Placeholder 3">
            <a:extLst>
              <a:ext uri="{FF2B5EF4-FFF2-40B4-BE49-F238E27FC236}">
                <a16:creationId xmlns:a16="http://schemas.microsoft.com/office/drawing/2014/main" id="{A73470DE-BE0D-BA44-AF95-8660DE13D47E}"/>
              </a:ext>
            </a:extLst>
          </p:cNvPr>
          <p:cNvSpPr>
            <a:spLocks noGrp="1"/>
          </p:cNvSpPr>
          <p:nvPr>
            <p:ph type="body" sz="quarter" idx="56" hasCustomPrompt="1"/>
          </p:nvPr>
        </p:nvSpPr>
        <p:spPr>
          <a:xfrm>
            <a:off x="8996134" y="2374009"/>
            <a:ext cx="2608866" cy="313350"/>
          </a:xfrm>
          <a:prstGeom prst="rect">
            <a:avLst/>
          </a:prstGeom>
        </p:spPr>
        <p:txBody>
          <a:bodyPr rIns="182880">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 name="Footer Placeholder 1">
            <a:extLst>
              <a:ext uri="{FF2B5EF4-FFF2-40B4-BE49-F238E27FC236}">
                <a16:creationId xmlns:a16="http://schemas.microsoft.com/office/drawing/2014/main" id="{F358C8E5-B969-2345-B3E1-BFDC0019220D}"/>
              </a:ext>
            </a:extLst>
          </p:cNvPr>
          <p:cNvSpPr>
            <a:spLocks noGrp="1"/>
          </p:cNvSpPr>
          <p:nvPr>
            <p:ph type="ftr" sz="quarter" idx="57"/>
          </p:nvPr>
        </p:nvSpPr>
        <p:spPr/>
        <p:txBody>
          <a:bodyPr/>
          <a:lstStyle/>
          <a:p>
            <a:r>
              <a:rPr lang="en-GB"/>
              <a:t>Clarivate 2023</a:t>
            </a:r>
          </a:p>
        </p:txBody>
      </p:sp>
      <p:sp>
        <p:nvSpPr>
          <p:cNvPr id="3" name="Slide Number Placeholder 2">
            <a:extLst>
              <a:ext uri="{FF2B5EF4-FFF2-40B4-BE49-F238E27FC236}">
                <a16:creationId xmlns:a16="http://schemas.microsoft.com/office/drawing/2014/main" id="{1724330F-3AD7-B643-83F0-3734252EC2C3}"/>
              </a:ext>
            </a:extLst>
          </p:cNvPr>
          <p:cNvSpPr>
            <a:spLocks noGrp="1"/>
          </p:cNvSpPr>
          <p:nvPr>
            <p:ph type="sldNum" sz="quarter" idx="58"/>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27116902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EC7C-D0AC-4EDB-8689-354970DCCA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636832-3187-5A92-2CE4-8D5D1D9B2C4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47A8833-18D8-7E67-70E2-C21F496313FE}"/>
              </a:ext>
            </a:extLst>
          </p:cNvPr>
          <p:cNvSpPr>
            <a:spLocks noGrp="1"/>
          </p:cNvSpPr>
          <p:nvPr>
            <p:ph type="ftr" sz="quarter" idx="11"/>
          </p:nvPr>
        </p:nvSpPr>
        <p:spPr/>
        <p:txBody>
          <a:bodyPr/>
          <a:lstStyle/>
          <a:p>
            <a:r>
              <a:rPr lang="en-US"/>
              <a:t>Clarivate 2023</a:t>
            </a:r>
          </a:p>
        </p:txBody>
      </p:sp>
      <p:sp>
        <p:nvSpPr>
          <p:cNvPr id="5" name="Slide Number Placeholder 4">
            <a:extLst>
              <a:ext uri="{FF2B5EF4-FFF2-40B4-BE49-F238E27FC236}">
                <a16:creationId xmlns:a16="http://schemas.microsoft.com/office/drawing/2014/main" id="{9D5EDEA7-320B-2CA4-1E51-A24FC4105910}"/>
              </a:ext>
            </a:extLst>
          </p:cNvPr>
          <p:cNvSpPr>
            <a:spLocks noGrp="1"/>
          </p:cNvSpPr>
          <p:nvPr>
            <p:ph type="sldNum" sz="quarter" idx="12"/>
          </p:nvPr>
        </p:nvSpPr>
        <p:spPr/>
        <p:txBody>
          <a:bodyPr/>
          <a:lstStyle/>
          <a:p>
            <a:fld id="{BA475CB8-7BB8-4D05-894A-E8CA6080E823}" type="slidenum">
              <a:rPr lang="en-US" smtClean="0"/>
              <a:t>‹#›</a:t>
            </a:fld>
            <a:endParaRPr lang="en-US"/>
          </a:p>
        </p:txBody>
      </p:sp>
    </p:spTree>
    <p:extLst>
      <p:ext uri="{BB962C8B-B14F-4D97-AF65-F5344CB8AC3E}">
        <p14:creationId xmlns:p14="http://schemas.microsoft.com/office/powerpoint/2010/main" val="1932622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050302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lide Number Placeholder 2"/>
          <p:cNvSpPr>
            <a:spLocks noGrp="1"/>
          </p:cNvSpPr>
          <p:nvPr>
            <p:ph type="sldNum" sz="quarter" idx="10"/>
          </p:nvPr>
        </p:nvSpPr>
        <p:spPr>
          <a:xfrm>
            <a:off x="5736290" y="6416053"/>
            <a:ext cx="719423" cy="486833"/>
          </a:xfrm>
        </p:spPr>
        <p:txBody>
          <a:bodyPr/>
          <a:lstStyle/>
          <a:p>
            <a:fld id="{1C146586-7EC2-481D-848F-8CE41EB2DE6C}" type="slidenum">
              <a:rPr lang="en-US" smtClean="0"/>
              <a:pPr/>
              <a:t>‹#›</a:t>
            </a:fld>
            <a:endParaRPr lang="en-US"/>
          </a:p>
        </p:txBody>
      </p:sp>
      <p:sp>
        <p:nvSpPr>
          <p:cNvPr id="7" name="Title 1"/>
          <p:cNvSpPr>
            <a:spLocks noGrp="1"/>
          </p:cNvSpPr>
          <p:nvPr>
            <p:ph type="title"/>
          </p:nvPr>
        </p:nvSpPr>
        <p:spPr>
          <a:xfrm>
            <a:off x="527382" y="93887"/>
            <a:ext cx="9697077" cy="768085"/>
          </a:xfrm>
          <a:prstGeom prst="rect">
            <a:avLst/>
          </a:prstGeom>
        </p:spPr>
        <p:txBody>
          <a:bodyPr/>
          <a:lstStyle>
            <a:lvl1pPr>
              <a:defRPr>
                <a:solidFill>
                  <a:schemeClr val="tx1">
                    <a:lumMod val="85000"/>
                    <a:lumOff val="15000"/>
                  </a:schemeClr>
                </a:solidFill>
              </a:defRPr>
            </a:lvl1pPr>
          </a:lstStyle>
          <a:p>
            <a:r>
              <a:rPr lang="en-US"/>
              <a:t>Click to edit Master title style</a:t>
            </a:r>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a:t>Edit style</a:t>
            </a:r>
            <a:endParaRPr lang="he-IL"/>
          </a:p>
          <a:p>
            <a:pPr lvl="1"/>
            <a:r>
              <a:rPr lang="en-US"/>
              <a:t>Edit style – 2nd level  </a:t>
            </a:r>
            <a:endParaRPr lang="he-IL"/>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681702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lide Number Placeholder 2"/>
          <p:cNvSpPr>
            <a:spLocks noGrp="1"/>
          </p:cNvSpPr>
          <p:nvPr>
            <p:ph type="sldNum" sz="quarter" idx="10"/>
          </p:nvPr>
        </p:nvSpPr>
        <p:spPr>
          <a:xfrm>
            <a:off x="5736293" y="6416056"/>
            <a:ext cx="719423" cy="486833"/>
          </a:xfrm>
        </p:spPr>
        <p:txBody>
          <a:bodyPr/>
          <a:lstStyle/>
          <a:p>
            <a:fld id="{1C146586-7EC2-481D-848F-8CE41EB2DE6C}" type="slidenum">
              <a:rPr lang="en-US" smtClean="0"/>
              <a:pPr/>
              <a:t>‹#›</a:t>
            </a:fld>
            <a:endParaRPr lang="en-US"/>
          </a:p>
        </p:txBody>
      </p:sp>
      <p:sp>
        <p:nvSpPr>
          <p:cNvPr id="7" name="Title 1"/>
          <p:cNvSpPr>
            <a:spLocks noGrp="1"/>
          </p:cNvSpPr>
          <p:nvPr>
            <p:ph type="title"/>
          </p:nvPr>
        </p:nvSpPr>
        <p:spPr>
          <a:xfrm>
            <a:off x="527381" y="93888"/>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p>
        </p:txBody>
      </p:sp>
      <p:sp>
        <p:nvSpPr>
          <p:cNvPr id="9" name="Content Placeholder 2"/>
          <p:cNvSpPr>
            <a:spLocks noGrp="1"/>
          </p:cNvSpPr>
          <p:nvPr>
            <p:ph idx="1" hasCustomPrompt="1"/>
          </p:nvPr>
        </p:nvSpPr>
        <p:spPr>
          <a:xfrm>
            <a:off x="527381" y="1028736"/>
            <a:ext cx="11233248" cy="5305847"/>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a:t>Edit style</a:t>
            </a:r>
            <a:endParaRPr lang="he-IL"/>
          </a:p>
          <a:p>
            <a:pPr lvl="1"/>
            <a:r>
              <a:rPr lang="en-US"/>
              <a:t>Edit style – 2nd level  </a:t>
            </a:r>
            <a:endParaRPr lang="he-IL"/>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3"/>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3"/>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71450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Q-EXL-iii-Title, Subtitle and Content-bkgrnd01">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E9F7CF1-678B-9441-A1B4-1877A3C208D8}"/>
              </a:ext>
            </a:extLst>
          </p:cNvPr>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969DA1-3B81-C44D-90B9-FA35C9B220BC}"/>
              </a:ext>
            </a:extLst>
          </p:cNvPr>
          <p:cNvSpPr>
            <a:spLocks noGrp="1"/>
          </p:cNvSpPr>
          <p:nvPr>
            <p:ph type="title"/>
          </p:nvPr>
        </p:nvSpPr>
        <p:spPr>
          <a:xfrm>
            <a:off x="167524" y="209405"/>
            <a:ext cx="9688575" cy="664535"/>
          </a:xfrm>
        </p:spPr>
        <p:txBody>
          <a:bodyPr lIns="0" anchor="t"/>
          <a:lstStyle>
            <a:lvl1pPr>
              <a:defRPr b="1" i="0">
                <a:solidFill>
                  <a:srgbClr val="008094"/>
                </a:solidFill>
                <a:latin typeface="Avenir Next" panose="020B05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7B183AF-C176-3348-961F-8786F4E98E47}"/>
              </a:ext>
            </a:extLst>
          </p:cNvPr>
          <p:cNvSpPr>
            <a:spLocks noGrp="1"/>
          </p:cNvSpPr>
          <p:nvPr>
            <p:ph idx="1"/>
          </p:nvPr>
        </p:nvSpPr>
        <p:spPr>
          <a:xfrm>
            <a:off x="425506" y="1635542"/>
            <a:ext cx="9430593" cy="435133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818350-93C8-CA4C-99A0-1E12D3F809B5}"/>
              </a:ext>
            </a:extLst>
          </p:cNvPr>
          <p:cNvSpPr>
            <a:spLocks noGrp="1"/>
          </p:cNvSpPr>
          <p:nvPr>
            <p:ph type="sldNum" sz="quarter" idx="12"/>
          </p:nvPr>
        </p:nvSpPr>
        <p:spPr>
          <a:xfrm>
            <a:off x="11732868" y="6529544"/>
            <a:ext cx="339865" cy="199294"/>
          </a:xfrm>
        </p:spPr>
        <p:txBody>
          <a:bodyPr/>
          <a:lstStyle>
            <a:lvl1pPr>
              <a:defRPr sz="1000" b="0" i="0">
                <a:solidFill>
                  <a:schemeClr val="tx1">
                    <a:lumMod val="95000"/>
                    <a:lumOff val="5000"/>
                  </a:schemeClr>
                </a:solidFill>
                <a:latin typeface="Avenir Next" panose="020B0503020202020204" pitchFamily="34" charset="0"/>
              </a:defRPr>
            </a:lvl1pPr>
          </a:lstStyle>
          <a:p>
            <a:fld id="{B044159E-D75D-1D4C-AB47-8DAEB39BDE1C}"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5A058F41-60B7-7B4B-BE2C-86FA42D4AF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7523" y="6183785"/>
            <a:ext cx="3417822" cy="541045"/>
          </a:xfrm>
          <a:prstGeom prst="rect">
            <a:avLst/>
          </a:prstGeom>
        </p:spPr>
      </p:pic>
      <p:sp>
        <p:nvSpPr>
          <p:cNvPr id="10" name="Text Placeholder 6">
            <a:extLst>
              <a:ext uri="{FF2B5EF4-FFF2-40B4-BE49-F238E27FC236}">
                <a16:creationId xmlns:a16="http://schemas.microsoft.com/office/drawing/2014/main" id="{7A9B96B7-7575-D94E-8293-BC2DC9BB1B60}"/>
              </a:ext>
            </a:extLst>
          </p:cNvPr>
          <p:cNvSpPr>
            <a:spLocks noGrp="1"/>
          </p:cNvSpPr>
          <p:nvPr>
            <p:ph type="body" sz="quarter" idx="13" hasCustomPrompt="1"/>
          </p:nvPr>
        </p:nvSpPr>
        <p:spPr>
          <a:xfrm>
            <a:off x="167523" y="958519"/>
            <a:ext cx="9688575" cy="522234"/>
          </a:xfrm>
        </p:spPr>
        <p:txBody>
          <a:bodyPr/>
          <a:lstStyle>
            <a:lvl1pPr marL="0" indent="0">
              <a:buNone/>
              <a:defRPr/>
            </a:lvl1pPr>
          </a:lstStyle>
          <a:p>
            <a:r>
              <a:rPr lang="en-US" sz="2800" i="1">
                <a:solidFill>
                  <a:schemeClr val="bg2">
                    <a:lumMod val="50000"/>
                  </a:schemeClr>
                </a:solidFill>
              </a:rPr>
              <a:t>Click to edit subhead</a:t>
            </a:r>
          </a:p>
        </p:txBody>
      </p:sp>
    </p:spTree>
    <p:extLst>
      <p:ext uri="{BB962C8B-B14F-4D97-AF65-F5344CB8AC3E}">
        <p14:creationId xmlns:p14="http://schemas.microsoft.com/office/powerpoint/2010/main" val="41519546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393531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167225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Whit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08296" y="6420193"/>
            <a:ext cx="483704" cy="437807"/>
          </a:xfrm>
        </p:spPr>
        <p:txBody>
          <a:bodyPr/>
          <a:lstStyle>
            <a:lvl1pPr>
              <a:defRPr b="1" i="0">
                <a:solidFill>
                  <a:schemeClr val="tx1">
                    <a:lumMod val="75000"/>
                    <a:lumOff val="25000"/>
                  </a:schemeClr>
                </a:solidFill>
                <a:latin typeface="+mn-lt"/>
                <a:ea typeface="Open Sans SemiBold" charset="0"/>
                <a:cs typeface="Open Sans SemiBold" charset="0"/>
              </a:defRPr>
            </a:lvl1pPr>
          </a:lstStyle>
          <a:p>
            <a:fld id="{6476DBEE-108B-C54B-A71F-0F1E32E29253}" type="slidenum">
              <a:rPr lang="en-US" smtClean="0"/>
              <a:pPr/>
              <a:t>‹#›</a:t>
            </a:fld>
            <a:endParaRPr lang="en-US"/>
          </a:p>
        </p:txBody>
      </p:sp>
    </p:spTree>
    <p:extLst>
      <p:ext uri="{BB962C8B-B14F-4D97-AF65-F5344CB8AC3E}">
        <p14:creationId xmlns:p14="http://schemas.microsoft.com/office/powerpoint/2010/main" val="9544881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Blank-Whit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08296" y="6420193"/>
            <a:ext cx="483704" cy="437807"/>
          </a:xfrm>
        </p:spPr>
        <p:txBody>
          <a:bodyPr/>
          <a:lstStyle>
            <a:lvl1pPr>
              <a:defRPr b="1" i="0">
                <a:solidFill>
                  <a:schemeClr val="tx1">
                    <a:lumMod val="75000"/>
                    <a:lumOff val="25000"/>
                  </a:schemeClr>
                </a:solidFill>
                <a:latin typeface="+mn-lt"/>
                <a:ea typeface="Open Sans SemiBold" charset="0"/>
                <a:cs typeface="Open Sans SemiBold" charset="0"/>
              </a:defRPr>
            </a:lvl1pPr>
          </a:lstStyle>
          <a:p>
            <a:fld id="{6476DBEE-108B-C54B-A71F-0F1E32E29253}" type="slidenum">
              <a:rPr lang="en-US" smtClean="0"/>
              <a:pPr/>
              <a:t>‹#›</a:t>
            </a:fld>
            <a:endParaRPr lang="en-US"/>
          </a:p>
        </p:txBody>
      </p:sp>
      <p:sp>
        <p:nvSpPr>
          <p:cNvPr id="2" name="Rectangle 1">
            <a:extLst>
              <a:ext uri="{FF2B5EF4-FFF2-40B4-BE49-F238E27FC236}">
                <a16:creationId xmlns:a16="http://schemas.microsoft.com/office/drawing/2014/main" id="{6189E52B-9EC5-0D34-6B0A-9C8691CD7F87}"/>
              </a:ext>
            </a:extLst>
          </p:cNvPr>
          <p:cNvSpPr/>
          <p:nvPr userDrawn="1"/>
        </p:nvSpPr>
        <p:spPr>
          <a:xfrm>
            <a:off x="0" y="6125029"/>
            <a:ext cx="2873829" cy="732971"/>
          </a:xfrm>
          <a:prstGeom prst="rect">
            <a:avLst/>
          </a:prstGeom>
          <a:solidFill>
            <a:schemeClr val="bg1"/>
          </a:solidFill>
          <a:ln>
            <a:noFill/>
          </a:ln>
        </p:spPr>
        <p:txBody>
          <a:bodyPr wrap="square" rtlCol="0" anchor="ctr">
            <a:noAutofit/>
          </a:bodyPr>
          <a:lstStyle/>
          <a:p>
            <a:pPr algn="l"/>
            <a:endParaRPr lang="en-GB">
              <a:solidFill>
                <a:schemeClr val="tx1"/>
              </a:solidFill>
            </a:endParaRPr>
          </a:p>
        </p:txBody>
      </p:sp>
      <p:sp>
        <p:nvSpPr>
          <p:cNvPr id="3" name="Footer Placeholder 3">
            <a:extLst>
              <a:ext uri="{FF2B5EF4-FFF2-40B4-BE49-F238E27FC236}">
                <a16:creationId xmlns:a16="http://schemas.microsoft.com/office/drawing/2014/main" id="{C67EE5A9-7003-FF8E-9BE5-EBF55C304DB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Clarivate 2023</a:t>
            </a:r>
          </a:p>
        </p:txBody>
      </p:sp>
    </p:spTree>
    <p:extLst>
      <p:ext uri="{BB962C8B-B14F-4D97-AF65-F5344CB8AC3E}">
        <p14:creationId xmlns:p14="http://schemas.microsoft.com/office/powerpoint/2010/main" val="35875862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Blank-Black">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08296" y="6420193"/>
            <a:ext cx="483704" cy="437807"/>
          </a:xfrm>
        </p:spPr>
        <p:txBody>
          <a:bodyPr/>
          <a:lstStyle>
            <a:lvl1pPr>
              <a:defRPr b="1" i="0">
                <a:solidFill>
                  <a:schemeClr val="tx1">
                    <a:lumMod val="75000"/>
                    <a:lumOff val="25000"/>
                  </a:schemeClr>
                </a:solidFill>
                <a:latin typeface="+mn-lt"/>
                <a:ea typeface="Open Sans SemiBold" charset="0"/>
                <a:cs typeface="Open Sans SemiBold" charset="0"/>
              </a:defRPr>
            </a:lvl1pPr>
          </a:lstStyle>
          <a:p>
            <a:fld id="{6476DBEE-108B-C54B-A71F-0F1E32E29253}" type="slidenum">
              <a:rPr lang="en-US" smtClean="0"/>
              <a:pPr/>
              <a:t>‹#›</a:t>
            </a:fld>
            <a:endParaRPr lang="en-US"/>
          </a:p>
        </p:txBody>
      </p:sp>
      <p:sp>
        <p:nvSpPr>
          <p:cNvPr id="2" name="Rectangle 1">
            <a:extLst>
              <a:ext uri="{FF2B5EF4-FFF2-40B4-BE49-F238E27FC236}">
                <a16:creationId xmlns:a16="http://schemas.microsoft.com/office/drawing/2014/main" id="{6189E52B-9EC5-0D34-6B0A-9C8691CD7F87}"/>
              </a:ext>
            </a:extLst>
          </p:cNvPr>
          <p:cNvSpPr/>
          <p:nvPr userDrawn="1"/>
        </p:nvSpPr>
        <p:spPr>
          <a:xfrm>
            <a:off x="0" y="6125029"/>
            <a:ext cx="2873829" cy="732971"/>
          </a:xfrm>
          <a:prstGeom prst="rect">
            <a:avLst/>
          </a:prstGeom>
          <a:solidFill>
            <a:schemeClr val="tx1"/>
          </a:solidFill>
          <a:ln>
            <a:noFill/>
          </a:ln>
        </p:spPr>
        <p:txBody>
          <a:bodyPr wrap="square" rtlCol="0" anchor="ctr">
            <a:noAutofit/>
          </a:bodyPr>
          <a:lstStyle/>
          <a:p>
            <a:pPr algn="l"/>
            <a:endParaRPr lang="en-GB">
              <a:solidFill>
                <a:schemeClr val="tx1"/>
              </a:solidFill>
            </a:endParaRPr>
          </a:p>
        </p:txBody>
      </p:sp>
    </p:spTree>
    <p:extLst>
      <p:ext uri="{BB962C8B-B14F-4D97-AF65-F5344CB8AC3E}">
        <p14:creationId xmlns:p14="http://schemas.microsoft.com/office/powerpoint/2010/main" val="42790673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Medium text_white">
    <p:spTree>
      <p:nvGrpSpPr>
        <p:cNvPr id="1" name=""/>
        <p:cNvGrpSpPr/>
        <p:nvPr/>
      </p:nvGrpSpPr>
      <p:grpSpPr>
        <a:xfrm>
          <a:off x="0" y="0"/>
          <a:ext cx="0" cy="0"/>
          <a:chOff x="0" y="0"/>
          <a:chExt cx="0" cy="0"/>
        </a:xfrm>
      </p:grpSpPr>
      <p:sp>
        <p:nvSpPr>
          <p:cNvPr id="12" name="Slide Number Placeholder 10">
            <a:extLst>
              <a:ext uri="{FF2B5EF4-FFF2-40B4-BE49-F238E27FC236}">
                <a16:creationId xmlns:a16="http://schemas.microsoft.com/office/drawing/2014/main" id="{0E3F65AB-ECD0-1342-BCB6-1D958E120436}"/>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3" name="Footer Placeholder 3">
            <a:extLst>
              <a:ext uri="{FF2B5EF4-FFF2-40B4-BE49-F238E27FC236}">
                <a16:creationId xmlns:a16="http://schemas.microsoft.com/office/drawing/2014/main" id="{B5B444AC-5CD2-5041-B0DC-990C1072CAE0}"/>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Clarivate 2023</a:t>
            </a:r>
          </a:p>
        </p:txBody>
      </p:sp>
      <p:sp>
        <p:nvSpPr>
          <p:cNvPr id="11" name="Title 1">
            <a:extLst>
              <a:ext uri="{FF2B5EF4-FFF2-40B4-BE49-F238E27FC236}">
                <a16:creationId xmlns:a16="http://schemas.microsoft.com/office/drawing/2014/main" id="{2588ECB1-0687-764A-A1EC-F70A4E2343AA}"/>
              </a:ext>
            </a:extLst>
          </p:cNvPr>
          <p:cNvSpPr>
            <a:spLocks noGrp="1"/>
          </p:cNvSpPr>
          <p:nvPr>
            <p:ph type="title" hasCustomPrompt="1"/>
          </p:nvPr>
        </p:nvSpPr>
        <p:spPr>
          <a:xfrm>
            <a:off x="569986" y="816951"/>
            <a:ext cx="832636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7" name="Text Placeholder 13">
            <a:extLst>
              <a:ext uri="{FF2B5EF4-FFF2-40B4-BE49-F238E27FC236}">
                <a16:creationId xmlns:a16="http://schemas.microsoft.com/office/drawing/2014/main" id="{67124A53-577E-1447-B0F2-0EDD1B213F23}"/>
              </a:ext>
            </a:extLst>
          </p:cNvPr>
          <p:cNvSpPr>
            <a:spLocks noGrp="1"/>
          </p:cNvSpPr>
          <p:nvPr>
            <p:ph type="body" sz="quarter" idx="30" hasCustomPrompt="1"/>
          </p:nvPr>
        </p:nvSpPr>
        <p:spPr>
          <a:xfrm>
            <a:off x="569986" y="1812925"/>
            <a:ext cx="8326364"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6" name="Text Placeholder 17">
            <a:extLst>
              <a:ext uri="{FF2B5EF4-FFF2-40B4-BE49-F238E27FC236}">
                <a16:creationId xmlns:a16="http://schemas.microsoft.com/office/drawing/2014/main" id="{D66BFEAC-391A-E342-961B-894E4899FA84}"/>
              </a:ext>
            </a:extLst>
          </p:cNvPr>
          <p:cNvSpPr>
            <a:spLocks noGrp="1"/>
          </p:cNvSpPr>
          <p:nvPr>
            <p:ph type="body" sz="quarter" idx="29" hasCustomPrompt="1"/>
          </p:nvPr>
        </p:nvSpPr>
        <p:spPr>
          <a:xfrm>
            <a:off x="571823" y="1193187"/>
            <a:ext cx="83263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6550708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Main text 1 column 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0" y="0"/>
            <a:ext cx="12192000"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2" name="Title 1">
            <a:extLst>
              <a:ext uri="{FF2B5EF4-FFF2-40B4-BE49-F238E27FC236}">
                <a16:creationId xmlns:a16="http://schemas.microsoft.com/office/drawing/2014/main" id="{09624B7A-70A1-674A-B958-2F6B0DF8F2C9}"/>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buClr>
                <a:schemeClr val="tx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6" name="Text Placeholder 17">
            <a:extLst>
              <a:ext uri="{FF2B5EF4-FFF2-40B4-BE49-F238E27FC236}">
                <a16:creationId xmlns:a16="http://schemas.microsoft.com/office/drawing/2014/main" id="{D6C47EEA-3AAF-BC4D-BB07-21CF58EDFDD1}"/>
              </a:ext>
            </a:extLst>
          </p:cNvPr>
          <p:cNvSpPr>
            <a:spLocks noGrp="1"/>
          </p:cNvSpPr>
          <p:nvPr>
            <p:ph type="body" sz="quarter" idx="29" hasCustomPrompt="1"/>
          </p:nvPr>
        </p:nvSpPr>
        <p:spPr>
          <a:xfrm>
            <a:off x="576001" y="1193187"/>
            <a:ext cx="7286026" cy="341926"/>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9" name="Text Placeholder 13">
            <a:extLst>
              <a:ext uri="{FF2B5EF4-FFF2-40B4-BE49-F238E27FC236}">
                <a16:creationId xmlns:a16="http://schemas.microsoft.com/office/drawing/2014/main" id="{3B854FF2-43EB-EE4B-9D57-920B1540C8A9}"/>
              </a:ext>
            </a:extLst>
          </p:cNvPr>
          <p:cNvSpPr>
            <a:spLocks noGrp="1"/>
          </p:cNvSpPr>
          <p:nvPr>
            <p:ph type="body" sz="quarter" idx="30" hasCustomPrompt="1"/>
          </p:nvPr>
        </p:nvSpPr>
        <p:spPr>
          <a:xfrm>
            <a:off x="576000" y="1828800"/>
            <a:ext cx="7283713" cy="42660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0A5986AB-ED93-3848-A07D-F94FDD4861F9}"/>
              </a:ext>
            </a:extLst>
          </p:cNvPr>
          <p:cNvSpPr>
            <a:spLocks noGrp="1"/>
          </p:cNvSpPr>
          <p:nvPr>
            <p:ph type="ftr" sz="quarter" idx="32"/>
          </p:nvPr>
        </p:nvSpPr>
        <p:spPr/>
        <p:txBody>
          <a:bodyPr/>
          <a:lstStyle/>
          <a:p>
            <a:r>
              <a:rPr lang="en-GB"/>
              <a:t>Clarivate 2023</a:t>
            </a:r>
          </a:p>
        </p:txBody>
      </p:sp>
      <p:sp>
        <p:nvSpPr>
          <p:cNvPr id="3" name="Slide Number Placeholder 2">
            <a:extLst>
              <a:ext uri="{FF2B5EF4-FFF2-40B4-BE49-F238E27FC236}">
                <a16:creationId xmlns:a16="http://schemas.microsoft.com/office/drawing/2014/main" id="{8B46D1B3-9E6C-9643-ABAE-2A0B0D2B4BB8}"/>
              </a:ext>
            </a:extLst>
          </p:cNvPr>
          <p:cNvSpPr>
            <a:spLocks noGrp="1"/>
          </p:cNvSpPr>
          <p:nvPr>
            <p:ph type="sldNum" sz="quarter" idx="33"/>
          </p:nvPr>
        </p:nvSpPr>
        <p:spPr/>
        <p:txBody>
          <a:bodyPr/>
          <a:lstStyle/>
          <a:p>
            <a:fld id="{F18EFF25-22D3-7349-97D6-73D11F9E5B0D}" type="slidenum">
              <a:rPr lang="en-GB" smtClean="0"/>
              <a:pPr/>
              <a:t>‹#›</a:t>
            </a:fld>
            <a:endParaRPr lang="en-GB"/>
          </a:p>
        </p:txBody>
      </p:sp>
      <p:pic>
        <p:nvPicPr>
          <p:cNvPr id="13" name="Picture 12" descr="A close up of a flower&#10;&#10;Description automatically generated">
            <a:extLst>
              <a:ext uri="{FF2B5EF4-FFF2-40B4-BE49-F238E27FC236}">
                <a16:creationId xmlns:a16="http://schemas.microsoft.com/office/drawing/2014/main" id="{F3EDB5D7-B905-4240-9E74-682D63AABA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Tree>
    <p:extLst>
      <p:ext uri="{BB962C8B-B14F-4D97-AF65-F5344CB8AC3E}">
        <p14:creationId xmlns:p14="http://schemas.microsoft.com/office/powerpoint/2010/main" val="3432652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1AC3-9A72-F461-6EBB-EA825DCCD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7ECD56-1918-23B2-062E-F3CFED928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DF2589-8EF3-54B8-DBEC-E67BC68D478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1D660EF-130F-6B9F-FBA9-693F9F37F293}"/>
              </a:ext>
            </a:extLst>
          </p:cNvPr>
          <p:cNvSpPr>
            <a:spLocks noGrp="1"/>
          </p:cNvSpPr>
          <p:nvPr>
            <p:ph type="ftr" sz="quarter" idx="11"/>
          </p:nvPr>
        </p:nvSpPr>
        <p:spPr/>
        <p:txBody>
          <a:bodyPr/>
          <a:lstStyle/>
          <a:p>
            <a:r>
              <a:rPr lang="en-US"/>
              <a:t>Clarivate 2023</a:t>
            </a:r>
          </a:p>
        </p:txBody>
      </p:sp>
      <p:sp>
        <p:nvSpPr>
          <p:cNvPr id="6" name="Slide Number Placeholder 5">
            <a:extLst>
              <a:ext uri="{FF2B5EF4-FFF2-40B4-BE49-F238E27FC236}">
                <a16:creationId xmlns:a16="http://schemas.microsoft.com/office/drawing/2014/main" id="{60E14AD9-3C52-6B2E-0BE9-F9E1C3B49EAC}"/>
              </a:ext>
            </a:extLst>
          </p:cNvPr>
          <p:cNvSpPr>
            <a:spLocks noGrp="1"/>
          </p:cNvSpPr>
          <p:nvPr>
            <p:ph type="sldNum" sz="quarter" idx="12"/>
          </p:nvPr>
        </p:nvSpPr>
        <p:spPr/>
        <p:txBody>
          <a:bodyPr/>
          <a:lstStyle/>
          <a:p>
            <a:fld id="{BA475CB8-7BB8-4D05-894A-E8CA6080E823}" type="slidenum">
              <a:rPr lang="en-US" smtClean="0"/>
              <a:t>‹#›</a:t>
            </a:fld>
            <a:endParaRPr lang="en-US"/>
          </a:p>
        </p:txBody>
      </p:sp>
    </p:spTree>
    <p:extLst>
      <p:ext uri="{BB962C8B-B14F-4D97-AF65-F5344CB8AC3E}">
        <p14:creationId xmlns:p14="http://schemas.microsoft.com/office/powerpoint/2010/main" val="33543689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Main text 1/3 white left w/header">
    <p:bg>
      <p:bgPr>
        <a:solidFill>
          <a:schemeClr val="bg1"/>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C41354E6-7E3E-AF4F-A390-EE94B1B40231}"/>
              </a:ext>
            </a:extLst>
          </p:cNvPr>
          <p:cNvSpPr>
            <a:spLocks noGrp="1"/>
          </p:cNvSpPr>
          <p:nvPr>
            <p:ph type="body" sz="quarter" idx="33" hasCustomPrompt="1"/>
          </p:nvPr>
        </p:nvSpPr>
        <p:spPr>
          <a:xfrm>
            <a:off x="575999" y="1828800"/>
            <a:ext cx="32400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3" name="Text Placeholder 13">
            <a:extLst>
              <a:ext uri="{FF2B5EF4-FFF2-40B4-BE49-F238E27FC236}">
                <a16:creationId xmlns:a16="http://schemas.microsoft.com/office/drawing/2014/main" id="{0D9CDB0D-720B-4744-B018-90E80EDBE885}"/>
              </a:ext>
            </a:extLst>
          </p:cNvPr>
          <p:cNvSpPr>
            <a:spLocks noGrp="1"/>
          </p:cNvSpPr>
          <p:nvPr>
            <p:ph type="body" sz="quarter" idx="36" hasCustomPrompt="1"/>
          </p:nvPr>
        </p:nvSpPr>
        <p:spPr>
          <a:xfrm>
            <a:off x="575999" y="2362200"/>
            <a:ext cx="3240000"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3" name="Text Placeholder 3">
            <a:extLst>
              <a:ext uri="{FF2B5EF4-FFF2-40B4-BE49-F238E27FC236}">
                <a16:creationId xmlns:a16="http://schemas.microsoft.com/office/drawing/2014/main" id="{97E86F9B-FD3D-0B4A-8AEE-138D42B7884E}"/>
              </a:ext>
            </a:extLst>
          </p:cNvPr>
          <p:cNvSpPr>
            <a:spLocks noGrp="1"/>
          </p:cNvSpPr>
          <p:nvPr>
            <p:ph type="body" sz="quarter" idx="35" hasCustomPrompt="1"/>
          </p:nvPr>
        </p:nvSpPr>
        <p:spPr>
          <a:xfrm>
            <a:off x="4697876" y="1828800"/>
            <a:ext cx="69071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4" name="Text Placeholder 13">
            <a:extLst>
              <a:ext uri="{FF2B5EF4-FFF2-40B4-BE49-F238E27FC236}">
                <a16:creationId xmlns:a16="http://schemas.microsoft.com/office/drawing/2014/main" id="{D1934ABC-C15C-E149-8D88-ED55C15A14F6}"/>
              </a:ext>
            </a:extLst>
          </p:cNvPr>
          <p:cNvSpPr>
            <a:spLocks noGrp="1"/>
          </p:cNvSpPr>
          <p:nvPr>
            <p:ph type="body" sz="quarter" idx="37" hasCustomPrompt="1"/>
          </p:nvPr>
        </p:nvSpPr>
        <p:spPr>
          <a:xfrm>
            <a:off x="4697506" y="2362200"/>
            <a:ext cx="6907119"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3D212FFE-46A3-5B4D-A015-642FAD92A694}"/>
              </a:ext>
            </a:extLst>
          </p:cNvPr>
          <p:cNvSpPr>
            <a:spLocks noGrp="1"/>
          </p:cNvSpPr>
          <p:nvPr>
            <p:ph type="ftr" sz="quarter" idx="38"/>
          </p:nvPr>
        </p:nvSpPr>
        <p:spPr/>
        <p:txBody>
          <a:bodyPr/>
          <a:lstStyle/>
          <a:p>
            <a:r>
              <a:rPr lang="en-GB"/>
              <a:t>Clarivate 2023</a:t>
            </a:r>
          </a:p>
        </p:txBody>
      </p:sp>
      <p:sp>
        <p:nvSpPr>
          <p:cNvPr id="3" name="Slide Number Placeholder 2">
            <a:extLst>
              <a:ext uri="{FF2B5EF4-FFF2-40B4-BE49-F238E27FC236}">
                <a16:creationId xmlns:a16="http://schemas.microsoft.com/office/drawing/2014/main" id="{AA4DF405-4A78-AC4E-896A-8A282F5D2212}"/>
              </a:ext>
            </a:extLst>
          </p:cNvPr>
          <p:cNvSpPr>
            <a:spLocks noGrp="1"/>
          </p:cNvSpPr>
          <p:nvPr>
            <p:ph type="sldNum" sz="quarter" idx="39"/>
          </p:nvPr>
        </p:nvSpPr>
        <p:spPr/>
        <p:txBody>
          <a:bodyPr/>
          <a:lstStyle/>
          <a:p>
            <a:fld id="{F18EFF25-22D3-7349-97D6-73D11F9E5B0D}" type="slidenum">
              <a:rPr lang="en-GB" smtClean="0"/>
              <a:pPr/>
              <a:t>‹#›</a:t>
            </a:fld>
            <a:endParaRPr lang="en-GB"/>
          </a:p>
        </p:txBody>
      </p:sp>
      <p:sp>
        <p:nvSpPr>
          <p:cNvPr id="15" name="Title 1">
            <a:extLst>
              <a:ext uri="{FF2B5EF4-FFF2-40B4-BE49-F238E27FC236}">
                <a16:creationId xmlns:a16="http://schemas.microsoft.com/office/drawing/2014/main" id="{CF4A047A-5A5B-4B42-BF6E-52A224E37226}"/>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6" name="Text Placeholder 17">
            <a:extLst>
              <a:ext uri="{FF2B5EF4-FFF2-40B4-BE49-F238E27FC236}">
                <a16:creationId xmlns:a16="http://schemas.microsoft.com/office/drawing/2014/main" id="{42B62950-109C-D347-A1EE-9D1BE9EDB660}"/>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21967083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28F8-A989-D29C-0A52-BC8C9D10AF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D92596-252B-6EC4-8396-A44E55C1C6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338659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36965262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a:t>Section break subtitle here</a:t>
            </a:r>
          </a:p>
        </p:txBody>
      </p:sp>
    </p:spTree>
    <p:extLst>
      <p:ext uri="{BB962C8B-B14F-4D97-AF65-F5344CB8AC3E}">
        <p14:creationId xmlns:p14="http://schemas.microsoft.com/office/powerpoint/2010/main" val="19496276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Copy x1 White_With breadcrumb, title and subtitle">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599" y="442800"/>
            <a:ext cx="7226113"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a:t>Optional breadcrumb goes here</a:t>
            </a:r>
          </a:p>
        </p:txBody>
      </p:sp>
      <p:sp>
        <p:nvSpPr>
          <p:cNvPr id="15" name="Slide Number Placeholder 2">
            <a:extLst>
              <a:ext uri="{FF2B5EF4-FFF2-40B4-BE49-F238E27FC236}">
                <a16:creationId xmlns:a16="http://schemas.microsoft.com/office/drawing/2014/main" id="{48EF2479-4BEB-8040-A915-6675C15184B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74F75B34-1820-344A-9E82-130ACF8E14B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a:ea typeface="+mn-ea"/>
                <a:cs typeface="+mn-cs"/>
              </a:rPr>
              <a:t>Clarivate 2023</a:t>
            </a:r>
          </a:p>
        </p:txBody>
      </p:sp>
      <p:sp>
        <p:nvSpPr>
          <p:cNvPr id="10" name="Text Placeholder 4">
            <a:extLst>
              <a:ext uri="{FF2B5EF4-FFF2-40B4-BE49-F238E27FC236}">
                <a16:creationId xmlns:a16="http://schemas.microsoft.com/office/drawing/2014/main" id="{FF8E8013-FCFE-A240-A1BD-D1898C46AC9F}"/>
              </a:ext>
            </a:extLst>
          </p:cNvPr>
          <p:cNvSpPr>
            <a:spLocks noGrp="1"/>
          </p:cNvSpPr>
          <p:nvPr>
            <p:ph type="body" sz="quarter" idx="44" hasCustomPrompt="1"/>
          </p:nvPr>
        </p:nvSpPr>
        <p:spPr>
          <a:xfrm>
            <a:off x="633600" y="2924944"/>
            <a:ext cx="7226113" cy="72008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a:t>Body level 1 - 18pt, bold.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a:t>
            </a:r>
            <a:endParaRPr lang="en-US"/>
          </a:p>
        </p:txBody>
      </p:sp>
      <p:sp>
        <p:nvSpPr>
          <p:cNvPr id="11" name="Text Placeholder 2">
            <a:extLst>
              <a:ext uri="{FF2B5EF4-FFF2-40B4-BE49-F238E27FC236}">
                <a16:creationId xmlns:a16="http://schemas.microsoft.com/office/drawing/2014/main" id="{8670F834-9476-4F4C-85E6-B5071A67EBC0}"/>
              </a:ext>
            </a:extLst>
          </p:cNvPr>
          <p:cNvSpPr>
            <a:spLocks noGrp="1"/>
          </p:cNvSpPr>
          <p:nvPr>
            <p:ph type="body" sz="quarter" idx="40" hasCustomPrompt="1"/>
          </p:nvPr>
        </p:nvSpPr>
        <p:spPr>
          <a:xfrm>
            <a:off x="633600" y="630000"/>
            <a:ext cx="7226113" cy="738664"/>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a:t>Heading 2 - 24pt, bold. Lorem ipsum dolor sit </a:t>
            </a:r>
            <a:r>
              <a:rPr lang="en-US" err="1"/>
              <a:t>amet</a:t>
            </a:r>
            <a:r>
              <a:rPr lang="en-US"/>
              <a:t>, </a:t>
            </a:r>
            <a:r>
              <a:rPr lang="en-US" err="1"/>
              <a:t>consec</a:t>
            </a:r>
            <a:r>
              <a:rPr lang="en-US"/>
              <a:t> </a:t>
            </a:r>
            <a:r>
              <a:rPr lang="en-US" err="1"/>
              <a:t>tetur</a:t>
            </a:r>
            <a:r>
              <a:rPr lang="en-US"/>
              <a:t> </a:t>
            </a:r>
            <a:r>
              <a:rPr lang="en-US" err="1"/>
              <a:t>adip</a:t>
            </a:r>
            <a:r>
              <a:rPr lang="en-US"/>
              <a:t> </a:t>
            </a:r>
            <a:r>
              <a:rPr lang="en-US" err="1"/>
              <a:t>iscing</a:t>
            </a:r>
            <a:r>
              <a:rPr lang="en-US"/>
              <a:t> </a:t>
            </a:r>
            <a:r>
              <a:rPr lang="en-US" err="1"/>
              <a:t>elit</a:t>
            </a:r>
            <a:endParaRPr lang="en-US"/>
          </a:p>
        </p:txBody>
      </p:sp>
      <p:sp>
        <p:nvSpPr>
          <p:cNvPr id="13" name="Text Placeholder 6">
            <a:extLst>
              <a:ext uri="{FF2B5EF4-FFF2-40B4-BE49-F238E27FC236}">
                <a16:creationId xmlns:a16="http://schemas.microsoft.com/office/drawing/2014/main" id="{8F195DDA-B570-E94D-9725-CFE91B7928EB}"/>
              </a:ext>
            </a:extLst>
          </p:cNvPr>
          <p:cNvSpPr>
            <a:spLocks noGrp="1"/>
          </p:cNvSpPr>
          <p:nvPr>
            <p:ph type="body" sz="quarter" idx="45" hasCustomPrompt="1"/>
          </p:nvPr>
        </p:nvSpPr>
        <p:spPr>
          <a:xfrm>
            <a:off x="633600" y="1555200"/>
            <a:ext cx="7226113"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a:t>Subheading 1 - 24pt, regular. Lorem ipsum dolor sit </a:t>
            </a:r>
            <a:r>
              <a:rPr lang="en-US" err="1"/>
              <a:t>amet</a:t>
            </a:r>
            <a:r>
              <a:rPr lang="en-US"/>
              <a:t>, </a:t>
            </a:r>
            <a:r>
              <a:rPr lang="en-US" err="1"/>
              <a:t>consectetur</a:t>
            </a:r>
            <a:r>
              <a:rPr lang="en-US"/>
              <a:t> </a:t>
            </a:r>
            <a:r>
              <a:rPr lang="en-US" err="1"/>
              <a:t>adipiscing</a:t>
            </a:r>
            <a:r>
              <a:rPr lang="en-US"/>
              <a:t> </a:t>
            </a:r>
            <a:r>
              <a:rPr lang="en-US" err="1"/>
              <a:t>elit</a:t>
            </a:r>
            <a:endParaRPr lang="en-GB"/>
          </a:p>
        </p:txBody>
      </p:sp>
      <p:sp>
        <p:nvSpPr>
          <p:cNvPr id="2" name="Text Placeholder 2">
            <a:extLst>
              <a:ext uri="{FF2B5EF4-FFF2-40B4-BE49-F238E27FC236}">
                <a16:creationId xmlns:a16="http://schemas.microsoft.com/office/drawing/2014/main" id="{03430BE8-31F6-A324-1A6C-6819C6D43879}"/>
              </a:ext>
            </a:extLst>
          </p:cNvPr>
          <p:cNvSpPr>
            <a:spLocks noGrp="1"/>
          </p:cNvSpPr>
          <p:nvPr>
            <p:ph type="body" sz="quarter" idx="46"/>
          </p:nvPr>
        </p:nvSpPr>
        <p:spPr>
          <a:xfrm>
            <a:off x="633600" y="3645024"/>
            <a:ext cx="7226112" cy="2430339"/>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pic>
        <p:nvPicPr>
          <p:cNvPr id="3" name="Picture Placeholder 13">
            <a:extLst>
              <a:ext uri="{FF2B5EF4-FFF2-40B4-BE49-F238E27FC236}">
                <a16:creationId xmlns:a16="http://schemas.microsoft.com/office/drawing/2014/main" id="{A579AE80-8261-2592-6016-CCE616FD40BA}"/>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45885938"/>
      </p:ext>
    </p:extLst>
  </p:cSld>
  <p:clrMapOvr>
    <a:masterClrMapping/>
  </p:clrMapOvr>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Copy x1 White_With breadcrumb and title">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599" y="442800"/>
            <a:ext cx="7226113"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a:t>Optional breadcrumb goes here</a:t>
            </a:r>
          </a:p>
        </p:txBody>
      </p:sp>
      <p:sp>
        <p:nvSpPr>
          <p:cNvPr id="15" name="Slide Number Placeholder 2">
            <a:extLst>
              <a:ext uri="{FF2B5EF4-FFF2-40B4-BE49-F238E27FC236}">
                <a16:creationId xmlns:a16="http://schemas.microsoft.com/office/drawing/2014/main" id="{48EF2479-4BEB-8040-A915-6675C15184B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74F75B34-1820-344A-9E82-130ACF8E14B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a:ea typeface="+mn-ea"/>
                <a:cs typeface="+mn-cs"/>
              </a:rPr>
              <a:t>Clarivate 2023</a:t>
            </a:r>
          </a:p>
        </p:txBody>
      </p:sp>
      <p:sp>
        <p:nvSpPr>
          <p:cNvPr id="11" name="Text Placeholder 2">
            <a:extLst>
              <a:ext uri="{FF2B5EF4-FFF2-40B4-BE49-F238E27FC236}">
                <a16:creationId xmlns:a16="http://schemas.microsoft.com/office/drawing/2014/main" id="{8670F834-9476-4F4C-85E6-B5071A67EBC0}"/>
              </a:ext>
            </a:extLst>
          </p:cNvPr>
          <p:cNvSpPr>
            <a:spLocks noGrp="1"/>
          </p:cNvSpPr>
          <p:nvPr>
            <p:ph type="body" sz="quarter" idx="40" hasCustomPrompt="1"/>
          </p:nvPr>
        </p:nvSpPr>
        <p:spPr>
          <a:xfrm>
            <a:off x="633600" y="630000"/>
            <a:ext cx="7226113" cy="738664"/>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a:t>Heading 2 - 24pt, bold. Lorem ipsum dolor sit </a:t>
            </a:r>
            <a:r>
              <a:rPr lang="en-US" err="1"/>
              <a:t>amet</a:t>
            </a:r>
            <a:r>
              <a:rPr lang="en-US"/>
              <a:t>, </a:t>
            </a:r>
            <a:r>
              <a:rPr lang="en-US" err="1"/>
              <a:t>consec</a:t>
            </a:r>
            <a:r>
              <a:rPr lang="en-US"/>
              <a:t> </a:t>
            </a:r>
            <a:r>
              <a:rPr lang="en-US" err="1"/>
              <a:t>tetur</a:t>
            </a:r>
            <a:r>
              <a:rPr lang="en-US"/>
              <a:t> </a:t>
            </a:r>
            <a:r>
              <a:rPr lang="en-US" err="1"/>
              <a:t>adip</a:t>
            </a:r>
            <a:r>
              <a:rPr lang="en-US"/>
              <a:t> </a:t>
            </a:r>
            <a:r>
              <a:rPr lang="en-US" err="1"/>
              <a:t>iscing</a:t>
            </a:r>
            <a:r>
              <a:rPr lang="en-US"/>
              <a:t> </a:t>
            </a:r>
            <a:r>
              <a:rPr lang="en-US" err="1"/>
              <a:t>elit</a:t>
            </a:r>
            <a:endParaRPr lang="en-US"/>
          </a:p>
        </p:txBody>
      </p:sp>
      <p:sp>
        <p:nvSpPr>
          <p:cNvPr id="4" name="Text Placeholder 4">
            <a:extLst>
              <a:ext uri="{FF2B5EF4-FFF2-40B4-BE49-F238E27FC236}">
                <a16:creationId xmlns:a16="http://schemas.microsoft.com/office/drawing/2014/main" id="{97BE5009-BE35-4948-AD3C-47A40D27215C}"/>
              </a:ext>
            </a:extLst>
          </p:cNvPr>
          <p:cNvSpPr>
            <a:spLocks noGrp="1"/>
          </p:cNvSpPr>
          <p:nvPr>
            <p:ph type="body" sz="quarter" idx="53" hasCustomPrompt="1"/>
          </p:nvPr>
        </p:nvSpPr>
        <p:spPr>
          <a:xfrm>
            <a:off x="633600" y="1994105"/>
            <a:ext cx="7226113" cy="72008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a:t>Body level 1 - 18pt, bold.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a:t>
            </a:r>
            <a:endParaRPr lang="en-US"/>
          </a:p>
        </p:txBody>
      </p:sp>
      <p:sp>
        <p:nvSpPr>
          <p:cNvPr id="2" name="Text Placeholder 2">
            <a:extLst>
              <a:ext uri="{FF2B5EF4-FFF2-40B4-BE49-F238E27FC236}">
                <a16:creationId xmlns:a16="http://schemas.microsoft.com/office/drawing/2014/main" id="{502E5EA8-2E5A-43A7-7CD2-12D08CEF75F9}"/>
              </a:ext>
            </a:extLst>
          </p:cNvPr>
          <p:cNvSpPr>
            <a:spLocks noGrp="1"/>
          </p:cNvSpPr>
          <p:nvPr>
            <p:ph type="body" sz="quarter" idx="46"/>
          </p:nvPr>
        </p:nvSpPr>
        <p:spPr>
          <a:xfrm>
            <a:off x="633600" y="2733641"/>
            <a:ext cx="7226112" cy="3341722"/>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pic>
        <p:nvPicPr>
          <p:cNvPr id="3" name="Picture Placeholder 13">
            <a:extLst>
              <a:ext uri="{FF2B5EF4-FFF2-40B4-BE49-F238E27FC236}">
                <a16:creationId xmlns:a16="http://schemas.microsoft.com/office/drawing/2014/main" id="{FFCEE173-0A5F-EA05-DE6F-B1583AD61812}"/>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1102624391"/>
      </p:ext>
    </p:extLst>
  </p:cSld>
  <p:clrMapOvr>
    <a:masterClrMapping/>
  </p:clrMapOvr>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674375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Tree>
    <p:extLst>
      <p:ext uri="{BB962C8B-B14F-4D97-AF65-F5344CB8AC3E}">
        <p14:creationId xmlns:p14="http://schemas.microsoft.com/office/powerpoint/2010/main" val="22674657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86059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37">
            <a:extLst>
              <a:ext uri="{FF2B5EF4-FFF2-40B4-BE49-F238E27FC236}">
                <a16:creationId xmlns:a16="http://schemas.microsoft.com/office/drawing/2014/main" id="{F3B1BE6F-00D1-2A98-45AB-DD4A07B4682E}"/>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tx1"/>
                </a:solidFill>
                <a:latin typeface="+mj-lt"/>
              </a:defRPr>
            </a:lvl1pPr>
          </a:lstStyle>
          <a:p>
            <a:pPr lvl="0"/>
            <a:r>
              <a:rPr lang="en-US"/>
              <a:t>Two or three</a:t>
            </a:r>
            <a:br>
              <a:rPr lang="en-US"/>
            </a:br>
            <a:r>
              <a:rPr lang="en-US"/>
              <a:t>line title here</a:t>
            </a:r>
            <a:br>
              <a:rPr lang="en-US"/>
            </a:br>
            <a:r>
              <a:rPr lang="en-US"/>
              <a:t>lorem ipsum dolor</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a:t>Presentation subtitle here</a:t>
            </a:r>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Empty slide_With breadcrumb, title and subtitle">
    <p:bg>
      <p:bgPr>
        <a:solidFill>
          <a:schemeClr val="bg1"/>
        </a:solidFill>
        <a:effectLst/>
      </p:bgPr>
    </p:bg>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48EF2479-4BEB-8040-A915-6675C15184B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74F75B34-1820-344A-9E82-130ACF8E14B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a:ea typeface="+mn-ea"/>
                <a:cs typeface="+mn-cs"/>
              </a:rPr>
              <a:t>Clarivate 2023</a:t>
            </a:r>
          </a:p>
        </p:txBody>
      </p:sp>
      <p:sp>
        <p:nvSpPr>
          <p:cNvPr id="3" name="Text Placeholder 2">
            <a:extLst>
              <a:ext uri="{FF2B5EF4-FFF2-40B4-BE49-F238E27FC236}">
                <a16:creationId xmlns:a16="http://schemas.microsoft.com/office/drawing/2014/main" id="{AB87A005-0FB8-5C68-3DDB-CE1127669238}"/>
              </a:ext>
            </a:extLst>
          </p:cNvPr>
          <p:cNvSpPr>
            <a:spLocks noGrp="1"/>
          </p:cNvSpPr>
          <p:nvPr>
            <p:ph type="body" sz="quarter" idx="16" hasCustomPrompt="1"/>
          </p:nvPr>
        </p:nvSpPr>
        <p:spPr>
          <a:xfrm>
            <a:off x="633600" y="443548"/>
            <a:ext cx="4617826"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a:t>Optional breadcrumb goes here</a:t>
            </a:r>
          </a:p>
        </p:txBody>
      </p:sp>
      <p:sp>
        <p:nvSpPr>
          <p:cNvPr id="4" name="Text Placeholder 2">
            <a:extLst>
              <a:ext uri="{FF2B5EF4-FFF2-40B4-BE49-F238E27FC236}">
                <a16:creationId xmlns:a16="http://schemas.microsoft.com/office/drawing/2014/main" id="{87A8FA77-D1B9-756D-2B82-B875E6F463CF}"/>
              </a:ext>
            </a:extLst>
          </p:cNvPr>
          <p:cNvSpPr>
            <a:spLocks noGrp="1"/>
          </p:cNvSpPr>
          <p:nvPr>
            <p:ph type="body" sz="quarter" idx="40" hasCustomPrompt="1"/>
          </p:nvPr>
        </p:nvSpPr>
        <p:spPr>
          <a:xfrm>
            <a:off x="633600" y="630000"/>
            <a:ext cx="5356863" cy="914400"/>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a:t>Heading 2 - 24pt, bold. Lorem ipsum dolor sit </a:t>
            </a:r>
            <a:r>
              <a:rPr lang="en-US" err="1"/>
              <a:t>amet</a:t>
            </a:r>
            <a:r>
              <a:rPr lang="en-US"/>
              <a:t>, </a:t>
            </a:r>
            <a:r>
              <a:rPr lang="en-US" err="1"/>
              <a:t>consec</a:t>
            </a:r>
            <a:r>
              <a:rPr lang="en-US"/>
              <a:t> </a:t>
            </a:r>
            <a:r>
              <a:rPr lang="en-US" err="1"/>
              <a:t>tetur</a:t>
            </a:r>
            <a:r>
              <a:rPr lang="en-US"/>
              <a:t> </a:t>
            </a:r>
            <a:r>
              <a:rPr lang="en-US" err="1"/>
              <a:t>adip</a:t>
            </a:r>
            <a:r>
              <a:rPr lang="en-US"/>
              <a:t> </a:t>
            </a:r>
            <a:r>
              <a:rPr lang="en-US" err="1"/>
              <a:t>iscing</a:t>
            </a:r>
            <a:r>
              <a:rPr lang="en-US"/>
              <a:t> </a:t>
            </a:r>
            <a:r>
              <a:rPr lang="en-US" err="1"/>
              <a:t>elit</a:t>
            </a:r>
            <a:endParaRPr lang="en-US"/>
          </a:p>
        </p:txBody>
      </p:sp>
      <p:sp>
        <p:nvSpPr>
          <p:cNvPr id="5" name="Text Placeholder 6">
            <a:extLst>
              <a:ext uri="{FF2B5EF4-FFF2-40B4-BE49-F238E27FC236}">
                <a16:creationId xmlns:a16="http://schemas.microsoft.com/office/drawing/2014/main" id="{3C7E82D7-38A3-D410-261C-7609CF0DD564}"/>
              </a:ext>
            </a:extLst>
          </p:cNvPr>
          <p:cNvSpPr>
            <a:spLocks noGrp="1"/>
          </p:cNvSpPr>
          <p:nvPr>
            <p:ph type="body" sz="quarter" idx="51" hasCustomPrompt="1"/>
          </p:nvPr>
        </p:nvSpPr>
        <p:spPr>
          <a:xfrm>
            <a:off x="633600" y="1555200"/>
            <a:ext cx="5349875"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a:t>Subheading 1 - 24pt, regular. Lorem ipsum dolor sit </a:t>
            </a:r>
            <a:r>
              <a:rPr lang="en-US" err="1"/>
              <a:t>amet</a:t>
            </a:r>
            <a:r>
              <a:rPr lang="en-US"/>
              <a:t>, </a:t>
            </a:r>
            <a:r>
              <a:rPr lang="en-US" err="1"/>
              <a:t>consectetur</a:t>
            </a:r>
            <a:r>
              <a:rPr lang="en-US"/>
              <a:t> </a:t>
            </a:r>
            <a:r>
              <a:rPr lang="en-US" err="1"/>
              <a:t>adipiscing</a:t>
            </a:r>
            <a:r>
              <a:rPr lang="en-US"/>
              <a:t> </a:t>
            </a:r>
            <a:r>
              <a:rPr lang="en-US" err="1"/>
              <a:t>elit</a:t>
            </a:r>
            <a:endParaRPr lang="en-GB"/>
          </a:p>
        </p:txBody>
      </p:sp>
      <p:pic>
        <p:nvPicPr>
          <p:cNvPr id="2" name="Picture Placeholder 13">
            <a:extLst>
              <a:ext uri="{FF2B5EF4-FFF2-40B4-BE49-F238E27FC236}">
                <a16:creationId xmlns:a16="http://schemas.microsoft.com/office/drawing/2014/main" id="{693B7FCB-78D9-C8C5-5131-80A3FF23781E}"/>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2481634989"/>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14805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Tree>
    <p:extLst>
      <p:ext uri="{BB962C8B-B14F-4D97-AF65-F5344CB8AC3E}">
        <p14:creationId xmlns:p14="http://schemas.microsoft.com/office/powerpoint/2010/main" val="33517702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Pattern - Agenda">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 avenir pro 16pt</a:t>
            </a:r>
            <a:endParaRPr lang="en-GB"/>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pic>
        <p:nvPicPr>
          <p:cNvPr id="2" name="Graphic 1">
            <a:extLst>
              <a:ext uri="{FF2B5EF4-FFF2-40B4-BE49-F238E27FC236}">
                <a16:creationId xmlns:a16="http://schemas.microsoft.com/office/drawing/2014/main" id="{85E8F12A-96AE-47C6-B255-6B04E5BF4F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7" name="Rectangle 6">
            <a:extLst>
              <a:ext uri="{FF2B5EF4-FFF2-40B4-BE49-F238E27FC236}">
                <a16:creationId xmlns:a16="http://schemas.microsoft.com/office/drawing/2014/main" id="{4CD1B346-5EB3-2C1B-85D3-74C6134838F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9">
            <a:extLst>
              <a:ext uri="{FF2B5EF4-FFF2-40B4-BE49-F238E27FC236}">
                <a16:creationId xmlns:a16="http://schemas.microsoft.com/office/drawing/2014/main" id="{D98FA47A-F5F1-F3F2-DAE0-2B0720FAF2EE}"/>
              </a:ext>
            </a:extLst>
          </p:cNvPr>
          <p:cNvSpPr>
            <a:spLocks noGrp="1"/>
          </p:cNvSpPr>
          <p:nvPr>
            <p:ph type="body" sz="quarter" idx="22"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2  avenir pro 16pt</a:t>
            </a:r>
            <a:endParaRPr lang="en-GB"/>
          </a:p>
        </p:txBody>
      </p:sp>
      <p:sp>
        <p:nvSpPr>
          <p:cNvPr id="16" name="Text Placeholder 12">
            <a:extLst>
              <a:ext uri="{FF2B5EF4-FFF2-40B4-BE49-F238E27FC236}">
                <a16:creationId xmlns:a16="http://schemas.microsoft.com/office/drawing/2014/main" id="{109331F8-60EC-53FE-1485-4F98B855165B}"/>
              </a:ext>
            </a:extLst>
          </p:cNvPr>
          <p:cNvSpPr>
            <a:spLocks noGrp="1"/>
          </p:cNvSpPr>
          <p:nvPr>
            <p:ph type="body" sz="quarter" idx="23"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7" name="Text Placeholder 9">
            <a:extLst>
              <a:ext uri="{FF2B5EF4-FFF2-40B4-BE49-F238E27FC236}">
                <a16:creationId xmlns:a16="http://schemas.microsoft.com/office/drawing/2014/main" id="{B8A5BE2C-5746-DA2F-2A54-E582807C03CE}"/>
              </a:ext>
            </a:extLst>
          </p:cNvPr>
          <p:cNvSpPr>
            <a:spLocks noGrp="1"/>
          </p:cNvSpPr>
          <p:nvPr>
            <p:ph type="body" sz="quarter" idx="24"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3 avenir pro 16pt</a:t>
            </a:r>
            <a:endParaRPr lang="en-GB"/>
          </a:p>
        </p:txBody>
      </p:sp>
      <p:sp>
        <p:nvSpPr>
          <p:cNvPr id="18" name="Text Placeholder 12">
            <a:extLst>
              <a:ext uri="{FF2B5EF4-FFF2-40B4-BE49-F238E27FC236}">
                <a16:creationId xmlns:a16="http://schemas.microsoft.com/office/drawing/2014/main" id="{26C3EE11-6012-B350-B080-3F845D09F863}"/>
              </a:ext>
            </a:extLst>
          </p:cNvPr>
          <p:cNvSpPr>
            <a:spLocks noGrp="1"/>
          </p:cNvSpPr>
          <p:nvPr>
            <p:ph type="body" sz="quarter" idx="25"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9" name="Text Placeholder 9">
            <a:extLst>
              <a:ext uri="{FF2B5EF4-FFF2-40B4-BE49-F238E27FC236}">
                <a16:creationId xmlns:a16="http://schemas.microsoft.com/office/drawing/2014/main" id="{80C727C3-EBAD-6631-9535-34C3D7F5368F}"/>
              </a:ext>
            </a:extLst>
          </p:cNvPr>
          <p:cNvSpPr>
            <a:spLocks noGrp="1"/>
          </p:cNvSpPr>
          <p:nvPr>
            <p:ph type="body" sz="quarter" idx="26"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4 avenir pro 16pt</a:t>
            </a:r>
            <a:endParaRPr lang="en-GB"/>
          </a:p>
        </p:txBody>
      </p:sp>
      <p:sp>
        <p:nvSpPr>
          <p:cNvPr id="20" name="Text Placeholder 12">
            <a:extLst>
              <a:ext uri="{FF2B5EF4-FFF2-40B4-BE49-F238E27FC236}">
                <a16:creationId xmlns:a16="http://schemas.microsoft.com/office/drawing/2014/main" id="{85099225-A0E5-59B3-3D5E-A192E46A411C}"/>
              </a:ext>
            </a:extLst>
          </p:cNvPr>
          <p:cNvSpPr>
            <a:spLocks noGrp="1"/>
          </p:cNvSpPr>
          <p:nvPr>
            <p:ph type="body" sz="quarter" idx="27"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21" name="Text Placeholder 9">
            <a:extLst>
              <a:ext uri="{FF2B5EF4-FFF2-40B4-BE49-F238E27FC236}">
                <a16:creationId xmlns:a16="http://schemas.microsoft.com/office/drawing/2014/main" id="{33B65456-E09E-517B-4422-8EC9719E6041}"/>
              </a:ext>
            </a:extLst>
          </p:cNvPr>
          <p:cNvSpPr>
            <a:spLocks noGrp="1"/>
          </p:cNvSpPr>
          <p:nvPr>
            <p:ph type="body" sz="quarter" idx="28"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5 avenir pro 16pt</a:t>
            </a:r>
            <a:endParaRPr lang="en-GB"/>
          </a:p>
        </p:txBody>
      </p:sp>
      <p:sp>
        <p:nvSpPr>
          <p:cNvPr id="22" name="Text Placeholder 12">
            <a:extLst>
              <a:ext uri="{FF2B5EF4-FFF2-40B4-BE49-F238E27FC236}">
                <a16:creationId xmlns:a16="http://schemas.microsoft.com/office/drawing/2014/main" id="{BD5F8EFF-2E7B-2CB9-29B1-7559E30DA2BB}"/>
              </a:ext>
            </a:extLst>
          </p:cNvPr>
          <p:cNvSpPr>
            <a:spLocks noGrp="1"/>
          </p:cNvSpPr>
          <p:nvPr>
            <p:ph type="body" sz="quarter" idx="29"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23" name="Text Placeholder 9">
            <a:extLst>
              <a:ext uri="{FF2B5EF4-FFF2-40B4-BE49-F238E27FC236}">
                <a16:creationId xmlns:a16="http://schemas.microsoft.com/office/drawing/2014/main" id="{2E54EB12-6817-6039-F4B6-FBCFD17C52A3}"/>
              </a:ext>
            </a:extLst>
          </p:cNvPr>
          <p:cNvSpPr>
            <a:spLocks noGrp="1"/>
          </p:cNvSpPr>
          <p:nvPr>
            <p:ph type="body" sz="quarter" idx="30"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6 avenir pro 16pt</a:t>
            </a:r>
            <a:endParaRPr lang="en-GB"/>
          </a:p>
        </p:txBody>
      </p:sp>
      <p:sp>
        <p:nvSpPr>
          <p:cNvPr id="24" name="Text Placeholder 12">
            <a:extLst>
              <a:ext uri="{FF2B5EF4-FFF2-40B4-BE49-F238E27FC236}">
                <a16:creationId xmlns:a16="http://schemas.microsoft.com/office/drawing/2014/main" id="{14B5A5B8-3553-B020-E57C-6E95FECF4E58}"/>
              </a:ext>
            </a:extLst>
          </p:cNvPr>
          <p:cNvSpPr>
            <a:spLocks noGrp="1"/>
          </p:cNvSpPr>
          <p:nvPr>
            <p:ph type="body" sz="quarter" idx="31"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5" name="Text Placeholder 9">
            <a:extLst>
              <a:ext uri="{FF2B5EF4-FFF2-40B4-BE49-F238E27FC236}">
                <a16:creationId xmlns:a16="http://schemas.microsoft.com/office/drawing/2014/main" id="{EA0719F1-D354-CD5D-304E-EE0A6DBB54BF}"/>
              </a:ext>
            </a:extLst>
          </p:cNvPr>
          <p:cNvSpPr>
            <a:spLocks noGrp="1"/>
          </p:cNvSpPr>
          <p:nvPr>
            <p:ph type="body" sz="quarter" idx="32"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7 avenir pro 16pt</a:t>
            </a:r>
            <a:endParaRPr lang="en-GB"/>
          </a:p>
        </p:txBody>
      </p:sp>
      <p:sp>
        <p:nvSpPr>
          <p:cNvPr id="26" name="Text Placeholder 12">
            <a:extLst>
              <a:ext uri="{FF2B5EF4-FFF2-40B4-BE49-F238E27FC236}">
                <a16:creationId xmlns:a16="http://schemas.microsoft.com/office/drawing/2014/main" id="{FF8D2CDC-7383-E032-6FDA-4C6EEA91C19A}"/>
              </a:ext>
            </a:extLst>
          </p:cNvPr>
          <p:cNvSpPr>
            <a:spLocks noGrp="1"/>
          </p:cNvSpPr>
          <p:nvPr>
            <p:ph type="body" sz="quarter" idx="33"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7" name="Text Placeholder 9">
            <a:extLst>
              <a:ext uri="{FF2B5EF4-FFF2-40B4-BE49-F238E27FC236}">
                <a16:creationId xmlns:a16="http://schemas.microsoft.com/office/drawing/2014/main" id="{C2D7637D-8189-7E56-A228-E4137C7D1881}"/>
              </a:ext>
            </a:extLst>
          </p:cNvPr>
          <p:cNvSpPr>
            <a:spLocks noGrp="1"/>
          </p:cNvSpPr>
          <p:nvPr>
            <p:ph type="body" sz="quarter" idx="34"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8  avenir pro 16pt</a:t>
            </a:r>
            <a:endParaRPr lang="en-GB"/>
          </a:p>
        </p:txBody>
      </p:sp>
      <p:sp>
        <p:nvSpPr>
          <p:cNvPr id="28" name="Text Placeholder 12">
            <a:extLst>
              <a:ext uri="{FF2B5EF4-FFF2-40B4-BE49-F238E27FC236}">
                <a16:creationId xmlns:a16="http://schemas.microsoft.com/office/drawing/2014/main" id="{CCAA28CC-DFD5-6F5D-11CB-7AB5AF5520CB}"/>
              </a:ext>
            </a:extLst>
          </p:cNvPr>
          <p:cNvSpPr>
            <a:spLocks noGrp="1"/>
          </p:cNvSpPr>
          <p:nvPr>
            <p:ph type="body" sz="quarter" idx="35"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9" name="Text Placeholder 9">
            <a:extLst>
              <a:ext uri="{FF2B5EF4-FFF2-40B4-BE49-F238E27FC236}">
                <a16:creationId xmlns:a16="http://schemas.microsoft.com/office/drawing/2014/main" id="{0CCE300E-96F1-5E85-1F2C-969E27E84DC5}"/>
              </a:ext>
            </a:extLst>
          </p:cNvPr>
          <p:cNvSpPr>
            <a:spLocks noGrp="1"/>
          </p:cNvSpPr>
          <p:nvPr>
            <p:ph type="body" sz="quarter" idx="36"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9 avenir pro 16pt</a:t>
            </a:r>
            <a:endParaRPr lang="en-GB"/>
          </a:p>
        </p:txBody>
      </p:sp>
      <p:sp>
        <p:nvSpPr>
          <p:cNvPr id="30" name="Text Placeholder 12">
            <a:extLst>
              <a:ext uri="{FF2B5EF4-FFF2-40B4-BE49-F238E27FC236}">
                <a16:creationId xmlns:a16="http://schemas.microsoft.com/office/drawing/2014/main" id="{006BA578-EBC6-4D8D-4D5D-8865C72B730D}"/>
              </a:ext>
            </a:extLst>
          </p:cNvPr>
          <p:cNvSpPr>
            <a:spLocks noGrp="1"/>
          </p:cNvSpPr>
          <p:nvPr>
            <p:ph type="body" sz="quarter" idx="37"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31" name="Text Placeholder 9">
            <a:extLst>
              <a:ext uri="{FF2B5EF4-FFF2-40B4-BE49-F238E27FC236}">
                <a16:creationId xmlns:a16="http://schemas.microsoft.com/office/drawing/2014/main" id="{EB47B132-45B7-F4D1-3F1E-8B5ADCF78F64}"/>
              </a:ext>
            </a:extLst>
          </p:cNvPr>
          <p:cNvSpPr>
            <a:spLocks noGrp="1"/>
          </p:cNvSpPr>
          <p:nvPr>
            <p:ph type="body" sz="quarter" idx="38"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10 avenir pro 16pt</a:t>
            </a:r>
            <a:endParaRPr lang="en-GB"/>
          </a:p>
        </p:txBody>
      </p:sp>
      <p:sp>
        <p:nvSpPr>
          <p:cNvPr id="32" name="Text Placeholder 12">
            <a:extLst>
              <a:ext uri="{FF2B5EF4-FFF2-40B4-BE49-F238E27FC236}">
                <a16:creationId xmlns:a16="http://schemas.microsoft.com/office/drawing/2014/main" id="{30F4EA1B-47E0-A854-D380-6FEB5CA23E85}"/>
              </a:ext>
            </a:extLst>
          </p:cNvPr>
          <p:cNvSpPr>
            <a:spLocks noGrp="1"/>
          </p:cNvSpPr>
          <p:nvPr>
            <p:ph type="body" sz="quarter" idx="39"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33" name="Text Placeholder 9">
            <a:extLst>
              <a:ext uri="{FF2B5EF4-FFF2-40B4-BE49-F238E27FC236}">
                <a16:creationId xmlns:a16="http://schemas.microsoft.com/office/drawing/2014/main" id="{178D9CEE-53D8-0509-1380-FB0ED60C55F0}"/>
              </a:ext>
            </a:extLst>
          </p:cNvPr>
          <p:cNvSpPr>
            <a:spLocks noGrp="1"/>
          </p:cNvSpPr>
          <p:nvPr>
            <p:ph type="body" sz="quarter" idx="40"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11 avenir pro 16pt</a:t>
            </a:r>
            <a:endParaRPr lang="en-GB"/>
          </a:p>
        </p:txBody>
      </p:sp>
      <p:sp>
        <p:nvSpPr>
          <p:cNvPr id="34" name="Text Placeholder 12">
            <a:extLst>
              <a:ext uri="{FF2B5EF4-FFF2-40B4-BE49-F238E27FC236}">
                <a16:creationId xmlns:a16="http://schemas.microsoft.com/office/drawing/2014/main" id="{5CC44E00-F25A-5B43-7AC4-CE90BD0130E2}"/>
              </a:ext>
            </a:extLst>
          </p:cNvPr>
          <p:cNvSpPr>
            <a:spLocks noGrp="1"/>
          </p:cNvSpPr>
          <p:nvPr>
            <p:ph type="body" sz="quarter" idx="41"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5" name="Text Placeholder 9">
            <a:extLst>
              <a:ext uri="{FF2B5EF4-FFF2-40B4-BE49-F238E27FC236}">
                <a16:creationId xmlns:a16="http://schemas.microsoft.com/office/drawing/2014/main" id="{A55681AE-9963-540A-9EFB-7B44D5AE1944}"/>
              </a:ext>
            </a:extLst>
          </p:cNvPr>
          <p:cNvSpPr>
            <a:spLocks noGrp="1"/>
          </p:cNvSpPr>
          <p:nvPr>
            <p:ph type="body" sz="quarter" idx="42"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12 avenir pro 16pt</a:t>
            </a:r>
            <a:endParaRPr lang="en-GB"/>
          </a:p>
        </p:txBody>
      </p:sp>
      <p:sp>
        <p:nvSpPr>
          <p:cNvPr id="36" name="Text Placeholder 12">
            <a:extLst>
              <a:ext uri="{FF2B5EF4-FFF2-40B4-BE49-F238E27FC236}">
                <a16:creationId xmlns:a16="http://schemas.microsoft.com/office/drawing/2014/main" id="{BB0249F4-8C05-A35A-F49D-E3591E7321F9}"/>
              </a:ext>
            </a:extLst>
          </p:cNvPr>
          <p:cNvSpPr>
            <a:spLocks noGrp="1"/>
          </p:cNvSpPr>
          <p:nvPr>
            <p:ph type="body" sz="quarter" idx="43"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Tree>
    <p:extLst>
      <p:ext uri="{BB962C8B-B14F-4D97-AF65-F5344CB8AC3E}">
        <p14:creationId xmlns:p14="http://schemas.microsoft.com/office/powerpoint/2010/main" val="39916297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Title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solidFill>
                  <a:schemeClr val="accent2">
                    <a:lumMod val="75000"/>
                  </a:schemeClr>
                </a:solidFill>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marL="0" algn="r" defTabSz="914400" rtl="0" eaLnBrk="1" latinLnBrk="0" hangingPunct="1">
              <a:defRPr lang="en-GB" sz="900" kern="1200" smtClean="0">
                <a:solidFill>
                  <a:schemeClr val="tx1"/>
                </a:solidFill>
                <a:latin typeface="+mn-lt"/>
                <a:ea typeface="+mn-ea"/>
                <a:cs typeface="+mn-cs"/>
              </a:defRPr>
            </a:lvl1pPr>
          </a:lstStyle>
          <a:p>
            <a:endParaRPr lang="en-US"/>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6654755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a:t>Header avenir demi </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pic>
        <p:nvPicPr>
          <p:cNvPr id="6" name="Picture Placeholder 13">
            <a:extLst>
              <a:ext uri="{FF2B5EF4-FFF2-40B4-BE49-F238E27FC236}">
                <a16:creationId xmlns:a16="http://schemas.microsoft.com/office/drawing/2014/main" id="{F8EB7B8D-83E7-77EF-CD50-40BA752901B3}"/>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Tree>
    <p:extLst>
      <p:ext uri="{BB962C8B-B14F-4D97-AF65-F5344CB8AC3E}">
        <p14:creationId xmlns:p14="http://schemas.microsoft.com/office/powerpoint/2010/main" val="2171147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lIns="0" tIns="0" rIns="0" bIns="0" anchor="ctr">
            <a:spAutoFit/>
          </a:bodyPr>
          <a:lstStyle>
            <a:lvl1pPr algn="r">
              <a:defRPr sz="900"/>
            </a:lvl1p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lIns="0" tIns="0" rIns="0" bIns="0" anchor="ctr"/>
          <a:lstStyle>
            <a:lvl1pPr>
              <a:defRPr sz="900"/>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835843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a:t>Thank you</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2023 Clarivate</a:t>
            </a:r>
          </a:p>
          <a:p>
            <a:r>
              <a:rPr lang="en-US" sz="900">
                <a:solidFill>
                  <a:schemeClr val="bg1"/>
                </a:solidFill>
              </a:rPr>
              <a:t>Clarivate and its logo, as well as all other trademarks </a:t>
            </a:r>
            <a:r>
              <a:rPr lang="en-US" sz="900" noProof="0">
                <a:solidFill>
                  <a:schemeClr val="bg1"/>
                </a:solidFill>
              </a:rPr>
              <a:t>used</a:t>
            </a:r>
            <a:r>
              <a:rPr lang="en-US" sz="90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a:solidFill>
                  <a:schemeClr val="bg1"/>
                </a:solidFill>
                <a:latin typeface="+mj-lt"/>
              </a:rPr>
              <a:t>About Clarivate</a:t>
            </a:r>
          </a:p>
          <a:p>
            <a:r>
              <a:rPr lang="en-GB" sz="900" b="0" i="0" u="none" strike="noStrike">
                <a:solidFill>
                  <a:schemeClr val="bg1"/>
                </a:solidFill>
                <a:effectLst/>
              </a:rPr>
              <a:t>Clarivate is the leading global information services provider. We connect </a:t>
            </a:r>
            <a:r>
              <a:rPr lang="en-US" sz="900" b="0" i="0" u="none" strike="noStrike" noProof="0">
                <a:solidFill>
                  <a:schemeClr val="bg1"/>
                </a:solidFill>
                <a:effectLst/>
              </a:rPr>
              <a:t>people</a:t>
            </a:r>
            <a:r>
              <a:rPr lang="en-GB" sz="900" b="0" i="0" u="none" strike="noStrike">
                <a:solidFill>
                  <a:schemeClr val="bg1"/>
                </a:solidFill>
                <a:effectLst/>
              </a:rPr>
              <a:t> and </a:t>
            </a:r>
            <a:r>
              <a:rPr lang="en-US" sz="900" b="0" i="0" u="none" strike="noStrike" noProof="0">
                <a:solidFill>
                  <a:schemeClr val="bg1"/>
                </a:solidFill>
                <a:effectLst/>
              </a:rPr>
              <a:t>organizations</a:t>
            </a:r>
            <a:r>
              <a:rPr lang="en-GB" sz="900" b="0" i="0" u="none" strike="noStrike">
                <a:solidFill>
                  <a:schemeClr val="bg1"/>
                </a:solidFill>
                <a:effectLst/>
              </a:rPr>
              <a:t> to intelligence they can trust to transform their perspective, their work and our world. Our subscription </a:t>
            </a:r>
            <a:r>
              <a:rPr lang="en-US" sz="900" b="0" i="0" u="none" strike="noStrike" noProof="0">
                <a:solidFill>
                  <a:schemeClr val="bg1"/>
                </a:solidFill>
                <a:effectLst/>
              </a:rPr>
              <a:t>and</a:t>
            </a:r>
            <a:r>
              <a:rPr lang="en-GB" sz="900" b="0" i="0" u="none" strike="noStrike">
                <a:solidFill>
                  <a:schemeClr val="bg1"/>
                </a:solidFill>
                <a:effectLst/>
              </a:rPr>
              <a:t> technology-based solutions are coupled with deep domain expertise and cover the areas </a:t>
            </a:r>
            <a:br>
              <a:rPr lang="en-GB" sz="900" b="0" i="0" u="none" strike="noStrike">
                <a:solidFill>
                  <a:schemeClr val="bg1"/>
                </a:solidFill>
                <a:effectLst/>
              </a:rPr>
            </a:br>
            <a:r>
              <a:rPr lang="en-GB" sz="900" b="0" i="0" u="none" strike="noStrike">
                <a:solidFill>
                  <a:schemeClr val="bg1"/>
                </a:solidFill>
                <a:effectLst/>
              </a:rPr>
              <a:t>of Academia &amp; Government, Life Sciences &amp; Healthcare and Intellectual Property. For more information, please visit </a:t>
            </a:r>
            <a:r>
              <a:rPr lang="en-GB" sz="900" b="0" i="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a:solidFill>
                <a:schemeClr val="bg1"/>
              </a:solidFill>
            </a:endParaRPr>
          </a:p>
        </p:txBody>
      </p:sp>
    </p:spTree>
    <p:extLst>
      <p:ext uri="{BB962C8B-B14F-4D97-AF65-F5344CB8AC3E}">
        <p14:creationId xmlns:p14="http://schemas.microsoft.com/office/powerpoint/2010/main" val="32076150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01549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Tree>
    <p:extLst>
      <p:ext uri="{BB962C8B-B14F-4D97-AF65-F5344CB8AC3E}">
        <p14:creationId xmlns:p14="http://schemas.microsoft.com/office/powerpoint/2010/main" val="3049591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5763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04921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50 - 1 line only">
    <p:bg>
      <p:bgPr>
        <a:solidFill>
          <a:srgbClr val="FAF5FF"/>
        </a:solidFill>
        <a:effectLst/>
      </p:bgPr>
    </p:bg>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2"/>
                </a:solidFill>
                <a:latin typeface="+mj-lt"/>
              </a:defRPr>
            </a:lvl1pPr>
          </a:lstStyle>
          <a:p>
            <a:pPr lvl="0"/>
            <a:r>
              <a:rPr lang="en-US"/>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spTree>
    <p:extLst>
      <p:ext uri="{BB962C8B-B14F-4D97-AF65-F5344CB8AC3E}">
        <p14:creationId xmlns:p14="http://schemas.microsoft.com/office/powerpoint/2010/main" val="2141942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5760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26292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38881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Tree>
    <p:extLst>
      <p:ext uri="{BB962C8B-B14F-4D97-AF65-F5344CB8AC3E}">
        <p14:creationId xmlns:p14="http://schemas.microsoft.com/office/powerpoint/2010/main" val="92612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4267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6287207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 2 or 3 lines">
    <p:bg>
      <p:bgPr>
        <a:solidFill>
          <a:srgbClr val="FAF5FF"/>
        </a:solidFill>
        <a:effectLst/>
      </p:bgPr>
    </p:bg>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2"/>
                </a:solidFill>
                <a:latin typeface="+mj-lt"/>
              </a:defRPr>
            </a:lvl1pPr>
          </a:lstStyle>
          <a:p>
            <a:pPr lvl="0"/>
            <a:r>
              <a:rPr lang="en-US"/>
              <a:t>Simple cover two or three line title</a:t>
            </a:r>
            <a:br>
              <a:rPr lang="en-US"/>
            </a:br>
            <a:r>
              <a:rPr lang="en-US"/>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spTree>
    <p:extLst>
      <p:ext uri="{BB962C8B-B14F-4D97-AF65-F5344CB8AC3E}">
        <p14:creationId xmlns:p14="http://schemas.microsoft.com/office/powerpoint/2010/main" val="2599247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horizontally as required”.</a:t>
            </a:r>
            <a:endParaRPr lang="en-GB"/>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4053695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13881" y="249595"/>
            <a:ext cx="3573617" cy="376706"/>
          </a:xfrm>
        </p:spPr>
        <p:txBody>
          <a:bodyPr lIns="0" tIns="0" rIns="0" bIns="0"/>
          <a:lstStyle>
            <a:lvl1pPr>
              <a:defRPr sz="2448"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635" b="0" i="0">
                <a:solidFill>
                  <a:schemeClr val="tx1"/>
                </a:solidFill>
                <a:latin typeface="Calibri-Light"/>
                <a:cs typeface="Calibri-Light"/>
              </a:defRPr>
            </a:lvl1pPr>
          </a:lstStyle>
          <a:p>
            <a:pPr marL="11516">
              <a:spcBef>
                <a:spcPts val="59"/>
              </a:spcBef>
            </a:pPr>
            <a:r>
              <a:rPr lang="en-US" spc="-5"/>
              <a:t>©</a:t>
            </a:r>
            <a:r>
              <a:rPr lang="en-US" spc="5"/>
              <a:t> </a:t>
            </a:r>
            <a:r>
              <a:rPr lang="en-US"/>
              <a:t>2021</a:t>
            </a:r>
            <a:r>
              <a:rPr lang="en-US" spc="9"/>
              <a:t> </a:t>
            </a:r>
            <a:r>
              <a:rPr lang="en-US" spc="-5"/>
              <a:t>Clarivate.</a:t>
            </a:r>
            <a:r>
              <a:rPr lang="en-US" spc="9"/>
              <a:t> </a:t>
            </a:r>
            <a:r>
              <a:rPr lang="en-US" spc="-5"/>
              <a:t>Clarivate</a:t>
            </a:r>
            <a:r>
              <a:rPr lang="en-US" spc="5"/>
              <a:t> </a:t>
            </a:r>
            <a:r>
              <a:rPr lang="en-US"/>
              <a:t>and</a:t>
            </a:r>
            <a:r>
              <a:rPr lang="en-US" spc="9"/>
              <a:t> </a:t>
            </a:r>
            <a:r>
              <a:rPr lang="en-US"/>
              <a:t>its</a:t>
            </a:r>
            <a:r>
              <a:rPr lang="en-US" spc="9"/>
              <a:t> </a:t>
            </a:r>
            <a:r>
              <a:rPr lang="en-US" spc="-5"/>
              <a:t>logo,</a:t>
            </a:r>
            <a:r>
              <a:rPr lang="en-US" spc="5"/>
              <a:t> </a:t>
            </a:r>
            <a:r>
              <a:rPr lang="en-US"/>
              <a:t>as</a:t>
            </a:r>
            <a:r>
              <a:rPr lang="en-US" spc="9"/>
              <a:t> </a:t>
            </a:r>
            <a:r>
              <a:rPr lang="en-US" spc="-5"/>
              <a:t>well</a:t>
            </a:r>
            <a:r>
              <a:rPr lang="en-US" spc="9"/>
              <a:t> </a:t>
            </a:r>
            <a:r>
              <a:rPr lang="en-US"/>
              <a:t>as</a:t>
            </a:r>
            <a:r>
              <a:rPr lang="en-US" spc="5"/>
              <a:t> </a:t>
            </a:r>
            <a:r>
              <a:rPr lang="en-US"/>
              <a:t>all</a:t>
            </a:r>
            <a:r>
              <a:rPr lang="en-US" spc="9"/>
              <a:t> </a:t>
            </a:r>
            <a:r>
              <a:rPr lang="en-US" spc="-5"/>
              <a:t>other</a:t>
            </a:r>
            <a:r>
              <a:rPr lang="en-US" spc="9"/>
              <a:t> </a:t>
            </a:r>
            <a:r>
              <a:rPr lang="en-US" spc="-5"/>
              <a:t>trademarks</a:t>
            </a:r>
            <a:r>
              <a:rPr lang="en-US" spc="5"/>
              <a:t> </a:t>
            </a:r>
            <a:r>
              <a:rPr lang="en-US" spc="-5"/>
              <a:t>used</a:t>
            </a:r>
            <a:r>
              <a:rPr lang="en-US" spc="9"/>
              <a:t> </a:t>
            </a:r>
            <a:r>
              <a:rPr lang="en-US" spc="-5"/>
              <a:t>herein</a:t>
            </a:r>
            <a:r>
              <a:rPr lang="en-US" spc="9"/>
              <a:t> </a:t>
            </a:r>
            <a:r>
              <a:rPr lang="en-US" spc="-9"/>
              <a:t>are</a:t>
            </a:r>
            <a:r>
              <a:rPr lang="en-US" spc="5"/>
              <a:t> </a:t>
            </a:r>
            <a:r>
              <a:rPr lang="en-US" spc="-5"/>
              <a:t>trademarks</a:t>
            </a:r>
            <a:r>
              <a:rPr lang="en-US" spc="9"/>
              <a:t> </a:t>
            </a:r>
            <a:r>
              <a:rPr lang="en-US" spc="-5"/>
              <a:t>of</a:t>
            </a:r>
            <a:r>
              <a:rPr lang="en-US" spc="9"/>
              <a:t> </a:t>
            </a:r>
            <a:r>
              <a:rPr lang="en-US" spc="-5"/>
              <a:t>their</a:t>
            </a:r>
            <a:r>
              <a:rPr lang="en-US" spc="5"/>
              <a:t> </a:t>
            </a:r>
            <a:r>
              <a:rPr lang="en-US" spc="-5"/>
              <a:t>respective</a:t>
            </a:r>
            <a:r>
              <a:rPr lang="en-US" spc="9"/>
              <a:t> </a:t>
            </a:r>
            <a:r>
              <a:rPr lang="en-US" spc="-5"/>
              <a:t>owners</a:t>
            </a:r>
            <a:r>
              <a:rPr lang="en-US" spc="9"/>
              <a:t> </a:t>
            </a:r>
            <a:r>
              <a:rPr lang="en-US"/>
              <a:t>and</a:t>
            </a:r>
            <a:r>
              <a:rPr lang="en-US" spc="5"/>
              <a:t> </a:t>
            </a:r>
            <a:r>
              <a:rPr lang="en-US" spc="-5"/>
              <a:t>used</a:t>
            </a:r>
            <a:r>
              <a:rPr lang="en-US" spc="9"/>
              <a:t> </a:t>
            </a:r>
            <a:r>
              <a:rPr lang="en-US" spc="-5"/>
              <a:t>under</a:t>
            </a:r>
            <a:r>
              <a:rPr lang="en-US" spc="9"/>
              <a:t> </a:t>
            </a:r>
            <a:r>
              <a:rPr lang="en-US" spc="-5"/>
              <a:t>license.</a:t>
            </a:r>
            <a:r>
              <a:rPr lang="en-US" spc="5"/>
              <a:t> </a:t>
            </a:r>
            <a:r>
              <a:rPr lang="en-US" spc="-5"/>
              <a:t>(July</a:t>
            </a:r>
            <a:r>
              <a:rPr lang="en-US" spc="9"/>
              <a:t> </a:t>
            </a:r>
            <a:r>
              <a:rPr lang="en-US"/>
              <a:t>2021</a:t>
            </a:r>
            <a:r>
              <a:rPr lang="en-US" spc="9"/>
              <a:t> </a:t>
            </a:r>
            <a:r>
              <a:rPr lang="en-US"/>
              <a:t>1.5)</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134915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Clarivate 2023</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1587374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a:t>Header avenir demi </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pic>
        <p:nvPicPr>
          <p:cNvPr id="6" name="Picture Placeholder 13">
            <a:extLst>
              <a:ext uri="{FF2B5EF4-FFF2-40B4-BE49-F238E27FC236}">
                <a16:creationId xmlns:a16="http://schemas.microsoft.com/office/drawing/2014/main" id="{F8EB7B8D-83E7-77EF-CD50-40BA752901B3}"/>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Tree>
    <p:extLst>
      <p:ext uri="{BB962C8B-B14F-4D97-AF65-F5344CB8AC3E}">
        <p14:creationId xmlns:p14="http://schemas.microsoft.com/office/powerpoint/2010/main" val="2826446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1"/>
                </a:solidFill>
              </a:defRPr>
            </a:lvl1pPr>
          </a:lstStyle>
          <a:p>
            <a:r>
              <a:rPr lang="en-US"/>
              <a:t>Header avenir demi 24pt</a:t>
            </a:r>
            <a:endParaRPr lang="en-GB"/>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pic>
        <p:nvPicPr>
          <p:cNvPr id="6" name="Picture Placeholder 13">
            <a:extLst>
              <a:ext uri="{FF2B5EF4-FFF2-40B4-BE49-F238E27FC236}">
                <a16:creationId xmlns:a16="http://schemas.microsoft.com/office/drawing/2014/main" id="{2A32B0A2-4793-DE77-B83E-02C86D4EE7B0}"/>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Tree>
    <p:extLst>
      <p:ext uri="{BB962C8B-B14F-4D97-AF65-F5344CB8AC3E}">
        <p14:creationId xmlns:p14="http://schemas.microsoft.com/office/powerpoint/2010/main" val="298669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ttern - Agenda">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 avenir pro 16pt</a:t>
            </a:r>
            <a:endParaRPr lang="en-GB"/>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pic>
        <p:nvPicPr>
          <p:cNvPr id="2" name="Graphic 1">
            <a:extLst>
              <a:ext uri="{FF2B5EF4-FFF2-40B4-BE49-F238E27FC236}">
                <a16:creationId xmlns:a16="http://schemas.microsoft.com/office/drawing/2014/main" id="{85E8F12A-96AE-47C6-B255-6B04E5BF4F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7" name="Rectangle 6">
            <a:extLst>
              <a:ext uri="{FF2B5EF4-FFF2-40B4-BE49-F238E27FC236}">
                <a16:creationId xmlns:a16="http://schemas.microsoft.com/office/drawing/2014/main" id="{4CD1B346-5EB3-2C1B-85D3-74C6134838F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9">
            <a:extLst>
              <a:ext uri="{FF2B5EF4-FFF2-40B4-BE49-F238E27FC236}">
                <a16:creationId xmlns:a16="http://schemas.microsoft.com/office/drawing/2014/main" id="{D98FA47A-F5F1-F3F2-DAE0-2B0720FAF2EE}"/>
              </a:ext>
            </a:extLst>
          </p:cNvPr>
          <p:cNvSpPr>
            <a:spLocks noGrp="1"/>
          </p:cNvSpPr>
          <p:nvPr>
            <p:ph type="body" sz="quarter" idx="22"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2  avenir pro 16pt</a:t>
            </a:r>
            <a:endParaRPr lang="en-GB"/>
          </a:p>
        </p:txBody>
      </p:sp>
      <p:sp>
        <p:nvSpPr>
          <p:cNvPr id="16" name="Text Placeholder 12">
            <a:extLst>
              <a:ext uri="{FF2B5EF4-FFF2-40B4-BE49-F238E27FC236}">
                <a16:creationId xmlns:a16="http://schemas.microsoft.com/office/drawing/2014/main" id="{109331F8-60EC-53FE-1485-4F98B855165B}"/>
              </a:ext>
            </a:extLst>
          </p:cNvPr>
          <p:cNvSpPr>
            <a:spLocks noGrp="1"/>
          </p:cNvSpPr>
          <p:nvPr>
            <p:ph type="body" sz="quarter" idx="23"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7" name="Text Placeholder 9">
            <a:extLst>
              <a:ext uri="{FF2B5EF4-FFF2-40B4-BE49-F238E27FC236}">
                <a16:creationId xmlns:a16="http://schemas.microsoft.com/office/drawing/2014/main" id="{B8A5BE2C-5746-DA2F-2A54-E582807C03CE}"/>
              </a:ext>
            </a:extLst>
          </p:cNvPr>
          <p:cNvSpPr>
            <a:spLocks noGrp="1"/>
          </p:cNvSpPr>
          <p:nvPr>
            <p:ph type="body" sz="quarter" idx="24"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3 avenir pro 16pt</a:t>
            </a:r>
            <a:endParaRPr lang="en-GB"/>
          </a:p>
        </p:txBody>
      </p:sp>
      <p:sp>
        <p:nvSpPr>
          <p:cNvPr id="18" name="Text Placeholder 12">
            <a:extLst>
              <a:ext uri="{FF2B5EF4-FFF2-40B4-BE49-F238E27FC236}">
                <a16:creationId xmlns:a16="http://schemas.microsoft.com/office/drawing/2014/main" id="{26C3EE11-6012-B350-B080-3F845D09F863}"/>
              </a:ext>
            </a:extLst>
          </p:cNvPr>
          <p:cNvSpPr>
            <a:spLocks noGrp="1"/>
          </p:cNvSpPr>
          <p:nvPr>
            <p:ph type="body" sz="quarter" idx="25"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9" name="Text Placeholder 9">
            <a:extLst>
              <a:ext uri="{FF2B5EF4-FFF2-40B4-BE49-F238E27FC236}">
                <a16:creationId xmlns:a16="http://schemas.microsoft.com/office/drawing/2014/main" id="{80C727C3-EBAD-6631-9535-34C3D7F5368F}"/>
              </a:ext>
            </a:extLst>
          </p:cNvPr>
          <p:cNvSpPr>
            <a:spLocks noGrp="1"/>
          </p:cNvSpPr>
          <p:nvPr>
            <p:ph type="body" sz="quarter" idx="26"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4 avenir pro 16pt</a:t>
            </a:r>
            <a:endParaRPr lang="en-GB"/>
          </a:p>
        </p:txBody>
      </p:sp>
      <p:sp>
        <p:nvSpPr>
          <p:cNvPr id="20" name="Text Placeholder 12">
            <a:extLst>
              <a:ext uri="{FF2B5EF4-FFF2-40B4-BE49-F238E27FC236}">
                <a16:creationId xmlns:a16="http://schemas.microsoft.com/office/drawing/2014/main" id="{85099225-A0E5-59B3-3D5E-A192E46A411C}"/>
              </a:ext>
            </a:extLst>
          </p:cNvPr>
          <p:cNvSpPr>
            <a:spLocks noGrp="1"/>
          </p:cNvSpPr>
          <p:nvPr>
            <p:ph type="body" sz="quarter" idx="27"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21" name="Text Placeholder 9">
            <a:extLst>
              <a:ext uri="{FF2B5EF4-FFF2-40B4-BE49-F238E27FC236}">
                <a16:creationId xmlns:a16="http://schemas.microsoft.com/office/drawing/2014/main" id="{33B65456-E09E-517B-4422-8EC9719E6041}"/>
              </a:ext>
            </a:extLst>
          </p:cNvPr>
          <p:cNvSpPr>
            <a:spLocks noGrp="1"/>
          </p:cNvSpPr>
          <p:nvPr>
            <p:ph type="body" sz="quarter" idx="28"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5 avenir pro 16pt</a:t>
            </a:r>
            <a:endParaRPr lang="en-GB"/>
          </a:p>
        </p:txBody>
      </p:sp>
      <p:sp>
        <p:nvSpPr>
          <p:cNvPr id="22" name="Text Placeholder 12">
            <a:extLst>
              <a:ext uri="{FF2B5EF4-FFF2-40B4-BE49-F238E27FC236}">
                <a16:creationId xmlns:a16="http://schemas.microsoft.com/office/drawing/2014/main" id="{BD5F8EFF-2E7B-2CB9-29B1-7559E30DA2BB}"/>
              </a:ext>
            </a:extLst>
          </p:cNvPr>
          <p:cNvSpPr>
            <a:spLocks noGrp="1"/>
          </p:cNvSpPr>
          <p:nvPr>
            <p:ph type="body" sz="quarter" idx="29"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23" name="Text Placeholder 9">
            <a:extLst>
              <a:ext uri="{FF2B5EF4-FFF2-40B4-BE49-F238E27FC236}">
                <a16:creationId xmlns:a16="http://schemas.microsoft.com/office/drawing/2014/main" id="{2E54EB12-6817-6039-F4B6-FBCFD17C52A3}"/>
              </a:ext>
            </a:extLst>
          </p:cNvPr>
          <p:cNvSpPr>
            <a:spLocks noGrp="1"/>
          </p:cNvSpPr>
          <p:nvPr>
            <p:ph type="body" sz="quarter" idx="30"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6 avenir pro 16pt</a:t>
            </a:r>
            <a:endParaRPr lang="en-GB"/>
          </a:p>
        </p:txBody>
      </p:sp>
      <p:sp>
        <p:nvSpPr>
          <p:cNvPr id="24" name="Text Placeholder 12">
            <a:extLst>
              <a:ext uri="{FF2B5EF4-FFF2-40B4-BE49-F238E27FC236}">
                <a16:creationId xmlns:a16="http://schemas.microsoft.com/office/drawing/2014/main" id="{14B5A5B8-3553-B020-E57C-6E95FECF4E58}"/>
              </a:ext>
            </a:extLst>
          </p:cNvPr>
          <p:cNvSpPr>
            <a:spLocks noGrp="1"/>
          </p:cNvSpPr>
          <p:nvPr>
            <p:ph type="body" sz="quarter" idx="31"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5" name="Text Placeholder 9">
            <a:extLst>
              <a:ext uri="{FF2B5EF4-FFF2-40B4-BE49-F238E27FC236}">
                <a16:creationId xmlns:a16="http://schemas.microsoft.com/office/drawing/2014/main" id="{EA0719F1-D354-CD5D-304E-EE0A6DBB54BF}"/>
              </a:ext>
            </a:extLst>
          </p:cNvPr>
          <p:cNvSpPr>
            <a:spLocks noGrp="1"/>
          </p:cNvSpPr>
          <p:nvPr>
            <p:ph type="body" sz="quarter" idx="32"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7 avenir pro 16pt</a:t>
            </a:r>
            <a:endParaRPr lang="en-GB"/>
          </a:p>
        </p:txBody>
      </p:sp>
      <p:sp>
        <p:nvSpPr>
          <p:cNvPr id="26" name="Text Placeholder 12">
            <a:extLst>
              <a:ext uri="{FF2B5EF4-FFF2-40B4-BE49-F238E27FC236}">
                <a16:creationId xmlns:a16="http://schemas.microsoft.com/office/drawing/2014/main" id="{FF8D2CDC-7383-E032-6FDA-4C6EEA91C19A}"/>
              </a:ext>
            </a:extLst>
          </p:cNvPr>
          <p:cNvSpPr>
            <a:spLocks noGrp="1"/>
          </p:cNvSpPr>
          <p:nvPr>
            <p:ph type="body" sz="quarter" idx="33"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7" name="Text Placeholder 9">
            <a:extLst>
              <a:ext uri="{FF2B5EF4-FFF2-40B4-BE49-F238E27FC236}">
                <a16:creationId xmlns:a16="http://schemas.microsoft.com/office/drawing/2014/main" id="{C2D7637D-8189-7E56-A228-E4137C7D1881}"/>
              </a:ext>
            </a:extLst>
          </p:cNvPr>
          <p:cNvSpPr>
            <a:spLocks noGrp="1"/>
          </p:cNvSpPr>
          <p:nvPr>
            <p:ph type="body" sz="quarter" idx="34"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8  avenir pro 16pt</a:t>
            </a:r>
            <a:endParaRPr lang="en-GB"/>
          </a:p>
        </p:txBody>
      </p:sp>
      <p:sp>
        <p:nvSpPr>
          <p:cNvPr id="28" name="Text Placeholder 12">
            <a:extLst>
              <a:ext uri="{FF2B5EF4-FFF2-40B4-BE49-F238E27FC236}">
                <a16:creationId xmlns:a16="http://schemas.microsoft.com/office/drawing/2014/main" id="{CCAA28CC-DFD5-6F5D-11CB-7AB5AF5520CB}"/>
              </a:ext>
            </a:extLst>
          </p:cNvPr>
          <p:cNvSpPr>
            <a:spLocks noGrp="1"/>
          </p:cNvSpPr>
          <p:nvPr>
            <p:ph type="body" sz="quarter" idx="35"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9" name="Text Placeholder 9">
            <a:extLst>
              <a:ext uri="{FF2B5EF4-FFF2-40B4-BE49-F238E27FC236}">
                <a16:creationId xmlns:a16="http://schemas.microsoft.com/office/drawing/2014/main" id="{0CCE300E-96F1-5E85-1F2C-969E27E84DC5}"/>
              </a:ext>
            </a:extLst>
          </p:cNvPr>
          <p:cNvSpPr>
            <a:spLocks noGrp="1"/>
          </p:cNvSpPr>
          <p:nvPr>
            <p:ph type="body" sz="quarter" idx="36"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9 avenir pro 16pt</a:t>
            </a:r>
            <a:endParaRPr lang="en-GB"/>
          </a:p>
        </p:txBody>
      </p:sp>
      <p:sp>
        <p:nvSpPr>
          <p:cNvPr id="30" name="Text Placeholder 12">
            <a:extLst>
              <a:ext uri="{FF2B5EF4-FFF2-40B4-BE49-F238E27FC236}">
                <a16:creationId xmlns:a16="http://schemas.microsoft.com/office/drawing/2014/main" id="{006BA578-EBC6-4D8D-4D5D-8865C72B730D}"/>
              </a:ext>
            </a:extLst>
          </p:cNvPr>
          <p:cNvSpPr>
            <a:spLocks noGrp="1"/>
          </p:cNvSpPr>
          <p:nvPr>
            <p:ph type="body" sz="quarter" idx="37"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31" name="Text Placeholder 9">
            <a:extLst>
              <a:ext uri="{FF2B5EF4-FFF2-40B4-BE49-F238E27FC236}">
                <a16:creationId xmlns:a16="http://schemas.microsoft.com/office/drawing/2014/main" id="{EB47B132-45B7-F4D1-3F1E-8B5ADCF78F64}"/>
              </a:ext>
            </a:extLst>
          </p:cNvPr>
          <p:cNvSpPr>
            <a:spLocks noGrp="1"/>
          </p:cNvSpPr>
          <p:nvPr>
            <p:ph type="body" sz="quarter" idx="38"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10 avenir pro 16pt</a:t>
            </a:r>
            <a:endParaRPr lang="en-GB"/>
          </a:p>
        </p:txBody>
      </p:sp>
      <p:sp>
        <p:nvSpPr>
          <p:cNvPr id="32" name="Text Placeholder 12">
            <a:extLst>
              <a:ext uri="{FF2B5EF4-FFF2-40B4-BE49-F238E27FC236}">
                <a16:creationId xmlns:a16="http://schemas.microsoft.com/office/drawing/2014/main" id="{30F4EA1B-47E0-A854-D380-6FEB5CA23E85}"/>
              </a:ext>
            </a:extLst>
          </p:cNvPr>
          <p:cNvSpPr>
            <a:spLocks noGrp="1"/>
          </p:cNvSpPr>
          <p:nvPr>
            <p:ph type="body" sz="quarter" idx="39"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33" name="Text Placeholder 9">
            <a:extLst>
              <a:ext uri="{FF2B5EF4-FFF2-40B4-BE49-F238E27FC236}">
                <a16:creationId xmlns:a16="http://schemas.microsoft.com/office/drawing/2014/main" id="{178D9CEE-53D8-0509-1380-FB0ED60C55F0}"/>
              </a:ext>
            </a:extLst>
          </p:cNvPr>
          <p:cNvSpPr>
            <a:spLocks noGrp="1"/>
          </p:cNvSpPr>
          <p:nvPr>
            <p:ph type="body" sz="quarter" idx="40"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11 avenir pro 16pt</a:t>
            </a:r>
            <a:endParaRPr lang="en-GB"/>
          </a:p>
        </p:txBody>
      </p:sp>
      <p:sp>
        <p:nvSpPr>
          <p:cNvPr id="34" name="Text Placeholder 12">
            <a:extLst>
              <a:ext uri="{FF2B5EF4-FFF2-40B4-BE49-F238E27FC236}">
                <a16:creationId xmlns:a16="http://schemas.microsoft.com/office/drawing/2014/main" id="{5CC44E00-F25A-5B43-7AC4-CE90BD0130E2}"/>
              </a:ext>
            </a:extLst>
          </p:cNvPr>
          <p:cNvSpPr>
            <a:spLocks noGrp="1"/>
          </p:cNvSpPr>
          <p:nvPr>
            <p:ph type="body" sz="quarter" idx="41"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5" name="Text Placeholder 9">
            <a:extLst>
              <a:ext uri="{FF2B5EF4-FFF2-40B4-BE49-F238E27FC236}">
                <a16:creationId xmlns:a16="http://schemas.microsoft.com/office/drawing/2014/main" id="{A55681AE-9963-540A-9EFB-7B44D5AE1944}"/>
              </a:ext>
            </a:extLst>
          </p:cNvPr>
          <p:cNvSpPr>
            <a:spLocks noGrp="1"/>
          </p:cNvSpPr>
          <p:nvPr>
            <p:ph type="body" sz="quarter" idx="42"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12 avenir pro 16pt</a:t>
            </a:r>
            <a:endParaRPr lang="en-GB"/>
          </a:p>
        </p:txBody>
      </p:sp>
      <p:sp>
        <p:nvSpPr>
          <p:cNvPr id="36" name="Text Placeholder 12">
            <a:extLst>
              <a:ext uri="{FF2B5EF4-FFF2-40B4-BE49-F238E27FC236}">
                <a16:creationId xmlns:a16="http://schemas.microsoft.com/office/drawing/2014/main" id="{BB0249F4-8C05-A35A-F49D-E3591E7321F9}"/>
              </a:ext>
            </a:extLst>
          </p:cNvPr>
          <p:cNvSpPr>
            <a:spLocks noGrp="1"/>
          </p:cNvSpPr>
          <p:nvPr>
            <p:ph type="body" sz="quarter" idx="43"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Tree>
    <p:extLst>
      <p:ext uri="{BB962C8B-B14F-4D97-AF65-F5344CB8AC3E}">
        <p14:creationId xmlns:p14="http://schemas.microsoft.com/office/powerpoint/2010/main" val="1257090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23543450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ngle image - 1 line only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11220215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ngle image - 2 or 3 lines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536902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ngle image - 2 or 3 lines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3987740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GB"/>
              <a:t>D</a:t>
            </a:r>
            <a:r>
              <a:rPr lang="en-US"/>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3602558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02ADD0-9DEE-498A-A9F7-5ACF309A222A}"/>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38">
            <a:extLst>
              <a:ext uri="{FF2B5EF4-FFF2-40B4-BE49-F238E27FC236}">
                <a16:creationId xmlns:a16="http://schemas.microsoft.com/office/drawing/2014/main" id="{F7A19D80-B581-99D7-F155-640B8E61F577}"/>
              </a:ext>
            </a:extLst>
          </p:cNvPr>
          <p:cNvSpPr>
            <a:spLocks noGrp="1"/>
          </p:cNvSpPr>
          <p:nvPr>
            <p:ph type="body" sz="quarter" idx="22" hasCustomPrompt="1"/>
          </p:nvPr>
        </p:nvSpPr>
        <p:spPr>
          <a:xfrm>
            <a:off x="0" y="6129338"/>
            <a:ext cx="2279650" cy="728662"/>
          </a:xfrm>
          <a:prstGeom prst="roundRect">
            <a:avLst>
              <a:gd name="adj" fmla="val 0"/>
            </a:avLst>
          </a:prstGeom>
          <a:solidFill>
            <a:schemeClr val="tx1"/>
          </a:solidFill>
        </p:spPr>
        <p:txBody>
          <a:bodyPr/>
          <a:lstStyle>
            <a:lvl1pPr marL="0" indent="0">
              <a:buNone/>
              <a:defRPr/>
            </a:lvl1pPr>
          </a:lstStyle>
          <a:p>
            <a:pPr lvl="0"/>
            <a:r>
              <a:rPr lang="en-US"/>
              <a:t> </a:t>
            </a:r>
            <a:endParaRPr lang="en-GB"/>
          </a:p>
        </p:txBody>
      </p:sp>
      <p:sp>
        <p:nvSpPr>
          <p:cNvPr id="6" name="Picture Placeholder 5">
            <a:extLst>
              <a:ext uri="{FF2B5EF4-FFF2-40B4-BE49-F238E27FC236}">
                <a16:creationId xmlns:a16="http://schemas.microsoft.com/office/drawing/2014/main" id="{CCB2AEB7-8E57-4C7C-2757-07E542DEE60C}"/>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2" name="Text Placeholder 9">
            <a:extLst>
              <a:ext uri="{FF2B5EF4-FFF2-40B4-BE49-F238E27FC236}">
                <a16:creationId xmlns:a16="http://schemas.microsoft.com/office/drawing/2014/main" id="{9FBC248E-2F66-88F4-B349-DEF22E5C9D62}"/>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 avenir pro 16pt</a:t>
            </a:r>
            <a:endParaRPr lang="en-GB"/>
          </a:p>
        </p:txBody>
      </p:sp>
      <p:sp>
        <p:nvSpPr>
          <p:cNvPr id="10" name="Text Placeholder 12">
            <a:extLst>
              <a:ext uri="{FF2B5EF4-FFF2-40B4-BE49-F238E27FC236}">
                <a16:creationId xmlns:a16="http://schemas.microsoft.com/office/drawing/2014/main" id="{08CE513E-095F-4D2D-D31A-3AB7C574662C}"/>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9">
            <a:extLst>
              <a:ext uri="{FF2B5EF4-FFF2-40B4-BE49-F238E27FC236}">
                <a16:creationId xmlns:a16="http://schemas.microsoft.com/office/drawing/2014/main" id="{66E3056E-0192-D10D-5108-0CD8259A2C37}"/>
              </a:ext>
            </a:extLst>
          </p:cNvPr>
          <p:cNvSpPr>
            <a:spLocks noGrp="1"/>
          </p:cNvSpPr>
          <p:nvPr>
            <p:ph type="body" sz="quarter" idx="23"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2  avenir pro 16pt</a:t>
            </a:r>
            <a:endParaRPr lang="en-GB"/>
          </a:p>
        </p:txBody>
      </p:sp>
      <p:sp>
        <p:nvSpPr>
          <p:cNvPr id="13" name="Text Placeholder 12">
            <a:extLst>
              <a:ext uri="{FF2B5EF4-FFF2-40B4-BE49-F238E27FC236}">
                <a16:creationId xmlns:a16="http://schemas.microsoft.com/office/drawing/2014/main" id="{04D4BE30-51E2-6478-E42F-B31BF662CE95}"/>
              </a:ext>
            </a:extLst>
          </p:cNvPr>
          <p:cNvSpPr>
            <a:spLocks noGrp="1"/>
          </p:cNvSpPr>
          <p:nvPr>
            <p:ph type="body" sz="quarter" idx="24"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4" name="Text Placeholder 9">
            <a:extLst>
              <a:ext uri="{FF2B5EF4-FFF2-40B4-BE49-F238E27FC236}">
                <a16:creationId xmlns:a16="http://schemas.microsoft.com/office/drawing/2014/main" id="{332F8AE1-3942-0028-AFCC-8F55C2EF8663}"/>
              </a:ext>
            </a:extLst>
          </p:cNvPr>
          <p:cNvSpPr>
            <a:spLocks noGrp="1"/>
          </p:cNvSpPr>
          <p:nvPr>
            <p:ph type="body" sz="quarter" idx="25"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3 avenir pro 16pt</a:t>
            </a:r>
            <a:endParaRPr lang="en-GB"/>
          </a:p>
        </p:txBody>
      </p:sp>
      <p:sp>
        <p:nvSpPr>
          <p:cNvPr id="15" name="Text Placeholder 12">
            <a:extLst>
              <a:ext uri="{FF2B5EF4-FFF2-40B4-BE49-F238E27FC236}">
                <a16:creationId xmlns:a16="http://schemas.microsoft.com/office/drawing/2014/main" id="{FD05F85E-1B55-9968-4E23-B056796E11BB}"/>
              </a:ext>
            </a:extLst>
          </p:cNvPr>
          <p:cNvSpPr>
            <a:spLocks noGrp="1"/>
          </p:cNvSpPr>
          <p:nvPr>
            <p:ph type="body" sz="quarter" idx="26"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6" name="Text Placeholder 9">
            <a:extLst>
              <a:ext uri="{FF2B5EF4-FFF2-40B4-BE49-F238E27FC236}">
                <a16:creationId xmlns:a16="http://schemas.microsoft.com/office/drawing/2014/main" id="{C98ED165-964A-E5D9-BE09-D60E81345036}"/>
              </a:ext>
            </a:extLst>
          </p:cNvPr>
          <p:cNvSpPr>
            <a:spLocks noGrp="1"/>
          </p:cNvSpPr>
          <p:nvPr>
            <p:ph type="body" sz="quarter" idx="27"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4 avenir pro 16pt</a:t>
            </a:r>
            <a:endParaRPr lang="en-GB"/>
          </a:p>
        </p:txBody>
      </p:sp>
      <p:sp>
        <p:nvSpPr>
          <p:cNvPr id="17" name="Text Placeholder 12">
            <a:extLst>
              <a:ext uri="{FF2B5EF4-FFF2-40B4-BE49-F238E27FC236}">
                <a16:creationId xmlns:a16="http://schemas.microsoft.com/office/drawing/2014/main" id="{AD252B9F-F03C-D89E-3896-3ED958EE6C63}"/>
              </a:ext>
            </a:extLst>
          </p:cNvPr>
          <p:cNvSpPr>
            <a:spLocks noGrp="1"/>
          </p:cNvSpPr>
          <p:nvPr>
            <p:ph type="body" sz="quarter" idx="28"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19" name="Text Placeholder 9">
            <a:extLst>
              <a:ext uri="{FF2B5EF4-FFF2-40B4-BE49-F238E27FC236}">
                <a16:creationId xmlns:a16="http://schemas.microsoft.com/office/drawing/2014/main" id="{C48CF707-7C0E-F83D-163E-ECDE1F310E62}"/>
              </a:ext>
            </a:extLst>
          </p:cNvPr>
          <p:cNvSpPr>
            <a:spLocks noGrp="1"/>
          </p:cNvSpPr>
          <p:nvPr>
            <p:ph type="body" sz="quarter" idx="29"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5 avenir pro 16pt</a:t>
            </a:r>
            <a:endParaRPr lang="en-GB"/>
          </a:p>
        </p:txBody>
      </p:sp>
      <p:sp>
        <p:nvSpPr>
          <p:cNvPr id="20" name="Text Placeholder 12">
            <a:extLst>
              <a:ext uri="{FF2B5EF4-FFF2-40B4-BE49-F238E27FC236}">
                <a16:creationId xmlns:a16="http://schemas.microsoft.com/office/drawing/2014/main" id="{09BF045D-2262-FB7E-6FD8-4AD04B48CED4}"/>
              </a:ext>
            </a:extLst>
          </p:cNvPr>
          <p:cNvSpPr>
            <a:spLocks noGrp="1"/>
          </p:cNvSpPr>
          <p:nvPr>
            <p:ph type="body" sz="quarter" idx="30"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21" name="Text Placeholder 9">
            <a:extLst>
              <a:ext uri="{FF2B5EF4-FFF2-40B4-BE49-F238E27FC236}">
                <a16:creationId xmlns:a16="http://schemas.microsoft.com/office/drawing/2014/main" id="{2D9B930D-1473-4059-32D6-E12B55C8FA32}"/>
              </a:ext>
            </a:extLst>
          </p:cNvPr>
          <p:cNvSpPr>
            <a:spLocks noGrp="1"/>
          </p:cNvSpPr>
          <p:nvPr>
            <p:ph type="body" sz="quarter" idx="31"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6 avenir pro 16pt</a:t>
            </a:r>
            <a:endParaRPr lang="en-GB"/>
          </a:p>
        </p:txBody>
      </p:sp>
      <p:sp>
        <p:nvSpPr>
          <p:cNvPr id="22" name="Text Placeholder 12">
            <a:extLst>
              <a:ext uri="{FF2B5EF4-FFF2-40B4-BE49-F238E27FC236}">
                <a16:creationId xmlns:a16="http://schemas.microsoft.com/office/drawing/2014/main" id="{4C799A89-E821-6A8F-48C5-F0EE4FDFA239}"/>
              </a:ext>
            </a:extLst>
          </p:cNvPr>
          <p:cNvSpPr>
            <a:spLocks noGrp="1"/>
          </p:cNvSpPr>
          <p:nvPr>
            <p:ph type="body" sz="quarter" idx="32"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3" name="Text Placeholder 9">
            <a:extLst>
              <a:ext uri="{FF2B5EF4-FFF2-40B4-BE49-F238E27FC236}">
                <a16:creationId xmlns:a16="http://schemas.microsoft.com/office/drawing/2014/main" id="{FE3181D5-064C-4E3D-C1ED-EB46C7AB7560}"/>
              </a:ext>
            </a:extLst>
          </p:cNvPr>
          <p:cNvSpPr>
            <a:spLocks noGrp="1"/>
          </p:cNvSpPr>
          <p:nvPr>
            <p:ph type="body" sz="quarter" idx="33"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7 avenir pro 16pt</a:t>
            </a:r>
            <a:endParaRPr lang="en-GB"/>
          </a:p>
        </p:txBody>
      </p:sp>
      <p:sp>
        <p:nvSpPr>
          <p:cNvPr id="24" name="Text Placeholder 12">
            <a:extLst>
              <a:ext uri="{FF2B5EF4-FFF2-40B4-BE49-F238E27FC236}">
                <a16:creationId xmlns:a16="http://schemas.microsoft.com/office/drawing/2014/main" id="{887707A4-5FBC-3599-C170-461C8B8DCEA1}"/>
              </a:ext>
            </a:extLst>
          </p:cNvPr>
          <p:cNvSpPr>
            <a:spLocks noGrp="1"/>
          </p:cNvSpPr>
          <p:nvPr>
            <p:ph type="body" sz="quarter" idx="34"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5" name="Text Placeholder 9">
            <a:extLst>
              <a:ext uri="{FF2B5EF4-FFF2-40B4-BE49-F238E27FC236}">
                <a16:creationId xmlns:a16="http://schemas.microsoft.com/office/drawing/2014/main" id="{E678F9FE-AD12-0AAD-95ED-6D568DD4D99E}"/>
              </a:ext>
            </a:extLst>
          </p:cNvPr>
          <p:cNvSpPr>
            <a:spLocks noGrp="1"/>
          </p:cNvSpPr>
          <p:nvPr>
            <p:ph type="body" sz="quarter" idx="35"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8  avenir pro 16pt</a:t>
            </a:r>
            <a:endParaRPr lang="en-GB"/>
          </a:p>
        </p:txBody>
      </p:sp>
      <p:sp>
        <p:nvSpPr>
          <p:cNvPr id="26" name="Text Placeholder 12">
            <a:extLst>
              <a:ext uri="{FF2B5EF4-FFF2-40B4-BE49-F238E27FC236}">
                <a16:creationId xmlns:a16="http://schemas.microsoft.com/office/drawing/2014/main" id="{CEB95295-D044-9E82-AB0C-3A300CA874BC}"/>
              </a:ext>
            </a:extLst>
          </p:cNvPr>
          <p:cNvSpPr>
            <a:spLocks noGrp="1"/>
          </p:cNvSpPr>
          <p:nvPr>
            <p:ph type="body" sz="quarter" idx="36"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7" name="Text Placeholder 9">
            <a:extLst>
              <a:ext uri="{FF2B5EF4-FFF2-40B4-BE49-F238E27FC236}">
                <a16:creationId xmlns:a16="http://schemas.microsoft.com/office/drawing/2014/main" id="{698AB5D8-1878-07A9-98F8-8537AC7953DB}"/>
              </a:ext>
            </a:extLst>
          </p:cNvPr>
          <p:cNvSpPr>
            <a:spLocks noGrp="1"/>
          </p:cNvSpPr>
          <p:nvPr>
            <p:ph type="body" sz="quarter" idx="37"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9 avenir pro 16pt</a:t>
            </a:r>
            <a:endParaRPr lang="en-GB"/>
          </a:p>
        </p:txBody>
      </p:sp>
      <p:sp>
        <p:nvSpPr>
          <p:cNvPr id="28" name="Text Placeholder 12">
            <a:extLst>
              <a:ext uri="{FF2B5EF4-FFF2-40B4-BE49-F238E27FC236}">
                <a16:creationId xmlns:a16="http://schemas.microsoft.com/office/drawing/2014/main" id="{95F9545A-C956-A8AD-7A23-338AED072AAA}"/>
              </a:ext>
            </a:extLst>
          </p:cNvPr>
          <p:cNvSpPr>
            <a:spLocks noGrp="1"/>
          </p:cNvSpPr>
          <p:nvPr>
            <p:ph type="body" sz="quarter" idx="38"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29" name="Text Placeholder 9">
            <a:extLst>
              <a:ext uri="{FF2B5EF4-FFF2-40B4-BE49-F238E27FC236}">
                <a16:creationId xmlns:a16="http://schemas.microsoft.com/office/drawing/2014/main" id="{AEBB88C8-6C9C-184D-0EEC-1914E14B8790}"/>
              </a:ext>
            </a:extLst>
          </p:cNvPr>
          <p:cNvSpPr>
            <a:spLocks noGrp="1"/>
          </p:cNvSpPr>
          <p:nvPr>
            <p:ph type="body" sz="quarter" idx="39"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10 avenir pro 16pt</a:t>
            </a:r>
            <a:endParaRPr lang="en-GB"/>
          </a:p>
        </p:txBody>
      </p:sp>
      <p:sp>
        <p:nvSpPr>
          <p:cNvPr id="30" name="Text Placeholder 12">
            <a:extLst>
              <a:ext uri="{FF2B5EF4-FFF2-40B4-BE49-F238E27FC236}">
                <a16:creationId xmlns:a16="http://schemas.microsoft.com/office/drawing/2014/main" id="{35537EF2-6699-95B2-45EC-E4D83E1D3AA8}"/>
              </a:ext>
            </a:extLst>
          </p:cNvPr>
          <p:cNvSpPr>
            <a:spLocks noGrp="1"/>
          </p:cNvSpPr>
          <p:nvPr>
            <p:ph type="body" sz="quarter" idx="40"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31" name="Text Placeholder 9">
            <a:extLst>
              <a:ext uri="{FF2B5EF4-FFF2-40B4-BE49-F238E27FC236}">
                <a16:creationId xmlns:a16="http://schemas.microsoft.com/office/drawing/2014/main" id="{50C6B4FF-3190-F297-E4E8-94EF25BF6C39}"/>
              </a:ext>
            </a:extLst>
          </p:cNvPr>
          <p:cNvSpPr>
            <a:spLocks noGrp="1"/>
          </p:cNvSpPr>
          <p:nvPr>
            <p:ph type="body" sz="quarter" idx="41"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11 avenir pro 16pt</a:t>
            </a:r>
            <a:endParaRPr lang="en-GB"/>
          </a:p>
        </p:txBody>
      </p:sp>
      <p:sp>
        <p:nvSpPr>
          <p:cNvPr id="32" name="Text Placeholder 12">
            <a:extLst>
              <a:ext uri="{FF2B5EF4-FFF2-40B4-BE49-F238E27FC236}">
                <a16:creationId xmlns:a16="http://schemas.microsoft.com/office/drawing/2014/main" id="{5FE8E864-9C94-F9D6-0B26-51A37EA9AC41}"/>
              </a:ext>
            </a:extLst>
          </p:cNvPr>
          <p:cNvSpPr>
            <a:spLocks noGrp="1"/>
          </p:cNvSpPr>
          <p:nvPr>
            <p:ph type="body" sz="quarter" idx="42"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3" name="Text Placeholder 9">
            <a:extLst>
              <a:ext uri="{FF2B5EF4-FFF2-40B4-BE49-F238E27FC236}">
                <a16:creationId xmlns:a16="http://schemas.microsoft.com/office/drawing/2014/main" id="{C254DCA2-45BA-29E1-27BE-C4D3E13FA96D}"/>
              </a:ext>
            </a:extLst>
          </p:cNvPr>
          <p:cNvSpPr>
            <a:spLocks noGrp="1"/>
          </p:cNvSpPr>
          <p:nvPr>
            <p:ph type="body" sz="quarter" idx="43"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12 avenir pro 16pt</a:t>
            </a:r>
            <a:endParaRPr lang="en-GB"/>
          </a:p>
        </p:txBody>
      </p:sp>
      <p:sp>
        <p:nvSpPr>
          <p:cNvPr id="34" name="Text Placeholder 12">
            <a:extLst>
              <a:ext uri="{FF2B5EF4-FFF2-40B4-BE49-F238E27FC236}">
                <a16:creationId xmlns:a16="http://schemas.microsoft.com/office/drawing/2014/main" id="{AD1A3EA6-8F35-336E-CCFA-19D6D38ED813}"/>
              </a:ext>
            </a:extLst>
          </p:cNvPr>
          <p:cNvSpPr>
            <a:spLocks noGrp="1"/>
          </p:cNvSpPr>
          <p:nvPr>
            <p:ph type="body" sz="quarter" idx="44"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Tree>
    <p:extLst>
      <p:ext uri="{BB962C8B-B14F-4D97-AF65-F5344CB8AC3E}">
        <p14:creationId xmlns:p14="http://schemas.microsoft.com/office/powerpoint/2010/main" val="26173548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attern - 2 or 3 lines - Mi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US"/>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2125022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attern - 1 line only - Citru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GB"/>
              <a:t>D</a:t>
            </a:r>
            <a:r>
              <a:rPr lang="en-US"/>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29838564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attern - 2 or 3 lines - Citru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US"/>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31846139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0:50 - 1 line only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30794397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0:50 - 2 or 3 lines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a:t>Simple cover two or three line title</a:t>
            </a:r>
            <a:br>
              <a:rPr lang="en-US"/>
            </a:br>
            <a:r>
              <a:rPr lang="en-US"/>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41298488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0:50 - 1 lne only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21384303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0:50 - 2 or 3 lines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a:t>Simple cover two or three line title</a:t>
            </a:r>
            <a:br>
              <a:rPr lang="en-US"/>
            </a:br>
            <a:r>
              <a:rPr lang="en-US"/>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b"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Tree>
    <p:extLst>
      <p:ext uri="{BB962C8B-B14F-4D97-AF65-F5344CB8AC3E}">
        <p14:creationId xmlns:p14="http://schemas.microsoft.com/office/powerpoint/2010/main" val="1629026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attern - Agenda">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4E2632-8F02-C7D9-5AF7-6BEC26E5C184}"/>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dark, lit, white, light&#10;&#10;Description automatically generated">
            <a:extLst>
              <a:ext uri="{FF2B5EF4-FFF2-40B4-BE49-F238E27FC236}">
                <a16:creationId xmlns:a16="http://schemas.microsoft.com/office/drawing/2014/main" id="{0F9FE3F0-D6BD-926A-6E2D-B032C03D6E7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4" name="Text Placeholder 12">
            <a:extLst>
              <a:ext uri="{FF2B5EF4-FFF2-40B4-BE49-F238E27FC236}">
                <a16:creationId xmlns:a16="http://schemas.microsoft.com/office/drawing/2014/main" id="{582C109F-2D11-753A-150B-0B8497334DCF}"/>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5" name="Text Placeholder 9">
            <a:extLst>
              <a:ext uri="{FF2B5EF4-FFF2-40B4-BE49-F238E27FC236}">
                <a16:creationId xmlns:a16="http://schemas.microsoft.com/office/drawing/2014/main" id="{224AB23C-E3D6-F803-06B5-69DFB7686EE0}"/>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gn="l">
              <a:lnSpc>
                <a:spcPct val="90000"/>
              </a:lnSpc>
              <a:buNone/>
              <a:defRPr sz="1600">
                <a:solidFill>
                  <a:schemeClr val="accent1"/>
                </a:solidFill>
                <a:latin typeface="+mj-lt"/>
              </a:defRPr>
            </a:lvl1pPr>
          </a:lstStyle>
          <a:p>
            <a:pPr lvl="0"/>
            <a:r>
              <a:rPr lang="en-US"/>
              <a:t>Section 1 Avenir Pro 16pt</a:t>
            </a:r>
            <a:endParaRPr lang="en-GB"/>
          </a:p>
        </p:txBody>
      </p:sp>
      <p:sp>
        <p:nvSpPr>
          <p:cNvPr id="7" name="Text Placeholder 12">
            <a:extLst>
              <a:ext uri="{FF2B5EF4-FFF2-40B4-BE49-F238E27FC236}">
                <a16:creationId xmlns:a16="http://schemas.microsoft.com/office/drawing/2014/main" id="{CFD8C161-6DEE-44CA-4816-C87D49235C5B}"/>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pic>
        <p:nvPicPr>
          <p:cNvPr id="8" name="Graphic 7">
            <a:extLst>
              <a:ext uri="{FF2B5EF4-FFF2-40B4-BE49-F238E27FC236}">
                <a16:creationId xmlns:a16="http://schemas.microsoft.com/office/drawing/2014/main" id="{683B4F17-A8E8-06EC-5129-E0F19DCF3C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9" name="Rectangle 8">
            <a:extLst>
              <a:ext uri="{FF2B5EF4-FFF2-40B4-BE49-F238E27FC236}">
                <a16:creationId xmlns:a16="http://schemas.microsoft.com/office/drawing/2014/main" id="{03DD3E6B-206F-FAC6-8C8E-DDA4D7EBEFC4}"/>
              </a:ext>
            </a:extLst>
          </p:cNvPr>
          <p:cNvSpPr/>
          <p:nvPr userDrawn="1"/>
        </p:nvSpPr>
        <p:spPr>
          <a:xfrm>
            <a:off x="10848975" y="6308725"/>
            <a:ext cx="1343025" cy="54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EE60A789-4D6E-30A6-6DA8-9F305B73A5EE}"/>
              </a:ext>
            </a:extLst>
          </p:cNvPr>
          <p:cNvSpPr>
            <a:spLocks noGrp="1"/>
          </p:cNvSpPr>
          <p:nvPr>
            <p:ph type="body" sz="quarter" idx="22"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2  Avenir Pro 16pt</a:t>
            </a:r>
            <a:endParaRPr lang="en-GB"/>
          </a:p>
        </p:txBody>
      </p:sp>
      <p:sp>
        <p:nvSpPr>
          <p:cNvPr id="11" name="Text Placeholder 12">
            <a:extLst>
              <a:ext uri="{FF2B5EF4-FFF2-40B4-BE49-F238E27FC236}">
                <a16:creationId xmlns:a16="http://schemas.microsoft.com/office/drawing/2014/main" id="{8FDC29EA-BD5F-116B-F30C-12BEC33CA6C7}"/>
              </a:ext>
            </a:extLst>
          </p:cNvPr>
          <p:cNvSpPr>
            <a:spLocks noGrp="1"/>
          </p:cNvSpPr>
          <p:nvPr>
            <p:ph type="body" sz="quarter" idx="23"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2" name="Text Placeholder 9">
            <a:extLst>
              <a:ext uri="{FF2B5EF4-FFF2-40B4-BE49-F238E27FC236}">
                <a16:creationId xmlns:a16="http://schemas.microsoft.com/office/drawing/2014/main" id="{EF6F2E8C-B48C-517A-F065-06A432F6B013}"/>
              </a:ext>
            </a:extLst>
          </p:cNvPr>
          <p:cNvSpPr>
            <a:spLocks noGrp="1"/>
          </p:cNvSpPr>
          <p:nvPr>
            <p:ph type="body" sz="quarter" idx="24"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3 Avenir Pro 16pt</a:t>
            </a:r>
            <a:endParaRPr lang="en-GB"/>
          </a:p>
        </p:txBody>
      </p:sp>
      <p:sp>
        <p:nvSpPr>
          <p:cNvPr id="13" name="Text Placeholder 12">
            <a:extLst>
              <a:ext uri="{FF2B5EF4-FFF2-40B4-BE49-F238E27FC236}">
                <a16:creationId xmlns:a16="http://schemas.microsoft.com/office/drawing/2014/main" id="{B58126D8-98A4-E17B-3B84-3EF5242D4F47}"/>
              </a:ext>
            </a:extLst>
          </p:cNvPr>
          <p:cNvSpPr>
            <a:spLocks noGrp="1"/>
          </p:cNvSpPr>
          <p:nvPr>
            <p:ph type="body" sz="quarter" idx="25"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4" name="Text Placeholder 9">
            <a:extLst>
              <a:ext uri="{FF2B5EF4-FFF2-40B4-BE49-F238E27FC236}">
                <a16:creationId xmlns:a16="http://schemas.microsoft.com/office/drawing/2014/main" id="{1ED0FCF5-1C60-5F8D-1027-F4241D9D40C9}"/>
              </a:ext>
            </a:extLst>
          </p:cNvPr>
          <p:cNvSpPr>
            <a:spLocks noGrp="1"/>
          </p:cNvSpPr>
          <p:nvPr>
            <p:ph type="body" sz="quarter" idx="26"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4 Avenir Pro 16pt</a:t>
            </a:r>
            <a:endParaRPr lang="en-GB"/>
          </a:p>
        </p:txBody>
      </p:sp>
      <p:sp>
        <p:nvSpPr>
          <p:cNvPr id="15" name="Text Placeholder 12">
            <a:extLst>
              <a:ext uri="{FF2B5EF4-FFF2-40B4-BE49-F238E27FC236}">
                <a16:creationId xmlns:a16="http://schemas.microsoft.com/office/drawing/2014/main" id="{2F51B631-62B9-E5D7-35B4-08C03D9E119C}"/>
              </a:ext>
            </a:extLst>
          </p:cNvPr>
          <p:cNvSpPr>
            <a:spLocks noGrp="1"/>
          </p:cNvSpPr>
          <p:nvPr>
            <p:ph type="body" sz="quarter" idx="27"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16" name="Text Placeholder 9">
            <a:extLst>
              <a:ext uri="{FF2B5EF4-FFF2-40B4-BE49-F238E27FC236}">
                <a16:creationId xmlns:a16="http://schemas.microsoft.com/office/drawing/2014/main" id="{6FD95A7C-52F7-427C-6DAA-139846B0A18A}"/>
              </a:ext>
            </a:extLst>
          </p:cNvPr>
          <p:cNvSpPr>
            <a:spLocks noGrp="1"/>
          </p:cNvSpPr>
          <p:nvPr>
            <p:ph type="body" sz="quarter" idx="28"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5 Avenir Pro 16pt</a:t>
            </a:r>
            <a:endParaRPr lang="en-GB"/>
          </a:p>
        </p:txBody>
      </p:sp>
      <p:sp>
        <p:nvSpPr>
          <p:cNvPr id="17" name="Text Placeholder 12">
            <a:extLst>
              <a:ext uri="{FF2B5EF4-FFF2-40B4-BE49-F238E27FC236}">
                <a16:creationId xmlns:a16="http://schemas.microsoft.com/office/drawing/2014/main" id="{D6B49BD4-FB4C-945A-3BF6-5556BE3A5884}"/>
              </a:ext>
            </a:extLst>
          </p:cNvPr>
          <p:cNvSpPr>
            <a:spLocks noGrp="1"/>
          </p:cNvSpPr>
          <p:nvPr>
            <p:ph type="body" sz="quarter" idx="29"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18" name="Text Placeholder 9">
            <a:extLst>
              <a:ext uri="{FF2B5EF4-FFF2-40B4-BE49-F238E27FC236}">
                <a16:creationId xmlns:a16="http://schemas.microsoft.com/office/drawing/2014/main" id="{DB0B9DAF-4055-427C-BA9A-F9FEEC716659}"/>
              </a:ext>
            </a:extLst>
          </p:cNvPr>
          <p:cNvSpPr>
            <a:spLocks noGrp="1"/>
          </p:cNvSpPr>
          <p:nvPr>
            <p:ph type="body" sz="quarter" idx="30"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6 Avenir Pro 16pt</a:t>
            </a:r>
            <a:endParaRPr lang="en-GB"/>
          </a:p>
        </p:txBody>
      </p:sp>
      <p:sp>
        <p:nvSpPr>
          <p:cNvPr id="19" name="Text Placeholder 12">
            <a:extLst>
              <a:ext uri="{FF2B5EF4-FFF2-40B4-BE49-F238E27FC236}">
                <a16:creationId xmlns:a16="http://schemas.microsoft.com/office/drawing/2014/main" id="{70F189EA-FAF1-C6C0-ABC6-612C2429F9DC}"/>
              </a:ext>
            </a:extLst>
          </p:cNvPr>
          <p:cNvSpPr>
            <a:spLocks noGrp="1"/>
          </p:cNvSpPr>
          <p:nvPr>
            <p:ph type="body" sz="quarter" idx="31"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0" name="Text Placeholder 9">
            <a:extLst>
              <a:ext uri="{FF2B5EF4-FFF2-40B4-BE49-F238E27FC236}">
                <a16:creationId xmlns:a16="http://schemas.microsoft.com/office/drawing/2014/main" id="{1EA17E92-77BD-2660-1A92-015C5AC74FFA}"/>
              </a:ext>
            </a:extLst>
          </p:cNvPr>
          <p:cNvSpPr>
            <a:spLocks noGrp="1"/>
          </p:cNvSpPr>
          <p:nvPr>
            <p:ph type="body" sz="quarter" idx="32"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7 Avenir Pro 16pt</a:t>
            </a:r>
            <a:endParaRPr lang="en-GB"/>
          </a:p>
        </p:txBody>
      </p:sp>
      <p:sp>
        <p:nvSpPr>
          <p:cNvPr id="21" name="Text Placeholder 12">
            <a:extLst>
              <a:ext uri="{FF2B5EF4-FFF2-40B4-BE49-F238E27FC236}">
                <a16:creationId xmlns:a16="http://schemas.microsoft.com/office/drawing/2014/main" id="{AC1C5F36-D24C-AD20-707D-F2ABF9DC9024}"/>
              </a:ext>
            </a:extLst>
          </p:cNvPr>
          <p:cNvSpPr>
            <a:spLocks noGrp="1"/>
          </p:cNvSpPr>
          <p:nvPr>
            <p:ph type="body" sz="quarter" idx="33"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2" name="Text Placeholder 9">
            <a:extLst>
              <a:ext uri="{FF2B5EF4-FFF2-40B4-BE49-F238E27FC236}">
                <a16:creationId xmlns:a16="http://schemas.microsoft.com/office/drawing/2014/main" id="{E97F85AC-D9A9-B403-3E8B-0345C43DA801}"/>
              </a:ext>
            </a:extLst>
          </p:cNvPr>
          <p:cNvSpPr>
            <a:spLocks noGrp="1"/>
          </p:cNvSpPr>
          <p:nvPr>
            <p:ph type="body" sz="quarter" idx="34"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8  Avenir Pro 16pt</a:t>
            </a:r>
            <a:endParaRPr lang="en-GB"/>
          </a:p>
        </p:txBody>
      </p:sp>
      <p:sp>
        <p:nvSpPr>
          <p:cNvPr id="23" name="Text Placeholder 12">
            <a:extLst>
              <a:ext uri="{FF2B5EF4-FFF2-40B4-BE49-F238E27FC236}">
                <a16:creationId xmlns:a16="http://schemas.microsoft.com/office/drawing/2014/main" id="{EA8F6877-7E4F-A612-0E1C-CD9D336CC235}"/>
              </a:ext>
            </a:extLst>
          </p:cNvPr>
          <p:cNvSpPr>
            <a:spLocks noGrp="1"/>
          </p:cNvSpPr>
          <p:nvPr>
            <p:ph type="body" sz="quarter" idx="35"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4" name="Text Placeholder 9">
            <a:extLst>
              <a:ext uri="{FF2B5EF4-FFF2-40B4-BE49-F238E27FC236}">
                <a16:creationId xmlns:a16="http://schemas.microsoft.com/office/drawing/2014/main" id="{42697E96-0219-044B-9462-5A15DE9F4A76}"/>
              </a:ext>
            </a:extLst>
          </p:cNvPr>
          <p:cNvSpPr>
            <a:spLocks noGrp="1"/>
          </p:cNvSpPr>
          <p:nvPr>
            <p:ph type="body" sz="quarter" idx="36"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9 Avenir Pro 16pt</a:t>
            </a:r>
            <a:endParaRPr lang="en-GB"/>
          </a:p>
        </p:txBody>
      </p:sp>
      <p:sp>
        <p:nvSpPr>
          <p:cNvPr id="25" name="Text Placeholder 12">
            <a:extLst>
              <a:ext uri="{FF2B5EF4-FFF2-40B4-BE49-F238E27FC236}">
                <a16:creationId xmlns:a16="http://schemas.microsoft.com/office/drawing/2014/main" id="{EDACB4B8-ABDB-9C18-1309-C8397CDBC34D}"/>
              </a:ext>
            </a:extLst>
          </p:cNvPr>
          <p:cNvSpPr>
            <a:spLocks noGrp="1"/>
          </p:cNvSpPr>
          <p:nvPr>
            <p:ph type="body" sz="quarter" idx="37"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26" name="Text Placeholder 9">
            <a:extLst>
              <a:ext uri="{FF2B5EF4-FFF2-40B4-BE49-F238E27FC236}">
                <a16:creationId xmlns:a16="http://schemas.microsoft.com/office/drawing/2014/main" id="{5BDC3638-D2E4-2CA2-B482-5F445F322F81}"/>
              </a:ext>
            </a:extLst>
          </p:cNvPr>
          <p:cNvSpPr>
            <a:spLocks noGrp="1"/>
          </p:cNvSpPr>
          <p:nvPr>
            <p:ph type="body" sz="quarter" idx="38"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10 Avenir Pro 16pt</a:t>
            </a:r>
            <a:endParaRPr lang="en-GB"/>
          </a:p>
        </p:txBody>
      </p:sp>
      <p:sp>
        <p:nvSpPr>
          <p:cNvPr id="27" name="Text Placeholder 12">
            <a:extLst>
              <a:ext uri="{FF2B5EF4-FFF2-40B4-BE49-F238E27FC236}">
                <a16:creationId xmlns:a16="http://schemas.microsoft.com/office/drawing/2014/main" id="{D7276912-87AB-3D95-DBD5-BE1EC2F3CF6E}"/>
              </a:ext>
            </a:extLst>
          </p:cNvPr>
          <p:cNvSpPr>
            <a:spLocks noGrp="1"/>
          </p:cNvSpPr>
          <p:nvPr>
            <p:ph type="body" sz="quarter" idx="39"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28" name="Text Placeholder 9">
            <a:extLst>
              <a:ext uri="{FF2B5EF4-FFF2-40B4-BE49-F238E27FC236}">
                <a16:creationId xmlns:a16="http://schemas.microsoft.com/office/drawing/2014/main" id="{05321EE3-008C-9A2C-C9F4-7656D161F1BB}"/>
              </a:ext>
            </a:extLst>
          </p:cNvPr>
          <p:cNvSpPr>
            <a:spLocks noGrp="1"/>
          </p:cNvSpPr>
          <p:nvPr>
            <p:ph type="body" sz="quarter" idx="40"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11 Avenir Pro 16pt</a:t>
            </a:r>
            <a:endParaRPr lang="en-GB"/>
          </a:p>
        </p:txBody>
      </p:sp>
      <p:sp>
        <p:nvSpPr>
          <p:cNvPr id="29" name="Text Placeholder 12">
            <a:extLst>
              <a:ext uri="{FF2B5EF4-FFF2-40B4-BE49-F238E27FC236}">
                <a16:creationId xmlns:a16="http://schemas.microsoft.com/office/drawing/2014/main" id="{E23C8ADD-B068-2D01-D971-A7BAB0A42D06}"/>
              </a:ext>
            </a:extLst>
          </p:cNvPr>
          <p:cNvSpPr>
            <a:spLocks noGrp="1"/>
          </p:cNvSpPr>
          <p:nvPr>
            <p:ph type="body" sz="quarter" idx="41"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0" name="Text Placeholder 9">
            <a:extLst>
              <a:ext uri="{FF2B5EF4-FFF2-40B4-BE49-F238E27FC236}">
                <a16:creationId xmlns:a16="http://schemas.microsoft.com/office/drawing/2014/main" id="{10E63031-72D7-BF94-8472-58823FAFFCC1}"/>
              </a:ext>
            </a:extLst>
          </p:cNvPr>
          <p:cNvSpPr>
            <a:spLocks noGrp="1"/>
          </p:cNvSpPr>
          <p:nvPr>
            <p:ph type="body" sz="quarter" idx="42"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12 Avenir Pro 16pt</a:t>
            </a:r>
            <a:endParaRPr lang="en-GB"/>
          </a:p>
        </p:txBody>
      </p:sp>
      <p:sp>
        <p:nvSpPr>
          <p:cNvPr id="31" name="Text Placeholder 12">
            <a:extLst>
              <a:ext uri="{FF2B5EF4-FFF2-40B4-BE49-F238E27FC236}">
                <a16:creationId xmlns:a16="http://schemas.microsoft.com/office/drawing/2014/main" id="{2276196C-5B63-4F79-6C91-AE4AB3BE34ED}"/>
              </a:ext>
            </a:extLst>
          </p:cNvPr>
          <p:cNvSpPr>
            <a:spLocks noGrp="1"/>
          </p:cNvSpPr>
          <p:nvPr>
            <p:ph type="body" sz="quarter" idx="43"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Tree>
    <p:extLst>
      <p:ext uri="{BB962C8B-B14F-4D97-AF65-F5344CB8AC3E}">
        <p14:creationId xmlns:p14="http://schemas.microsoft.com/office/powerpoint/2010/main" val="38792760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ight Image - Agenda">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4E2632-8F02-C7D9-5AF7-6BEC26E5C184}"/>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460A8DC2-35E5-122C-4093-0CB894A5D697}"/>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center icon to insert light image</a:t>
            </a:r>
          </a:p>
        </p:txBody>
      </p:sp>
      <p:sp>
        <p:nvSpPr>
          <p:cNvPr id="8" name="Text Placeholder 9">
            <a:extLst>
              <a:ext uri="{FF2B5EF4-FFF2-40B4-BE49-F238E27FC236}">
                <a16:creationId xmlns:a16="http://schemas.microsoft.com/office/drawing/2014/main" id="{29FAF35B-2ED4-D537-2CBC-679AE67EE6C1}"/>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 Avenir Pro 16pt</a:t>
            </a:r>
            <a:endParaRPr lang="en-GB"/>
          </a:p>
        </p:txBody>
      </p:sp>
      <p:sp>
        <p:nvSpPr>
          <p:cNvPr id="9" name="Text Placeholder 12">
            <a:extLst>
              <a:ext uri="{FF2B5EF4-FFF2-40B4-BE49-F238E27FC236}">
                <a16:creationId xmlns:a16="http://schemas.microsoft.com/office/drawing/2014/main" id="{23B40A7F-5AE1-5AC4-16CC-DA9E88A61485}"/>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sp>
        <p:nvSpPr>
          <p:cNvPr id="11" name="Rectangle 10">
            <a:extLst>
              <a:ext uri="{FF2B5EF4-FFF2-40B4-BE49-F238E27FC236}">
                <a16:creationId xmlns:a16="http://schemas.microsoft.com/office/drawing/2014/main" id="{7DF3D335-952A-E773-05C6-D90DC09E72CD}"/>
              </a:ext>
            </a:extLst>
          </p:cNvPr>
          <p:cNvSpPr/>
          <p:nvPr userDrawn="1"/>
        </p:nvSpPr>
        <p:spPr>
          <a:xfrm>
            <a:off x="10848975" y="6308725"/>
            <a:ext cx="1343025" cy="54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9">
            <a:extLst>
              <a:ext uri="{FF2B5EF4-FFF2-40B4-BE49-F238E27FC236}">
                <a16:creationId xmlns:a16="http://schemas.microsoft.com/office/drawing/2014/main" id="{B6B5DFED-7647-0C9C-FF5A-980FF7F61F21}"/>
              </a:ext>
            </a:extLst>
          </p:cNvPr>
          <p:cNvSpPr>
            <a:spLocks noGrp="1"/>
          </p:cNvSpPr>
          <p:nvPr>
            <p:ph type="body" sz="quarter" idx="22"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2  Avenir Pro 16pt</a:t>
            </a:r>
            <a:endParaRPr lang="en-GB"/>
          </a:p>
        </p:txBody>
      </p:sp>
      <p:sp>
        <p:nvSpPr>
          <p:cNvPr id="13" name="Text Placeholder 12">
            <a:extLst>
              <a:ext uri="{FF2B5EF4-FFF2-40B4-BE49-F238E27FC236}">
                <a16:creationId xmlns:a16="http://schemas.microsoft.com/office/drawing/2014/main" id="{5AEDF268-A16E-392A-A38C-932CA3DA19C8}"/>
              </a:ext>
            </a:extLst>
          </p:cNvPr>
          <p:cNvSpPr>
            <a:spLocks noGrp="1"/>
          </p:cNvSpPr>
          <p:nvPr>
            <p:ph type="body" sz="quarter" idx="23"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4" name="Text Placeholder 9">
            <a:extLst>
              <a:ext uri="{FF2B5EF4-FFF2-40B4-BE49-F238E27FC236}">
                <a16:creationId xmlns:a16="http://schemas.microsoft.com/office/drawing/2014/main" id="{99EC5CF4-0A45-7231-2C85-32BB9F0453B7}"/>
              </a:ext>
            </a:extLst>
          </p:cNvPr>
          <p:cNvSpPr>
            <a:spLocks noGrp="1"/>
          </p:cNvSpPr>
          <p:nvPr>
            <p:ph type="body" sz="quarter" idx="24"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3 Avenir Pro 16pt</a:t>
            </a:r>
            <a:endParaRPr lang="en-GB"/>
          </a:p>
        </p:txBody>
      </p:sp>
      <p:sp>
        <p:nvSpPr>
          <p:cNvPr id="15" name="Text Placeholder 12">
            <a:extLst>
              <a:ext uri="{FF2B5EF4-FFF2-40B4-BE49-F238E27FC236}">
                <a16:creationId xmlns:a16="http://schemas.microsoft.com/office/drawing/2014/main" id="{B174E7E9-2FE4-7461-5B13-B5FC955FFAEC}"/>
              </a:ext>
            </a:extLst>
          </p:cNvPr>
          <p:cNvSpPr>
            <a:spLocks noGrp="1"/>
          </p:cNvSpPr>
          <p:nvPr>
            <p:ph type="body" sz="quarter" idx="25"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6" name="Text Placeholder 9">
            <a:extLst>
              <a:ext uri="{FF2B5EF4-FFF2-40B4-BE49-F238E27FC236}">
                <a16:creationId xmlns:a16="http://schemas.microsoft.com/office/drawing/2014/main" id="{43D53C35-7B0A-5827-3E29-6CEC9AA2DD9E}"/>
              </a:ext>
            </a:extLst>
          </p:cNvPr>
          <p:cNvSpPr>
            <a:spLocks noGrp="1"/>
          </p:cNvSpPr>
          <p:nvPr>
            <p:ph type="body" sz="quarter" idx="26"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4 Avenir Pro 16pt</a:t>
            </a:r>
            <a:endParaRPr lang="en-GB"/>
          </a:p>
        </p:txBody>
      </p:sp>
      <p:sp>
        <p:nvSpPr>
          <p:cNvPr id="17" name="Text Placeholder 12">
            <a:extLst>
              <a:ext uri="{FF2B5EF4-FFF2-40B4-BE49-F238E27FC236}">
                <a16:creationId xmlns:a16="http://schemas.microsoft.com/office/drawing/2014/main" id="{AE819C7B-BB25-3FA5-219F-C6E56BFB07C2}"/>
              </a:ext>
            </a:extLst>
          </p:cNvPr>
          <p:cNvSpPr>
            <a:spLocks noGrp="1"/>
          </p:cNvSpPr>
          <p:nvPr>
            <p:ph type="body" sz="quarter" idx="27"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18" name="Text Placeholder 9">
            <a:extLst>
              <a:ext uri="{FF2B5EF4-FFF2-40B4-BE49-F238E27FC236}">
                <a16:creationId xmlns:a16="http://schemas.microsoft.com/office/drawing/2014/main" id="{B1C6517C-6CD7-9A15-83C4-0C815BE566B3}"/>
              </a:ext>
            </a:extLst>
          </p:cNvPr>
          <p:cNvSpPr>
            <a:spLocks noGrp="1"/>
          </p:cNvSpPr>
          <p:nvPr>
            <p:ph type="body" sz="quarter" idx="28"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5 Avenir Pro 16pt</a:t>
            </a:r>
            <a:endParaRPr lang="en-GB"/>
          </a:p>
        </p:txBody>
      </p:sp>
      <p:sp>
        <p:nvSpPr>
          <p:cNvPr id="19" name="Text Placeholder 12">
            <a:extLst>
              <a:ext uri="{FF2B5EF4-FFF2-40B4-BE49-F238E27FC236}">
                <a16:creationId xmlns:a16="http://schemas.microsoft.com/office/drawing/2014/main" id="{6E1C68AA-7188-8B61-B1E8-F3622A628BD9}"/>
              </a:ext>
            </a:extLst>
          </p:cNvPr>
          <p:cNvSpPr>
            <a:spLocks noGrp="1"/>
          </p:cNvSpPr>
          <p:nvPr>
            <p:ph type="body" sz="quarter" idx="29"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20" name="Text Placeholder 9">
            <a:extLst>
              <a:ext uri="{FF2B5EF4-FFF2-40B4-BE49-F238E27FC236}">
                <a16:creationId xmlns:a16="http://schemas.microsoft.com/office/drawing/2014/main" id="{0B9EFD6F-156E-4DFC-7D58-F0EFA92A24AA}"/>
              </a:ext>
            </a:extLst>
          </p:cNvPr>
          <p:cNvSpPr>
            <a:spLocks noGrp="1"/>
          </p:cNvSpPr>
          <p:nvPr>
            <p:ph type="body" sz="quarter" idx="30"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6 Avenir Pro 16pt</a:t>
            </a:r>
            <a:endParaRPr lang="en-GB"/>
          </a:p>
        </p:txBody>
      </p:sp>
      <p:sp>
        <p:nvSpPr>
          <p:cNvPr id="21" name="Text Placeholder 12">
            <a:extLst>
              <a:ext uri="{FF2B5EF4-FFF2-40B4-BE49-F238E27FC236}">
                <a16:creationId xmlns:a16="http://schemas.microsoft.com/office/drawing/2014/main" id="{3DBF1F67-9877-94F8-BEA4-41153A6C0769}"/>
              </a:ext>
            </a:extLst>
          </p:cNvPr>
          <p:cNvSpPr>
            <a:spLocks noGrp="1"/>
          </p:cNvSpPr>
          <p:nvPr>
            <p:ph type="body" sz="quarter" idx="31"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2" name="Text Placeholder 9">
            <a:extLst>
              <a:ext uri="{FF2B5EF4-FFF2-40B4-BE49-F238E27FC236}">
                <a16:creationId xmlns:a16="http://schemas.microsoft.com/office/drawing/2014/main" id="{A54438EC-BB31-4EB7-9778-FF0A011295FE}"/>
              </a:ext>
            </a:extLst>
          </p:cNvPr>
          <p:cNvSpPr>
            <a:spLocks noGrp="1"/>
          </p:cNvSpPr>
          <p:nvPr>
            <p:ph type="body" sz="quarter" idx="32"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7 Avenir Pro 16pt</a:t>
            </a:r>
            <a:endParaRPr lang="en-GB"/>
          </a:p>
        </p:txBody>
      </p:sp>
      <p:sp>
        <p:nvSpPr>
          <p:cNvPr id="23" name="Text Placeholder 12">
            <a:extLst>
              <a:ext uri="{FF2B5EF4-FFF2-40B4-BE49-F238E27FC236}">
                <a16:creationId xmlns:a16="http://schemas.microsoft.com/office/drawing/2014/main" id="{C6015995-C040-395B-8F49-FB86ACC997F3}"/>
              </a:ext>
            </a:extLst>
          </p:cNvPr>
          <p:cNvSpPr>
            <a:spLocks noGrp="1"/>
          </p:cNvSpPr>
          <p:nvPr>
            <p:ph type="body" sz="quarter" idx="33"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4" name="Text Placeholder 9">
            <a:extLst>
              <a:ext uri="{FF2B5EF4-FFF2-40B4-BE49-F238E27FC236}">
                <a16:creationId xmlns:a16="http://schemas.microsoft.com/office/drawing/2014/main" id="{00942916-9629-80F6-AC6A-8ED53F51D003}"/>
              </a:ext>
            </a:extLst>
          </p:cNvPr>
          <p:cNvSpPr>
            <a:spLocks noGrp="1"/>
          </p:cNvSpPr>
          <p:nvPr>
            <p:ph type="body" sz="quarter" idx="34"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8  Avenir Pro 16pt</a:t>
            </a:r>
            <a:endParaRPr lang="en-GB"/>
          </a:p>
        </p:txBody>
      </p:sp>
      <p:sp>
        <p:nvSpPr>
          <p:cNvPr id="25" name="Text Placeholder 12">
            <a:extLst>
              <a:ext uri="{FF2B5EF4-FFF2-40B4-BE49-F238E27FC236}">
                <a16:creationId xmlns:a16="http://schemas.microsoft.com/office/drawing/2014/main" id="{DC377951-7E09-434C-3CA1-FC24EC03978D}"/>
              </a:ext>
            </a:extLst>
          </p:cNvPr>
          <p:cNvSpPr>
            <a:spLocks noGrp="1"/>
          </p:cNvSpPr>
          <p:nvPr>
            <p:ph type="body" sz="quarter" idx="35"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6" name="Text Placeholder 9">
            <a:extLst>
              <a:ext uri="{FF2B5EF4-FFF2-40B4-BE49-F238E27FC236}">
                <a16:creationId xmlns:a16="http://schemas.microsoft.com/office/drawing/2014/main" id="{6B0284CB-4F49-F10E-B66C-A889CD0680FC}"/>
              </a:ext>
            </a:extLst>
          </p:cNvPr>
          <p:cNvSpPr>
            <a:spLocks noGrp="1"/>
          </p:cNvSpPr>
          <p:nvPr>
            <p:ph type="body" sz="quarter" idx="36"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9 Avenir Pro 16pt</a:t>
            </a:r>
            <a:endParaRPr lang="en-GB"/>
          </a:p>
        </p:txBody>
      </p:sp>
      <p:sp>
        <p:nvSpPr>
          <p:cNvPr id="27" name="Text Placeholder 12">
            <a:extLst>
              <a:ext uri="{FF2B5EF4-FFF2-40B4-BE49-F238E27FC236}">
                <a16:creationId xmlns:a16="http://schemas.microsoft.com/office/drawing/2014/main" id="{17183C7B-B72F-664B-6C57-F54186596EE5}"/>
              </a:ext>
            </a:extLst>
          </p:cNvPr>
          <p:cNvSpPr>
            <a:spLocks noGrp="1"/>
          </p:cNvSpPr>
          <p:nvPr>
            <p:ph type="body" sz="quarter" idx="37"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28" name="Text Placeholder 9">
            <a:extLst>
              <a:ext uri="{FF2B5EF4-FFF2-40B4-BE49-F238E27FC236}">
                <a16:creationId xmlns:a16="http://schemas.microsoft.com/office/drawing/2014/main" id="{DCABEF20-8905-AC9B-3895-64C2CF54F44E}"/>
              </a:ext>
            </a:extLst>
          </p:cNvPr>
          <p:cNvSpPr>
            <a:spLocks noGrp="1"/>
          </p:cNvSpPr>
          <p:nvPr>
            <p:ph type="body" sz="quarter" idx="38"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10 Avenir Pro 16pt</a:t>
            </a:r>
            <a:endParaRPr lang="en-GB"/>
          </a:p>
        </p:txBody>
      </p:sp>
      <p:sp>
        <p:nvSpPr>
          <p:cNvPr id="29" name="Text Placeholder 12">
            <a:extLst>
              <a:ext uri="{FF2B5EF4-FFF2-40B4-BE49-F238E27FC236}">
                <a16:creationId xmlns:a16="http://schemas.microsoft.com/office/drawing/2014/main" id="{19F03FD3-2CA8-B8D3-C2B1-63B6952D3CC6}"/>
              </a:ext>
            </a:extLst>
          </p:cNvPr>
          <p:cNvSpPr>
            <a:spLocks noGrp="1"/>
          </p:cNvSpPr>
          <p:nvPr>
            <p:ph type="body" sz="quarter" idx="39"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30" name="Text Placeholder 9">
            <a:extLst>
              <a:ext uri="{FF2B5EF4-FFF2-40B4-BE49-F238E27FC236}">
                <a16:creationId xmlns:a16="http://schemas.microsoft.com/office/drawing/2014/main" id="{CFAC3BA0-1BFE-BD36-97E8-7B9AFC97C5AB}"/>
              </a:ext>
            </a:extLst>
          </p:cNvPr>
          <p:cNvSpPr>
            <a:spLocks noGrp="1"/>
          </p:cNvSpPr>
          <p:nvPr>
            <p:ph type="body" sz="quarter" idx="40"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11 Avenir Pro 16pt</a:t>
            </a:r>
            <a:endParaRPr lang="en-GB"/>
          </a:p>
        </p:txBody>
      </p:sp>
      <p:sp>
        <p:nvSpPr>
          <p:cNvPr id="31" name="Text Placeholder 12">
            <a:extLst>
              <a:ext uri="{FF2B5EF4-FFF2-40B4-BE49-F238E27FC236}">
                <a16:creationId xmlns:a16="http://schemas.microsoft.com/office/drawing/2014/main" id="{517A058D-52DC-2B72-8F49-AFA7235EFFA5}"/>
              </a:ext>
            </a:extLst>
          </p:cNvPr>
          <p:cNvSpPr>
            <a:spLocks noGrp="1"/>
          </p:cNvSpPr>
          <p:nvPr>
            <p:ph type="body" sz="quarter" idx="41"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2" name="Text Placeholder 9">
            <a:extLst>
              <a:ext uri="{FF2B5EF4-FFF2-40B4-BE49-F238E27FC236}">
                <a16:creationId xmlns:a16="http://schemas.microsoft.com/office/drawing/2014/main" id="{565CFB2E-2B49-CF4D-BA50-38DAE20F71C0}"/>
              </a:ext>
            </a:extLst>
          </p:cNvPr>
          <p:cNvSpPr>
            <a:spLocks noGrp="1"/>
          </p:cNvSpPr>
          <p:nvPr>
            <p:ph type="body" sz="quarter" idx="42"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12 Avenir Pro 16pt</a:t>
            </a:r>
            <a:endParaRPr lang="en-GB"/>
          </a:p>
        </p:txBody>
      </p:sp>
      <p:sp>
        <p:nvSpPr>
          <p:cNvPr id="33" name="Text Placeholder 12">
            <a:extLst>
              <a:ext uri="{FF2B5EF4-FFF2-40B4-BE49-F238E27FC236}">
                <a16:creationId xmlns:a16="http://schemas.microsoft.com/office/drawing/2014/main" id="{0D017032-F096-B22C-C6FA-B16A61A5A04B}"/>
              </a:ext>
            </a:extLst>
          </p:cNvPr>
          <p:cNvSpPr>
            <a:spLocks noGrp="1"/>
          </p:cNvSpPr>
          <p:nvPr>
            <p:ph type="body" sz="quarter" idx="43"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
        <p:nvSpPr>
          <p:cNvPr id="3" name="Text Placeholder 12">
            <a:extLst>
              <a:ext uri="{FF2B5EF4-FFF2-40B4-BE49-F238E27FC236}">
                <a16:creationId xmlns:a16="http://schemas.microsoft.com/office/drawing/2014/main" id="{4C11C650-3EE9-B1D4-9C29-2E854BF6BDB3}"/>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Tree>
    <p:extLst>
      <p:ext uri="{BB962C8B-B14F-4D97-AF65-F5344CB8AC3E}">
        <p14:creationId xmlns:p14="http://schemas.microsoft.com/office/powerpoint/2010/main" val="32257682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rk Image - Agenda">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0A8DC2-35E5-122C-4093-0CB894A5D697}"/>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center icon to insert dark image</a:t>
            </a:r>
          </a:p>
        </p:txBody>
      </p:sp>
      <p:sp>
        <p:nvSpPr>
          <p:cNvPr id="2" name="Text Placeholder 9">
            <a:extLst>
              <a:ext uri="{FF2B5EF4-FFF2-40B4-BE49-F238E27FC236}">
                <a16:creationId xmlns:a16="http://schemas.microsoft.com/office/drawing/2014/main" id="{904DD49F-7200-BFF1-2A10-BA03C16B477D}"/>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 Avenir Pro 16pt</a:t>
            </a:r>
            <a:endParaRPr lang="en-GB"/>
          </a:p>
        </p:txBody>
      </p:sp>
      <p:sp>
        <p:nvSpPr>
          <p:cNvPr id="8" name="Text Placeholder 12">
            <a:extLst>
              <a:ext uri="{FF2B5EF4-FFF2-40B4-BE49-F238E27FC236}">
                <a16:creationId xmlns:a16="http://schemas.microsoft.com/office/drawing/2014/main" id="{24254A76-548D-ABB9-7DB9-02B84510A9FE}"/>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sp>
        <p:nvSpPr>
          <p:cNvPr id="9" name="Rectangle 8">
            <a:extLst>
              <a:ext uri="{FF2B5EF4-FFF2-40B4-BE49-F238E27FC236}">
                <a16:creationId xmlns:a16="http://schemas.microsoft.com/office/drawing/2014/main" id="{85A22E35-39E8-D8C8-8792-D2A6F234BDB2}"/>
              </a:ext>
            </a:extLst>
          </p:cNvPr>
          <p:cNvSpPr/>
          <p:nvPr userDrawn="1"/>
        </p:nvSpPr>
        <p:spPr>
          <a:xfrm>
            <a:off x="10848975" y="6308725"/>
            <a:ext cx="1343025" cy="54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9">
            <a:extLst>
              <a:ext uri="{FF2B5EF4-FFF2-40B4-BE49-F238E27FC236}">
                <a16:creationId xmlns:a16="http://schemas.microsoft.com/office/drawing/2014/main" id="{8700E4EA-ED53-6710-2381-295DD293E1B6}"/>
              </a:ext>
            </a:extLst>
          </p:cNvPr>
          <p:cNvSpPr>
            <a:spLocks noGrp="1"/>
          </p:cNvSpPr>
          <p:nvPr>
            <p:ph type="body" sz="quarter" idx="22"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2  Avenir Pro 16pt</a:t>
            </a:r>
            <a:endParaRPr lang="en-GB"/>
          </a:p>
        </p:txBody>
      </p:sp>
      <p:sp>
        <p:nvSpPr>
          <p:cNvPr id="12" name="Text Placeholder 12">
            <a:extLst>
              <a:ext uri="{FF2B5EF4-FFF2-40B4-BE49-F238E27FC236}">
                <a16:creationId xmlns:a16="http://schemas.microsoft.com/office/drawing/2014/main" id="{920ABA3B-52CD-F2D5-2E66-010C70068C27}"/>
              </a:ext>
            </a:extLst>
          </p:cNvPr>
          <p:cNvSpPr>
            <a:spLocks noGrp="1"/>
          </p:cNvSpPr>
          <p:nvPr>
            <p:ph type="body" sz="quarter" idx="23"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3" name="Text Placeholder 9">
            <a:extLst>
              <a:ext uri="{FF2B5EF4-FFF2-40B4-BE49-F238E27FC236}">
                <a16:creationId xmlns:a16="http://schemas.microsoft.com/office/drawing/2014/main" id="{40AA1C17-5F97-8BDE-202D-2E9DF90F82C0}"/>
              </a:ext>
            </a:extLst>
          </p:cNvPr>
          <p:cNvSpPr>
            <a:spLocks noGrp="1"/>
          </p:cNvSpPr>
          <p:nvPr>
            <p:ph type="body" sz="quarter" idx="24"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3 Avenir Pro 16pt</a:t>
            </a:r>
            <a:endParaRPr lang="en-GB"/>
          </a:p>
        </p:txBody>
      </p:sp>
      <p:sp>
        <p:nvSpPr>
          <p:cNvPr id="14" name="Text Placeholder 12">
            <a:extLst>
              <a:ext uri="{FF2B5EF4-FFF2-40B4-BE49-F238E27FC236}">
                <a16:creationId xmlns:a16="http://schemas.microsoft.com/office/drawing/2014/main" id="{AFE6F300-51E6-251C-C58E-2F1A1B2E0F61}"/>
              </a:ext>
            </a:extLst>
          </p:cNvPr>
          <p:cNvSpPr>
            <a:spLocks noGrp="1"/>
          </p:cNvSpPr>
          <p:nvPr>
            <p:ph type="body" sz="quarter" idx="25"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5" name="Text Placeholder 9">
            <a:extLst>
              <a:ext uri="{FF2B5EF4-FFF2-40B4-BE49-F238E27FC236}">
                <a16:creationId xmlns:a16="http://schemas.microsoft.com/office/drawing/2014/main" id="{0DB1E516-D75C-258D-154F-FF5BF0059DB4}"/>
              </a:ext>
            </a:extLst>
          </p:cNvPr>
          <p:cNvSpPr>
            <a:spLocks noGrp="1"/>
          </p:cNvSpPr>
          <p:nvPr>
            <p:ph type="body" sz="quarter" idx="26"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4 Avenir Pro 16pt</a:t>
            </a:r>
            <a:endParaRPr lang="en-GB"/>
          </a:p>
        </p:txBody>
      </p:sp>
      <p:sp>
        <p:nvSpPr>
          <p:cNvPr id="16" name="Text Placeholder 12">
            <a:extLst>
              <a:ext uri="{FF2B5EF4-FFF2-40B4-BE49-F238E27FC236}">
                <a16:creationId xmlns:a16="http://schemas.microsoft.com/office/drawing/2014/main" id="{A95DC8E2-952F-574D-9B03-7B60870706F6}"/>
              </a:ext>
            </a:extLst>
          </p:cNvPr>
          <p:cNvSpPr>
            <a:spLocks noGrp="1"/>
          </p:cNvSpPr>
          <p:nvPr>
            <p:ph type="body" sz="quarter" idx="27"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17" name="Text Placeholder 9">
            <a:extLst>
              <a:ext uri="{FF2B5EF4-FFF2-40B4-BE49-F238E27FC236}">
                <a16:creationId xmlns:a16="http://schemas.microsoft.com/office/drawing/2014/main" id="{BA242158-90C6-8EDC-88DD-5C85A923BFA3}"/>
              </a:ext>
            </a:extLst>
          </p:cNvPr>
          <p:cNvSpPr>
            <a:spLocks noGrp="1"/>
          </p:cNvSpPr>
          <p:nvPr>
            <p:ph type="body" sz="quarter" idx="28"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5 Avenir Pro 16pt</a:t>
            </a:r>
            <a:endParaRPr lang="en-GB"/>
          </a:p>
        </p:txBody>
      </p:sp>
      <p:sp>
        <p:nvSpPr>
          <p:cNvPr id="18" name="Text Placeholder 12">
            <a:extLst>
              <a:ext uri="{FF2B5EF4-FFF2-40B4-BE49-F238E27FC236}">
                <a16:creationId xmlns:a16="http://schemas.microsoft.com/office/drawing/2014/main" id="{6B2717EA-181E-5681-4CFD-B938554C56EA}"/>
              </a:ext>
            </a:extLst>
          </p:cNvPr>
          <p:cNvSpPr>
            <a:spLocks noGrp="1"/>
          </p:cNvSpPr>
          <p:nvPr>
            <p:ph type="body" sz="quarter" idx="29"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19" name="Text Placeholder 9">
            <a:extLst>
              <a:ext uri="{FF2B5EF4-FFF2-40B4-BE49-F238E27FC236}">
                <a16:creationId xmlns:a16="http://schemas.microsoft.com/office/drawing/2014/main" id="{BBB43BEB-F2E3-4729-E3C4-033B9D038770}"/>
              </a:ext>
            </a:extLst>
          </p:cNvPr>
          <p:cNvSpPr>
            <a:spLocks noGrp="1"/>
          </p:cNvSpPr>
          <p:nvPr>
            <p:ph type="body" sz="quarter" idx="30"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6 Avenir Pro 16pt</a:t>
            </a:r>
            <a:endParaRPr lang="en-GB"/>
          </a:p>
        </p:txBody>
      </p:sp>
      <p:sp>
        <p:nvSpPr>
          <p:cNvPr id="20" name="Text Placeholder 12">
            <a:extLst>
              <a:ext uri="{FF2B5EF4-FFF2-40B4-BE49-F238E27FC236}">
                <a16:creationId xmlns:a16="http://schemas.microsoft.com/office/drawing/2014/main" id="{DBA53FB6-1E59-A28B-7E3C-6372413C180F}"/>
              </a:ext>
            </a:extLst>
          </p:cNvPr>
          <p:cNvSpPr>
            <a:spLocks noGrp="1"/>
          </p:cNvSpPr>
          <p:nvPr>
            <p:ph type="body" sz="quarter" idx="31"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1" name="Text Placeholder 9">
            <a:extLst>
              <a:ext uri="{FF2B5EF4-FFF2-40B4-BE49-F238E27FC236}">
                <a16:creationId xmlns:a16="http://schemas.microsoft.com/office/drawing/2014/main" id="{F13B60C7-A30D-3E17-E546-058B3168FBCE}"/>
              </a:ext>
            </a:extLst>
          </p:cNvPr>
          <p:cNvSpPr>
            <a:spLocks noGrp="1"/>
          </p:cNvSpPr>
          <p:nvPr>
            <p:ph type="body" sz="quarter" idx="32"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7 Avenir Pro 16pt</a:t>
            </a:r>
            <a:endParaRPr lang="en-GB"/>
          </a:p>
        </p:txBody>
      </p:sp>
      <p:sp>
        <p:nvSpPr>
          <p:cNvPr id="22" name="Text Placeholder 12">
            <a:extLst>
              <a:ext uri="{FF2B5EF4-FFF2-40B4-BE49-F238E27FC236}">
                <a16:creationId xmlns:a16="http://schemas.microsoft.com/office/drawing/2014/main" id="{7F5E6EBC-119E-E644-4C5C-BFD61EBE17EA}"/>
              </a:ext>
            </a:extLst>
          </p:cNvPr>
          <p:cNvSpPr>
            <a:spLocks noGrp="1"/>
          </p:cNvSpPr>
          <p:nvPr>
            <p:ph type="body" sz="quarter" idx="33"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3" name="Text Placeholder 9">
            <a:extLst>
              <a:ext uri="{FF2B5EF4-FFF2-40B4-BE49-F238E27FC236}">
                <a16:creationId xmlns:a16="http://schemas.microsoft.com/office/drawing/2014/main" id="{401DECB5-DEB3-E4A4-2232-6F1F2D88A5D8}"/>
              </a:ext>
            </a:extLst>
          </p:cNvPr>
          <p:cNvSpPr>
            <a:spLocks noGrp="1"/>
          </p:cNvSpPr>
          <p:nvPr>
            <p:ph type="body" sz="quarter" idx="34"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8  Avenir Pro 16pt</a:t>
            </a:r>
            <a:endParaRPr lang="en-GB"/>
          </a:p>
        </p:txBody>
      </p:sp>
      <p:sp>
        <p:nvSpPr>
          <p:cNvPr id="24" name="Text Placeholder 12">
            <a:extLst>
              <a:ext uri="{FF2B5EF4-FFF2-40B4-BE49-F238E27FC236}">
                <a16:creationId xmlns:a16="http://schemas.microsoft.com/office/drawing/2014/main" id="{21D9D621-C176-8343-F645-AF4D83E2BD81}"/>
              </a:ext>
            </a:extLst>
          </p:cNvPr>
          <p:cNvSpPr>
            <a:spLocks noGrp="1"/>
          </p:cNvSpPr>
          <p:nvPr>
            <p:ph type="body" sz="quarter" idx="35"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5" name="Text Placeholder 9">
            <a:extLst>
              <a:ext uri="{FF2B5EF4-FFF2-40B4-BE49-F238E27FC236}">
                <a16:creationId xmlns:a16="http://schemas.microsoft.com/office/drawing/2014/main" id="{ECA4A4FD-0ACA-7F48-6D43-334EFA97791E}"/>
              </a:ext>
            </a:extLst>
          </p:cNvPr>
          <p:cNvSpPr>
            <a:spLocks noGrp="1"/>
          </p:cNvSpPr>
          <p:nvPr>
            <p:ph type="body" sz="quarter" idx="36"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9 Avenir Pro 16pt</a:t>
            </a:r>
            <a:endParaRPr lang="en-GB"/>
          </a:p>
        </p:txBody>
      </p:sp>
      <p:sp>
        <p:nvSpPr>
          <p:cNvPr id="26" name="Text Placeholder 12">
            <a:extLst>
              <a:ext uri="{FF2B5EF4-FFF2-40B4-BE49-F238E27FC236}">
                <a16:creationId xmlns:a16="http://schemas.microsoft.com/office/drawing/2014/main" id="{792AC346-C547-570D-541F-0B294A0CA5E5}"/>
              </a:ext>
            </a:extLst>
          </p:cNvPr>
          <p:cNvSpPr>
            <a:spLocks noGrp="1"/>
          </p:cNvSpPr>
          <p:nvPr>
            <p:ph type="body" sz="quarter" idx="37"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27" name="Text Placeholder 9">
            <a:extLst>
              <a:ext uri="{FF2B5EF4-FFF2-40B4-BE49-F238E27FC236}">
                <a16:creationId xmlns:a16="http://schemas.microsoft.com/office/drawing/2014/main" id="{CEAF6484-F23D-EA59-D6CA-33BDB4596246}"/>
              </a:ext>
            </a:extLst>
          </p:cNvPr>
          <p:cNvSpPr>
            <a:spLocks noGrp="1"/>
          </p:cNvSpPr>
          <p:nvPr>
            <p:ph type="body" sz="quarter" idx="38"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10 Avenir Pro 16pt</a:t>
            </a:r>
            <a:endParaRPr lang="en-GB"/>
          </a:p>
        </p:txBody>
      </p:sp>
      <p:sp>
        <p:nvSpPr>
          <p:cNvPr id="28" name="Text Placeholder 12">
            <a:extLst>
              <a:ext uri="{FF2B5EF4-FFF2-40B4-BE49-F238E27FC236}">
                <a16:creationId xmlns:a16="http://schemas.microsoft.com/office/drawing/2014/main" id="{E3B155F2-F419-B7F4-3EDD-3A7DCFEE0A28}"/>
              </a:ext>
            </a:extLst>
          </p:cNvPr>
          <p:cNvSpPr>
            <a:spLocks noGrp="1"/>
          </p:cNvSpPr>
          <p:nvPr>
            <p:ph type="body" sz="quarter" idx="39"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29" name="Text Placeholder 9">
            <a:extLst>
              <a:ext uri="{FF2B5EF4-FFF2-40B4-BE49-F238E27FC236}">
                <a16:creationId xmlns:a16="http://schemas.microsoft.com/office/drawing/2014/main" id="{1B5A2B92-6A29-5F58-5968-E6C55AB80B0A}"/>
              </a:ext>
            </a:extLst>
          </p:cNvPr>
          <p:cNvSpPr>
            <a:spLocks noGrp="1"/>
          </p:cNvSpPr>
          <p:nvPr>
            <p:ph type="body" sz="quarter" idx="40"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11 Avenir Pro 16pt</a:t>
            </a:r>
            <a:endParaRPr lang="en-GB"/>
          </a:p>
        </p:txBody>
      </p:sp>
      <p:sp>
        <p:nvSpPr>
          <p:cNvPr id="30" name="Text Placeholder 12">
            <a:extLst>
              <a:ext uri="{FF2B5EF4-FFF2-40B4-BE49-F238E27FC236}">
                <a16:creationId xmlns:a16="http://schemas.microsoft.com/office/drawing/2014/main" id="{DC3F1F9D-9AA0-ADE6-C61A-CFA5751C4948}"/>
              </a:ext>
            </a:extLst>
          </p:cNvPr>
          <p:cNvSpPr>
            <a:spLocks noGrp="1"/>
          </p:cNvSpPr>
          <p:nvPr>
            <p:ph type="body" sz="quarter" idx="41"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1" name="Text Placeholder 9">
            <a:extLst>
              <a:ext uri="{FF2B5EF4-FFF2-40B4-BE49-F238E27FC236}">
                <a16:creationId xmlns:a16="http://schemas.microsoft.com/office/drawing/2014/main" id="{80FCEB47-247B-36B3-395E-CE025CC66F13}"/>
              </a:ext>
            </a:extLst>
          </p:cNvPr>
          <p:cNvSpPr>
            <a:spLocks noGrp="1"/>
          </p:cNvSpPr>
          <p:nvPr>
            <p:ph type="body" sz="quarter" idx="42"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12 Avenir Pro 16pt</a:t>
            </a:r>
            <a:endParaRPr lang="en-GB"/>
          </a:p>
        </p:txBody>
      </p:sp>
      <p:sp>
        <p:nvSpPr>
          <p:cNvPr id="32" name="Text Placeholder 12">
            <a:extLst>
              <a:ext uri="{FF2B5EF4-FFF2-40B4-BE49-F238E27FC236}">
                <a16:creationId xmlns:a16="http://schemas.microsoft.com/office/drawing/2014/main" id="{5D5E22BF-D9C7-B107-2988-3AB9C9141CDC}"/>
              </a:ext>
            </a:extLst>
          </p:cNvPr>
          <p:cNvSpPr>
            <a:spLocks noGrp="1"/>
          </p:cNvSpPr>
          <p:nvPr>
            <p:ph type="body" sz="quarter" idx="43"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
        <p:nvSpPr>
          <p:cNvPr id="3" name="Text Placeholder 12">
            <a:extLst>
              <a:ext uri="{FF2B5EF4-FFF2-40B4-BE49-F238E27FC236}">
                <a16:creationId xmlns:a16="http://schemas.microsoft.com/office/drawing/2014/main" id="{F5901797-6CF8-474D-5966-88001DA92D47}"/>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3"/>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Tree>
    <p:extLst>
      <p:ext uri="{BB962C8B-B14F-4D97-AF65-F5344CB8AC3E}">
        <p14:creationId xmlns:p14="http://schemas.microsoft.com/office/powerpoint/2010/main" val="1515342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Image - 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02ADD0-9DEE-498A-A9F7-5ACF309A222A}"/>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38">
            <a:extLst>
              <a:ext uri="{FF2B5EF4-FFF2-40B4-BE49-F238E27FC236}">
                <a16:creationId xmlns:a16="http://schemas.microsoft.com/office/drawing/2014/main" id="{F7A19D80-B581-99D7-F155-640B8E61F577}"/>
              </a:ext>
            </a:extLst>
          </p:cNvPr>
          <p:cNvSpPr>
            <a:spLocks noGrp="1"/>
          </p:cNvSpPr>
          <p:nvPr>
            <p:ph type="body" sz="quarter" idx="22" hasCustomPrompt="1"/>
          </p:nvPr>
        </p:nvSpPr>
        <p:spPr>
          <a:xfrm>
            <a:off x="0" y="6129338"/>
            <a:ext cx="2279650" cy="728662"/>
          </a:xfrm>
          <a:prstGeom prst="roundRect">
            <a:avLst>
              <a:gd name="adj" fmla="val 0"/>
            </a:avLst>
          </a:prstGeom>
          <a:solidFill>
            <a:schemeClr val="bg1"/>
          </a:solidFill>
        </p:spPr>
        <p:txBody>
          <a:bodyPr/>
          <a:lstStyle>
            <a:lvl1pPr marL="0" indent="0">
              <a:buNone/>
              <a:defRPr/>
            </a:lvl1pPr>
          </a:lstStyle>
          <a:p>
            <a:pPr lvl="0"/>
            <a:r>
              <a:rPr lang="en-US"/>
              <a:t> </a:t>
            </a:r>
            <a:endParaRPr lang="en-GB"/>
          </a:p>
        </p:txBody>
      </p:sp>
      <p:sp>
        <p:nvSpPr>
          <p:cNvPr id="6" name="Picture Placeholder 5">
            <a:extLst>
              <a:ext uri="{FF2B5EF4-FFF2-40B4-BE49-F238E27FC236}">
                <a16:creationId xmlns:a16="http://schemas.microsoft.com/office/drawing/2014/main" id="{CCB2AEB7-8E57-4C7C-2757-07E542DEE60C}"/>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2" name="Text Placeholder 9">
            <a:extLst>
              <a:ext uri="{FF2B5EF4-FFF2-40B4-BE49-F238E27FC236}">
                <a16:creationId xmlns:a16="http://schemas.microsoft.com/office/drawing/2014/main" id="{61C0AEEA-B845-6964-BD2E-BF0271E14F16}"/>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 avenir pro 16pt</a:t>
            </a:r>
            <a:endParaRPr lang="en-GB"/>
          </a:p>
        </p:txBody>
      </p:sp>
      <p:sp>
        <p:nvSpPr>
          <p:cNvPr id="10" name="Text Placeholder 12">
            <a:extLst>
              <a:ext uri="{FF2B5EF4-FFF2-40B4-BE49-F238E27FC236}">
                <a16:creationId xmlns:a16="http://schemas.microsoft.com/office/drawing/2014/main" id="{FD5477DB-82FD-E6A1-AE54-4CCD1272BB1B}"/>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sp>
        <p:nvSpPr>
          <p:cNvPr id="11" name="Rectangle 10">
            <a:extLst>
              <a:ext uri="{FF2B5EF4-FFF2-40B4-BE49-F238E27FC236}">
                <a16:creationId xmlns:a16="http://schemas.microsoft.com/office/drawing/2014/main" id="{AADA18F6-9B6E-469D-8086-74F1DD75B11B}"/>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9">
            <a:extLst>
              <a:ext uri="{FF2B5EF4-FFF2-40B4-BE49-F238E27FC236}">
                <a16:creationId xmlns:a16="http://schemas.microsoft.com/office/drawing/2014/main" id="{B1554274-B577-2134-C791-9D98E1F2A03E}"/>
              </a:ext>
            </a:extLst>
          </p:cNvPr>
          <p:cNvSpPr>
            <a:spLocks noGrp="1"/>
          </p:cNvSpPr>
          <p:nvPr>
            <p:ph type="body" sz="quarter" idx="23"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2  avenir pro 16pt</a:t>
            </a:r>
            <a:endParaRPr lang="en-GB"/>
          </a:p>
        </p:txBody>
      </p:sp>
      <p:sp>
        <p:nvSpPr>
          <p:cNvPr id="13" name="Text Placeholder 12">
            <a:extLst>
              <a:ext uri="{FF2B5EF4-FFF2-40B4-BE49-F238E27FC236}">
                <a16:creationId xmlns:a16="http://schemas.microsoft.com/office/drawing/2014/main" id="{2FCEA881-9C2F-AC6E-3B16-B1A29145E90F}"/>
              </a:ext>
            </a:extLst>
          </p:cNvPr>
          <p:cNvSpPr>
            <a:spLocks noGrp="1"/>
          </p:cNvSpPr>
          <p:nvPr>
            <p:ph type="body" sz="quarter" idx="24"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4" name="Text Placeholder 9">
            <a:extLst>
              <a:ext uri="{FF2B5EF4-FFF2-40B4-BE49-F238E27FC236}">
                <a16:creationId xmlns:a16="http://schemas.microsoft.com/office/drawing/2014/main" id="{9893E9F5-8DE2-96ED-766C-C25917DD2383}"/>
              </a:ext>
            </a:extLst>
          </p:cNvPr>
          <p:cNvSpPr>
            <a:spLocks noGrp="1"/>
          </p:cNvSpPr>
          <p:nvPr>
            <p:ph type="body" sz="quarter" idx="25"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3 avenir pro 16pt</a:t>
            </a:r>
            <a:endParaRPr lang="en-GB"/>
          </a:p>
        </p:txBody>
      </p:sp>
      <p:sp>
        <p:nvSpPr>
          <p:cNvPr id="15" name="Text Placeholder 12">
            <a:extLst>
              <a:ext uri="{FF2B5EF4-FFF2-40B4-BE49-F238E27FC236}">
                <a16:creationId xmlns:a16="http://schemas.microsoft.com/office/drawing/2014/main" id="{3F1E9894-90F0-A13F-883F-BF8DF0FBF0BF}"/>
              </a:ext>
            </a:extLst>
          </p:cNvPr>
          <p:cNvSpPr>
            <a:spLocks noGrp="1"/>
          </p:cNvSpPr>
          <p:nvPr>
            <p:ph type="body" sz="quarter" idx="26"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6" name="Text Placeholder 9">
            <a:extLst>
              <a:ext uri="{FF2B5EF4-FFF2-40B4-BE49-F238E27FC236}">
                <a16:creationId xmlns:a16="http://schemas.microsoft.com/office/drawing/2014/main" id="{903A62A5-634E-03D1-80A5-3E3D2D901FC9}"/>
              </a:ext>
            </a:extLst>
          </p:cNvPr>
          <p:cNvSpPr>
            <a:spLocks noGrp="1"/>
          </p:cNvSpPr>
          <p:nvPr>
            <p:ph type="body" sz="quarter" idx="27"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4 avenir pro 16pt</a:t>
            </a:r>
            <a:endParaRPr lang="en-GB"/>
          </a:p>
        </p:txBody>
      </p:sp>
      <p:sp>
        <p:nvSpPr>
          <p:cNvPr id="17" name="Text Placeholder 12">
            <a:extLst>
              <a:ext uri="{FF2B5EF4-FFF2-40B4-BE49-F238E27FC236}">
                <a16:creationId xmlns:a16="http://schemas.microsoft.com/office/drawing/2014/main" id="{FB0F4B2A-9EE2-6ADF-5608-0B172C20F8F9}"/>
              </a:ext>
            </a:extLst>
          </p:cNvPr>
          <p:cNvSpPr>
            <a:spLocks noGrp="1"/>
          </p:cNvSpPr>
          <p:nvPr>
            <p:ph type="body" sz="quarter" idx="28"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19" name="Text Placeholder 9">
            <a:extLst>
              <a:ext uri="{FF2B5EF4-FFF2-40B4-BE49-F238E27FC236}">
                <a16:creationId xmlns:a16="http://schemas.microsoft.com/office/drawing/2014/main" id="{09F29E7C-941B-C75A-5A95-0BB7AB78FC9A}"/>
              </a:ext>
            </a:extLst>
          </p:cNvPr>
          <p:cNvSpPr>
            <a:spLocks noGrp="1"/>
          </p:cNvSpPr>
          <p:nvPr>
            <p:ph type="body" sz="quarter" idx="29"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5 avenir pro 16pt</a:t>
            </a:r>
            <a:endParaRPr lang="en-GB"/>
          </a:p>
        </p:txBody>
      </p:sp>
      <p:sp>
        <p:nvSpPr>
          <p:cNvPr id="20" name="Text Placeholder 12">
            <a:extLst>
              <a:ext uri="{FF2B5EF4-FFF2-40B4-BE49-F238E27FC236}">
                <a16:creationId xmlns:a16="http://schemas.microsoft.com/office/drawing/2014/main" id="{949A5662-E9DB-9AF5-23B4-5B47F6EB594F}"/>
              </a:ext>
            </a:extLst>
          </p:cNvPr>
          <p:cNvSpPr>
            <a:spLocks noGrp="1"/>
          </p:cNvSpPr>
          <p:nvPr>
            <p:ph type="body" sz="quarter" idx="30"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21" name="Text Placeholder 9">
            <a:extLst>
              <a:ext uri="{FF2B5EF4-FFF2-40B4-BE49-F238E27FC236}">
                <a16:creationId xmlns:a16="http://schemas.microsoft.com/office/drawing/2014/main" id="{E25690CE-224F-00A8-746F-5EE5394A9EFD}"/>
              </a:ext>
            </a:extLst>
          </p:cNvPr>
          <p:cNvSpPr>
            <a:spLocks noGrp="1"/>
          </p:cNvSpPr>
          <p:nvPr>
            <p:ph type="body" sz="quarter" idx="31"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6 avenir pro 16pt</a:t>
            </a:r>
            <a:endParaRPr lang="en-GB"/>
          </a:p>
        </p:txBody>
      </p:sp>
      <p:sp>
        <p:nvSpPr>
          <p:cNvPr id="22" name="Text Placeholder 12">
            <a:extLst>
              <a:ext uri="{FF2B5EF4-FFF2-40B4-BE49-F238E27FC236}">
                <a16:creationId xmlns:a16="http://schemas.microsoft.com/office/drawing/2014/main" id="{67DB1A79-B4D8-1F15-9341-AD5DC678D356}"/>
              </a:ext>
            </a:extLst>
          </p:cNvPr>
          <p:cNvSpPr>
            <a:spLocks noGrp="1"/>
          </p:cNvSpPr>
          <p:nvPr>
            <p:ph type="body" sz="quarter" idx="32"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3" name="Text Placeholder 9">
            <a:extLst>
              <a:ext uri="{FF2B5EF4-FFF2-40B4-BE49-F238E27FC236}">
                <a16:creationId xmlns:a16="http://schemas.microsoft.com/office/drawing/2014/main" id="{C8471210-7E5E-2611-978A-31DF0339AE97}"/>
              </a:ext>
            </a:extLst>
          </p:cNvPr>
          <p:cNvSpPr>
            <a:spLocks noGrp="1"/>
          </p:cNvSpPr>
          <p:nvPr>
            <p:ph type="body" sz="quarter" idx="33"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7 avenir pro 16pt</a:t>
            </a:r>
            <a:endParaRPr lang="en-GB"/>
          </a:p>
        </p:txBody>
      </p:sp>
      <p:sp>
        <p:nvSpPr>
          <p:cNvPr id="24" name="Text Placeholder 12">
            <a:extLst>
              <a:ext uri="{FF2B5EF4-FFF2-40B4-BE49-F238E27FC236}">
                <a16:creationId xmlns:a16="http://schemas.microsoft.com/office/drawing/2014/main" id="{C07127EC-2377-7100-E04F-67ADDB078D79}"/>
              </a:ext>
            </a:extLst>
          </p:cNvPr>
          <p:cNvSpPr>
            <a:spLocks noGrp="1"/>
          </p:cNvSpPr>
          <p:nvPr>
            <p:ph type="body" sz="quarter" idx="34"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5" name="Text Placeholder 9">
            <a:extLst>
              <a:ext uri="{FF2B5EF4-FFF2-40B4-BE49-F238E27FC236}">
                <a16:creationId xmlns:a16="http://schemas.microsoft.com/office/drawing/2014/main" id="{E815D68E-1CE0-2576-83D5-714D0D9D67CD}"/>
              </a:ext>
            </a:extLst>
          </p:cNvPr>
          <p:cNvSpPr>
            <a:spLocks noGrp="1"/>
          </p:cNvSpPr>
          <p:nvPr>
            <p:ph type="body" sz="quarter" idx="35"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8  avenir pro 16pt</a:t>
            </a:r>
            <a:endParaRPr lang="en-GB"/>
          </a:p>
        </p:txBody>
      </p:sp>
      <p:sp>
        <p:nvSpPr>
          <p:cNvPr id="26" name="Text Placeholder 12">
            <a:extLst>
              <a:ext uri="{FF2B5EF4-FFF2-40B4-BE49-F238E27FC236}">
                <a16:creationId xmlns:a16="http://schemas.microsoft.com/office/drawing/2014/main" id="{004F5386-D368-9E36-A148-B8BB46214294}"/>
              </a:ext>
            </a:extLst>
          </p:cNvPr>
          <p:cNvSpPr>
            <a:spLocks noGrp="1"/>
          </p:cNvSpPr>
          <p:nvPr>
            <p:ph type="body" sz="quarter" idx="36"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7" name="Text Placeholder 9">
            <a:extLst>
              <a:ext uri="{FF2B5EF4-FFF2-40B4-BE49-F238E27FC236}">
                <a16:creationId xmlns:a16="http://schemas.microsoft.com/office/drawing/2014/main" id="{FB90B496-5EC9-35C9-C86A-E80933A78A49}"/>
              </a:ext>
            </a:extLst>
          </p:cNvPr>
          <p:cNvSpPr>
            <a:spLocks noGrp="1"/>
          </p:cNvSpPr>
          <p:nvPr>
            <p:ph type="body" sz="quarter" idx="37"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9 avenir pro 16pt</a:t>
            </a:r>
            <a:endParaRPr lang="en-GB"/>
          </a:p>
        </p:txBody>
      </p:sp>
      <p:sp>
        <p:nvSpPr>
          <p:cNvPr id="28" name="Text Placeholder 12">
            <a:extLst>
              <a:ext uri="{FF2B5EF4-FFF2-40B4-BE49-F238E27FC236}">
                <a16:creationId xmlns:a16="http://schemas.microsoft.com/office/drawing/2014/main" id="{A88C0809-BDC1-5C5D-C145-C67847620FAD}"/>
              </a:ext>
            </a:extLst>
          </p:cNvPr>
          <p:cNvSpPr>
            <a:spLocks noGrp="1"/>
          </p:cNvSpPr>
          <p:nvPr>
            <p:ph type="body" sz="quarter" idx="38"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29" name="Text Placeholder 9">
            <a:extLst>
              <a:ext uri="{FF2B5EF4-FFF2-40B4-BE49-F238E27FC236}">
                <a16:creationId xmlns:a16="http://schemas.microsoft.com/office/drawing/2014/main" id="{DFC92DED-B248-ECFC-DCF1-7F0D4B940F73}"/>
              </a:ext>
            </a:extLst>
          </p:cNvPr>
          <p:cNvSpPr>
            <a:spLocks noGrp="1"/>
          </p:cNvSpPr>
          <p:nvPr>
            <p:ph type="body" sz="quarter" idx="39"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10 avenir pro 16pt</a:t>
            </a:r>
            <a:endParaRPr lang="en-GB"/>
          </a:p>
        </p:txBody>
      </p:sp>
      <p:sp>
        <p:nvSpPr>
          <p:cNvPr id="30" name="Text Placeholder 12">
            <a:extLst>
              <a:ext uri="{FF2B5EF4-FFF2-40B4-BE49-F238E27FC236}">
                <a16:creationId xmlns:a16="http://schemas.microsoft.com/office/drawing/2014/main" id="{422024D2-C5C8-32E5-720D-D7F76F42D590}"/>
              </a:ext>
            </a:extLst>
          </p:cNvPr>
          <p:cNvSpPr>
            <a:spLocks noGrp="1"/>
          </p:cNvSpPr>
          <p:nvPr>
            <p:ph type="body" sz="quarter" idx="40"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31" name="Text Placeholder 9">
            <a:extLst>
              <a:ext uri="{FF2B5EF4-FFF2-40B4-BE49-F238E27FC236}">
                <a16:creationId xmlns:a16="http://schemas.microsoft.com/office/drawing/2014/main" id="{81CF6D66-5CDB-DDED-E412-73F47D2CEA87}"/>
              </a:ext>
            </a:extLst>
          </p:cNvPr>
          <p:cNvSpPr>
            <a:spLocks noGrp="1"/>
          </p:cNvSpPr>
          <p:nvPr>
            <p:ph type="body" sz="quarter" idx="41"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11 avenir pro 16pt</a:t>
            </a:r>
            <a:endParaRPr lang="en-GB"/>
          </a:p>
        </p:txBody>
      </p:sp>
      <p:sp>
        <p:nvSpPr>
          <p:cNvPr id="32" name="Text Placeholder 12">
            <a:extLst>
              <a:ext uri="{FF2B5EF4-FFF2-40B4-BE49-F238E27FC236}">
                <a16:creationId xmlns:a16="http://schemas.microsoft.com/office/drawing/2014/main" id="{3EA79088-B0C8-5221-B3B7-94941F5EAFAB}"/>
              </a:ext>
            </a:extLst>
          </p:cNvPr>
          <p:cNvSpPr>
            <a:spLocks noGrp="1"/>
          </p:cNvSpPr>
          <p:nvPr>
            <p:ph type="body" sz="quarter" idx="42"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3" name="Text Placeholder 9">
            <a:extLst>
              <a:ext uri="{FF2B5EF4-FFF2-40B4-BE49-F238E27FC236}">
                <a16:creationId xmlns:a16="http://schemas.microsoft.com/office/drawing/2014/main" id="{2EFD3D92-4700-5758-D654-520724C3EC7F}"/>
              </a:ext>
            </a:extLst>
          </p:cNvPr>
          <p:cNvSpPr>
            <a:spLocks noGrp="1"/>
          </p:cNvSpPr>
          <p:nvPr>
            <p:ph type="body" sz="quarter" idx="43"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12 avenir pro 16pt</a:t>
            </a:r>
            <a:endParaRPr lang="en-GB"/>
          </a:p>
        </p:txBody>
      </p:sp>
      <p:sp>
        <p:nvSpPr>
          <p:cNvPr id="34" name="Text Placeholder 12">
            <a:extLst>
              <a:ext uri="{FF2B5EF4-FFF2-40B4-BE49-F238E27FC236}">
                <a16:creationId xmlns:a16="http://schemas.microsoft.com/office/drawing/2014/main" id="{965B4BE6-2135-9654-00F7-5F3CF8F789BD}"/>
              </a:ext>
            </a:extLst>
          </p:cNvPr>
          <p:cNvSpPr>
            <a:spLocks noGrp="1"/>
          </p:cNvSpPr>
          <p:nvPr>
            <p:ph type="body" sz="quarter" idx="44"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
        <p:nvSpPr>
          <p:cNvPr id="3" name="Text Placeholder 12">
            <a:extLst>
              <a:ext uri="{FF2B5EF4-FFF2-40B4-BE49-F238E27FC236}">
                <a16:creationId xmlns:a16="http://schemas.microsoft.com/office/drawing/2014/main" id="{52A5910F-1B7D-5878-9532-2B9886165333}"/>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Tree>
    <p:extLst>
      <p:ext uri="{BB962C8B-B14F-4D97-AF65-F5344CB8AC3E}">
        <p14:creationId xmlns:p14="http://schemas.microsoft.com/office/powerpoint/2010/main" val="4281757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534059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45B5A2C8-67E4-384B-2E57-D41D53E41A9F}"/>
              </a:ext>
            </a:extLst>
          </p:cNvPr>
          <p:cNvSpPr>
            <a:spLocks noGrp="1"/>
          </p:cNvSpPr>
          <p:nvPr>
            <p:ph type="body" sz="quarter" idx="15"/>
          </p:nvPr>
        </p:nvSpPr>
        <p:spPr>
          <a:xfrm>
            <a:off x="6167438"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460908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CF79B565-DB41-54E3-E8CF-A38FFA9BA18A}"/>
              </a:ext>
            </a:extLst>
          </p:cNvPr>
          <p:cNvSpPr>
            <a:spLocks noGrp="1"/>
          </p:cNvSpPr>
          <p:nvPr>
            <p:ph type="body" sz="quarter" idx="16"/>
          </p:nvPr>
        </p:nvSpPr>
        <p:spPr>
          <a:xfrm>
            <a:off x="4295151"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6859DFB9-0FCD-A2DA-D7CC-B515A2628778}"/>
              </a:ext>
            </a:extLst>
          </p:cNvPr>
          <p:cNvSpPr>
            <a:spLocks noGrp="1"/>
          </p:cNvSpPr>
          <p:nvPr>
            <p:ph type="body" sz="quarter" idx="17"/>
          </p:nvPr>
        </p:nvSpPr>
        <p:spPr>
          <a:xfrm>
            <a:off x="8039438"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196757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295775"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6" name="Text Placeholder 12">
            <a:extLst>
              <a:ext uri="{FF2B5EF4-FFF2-40B4-BE49-F238E27FC236}">
                <a16:creationId xmlns:a16="http://schemas.microsoft.com/office/drawing/2014/main" id="{1EF9E0E2-8309-0399-0C77-0B68A918E11E}"/>
              </a:ext>
            </a:extLst>
          </p:cNvPr>
          <p:cNvSpPr>
            <a:spLocks noGrp="1"/>
          </p:cNvSpPr>
          <p:nvPr>
            <p:ph type="body" sz="quarter" idx="16"/>
          </p:nvPr>
        </p:nvSpPr>
        <p:spPr>
          <a:xfrm>
            <a:off x="8040688"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5" name="Picture Placeholder 15">
            <a:extLst>
              <a:ext uri="{FF2B5EF4-FFF2-40B4-BE49-F238E27FC236}">
                <a16:creationId xmlns:a16="http://schemas.microsoft.com/office/drawing/2014/main" id="{CF8728D3-981A-EB49-C69E-EF522D4902BC}"/>
              </a:ext>
            </a:extLst>
          </p:cNvPr>
          <p:cNvSpPr>
            <a:spLocks noGrp="1"/>
          </p:cNvSpPr>
          <p:nvPr>
            <p:ph type="pic" sz="quarter" idx="23" hasCustomPrompt="1"/>
          </p:nvPr>
        </p:nvSpPr>
        <p:spPr>
          <a:xfrm>
            <a:off x="550863"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6" name="Picture Placeholder 15">
            <a:extLst>
              <a:ext uri="{FF2B5EF4-FFF2-40B4-BE49-F238E27FC236}">
                <a16:creationId xmlns:a16="http://schemas.microsoft.com/office/drawing/2014/main" id="{BBE6A814-2537-6045-0FBD-C8F2204C95ED}"/>
              </a:ext>
            </a:extLst>
          </p:cNvPr>
          <p:cNvSpPr>
            <a:spLocks noGrp="1"/>
          </p:cNvSpPr>
          <p:nvPr>
            <p:ph type="pic" sz="quarter" idx="24" hasCustomPrompt="1"/>
          </p:nvPr>
        </p:nvSpPr>
        <p:spPr>
          <a:xfrm>
            <a:off x="4295776"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BC2AAACA-6016-AC70-03D0-56B026D5A52C}"/>
              </a:ext>
            </a:extLst>
          </p:cNvPr>
          <p:cNvSpPr>
            <a:spLocks noGrp="1"/>
          </p:cNvSpPr>
          <p:nvPr>
            <p:ph type="pic" sz="quarter" idx="25" hasCustomPrompt="1"/>
          </p:nvPr>
        </p:nvSpPr>
        <p:spPr>
          <a:xfrm>
            <a:off x="8040687"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FBDFD7A6-615C-DED2-47F9-F2F6DD4A926A}"/>
              </a:ext>
            </a:extLst>
          </p:cNvPr>
          <p:cNvSpPr>
            <a:spLocks noGrp="1"/>
          </p:cNvSpPr>
          <p:nvPr>
            <p:ph type="pic" sz="quarter" idx="26" hasCustomPrompt="1"/>
          </p:nvPr>
        </p:nvSpPr>
        <p:spPr>
          <a:xfrm>
            <a:off x="550863"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94728C11-8074-D1BE-B9D0-CB027FAF714D}"/>
              </a:ext>
            </a:extLst>
          </p:cNvPr>
          <p:cNvSpPr>
            <a:spLocks noGrp="1"/>
          </p:cNvSpPr>
          <p:nvPr>
            <p:ph type="pic" sz="quarter" idx="27" hasCustomPrompt="1"/>
          </p:nvPr>
        </p:nvSpPr>
        <p:spPr>
          <a:xfrm>
            <a:off x="4295776"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F0912BBD-4F8D-1C4E-BAB2-26D3F44FC076}"/>
              </a:ext>
            </a:extLst>
          </p:cNvPr>
          <p:cNvSpPr>
            <a:spLocks noGrp="1"/>
          </p:cNvSpPr>
          <p:nvPr>
            <p:ph type="pic" sz="quarter" idx="28" hasCustomPrompt="1"/>
          </p:nvPr>
        </p:nvSpPr>
        <p:spPr>
          <a:xfrm>
            <a:off x="8040687"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err="1"/>
              <a:t>inon</a:t>
            </a:r>
            <a:endParaRPr lang="en-GB"/>
          </a:p>
        </p:txBody>
      </p:sp>
      <p:sp>
        <p:nvSpPr>
          <p:cNvPr id="21" name="Text Placeholder 12">
            <a:extLst>
              <a:ext uri="{FF2B5EF4-FFF2-40B4-BE49-F238E27FC236}">
                <a16:creationId xmlns:a16="http://schemas.microsoft.com/office/drawing/2014/main" id="{6E66683B-A6F4-4DD1-EA6F-AEA3CEEEC327}"/>
              </a:ext>
            </a:extLst>
          </p:cNvPr>
          <p:cNvSpPr>
            <a:spLocks noGrp="1"/>
          </p:cNvSpPr>
          <p:nvPr>
            <p:ph type="body" sz="quarter" idx="29"/>
          </p:nvPr>
        </p:nvSpPr>
        <p:spPr>
          <a:xfrm>
            <a:off x="550864"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22" name="Text Placeholder 12">
            <a:extLst>
              <a:ext uri="{FF2B5EF4-FFF2-40B4-BE49-F238E27FC236}">
                <a16:creationId xmlns:a16="http://schemas.microsoft.com/office/drawing/2014/main" id="{3B144B33-D084-060F-5581-DDBE883820CD}"/>
              </a:ext>
            </a:extLst>
          </p:cNvPr>
          <p:cNvSpPr>
            <a:spLocks noGrp="1"/>
          </p:cNvSpPr>
          <p:nvPr>
            <p:ph type="body" sz="quarter" idx="30"/>
          </p:nvPr>
        </p:nvSpPr>
        <p:spPr>
          <a:xfrm>
            <a:off x="4295775"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23" name="Text Placeholder 12">
            <a:extLst>
              <a:ext uri="{FF2B5EF4-FFF2-40B4-BE49-F238E27FC236}">
                <a16:creationId xmlns:a16="http://schemas.microsoft.com/office/drawing/2014/main" id="{15877E3B-9D42-A4A3-2645-70BEEDB8BA8C}"/>
              </a:ext>
            </a:extLst>
          </p:cNvPr>
          <p:cNvSpPr>
            <a:spLocks noGrp="1"/>
          </p:cNvSpPr>
          <p:nvPr>
            <p:ph type="body" sz="quarter" idx="31"/>
          </p:nvPr>
        </p:nvSpPr>
        <p:spPr>
          <a:xfrm>
            <a:off x="8040688"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EBB16481-08E1-935B-439F-998CF3FB6A15}"/>
              </a:ext>
            </a:extLst>
          </p:cNvPr>
          <p:cNvSpPr>
            <a:spLocks noGrp="1"/>
          </p:cNvSpPr>
          <p:nvPr>
            <p:ph type="body" sz="quarter" idx="33" hasCustomPrompt="1"/>
          </p:nvPr>
        </p:nvSpPr>
        <p:spPr>
          <a:xfrm>
            <a:off x="550861" y="2354266"/>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8" name="Text Placeholder 12">
            <a:extLst>
              <a:ext uri="{FF2B5EF4-FFF2-40B4-BE49-F238E27FC236}">
                <a16:creationId xmlns:a16="http://schemas.microsoft.com/office/drawing/2014/main" id="{FD7AA914-9207-8E22-11B4-51AFEC090828}"/>
              </a:ext>
            </a:extLst>
          </p:cNvPr>
          <p:cNvSpPr>
            <a:spLocks noGrp="1"/>
          </p:cNvSpPr>
          <p:nvPr>
            <p:ph type="body" sz="quarter" idx="39" hasCustomPrompt="1"/>
          </p:nvPr>
        </p:nvSpPr>
        <p:spPr>
          <a:xfrm>
            <a:off x="4294188" y="2354266"/>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9" name="Text Placeholder 12">
            <a:extLst>
              <a:ext uri="{FF2B5EF4-FFF2-40B4-BE49-F238E27FC236}">
                <a16:creationId xmlns:a16="http://schemas.microsoft.com/office/drawing/2014/main" id="{4C9F7CB6-EC15-D23D-BC60-F13920456B9B}"/>
              </a:ext>
            </a:extLst>
          </p:cNvPr>
          <p:cNvSpPr>
            <a:spLocks noGrp="1"/>
          </p:cNvSpPr>
          <p:nvPr>
            <p:ph type="body" sz="quarter" idx="41" hasCustomPrompt="1"/>
          </p:nvPr>
        </p:nvSpPr>
        <p:spPr>
          <a:xfrm>
            <a:off x="8039099" y="2354266"/>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11" name="Text Placeholder 12">
            <a:extLst>
              <a:ext uri="{FF2B5EF4-FFF2-40B4-BE49-F238E27FC236}">
                <a16:creationId xmlns:a16="http://schemas.microsoft.com/office/drawing/2014/main" id="{1BA75414-8C62-1067-CFA4-FA10DCACE774}"/>
              </a:ext>
            </a:extLst>
          </p:cNvPr>
          <p:cNvSpPr>
            <a:spLocks noGrp="1"/>
          </p:cNvSpPr>
          <p:nvPr>
            <p:ph type="body" sz="quarter" idx="42" hasCustomPrompt="1"/>
          </p:nvPr>
        </p:nvSpPr>
        <p:spPr>
          <a:xfrm>
            <a:off x="550861" y="4511513"/>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12" name="Text Placeholder 12">
            <a:extLst>
              <a:ext uri="{FF2B5EF4-FFF2-40B4-BE49-F238E27FC236}">
                <a16:creationId xmlns:a16="http://schemas.microsoft.com/office/drawing/2014/main" id="{2B924D59-6423-CEC2-5EE2-AE3E539912D1}"/>
              </a:ext>
            </a:extLst>
          </p:cNvPr>
          <p:cNvSpPr>
            <a:spLocks noGrp="1"/>
          </p:cNvSpPr>
          <p:nvPr>
            <p:ph type="body" sz="quarter" idx="43" hasCustomPrompt="1"/>
          </p:nvPr>
        </p:nvSpPr>
        <p:spPr>
          <a:xfrm>
            <a:off x="4294188" y="4511513"/>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14" name="Text Placeholder 12">
            <a:extLst>
              <a:ext uri="{FF2B5EF4-FFF2-40B4-BE49-F238E27FC236}">
                <a16:creationId xmlns:a16="http://schemas.microsoft.com/office/drawing/2014/main" id="{3D7A6482-EE6C-C6F0-BECB-03B442140B2B}"/>
              </a:ext>
            </a:extLst>
          </p:cNvPr>
          <p:cNvSpPr>
            <a:spLocks noGrp="1"/>
          </p:cNvSpPr>
          <p:nvPr>
            <p:ph type="body" sz="quarter" idx="44" hasCustomPrompt="1"/>
          </p:nvPr>
        </p:nvSpPr>
        <p:spPr>
          <a:xfrm>
            <a:off x="8039099" y="4511513"/>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Tree>
    <p:extLst>
      <p:ext uri="{BB962C8B-B14F-4D97-AF65-F5344CB8AC3E}">
        <p14:creationId xmlns:p14="http://schemas.microsoft.com/office/powerpoint/2010/main" val="8874979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2EA171D6-EAD7-2CF4-C438-37D4EBFC5887}"/>
              </a:ext>
            </a:extLst>
          </p:cNvPr>
          <p:cNvSpPr>
            <a:spLocks noGrp="1"/>
          </p:cNvSpPr>
          <p:nvPr>
            <p:ph type="pic" sz="quarter" idx="20" hasCustomPrompt="1"/>
          </p:nvPr>
        </p:nvSpPr>
        <p:spPr>
          <a:xfrm>
            <a:off x="551231" y="1815305"/>
            <a:ext cx="936257"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9" name="Picture Placeholder 15">
            <a:extLst>
              <a:ext uri="{FF2B5EF4-FFF2-40B4-BE49-F238E27FC236}">
                <a16:creationId xmlns:a16="http://schemas.microsoft.com/office/drawing/2014/main" id="{D4E481C3-CC11-1CFB-201D-1B269ED03B3E}"/>
              </a:ext>
            </a:extLst>
          </p:cNvPr>
          <p:cNvSpPr>
            <a:spLocks noGrp="1"/>
          </p:cNvSpPr>
          <p:nvPr>
            <p:ph type="pic" sz="quarter" idx="27" hasCustomPrompt="1"/>
          </p:nvPr>
        </p:nvSpPr>
        <p:spPr>
          <a:xfrm>
            <a:off x="4301608" y="1816649"/>
            <a:ext cx="936258"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darg </a:t>
            </a:r>
            <a:br>
              <a:rPr lang="en-GB"/>
            </a:br>
            <a:r>
              <a:rPr lang="en-GB"/>
              <a:t>to insert  pictogram</a:t>
            </a:r>
          </a:p>
        </p:txBody>
      </p:sp>
      <p:sp>
        <p:nvSpPr>
          <p:cNvPr id="12" name="Picture Placeholder 15">
            <a:extLst>
              <a:ext uri="{FF2B5EF4-FFF2-40B4-BE49-F238E27FC236}">
                <a16:creationId xmlns:a16="http://schemas.microsoft.com/office/drawing/2014/main" id="{410FFDC6-EDC0-0D17-EA8F-1D63862DD171}"/>
              </a:ext>
            </a:extLst>
          </p:cNvPr>
          <p:cNvSpPr>
            <a:spLocks noGrp="1"/>
          </p:cNvSpPr>
          <p:nvPr>
            <p:ph type="pic" sz="quarter" idx="29" hasCustomPrompt="1"/>
          </p:nvPr>
        </p:nvSpPr>
        <p:spPr>
          <a:xfrm>
            <a:off x="8039099" y="1816892"/>
            <a:ext cx="936257"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26" name="Text Placeholder 12">
            <a:extLst>
              <a:ext uri="{FF2B5EF4-FFF2-40B4-BE49-F238E27FC236}">
                <a16:creationId xmlns:a16="http://schemas.microsoft.com/office/drawing/2014/main" id="{67AA24BF-B3A5-DD0B-0D78-5383ECD9EE5A}"/>
              </a:ext>
            </a:extLst>
          </p:cNvPr>
          <p:cNvSpPr>
            <a:spLocks noGrp="1"/>
          </p:cNvSpPr>
          <p:nvPr>
            <p:ph type="body" sz="quarter" idx="32"/>
          </p:nvPr>
        </p:nvSpPr>
        <p:spPr>
          <a:xfrm>
            <a:off x="550864" y="3429000"/>
            <a:ext cx="3204000" cy="1981200"/>
          </a:xfr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464A1211-D215-C620-96FA-3D66903DC37D}"/>
              </a:ext>
            </a:extLst>
          </p:cNvPr>
          <p:cNvSpPr>
            <a:spLocks noGrp="1"/>
          </p:cNvSpPr>
          <p:nvPr>
            <p:ph type="body" sz="quarter" idx="15"/>
          </p:nvPr>
        </p:nvSpPr>
        <p:spPr>
          <a:xfrm>
            <a:off x="4295775" y="3429000"/>
            <a:ext cx="3204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8" name="Text Placeholder 12">
            <a:extLst>
              <a:ext uri="{FF2B5EF4-FFF2-40B4-BE49-F238E27FC236}">
                <a16:creationId xmlns:a16="http://schemas.microsoft.com/office/drawing/2014/main" id="{F41D264A-B19D-8A77-DA15-A85BB03AA289}"/>
              </a:ext>
            </a:extLst>
          </p:cNvPr>
          <p:cNvSpPr>
            <a:spLocks noGrp="1"/>
          </p:cNvSpPr>
          <p:nvPr>
            <p:ph type="body" sz="quarter" idx="16"/>
          </p:nvPr>
        </p:nvSpPr>
        <p:spPr>
          <a:xfrm>
            <a:off x="8040688" y="3429000"/>
            <a:ext cx="3204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8D88CA9E-AAA3-F90B-4017-BA2199A957EC}"/>
              </a:ext>
            </a:extLst>
          </p:cNvPr>
          <p:cNvSpPr>
            <a:spLocks noGrp="1"/>
          </p:cNvSpPr>
          <p:nvPr>
            <p:ph type="body" sz="quarter" idx="33" hasCustomPrompt="1"/>
          </p:nvPr>
        </p:nvSpPr>
        <p:spPr>
          <a:xfrm>
            <a:off x="550861" y="3068638"/>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E1592742-5192-2442-D2D1-C93A811139F1}"/>
              </a:ext>
            </a:extLst>
          </p:cNvPr>
          <p:cNvSpPr>
            <a:spLocks noGrp="1"/>
          </p:cNvSpPr>
          <p:nvPr>
            <p:ph type="body" sz="quarter" idx="39" hasCustomPrompt="1"/>
          </p:nvPr>
        </p:nvSpPr>
        <p:spPr>
          <a:xfrm>
            <a:off x="4294188" y="3068638"/>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8" name="Text Placeholder 12">
            <a:extLst>
              <a:ext uri="{FF2B5EF4-FFF2-40B4-BE49-F238E27FC236}">
                <a16:creationId xmlns:a16="http://schemas.microsoft.com/office/drawing/2014/main" id="{9F750E87-C1CF-4852-E1FB-CCD23D7D194D}"/>
              </a:ext>
            </a:extLst>
          </p:cNvPr>
          <p:cNvSpPr>
            <a:spLocks noGrp="1"/>
          </p:cNvSpPr>
          <p:nvPr>
            <p:ph type="body" sz="quarter" idx="41" hasCustomPrompt="1"/>
          </p:nvPr>
        </p:nvSpPr>
        <p:spPr>
          <a:xfrm>
            <a:off x="8039099" y="3068638"/>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Tree>
    <p:extLst>
      <p:ext uri="{BB962C8B-B14F-4D97-AF65-F5344CB8AC3E}">
        <p14:creationId xmlns:p14="http://schemas.microsoft.com/office/powerpoint/2010/main" val="33623277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8" name="Picture Placeholder 15">
            <a:extLst>
              <a:ext uri="{FF2B5EF4-FFF2-40B4-BE49-F238E27FC236}">
                <a16:creationId xmlns:a16="http://schemas.microsoft.com/office/drawing/2014/main" id="{EE3320D6-3CB1-7A47-2BFC-A4E7CD41E662}"/>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4" name="Picture Placeholder 15">
            <a:extLst>
              <a:ext uri="{FF2B5EF4-FFF2-40B4-BE49-F238E27FC236}">
                <a16:creationId xmlns:a16="http://schemas.microsoft.com/office/drawing/2014/main" id="{F7147628-F7A2-5521-0AE1-2410D1FA1E9B}"/>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6" name="Picture Placeholder 15">
            <a:extLst>
              <a:ext uri="{FF2B5EF4-FFF2-40B4-BE49-F238E27FC236}">
                <a16:creationId xmlns:a16="http://schemas.microsoft.com/office/drawing/2014/main" id="{783ED533-7007-5D08-AFDD-C0ED064FE79F}"/>
              </a:ext>
            </a:extLst>
          </p:cNvPr>
          <p:cNvSpPr>
            <a:spLocks noGrp="1"/>
          </p:cNvSpPr>
          <p:nvPr>
            <p:ph type="pic" sz="quarter" idx="33" hasCustomPrompt="1"/>
          </p:nvPr>
        </p:nvSpPr>
        <p:spPr>
          <a:xfrm>
            <a:off x="8976091"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4" y="3429000"/>
            <a:ext cx="2268000" cy="1981200"/>
          </a:xfr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3359151"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6167438"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15362B43-1343-95D7-3182-D159AA5259CA}"/>
              </a:ext>
            </a:extLst>
          </p:cNvPr>
          <p:cNvSpPr>
            <a:spLocks noGrp="1"/>
          </p:cNvSpPr>
          <p:nvPr>
            <p:ph type="body" sz="quarter" idx="38"/>
          </p:nvPr>
        </p:nvSpPr>
        <p:spPr>
          <a:xfrm>
            <a:off x="8975724"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DDF58CD2-CE69-99DF-0DD7-54B19DAF37C0}"/>
              </a:ext>
            </a:extLst>
          </p:cNvPr>
          <p:cNvSpPr>
            <a:spLocks noGrp="1"/>
          </p:cNvSpPr>
          <p:nvPr>
            <p:ph type="body" sz="quarter" idx="16" hasCustomPrompt="1"/>
          </p:nvPr>
        </p:nvSpPr>
        <p:spPr>
          <a:xfrm>
            <a:off x="550862"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7" name="Text Placeholder 12">
            <a:extLst>
              <a:ext uri="{FF2B5EF4-FFF2-40B4-BE49-F238E27FC236}">
                <a16:creationId xmlns:a16="http://schemas.microsoft.com/office/drawing/2014/main" id="{685B5BAD-F653-34E0-BD7A-D07E667E03D9}"/>
              </a:ext>
            </a:extLst>
          </p:cNvPr>
          <p:cNvSpPr>
            <a:spLocks noGrp="1"/>
          </p:cNvSpPr>
          <p:nvPr>
            <p:ph type="body" sz="quarter" idx="39" hasCustomPrompt="1"/>
          </p:nvPr>
        </p:nvSpPr>
        <p:spPr>
          <a:xfrm>
            <a:off x="3359150"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9" name="Text Placeholder 12">
            <a:extLst>
              <a:ext uri="{FF2B5EF4-FFF2-40B4-BE49-F238E27FC236}">
                <a16:creationId xmlns:a16="http://schemas.microsoft.com/office/drawing/2014/main" id="{3AC23E49-C105-792E-89B7-2E538F46D33B}"/>
              </a:ext>
            </a:extLst>
          </p:cNvPr>
          <p:cNvSpPr>
            <a:spLocks noGrp="1"/>
          </p:cNvSpPr>
          <p:nvPr>
            <p:ph type="body" sz="quarter" idx="41" hasCustomPrompt="1"/>
          </p:nvPr>
        </p:nvSpPr>
        <p:spPr>
          <a:xfrm>
            <a:off x="6167437"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11" name="Text Placeholder 12">
            <a:extLst>
              <a:ext uri="{FF2B5EF4-FFF2-40B4-BE49-F238E27FC236}">
                <a16:creationId xmlns:a16="http://schemas.microsoft.com/office/drawing/2014/main" id="{66030319-162A-8EAC-EC05-EC48F87D6AA5}"/>
              </a:ext>
            </a:extLst>
          </p:cNvPr>
          <p:cNvSpPr>
            <a:spLocks noGrp="1"/>
          </p:cNvSpPr>
          <p:nvPr>
            <p:ph type="body" sz="quarter" idx="44" hasCustomPrompt="1"/>
          </p:nvPr>
        </p:nvSpPr>
        <p:spPr>
          <a:xfrm>
            <a:off x="8981446"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Tree>
    <p:extLst>
      <p:ext uri="{BB962C8B-B14F-4D97-AF65-F5344CB8AC3E}">
        <p14:creationId xmlns:p14="http://schemas.microsoft.com/office/powerpoint/2010/main" val="29179738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3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BDDD5A-F3EA-9324-C80F-BA48A7004202}"/>
              </a:ext>
            </a:extLst>
          </p:cNvPr>
          <p:cNvSpPr/>
          <p:nvPr userDrawn="1"/>
        </p:nvSpPr>
        <p:spPr>
          <a:xfrm rot="10800000">
            <a:off x="4295774" y="0"/>
            <a:ext cx="78962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692225"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C512CBC6-7C81-ACCD-65ED-7954BDCBDE28}"/>
              </a:ext>
            </a:extLst>
          </p:cNvPr>
          <p:cNvSpPr>
            <a:spLocks noGrp="1"/>
          </p:cNvSpPr>
          <p:nvPr>
            <p:ph type="body" sz="quarter" idx="16"/>
          </p:nvPr>
        </p:nvSpPr>
        <p:spPr>
          <a:xfrm>
            <a:off x="7195387"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5" name="Text Placeholder 12">
            <a:extLst>
              <a:ext uri="{FF2B5EF4-FFF2-40B4-BE49-F238E27FC236}">
                <a16:creationId xmlns:a16="http://schemas.microsoft.com/office/drawing/2014/main" id="{2D427C67-BD30-366F-9839-241213EFE940}"/>
              </a:ext>
            </a:extLst>
          </p:cNvPr>
          <p:cNvSpPr>
            <a:spLocks noGrp="1"/>
          </p:cNvSpPr>
          <p:nvPr>
            <p:ph type="body" sz="quarter" idx="17"/>
          </p:nvPr>
        </p:nvSpPr>
        <p:spPr>
          <a:xfrm>
            <a:off x="9698549"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6" name="Text Placeholder 12">
            <a:extLst>
              <a:ext uri="{FF2B5EF4-FFF2-40B4-BE49-F238E27FC236}">
                <a16:creationId xmlns:a16="http://schemas.microsoft.com/office/drawing/2014/main" id="{EE7A4F10-417A-F5FC-D102-ABE65026F567}"/>
              </a:ext>
            </a:extLst>
          </p:cNvPr>
          <p:cNvSpPr>
            <a:spLocks noGrp="1"/>
          </p:cNvSpPr>
          <p:nvPr>
            <p:ph type="body" sz="quarter" idx="18"/>
          </p:nvPr>
        </p:nvSpPr>
        <p:spPr>
          <a:xfrm>
            <a:off x="4692224" y="368301"/>
            <a:ext cx="6948911" cy="722524"/>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endParaRPr lang="en-GB"/>
          </a:p>
        </p:txBody>
      </p:sp>
    </p:spTree>
    <p:extLst>
      <p:ext uri="{BB962C8B-B14F-4D97-AF65-F5344CB8AC3E}">
        <p14:creationId xmlns:p14="http://schemas.microsoft.com/office/powerpoint/2010/main" val="38329553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x Columns - Mint / Citru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AA72F9-BFC0-D39E-29A5-088B334EC876}"/>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48911"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2" name="Text Placeholder 12">
            <a:extLst>
              <a:ext uri="{FF2B5EF4-FFF2-40B4-BE49-F238E27FC236}">
                <a16:creationId xmlns:a16="http://schemas.microsoft.com/office/drawing/2014/main" id="{6F01E589-B0FD-5773-FC7E-69EF88D24ECA}"/>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5DD0B1F3-2906-E57C-03AB-E26F5EBF9C94}"/>
              </a:ext>
            </a:extLst>
          </p:cNvPr>
          <p:cNvSpPr>
            <a:spLocks noGrp="1"/>
          </p:cNvSpPr>
          <p:nvPr>
            <p:ph type="body" sz="quarter" idx="17"/>
          </p:nvPr>
        </p:nvSpPr>
        <p:spPr>
          <a:xfrm>
            <a:off x="4295151"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5" name="Text Placeholder 12">
            <a:extLst>
              <a:ext uri="{FF2B5EF4-FFF2-40B4-BE49-F238E27FC236}">
                <a16:creationId xmlns:a16="http://schemas.microsoft.com/office/drawing/2014/main" id="{0380A71F-4948-4E24-888C-0570FBF8EDAF}"/>
              </a:ext>
            </a:extLst>
          </p:cNvPr>
          <p:cNvSpPr>
            <a:spLocks noGrp="1"/>
          </p:cNvSpPr>
          <p:nvPr>
            <p:ph type="body" sz="quarter" idx="18"/>
          </p:nvPr>
        </p:nvSpPr>
        <p:spPr>
          <a:xfrm>
            <a:off x="8581599" y="1808163"/>
            <a:ext cx="3204000" cy="4321175"/>
          </a:xfrm>
          <a:noFill/>
        </p:spPr>
        <p:txBody>
          <a:bodyPr vert="horz" lIns="0" tIns="0" rIns="0" bIns="0" rtlCol="0">
            <a:noAutofit/>
          </a:bodyPr>
          <a:lstStyle>
            <a:lvl1pPr>
              <a:buClr>
                <a:schemeClr val="tx1"/>
              </a:buClr>
              <a:defRPr lang="en-US">
                <a:solidFill>
                  <a:schemeClr val="tx1"/>
                </a:solidFill>
              </a:defRPr>
            </a:lvl1pPr>
            <a:lvl2pPr>
              <a:buClr>
                <a:schemeClr val="tx1"/>
              </a:buClr>
              <a:defRPr lang="en-US">
                <a:solidFill>
                  <a:schemeClr val="tx1"/>
                </a:solidFill>
              </a:defRPr>
            </a:lvl2pPr>
            <a:lvl3pPr>
              <a:buClr>
                <a:schemeClr val="tx1"/>
              </a:buClr>
              <a:defRPr lang="en-US">
                <a:solidFill>
                  <a:schemeClr val="tx1"/>
                </a:solidFill>
              </a:defRPr>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4176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1 Split - Mint / Citrus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BB2454-B096-073B-4A7F-1C07ABDC3FE7}"/>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48911"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4" name="Text Placeholder 9">
            <a:extLst>
              <a:ext uri="{FF2B5EF4-FFF2-40B4-BE49-F238E27FC236}">
                <a16:creationId xmlns:a16="http://schemas.microsoft.com/office/drawing/2014/main" id="{D23C6334-82A7-ABBA-2854-6492F7A3E835}"/>
              </a:ext>
            </a:extLst>
          </p:cNvPr>
          <p:cNvSpPr>
            <a:spLocks noGrp="1"/>
          </p:cNvSpPr>
          <p:nvPr>
            <p:ph type="body" sz="quarter" idx="16" hasCustomPrompt="1"/>
          </p:nvPr>
        </p:nvSpPr>
        <p:spPr>
          <a:xfrm>
            <a:off x="8816023" y="1808163"/>
            <a:ext cx="2825115" cy="1697037"/>
          </a:xfrm>
          <a:prstGeom prst="rect">
            <a:avLst/>
          </a:prstGeom>
        </p:spPr>
        <p:txBody>
          <a:bodyPr lIns="0" tIns="0" rIns="0" bIns="0" anchor="b" anchorCtr="0">
            <a:noAutofit/>
          </a:bodyPr>
          <a:lstStyle>
            <a:lvl1pPr marL="0" indent="0" algn="l">
              <a:buNone/>
              <a:tabLst/>
              <a:defRPr sz="2400">
                <a:solidFill>
                  <a:schemeClr val="tx1"/>
                </a:solidFill>
                <a:latin typeface="+mj-lt"/>
              </a:defRPr>
            </a:lvl1pPr>
          </a:lstStyle>
          <a:p>
            <a:pPr lvl="0"/>
            <a:r>
              <a:rPr lang="en-US"/>
              <a:t>“Quote Copy Avenir Demi 24pt”.</a:t>
            </a:r>
            <a:endParaRPr lang="en-GB"/>
          </a:p>
        </p:txBody>
      </p:sp>
      <p:sp>
        <p:nvSpPr>
          <p:cNvPr id="15" name="Text Placeholder 12">
            <a:extLst>
              <a:ext uri="{FF2B5EF4-FFF2-40B4-BE49-F238E27FC236}">
                <a16:creationId xmlns:a16="http://schemas.microsoft.com/office/drawing/2014/main" id="{B3613A0B-1417-F206-9FCE-23EF8B2DEE88}"/>
              </a:ext>
            </a:extLst>
          </p:cNvPr>
          <p:cNvSpPr>
            <a:spLocks noGrp="1"/>
          </p:cNvSpPr>
          <p:nvPr>
            <p:ph type="body" sz="quarter" idx="17" hasCustomPrompt="1"/>
          </p:nvPr>
        </p:nvSpPr>
        <p:spPr>
          <a:xfrm>
            <a:off x="8816023" y="3634999"/>
            <a:ext cx="2825115" cy="252000"/>
          </a:xfrm>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6" name="Text Placeholder 12">
            <a:extLst>
              <a:ext uri="{FF2B5EF4-FFF2-40B4-BE49-F238E27FC236}">
                <a16:creationId xmlns:a16="http://schemas.microsoft.com/office/drawing/2014/main" id="{5959B016-A1E2-E00B-BEE8-469AD89CDCC4}"/>
              </a:ext>
            </a:extLst>
          </p:cNvPr>
          <p:cNvSpPr>
            <a:spLocks noGrp="1"/>
          </p:cNvSpPr>
          <p:nvPr>
            <p:ph type="body" sz="quarter" idx="27" hasCustomPrompt="1"/>
          </p:nvPr>
        </p:nvSpPr>
        <p:spPr>
          <a:xfrm>
            <a:off x="8816023" y="3892179"/>
            <a:ext cx="2825115" cy="252000"/>
          </a:xfrm>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26094612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0:50 Split - Mint / Citrus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918438-EB19-3BAF-9D32-38F41EC025E0}"/>
              </a:ext>
            </a:extLst>
          </p:cNvPr>
          <p:cNvSpPr/>
          <p:nvPr userDrawn="1"/>
        </p:nvSpPr>
        <p:spPr>
          <a:xfrm rot="10800000">
            <a:off x="6095996" y="0"/>
            <a:ext cx="6096003"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4B25FFED-8100-76FB-514F-B35A20530675}"/>
              </a:ext>
            </a:extLst>
          </p:cNvPr>
          <p:cNvSpPr>
            <a:spLocks noGrp="1"/>
          </p:cNvSpPr>
          <p:nvPr>
            <p:ph type="body" sz="quarter" idx="15" hasCustomPrompt="1"/>
          </p:nvPr>
        </p:nvSpPr>
        <p:spPr>
          <a:xfrm>
            <a:off x="7102801" y="1808163"/>
            <a:ext cx="3601712" cy="1697037"/>
          </a:xfrm>
          <a:prstGeom prst="rect">
            <a:avLst/>
          </a:prstGeom>
        </p:spPr>
        <p:txBody>
          <a:bodyPr lIns="0" tIns="0" rIns="0" bIns="0" anchor="b" anchorCtr="0">
            <a:noAutofit/>
          </a:bodyPr>
          <a:lstStyle>
            <a:lvl1pPr marL="0" indent="0" algn="l">
              <a:buNone/>
              <a:tabLst/>
              <a:defRPr sz="2400">
                <a:solidFill>
                  <a:schemeClr val="tx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4A2C9BF4-7693-988E-8CB3-04BB860D1524}"/>
              </a:ext>
            </a:extLst>
          </p:cNvPr>
          <p:cNvSpPr>
            <a:spLocks noGrp="1"/>
          </p:cNvSpPr>
          <p:nvPr>
            <p:ph type="body" sz="quarter" idx="16" hasCustomPrompt="1"/>
          </p:nvPr>
        </p:nvSpPr>
        <p:spPr>
          <a:xfrm>
            <a:off x="7102801" y="3634999"/>
            <a:ext cx="2665088" cy="252000"/>
          </a:xfrm>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E6117815-6BF6-8F89-617B-8E8D06B679CF}"/>
              </a:ext>
            </a:extLst>
          </p:cNvPr>
          <p:cNvSpPr>
            <a:spLocks noGrp="1"/>
          </p:cNvSpPr>
          <p:nvPr>
            <p:ph type="body" sz="quarter" idx="27" hasCustomPrompt="1"/>
          </p:nvPr>
        </p:nvSpPr>
        <p:spPr>
          <a:xfrm>
            <a:off x="7104063" y="3892179"/>
            <a:ext cx="2663824" cy="252000"/>
          </a:xfrm>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1292808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a:t>Section break subtitle here</a:t>
            </a:r>
          </a:p>
        </p:txBody>
      </p:sp>
    </p:spTree>
    <p:extLst>
      <p:ext uri="{BB962C8B-B14F-4D97-AF65-F5344CB8AC3E}">
        <p14:creationId xmlns:p14="http://schemas.microsoft.com/office/powerpoint/2010/main" val="6300692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x Columns - Mint / Citrus Big Sta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0D233-F943-F0B6-7B7C-957E19B5D03B}"/>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C657B30C-B536-C29A-90E9-85145CA9103F}"/>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6" name="Text Placeholder 12">
            <a:extLst>
              <a:ext uri="{FF2B5EF4-FFF2-40B4-BE49-F238E27FC236}">
                <a16:creationId xmlns:a16="http://schemas.microsoft.com/office/drawing/2014/main" id="{A120D865-053F-F272-6CCC-2D2290A6BD9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5" name="Title 1">
            <a:extLst>
              <a:ext uri="{FF2B5EF4-FFF2-40B4-BE49-F238E27FC236}">
                <a16:creationId xmlns:a16="http://schemas.microsoft.com/office/drawing/2014/main" id="{28544162-225E-B7B6-7917-68BEE3028EC3}"/>
              </a:ext>
            </a:extLst>
          </p:cNvPr>
          <p:cNvSpPr>
            <a:spLocks noGrp="1"/>
          </p:cNvSpPr>
          <p:nvPr>
            <p:ph type="title" hasCustomPrompt="1"/>
          </p:nvPr>
        </p:nvSpPr>
        <p:spPr>
          <a:xfrm>
            <a:off x="550864" y="368828"/>
            <a:ext cx="6948911" cy="251885"/>
          </a:xfrm>
        </p:spPr>
        <p:txBody>
          <a:bodyPr/>
          <a:lstStyle>
            <a:lvl1pPr>
              <a:defRPr/>
            </a:lvl1pPr>
          </a:lstStyle>
          <a:p>
            <a:r>
              <a:rPr lang="en-US"/>
              <a:t>Header avenir demi 24pt</a:t>
            </a:r>
            <a:endParaRPr lang="en-GB"/>
          </a:p>
        </p:txBody>
      </p:sp>
      <p:sp>
        <p:nvSpPr>
          <p:cNvPr id="7" name="Text Placeholder 9">
            <a:extLst>
              <a:ext uri="{FF2B5EF4-FFF2-40B4-BE49-F238E27FC236}">
                <a16:creationId xmlns:a16="http://schemas.microsoft.com/office/drawing/2014/main" id="{C3AA6AFE-7750-8473-8982-1DB44F321435}"/>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E9F160AA-9F2F-C5ED-D2F2-62B8A8104523}"/>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1FF2EE-0611-EFBD-9FF1-3D5261791C20}"/>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802437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1 Dark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9F325-89C8-9A4F-6B42-94EF0B9A0275}"/>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597964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748F9B-6AA0-61DE-C048-B0E26BF0608C}"/>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0379C22F-4220-2939-3BE2-C21EFF4BFC5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dark bottom image</a:t>
            </a:r>
          </a:p>
        </p:txBody>
      </p:sp>
      <p:sp>
        <p:nvSpPr>
          <p:cNvPr id="6" name="Picture Placeholder 15">
            <a:extLst>
              <a:ext uri="{FF2B5EF4-FFF2-40B4-BE49-F238E27FC236}">
                <a16:creationId xmlns:a16="http://schemas.microsoft.com/office/drawing/2014/main" id="{112A6D7F-060C-C727-E269-5DAFC29FDA47}"/>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468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468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5074684"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494220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748F9B-6AA0-61DE-C048-B0E26BF0608C}"/>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5A32699-7885-234A-018F-995E5E197E7E}"/>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65000"/>
              <a:lumOff val="3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bottom image</a:t>
            </a:r>
          </a:p>
        </p:txBody>
      </p:sp>
      <p:sp>
        <p:nvSpPr>
          <p:cNvPr id="6" name="Picture Placeholder 15">
            <a:extLst>
              <a:ext uri="{FF2B5EF4-FFF2-40B4-BE49-F238E27FC236}">
                <a16:creationId xmlns:a16="http://schemas.microsoft.com/office/drawing/2014/main" id="{112A6D7F-060C-C727-E269-5DAFC29FDA47}"/>
              </a:ext>
            </a:extLst>
          </p:cNvPr>
          <p:cNvSpPr>
            <a:spLocks noGrp="1"/>
          </p:cNvSpPr>
          <p:nvPr>
            <p:ph type="pic" sz="quarter" idx="20" hasCustomPrompt="1"/>
          </p:nvPr>
        </p:nvSpPr>
        <p:spPr>
          <a:xfrm>
            <a:off x="6096001" y="0"/>
            <a:ext cx="6096000" cy="3429000"/>
          </a:xfrm>
          <a:solidFill>
            <a:schemeClr val="tx1">
              <a:lumMod val="75000"/>
              <a:lumOff val="2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468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468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5074684"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2839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F0D41-5B8B-CC48-CDBA-ECDBD0FE2F3A}"/>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CF2C2E3-C045-7BBF-FA6D-493BD0C9EE0C}"/>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C0627511-6A7D-ACCD-6101-E71F930DA5AC}"/>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center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0B857ECA-885F-037E-16EA-3ACEF78EB884}"/>
              </a:ext>
            </a:extLst>
          </p:cNvPr>
          <p:cNvSpPr>
            <a:spLocks noGrp="1"/>
          </p:cNvSpPr>
          <p:nvPr>
            <p:ph type="title" hasCustomPrompt="1"/>
          </p:nvPr>
        </p:nvSpPr>
        <p:spPr>
          <a:xfrm>
            <a:off x="550864" y="368828"/>
            <a:ext cx="10693824"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F8BA6A5A-5404-EC8C-6762-1792B16E8CE4}"/>
              </a:ext>
            </a:extLst>
          </p:cNvPr>
          <p:cNvSpPr>
            <a:spLocks noGrp="1"/>
          </p:cNvSpPr>
          <p:nvPr>
            <p:ph type="body" sz="quarter" idx="13" hasCustomPrompt="1"/>
          </p:nvPr>
        </p:nvSpPr>
        <p:spPr>
          <a:xfrm>
            <a:off x="550864" y="753852"/>
            <a:ext cx="1069382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5" name="Text Placeholder 12">
            <a:extLst>
              <a:ext uri="{FF2B5EF4-FFF2-40B4-BE49-F238E27FC236}">
                <a16:creationId xmlns:a16="http://schemas.microsoft.com/office/drawing/2014/main" id="{F080106E-2C2A-A892-2BF2-DDD84001F27E}"/>
              </a:ext>
            </a:extLst>
          </p:cNvPr>
          <p:cNvSpPr>
            <a:spLocks noGrp="1"/>
          </p:cNvSpPr>
          <p:nvPr>
            <p:ph type="body" sz="quarter" idx="14"/>
          </p:nvPr>
        </p:nvSpPr>
        <p:spPr>
          <a:xfrm>
            <a:off x="550864"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6" name="Text Placeholder 12">
            <a:extLst>
              <a:ext uri="{FF2B5EF4-FFF2-40B4-BE49-F238E27FC236}">
                <a16:creationId xmlns:a16="http://schemas.microsoft.com/office/drawing/2014/main" id="{BC6FE898-C82A-5402-FE62-BBA0AC6B37E4}"/>
              </a:ext>
            </a:extLst>
          </p:cNvPr>
          <p:cNvSpPr>
            <a:spLocks noGrp="1"/>
          </p:cNvSpPr>
          <p:nvPr>
            <p:ph type="body" sz="quarter" idx="15"/>
          </p:nvPr>
        </p:nvSpPr>
        <p:spPr>
          <a:xfrm>
            <a:off x="4295775"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7" name="Text Placeholder 12">
            <a:extLst>
              <a:ext uri="{FF2B5EF4-FFF2-40B4-BE49-F238E27FC236}">
                <a16:creationId xmlns:a16="http://schemas.microsoft.com/office/drawing/2014/main" id="{37EAE28F-AA38-9754-5979-7244E696F76B}"/>
              </a:ext>
            </a:extLst>
          </p:cNvPr>
          <p:cNvSpPr>
            <a:spLocks noGrp="1"/>
          </p:cNvSpPr>
          <p:nvPr>
            <p:ph type="body" sz="quarter" idx="16"/>
          </p:nvPr>
        </p:nvSpPr>
        <p:spPr>
          <a:xfrm>
            <a:off x="8040688"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Tree>
    <p:extLst>
      <p:ext uri="{BB962C8B-B14F-4D97-AF65-F5344CB8AC3E}">
        <p14:creationId xmlns:p14="http://schemas.microsoft.com/office/powerpoint/2010/main" val="12168866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2C2E3-C045-7BBF-FA6D-493BD0C9EE0C}"/>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68381DBD-4086-85F2-8E1E-A804D4A5C15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center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0B857ECA-885F-037E-16EA-3ACEF78EB884}"/>
              </a:ext>
            </a:extLst>
          </p:cNvPr>
          <p:cNvSpPr>
            <a:spLocks noGrp="1"/>
          </p:cNvSpPr>
          <p:nvPr>
            <p:ph type="title" hasCustomPrompt="1"/>
          </p:nvPr>
        </p:nvSpPr>
        <p:spPr>
          <a:xfrm>
            <a:off x="550864" y="368828"/>
            <a:ext cx="10693824"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F8BA6A5A-5404-EC8C-6762-1792B16E8CE4}"/>
              </a:ext>
            </a:extLst>
          </p:cNvPr>
          <p:cNvSpPr>
            <a:spLocks noGrp="1"/>
          </p:cNvSpPr>
          <p:nvPr>
            <p:ph type="body" sz="quarter" idx="13" hasCustomPrompt="1"/>
          </p:nvPr>
        </p:nvSpPr>
        <p:spPr>
          <a:xfrm>
            <a:off x="550864" y="753852"/>
            <a:ext cx="1069382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5" name="Text Placeholder 12">
            <a:extLst>
              <a:ext uri="{FF2B5EF4-FFF2-40B4-BE49-F238E27FC236}">
                <a16:creationId xmlns:a16="http://schemas.microsoft.com/office/drawing/2014/main" id="{F080106E-2C2A-A892-2BF2-DDD84001F27E}"/>
              </a:ext>
            </a:extLst>
          </p:cNvPr>
          <p:cNvSpPr>
            <a:spLocks noGrp="1"/>
          </p:cNvSpPr>
          <p:nvPr>
            <p:ph type="body" sz="quarter" idx="14"/>
          </p:nvPr>
        </p:nvSpPr>
        <p:spPr>
          <a:xfrm>
            <a:off x="550864"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6" name="Text Placeholder 12">
            <a:extLst>
              <a:ext uri="{FF2B5EF4-FFF2-40B4-BE49-F238E27FC236}">
                <a16:creationId xmlns:a16="http://schemas.microsoft.com/office/drawing/2014/main" id="{BC6FE898-C82A-5402-FE62-BBA0AC6B37E4}"/>
              </a:ext>
            </a:extLst>
          </p:cNvPr>
          <p:cNvSpPr>
            <a:spLocks noGrp="1"/>
          </p:cNvSpPr>
          <p:nvPr>
            <p:ph type="body" sz="quarter" idx="15"/>
          </p:nvPr>
        </p:nvSpPr>
        <p:spPr>
          <a:xfrm>
            <a:off x="4295775"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7" name="Text Placeholder 12">
            <a:extLst>
              <a:ext uri="{FF2B5EF4-FFF2-40B4-BE49-F238E27FC236}">
                <a16:creationId xmlns:a16="http://schemas.microsoft.com/office/drawing/2014/main" id="{37EAE28F-AA38-9754-5979-7244E696F76B}"/>
              </a:ext>
            </a:extLst>
          </p:cNvPr>
          <p:cNvSpPr>
            <a:spLocks noGrp="1"/>
          </p:cNvSpPr>
          <p:nvPr>
            <p:ph type="body" sz="quarter" idx="16"/>
          </p:nvPr>
        </p:nvSpPr>
        <p:spPr>
          <a:xfrm>
            <a:off x="8040688"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Tree>
    <p:extLst>
      <p:ext uri="{BB962C8B-B14F-4D97-AF65-F5344CB8AC3E}">
        <p14:creationId xmlns:p14="http://schemas.microsoft.com/office/powerpoint/2010/main" val="16603903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 Text / Light Imag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BDD6D-5DA5-4239-76D3-BF4896A2390F}"/>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0904C42E-63C8-67AA-25C5-F33ED8EB41E7}"/>
              </a:ext>
            </a:extLst>
          </p:cNvPr>
          <p:cNvSpPr>
            <a:spLocks noGrp="1"/>
          </p:cNvSpPr>
          <p:nvPr>
            <p:ph type="pic" sz="quarter" idx="20" hasCustomPrompt="1"/>
          </p:nvPr>
        </p:nvSpPr>
        <p:spPr>
          <a:xfrm>
            <a:off x="4151313" y="0"/>
            <a:ext cx="8040688" cy="6858000"/>
          </a:xfrm>
          <a:custGeom>
            <a:avLst/>
            <a:gdLst>
              <a:gd name="connsiteX0" fmla="*/ 0 w 8040688"/>
              <a:gd name="connsiteY0" fmla="*/ 0 h 6858000"/>
              <a:gd name="connsiteX1" fmla="*/ 8040688 w 8040688"/>
              <a:gd name="connsiteY1" fmla="*/ 0 h 6858000"/>
              <a:gd name="connsiteX2" fmla="*/ 8040688 w 8040688"/>
              <a:gd name="connsiteY2" fmla="*/ 6858000 h 6858000"/>
              <a:gd name="connsiteX3" fmla="*/ 0 w 80406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0688" h="6858000">
                <a:moveTo>
                  <a:pt x="0" y="0"/>
                </a:moveTo>
                <a:lnTo>
                  <a:pt x="8040688" y="0"/>
                </a:lnTo>
                <a:lnTo>
                  <a:pt x="8040688"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a:t>Header avenir demi </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84313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 Text / Dark Imag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BDD6D-5DA5-4239-76D3-BF4896A2390F}"/>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7D4A9995-DC9E-3684-CF4A-66D0DE5FF828}"/>
              </a:ext>
            </a:extLst>
          </p:cNvPr>
          <p:cNvSpPr>
            <a:spLocks noGrp="1"/>
          </p:cNvSpPr>
          <p:nvPr>
            <p:ph type="pic" sz="quarter" idx="20" hasCustomPrompt="1"/>
          </p:nvPr>
        </p:nvSpPr>
        <p:spPr>
          <a:xfrm>
            <a:off x="4151313" y="0"/>
            <a:ext cx="8040688" cy="6858000"/>
          </a:xfrm>
          <a:custGeom>
            <a:avLst/>
            <a:gdLst>
              <a:gd name="connsiteX0" fmla="*/ 0 w 8040688"/>
              <a:gd name="connsiteY0" fmla="*/ 0 h 6858000"/>
              <a:gd name="connsiteX1" fmla="*/ 8040688 w 8040688"/>
              <a:gd name="connsiteY1" fmla="*/ 0 h 6858000"/>
              <a:gd name="connsiteX2" fmla="*/ 8040688 w 8040688"/>
              <a:gd name="connsiteY2" fmla="*/ 6858000 h 6858000"/>
              <a:gd name="connsiteX3" fmla="*/ 0 w 80406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0688" h="6858000">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a:t>Header avenir demi </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76308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ck Pattern - Mint Quo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53BAB4-376B-829B-D496-3E7AE2C40E9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1012"/>
            <a:ext cx="12188400" cy="6855975"/>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accent1"/>
                </a:solidFill>
                <a:latin typeface="+mj-lt"/>
              </a:defRPr>
            </a:lvl1pPr>
          </a:lstStyle>
          <a:p>
            <a:pPr lvl="0"/>
            <a:r>
              <a:rPr lang="en-US"/>
              <a:t>“Quote copy, resize textbox horizontally as required”.</a:t>
            </a:r>
            <a:endParaRPr lang="en-GB"/>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19734519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ll Dark Image - Quot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5BAE39-428F-3EBA-D573-EE064F5E4131}"/>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 Placeholder 12">
            <a:extLst>
              <a:ext uri="{FF2B5EF4-FFF2-40B4-BE49-F238E27FC236}">
                <a16:creationId xmlns:a16="http://schemas.microsoft.com/office/drawing/2014/main" id="{6DFF0592-E1D3-FA38-367B-6AACE16AB121}"/>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FC985B5E-496F-CAB2-88DD-D72D7C4B91FF}"/>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9" name="Text Placeholder 9">
            <a:extLst>
              <a:ext uri="{FF2B5EF4-FFF2-40B4-BE49-F238E27FC236}">
                <a16:creationId xmlns:a16="http://schemas.microsoft.com/office/drawing/2014/main" id="{77587D0B-46D5-31FC-0458-5D35206C04D0}"/>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bg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1023742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ttern - 2 or 3 lin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BA179-50D1-3E6A-8EF6-CBB64A943C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a:t>Section break subtitle here</a:t>
            </a:r>
          </a:p>
        </p:txBody>
      </p:sp>
      <p:sp>
        <p:nvSpPr>
          <p:cNvPr id="2" name="Text Placeholder 9">
            <a:extLst>
              <a:ext uri="{FF2B5EF4-FFF2-40B4-BE49-F238E27FC236}">
                <a16:creationId xmlns:a16="http://schemas.microsoft.com/office/drawing/2014/main" id="{04F5E0CA-97CD-F885-F5D2-9213676D50AA}"/>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Section break two or three lines lorem ipsum dolor</a:t>
            </a:r>
          </a:p>
        </p:txBody>
      </p:sp>
    </p:spTree>
    <p:extLst>
      <p:ext uri="{BB962C8B-B14F-4D97-AF65-F5344CB8AC3E}">
        <p14:creationId xmlns:p14="http://schemas.microsoft.com/office/powerpoint/2010/main" val="41530615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0863"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8" name="Picture Placeholder 15">
            <a:extLst>
              <a:ext uri="{FF2B5EF4-FFF2-40B4-BE49-F238E27FC236}">
                <a16:creationId xmlns:a16="http://schemas.microsoft.com/office/drawing/2014/main" id="{EE3320D6-3CB1-7A47-2BFC-A4E7CD41E662}"/>
              </a:ext>
            </a:extLst>
          </p:cNvPr>
          <p:cNvSpPr>
            <a:spLocks noGrp="1"/>
          </p:cNvSpPr>
          <p:nvPr>
            <p:ph type="pic" sz="quarter" idx="27" hasCustomPrompt="1"/>
          </p:nvPr>
        </p:nvSpPr>
        <p:spPr>
          <a:xfrm>
            <a:off x="4295774"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14" name="Picture Placeholder 15">
            <a:extLst>
              <a:ext uri="{FF2B5EF4-FFF2-40B4-BE49-F238E27FC236}">
                <a16:creationId xmlns:a16="http://schemas.microsoft.com/office/drawing/2014/main" id="{F7147628-F7A2-5521-0AE1-2410D1FA1E9B}"/>
              </a:ext>
            </a:extLst>
          </p:cNvPr>
          <p:cNvSpPr>
            <a:spLocks noGrp="1"/>
          </p:cNvSpPr>
          <p:nvPr>
            <p:ph type="pic" sz="quarter" idx="29" hasCustomPrompt="1"/>
          </p:nvPr>
        </p:nvSpPr>
        <p:spPr>
          <a:xfrm>
            <a:off x="8040685"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3"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4295774"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8040685"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B9536768-8309-390C-EBBB-52A3D79A449D}"/>
              </a:ext>
            </a:extLst>
          </p:cNvPr>
          <p:cNvSpPr>
            <a:spLocks noGrp="1"/>
          </p:cNvSpPr>
          <p:nvPr>
            <p:ph type="body" sz="quarter" idx="39" hasCustomPrompt="1"/>
          </p:nvPr>
        </p:nvSpPr>
        <p:spPr>
          <a:xfrm>
            <a:off x="550863"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9" name="Text Placeholder 12">
            <a:extLst>
              <a:ext uri="{FF2B5EF4-FFF2-40B4-BE49-F238E27FC236}">
                <a16:creationId xmlns:a16="http://schemas.microsoft.com/office/drawing/2014/main" id="{07E23126-BE6F-DDF6-A6A3-47E69F507933}"/>
              </a:ext>
            </a:extLst>
          </p:cNvPr>
          <p:cNvSpPr>
            <a:spLocks noGrp="1"/>
          </p:cNvSpPr>
          <p:nvPr>
            <p:ph type="body" sz="quarter" idx="40" hasCustomPrompt="1"/>
          </p:nvPr>
        </p:nvSpPr>
        <p:spPr>
          <a:xfrm>
            <a:off x="4295774"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1" name="Text Placeholder 12">
            <a:extLst>
              <a:ext uri="{FF2B5EF4-FFF2-40B4-BE49-F238E27FC236}">
                <a16:creationId xmlns:a16="http://schemas.microsoft.com/office/drawing/2014/main" id="{D8B9C039-D99A-63F9-5EF9-175C494B73EE}"/>
              </a:ext>
            </a:extLst>
          </p:cNvPr>
          <p:cNvSpPr>
            <a:spLocks noGrp="1"/>
          </p:cNvSpPr>
          <p:nvPr>
            <p:ph type="body" sz="quarter" idx="41" hasCustomPrompt="1"/>
          </p:nvPr>
        </p:nvSpPr>
        <p:spPr>
          <a:xfrm>
            <a:off x="8040685"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Tree>
    <p:extLst>
      <p:ext uri="{BB962C8B-B14F-4D97-AF65-F5344CB8AC3E}">
        <p14:creationId xmlns:p14="http://schemas.microsoft.com/office/powerpoint/2010/main" val="38246110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4"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3359151"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6167438"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15362B43-1343-95D7-3182-D159AA5259CA}"/>
              </a:ext>
            </a:extLst>
          </p:cNvPr>
          <p:cNvSpPr>
            <a:spLocks noGrp="1"/>
          </p:cNvSpPr>
          <p:nvPr>
            <p:ph type="body" sz="quarter" idx="38"/>
          </p:nvPr>
        </p:nvSpPr>
        <p:spPr>
          <a:xfrm>
            <a:off x="8975724"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B9536768-8309-390C-EBBB-52A3D79A449D}"/>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9" name="Text Placeholder 12">
            <a:extLst>
              <a:ext uri="{FF2B5EF4-FFF2-40B4-BE49-F238E27FC236}">
                <a16:creationId xmlns:a16="http://schemas.microsoft.com/office/drawing/2014/main" id="{07E23126-BE6F-DDF6-A6A3-47E69F507933}"/>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1" name="Text Placeholder 12">
            <a:extLst>
              <a:ext uri="{FF2B5EF4-FFF2-40B4-BE49-F238E27FC236}">
                <a16:creationId xmlns:a16="http://schemas.microsoft.com/office/drawing/2014/main" id="{D8B9C039-D99A-63F9-5EF9-175C494B73EE}"/>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2" name="Text Placeholder 12">
            <a:extLst>
              <a:ext uri="{FF2B5EF4-FFF2-40B4-BE49-F238E27FC236}">
                <a16:creationId xmlns:a16="http://schemas.microsoft.com/office/drawing/2014/main" id="{50A0A20C-27C8-B9D3-5FD0-CC4FC8630D17}"/>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6" name="Picture Placeholder 15">
            <a:extLst>
              <a:ext uri="{FF2B5EF4-FFF2-40B4-BE49-F238E27FC236}">
                <a16:creationId xmlns:a16="http://schemas.microsoft.com/office/drawing/2014/main" id="{D1A10CE7-8722-B041-E2DE-E39C5492A09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3" name="Picture Placeholder 15">
            <a:extLst>
              <a:ext uri="{FF2B5EF4-FFF2-40B4-BE49-F238E27FC236}">
                <a16:creationId xmlns:a16="http://schemas.microsoft.com/office/drawing/2014/main" id="{759FAF63-33EE-773B-A574-A23C0BBA1A55}"/>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5" name="Picture Placeholder 15">
            <a:extLst>
              <a:ext uri="{FF2B5EF4-FFF2-40B4-BE49-F238E27FC236}">
                <a16:creationId xmlns:a16="http://schemas.microsoft.com/office/drawing/2014/main" id="{C901D21E-0104-E7CA-F6E8-C59390F203C3}"/>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7" name="Picture Placeholder 15">
            <a:extLst>
              <a:ext uri="{FF2B5EF4-FFF2-40B4-BE49-F238E27FC236}">
                <a16:creationId xmlns:a16="http://schemas.microsoft.com/office/drawing/2014/main" id="{80F3D6B4-C038-0DD0-8ED2-7284E638E2E4}"/>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Tree>
    <p:extLst>
      <p:ext uri="{BB962C8B-B14F-4D97-AF65-F5344CB8AC3E}">
        <p14:creationId xmlns:p14="http://schemas.microsoft.com/office/powerpoint/2010/main" val="35273906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4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7" name="Picture Placeholder 15">
            <a:extLst>
              <a:ext uri="{FF2B5EF4-FFF2-40B4-BE49-F238E27FC236}">
                <a16:creationId xmlns:a16="http://schemas.microsoft.com/office/drawing/2014/main" id="{27654ED8-01A8-D1FE-3820-89D5B49A47F6}"/>
              </a:ext>
            </a:extLst>
          </p:cNvPr>
          <p:cNvSpPr>
            <a:spLocks noGrp="1"/>
          </p:cNvSpPr>
          <p:nvPr>
            <p:ph type="pic" sz="quarter" idx="39" hasCustomPrompt="1"/>
          </p:nvPr>
        </p:nvSpPr>
        <p:spPr>
          <a:xfrm>
            <a:off x="6167437"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2618AB31-9EE4-B0FA-1912-B680B15254CB}"/>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9" name="Text Placeholder 12">
            <a:extLst>
              <a:ext uri="{FF2B5EF4-FFF2-40B4-BE49-F238E27FC236}">
                <a16:creationId xmlns:a16="http://schemas.microsoft.com/office/drawing/2014/main" id="{FFB9ADBC-E4B6-3784-421C-A4EFC1B7C5F1}"/>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0" name="Picture Placeholder 15">
            <a:extLst>
              <a:ext uri="{FF2B5EF4-FFF2-40B4-BE49-F238E27FC236}">
                <a16:creationId xmlns:a16="http://schemas.microsoft.com/office/drawing/2014/main" id="{090BA775-0FAF-3B62-608B-8FFFDAC8C6A8}"/>
              </a:ext>
            </a:extLst>
          </p:cNvPr>
          <p:cNvSpPr>
            <a:spLocks noGrp="1"/>
          </p:cNvSpPr>
          <p:nvPr>
            <p:ph type="pic" sz="quarter" idx="42" hasCustomPrompt="1"/>
          </p:nvPr>
        </p:nvSpPr>
        <p:spPr>
          <a:xfrm>
            <a:off x="8981446"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1" name="Text Placeholder 12">
            <a:extLst>
              <a:ext uri="{FF2B5EF4-FFF2-40B4-BE49-F238E27FC236}">
                <a16:creationId xmlns:a16="http://schemas.microsoft.com/office/drawing/2014/main" id="{A4516BE6-7228-94F3-8A7A-1E37960B7528}"/>
              </a:ext>
            </a:extLst>
          </p:cNvPr>
          <p:cNvSpPr>
            <a:spLocks noGrp="1"/>
          </p:cNvSpPr>
          <p:nvPr>
            <p:ph type="body" sz="quarter" idx="43"/>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2" name="Text Placeholder 12">
            <a:extLst>
              <a:ext uri="{FF2B5EF4-FFF2-40B4-BE49-F238E27FC236}">
                <a16:creationId xmlns:a16="http://schemas.microsoft.com/office/drawing/2014/main" id="{3588081C-BD44-BBE8-D377-92B62904A549}"/>
              </a:ext>
            </a:extLst>
          </p:cNvPr>
          <p:cNvSpPr>
            <a:spLocks noGrp="1"/>
          </p:cNvSpPr>
          <p:nvPr>
            <p:ph type="body" sz="quarter" idx="44" hasCustomPrompt="1"/>
          </p:nvPr>
        </p:nvSpPr>
        <p:spPr>
          <a:xfrm>
            <a:off x="8981446"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3" name="Picture Placeholder 15">
            <a:extLst>
              <a:ext uri="{FF2B5EF4-FFF2-40B4-BE49-F238E27FC236}">
                <a16:creationId xmlns:a16="http://schemas.microsoft.com/office/drawing/2014/main" id="{EA3D41BA-AEEA-96AC-53A8-EE9C4600C18F}"/>
              </a:ext>
            </a:extLst>
          </p:cNvPr>
          <p:cNvSpPr>
            <a:spLocks noGrp="1"/>
          </p:cNvSpPr>
          <p:nvPr>
            <p:ph type="pic" sz="quarter" idx="45" hasCustomPrompt="1"/>
          </p:nvPr>
        </p:nvSpPr>
        <p:spPr>
          <a:xfrm>
            <a:off x="551231" y="1639334"/>
            <a:ext cx="1404000" cy="1404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4" name="Text Placeholder 12">
            <a:extLst>
              <a:ext uri="{FF2B5EF4-FFF2-40B4-BE49-F238E27FC236}">
                <a16:creationId xmlns:a16="http://schemas.microsoft.com/office/drawing/2014/main" id="{3166EF9B-1EAF-2D91-282C-4F324D7791B0}"/>
              </a:ext>
            </a:extLst>
          </p:cNvPr>
          <p:cNvSpPr>
            <a:spLocks noGrp="1"/>
          </p:cNvSpPr>
          <p:nvPr>
            <p:ph type="body" sz="quarter" idx="46"/>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bg1"/>
              </a:buClr>
              <a:defRPr sz="1200"/>
            </a:lvl4pPr>
            <a:lvl5pPr marL="720000" indent="-144000">
              <a:spcBef>
                <a:spcPts val="600"/>
              </a:spcBef>
              <a:buClr>
                <a:schemeClr val="bg1"/>
              </a:buClr>
              <a:defRPr sz="1200"/>
            </a:lvl5pPr>
          </a:lstStyle>
          <a:p>
            <a:pPr lvl="0"/>
            <a:r>
              <a:rPr lang="en-US"/>
              <a:t>Click to edit Master text styles</a:t>
            </a:r>
          </a:p>
          <a:p>
            <a:pPr lvl="1"/>
            <a:r>
              <a:rPr lang="en-US"/>
              <a:t>Second level</a:t>
            </a:r>
          </a:p>
          <a:p>
            <a:pPr lvl="2"/>
            <a:r>
              <a:rPr lang="en-US"/>
              <a:t>Third level</a:t>
            </a:r>
          </a:p>
        </p:txBody>
      </p:sp>
      <p:sp>
        <p:nvSpPr>
          <p:cNvPr id="35" name="Text Placeholder 12">
            <a:extLst>
              <a:ext uri="{FF2B5EF4-FFF2-40B4-BE49-F238E27FC236}">
                <a16:creationId xmlns:a16="http://schemas.microsoft.com/office/drawing/2014/main" id="{07E14275-13C8-E05E-C524-07E8FDA5157C}"/>
              </a:ext>
            </a:extLst>
          </p:cNvPr>
          <p:cNvSpPr>
            <a:spLocks noGrp="1"/>
          </p:cNvSpPr>
          <p:nvPr>
            <p:ph type="body" sz="quarter" idx="47" hasCustomPrompt="1"/>
          </p:nvPr>
        </p:nvSpPr>
        <p:spPr>
          <a:xfrm>
            <a:off x="550862" y="3215665"/>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6" name="Picture Placeholder 15">
            <a:extLst>
              <a:ext uri="{FF2B5EF4-FFF2-40B4-BE49-F238E27FC236}">
                <a16:creationId xmlns:a16="http://schemas.microsoft.com/office/drawing/2014/main" id="{1CB67B3F-7653-7693-9A99-87EB4369E1B0}"/>
              </a:ext>
            </a:extLst>
          </p:cNvPr>
          <p:cNvSpPr>
            <a:spLocks noGrp="1"/>
          </p:cNvSpPr>
          <p:nvPr>
            <p:ph type="pic" sz="quarter" idx="48" hasCustomPrompt="1"/>
          </p:nvPr>
        </p:nvSpPr>
        <p:spPr>
          <a:xfrm>
            <a:off x="3359519" y="1639334"/>
            <a:ext cx="1404000" cy="1404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8" name="Text Placeholder 12">
            <a:extLst>
              <a:ext uri="{FF2B5EF4-FFF2-40B4-BE49-F238E27FC236}">
                <a16:creationId xmlns:a16="http://schemas.microsoft.com/office/drawing/2014/main" id="{C9B048A9-0972-A797-F369-1DE2D85AB2AF}"/>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9" name="Picture Placeholder 15">
            <a:extLst>
              <a:ext uri="{FF2B5EF4-FFF2-40B4-BE49-F238E27FC236}">
                <a16:creationId xmlns:a16="http://schemas.microsoft.com/office/drawing/2014/main" id="{EEE724BB-CF04-4BA5-3E97-50ABFDA075D5}"/>
              </a:ext>
            </a:extLst>
          </p:cNvPr>
          <p:cNvSpPr>
            <a:spLocks noGrp="1"/>
          </p:cNvSpPr>
          <p:nvPr>
            <p:ph type="pic" sz="quarter" idx="51" hasCustomPrompt="1"/>
          </p:nvPr>
        </p:nvSpPr>
        <p:spPr>
          <a:xfrm>
            <a:off x="6167437"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0" name="Text Placeholder 12">
            <a:extLst>
              <a:ext uri="{FF2B5EF4-FFF2-40B4-BE49-F238E27FC236}">
                <a16:creationId xmlns:a16="http://schemas.microsoft.com/office/drawing/2014/main" id="{4C60F514-6C86-508D-7B36-0F00CCFE330E}"/>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1" name="Text Placeholder 12">
            <a:extLst>
              <a:ext uri="{FF2B5EF4-FFF2-40B4-BE49-F238E27FC236}">
                <a16:creationId xmlns:a16="http://schemas.microsoft.com/office/drawing/2014/main" id="{619DCB73-639A-6611-985F-E7FF07FA9408}"/>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Picture Placeholder 15">
            <a:extLst>
              <a:ext uri="{FF2B5EF4-FFF2-40B4-BE49-F238E27FC236}">
                <a16:creationId xmlns:a16="http://schemas.microsoft.com/office/drawing/2014/main" id="{620D7DC7-38B5-58A0-4239-E47C805C654B}"/>
              </a:ext>
            </a:extLst>
          </p:cNvPr>
          <p:cNvSpPr>
            <a:spLocks noGrp="1"/>
          </p:cNvSpPr>
          <p:nvPr>
            <p:ph type="pic" sz="quarter" idx="54" hasCustomPrompt="1"/>
          </p:nvPr>
        </p:nvSpPr>
        <p:spPr>
          <a:xfrm>
            <a:off x="8981446"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3" name="Text Placeholder 12">
            <a:extLst>
              <a:ext uri="{FF2B5EF4-FFF2-40B4-BE49-F238E27FC236}">
                <a16:creationId xmlns:a16="http://schemas.microsoft.com/office/drawing/2014/main" id="{52AA6AB4-75D7-5FD8-94E1-0A3579B12732}"/>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4" name="Text Placeholder 12">
            <a:extLst>
              <a:ext uri="{FF2B5EF4-FFF2-40B4-BE49-F238E27FC236}">
                <a16:creationId xmlns:a16="http://schemas.microsoft.com/office/drawing/2014/main" id="{8852589B-60D7-C4CE-4B17-949DB1679A18}"/>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7" name="Text Placeholder 12">
            <a:extLst>
              <a:ext uri="{FF2B5EF4-FFF2-40B4-BE49-F238E27FC236}">
                <a16:creationId xmlns:a16="http://schemas.microsoft.com/office/drawing/2014/main" id="{6536A327-7419-C103-F6A2-9A088DBA02E3}"/>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8" name="Text Placeholder 12">
            <a:extLst>
              <a:ext uri="{FF2B5EF4-FFF2-40B4-BE49-F238E27FC236}">
                <a16:creationId xmlns:a16="http://schemas.microsoft.com/office/drawing/2014/main" id="{EECF5BC7-CFF8-A868-D488-9C551C4E632F}"/>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9" name="Text Placeholder 12">
            <a:extLst>
              <a:ext uri="{FF2B5EF4-FFF2-40B4-BE49-F238E27FC236}">
                <a16:creationId xmlns:a16="http://schemas.microsoft.com/office/drawing/2014/main" id="{729C4491-431E-BEC4-C554-D8B972A52B4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0" name="Text Placeholder 12">
            <a:extLst>
              <a:ext uri="{FF2B5EF4-FFF2-40B4-BE49-F238E27FC236}">
                <a16:creationId xmlns:a16="http://schemas.microsoft.com/office/drawing/2014/main" id="{DBA4C49A-79C9-62D6-952E-53593BA8FDF3}"/>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1" name="Text Placeholder 12">
            <a:extLst>
              <a:ext uri="{FF2B5EF4-FFF2-40B4-BE49-F238E27FC236}">
                <a16:creationId xmlns:a16="http://schemas.microsoft.com/office/drawing/2014/main" id="{7E41E13C-D5F5-BD38-259C-D1942D2200D9}"/>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2" name="Text Placeholder 12">
            <a:extLst>
              <a:ext uri="{FF2B5EF4-FFF2-40B4-BE49-F238E27FC236}">
                <a16:creationId xmlns:a16="http://schemas.microsoft.com/office/drawing/2014/main" id="{54C70E94-353C-A5EB-BD45-32DB6E8C78EF}"/>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6" name="Text Placeholder 12">
            <a:extLst>
              <a:ext uri="{FF2B5EF4-FFF2-40B4-BE49-F238E27FC236}">
                <a16:creationId xmlns:a16="http://schemas.microsoft.com/office/drawing/2014/main" id="{54DDFC76-55A0-6FD0-7915-56E53DF28213}"/>
              </a:ext>
            </a:extLst>
          </p:cNvPr>
          <p:cNvSpPr>
            <a:spLocks noGrp="1"/>
          </p:cNvSpPr>
          <p:nvPr>
            <p:ph type="body" sz="quarter" idx="65"/>
          </p:nvPr>
        </p:nvSpPr>
        <p:spPr>
          <a:xfrm>
            <a:off x="3359150" y="3968750"/>
            <a:ext cx="2268000" cy="1436074"/>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stStyle>
          <a:p>
            <a:pPr marL="144000" lvl="0" indent="-144000">
              <a:spcBef>
                <a:spcPts val="300"/>
              </a:spcBef>
            </a:pPr>
            <a:r>
              <a:rPr lang="en-US"/>
              <a:t>Click to edit Master text styles</a:t>
            </a:r>
          </a:p>
          <a:p>
            <a:pPr marL="288000" lvl="1" indent="-144000">
              <a:spcBef>
                <a:spcPts val="300"/>
              </a:spcBef>
            </a:pPr>
            <a:r>
              <a:rPr lang="en-US"/>
              <a:t>Second level</a:t>
            </a:r>
          </a:p>
          <a:p>
            <a:pPr marL="432000" lvl="2" indent="-144000">
              <a:spcBef>
                <a:spcPts val="600"/>
              </a:spcBef>
            </a:pPr>
            <a:r>
              <a:rPr lang="en-US"/>
              <a:t>Third level</a:t>
            </a:r>
          </a:p>
        </p:txBody>
      </p:sp>
    </p:spTree>
    <p:extLst>
      <p:ext uri="{BB962C8B-B14F-4D97-AF65-F5344CB8AC3E}">
        <p14:creationId xmlns:p14="http://schemas.microsoft.com/office/powerpoint/2010/main" val="10675773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1231"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15" name="Text Placeholder 12">
            <a:extLst>
              <a:ext uri="{FF2B5EF4-FFF2-40B4-BE49-F238E27FC236}">
                <a16:creationId xmlns:a16="http://schemas.microsoft.com/office/drawing/2014/main" id="{2EB5C14C-C39B-2AB9-B522-0DF5FF3D5837}"/>
              </a:ext>
            </a:extLst>
          </p:cNvPr>
          <p:cNvSpPr>
            <a:spLocks noGrp="1"/>
          </p:cNvSpPr>
          <p:nvPr>
            <p:ph type="body" sz="quarter" idx="35"/>
          </p:nvPr>
        </p:nvSpPr>
        <p:spPr>
          <a:xfrm>
            <a:off x="55086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1BA6A2D1-C9D1-CA87-309E-3B0291E5E03B}"/>
              </a:ext>
            </a:extLst>
          </p:cNvPr>
          <p:cNvSpPr>
            <a:spLocks noGrp="1"/>
          </p:cNvSpPr>
          <p:nvPr>
            <p:ph type="body" sz="quarter" idx="16" hasCustomPrompt="1"/>
          </p:nvPr>
        </p:nvSpPr>
        <p:spPr>
          <a:xfrm>
            <a:off x="550862"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4" name="Picture Placeholder 15">
            <a:extLst>
              <a:ext uri="{FF2B5EF4-FFF2-40B4-BE49-F238E27FC236}">
                <a16:creationId xmlns:a16="http://schemas.microsoft.com/office/drawing/2014/main" id="{10069ACE-433B-A5F4-FF33-ADC28DEDA097}"/>
              </a:ext>
            </a:extLst>
          </p:cNvPr>
          <p:cNvSpPr>
            <a:spLocks noGrp="1"/>
          </p:cNvSpPr>
          <p:nvPr>
            <p:ph type="pic" sz="quarter" idx="36" hasCustomPrompt="1"/>
          </p:nvPr>
        </p:nvSpPr>
        <p:spPr>
          <a:xfrm>
            <a:off x="3359519"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1767CA1-850A-4E7F-6BAC-16411AA7D716}"/>
              </a:ext>
            </a:extLst>
          </p:cNvPr>
          <p:cNvSpPr>
            <a:spLocks noGrp="1"/>
          </p:cNvSpPr>
          <p:nvPr>
            <p:ph type="body" sz="quarter" idx="37"/>
          </p:nvPr>
        </p:nvSpPr>
        <p:spPr>
          <a:xfrm>
            <a:off x="3359151"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E37CC15E-DD99-78F2-2AAE-67D44E4A283C}"/>
              </a:ext>
            </a:extLst>
          </p:cNvPr>
          <p:cNvSpPr>
            <a:spLocks noGrp="1"/>
          </p:cNvSpPr>
          <p:nvPr>
            <p:ph type="body" sz="quarter" idx="38" hasCustomPrompt="1"/>
          </p:nvPr>
        </p:nvSpPr>
        <p:spPr>
          <a:xfrm>
            <a:off x="3359150"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7" name="Picture Placeholder 15">
            <a:extLst>
              <a:ext uri="{FF2B5EF4-FFF2-40B4-BE49-F238E27FC236}">
                <a16:creationId xmlns:a16="http://schemas.microsoft.com/office/drawing/2014/main" id="{27654ED8-01A8-D1FE-3820-89D5B49A47F6}"/>
              </a:ext>
            </a:extLst>
          </p:cNvPr>
          <p:cNvSpPr>
            <a:spLocks noGrp="1"/>
          </p:cNvSpPr>
          <p:nvPr>
            <p:ph type="pic" sz="quarter" idx="39" hasCustomPrompt="1"/>
          </p:nvPr>
        </p:nvSpPr>
        <p:spPr>
          <a:xfrm>
            <a:off x="6167437"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2618AB31-9EE4-B0FA-1912-B680B15254CB}"/>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9" name="Text Placeholder 12">
            <a:extLst>
              <a:ext uri="{FF2B5EF4-FFF2-40B4-BE49-F238E27FC236}">
                <a16:creationId xmlns:a16="http://schemas.microsoft.com/office/drawing/2014/main" id="{FFB9ADBC-E4B6-3784-421C-A4EFC1B7C5F1}"/>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0" name="Picture Placeholder 15">
            <a:extLst>
              <a:ext uri="{FF2B5EF4-FFF2-40B4-BE49-F238E27FC236}">
                <a16:creationId xmlns:a16="http://schemas.microsoft.com/office/drawing/2014/main" id="{090BA775-0FAF-3B62-608B-8FFFDAC8C6A8}"/>
              </a:ext>
            </a:extLst>
          </p:cNvPr>
          <p:cNvSpPr>
            <a:spLocks noGrp="1"/>
          </p:cNvSpPr>
          <p:nvPr>
            <p:ph type="pic" sz="quarter" idx="42" hasCustomPrompt="1"/>
          </p:nvPr>
        </p:nvSpPr>
        <p:spPr>
          <a:xfrm>
            <a:off x="8981446"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1" name="Text Placeholder 12">
            <a:extLst>
              <a:ext uri="{FF2B5EF4-FFF2-40B4-BE49-F238E27FC236}">
                <a16:creationId xmlns:a16="http://schemas.microsoft.com/office/drawing/2014/main" id="{A4516BE6-7228-94F3-8A7A-1E37960B7528}"/>
              </a:ext>
            </a:extLst>
          </p:cNvPr>
          <p:cNvSpPr>
            <a:spLocks noGrp="1"/>
          </p:cNvSpPr>
          <p:nvPr>
            <p:ph type="body" sz="quarter" idx="43"/>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2" name="Text Placeholder 12">
            <a:extLst>
              <a:ext uri="{FF2B5EF4-FFF2-40B4-BE49-F238E27FC236}">
                <a16:creationId xmlns:a16="http://schemas.microsoft.com/office/drawing/2014/main" id="{3588081C-BD44-BBE8-D377-92B62904A549}"/>
              </a:ext>
            </a:extLst>
          </p:cNvPr>
          <p:cNvSpPr>
            <a:spLocks noGrp="1"/>
          </p:cNvSpPr>
          <p:nvPr>
            <p:ph type="body" sz="quarter" idx="44" hasCustomPrompt="1"/>
          </p:nvPr>
        </p:nvSpPr>
        <p:spPr>
          <a:xfrm>
            <a:off x="8981446"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3" name="Picture Placeholder 15">
            <a:extLst>
              <a:ext uri="{FF2B5EF4-FFF2-40B4-BE49-F238E27FC236}">
                <a16:creationId xmlns:a16="http://schemas.microsoft.com/office/drawing/2014/main" id="{EA3D41BA-AEEA-96AC-53A8-EE9C4600C18F}"/>
              </a:ext>
            </a:extLst>
          </p:cNvPr>
          <p:cNvSpPr>
            <a:spLocks noGrp="1"/>
          </p:cNvSpPr>
          <p:nvPr>
            <p:ph type="pic" sz="quarter" idx="45" hasCustomPrompt="1"/>
          </p:nvPr>
        </p:nvSpPr>
        <p:spPr>
          <a:xfrm>
            <a:off x="551231"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4" name="Text Placeholder 12">
            <a:extLst>
              <a:ext uri="{FF2B5EF4-FFF2-40B4-BE49-F238E27FC236}">
                <a16:creationId xmlns:a16="http://schemas.microsoft.com/office/drawing/2014/main" id="{3166EF9B-1EAF-2D91-282C-4F324D7791B0}"/>
              </a:ext>
            </a:extLst>
          </p:cNvPr>
          <p:cNvSpPr>
            <a:spLocks noGrp="1"/>
          </p:cNvSpPr>
          <p:nvPr>
            <p:ph type="body" sz="quarter" idx="46"/>
          </p:nvPr>
        </p:nvSpPr>
        <p:spPr>
          <a:xfrm>
            <a:off x="55086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5" name="Text Placeholder 12">
            <a:extLst>
              <a:ext uri="{FF2B5EF4-FFF2-40B4-BE49-F238E27FC236}">
                <a16:creationId xmlns:a16="http://schemas.microsoft.com/office/drawing/2014/main" id="{07E14275-13C8-E05E-C524-07E8FDA5157C}"/>
              </a:ext>
            </a:extLst>
          </p:cNvPr>
          <p:cNvSpPr>
            <a:spLocks noGrp="1"/>
          </p:cNvSpPr>
          <p:nvPr>
            <p:ph type="body" sz="quarter" idx="47" hasCustomPrompt="1"/>
          </p:nvPr>
        </p:nvSpPr>
        <p:spPr>
          <a:xfrm>
            <a:off x="550862"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6" name="Picture Placeholder 15">
            <a:extLst>
              <a:ext uri="{FF2B5EF4-FFF2-40B4-BE49-F238E27FC236}">
                <a16:creationId xmlns:a16="http://schemas.microsoft.com/office/drawing/2014/main" id="{1CB67B3F-7653-7693-9A99-87EB4369E1B0}"/>
              </a:ext>
            </a:extLst>
          </p:cNvPr>
          <p:cNvSpPr>
            <a:spLocks noGrp="1"/>
          </p:cNvSpPr>
          <p:nvPr>
            <p:ph type="pic" sz="quarter" idx="48" hasCustomPrompt="1"/>
          </p:nvPr>
        </p:nvSpPr>
        <p:spPr>
          <a:xfrm>
            <a:off x="3359519"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7" name="Text Placeholder 12">
            <a:extLst>
              <a:ext uri="{FF2B5EF4-FFF2-40B4-BE49-F238E27FC236}">
                <a16:creationId xmlns:a16="http://schemas.microsoft.com/office/drawing/2014/main" id="{5633B343-3276-FFE0-E133-78FCC4586C5D}"/>
              </a:ext>
            </a:extLst>
          </p:cNvPr>
          <p:cNvSpPr>
            <a:spLocks noGrp="1"/>
          </p:cNvSpPr>
          <p:nvPr>
            <p:ph type="body" sz="quarter" idx="49"/>
          </p:nvPr>
        </p:nvSpPr>
        <p:spPr>
          <a:xfrm>
            <a:off x="3359151"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8" name="Text Placeholder 12">
            <a:extLst>
              <a:ext uri="{FF2B5EF4-FFF2-40B4-BE49-F238E27FC236}">
                <a16:creationId xmlns:a16="http://schemas.microsoft.com/office/drawing/2014/main" id="{C9B048A9-0972-A797-F369-1DE2D85AB2AF}"/>
              </a:ext>
            </a:extLst>
          </p:cNvPr>
          <p:cNvSpPr>
            <a:spLocks noGrp="1"/>
          </p:cNvSpPr>
          <p:nvPr>
            <p:ph type="body" sz="quarter" idx="50" hasCustomPrompt="1"/>
          </p:nvPr>
        </p:nvSpPr>
        <p:spPr>
          <a:xfrm>
            <a:off x="3359150"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9" name="Picture Placeholder 15">
            <a:extLst>
              <a:ext uri="{FF2B5EF4-FFF2-40B4-BE49-F238E27FC236}">
                <a16:creationId xmlns:a16="http://schemas.microsoft.com/office/drawing/2014/main" id="{EEE724BB-CF04-4BA5-3E97-50ABFDA075D5}"/>
              </a:ext>
            </a:extLst>
          </p:cNvPr>
          <p:cNvSpPr>
            <a:spLocks noGrp="1"/>
          </p:cNvSpPr>
          <p:nvPr>
            <p:ph type="pic" sz="quarter" idx="51" hasCustomPrompt="1"/>
          </p:nvPr>
        </p:nvSpPr>
        <p:spPr>
          <a:xfrm>
            <a:off x="6167437"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0" name="Text Placeholder 12">
            <a:extLst>
              <a:ext uri="{FF2B5EF4-FFF2-40B4-BE49-F238E27FC236}">
                <a16:creationId xmlns:a16="http://schemas.microsoft.com/office/drawing/2014/main" id="{4C60F514-6C86-508D-7B36-0F00CCFE330E}"/>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1" name="Text Placeholder 12">
            <a:extLst>
              <a:ext uri="{FF2B5EF4-FFF2-40B4-BE49-F238E27FC236}">
                <a16:creationId xmlns:a16="http://schemas.microsoft.com/office/drawing/2014/main" id="{619DCB73-639A-6611-985F-E7FF07FA9408}"/>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Picture Placeholder 15">
            <a:extLst>
              <a:ext uri="{FF2B5EF4-FFF2-40B4-BE49-F238E27FC236}">
                <a16:creationId xmlns:a16="http://schemas.microsoft.com/office/drawing/2014/main" id="{620D7DC7-38B5-58A0-4239-E47C805C654B}"/>
              </a:ext>
            </a:extLst>
          </p:cNvPr>
          <p:cNvSpPr>
            <a:spLocks noGrp="1"/>
          </p:cNvSpPr>
          <p:nvPr>
            <p:ph type="pic" sz="quarter" idx="54" hasCustomPrompt="1"/>
          </p:nvPr>
        </p:nvSpPr>
        <p:spPr>
          <a:xfrm>
            <a:off x="8981446"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3" name="Text Placeholder 12">
            <a:extLst>
              <a:ext uri="{FF2B5EF4-FFF2-40B4-BE49-F238E27FC236}">
                <a16:creationId xmlns:a16="http://schemas.microsoft.com/office/drawing/2014/main" id="{52AA6AB4-75D7-5FD8-94E1-0A3579B12732}"/>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4" name="Text Placeholder 12">
            <a:extLst>
              <a:ext uri="{FF2B5EF4-FFF2-40B4-BE49-F238E27FC236}">
                <a16:creationId xmlns:a16="http://schemas.microsoft.com/office/drawing/2014/main" id="{8852589B-60D7-C4CE-4B17-949DB1679A18}"/>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5" name="Text Placeholder 12">
            <a:extLst>
              <a:ext uri="{FF2B5EF4-FFF2-40B4-BE49-F238E27FC236}">
                <a16:creationId xmlns:a16="http://schemas.microsoft.com/office/drawing/2014/main" id="{0C143002-4A13-3C6F-6382-30ADD0C1B28B}"/>
              </a:ext>
            </a:extLst>
          </p:cNvPr>
          <p:cNvSpPr>
            <a:spLocks noGrp="1"/>
          </p:cNvSpPr>
          <p:nvPr>
            <p:ph type="body" sz="quarter" idx="57" hasCustomPrompt="1"/>
          </p:nvPr>
        </p:nvSpPr>
        <p:spPr>
          <a:xfrm>
            <a:off x="550862"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6" name="Text Placeholder 12">
            <a:extLst>
              <a:ext uri="{FF2B5EF4-FFF2-40B4-BE49-F238E27FC236}">
                <a16:creationId xmlns:a16="http://schemas.microsoft.com/office/drawing/2014/main" id="{FCAA7932-2491-E19F-F43E-926BEC1B4449}"/>
              </a:ext>
            </a:extLst>
          </p:cNvPr>
          <p:cNvSpPr>
            <a:spLocks noGrp="1"/>
          </p:cNvSpPr>
          <p:nvPr>
            <p:ph type="body" sz="quarter" idx="58" hasCustomPrompt="1"/>
          </p:nvPr>
        </p:nvSpPr>
        <p:spPr>
          <a:xfrm>
            <a:off x="3359150"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7" name="Text Placeholder 12">
            <a:extLst>
              <a:ext uri="{FF2B5EF4-FFF2-40B4-BE49-F238E27FC236}">
                <a16:creationId xmlns:a16="http://schemas.microsoft.com/office/drawing/2014/main" id="{6536A327-7419-C103-F6A2-9A088DBA02E3}"/>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8" name="Text Placeholder 12">
            <a:extLst>
              <a:ext uri="{FF2B5EF4-FFF2-40B4-BE49-F238E27FC236}">
                <a16:creationId xmlns:a16="http://schemas.microsoft.com/office/drawing/2014/main" id="{EECF5BC7-CFF8-A868-D488-9C551C4E632F}"/>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9" name="Text Placeholder 12">
            <a:extLst>
              <a:ext uri="{FF2B5EF4-FFF2-40B4-BE49-F238E27FC236}">
                <a16:creationId xmlns:a16="http://schemas.microsoft.com/office/drawing/2014/main" id="{729C4491-431E-BEC4-C554-D8B972A52B4D}"/>
              </a:ext>
            </a:extLst>
          </p:cNvPr>
          <p:cNvSpPr>
            <a:spLocks noGrp="1"/>
          </p:cNvSpPr>
          <p:nvPr>
            <p:ph type="body" sz="quarter" idx="61" hasCustomPrompt="1"/>
          </p:nvPr>
        </p:nvSpPr>
        <p:spPr>
          <a:xfrm>
            <a:off x="550862"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0" name="Text Placeholder 12">
            <a:extLst>
              <a:ext uri="{FF2B5EF4-FFF2-40B4-BE49-F238E27FC236}">
                <a16:creationId xmlns:a16="http://schemas.microsoft.com/office/drawing/2014/main" id="{DBA4C49A-79C9-62D6-952E-53593BA8FDF3}"/>
              </a:ext>
            </a:extLst>
          </p:cNvPr>
          <p:cNvSpPr>
            <a:spLocks noGrp="1"/>
          </p:cNvSpPr>
          <p:nvPr>
            <p:ph type="body" sz="quarter" idx="62" hasCustomPrompt="1"/>
          </p:nvPr>
        </p:nvSpPr>
        <p:spPr>
          <a:xfrm>
            <a:off x="3359150"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1" name="Text Placeholder 12">
            <a:extLst>
              <a:ext uri="{FF2B5EF4-FFF2-40B4-BE49-F238E27FC236}">
                <a16:creationId xmlns:a16="http://schemas.microsoft.com/office/drawing/2014/main" id="{7E41E13C-D5F5-BD38-259C-D1942D2200D9}"/>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2" name="Text Placeholder 12">
            <a:extLst>
              <a:ext uri="{FF2B5EF4-FFF2-40B4-BE49-F238E27FC236}">
                <a16:creationId xmlns:a16="http://schemas.microsoft.com/office/drawing/2014/main" id="{54C70E94-353C-A5EB-BD45-32DB6E8C78EF}"/>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14548452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6BA4-D604-62D4-D773-AC040EB4AA38}"/>
              </a:ext>
            </a:extLst>
          </p:cNvPr>
          <p:cNvSpPr/>
          <p:nvPr userDrawn="1"/>
        </p:nvSpPr>
        <p:spPr>
          <a:xfrm>
            <a:off x="4151313" y="1"/>
            <a:ext cx="80406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a:t>Header avenir demi </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p:spPr>
        <p:txBody>
          <a:bodyPr tIns="180000"/>
          <a:lstStyle>
            <a:lvl1pPr marL="0" indent="0" algn="ctr">
              <a:buNone/>
              <a:defRPr sz="1000">
                <a:solidFill>
                  <a:schemeClr val="accent1"/>
                </a:solidFill>
              </a:defRPr>
            </a:lvl1pPr>
          </a:lstStyle>
          <a:p>
            <a:r>
              <a:rPr lang="en-GB"/>
              <a:t>Click </a:t>
            </a:r>
            <a:r>
              <a:rPr lang="en-US" noProof="0"/>
              <a:t>center</a:t>
            </a:r>
            <a:r>
              <a:rPr lang="en-GB"/>
              <a:t> icon to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bg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tx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tx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rgbClr val="16CEE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Tree>
    <p:extLst>
      <p:ext uri="{BB962C8B-B14F-4D97-AF65-F5344CB8AC3E}">
        <p14:creationId xmlns:p14="http://schemas.microsoft.com/office/powerpoint/2010/main" val="203504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6BA4-D604-62D4-D773-AC040EB4AA38}"/>
              </a:ext>
            </a:extLst>
          </p:cNvPr>
          <p:cNvSpPr/>
          <p:nvPr userDrawn="1"/>
        </p:nvSpPr>
        <p:spPr>
          <a:xfrm>
            <a:off x="6096001" y="1"/>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p:spPr>
        <p:txBody>
          <a:bodyPr tIns="180000"/>
          <a:lstStyle>
            <a:lvl1pPr marL="0" indent="0" algn="ctr">
              <a:buNone/>
              <a:defRPr sz="1000">
                <a:solidFill>
                  <a:schemeClr val="accent1"/>
                </a:solidFill>
              </a:defRPr>
            </a:lvl1pPr>
          </a:lstStyle>
          <a:p>
            <a:r>
              <a:rPr lang="en-GB"/>
              <a:t>Click </a:t>
            </a:r>
            <a:r>
              <a:rPr lang="en-US" noProof="0"/>
              <a:t>center</a:t>
            </a:r>
            <a:r>
              <a:rPr lang="en-GB"/>
              <a:t> icon to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bg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tx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tx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rgbClr val="16CEE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1"/>
                </a:solidFill>
              </a:defRPr>
            </a:lvl1pPr>
          </a:lstStyle>
          <a:p>
            <a:r>
              <a:rPr lang="en-US"/>
              <a:t>Header avenir demi 24pt</a:t>
            </a:r>
            <a:endParaRPr lang="en-GB"/>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071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11090275"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109027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628775"/>
            <a:ext cx="3204000" cy="4500563"/>
          </a:xfrm>
        </p:spPr>
        <p:txBody>
          <a:bodyPr/>
          <a:lstStyle>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13418AE6-3475-B6CB-05F3-2E7EE8F27125}"/>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9BC0F84A-9F67-A0D9-523F-A08FDCCDB610}"/>
              </a:ext>
            </a:extLst>
          </p:cNvPr>
          <p:cNvGrpSpPr/>
          <p:nvPr userDrawn="1"/>
        </p:nvGrpSpPr>
        <p:grpSpPr>
          <a:xfrm>
            <a:off x="10351298" y="1654106"/>
            <a:ext cx="118572" cy="116191"/>
            <a:chOff x="10353679" y="1654106"/>
            <a:chExt cx="118572" cy="116191"/>
          </a:xfrm>
        </p:grpSpPr>
        <p:sp>
          <p:nvSpPr>
            <p:cNvPr id="12" name="Rectangle 11">
              <a:extLst>
                <a:ext uri="{FF2B5EF4-FFF2-40B4-BE49-F238E27FC236}">
                  <a16:creationId xmlns:a16="http://schemas.microsoft.com/office/drawing/2014/main" id="{4D22A660-A891-BE4F-70E6-2A8B915A180F}"/>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4780932-DFAD-F9D4-84A9-412EF888DA63}"/>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6B000B0B-E758-5C04-399D-7291C3FB0104}"/>
              </a:ext>
            </a:extLst>
          </p:cNvPr>
          <p:cNvGrpSpPr/>
          <p:nvPr userDrawn="1"/>
        </p:nvGrpSpPr>
        <p:grpSpPr>
          <a:xfrm>
            <a:off x="10602747" y="1677271"/>
            <a:ext cx="74459" cy="74459"/>
            <a:chOff x="10602747" y="1677271"/>
            <a:chExt cx="74459" cy="74459"/>
          </a:xfrm>
        </p:grpSpPr>
        <p:cxnSp>
          <p:nvCxnSpPr>
            <p:cNvPr id="19" name="Straight Connector 18">
              <a:extLst>
                <a:ext uri="{FF2B5EF4-FFF2-40B4-BE49-F238E27FC236}">
                  <a16:creationId xmlns:a16="http://schemas.microsoft.com/office/drawing/2014/main" id="{F6974CB6-8A3A-189D-82BD-C7D0556FE06F}"/>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B0947A5F-1E16-3451-B853-9DF883EB119B}"/>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21" name="Straight Connector 20">
            <a:extLst>
              <a:ext uri="{FF2B5EF4-FFF2-40B4-BE49-F238E27FC236}">
                <a16:creationId xmlns:a16="http://schemas.microsoft.com/office/drawing/2014/main" id="{5EF5EFB6-196F-F63E-2DE7-D954DF520406}"/>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22" name="Picture Placeholder 15">
            <a:extLst>
              <a:ext uri="{FF2B5EF4-FFF2-40B4-BE49-F238E27FC236}">
                <a16:creationId xmlns:a16="http://schemas.microsoft.com/office/drawing/2014/main" id="{BD7FD75F-74DC-BC51-0299-6A9CCC57A509}"/>
              </a:ext>
            </a:extLst>
          </p:cNvPr>
          <p:cNvSpPr>
            <a:spLocks noGrp="1"/>
          </p:cNvSpPr>
          <p:nvPr>
            <p:ph type="pic" sz="quarter" idx="20" hasCustomPrompt="1"/>
          </p:nvPr>
        </p:nvSpPr>
        <p:spPr>
          <a:xfrm>
            <a:off x="4740276" y="1825625"/>
            <a:ext cx="6096000" cy="3429000"/>
          </a:xfrm>
          <a:solidFill>
            <a:schemeClr val="tx1">
              <a:lumMod val="75000"/>
              <a:lumOff val="25000"/>
            </a:schemeClr>
          </a:solidFill>
          <a:ln w="12700">
            <a:solidFill>
              <a:schemeClr val="bg1"/>
            </a:solid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screenshot</a:t>
            </a:r>
          </a:p>
        </p:txBody>
      </p:sp>
    </p:spTree>
    <p:extLst>
      <p:ext uri="{BB962C8B-B14F-4D97-AF65-F5344CB8AC3E}">
        <p14:creationId xmlns:p14="http://schemas.microsoft.com/office/powerpoint/2010/main" val="31166411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Rectangle: Rounded Corners 4">
            <a:extLst>
              <a:ext uri="{FF2B5EF4-FFF2-40B4-BE49-F238E27FC236}">
                <a16:creationId xmlns:a16="http://schemas.microsoft.com/office/drawing/2014/main" id="{9BF0B53D-F6DF-17CF-ACF1-4F88F84C5610}"/>
              </a:ext>
            </a:extLst>
          </p:cNvPr>
          <p:cNvSpPr/>
          <p:nvPr userDrawn="1"/>
        </p:nvSpPr>
        <p:spPr>
          <a:xfrm>
            <a:off x="4797580" y="741751"/>
            <a:ext cx="2596840" cy="5339329"/>
          </a:xfrm>
          <a:prstGeom prst="roundRect">
            <a:avLst>
              <a:gd name="adj" fmla="val 156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88FE36AE-9D75-CC42-0B21-B390E3C001E0}"/>
              </a:ext>
            </a:extLst>
          </p:cNvPr>
          <p:cNvSpPr/>
          <p:nvPr userDrawn="1"/>
        </p:nvSpPr>
        <p:spPr>
          <a:xfrm>
            <a:off x="8485788" y="741751"/>
            <a:ext cx="2596840" cy="5339329"/>
          </a:xfrm>
          <a:prstGeom prst="roundRect">
            <a:avLst>
              <a:gd name="adj" fmla="val 156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0B0ADDAA-836E-54C8-DD63-18E67F92F62D}"/>
              </a:ext>
            </a:extLst>
          </p:cNvPr>
          <p:cNvCxnSpPr/>
          <p:nvPr userDrawn="1"/>
        </p:nvCxnSpPr>
        <p:spPr>
          <a:xfrm>
            <a:off x="4495800" y="1171568"/>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67174E-1155-F38D-51EE-2F4AC411D02F}"/>
              </a:ext>
            </a:extLst>
          </p:cNvPr>
          <p:cNvCxnSpPr/>
          <p:nvPr userDrawn="1"/>
        </p:nvCxnSpPr>
        <p:spPr>
          <a:xfrm>
            <a:off x="4495800" y="5652617"/>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15">
            <a:extLst>
              <a:ext uri="{FF2B5EF4-FFF2-40B4-BE49-F238E27FC236}">
                <a16:creationId xmlns:a16="http://schemas.microsoft.com/office/drawing/2014/main" id="{16121244-99D9-2546-8BEB-1F14FA9475F8}"/>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tx1">
              <a:lumMod val="75000"/>
              <a:lumOff val="25000"/>
            </a:schemeClr>
          </a:solidFill>
          <a:ln w="12700">
            <a:noFill/>
          </a:ln>
        </p:spPr>
        <p:txBody>
          <a:bodyPr lIns="72000" tIns="108000" rIns="72000" anchor="t" anchorCtr="0"/>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11" name="Picture Placeholder 15">
            <a:extLst>
              <a:ext uri="{FF2B5EF4-FFF2-40B4-BE49-F238E27FC236}">
                <a16:creationId xmlns:a16="http://schemas.microsoft.com/office/drawing/2014/main" id="{013E17C5-D35B-479F-D89C-BD2C881A189B}"/>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tx1">
              <a:lumMod val="75000"/>
              <a:lumOff val="25000"/>
            </a:schemeClr>
          </a:solidFill>
          <a:ln w="12700">
            <a:noFill/>
          </a:ln>
        </p:spPr>
        <p:txBody>
          <a:bodyPr lIns="72000" tIns="108000" rIns="72000" anchor="t" anchorCtr="0"/>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36871821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48911"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Rectangle: Rounded Corners 6">
            <a:extLst>
              <a:ext uri="{FF2B5EF4-FFF2-40B4-BE49-F238E27FC236}">
                <a16:creationId xmlns:a16="http://schemas.microsoft.com/office/drawing/2014/main" id="{88FE36AE-9D75-CC42-0B21-B390E3C001E0}"/>
              </a:ext>
            </a:extLst>
          </p:cNvPr>
          <p:cNvSpPr/>
          <p:nvPr userDrawn="1"/>
        </p:nvSpPr>
        <p:spPr>
          <a:xfrm>
            <a:off x="8485788" y="741751"/>
            <a:ext cx="2596840" cy="5339329"/>
          </a:xfrm>
          <a:prstGeom prst="roundRect">
            <a:avLst>
              <a:gd name="adj" fmla="val 156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0B0ADDAA-836E-54C8-DD63-18E67F92F62D}"/>
              </a:ext>
            </a:extLst>
          </p:cNvPr>
          <p:cNvCxnSpPr/>
          <p:nvPr userDrawn="1"/>
        </p:nvCxnSpPr>
        <p:spPr>
          <a:xfrm>
            <a:off x="4495800" y="1171568"/>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67174E-1155-F38D-51EE-2F4AC411D02F}"/>
              </a:ext>
            </a:extLst>
          </p:cNvPr>
          <p:cNvCxnSpPr/>
          <p:nvPr userDrawn="1"/>
        </p:nvCxnSpPr>
        <p:spPr>
          <a:xfrm>
            <a:off x="4495800" y="5652617"/>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12">
            <a:extLst>
              <a:ext uri="{FF2B5EF4-FFF2-40B4-BE49-F238E27FC236}">
                <a16:creationId xmlns:a16="http://schemas.microsoft.com/office/drawing/2014/main" id="{1F5188B7-08EE-1AE1-2A08-B260F1FCC267}"/>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C4544FE-A31D-1611-BA47-FB2E0EA7D648}"/>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Picture Placeholder 15">
            <a:extLst>
              <a:ext uri="{FF2B5EF4-FFF2-40B4-BE49-F238E27FC236}">
                <a16:creationId xmlns:a16="http://schemas.microsoft.com/office/drawing/2014/main" id="{83098F46-CCA3-C9DF-E04C-80FBCEF25711}"/>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tx1">
              <a:lumMod val="75000"/>
              <a:lumOff val="25000"/>
            </a:schemeClr>
          </a:solidFill>
          <a:ln w="12700">
            <a:noFill/>
          </a:ln>
        </p:spPr>
        <p:txBody>
          <a:bodyPr lIns="72000" tIns="108000" rIns="72000" anchor="t" anchorCtr="0"/>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42556484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241F84FB-8FA7-515E-89EE-32BE7CE9390A}"/>
              </a:ext>
            </a:extLst>
          </p:cNvPr>
          <p:cNvSpPr/>
          <p:nvPr userDrawn="1"/>
        </p:nvSpPr>
        <p:spPr>
          <a:xfrm>
            <a:off x="4695563" y="1681560"/>
            <a:ext cx="6148800" cy="3769200"/>
          </a:xfrm>
          <a:prstGeom prst="round2SameRect">
            <a:avLst>
              <a:gd name="adj1" fmla="val 2349"/>
              <a:gd name="adj2" fmla="val 2296"/>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090272"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109027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628775"/>
            <a:ext cx="3204000" cy="4500563"/>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6" name="Picture Placeholder 15">
            <a:extLst>
              <a:ext uri="{FF2B5EF4-FFF2-40B4-BE49-F238E27FC236}">
                <a16:creationId xmlns:a16="http://schemas.microsoft.com/office/drawing/2014/main" id="{3A972FEF-2577-B8B6-087C-0059E960CE35}"/>
              </a:ext>
            </a:extLst>
          </p:cNvPr>
          <p:cNvSpPr>
            <a:spLocks noGrp="1"/>
          </p:cNvSpPr>
          <p:nvPr>
            <p:ph type="pic" sz="quarter" idx="20" hasCustomPrompt="1"/>
          </p:nvPr>
        </p:nvSpPr>
        <p:spPr>
          <a:xfrm>
            <a:off x="4847376" y="1814760"/>
            <a:ext cx="5846400" cy="3502800"/>
          </a:xfrm>
          <a:solidFill>
            <a:schemeClr val="tx1">
              <a:lumMod val="75000"/>
              <a:lumOff val="25000"/>
            </a:schemeClr>
          </a:solidFill>
          <a:ln w="12700">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4044352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98.xml"/><Relationship Id="rId7" Type="http://schemas.openxmlformats.org/officeDocument/2006/relationships/image" Target="../media/image4.pn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theme" Target="../theme/theme11.xml"/><Relationship Id="rId5" Type="http://schemas.openxmlformats.org/officeDocument/2006/relationships/slideLayout" Target="../slideLayouts/slideLayout100.xml"/><Relationship Id="rId4"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theme" Target="../theme/theme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 Id="rId9" Type="http://schemas.openxmlformats.org/officeDocument/2006/relationships/image" Target="../media/image2.sv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3.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5.sv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6" Type="http://schemas.openxmlformats.org/officeDocument/2006/relationships/image" Target="../media/image5.sv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4.pn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slideLayout" Target="../slideLayouts/slideLayout162.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image" Target="../media/image15.svg"/><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image" Target="../media/image1.png"/><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theme" Target="../theme/theme16.xml"/><Relationship Id="rId8" Type="http://schemas.openxmlformats.org/officeDocument/2006/relationships/slideLayout" Target="../slideLayouts/slideLayout141.xml"/><Relationship Id="rId3" Type="http://schemas.openxmlformats.org/officeDocument/2006/relationships/slideLayout" Target="../slideLayouts/slideLayout13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image" Target="../media/image1.png"/><Relationship Id="rId3" Type="http://schemas.openxmlformats.org/officeDocument/2006/relationships/slideLayout" Target="../slideLayouts/slideLayout170.xml"/><Relationship Id="rId21" Type="http://schemas.openxmlformats.org/officeDocument/2006/relationships/slideLayout" Target="../slideLayouts/slideLayout18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theme" Target="../theme/theme17.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image" Target="../media/image15.sv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theme" Target="../theme/theme18.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image" Target="../media/image2.svg"/><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19" Type="http://schemas.openxmlformats.org/officeDocument/2006/relationships/image" Target="../media/image1.png"/><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svg"/><Relationship Id="rId5" Type="http://schemas.openxmlformats.org/officeDocument/2006/relationships/slideLayout" Target="../slideLayouts/slideLayout12.xml"/><Relationship Id="rId10" Type="http://schemas.openxmlformats.org/officeDocument/2006/relationships/image" Target="../media/image1.png"/><Relationship Id="rId4" Type="http://schemas.openxmlformats.org/officeDocument/2006/relationships/slideLayout" Target="../slideLayouts/slideLayout1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image" Target="../media/image1.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theme" Target="../theme/theme4.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image" Target="../media/image2.svg"/><Relationship Id="rId8"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52.xml"/><Relationship Id="rId7" Type="http://schemas.openxmlformats.org/officeDocument/2006/relationships/image" Target="../media/image1.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6.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5.sv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image" Target="../media/image4.png"/><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theme" Target="../theme/theme9.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image" Target="../media/image5.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6945" t="19498" r="6909" b="15243"/>
          <a:stretch/>
        </p:blipFill>
        <p:spPr>
          <a:xfrm>
            <a:off x="548482" y="6308725"/>
            <a:ext cx="1381418" cy="309766"/>
          </a:xfrm>
          <a:prstGeom prst="rect">
            <a:avLst/>
          </a:prstGeom>
        </p:spPr>
      </p:pic>
      <p:grpSp>
        <p:nvGrpSpPr>
          <p:cNvPr id="26" name="Group 25">
            <a:extLst>
              <a:ext uri="{FF2B5EF4-FFF2-40B4-BE49-F238E27FC236}">
                <a16:creationId xmlns:a16="http://schemas.microsoft.com/office/drawing/2014/main" id="{A1A5E482-4574-DBBB-6D07-43038BC36058}"/>
              </a:ext>
            </a:extLst>
          </p:cNvPr>
          <p:cNvGrpSpPr/>
          <p:nvPr userDrawn="1"/>
        </p:nvGrpSpPr>
        <p:grpSpPr>
          <a:xfrm>
            <a:off x="12337200" y="0"/>
            <a:ext cx="288000" cy="6858000"/>
            <a:chOff x="12337200" y="0"/>
            <a:chExt cx="288000" cy="6858000"/>
          </a:xfrm>
        </p:grpSpPr>
        <p:sp>
          <p:nvSpPr>
            <p:cNvPr id="8" name="Rectangle 7">
              <a:extLst>
                <a:ext uri="{FF2B5EF4-FFF2-40B4-BE49-F238E27FC236}">
                  <a16:creationId xmlns:a16="http://schemas.microsoft.com/office/drawing/2014/main" id="{6F0A564E-5B5A-C16B-74D2-EFAA6CB755C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18FA31-A0FC-BD87-1F11-F7469FA73F08}"/>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358B965-7EBE-8A86-596A-3EB98DBA23AA}"/>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3C6244-8725-3CDB-756C-1B5982DCCFF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4855A70-A130-E8A5-28DB-3D97EB9773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AD76882-1CBE-BF9E-9628-C5C4FBCF627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04913EB-D3C2-17BF-B68F-0D480F35C1F5}"/>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66ACA2C-3BF2-7940-99B3-4B87A6340AB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9E425DA-A88F-B815-0B38-63D6C4C47EE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0620C3-5122-73F3-8D42-6FC72D1CF88D}"/>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E28140C-25FC-A8FA-1DC7-61CFC4C3F9A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FA055DC-0472-FC3F-F639-36EB111EA36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53513242"/>
      </p:ext>
    </p:extLst>
  </p:cSld>
  <p:clrMap bg1="lt1" tx1="dk1" bg2="lt2" tx2="dk2" accent1="accent1" accent2="accent2" accent3="accent3" accent4="accent4" accent5="accent5" accent6="accent6" hlink="hlink" folHlink="folHlink"/>
  <p:sldLayoutIdLst>
    <p:sldLayoutId id="2147484588" r:id="rId1"/>
    <p:sldLayoutId id="2147484589" r:id="rId2"/>
    <p:sldLayoutId id="2147484491" r:id="rId3"/>
    <p:sldLayoutId id="2147484500" r:id="rId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grpSp>
        <p:nvGrpSpPr>
          <p:cNvPr id="33" name="Group 32">
            <a:extLst>
              <a:ext uri="{FF2B5EF4-FFF2-40B4-BE49-F238E27FC236}">
                <a16:creationId xmlns:a16="http://schemas.microsoft.com/office/drawing/2014/main" id="{27BD935C-A789-708A-CE4D-B4F163A788AF}"/>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8018E2C2-EB3E-C454-4266-5ED03F18D0AB}"/>
                </a:ext>
              </a:extLst>
            </p:cNvPr>
            <p:cNvSpPr/>
            <p:nvPr userDrawn="1"/>
          </p:nvSpPr>
          <p:spPr>
            <a:xfrm>
              <a:off x="12337200" y="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D0AB78A-0FD6-7BF6-4063-CF2E4E20E004}"/>
                </a:ext>
              </a:extLst>
            </p:cNvPr>
            <p:cNvSpPr/>
            <p:nvPr userDrawn="1"/>
          </p:nvSpPr>
          <p:spPr>
            <a:xfrm>
              <a:off x="12337200" y="438000"/>
              <a:ext cx="288000" cy="288000"/>
            </a:xfrm>
            <a:prstGeom prst="rect">
              <a:avLst/>
            </a:prstGeom>
            <a:solidFill>
              <a:schemeClr val="tx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8320282-2BDF-0AB3-9519-419A9F409D00}"/>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3A2A1F0-4186-B6E5-77A6-1B0BA12EE5E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B918C45-5877-590F-0DAE-2E5B7B9548D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A9A82B4-002D-4BA4-425A-FE530720C8D9}"/>
                </a:ext>
              </a:extLst>
            </p:cNvPr>
            <p:cNvSpPr/>
            <p:nvPr userDrawn="1"/>
          </p:nvSpPr>
          <p:spPr>
            <a:xfrm>
              <a:off x="12337200" y="2628000"/>
              <a:ext cx="288000" cy="288000"/>
            </a:xfrm>
            <a:prstGeom prst="rect">
              <a:avLst/>
            </a:prstGeom>
            <a:solidFill>
              <a:schemeClr val="accent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88EED7B-5B5D-5C30-470F-04CE941BEDD5}"/>
                </a:ext>
              </a:extLst>
            </p:cNvPr>
            <p:cNvSpPr/>
            <p:nvPr userDrawn="1"/>
          </p:nvSpPr>
          <p:spPr>
            <a:xfrm>
              <a:off x="12337200" y="3066000"/>
              <a:ext cx="288000" cy="288000"/>
            </a:xfrm>
            <a:prstGeom prst="rect">
              <a:avLst/>
            </a:prstGeom>
            <a:solidFill>
              <a:srgbClr val="ED556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601F10C-236A-9EAC-188A-FAD05E4A25C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70E5DBC-2DA5-17C9-9EFD-3BA2F7669C7C}"/>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351150E-D7B7-D437-8AD7-07FF7ABF5B7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8B8DBA6-7BE0-193B-C777-2A77A35831A5}"/>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291ECC7-1962-5A11-C746-DF4052E0FA0C}"/>
                </a:ext>
              </a:extLst>
            </p:cNvPr>
            <p:cNvSpPr/>
            <p:nvPr userDrawn="1"/>
          </p:nvSpPr>
          <p:spPr>
            <a:xfrm>
              <a:off x="12337200" y="3504000"/>
              <a:ext cx="288000" cy="288000"/>
            </a:xfrm>
            <a:prstGeom prst="rect">
              <a:avLst/>
            </a:prstGeom>
            <a:solidFill>
              <a:schemeClr val="accent6"/>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24607411"/>
      </p:ext>
    </p:extLst>
  </p:cSld>
  <p:clrMap bg1="lt1" tx1="dk1" bg2="lt2" tx2="dk2" accent1="accent1" accent2="accent2" accent3="accent3" accent4="accent4" accent5="accent5" accent6="accent6" hlink="hlink" folHlink="folHlink"/>
  <p:sldLayoutIdLst>
    <p:sldLayoutId id="2147484537" r:id="rId1"/>
    <p:sldLayoutId id="2147484538" r:id="rId2"/>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grpSp>
        <p:nvGrpSpPr>
          <p:cNvPr id="18" name="Group 17">
            <a:extLst>
              <a:ext uri="{FF2B5EF4-FFF2-40B4-BE49-F238E27FC236}">
                <a16:creationId xmlns:a16="http://schemas.microsoft.com/office/drawing/2014/main" id="{746F3284-2F2F-BB30-9E37-F8F5AF0E888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380E1AAF-88CA-DCF3-1DB5-EFEB58BE1686}"/>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431A6F6-C43F-0EA1-75B8-8E75279D9096}"/>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3B3D34A-099C-9040-4DB7-056FD7AA191B}"/>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D385AC9-3982-4D2E-48F8-ACB1876BBFAC}"/>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C73E97F-69ED-0657-4423-D946FCC3766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637DE4D-A760-C3C7-7518-7A9CD7278ABF}"/>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CD0434E-6884-6583-19E2-684DE2A92B52}"/>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9DB51CE-8FB9-F6D8-7046-5692E7386508}"/>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6548A39-763D-389B-6133-418ECAA41D16}"/>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90566FA-837E-E253-819C-FF06E4A4DBD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D9F5283-D642-DBCC-A3B0-691109F421E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68D986A-FE04-F1E4-5C01-2C02B427AA77}"/>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07030497"/>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09A74F2F-003B-A6FA-2C92-23010AF9B81D}"/>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03439B86-C8A7-C1D8-0A0A-3E4D44A5D94C}"/>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CCABDC0-2C16-CE7E-DE15-1E740CDEF89A}"/>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3A5C73C-A3DE-4A52-C9C3-6DD520AED12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0786931-87A6-957F-3B28-CEDB3C07CCE3}"/>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5050E12-5C7D-DA38-DF1A-B5D18C3297FD}"/>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62C73F2-DFCE-9269-760A-C3C37B47E744}"/>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B8CB8EC-A29B-7ADF-1ECD-EE99FCA640DB}"/>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127A615-A0AC-E290-C8CE-62C5FAF91ACA}"/>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7FEF309-A379-F3C8-ED13-289F021A44AC}"/>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088A37E-15E4-92D3-5A9C-2D1F476E18D3}"/>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D152A58-CF47-9875-E963-88D1E08B9E7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E278830-5E4E-B852-BC64-563458CEF831}"/>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05910495"/>
      </p:ext>
    </p:extLst>
  </p:cSld>
  <p:clrMap bg1="lt1" tx1="dk1" bg2="lt2" tx2="dk2" accent1="accent1" accent2="accent2" accent3="accent3" accent4="accent4" accent5="accent5" accent6="accent6" hlink="hlink" folHlink="folHlink"/>
  <p:sldLayoutIdLst>
    <p:sldLayoutId id="2147484208" r:id="rId1"/>
    <p:sldLayoutId id="2147484597" r:id="rId2"/>
    <p:sldLayoutId id="2147484206" r:id="rId3"/>
    <p:sldLayoutId id="2147484207" r:id="rId4"/>
    <p:sldLayoutId id="2147484600" r:id="rId5"/>
    <p:sldLayoutId id="2147484601" r:id="rId6"/>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grpSp>
        <p:nvGrpSpPr>
          <p:cNvPr id="18" name="Group 17">
            <a:extLst>
              <a:ext uri="{FF2B5EF4-FFF2-40B4-BE49-F238E27FC236}">
                <a16:creationId xmlns:a16="http://schemas.microsoft.com/office/drawing/2014/main" id="{8E8CDF53-4FE8-15C2-243A-51319AE344A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30901C6D-D659-DF4B-235B-F43FAC45101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4EF9568-0FAE-D2D4-BC5F-BEDD4C4CACC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C30E379-D5B5-012F-2937-8C32948CD04F}"/>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A12DEA6-279B-AC8E-DD1F-CA4A1269E0A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2E0786F-9438-5721-54CD-ACC88EF3020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CD2C44-B8F7-A0CB-8474-725DBCE9D94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1025BAE-3BA9-63E5-E0E2-269B8FD53FE3}"/>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1BAFA63-62C5-5E72-59DE-07190B72B3F7}"/>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7F5D498-2AED-D8A4-CA52-99FF209043D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055F5ED-67F8-2C72-E525-E1749150636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1F5A364-269F-022A-26D8-EE9619B136E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5FC700C-7899-FBD9-DCA4-D238854D7A78}"/>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38618987"/>
      </p:ext>
    </p:extLst>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grpSp>
        <p:nvGrpSpPr>
          <p:cNvPr id="18" name="Group 17">
            <a:extLst>
              <a:ext uri="{FF2B5EF4-FFF2-40B4-BE49-F238E27FC236}">
                <a16:creationId xmlns:a16="http://schemas.microsoft.com/office/drawing/2014/main" id="{8E8CDF53-4FE8-15C2-243A-51319AE344A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30901C6D-D659-DF4B-235B-F43FAC45101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4EF9568-0FAE-D2D4-BC5F-BEDD4C4CACC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C30E379-D5B5-012F-2937-8C32948CD04F}"/>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A12DEA6-279B-AC8E-DD1F-CA4A1269E0A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2E0786F-9438-5721-54CD-ACC88EF3020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CD2C44-B8F7-A0CB-8474-725DBCE9D94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1025BAE-3BA9-63E5-E0E2-269B8FD53FE3}"/>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1BAFA63-62C5-5E72-59DE-07190B72B3F7}"/>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7F5D498-2AED-D8A4-CA52-99FF209043D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055F5ED-67F8-2C72-E525-E1749150636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1F5A364-269F-022A-26D8-EE9619B136E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5FC700C-7899-FBD9-DCA4-D238854D7A78}"/>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33025485"/>
      </p:ext>
    </p:extLst>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 id="2147484639" r:id="rId12"/>
    <p:sldLayoutId id="2147484727" r:id="rId13"/>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45" t="19498" r="6909" b="15243"/>
          <a:stretch/>
        </p:blipFill>
        <p:spPr>
          <a:xfrm>
            <a:off x="548482" y="6308725"/>
            <a:ext cx="1381418" cy="309766"/>
          </a:xfrm>
          <a:prstGeom prst="rect">
            <a:avLst/>
          </a:prstGeom>
        </p:spPr>
      </p:pic>
      <p:grpSp>
        <p:nvGrpSpPr>
          <p:cNvPr id="32" name="Group 31">
            <a:extLst>
              <a:ext uri="{FF2B5EF4-FFF2-40B4-BE49-F238E27FC236}">
                <a16:creationId xmlns:a16="http://schemas.microsoft.com/office/drawing/2014/main" id="{CDCB7AF1-8C93-72BD-9479-26356EE7DEF4}"/>
              </a:ext>
            </a:extLst>
          </p:cNvPr>
          <p:cNvGrpSpPr/>
          <p:nvPr userDrawn="1"/>
        </p:nvGrpSpPr>
        <p:grpSpPr>
          <a:xfrm>
            <a:off x="12337200" y="0"/>
            <a:ext cx="288000" cy="6858000"/>
            <a:chOff x="12337200" y="0"/>
            <a:chExt cx="288000" cy="6858000"/>
          </a:xfrm>
        </p:grpSpPr>
        <p:sp>
          <p:nvSpPr>
            <p:cNvPr id="33" name="Rectangle 32">
              <a:extLst>
                <a:ext uri="{FF2B5EF4-FFF2-40B4-BE49-F238E27FC236}">
                  <a16:creationId xmlns:a16="http://schemas.microsoft.com/office/drawing/2014/main" id="{B83DEC64-E7DD-6304-7EB5-9A7798C2F4E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791EF16-6D7D-44EA-3BB2-269734051A46}"/>
                </a:ext>
              </a:extLst>
            </p:cNvPr>
            <p:cNvSpPr/>
            <p:nvPr userDrawn="1"/>
          </p:nvSpPr>
          <p:spPr>
            <a:xfrm>
              <a:off x="12337200" y="438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3EC0348-C2D6-7E87-74E6-6DB3A39FA5F8}"/>
                </a:ext>
              </a:extLst>
            </p:cNvPr>
            <p:cNvSpPr/>
            <p:nvPr userDrawn="1"/>
          </p:nvSpPr>
          <p:spPr>
            <a:xfrm>
              <a:off x="12337200" y="1314000"/>
              <a:ext cx="288000" cy="288000"/>
            </a:xfrm>
            <a:prstGeom prst="rect">
              <a:avLst/>
            </a:prstGeom>
            <a:solidFill>
              <a:schemeClr val="accent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C616D0C-1772-910F-5C8D-C0D51637D8F3}"/>
                </a:ext>
              </a:extLst>
            </p:cNvPr>
            <p:cNvSpPr/>
            <p:nvPr userDrawn="1"/>
          </p:nvSpPr>
          <p:spPr>
            <a:xfrm>
              <a:off x="12337200" y="1752000"/>
              <a:ext cx="288000" cy="288000"/>
            </a:xfrm>
            <a:prstGeom prst="rect">
              <a:avLst/>
            </a:prstGeom>
            <a:solidFill>
              <a:srgbClr val="18A38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5B22A0D-2F40-F69A-84A3-575632A4832D}"/>
                </a:ext>
              </a:extLst>
            </p:cNvPr>
            <p:cNvSpPr/>
            <p:nvPr userDrawn="1"/>
          </p:nvSpPr>
          <p:spPr>
            <a:xfrm>
              <a:off x="12337200" y="2190000"/>
              <a:ext cx="288000" cy="288000"/>
            </a:xfrm>
            <a:prstGeom prst="rect">
              <a:avLst/>
            </a:prstGeom>
            <a:solidFill>
              <a:srgbClr val="319AF0"/>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758CE9EF-1994-50E4-9C57-5217D279E2AB}"/>
                </a:ext>
              </a:extLst>
            </p:cNvPr>
            <p:cNvSpPr/>
            <p:nvPr userDrawn="1"/>
          </p:nvSpPr>
          <p:spPr>
            <a:xfrm>
              <a:off x="12337200" y="2628000"/>
              <a:ext cx="288000" cy="288000"/>
            </a:xfrm>
            <a:prstGeom prst="rect">
              <a:avLst/>
            </a:prstGeom>
            <a:solidFill>
              <a:schemeClr val="accent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161A32E9-A52A-C404-182E-2A651D1705CF}"/>
                </a:ext>
              </a:extLst>
            </p:cNvPr>
            <p:cNvSpPr/>
            <p:nvPr userDrawn="1"/>
          </p:nvSpPr>
          <p:spPr>
            <a:xfrm>
              <a:off x="12337200" y="3066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2B5224C-1858-0B65-F96C-42F24AE3719B}"/>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2D83478-0105-0650-6CE1-D41594835517}"/>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8645CEB-E373-AF3F-2CBB-D63170C85AC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00127C5C-F15D-395D-A20A-9FFEB91857BB}"/>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C9876D92-0F8D-561A-30A5-3F4B1F35C77D}"/>
                </a:ext>
              </a:extLst>
            </p:cNvPr>
            <p:cNvSpPr/>
            <p:nvPr userDrawn="1"/>
          </p:nvSpPr>
          <p:spPr>
            <a:xfrm>
              <a:off x="12337200" y="3504000"/>
              <a:ext cx="288000" cy="288000"/>
            </a:xfrm>
            <a:prstGeom prst="rect">
              <a:avLst/>
            </a:prstGeom>
            <a:solidFill>
              <a:srgbClr val="003F5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48419992"/>
      </p:ext>
    </p:extLst>
  </p:cSld>
  <p:clrMap bg1="lt1" tx1="dk1" bg2="lt2" tx2="dk2" accent1="accent1" accent2="accent2" accent3="accent3" accent4="accent4" accent5="accent5" accent6="accent6" hlink="hlink" folHlink="folHlink"/>
  <p:sldLayoutIdLst>
    <p:sldLayoutId id="2147484642" r:id="rId1"/>
    <p:sldLayoutId id="2147484643" r:id="rId2"/>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GB"/>
              <a:t>Clarivate 2023</a:t>
            </a:r>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36" cstate="print">
            <a:extLst>
              <a:ext uri="{28A0092B-C50C-407E-A947-70E740481C1C}">
                <a14:useLocalDpi xmlns:a14="http://schemas.microsoft.com/office/drawing/2010/main"/>
              </a:ext>
              <a:ext uri="{96DAC541-7B7A-43D3-8B79-37D633B846F1}">
                <asvg:svgBlip xmlns:asvg="http://schemas.microsoft.com/office/drawing/2016/SVG/main" r:embed="rId37"/>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68207096"/>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 id="2147484661" r:id="rId12"/>
    <p:sldLayoutId id="2147484662" r:id="rId13"/>
    <p:sldLayoutId id="2147484663" r:id="rId14"/>
    <p:sldLayoutId id="2147484664" r:id="rId15"/>
    <p:sldLayoutId id="2147484665" r:id="rId16"/>
    <p:sldLayoutId id="2147484666" r:id="rId17"/>
    <p:sldLayoutId id="2147484667" r:id="rId18"/>
    <p:sldLayoutId id="2147484668" r:id="rId19"/>
    <p:sldLayoutId id="2147484669" r:id="rId20"/>
    <p:sldLayoutId id="2147484670" r:id="rId21"/>
    <p:sldLayoutId id="2147484671" r:id="rId22"/>
    <p:sldLayoutId id="2147484672" r:id="rId23"/>
    <p:sldLayoutId id="2147484673" r:id="rId24"/>
    <p:sldLayoutId id="2147484674" r:id="rId25"/>
    <p:sldLayoutId id="2147484675" r:id="rId26"/>
    <p:sldLayoutId id="2147484676" r:id="rId27"/>
    <p:sldLayoutId id="2147484677" r:id="rId28"/>
    <p:sldLayoutId id="2147484678" r:id="rId29"/>
    <p:sldLayoutId id="2147484679" r:id="rId30"/>
    <p:sldLayoutId id="2147484680" r:id="rId31"/>
    <p:sldLayoutId id="2147484681" r:id="rId32"/>
    <p:sldLayoutId id="2147484682" r:id="rId33"/>
    <p:sldLayoutId id="2147484683" r:id="rId3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GB"/>
              <a:t>Clarivate 2023</a:t>
            </a:r>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09A74F2F-003B-A6FA-2C92-23010AF9B81D}"/>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03439B86-C8A7-C1D8-0A0A-3E4D44A5D94C}"/>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CCABDC0-2C16-CE7E-DE15-1E740CDEF89A}"/>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3A5C73C-A3DE-4A52-C9C3-6DD520AED12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0786931-87A6-957F-3B28-CEDB3C07CCE3}"/>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5050E12-5C7D-DA38-DF1A-B5D18C3297FD}"/>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62C73F2-DFCE-9269-760A-C3C37B47E744}"/>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B8CB8EC-A29B-7ADF-1ECD-EE99FCA640DB}"/>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127A615-A0AC-E290-C8CE-62C5FAF91ACA}"/>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7FEF309-A379-F3C8-ED13-289F021A44AC}"/>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088A37E-15E4-92D3-5A9C-2D1F476E18D3}"/>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D152A58-CF47-9875-E963-88D1E08B9E7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E278830-5E4E-B852-BC64-563458CEF831}"/>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76189736"/>
      </p:ext>
    </p:extLst>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 id="2147484696" r:id="rId12"/>
    <p:sldLayoutId id="2147484697" r:id="rId13"/>
    <p:sldLayoutId id="2147484698" r:id="rId14"/>
    <p:sldLayoutId id="2147484699" r:id="rId15"/>
    <p:sldLayoutId id="2147484700" r:id="rId16"/>
    <p:sldLayoutId id="2147484701" r:id="rId17"/>
    <p:sldLayoutId id="2147484702" r:id="rId18"/>
    <p:sldLayoutId id="2147484703" r:id="rId19"/>
    <p:sldLayoutId id="2147484704" r:id="rId20"/>
    <p:sldLayoutId id="2147484705" r:id="rId21"/>
    <p:sldLayoutId id="2147484706" r:id="rId22"/>
    <p:sldLayoutId id="2147484707" r:id="rId23"/>
    <p:sldLayoutId id="2147484708" r:id="rId2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rcRect l="6945" t="19498" r="6909" b="15243"/>
          <a:stretch/>
        </p:blipFill>
        <p:spPr>
          <a:xfrm>
            <a:off x="548482" y="6308725"/>
            <a:ext cx="1381418" cy="309766"/>
          </a:xfrm>
          <a:prstGeom prst="rect">
            <a:avLst/>
          </a:prstGeom>
        </p:spPr>
      </p:pic>
      <p:grpSp>
        <p:nvGrpSpPr>
          <p:cNvPr id="26" name="Group 25">
            <a:extLst>
              <a:ext uri="{FF2B5EF4-FFF2-40B4-BE49-F238E27FC236}">
                <a16:creationId xmlns:a16="http://schemas.microsoft.com/office/drawing/2014/main" id="{A1A5E482-4574-DBBB-6D07-43038BC36058}"/>
              </a:ext>
            </a:extLst>
          </p:cNvPr>
          <p:cNvGrpSpPr/>
          <p:nvPr userDrawn="1"/>
        </p:nvGrpSpPr>
        <p:grpSpPr>
          <a:xfrm>
            <a:off x="12337200" y="0"/>
            <a:ext cx="288000" cy="6858000"/>
            <a:chOff x="12337200" y="0"/>
            <a:chExt cx="288000" cy="6858000"/>
          </a:xfrm>
        </p:grpSpPr>
        <p:sp>
          <p:nvSpPr>
            <p:cNvPr id="8" name="Rectangle 7">
              <a:extLst>
                <a:ext uri="{FF2B5EF4-FFF2-40B4-BE49-F238E27FC236}">
                  <a16:creationId xmlns:a16="http://schemas.microsoft.com/office/drawing/2014/main" id="{6F0A564E-5B5A-C16B-74D2-EFAA6CB755C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18FA31-A0FC-BD87-1F11-F7469FA73F08}"/>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358B965-7EBE-8A86-596A-3EB98DBA23AA}"/>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3C6244-8725-3CDB-756C-1B5982DCCFF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4855A70-A130-E8A5-28DB-3D97EB9773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AD76882-1CBE-BF9E-9628-C5C4FBCF627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04913EB-D3C2-17BF-B68F-0D480F35C1F5}"/>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66ACA2C-3BF2-7940-99B3-4B87A6340AB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9E425DA-A88F-B815-0B38-63D6C4C47EE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0620C3-5122-73F3-8D42-6FC72D1CF88D}"/>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E28140C-25FC-A8FA-1DC7-61CFC4C3F9A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FA055DC-0472-FC3F-F639-36EB111EA36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66235138"/>
      </p:ext>
    </p:extLst>
  </p:cSld>
  <p:clrMap bg1="lt1" tx1="dk1" bg2="lt2" tx2="dk2" accent1="accent1" accent2="accent2" accent3="accent3" accent4="accent4" accent5="accent5" accent6="accent6" hlink="hlink" folHlink="folHlink"/>
  <p:sldLayoutIdLst>
    <p:sldLayoutId id="2147484710"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 id="2147484721" r:id="rId12"/>
    <p:sldLayoutId id="2147484722" r:id="rId13"/>
    <p:sldLayoutId id="2147484723" r:id="rId14"/>
    <p:sldLayoutId id="2147484724" r:id="rId15"/>
    <p:sldLayoutId id="2147484725" r:id="rId16"/>
    <p:sldLayoutId id="2147484726" r:id="rId17"/>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cxnSp>
        <p:nvCxnSpPr>
          <p:cNvPr id="210" name="Straight Connector 209">
            <a:extLst>
              <a:ext uri="{FF2B5EF4-FFF2-40B4-BE49-F238E27FC236}">
                <a16:creationId xmlns:a16="http://schemas.microsoft.com/office/drawing/2014/main" id="{66F11BD9-1D17-E792-B77F-E3B558258D6C}"/>
              </a:ext>
            </a:extLst>
          </p:cNvPr>
          <p:cNvCxnSpPr>
            <a:cxnSpLocks/>
          </p:cNvCxnSpPr>
          <p:nvPr userDrawn="1"/>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45" t="19498" r="6909" b="15243"/>
          <a:stretch/>
        </p:blipFill>
        <p:spPr>
          <a:xfrm>
            <a:off x="548482" y="6308725"/>
            <a:ext cx="1381418" cy="309766"/>
          </a:xfrm>
          <a:prstGeom prst="rect">
            <a:avLst/>
          </a:prstGeom>
        </p:spPr>
      </p:pic>
      <p:sp>
        <p:nvSpPr>
          <p:cNvPr id="18" name="Rectangle 17">
            <a:extLst>
              <a:ext uri="{FF2B5EF4-FFF2-40B4-BE49-F238E27FC236}">
                <a16:creationId xmlns:a16="http://schemas.microsoft.com/office/drawing/2014/main" id="{AB82D35C-5974-BAF1-D0B2-19EF045EA5A9}"/>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83554D6-4910-C897-346D-C6BD3FB22724}"/>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A9D5564-A51A-F912-B6D1-03DDCF436C1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A9FDCC5-AD17-97B6-60DE-293256C1D14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2A25641-456A-006F-F213-566C83C0BDC8}"/>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90C853D-2835-DA34-0201-109BCF728636}"/>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8144D72-5444-FE3D-A83F-4FC9DD1576A0}"/>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871AEBD-4B58-8AB4-21D1-06348DD5C6C8}"/>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0B64E72-9B20-4662-B410-A46F821F1C7A}"/>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73D52B8-CEB6-EB51-3940-9CE9FEC1740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F7B29B5-132C-BF63-CB20-8AA7DBAEB250}"/>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0DA46AC-9A5F-BC79-9E95-E695121C3EFE}"/>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31370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cxnSp>
        <p:nvCxnSpPr>
          <p:cNvPr id="210" name="Straight Connector 209">
            <a:extLst>
              <a:ext uri="{FF2B5EF4-FFF2-40B4-BE49-F238E27FC236}">
                <a16:creationId xmlns:a16="http://schemas.microsoft.com/office/drawing/2014/main" id="{66F11BD9-1D17-E792-B77F-E3B558258D6C}"/>
              </a:ext>
            </a:extLst>
          </p:cNvPr>
          <p:cNvCxnSpPr>
            <a:cxnSpLocks/>
          </p:cNvCxnSpPr>
          <p:nvPr userDrawn="1"/>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l="6945" t="19498" r="6909" b="15243"/>
          <a:stretch/>
        </p:blipFill>
        <p:spPr>
          <a:xfrm>
            <a:off x="548482" y="6308725"/>
            <a:ext cx="1381418" cy="309766"/>
          </a:xfrm>
          <a:prstGeom prst="rect">
            <a:avLst/>
          </a:prstGeom>
        </p:spPr>
      </p:pic>
      <p:sp>
        <p:nvSpPr>
          <p:cNvPr id="18" name="Rectangle 17">
            <a:extLst>
              <a:ext uri="{FF2B5EF4-FFF2-40B4-BE49-F238E27FC236}">
                <a16:creationId xmlns:a16="http://schemas.microsoft.com/office/drawing/2014/main" id="{236E76E6-CF3C-6D8E-CA6B-EFBBDA6187E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086FD8B-46B9-CF19-8354-54CACA65EAF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BDA631E-C7D8-4FE9-17CB-7A1046D13FFC}"/>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50B1C7D-947E-E213-2585-004895C51B85}"/>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12A5A73-56B0-3765-E279-C3F6142FF1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F9FBA2-EB70-0A0D-5CAA-228A12243058}"/>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1127A08-81F0-0775-04BB-D5B3C295B257}"/>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2C316C6-F14C-DD79-FC33-4AC77249778E}"/>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1B9B121-F440-5C67-4588-D6B18ECAD9ED}"/>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B325BF-1045-FC5C-9650-78E1DBFBA79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01A0515-925F-CBA1-84D8-022D3058F54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C1F52D1-3C0F-64C6-B11C-A139D88AFB8F}"/>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853554"/>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8" r:id="rId3"/>
    <p:sldLayoutId id="2147484499" r:id="rId4"/>
    <p:sldLayoutId id="2147484602" r:id="rId5"/>
    <p:sldLayoutId id="2147484603" r:id="rId6"/>
    <p:sldLayoutId id="2147484645" r:id="rId7"/>
    <p:sldLayoutId id="2147484646" r:id="rId8"/>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34" cstate="print">
            <a:extLst>
              <a:ext uri="{28A0092B-C50C-407E-A947-70E740481C1C}">
                <a14:useLocalDpi xmlns:a14="http://schemas.microsoft.com/office/drawing/2010/main"/>
              </a:ext>
              <a:ext uri="{96DAC541-7B7A-43D3-8B79-37D633B846F1}">
                <asvg:svgBlip xmlns:asvg="http://schemas.microsoft.com/office/drawing/2016/SVG/main" r:embed="rId35"/>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48007252"/>
      </p:ext>
    </p:extLst>
  </p:cSld>
  <p:clrMap bg1="lt1" tx1="dk1" bg2="lt2" tx2="dk2" accent1="accent1" accent2="accent2" accent3="accent3" accent4="accent4" accent5="accent5" accent6="accent6" hlink="hlink" folHlink="folHlink"/>
  <p:sldLayoutIdLst>
    <p:sldLayoutId id="2147483919" r:id="rId1"/>
    <p:sldLayoutId id="2147484591" r:id="rId2"/>
    <p:sldLayoutId id="2147484592" r:id="rId3"/>
    <p:sldLayoutId id="2147483922" r:id="rId4"/>
    <p:sldLayoutId id="2147483923" r:id="rId5"/>
    <p:sldLayoutId id="2147483924" r:id="rId6"/>
    <p:sldLayoutId id="2147483925" r:id="rId7"/>
    <p:sldLayoutId id="2147483926" r:id="rId8"/>
    <p:sldLayoutId id="2147483928" r:id="rId9"/>
    <p:sldLayoutId id="2147484503" r:id="rId10"/>
    <p:sldLayoutId id="2147483952" r:id="rId11"/>
    <p:sldLayoutId id="2147483930" r:id="rId12"/>
    <p:sldLayoutId id="2147483931" r:id="rId13"/>
    <p:sldLayoutId id="2147484504" r:id="rId14"/>
    <p:sldLayoutId id="2147483953" r:id="rId15"/>
    <p:sldLayoutId id="2147484501" r:id="rId16"/>
    <p:sldLayoutId id="2147484502" r:id="rId17"/>
    <p:sldLayoutId id="2147484505" r:id="rId18"/>
    <p:sldLayoutId id="2147484506" r:id="rId19"/>
    <p:sldLayoutId id="2147484507" r:id="rId20"/>
    <p:sldLayoutId id="2147483934" r:id="rId21"/>
    <p:sldLayoutId id="2147483935" r:id="rId22"/>
    <p:sldLayoutId id="2147483936" r:id="rId23"/>
    <p:sldLayoutId id="2147483937" r:id="rId24"/>
    <p:sldLayoutId id="2147484590" r:id="rId25"/>
    <p:sldLayoutId id="2147483940" r:id="rId26"/>
    <p:sldLayoutId id="2147483948" r:id="rId27"/>
    <p:sldLayoutId id="2147483949" r:id="rId28"/>
    <p:sldLayoutId id="2147483950" r:id="rId29"/>
    <p:sldLayoutId id="2147483951" r:id="rId30"/>
    <p:sldLayoutId id="2147484647" r:id="rId31"/>
    <p:sldLayoutId id="2147484648" r:id="rId32"/>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45" t="19498" r="6909" b="15243"/>
          <a:stretch/>
        </p:blipFill>
        <p:spPr>
          <a:xfrm>
            <a:off x="548482" y="6308725"/>
            <a:ext cx="1381418" cy="309766"/>
          </a:xfrm>
          <a:prstGeom prst="rect">
            <a:avLst/>
          </a:prstGeom>
        </p:spPr>
      </p:pic>
      <p:grpSp>
        <p:nvGrpSpPr>
          <p:cNvPr id="32" name="Group 31">
            <a:extLst>
              <a:ext uri="{FF2B5EF4-FFF2-40B4-BE49-F238E27FC236}">
                <a16:creationId xmlns:a16="http://schemas.microsoft.com/office/drawing/2014/main" id="{CDCB7AF1-8C93-72BD-9479-26356EE7DEF4}"/>
              </a:ext>
            </a:extLst>
          </p:cNvPr>
          <p:cNvGrpSpPr/>
          <p:nvPr userDrawn="1"/>
        </p:nvGrpSpPr>
        <p:grpSpPr>
          <a:xfrm>
            <a:off x="12337200" y="0"/>
            <a:ext cx="288000" cy="6858000"/>
            <a:chOff x="12337200" y="0"/>
            <a:chExt cx="288000" cy="6858000"/>
          </a:xfrm>
        </p:grpSpPr>
        <p:sp>
          <p:nvSpPr>
            <p:cNvPr id="33" name="Rectangle 32">
              <a:extLst>
                <a:ext uri="{FF2B5EF4-FFF2-40B4-BE49-F238E27FC236}">
                  <a16:creationId xmlns:a16="http://schemas.microsoft.com/office/drawing/2014/main" id="{B83DEC64-E7DD-6304-7EB5-9A7798C2F4E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791EF16-6D7D-44EA-3BB2-269734051A46}"/>
                </a:ext>
              </a:extLst>
            </p:cNvPr>
            <p:cNvSpPr/>
            <p:nvPr userDrawn="1"/>
          </p:nvSpPr>
          <p:spPr>
            <a:xfrm>
              <a:off x="12337200" y="438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3EC0348-C2D6-7E87-74E6-6DB3A39FA5F8}"/>
                </a:ext>
              </a:extLst>
            </p:cNvPr>
            <p:cNvSpPr/>
            <p:nvPr userDrawn="1"/>
          </p:nvSpPr>
          <p:spPr>
            <a:xfrm>
              <a:off x="12337200" y="1314000"/>
              <a:ext cx="288000" cy="288000"/>
            </a:xfrm>
            <a:prstGeom prst="rect">
              <a:avLst/>
            </a:prstGeom>
            <a:solidFill>
              <a:schemeClr val="accent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C616D0C-1772-910F-5C8D-C0D51637D8F3}"/>
                </a:ext>
              </a:extLst>
            </p:cNvPr>
            <p:cNvSpPr/>
            <p:nvPr userDrawn="1"/>
          </p:nvSpPr>
          <p:spPr>
            <a:xfrm>
              <a:off x="12337200" y="1752000"/>
              <a:ext cx="288000" cy="288000"/>
            </a:xfrm>
            <a:prstGeom prst="rect">
              <a:avLst/>
            </a:prstGeom>
            <a:solidFill>
              <a:srgbClr val="18A38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5B22A0D-2F40-F69A-84A3-575632A4832D}"/>
                </a:ext>
              </a:extLst>
            </p:cNvPr>
            <p:cNvSpPr/>
            <p:nvPr userDrawn="1"/>
          </p:nvSpPr>
          <p:spPr>
            <a:xfrm>
              <a:off x="12337200" y="2190000"/>
              <a:ext cx="288000" cy="288000"/>
            </a:xfrm>
            <a:prstGeom prst="rect">
              <a:avLst/>
            </a:prstGeom>
            <a:solidFill>
              <a:srgbClr val="319AF0"/>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758CE9EF-1994-50E4-9C57-5217D279E2AB}"/>
                </a:ext>
              </a:extLst>
            </p:cNvPr>
            <p:cNvSpPr/>
            <p:nvPr userDrawn="1"/>
          </p:nvSpPr>
          <p:spPr>
            <a:xfrm>
              <a:off x="12337200" y="2628000"/>
              <a:ext cx="288000" cy="288000"/>
            </a:xfrm>
            <a:prstGeom prst="rect">
              <a:avLst/>
            </a:prstGeom>
            <a:solidFill>
              <a:schemeClr val="accent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161A32E9-A52A-C404-182E-2A651D1705CF}"/>
                </a:ext>
              </a:extLst>
            </p:cNvPr>
            <p:cNvSpPr/>
            <p:nvPr userDrawn="1"/>
          </p:nvSpPr>
          <p:spPr>
            <a:xfrm>
              <a:off x="12337200" y="3066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2B5224C-1858-0B65-F96C-42F24AE3719B}"/>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2D83478-0105-0650-6CE1-D41594835517}"/>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8645CEB-E373-AF3F-2CBB-D63170C85AC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00127C5C-F15D-395D-A20A-9FFEB91857BB}"/>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C9876D92-0F8D-561A-30A5-3F4B1F35C77D}"/>
                </a:ext>
              </a:extLst>
            </p:cNvPr>
            <p:cNvSpPr/>
            <p:nvPr userDrawn="1"/>
          </p:nvSpPr>
          <p:spPr>
            <a:xfrm>
              <a:off x="12337200" y="3504000"/>
              <a:ext cx="288000" cy="288000"/>
            </a:xfrm>
            <a:prstGeom prst="rect">
              <a:avLst/>
            </a:prstGeom>
            <a:solidFill>
              <a:srgbClr val="003F5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62306812"/>
      </p:ext>
    </p:extLst>
  </p:cSld>
  <p:clrMap bg1="lt1" tx1="dk1" bg2="lt2" tx2="dk2" accent1="accent1" accent2="accent2" accent3="accent3" accent4="accent4" accent5="accent5" accent6="accent6" hlink="hlink" folHlink="folHlink"/>
  <p:sldLayoutIdLst>
    <p:sldLayoutId id="2147484576" r:id="rId1"/>
    <p:sldLayoutId id="2147484577" r:id="rId2"/>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grpSp>
        <p:nvGrpSpPr>
          <p:cNvPr id="18" name="Group 17">
            <a:extLst>
              <a:ext uri="{FF2B5EF4-FFF2-40B4-BE49-F238E27FC236}">
                <a16:creationId xmlns:a16="http://schemas.microsoft.com/office/drawing/2014/main" id="{8E8CDF53-4FE8-15C2-243A-51319AE344A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30901C6D-D659-DF4B-235B-F43FAC45101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4EF9568-0FAE-D2D4-BC5F-BEDD4C4CACC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C30E379-D5B5-012F-2937-8C32948CD04F}"/>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A12DEA6-279B-AC8E-DD1F-CA4A1269E0A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2E0786F-9438-5721-54CD-ACC88EF3020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CD2C44-B8F7-A0CB-8474-725DBCE9D94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1025BAE-3BA9-63E5-E0E2-269B8FD53FE3}"/>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1BAFA63-62C5-5E72-59DE-07190B72B3F7}"/>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7F5D498-2AED-D8A4-CA52-99FF209043D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055F5ED-67F8-2C72-E525-E1749150636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1F5A364-269F-022A-26D8-EE9619B136E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5FC700C-7899-FBD9-DCA4-D238854D7A78}"/>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10917163"/>
      </p:ext>
    </p:extLst>
  </p:cSld>
  <p:clrMap bg1="lt1" tx1="dk1" bg2="lt2" tx2="dk2" accent1="accent1" accent2="accent2" accent3="accent3" accent4="accent4" accent5="accent5" accent6="accent6" hlink="hlink" folHlink="folHlink"/>
  <p:sldLayoutIdLst>
    <p:sldLayoutId id="2147484595" r:id="rId1"/>
    <p:sldLayoutId id="2147484609" r:id="rId2"/>
    <p:sldLayoutId id="2147484596" r:id="rId3"/>
    <p:sldLayoutId id="2147484610" r:id="rId4"/>
    <p:sldLayoutId id="2147484486" r:id="rId5"/>
    <p:sldLayoutId id="2147484487" r:id="rId6"/>
    <p:sldLayoutId id="2147484611" r:id="rId7"/>
    <p:sldLayoutId id="2147484612" r:id="rId8"/>
    <p:sldLayoutId id="2147484605" r:id="rId9"/>
    <p:sldLayoutId id="2147484606" r:id="rId10"/>
    <p:sldLayoutId id="2147484607" r:id="rId11"/>
    <p:sldLayoutId id="2147484608" r:id="rId12"/>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grpSp>
        <p:nvGrpSpPr>
          <p:cNvPr id="18" name="Group 17">
            <a:extLst>
              <a:ext uri="{FF2B5EF4-FFF2-40B4-BE49-F238E27FC236}">
                <a16:creationId xmlns:a16="http://schemas.microsoft.com/office/drawing/2014/main" id="{10984D44-5115-E4BF-8C4B-53A26A2F75B4}"/>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5179A9DC-89F3-7D2A-5946-2BF309EC5D8D}"/>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5CBCEDA-68FB-102A-B896-6237DCCE9660}"/>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78B5026-CDB1-506D-D850-B6C33B4CCE0D}"/>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85E8A22-904F-FF84-A024-AFC3AC9A165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F0161B0-253F-54BC-1EA8-EDD05BA3F26B}"/>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3499173-CB6A-833C-DBEB-EE430FF0255A}"/>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242267A-0C0D-DAAD-8A4A-E239B405D7F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F5DC9AF-B2BD-CCA8-0F46-1081975B4834}"/>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5675803-4B30-D56F-F9E2-B63A5975BAF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567FBEC-ED55-294F-3239-7EF3C2305C8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4676AA-A2BC-BD8C-FA0A-5FA87909C2CD}"/>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F66CD96-FA3E-FB5A-94FD-287E45C23208}"/>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04377571"/>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grpSp>
        <p:nvGrpSpPr>
          <p:cNvPr id="18" name="Group 17">
            <a:extLst>
              <a:ext uri="{FF2B5EF4-FFF2-40B4-BE49-F238E27FC236}">
                <a16:creationId xmlns:a16="http://schemas.microsoft.com/office/drawing/2014/main" id="{EDC4579C-23D7-783D-DBD4-92DAE1659F80}"/>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40D891FA-F92A-2F4C-0392-CF953CA4BD96}"/>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5E1749C-2891-5B0A-63EB-744C7EBB42A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9ECEBE0-992C-0B32-021C-4A10FC76F47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1C09D18-2223-F60E-280A-42A9257F628B}"/>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C24845B-6BAA-A9FD-ED3B-991CF397DB2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6D6BCDB-844A-2864-6D04-EA7DC4742F42}"/>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2468C56-DBB1-CBE7-2E5D-59780155EABF}"/>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5CC287C-863C-D81E-1572-E5C8A2AB104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B104751-8E3E-19D2-5EDB-DC9828BEC4F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B12A557-E572-DFCD-DC7D-7A513F087248}"/>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5F6F54B-F5FE-FAC6-3E0C-2D21CA5B44E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28D76D4-643A-0A06-A2A7-284EBA0E17EB}"/>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91263953"/>
      </p:ext>
    </p:extLst>
  </p:cSld>
  <p:clrMap bg1="lt1" tx1="dk1" bg2="lt2" tx2="dk2" accent1="accent1" accent2="accent2" accent3="accent3" accent4="accent4" accent5="accent5" accent6="accent6" hlink="hlink" folHlink="folHlink"/>
  <p:sldLayoutIdLst>
    <p:sldLayoutId id="2147484278" r:id="rId1"/>
    <p:sldLayoutId id="2147484313" r:id="rId2"/>
    <p:sldLayoutId id="2147484314" r:id="rId3"/>
    <p:sldLayoutId id="2147484281" r:id="rId4"/>
    <p:sldLayoutId id="2147484282" r:id="rId5"/>
    <p:sldLayoutId id="2147484283" r:id="rId6"/>
    <p:sldLayoutId id="2147484284" r:id="rId7"/>
    <p:sldLayoutId id="2147484286" r:id="rId8"/>
    <p:sldLayoutId id="2147484311" r:id="rId9"/>
    <p:sldLayoutId id="2147484288" r:id="rId10"/>
    <p:sldLayoutId id="2147484289" r:id="rId11"/>
    <p:sldLayoutId id="2147484290" r:id="rId12"/>
    <p:sldLayoutId id="2147484293" r:id="rId13"/>
    <p:sldLayoutId id="2147484294" r:id="rId14"/>
    <p:sldLayoutId id="2147484295" r:id="rId15"/>
    <p:sldLayoutId id="2147484296" r:id="rId16"/>
    <p:sldLayoutId id="2147484297" r:id="rId17"/>
    <p:sldLayoutId id="2147484298" r:id="rId18"/>
    <p:sldLayoutId id="2147484312" r:id="rId19"/>
    <p:sldLayoutId id="2147484299" r:id="rId20"/>
    <p:sldLayoutId id="2147484306" r:id="rId21"/>
    <p:sldLayoutId id="2147484307" r:id="rId22"/>
    <p:sldLayoutId id="2147484308" r:id="rId23"/>
    <p:sldLayoutId id="2147484309" r:id="rId24"/>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19.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6.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36.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36.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36.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04.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6.xml"/></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18/10/relationships/comments" Target="../comments/modernComment_115_D707C07E.xml"/><Relationship Id="rId7" Type="http://schemas.openxmlformats.org/officeDocument/2006/relationships/image" Target="../media/image74.svg"/><Relationship Id="rId2" Type="http://schemas.openxmlformats.org/officeDocument/2006/relationships/notesSlide" Target="../notesSlides/notesSlide16.xml"/><Relationship Id="rId1" Type="http://schemas.openxmlformats.org/officeDocument/2006/relationships/slideLayout" Target="../slideLayouts/slideLayout136.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36.xml"/><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svg"/><Relationship Id="rId2" Type="http://schemas.openxmlformats.org/officeDocument/2006/relationships/notesSlide" Target="../notesSlides/notesSlide19.xml"/><Relationship Id="rId1" Type="http://schemas.openxmlformats.org/officeDocument/2006/relationships/slideLayout" Target="../slideLayouts/slideLayout13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36.xml"/><Relationship Id="rId5" Type="http://schemas.openxmlformats.org/officeDocument/2006/relationships/image" Target="../media/image87.sv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www.fc-ssc.org/en/partnership_program/south_south_countries" TargetMode="External"/><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132.xml"/></Relationships>
</file>

<file path=ppt/slides/_rels/slide26.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12" Type="http://schemas.openxmlformats.org/officeDocument/2006/relationships/chart" Target="../charts/chart11.xml"/><Relationship Id="rId2" Type="http://schemas.openxmlformats.org/officeDocument/2006/relationships/notesSlide" Target="../notesSlides/notesSlide25.xml"/><Relationship Id="rId1" Type="http://schemas.openxmlformats.org/officeDocument/2006/relationships/slideLayout" Target="../slideLayouts/slideLayout132.xml"/><Relationship Id="rId6" Type="http://schemas.openxmlformats.org/officeDocument/2006/relationships/chart" Target="../charts/chart5.xml"/><Relationship Id="rId11" Type="http://schemas.openxmlformats.org/officeDocument/2006/relationships/chart" Target="../charts/chart10.xml"/><Relationship Id="rId5" Type="http://schemas.openxmlformats.org/officeDocument/2006/relationships/chart" Target="../charts/chart4.xml"/><Relationship Id="rId10" Type="http://schemas.openxmlformats.org/officeDocument/2006/relationships/chart" Target="../charts/chart9.xml"/><Relationship Id="rId4" Type="http://schemas.openxmlformats.org/officeDocument/2006/relationships/chart" Target="../charts/chart3.xml"/><Relationship Id="rId9" Type="http://schemas.openxmlformats.org/officeDocument/2006/relationships/chart" Target="../charts/chart8.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46.xml"/><Relationship Id="rId5" Type="http://schemas.openxmlformats.org/officeDocument/2006/relationships/hyperlink" Target="https://developer.clarivate.com/apis/wos-journal" TargetMode="External"/><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svg"/><Relationship Id="rId2" Type="http://schemas.openxmlformats.org/officeDocument/2006/relationships/notesSlide" Target="../notesSlides/notesSlide3.xml"/><Relationship Id="rId1" Type="http://schemas.openxmlformats.org/officeDocument/2006/relationships/slideLayout" Target="../slideLayouts/slideLayout179.xml"/><Relationship Id="rId6" Type="http://schemas.openxmlformats.org/officeDocument/2006/relationships/image" Target="../media/image29.png"/><Relationship Id="rId11" Type="http://schemas.openxmlformats.org/officeDocument/2006/relationships/image" Target="../media/image15.svg"/><Relationship Id="rId5" Type="http://schemas.openxmlformats.org/officeDocument/2006/relationships/image" Target="../media/image28.svg"/><Relationship Id="rId10" Type="http://schemas.openxmlformats.org/officeDocument/2006/relationships/image" Target="../media/image1.png"/><Relationship Id="rId4" Type="http://schemas.openxmlformats.org/officeDocument/2006/relationships/image" Target="../media/image27.png"/><Relationship Id="rId9" Type="http://schemas.openxmlformats.org/officeDocument/2006/relationships/image" Target="../media/image32.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clarivate.com/" TargetMode="External"/><Relationship Id="rId2" Type="http://schemas.openxmlformats.org/officeDocument/2006/relationships/image" Target="../media/image102.png"/><Relationship Id="rId1" Type="http://schemas.openxmlformats.org/officeDocument/2006/relationships/slideLayout" Target="../slideLayouts/slideLayout186.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79.xml"/><Relationship Id="rId4"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185.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clarivate.com/webofsciencegroup/solutions/editorial/" TargetMode="External"/><Relationship Id="rId7" Type="http://schemas.openxmlformats.org/officeDocument/2006/relationships/image" Target="../media/image51.svg"/><Relationship Id="rId2" Type="http://schemas.openxmlformats.org/officeDocument/2006/relationships/notesSlide" Target="../notesSlides/notesSlide7.xml"/><Relationship Id="rId1" Type="http://schemas.openxmlformats.org/officeDocument/2006/relationships/slideLayout" Target="../slideLayouts/slideLayout136.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9.xml.rels><?xml version="1.0" encoding="UTF-8" standalone="yes"?>
<Relationships xmlns="http://schemas.openxmlformats.org/package/2006/relationships"><Relationship Id="rId3" Type="http://schemas.microsoft.com/office/2018/10/relationships/comments" Target="../comments/modernComment_110_AEFF2846.xml"/><Relationship Id="rId7" Type="http://schemas.openxmlformats.org/officeDocument/2006/relationships/image" Target="../media/image59.sv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cosmetic, toiletry, colorful&#10;&#10;Description automatically generated">
            <a:extLst>
              <a:ext uri="{FF2B5EF4-FFF2-40B4-BE49-F238E27FC236}">
                <a16:creationId xmlns:a16="http://schemas.microsoft.com/office/drawing/2014/main" id="{BCFB1E0E-60BB-8872-8A04-0622DC6BE61C}"/>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6E968893-E8DB-AD20-8AA3-3E7D32E0EE94}"/>
              </a:ext>
            </a:extLst>
          </p:cNvPr>
          <p:cNvSpPr>
            <a:spLocks noGrp="1"/>
          </p:cNvSpPr>
          <p:nvPr>
            <p:ph type="body" sz="quarter" idx="16"/>
          </p:nvPr>
        </p:nvSpPr>
        <p:spPr/>
        <p:txBody>
          <a:bodyPr/>
          <a:lstStyle/>
          <a:p>
            <a:r>
              <a:rPr lang="en-US">
                <a:solidFill>
                  <a:schemeClr val="accent3"/>
                </a:solidFill>
              </a:rPr>
              <a:t>Journal Citation Reports</a:t>
            </a:r>
          </a:p>
        </p:txBody>
      </p:sp>
      <p:sp>
        <p:nvSpPr>
          <p:cNvPr id="4" name="Text Placeholder 3">
            <a:extLst>
              <a:ext uri="{FF2B5EF4-FFF2-40B4-BE49-F238E27FC236}">
                <a16:creationId xmlns:a16="http://schemas.microsoft.com/office/drawing/2014/main" id="{388578CB-9EAD-7141-770A-8704C06F5DDE}"/>
              </a:ext>
            </a:extLst>
          </p:cNvPr>
          <p:cNvSpPr>
            <a:spLocks noGrp="1"/>
          </p:cNvSpPr>
          <p:nvPr>
            <p:ph type="body" sz="quarter" idx="17"/>
          </p:nvPr>
        </p:nvSpPr>
        <p:spPr/>
        <p:txBody>
          <a:bodyPr/>
          <a:lstStyle/>
          <a:p>
            <a:r>
              <a:rPr lang="en-US"/>
              <a:t>2023 Annual Release </a:t>
            </a:r>
          </a:p>
        </p:txBody>
      </p:sp>
      <p:sp>
        <p:nvSpPr>
          <p:cNvPr id="5" name="Text Placeholder 4">
            <a:extLst>
              <a:ext uri="{FF2B5EF4-FFF2-40B4-BE49-F238E27FC236}">
                <a16:creationId xmlns:a16="http://schemas.microsoft.com/office/drawing/2014/main" id="{9399D177-2795-7F28-842E-6888772E21DF}"/>
              </a:ext>
            </a:extLst>
          </p:cNvPr>
          <p:cNvSpPr>
            <a:spLocks noGrp="1"/>
          </p:cNvSpPr>
          <p:nvPr>
            <p:ph type="body" sz="quarter" idx="15"/>
          </p:nvPr>
        </p:nvSpPr>
        <p:spPr/>
        <p:txBody>
          <a:bodyPr/>
          <a:lstStyle/>
          <a:p>
            <a:r>
              <a:rPr lang="en-US" dirty="0"/>
              <a:t>Deron Morgan |  Customer Success Consultant</a:t>
            </a:r>
          </a:p>
        </p:txBody>
      </p:sp>
    </p:spTree>
    <p:extLst>
      <p:ext uri="{BB962C8B-B14F-4D97-AF65-F5344CB8AC3E}">
        <p14:creationId xmlns:p14="http://schemas.microsoft.com/office/powerpoint/2010/main" val="1614141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A3A0D6A-A75C-258D-ABF9-37EAB54E760D}"/>
              </a:ext>
            </a:extLst>
          </p:cNvPr>
          <p:cNvSpPr/>
          <p:nvPr/>
        </p:nvSpPr>
        <p:spPr>
          <a:xfrm>
            <a:off x="0" y="1917323"/>
            <a:ext cx="12191999" cy="3985532"/>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7" name="Rectangle 16">
            <a:extLst>
              <a:ext uri="{FF2B5EF4-FFF2-40B4-BE49-F238E27FC236}">
                <a16:creationId xmlns:a16="http://schemas.microsoft.com/office/drawing/2014/main" id="{D059ADC5-3E75-70B8-104C-51291CE95602}"/>
              </a:ext>
            </a:extLst>
          </p:cNvPr>
          <p:cNvSpPr/>
          <p:nvPr/>
        </p:nvSpPr>
        <p:spPr>
          <a:xfrm>
            <a:off x="550863" y="1609878"/>
            <a:ext cx="11090272" cy="4600422"/>
          </a:xfrm>
          <a:prstGeom prst="rect">
            <a:avLst/>
          </a:prstGeom>
          <a:solidFill>
            <a:schemeClr val="bg1"/>
          </a:solidFill>
          <a:ln>
            <a:noFill/>
          </a:ln>
          <a:effectLst>
            <a:outerShdw blurRad="63500" sx="101000" sy="101000" algn="ctr" rotWithShape="0">
              <a:prstClr val="black">
                <a:alpha val="1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 name="Title 2">
            <a:extLst>
              <a:ext uri="{FF2B5EF4-FFF2-40B4-BE49-F238E27FC236}">
                <a16:creationId xmlns:a16="http://schemas.microsoft.com/office/drawing/2014/main" id="{15190EBB-6C75-A394-ABC2-5161DC0CB908}"/>
              </a:ext>
            </a:extLst>
          </p:cNvPr>
          <p:cNvSpPr>
            <a:spLocks noGrp="1"/>
          </p:cNvSpPr>
          <p:nvPr>
            <p:ph type="title"/>
          </p:nvPr>
        </p:nvSpPr>
        <p:spPr>
          <a:xfrm>
            <a:off x="550864" y="368828"/>
            <a:ext cx="10692574" cy="332399"/>
          </a:xfrm>
        </p:spPr>
        <p:txBody>
          <a:bodyPr>
            <a:spAutoFit/>
          </a:bodyPr>
          <a:lstStyle/>
          <a:p>
            <a:r>
              <a:rPr lang="en-US">
                <a:solidFill>
                  <a:schemeClr val="bg2"/>
                </a:solidFill>
              </a:rPr>
              <a:t>Evolving JCR to enhance responsible journal evaluation </a:t>
            </a:r>
            <a:endParaRPr lang="en-GB" noProof="0">
              <a:solidFill>
                <a:schemeClr val="bg2"/>
              </a:solidFill>
            </a:endParaRPr>
          </a:p>
        </p:txBody>
      </p:sp>
      <p:sp>
        <p:nvSpPr>
          <p:cNvPr id="32" name="Slide Number Placeholder 1">
            <a:extLst>
              <a:ext uri="{FF2B5EF4-FFF2-40B4-BE49-F238E27FC236}">
                <a16:creationId xmlns:a16="http://schemas.microsoft.com/office/drawing/2014/main" id="{2759CB0F-5A5A-4A8A-4270-C5FA5E45118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8EFF25-22D3-7349-97D6-73D11F9E5B0D}"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 name="Text Placeholder 3">
            <a:extLst>
              <a:ext uri="{FF2B5EF4-FFF2-40B4-BE49-F238E27FC236}">
                <a16:creationId xmlns:a16="http://schemas.microsoft.com/office/drawing/2014/main" id="{60AE8282-D9F3-C0C2-CFC5-2880BAF7BDE3}"/>
              </a:ext>
            </a:extLst>
          </p:cNvPr>
          <p:cNvSpPr>
            <a:spLocks noGrp="1"/>
          </p:cNvSpPr>
          <p:nvPr>
            <p:ph type="body" sz="quarter" idx="13"/>
          </p:nvPr>
        </p:nvSpPr>
        <p:spPr>
          <a:xfrm>
            <a:off x="550863" y="753852"/>
            <a:ext cx="11090271" cy="861774"/>
          </a:xfrm>
        </p:spPr>
        <p:txBody>
          <a:bodyPr>
            <a:spAutoFit/>
          </a:bodyPr>
          <a:lstStyle/>
          <a:p>
            <a:pPr>
              <a:lnSpc>
                <a:spcPct val="100000"/>
              </a:lnSpc>
              <a:spcBef>
                <a:spcPts val="100"/>
              </a:spcBef>
            </a:pPr>
            <a:r>
              <a:rPr lang="en-US" sz="1600" i="1" noProof="0" dirty="0"/>
              <a:t>“</a:t>
            </a:r>
            <a:r>
              <a:rPr lang="en-US" sz="1800" i="1" noProof="0" dirty="0"/>
              <a:t>The JCR answers these basic questions… who uses a particular journal? How frequently?</a:t>
            </a:r>
            <a:br>
              <a:rPr lang="en-US" sz="1800" i="1" noProof="0" dirty="0"/>
            </a:br>
            <a:r>
              <a:rPr lang="en-US" sz="1800" i="1" dirty="0"/>
              <a:t>F</a:t>
            </a:r>
            <a:r>
              <a:rPr lang="en-US" sz="1800" i="1" noProof="0" dirty="0"/>
              <a:t>or what purposes?”</a:t>
            </a:r>
          </a:p>
          <a:p>
            <a:pPr algn="r">
              <a:lnSpc>
                <a:spcPct val="100000"/>
              </a:lnSpc>
              <a:spcBef>
                <a:spcPts val="0"/>
              </a:spcBef>
            </a:pPr>
            <a:r>
              <a:rPr lang="en-US" sz="1800" i="1" noProof="0" dirty="0"/>
              <a:t> </a:t>
            </a:r>
            <a:r>
              <a:rPr lang="en-US" sz="1800"/>
              <a:t>– </a:t>
            </a:r>
            <a:r>
              <a:rPr lang="en-GB" sz="1800" noProof="0" dirty="0" err="1">
                <a:latin typeface="+mj-lt"/>
              </a:rPr>
              <a:t>Dr.</a:t>
            </a:r>
            <a:r>
              <a:rPr lang="en-GB" sz="1800" noProof="0" dirty="0">
                <a:latin typeface="+mj-lt"/>
              </a:rPr>
              <a:t> Eugene Garfield</a:t>
            </a:r>
            <a:endParaRPr lang="en-US" sz="1800" dirty="0">
              <a:latin typeface="+mj-lt"/>
            </a:endParaRPr>
          </a:p>
        </p:txBody>
      </p:sp>
      <p:cxnSp>
        <p:nvCxnSpPr>
          <p:cNvPr id="7" name="Straight Connector 6">
            <a:extLst>
              <a:ext uri="{FF2B5EF4-FFF2-40B4-BE49-F238E27FC236}">
                <a16:creationId xmlns:a16="http://schemas.microsoft.com/office/drawing/2014/main" id="{0E80B692-1CD5-EBFC-42F2-16C40B86B277}"/>
              </a:ext>
            </a:extLst>
          </p:cNvPr>
          <p:cNvCxnSpPr>
            <a:cxnSpLocks/>
          </p:cNvCxnSpPr>
          <p:nvPr/>
        </p:nvCxnSpPr>
        <p:spPr>
          <a:xfrm flipV="1">
            <a:off x="1061868" y="2170449"/>
            <a:ext cx="0" cy="1074281"/>
          </a:xfrm>
          <a:prstGeom prst="line">
            <a:avLst/>
          </a:prstGeom>
          <a:noFill/>
          <a:ln w="6350" cap="flat" cmpd="sng" algn="ctr">
            <a:solidFill>
              <a:schemeClr val="accent2"/>
            </a:solidFill>
            <a:prstDash val="solid"/>
            <a:miter lim="800000"/>
            <a:headEnd type="none" w="lg" len="lg"/>
            <a:tailEnd type="oval" w="med" len="med"/>
          </a:ln>
          <a:effectLst/>
        </p:spPr>
      </p:cxnSp>
      <p:sp>
        <p:nvSpPr>
          <p:cNvPr id="21" name="Text Placeholder 2">
            <a:extLst>
              <a:ext uri="{FF2B5EF4-FFF2-40B4-BE49-F238E27FC236}">
                <a16:creationId xmlns:a16="http://schemas.microsoft.com/office/drawing/2014/main" id="{638C5B7E-3C2A-0A8A-3234-0779F562655A}"/>
              </a:ext>
            </a:extLst>
          </p:cNvPr>
          <p:cNvSpPr txBox="1">
            <a:spLocks/>
          </p:cNvSpPr>
          <p:nvPr/>
        </p:nvSpPr>
        <p:spPr>
          <a:xfrm>
            <a:off x="814279" y="3529634"/>
            <a:ext cx="500138" cy="246221"/>
          </a:xfrm>
          <a:prstGeom prst="rect">
            <a:avLst/>
          </a:prstGeom>
        </p:spPr>
        <p:txBody>
          <a:bodyPr wrap="none" lIns="0" tIns="0" rIns="0" bIns="0">
            <a:spAutoFit/>
          </a:bodyPr>
          <a:lstStyle>
            <a:lvl1pPr marL="0" indent="0" algn="l" defTabSz="914377" rtl="0" eaLnBrk="1" latinLnBrk="0" hangingPunct="1">
              <a:lnSpc>
                <a:spcPct val="100000"/>
              </a:lnSpc>
              <a:spcBef>
                <a:spcPts val="300"/>
              </a:spcBef>
              <a:spcAft>
                <a:spcPts val="200"/>
              </a:spcAft>
              <a:buClr>
                <a:schemeClr val="bg2"/>
              </a:buClr>
              <a:buFontTx/>
              <a:buNone/>
              <a:defRPr sz="1200" b="1" kern="1200">
                <a:solidFill>
                  <a:schemeClr val="tx1"/>
                </a:solidFill>
                <a:latin typeface="+mn-lt"/>
                <a:ea typeface="+mn-ea"/>
                <a:cs typeface="+mn-cs"/>
              </a:defRPr>
            </a:lvl1pPr>
            <a:lvl2pPr marL="365760" indent="-182880" algn="l" defTabSz="914377" rtl="0" eaLnBrk="1" latinLnBrk="0" hangingPunct="1">
              <a:lnSpc>
                <a:spcPct val="100000"/>
              </a:lnSpc>
              <a:spcBef>
                <a:spcPts val="300"/>
              </a:spcBef>
              <a:spcAft>
                <a:spcPts val="200"/>
              </a:spcAft>
              <a:buClr>
                <a:schemeClr val="bg2"/>
              </a:buClr>
              <a:buFont typeface=".AppleSystemUIFont"/>
              <a:buChar char="–"/>
              <a:tabLst/>
              <a:defRPr sz="2000" kern="1200">
                <a:solidFill>
                  <a:schemeClr val="tx1"/>
                </a:solidFill>
                <a:latin typeface="+mn-lt"/>
                <a:ea typeface="+mn-ea"/>
                <a:cs typeface="+mn-cs"/>
              </a:defRPr>
            </a:lvl2pPr>
            <a:lvl3pPr marL="548640" indent="-182880" algn="l" defTabSz="914377" rtl="0" eaLnBrk="1" latinLnBrk="0" hangingPunct="1">
              <a:lnSpc>
                <a:spcPct val="100000"/>
              </a:lnSpc>
              <a:spcBef>
                <a:spcPts val="300"/>
              </a:spcBef>
              <a:spcAft>
                <a:spcPts val="200"/>
              </a:spcAft>
              <a:buClr>
                <a:schemeClr val="bg2"/>
              </a:buClr>
              <a:buFont typeface=".AppleSystemUIFont"/>
              <a:buChar char="–"/>
              <a:tabLst/>
              <a:defRPr sz="1800" kern="1200">
                <a:solidFill>
                  <a:schemeClr val="tx1"/>
                </a:solidFill>
                <a:latin typeface="+mn-lt"/>
                <a:ea typeface="+mn-ea"/>
                <a:cs typeface="+mn-cs"/>
              </a:defRPr>
            </a:lvl3pPr>
            <a:lvl4pPr marL="731520" indent="-182880" algn="l" defTabSz="914377" rtl="0" eaLnBrk="1" latinLnBrk="0" hangingPunct="1">
              <a:lnSpc>
                <a:spcPct val="100000"/>
              </a:lnSpc>
              <a:spcBef>
                <a:spcPts val="300"/>
              </a:spcBef>
              <a:spcAft>
                <a:spcPts val="200"/>
              </a:spcAft>
              <a:buClr>
                <a:schemeClr val="bg2"/>
              </a:buClr>
              <a:buFont typeface=".AppleSystemUIFont"/>
              <a:buChar char="–"/>
              <a:tabLst/>
              <a:defRPr sz="1800" kern="1200">
                <a:solidFill>
                  <a:schemeClr val="tx1"/>
                </a:solidFill>
                <a:latin typeface="+mn-lt"/>
                <a:ea typeface="+mn-ea"/>
                <a:cs typeface="+mn-cs"/>
              </a:defRPr>
            </a:lvl4pPr>
            <a:lvl5pPr marL="914400" indent="-182880" algn="l" defTabSz="914377" rtl="0" eaLnBrk="1" latinLnBrk="0" hangingPunct="1">
              <a:lnSpc>
                <a:spcPct val="100000"/>
              </a:lnSpc>
              <a:spcBef>
                <a:spcPts val="300"/>
              </a:spcBef>
              <a:spcAft>
                <a:spcPts val="200"/>
              </a:spcAft>
              <a:buClr>
                <a:schemeClr val="bg2"/>
              </a:buClr>
              <a:buFont typeface=".AppleSystemUIFont"/>
              <a:buChar char="–"/>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300"/>
              </a:spcBef>
              <a:spcAft>
                <a:spcPts val="200"/>
              </a:spcAft>
              <a:buClr>
                <a:srgbClr val="000000"/>
              </a:buClr>
              <a:buSzTx/>
              <a:buFontTx/>
              <a:buNone/>
              <a:tabLst/>
              <a:defRPr/>
            </a:pPr>
            <a:r>
              <a:rPr kumimoji="0" lang="en-US" sz="1600" b="0" i="0" u="none" strike="noStrike" kern="1200" cap="none" spc="0" normalizeH="0" baseline="0" noProof="0">
                <a:ln>
                  <a:noFill/>
                </a:ln>
                <a:solidFill>
                  <a:srgbClr val="5E33BF"/>
                </a:solidFill>
                <a:effectLst/>
                <a:uLnTx/>
                <a:uFillTx/>
                <a:latin typeface="Avenir Next LT Pro Demi"/>
                <a:ea typeface="+mn-ea"/>
                <a:cs typeface="+mn-cs"/>
              </a:rPr>
              <a:t>2015</a:t>
            </a:r>
            <a:endParaRPr kumimoji="0" lang="en-GB" sz="1600" b="0" i="0" u="none" strike="noStrike" kern="1200" cap="none" spc="0" normalizeH="0" baseline="0" noProof="0">
              <a:ln>
                <a:noFill/>
              </a:ln>
              <a:solidFill>
                <a:srgbClr val="5E33BF"/>
              </a:solidFill>
              <a:effectLst/>
              <a:uLnTx/>
              <a:uFillTx/>
              <a:latin typeface="Avenir Next LT Pro Demi"/>
              <a:ea typeface="+mn-ea"/>
              <a:cs typeface="+mn-cs"/>
            </a:endParaRPr>
          </a:p>
        </p:txBody>
      </p:sp>
      <p:sp>
        <p:nvSpPr>
          <p:cNvPr id="31" name="TextBox 30">
            <a:extLst>
              <a:ext uri="{FF2B5EF4-FFF2-40B4-BE49-F238E27FC236}">
                <a16:creationId xmlns:a16="http://schemas.microsoft.com/office/drawing/2014/main" id="{06229240-E720-60BD-5E64-B41167400A5E}"/>
              </a:ext>
            </a:extLst>
          </p:cNvPr>
          <p:cNvSpPr txBox="1"/>
          <p:nvPr/>
        </p:nvSpPr>
        <p:spPr>
          <a:xfrm>
            <a:off x="1258493" y="2074763"/>
            <a:ext cx="2855649" cy="861774"/>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venir Next LT Pro Demi"/>
                <a:ea typeface="+mn-ea"/>
                <a:cs typeface="+mn-cs"/>
              </a:rPr>
              <a:t>More indicators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venir Next LT Pro"/>
                <a:ea typeface="+mn-ea"/>
                <a:cs typeface="+mn-cs"/>
              </a:rPr>
              <a:t>% Articles in Citable Items, Journal Impact Factor Percentile, and Normalized </a:t>
            </a:r>
            <a:r>
              <a:rPr kumimoji="0" lang="en-US" sz="1400" b="0" i="0" u="none" strike="noStrike" kern="1200" cap="none" spc="0" normalizeH="0" baseline="0" noProof="0" err="1">
                <a:ln>
                  <a:noFill/>
                </a:ln>
                <a:solidFill>
                  <a:srgbClr val="000000"/>
                </a:solidFill>
                <a:effectLst/>
                <a:uLnTx/>
                <a:uFillTx/>
                <a:latin typeface="Avenir Next LT Pro"/>
                <a:ea typeface="+mn-ea"/>
                <a:cs typeface="+mn-cs"/>
              </a:rPr>
              <a:t>Eigenfactor</a:t>
            </a:r>
            <a:r>
              <a:rPr kumimoji="0" lang="en-US" sz="1400" b="0" i="0" u="none" strike="noStrike" kern="1200" cap="none" spc="0" normalizeH="0" baseline="0" noProof="0">
                <a:ln>
                  <a:noFill/>
                </a:ln>
                <a:solidFill>
                  <a:srgbClr val="000000"/>
                </a:solidFill>
                <a:effectLst/>
                <a:uLnTx/>
                <a:uFillTx/>
                <a:latin typeface="Avenir Next LT Pro"/>
                <a:ea typeface="+mn-ea"/>
                <a:cs typeface="+mn-cs"/>
              </a:rPr>
              <a:t> added</a:t>
            </a:r>
          </a:p>
        </p:txBody>
      </p:sp>
      <p:sp>
        <p:nvSpPr>
          <p:cNvPr id="60" name="TextBox 59">
            <a:extLst>
              <a:ext uri="{FF2B5EF4-FFF2-40B4-BE49-F238E27FC236}">
                <a16:creationId xmlns:a16="http://schemas.microsoft.com/office/drawing/2014/main" id="{F5C29BF9-953B-8440-38B2-A573FDBEC2D0}"/>
              </a:ext>
            </a:extLst>
          </p:cNvPr>
          <p:cNvSpPr txBox="1">
            <a:spLocks/>
          </p:cNvSpPr>
          <p:nvPr/>
        </p:nvSpPr>
        <p:spPr>
          <a:xfrm>
            <a:off x="5268319" y="2074764"/>
            <a:ext cx="2387123" cy="64633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venir Next LT Pro Demi"/>
                <a:ea typeface="+mn-ea"/>
                <a:cs typeface="+mn-cs"/>
              </a:rPr>
              <a:t>Data transparency</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venir Next LT Pro"/>
                <a:ea typeface="+mn-ea"/>
                <a:cs typeface="+mn-cs"/>
              </a:rPr>
              <a:t>Enhanced profile provides full transparency on JIF</a:t>
            </a:r>
          </a:p>
        </p:txBody>
      </p:sp>
      <p:sp>
        <p:nvSpPr>
          <p:cNvPr id="38" name="TextBox 37">
            <a:extLst>
              <a:ext uri="{FF2B5EF4-FFF2-40B4-BE49-F238E27FC236}">
                <a16:creationId xmlns:a16="http://schemas.microsoft.com/office/drawing/2014/main" id="{B224B069-4D07-6A93-8D15-7B9D462CF53C}"/>
              </a:ext>
            </a:extLst>
          </p:cNvPr>
          <p:cNvSpPr txBox="1">
            <a:spLocks/>
          </p:cNvSpPr>
          <p:nvPr/>
        </p:nvSpPr>
        <p:spPr>
          <a:xfrm>
            <a:off x="9230583" y="4049176"/>
            <a:ext cx="2008019" cy="64633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venir Next LT Pro Demi"/>
                <a:ea typeface="+mn-ea"/>
                <a:cs typeface="+mn-cs"/>
              </a:rPr>
              <a:t>Open access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venir Next LT Pro"/>
                <a:ea typeface="+mn-ea"/>
                <a:cs typeface="+mn-cs"/>
              </a:rPr>
              <a:t>Gold open access data introduced</a:t>
            </a:r>
          </a:p>
        </p:txBody>
      </p:sp>
      <p:sp>
        <p:nvSpPr>
          <p:cNvPr id="13" name="Arrow: U-Turn 12">
            <a:extLst>
              <a:ext uri="{FF2B5EF4-FFF2-40B4-BE49-F238E27FC236}">
                <a16:creationId xmlns:a16="http://schemas.microsoft.com/office/drawing/2014/main" id="{D0FB8FC1-06D6-1038-3668-290EFF0054B1}"/>
              </a:ext>
            </a:extLst>
          </p:cNvPr>
          <p:cNvSpPr/>
          <p:nvPr/>
        </p:nvSpPr>
        <p:spPr>
          <a:xfrm rot="5400000">
            <a:off x="4241834" y="-337059"/>
            <a:ext cx="1158080" cy="8540020"/>
          </a:xfrm>
          <a:prstGeom prst="uturnArrow">
            <a:avLst>
              <a:gd name="adj1" fmla="val 25000"/>
              <a:gd name="adj2" fmla="val 0"/>
              <a:gd name="adj3" fmla="val 0"/>
              <a:gd name="adj4" fmla="val 50000"/>
              <a:gd name="adj5" fmla="val 100000"/>
            </a:avLst>
          </a:prstGeom>
          <a:solidFill>
            <a:schemeClr val="bg1"/>
          </a:solidFill>
          <a:ln w="19050">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2" name="Oval 21">
            <a:extLst>
              <a:ext uri="{FF2B5EF4-FFF2-40B4-BE49-F238E27FC236}">
                <a16:creationId xmlns:a16="http://schemas.microsoft.com/office/drawing/2014/main" id="{F667E05B-E9B9-4B69-E7CE-8EDFB1F170B8}"/>
              </a:ext>
            </a:extLst>
          </p:cNvPr>
          <p:cNvSpPr/>
          <p:nvPr/>
        </p:nvSpPr>
        <p:spPr>
          <a:xfrm>
            <a:off x="4989190" y="3268888"/>
            <a:ext cx="172812" cy="172812"/>
          </a:xfrm>
          <a:prstGeom prst="ellipse">
            <a:avLst/>
          </a:prstGeom>
          <a:solidFill>
            <a:schemeClr val="bg1"/>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4" name="Oval 23">
            <a:extLst>
              <a:ext uri="{FF2B5EF4-FFF2-40B4-BE49-F238E27FC236}">
                <a16:creationId xmlns:a16="http://schemas.microsoft.com/office/drawing/2014/main" id="{E678D782-6C56-0602-E8C3-D09174C724EA}"/>
              </a:ext>
            </a:extLst>
          </p:cNvPr>
          <p:cNvSpPr/>
          <p:nvPr/>
        </p:nvSpPr>
        <p:spPr>
          <a:xfrm>
            <a:off x="9000440" y="3846545"/>
            <a:ext cx="172812" cy="172812"/>
          </a:xfrm>
          <a:prstGeom prst="ellipse">
            <a:avLst/>
          </a:prstGeom>
          <a:solidFill>
            <a:schemeClr val="bg1"/>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9" name="Text Placeholder 2">
            <a:extLst>
              <a:ext uri="{FF2B5EF4-FFF2-40B4-BE49-F238E27FC236}">
                <a16:creationId xmlns:a16="http://schemas.microsoft.com/office/drawing/2014/main" id="{B0EAAF45-9455-7FE0-752D-812411E189A3}"/>
              </a:ext>
            </a:extLst>
          </p:cNvPr>
          <p:cNvSpPr txBox="1">
            <a:spLocks/>
          </p:cNvSpPr>
          <p:nvPr/>
        </p:nvSpPr>
        <p:spPr>
          <a:xfrm>
            <a:off x="4825528" y="3529634"/>
            <a:ext cx="500138" cy="246221"/>
          </a:xfrm>
          <a:prstGeom prst="rect">
            <a:avLst/>
          </a:prstGeom>
        </p:spPr>
        <p:txBody>
          <a:bodyPr wrap="none" lIns="0" tIns="0" rIns="0" bIns="0">
            <a:spAutoFit/>
          </a:bodyPr>
          <a:lstStyle>
            <a:lvl1pPr marL="0" indent="0" algn="l" defTabSz="914377" rtl="0" eaLnBrk="1" latinLnBrk="0" hangingPunct="1">
              <a:lnSpc>
                <a:spcPct val="100000"/>
              </a:lnSpc>
              <a:spcBef>
                <a:spcPts val="300"/>
              </a:spcBef>
              <a:spcAft>
                <a:spcPts val="200"/>
              </a:spcAft>
              <a:buClr>
                <a:schemeClr val="bg2"/>
              </a:buClr>
              <a:buFontTx/>
              <a:buNone/>
              <a:defRPr sz="1200" b="1" kern="1200">
                <a:solidFill>
                  <a:schemeClr val="tx1"/>
                </a:solidFill>
                <a:latin typeface="+mn-lt"/>
                <a:ea typeface="+mn-ea"/>
                <a:cs typeface="+mn-cs"/>
              </a:defRPr>
            </a:lvl1pPr>
            <a:lvl2pPr marL="365760" indent="-182880" algn="l" defTabSz="914377" rtl="0" eaLnBrk="1" latinLnBrk="0" hangingPunct="1">
              <a:lnSpc>
                <a:spcPct val="100000"/>
              </a:lnSpc>
              <a:spcBef>
                <a:spcPts val="300"/>
              </a:spcBef>
              <a:spcAft>
                <a:spcPts val="200"/>
              </a:spcAft>
              <a:buClr>
                <a:schemeClr val="bg2"/>
              </a:buClr>
              <a:buFont typeface=".AppleSystemUIFont"/>
              <a:buChar char="–"/>
              <a:tabLst/>
              <a:defRPr sz="2000" kern="1200">
                <a:solidFill>
                  <a:schemeClr val="tx1"/>
                </a:solidFill>
                <a:latin typeface="+mn-lt"/>
                <a:ea typeface="+mn-ea"/>
                <a:cs typeface="+mn-cs"/>
              </a:defRPr>
            </a:lvl2pPr>
            <a:lvl3pPr marL="548640" indent="-182880" algn="l" defTabSz="914377" rtl="0" eaLnBrk="1" latinLnBrk="0" hangingPunct="1">
              <a:lnSpc>
                <a:spcPct val="100000"/>
              </a:lnSpc>
              <a:spcBef>
                <a:spcPts val="300"/>
              </a:spcBef>
              <a:spcAft>
                <a:spcPts val="200"/>
              </a:spcAft>
              <a:buClr>
                <a:schemeClr val="bg2"/>
              </a:buClr>
              <a:buFont typeface=".AppleSystemUIFont"/>
              <a:buChar char="–"/>
              <a:tabLst/>
              <a:defRPr sz="1800" kern="1200">
                <a:solidFill>
                  <a:schemeClr val="tx1"/>
                </a:solidFill>
                <a:latin typeface="+mn-lt"/>
                <a:ea typeface="+mn-ea"/>
                <a:cs typeface="+mn-cs"/>
              </a:defRPr>
            </a:lvl3pPr>
            <a:lvl4pPr marL="731520" indent="-182880" algn="l" defTabSz="914377" rtl="0" eaLnBrk="1" latinLnBrk="0" hangingPunct="1">
              <a:lnSpc>
                <a:spcPct val="100000"/>
              </a:lnSpc>
              <a:spcBef>
                <a:spcPts val="300"/>
              </a:spcBef>
              <a:spcAft>
                <a:spcPts val="200"/>
              </a:spcAft>
              <a:buClr>
                <a:schemeClr val="bg2"/>
              </a:buClr>
              <a:buFont typeface=".AppleSystemUIFont"/>
              <a:buChar char="–"/>
              <a:tabLst/>
              <a:defRPr sz="1800" kern="1200">
                <a:solidFill>
                  <a:schemeClr val="tx1"/>
                </a:solidFill>
                <a:latin typeface="+mn-lt"/>
                <a:ea typeface="+mn-ea"/>
                <a:cs typeface="+mn-cs"/>
              </a:defRPr>
            </a:lvl4pPr>
            <a:lvl5pPr marL="914400" indent="-182880" algn="l" defTabSz="914377" rtl="0" eaLnBrk="1" latinLnBrk="0" hangingPunct="1">
              <a:lnSpc>
                <a:spcPct val="100000"/>
              </a:lnSpc>
              <a:spcBef>
                <a:spcPts val="300"/>
              </a:spcBef>
              <a:spcAft>
                <a:spcPts val="200"/>
              </a:spcAft>
              <a:buClr>
                <a:schemeClr val="bg2"/>
              </a:buClr>
              <a:buFont typeface=".AppleSystemUIFont"/>
              <a:buChar char="–"/>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300"/>
              </a:spcBef>
              <a:spcAft>
                <a:spcPts val="200"/>
              </a:spcAft>
              <a:buClr>
                <a:srgbClr val="000000"/>
              </a:buClr>
              <a:buSzTx/>
              <a:buFontTx/>
              <a:buNone/>
              <a:tabLst/>
              <a:defRPr/>
            </a:pPr>
            <a:r>
              <a:rPr kumimoji="0" lang="en-US" sz="1600" b="0" i="0" u="none" strike="noStrike" kern="1200" cap="none" spc="0" normalizeH="0" baseline="0" noProof="0">
                <a:ln>
                  <a:noFill/>
                </a:ln>
                <a:solidFill>
                  <a:srgbClr val="5E33BF"/>
                </a:solidFill>
                <a:effectLst/>
                <a:uLnTx/>
                <a:uFillTx/>
                <a:latin typeface="Avenir Next LT Pro Demi"/>
                <a:ea typeface="+mn-ea"/>
                <a:cs typeface="+mn-cs"/>
              </a:rPr>
              <a:t>2018</a:t>
            </a:r>
            <a:endParaRPr kumimoji="0" lang="en-GB" sz="1600" b="0" i="0" u="none" strike="noStrike" kern="1200" cap="none" spc="0" normalizeH="0" baseline="0" noProof="0">
              <a:ln>
                <a:noFill/>
              </a:ln>
              <a:solidFill>
                <a:srgbClr val="5E33BF"/>
              </a:solidFill>
              <a:effectLst/>
              <a:uLnTx/>
              <a:uFillTx/>
              <a:latin typeface="Avenir Next LT Pro Demi"/>
              <a:ea typeface="+mn-ea"/>
              <a:cs typeface="+mn-cs"/>
            </a:endParaRPr>
          </a:p>
        </p:txBody>
      </p:sp>
      <p:cxnSp>
        <p:nvCxnSpPr>
          <p:cNvPr id="35" name="Straight Connector 34">
            <a:extLst>
              <a:ext uri="{FF2B5EF4-FFF2-40B4-BE49-F238E27FC236}">
                <a16:creationId xmlns:a16="http://schemas.microsoft.com/office/drawing/2014/main" id="{F0D6E2F8-17F6-C12B-84CA-EB5C8E59E58B}"/>
              </a:ext>
            </a:extLst>
          </p:cNvPr>
          <p:cNvCxnSpPr>
            <a:cxnSpLocks/>
          </p:cNvCxnSpPr>
          <p:nvPr/>
        </p:nvCxnSpPr>
        <p:spPr>
          <a:xfrm flipV="1">
            <a:off x="5075596" y="2170449"/>
            <a:ext cx="0" cy="1074281"/>
          </a:xfrm>
          <a:prstGeom prst="line">
            <a:avLst/>
          </a:prstGeom>
          <a:noFill/>
          <a:ln w="6350" cap="flat" cmpd="sng" algn="ctr">
            <a:solidFill>
              <a:schemeClr val="accent2"/>
            </a:solidFill>
            <a:prstDash val="solid"/>
            <a:miter lim="800000"/>
            <a:headEnd type="none" w="lg" len="lg"/>
            <a:tailEnd type="oval" w="med" len="med"/>
          </a:ln>
          <a:effectLst/>
        </p:spPr>
      </p:cxnSp>
      <p:sp>
        <p:nvSpPr>
          <p:cNvPr id="39" name="TextBox 38">
            <a:extLst>
              <a:ext uri="{FF2B5EF4-FFF2-40B4-BE49-F238E27FC236}">
                <a16:creationId xmlns:a16="http://schemas.microsoft.com/office/drawing/2014/main" id="{FC44414D-415D-F466-D1E1-F65DF3E4450C}"/>
              </a:ext>
            </a:extLst>
          </p:cNvPr>
          <p:cNvSpPr txBox="1">
            <a:spLocks/>
          </p:cNvSpPr>
          <p:nvPr/>
        </p:nvSpPr>
        <p:spPr>
          <a:xfrm>
            <a:off x="4462217" y="4674756"/>
            <a:ext cx="2395546" cy="1077218"/>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venir Next LT Pro Demi"/>
                <a:ea typeface="+mn-ea"/>
                <a:cs typeface="+mn-cs"/>
              </a:rPr>
              <a:t>Normalized indicators &amp; content expansion</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venir Next LT Pro"/>
                <a:ea typeface="+mn-ea"/>
                <a:cs typeface="+mn-cs"/>
              </a:rPr>
              <a:t>A</a:t>
            </a:r>
            <a:r>
              <a:rPr kumimoji="0" lang="en-US" sz="1400" b="0" i="0" u="none" strike="noStrike" kern="1200" cap="none" spc="0" normalizeH="0" baseline="0" noProof="0" err="1">
                <a:ln>
                  <a:noFill/>
                </a:ln>
                <a:solidFill>
                  <a:srgbClr val="000000"/>
                </a:solidFill>
                <a:effectLst/>
                <a:uLnTx/>
                <a:uFillTx/>
                <a:latin typeface="Avenir Next LT Pro"/>
                <a:ea typeface="+mn-ea"/>
                <a:cs typeface="+mn-cs"/>
              </a:rPr>
              <a:t>ddition</a:t>
            </a:r>
            <a:r>
              <a:rPr kumimoji="0" lang="en-US" sz="1400" b="0" i="0" u="none" strike="noStrike" kern="1200" cap="none" spc="0" normalizeH="0" baseline="0" noProof="0">
                <a:ln>
                  <a:noFill/>
                </a:ln>
                <a:solidFill>
                  <a:srgbClr val="000000"/>
                </a:solidFill>
                <a:effectLst/>
                <a:uLnTx/>
                <a:uFillTx/>
                <a:latin typeface="Avenir Next LT Pro"/>
                <a:ea typeface="+mn-ea"/>
                <a:cs typeface="+mn-cs"/>
              </a:rPr>
              <a:t> of AHCI and ESCI titles and the new Journal Citation Indicator (JCI)</a:t>
            </a:r>
          </a:p>
        </p:txBody>
      </p:sp>
      <p:cxnSp>
        <p:nvCxnSpPr>
          <p:cNvPr id="47" name="Straight Connector 46">
            <a:extLst>
              <a:ext uri="{FF2B5EF4-FFF2-40B4-BE49-F238E27FC236}">
                <a16:creationId xmlns:a16="http://schemas.microsoft.com/office/drawing/2014/main" id="{8A9B1607-3435-4044-D812-D35BEF3156E8}"/>
              </a:ext>
            </a:extLst>
          </p:cNvPr>
          <p:cNvCxnSpPr>
            <a:cxnSpLocks/>
          </p:cNvCxnSpPr>
          <p:nvPr/>
        </p:nvCxnSpPr>
        <p:spPr>
          <a:xfrm>
            <a:off x="3062118" y="4625624"/>
            <a:ext cx="0" cy="1074281"/>
          </a:xfrm>
          <a:prstGeom prst="line">
            <a:avLst/>
          </a:prstGeom>
          <a:noFill/>
          <a:ln w="6350" cap="flat" cmpd="sng" algn="ctr">
            <a:solidFill>
              <a:schemeClr val="accent2"/>
            </a:solidFill>
            <a:prstDash val="solid"/>
            <a:miter lim="800000"/>
            <a:headEnd type="none" w="lg" len="lg"/>
            <a:tailEnd type="oval" w="med" len="med"/>
          </a:ln>
          <a:effectLst/>
        </p:spPr>
      </p:cxnSp>
      <p:sp>
        <p:nvSpPr>
          <p:cNvPr id="48" name="Oval 47">
            <a:extLst>
              <a:ext uri="{FF2B5EF4-FFF2-40B4-BE49-F238E27FC236}">
                <a16:creationId xmlns:a16="http://schemas.microsoft.com/office/drawing/2014/main" id="{206C993D-6119-8537-BDF4-8F27515225BB}"/>
              </a:ext>
            </a:extLst>
          </p:cNvPr>
          <p:cNvSpPr/>
          <p:nvPr/>
        </p:nvSpPr>
        <p:spPr>
          <a:xfrm flipV="1">
            <a:off x="2978191" y="4428654"/>
            <a:ext cx="172812" cy="172812"/>
          </a:xfrm>
          <a:prstGeom prst="ellipse">
            <a:avLst/>
          </a:prstGeom>
          <a:solidFill>
            <a:schemeClr val="bg1"/>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6" name="Text Placeholder 2">
            <a:extLst>
              <a:ext uri="{FF2B5EF4-FFF2-40B4-BE49-F238E27FC236}">
                <a16:creationId xmlns:a16="http://schemas.microsoft.com/office/drawing/2014/main" id="{03D12B28-A3E2-D923-88D0-F16CABE57371}"/>
              </a:ext>
            </a:extLst>
          </p:cNvPr>
          <p:cNvSpPr txBox="1">
            <a:spLocks/>
          </p:cNvSpPr>
          <p:nvPr/>
        </p:nvSpPr>
        <p:spPr>
          <a:xfrm>
            <a:off x="2798499" y="4094499"/>
            <a:ext cx="500138" cy="246221"/>
          </a:xfrm>
          <a:prstGeom prst="rect">
            <a:avLst/>
          </a:prstGeom>
        </p:spPr>
        <p:txBody>
          <a:bodyPr wrap="none" lIns="0" tIns="0" rIns="0" bIns="0">
            <a:spAutoFit/>
          </a:bodyPr>
          <a:lstStyle>
            <a:lvl1pPr marL="0" indent="0" algn="l" defTabSz="914377" rtl="0" eaLnBrk="1" latinLnBrk="0" hangingPunct="1">
              <a:lnSpc>
                <a:spcPct val="100000"/>
              </a:lnSpc>
              <a:spcBef>
                <a:spcPts val="300"/>
              </a:spcBef>
              <a:spcAft>
                <a:spcPts val="200"/>
              </a:spcAft>
              <a:buClr>
                <a:schemeClr val="bg2"/>
              </a:buClr>
              <a:buFontTx/>
              <a:buNone/>
              <a:defRPr sz="1200" b="1" kern="1200">
                <a:solidFill>
                  <a:schemeClr val="tx1"/>
                </a:solidFill>
                <a:latin typeface="+mn-lt"/>
                <a:ea typeface="+mn-ea"/>
                <a:cs typeface="+mn-cs"/>
              </a:defRPr>
            </a:lvl1pPr>
            <a:lvl2pPr marL="365760" indent="-182880" algn="l" defTabSz="914377" rtl="0" eaLnBrk="1" latinLnBrk="0" hangingPunct="1">
              <a:lnSpc>
                <a:spcPct val="100000"/>
              </a:lnSpc>
              <a:spcBef>
                <a:spcPts val="300"/>
              </a:spcBef>
              <a:spcAft>
                <a:spcPts val="200"/>
              </a:spcAft>
              <a:buClr>
                <a:schemeClr val="bg2"/>
              </a:buClr>
              <a:buFont typeface=".AppleSystemUIFont"/>
              <a:buChar char="–"/>
              <a:tabLst/>
              <a:defRPr sz="2000" kern="1200">
                <a:solidFill>
                  <a:schemeClr val="tx1"/>
                </a:solidFill>
                <a:latin typeface="+mn-lt"/>
                <a:ea typeface="+mn-ea"/>
                <a:cs typeface="+mn-cs"/>
              </a:defRPr>
            </a:lvl2pPr>
            <a:lvl3pPr marL="548640" indent="-182880" algn="l" defTabSz="914377" rtl="0" eaLnBrk="1" latinLnBrk="0" hangingPunct="1">
              <a:lnSpc>
                <a:spcPct val="100000"/>
              </a:lnSpc>
              <a:spcBef>
                <a:spcPts val="300"/>
              </a:spcBef>
              <a:spcAft>
                <a:spcPts val="200"/>
              </a:spcAft>
              <a:buClr>
                <a:schemeClr val="bg2"/>
              </a:buClr>
              <a:buFont typeface=".AppleSystemUIFont"/>
              <a:buChar char="–"/>
              <a:tabLst/>
              <a:defRPr sz="1800" kern="1200">
                <a:solidFill>
                  <a:schemeClr val="tx1"/>
                </a:solidFill>
                <a:latin typeface="+mn-lt"/>
                <a:ea typeface="+mn-ea"/>
                <a:cs typeface="+mn-cs"/>
              </a:defRPr>
            </a:lvl3pPr>
            <a:lvl4pPr marL="731520" indent="-182880" algn="l" defTabSz="914377" rtl="0" eaLnBrk="1" latinLnBrk="0" hangingPunct="1">
              <a:lnSpc>
                <a:spcPct val="100000"/>
              </a:lnSpc>
              <a:spcBef>
                <a:spcPts val="300"/>
              </a:spcBef>
              <a:spcAft>
                <a:spcPts val="200"/>
              </a:spcAft>
              <a:buClr>
                <a:schemeClr val="bg2"/>
              </a:buClr>
              <a:buFont typeface=".AppleSystemUIFont"/>
              <a:buChar char="–"/>
              <a:tabLst/>
              <a:defRPr sz="1800" kern="1200">
                <a:solidFill>
                  <a:schemeClr val="tx1"/>
                </a:solidFill>
                <a:latin typeface="+mn-lt"/>
                <a:ea typeface="+mn-ea"/>
                <a:cs typeface="+mn-cs"/>
              </a:defRPr>
            </a:lvl4pPr>
            <a:lvl5pPr marL="914400" indent="-182880" algn="l" defTabSz="914377" rtl="0" eaLnBrk="1" latinLnBrk="0" hangingPunct="1">
              <a:lnSpc>
                <a:spcPct val="100000"/>
              </a:lnSpc>
              <a:spcBef>
                <a:spcPts val="300"/>
              </a:spcBef>
              <a:spcAft>
                <a:spcPts val="200"/>
              </a:spcAft>
              <a:buClr>
                <a:schemeClr val="bg2"/>
              </a:buClr>
              <a:buFont typeface=".AppleSystemUIFont"/>
              <a:buChar char="–"/>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300"/>
              </a:spcBef>
              <a:spcAft>
                <a:spcPts val="200"/>
              </a:spcAft>
              <a:buClr>
                <a:srgbClr val="000000"/>
              </a:buClr>
              <a:buSzTx/>
              <a:buFontTx/>
              <a:buNone/>
              <a:tabLst/>
              <a:defRPr/>
            </a:pPr>
            <a:r>
              <a:rPr kumimoji="0" lang="en-US" sz="1600" b="0" i="0" u="none" strike="noStrike" kern="1200" cap="none" spc="0" normalizeH="0" baseline="0" noProof="0">
                <a:ln>
                  <a:noFill/>
                </a:ln>
                <a:solidFill>
                  <a:srgbClr val="5E33BF"/>
                </a:solidFill>
                <a:effectLst/>
                <a:uLnTx/>
                <a:uFillTx/>
                <a:latin typeface="Avenir Next LT Pro Demi"/>
                <a:ea typeface="+mn-ea"/>
                <a:cs typeface="+mn-cs"/>
              </a:rPr>
              <a:t>2023</a:t>
            </a:r>
            <a:endParaRPr kumimoji="0" lang="en-GB" sz="1600" b="0" i="0" u="none" strike="noStrike" kern="1200" cap="none" spc="0" normalizeH="0" baseline="0" noProof="0">
              <a:ln>
                <a:noFill/>
              </a:ln>
              <a:solidFill>
                <a:srgbClr val="5E33BF"/>
              </a:solidFill>
              <a:effectLst/>
              <a:uLnTx/>
              <a:uFillTx/>
              <a:latin typeface="Avenir Next LT Pro Demi"/>
              <a:ea typeface="+mn-ea"/>
              <a:cs typeface="+mn-cs"/>
            </a:endParaRPr>
          </a:p>
        </p:txBody>
      </p:sp>
      <p:sp>
        <p:nvSpPr>
          <p:cNvPr id="50" name="Oval 49">
            <a:extLst>
              <a:ext uri="{FF2B5EF4-FFF2-40B4-BE49-F238E27FC236}">
                <a16:creationId xmlns:a16="http://schemas.microsoft.com/office/drawing/2014/main" id="{37F769F0-8187-4282-C8B3-F6C5CE817B9E}"/>
              </a:ext>
            </a:extLst>
          </p:cNvPr>
          <p:cNvSpPr/>
          <p:nvPr/>
        </p:nvSpPr>
        <p:spPr>
          <a:xfrm flipV="1">
            <a:off x="6989440" y="4428654"/>
            <a:ext cx="172812" cy="172812"/>
          </a:xfrm>
          <a:prstGeom prst="ellipse">
            <a:avLst/>
          </a:prstGeom>
          <a:solidFill>
            <a:schemeClr val="bg1"/>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cxnSp>
        <p:nvCxnSpPr>
          <p:cNvPr id="51" name="Straight Connector 50">
            <a:extLst>
              <a:ext uri="{FF2B5EF4-FFF2-40B4-BE49-F238E27FC236}">
                <a16:creationId xmlns:a16="http://schemas.microsoft.com/office/drawing/2014/main" id="{968426E1-4DB7-C6FE-AFAB-2FB5BA194F71}"/>
              </a:ext>
            </a:extLst>
          </p:cNvPr>
          <p:cNvCxnSpPr>
            <a:cxnSpLocks/>
          </p:cNvCxnSpPr>
          <p:nvPr/>
        </p:nvCxnSpPr>
        <p:spPr>
          <a:xfrm>
            <a:off x="7075846" y="4625624"/>
            <a:ext cx="0" cy="1074281"/>
          </a:xfrm>
          <a:prstGeom prst="line">
            <a:avLst/>
          </a:prstGeom>
          <a:noFill/>
          <a:ln w="6350" cap="flat" cmpd="sng" algn="ctr">
            <a:solidFill>
              <a:schemeClr val="accent2"/>
            </a:solidFill>
            <a:prstDash val="solid"/>
            <a:miter lim="800000"/>
            <a:headEnd type="none" w="lg" len="lg"/>
            <a:tailEnd type="oval" w="med" len="med"/>
          </a:ln>
          <a:effectLst/>
        </p:spPr>
      </p:cxnSp>
      <p:sp>
        <p:nvSpPr>
          <p:cNvPr id="53" name="Text Placeholder 2">
            <a:extLst>
              <a:ext uri="{FF2B5EF4-FFF2-40B4-BE49-F238E27FC236}">
                <a16:creationId xmlns:a16="http://schemas.microsoft.com/office/drawing/2014/main" id="{F22AB8FD-5537-FCDF-2D4C-FF10DBFE589F}"/>
              </a:ext>
            </a:extLst>
          </p:cNvPr>
          <p:cNvSpPr txBox="1">
            <a:spLocks/>
          </p:cNvSpPr>
          <p:nvPr/>
        </p:nvSpPr>
        <p:spPr>
          <a:xfrm>
            <a:off x="6825778" y="4094499"/>
            <a:ext cx="500138" cy="246221"/>
          </a:xfrm>
          <a:prstGeom prst="rect">
            <a:avLst/>
          </a:prstGeom>
        </p:spPr>
        <p:txBody>
          <a:bodyPr wrap="none" lIns="0" tIns="0" rIns="0" bIns="0">
            <a:spAutoFit/>
          </a:bodyPr>
          <a:lstStyle>
            <a:lvl1pPr marL="0" indent="0" algn="l" defTabSz="914377" rtl="0" eaLnBrk="1" latinLnBrk="0" hangingPunct="1">
              <a:lnSpc>
                <a:spcPct val="100000"/>
              </a:lnSpc>
              <a:spcBef>
                <a:spcPts val="300"/>
              </a:spcBef>
              <a:spcAft>
                <a:spcPts val="200"/>
              </a:spcAft>
              <a:buClr>
                <a:schemeClr val="bg2"/>
              </a:buClr>
              <a:buFontTx/>
              <a:buNone/>
              <a:defRPr sz="1200" b="1" kern="1200">
                <a:solidFill>
                  <a:schemeClr val="tx1"/>
                </a:solidFill>
                <a:latin typeface="+mn-lt"/>
                <a:ea typeface="+mn-ea"/>
                <a:cs typeface="+mn-cs"/>
              </a:defRPr>
            </a:lvl1pPr>
            <a:lvl2pPr marL="365760" indent="-182880" algn="l" defTabSz="914377" rtl="0" eaLnBrk="1" latinLnBrk="0" hangingPunct="1">
              <a:lnSpc>
                <a:spcPct val="100000"/>
              </a:lnSpc>
              <a:spcBef>
                <a:spcPts val="300"/>
              </a:spcBef>
              <a:spcAft>
                <a:spcPts val="200"/>
              </a:spcAft>
              <a:buClr>
                <a:schemeClr val="bg2"/>
              </a:buClr>
              <a:buFont typeface=".AppleSystemUIFont"/>
              <a:buChar char="–"/>
              <a:tabLst/>
              <a:defRPr sz="2000" kern="1200">
                <a:solidFill>
                  <a:schemeClr val="tx1"/>
                </a:solidFill>
                <a:latin typeface="+mn-lt"/>
                <a:ea typeface="+mn-ea"/>
                <a:cs typeface="+mn-cs"/>
              </a:defRPr>
            </a:lvl2pPr>
            <a:lvl3pPr marL="548640" indent="-182880" algn="l" defTabSz="914377" rtl="0" eaLnBrk="1" latinLnBrk="0" hangingPunct="1">
              <a:lnSpc>
                <a:spcPct val="100000"/>
              </a:lnSpc>
              <a:spcBef>
                <a:spcPts val="300"/>
              </a:spcBef>
              <a:spcAft>
                <a:spcPts val="200"/>
              </a:spcAft>
              <a:buClr>
                <a:schemeClr val="bg2"/>
              </a:buClr>
              <a:buFont typeface=".AppleSystemUIFont"/>
              <a:buChar char="–"/>
              <a:tabLst/>
              <a:defRPr sz="1800" kern="1200">
                <a:solidFill>
                  <a:schemeClr val="tx1"/>
                </a:solidFill>
                <a:latin typeface="+mn-lt"/>
                <a:ea typeface="+mn-ea"/>
                <a:cs typeface="+mn-cs"/>
              </a:defRPr>
            </a:lvl3pPr>
            <a:lvl4pPr marL="731520" indent="-182880" algn="l" defTabSz="914377" rtl="0" eaLnBrk="1" latinLnBrk="0" hangingPunct="1">
              <a:lnSpc>
                <a:spcPct val="100000"/>
              </a:lnSpc>
              <a:spcBef>
                <a:spcPts val="300"/>
              </a:spcBef>
              <a:spcAft>
                <a:spcPts val="200"/>
              </a:spcAft>
              <a:buClr>
                <a:schemeClr val="bg2"/>
              </a:buClr>
              <a:buFont typeface=".AppleSystemUIFont"/>
              <a:buChar char="–"/>
              <a:tabLst/>
              <a:defRPr sz="1800" kern="1200">
                <a:solidFill>
                  <a:schemeClr val="tx1"/>
                </a:solidFill>
                <a:latin typeface="+mn-lt"/>
                <a:ea typeface="+mn-ea"/>
                <a:cs typeface="+mn-cs"/>
              </a:defRPr>
            </a:lvl4pPr>
            <a:lvl5pPr marL="914400" indent="-182880" algn="l" defTabSz="914377" rtl="0" eaLnBrk="1" latinLnBrk="0" hangingPunct="1">
              <a:lnSpc>
                <a:spcPct val="100000"/>
              </a:lnSpc>
              <a:spcBef>
                <a:spcPts val="300"/>
              </a:spcBef>
              <a:spcAft>
                <a:spcPts val="200"/>
              </a:spcAft>
              <a:buClr>
                <a:schemeClr val="bg2"/>
              </a:buClr>
              <a:buFont typeface=".AppleSystemUIFont"/>
              <a:buChar char="–"/>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300"/>
              </a:spcBef>
              <a:spcAft>
                <a:spcPts val="200"/>
              </a:spcAft>
              <a:buClr>
                <a:srgbClr val="000000"/>
              </a:buClr>
              <a:buSzTx/>
              <a:buFontTx/>
              <a:buNone/>
              <a:tabLst/>
              <a:defRPr/>
            </a:pPr>
            <a:r>
              <a:rPr kumimoji="0" lang="en-US" sz="1600" b="0" i="0" u="none" strike="noStrike" kern="1200" cap="none" spc="0" normalizeH="0" baseline="0" noProof="0">
                <a:ln>
                  <a:noFill/>
                </a:ln>
                <a:solidFill>
                  <a:srgbClr val="5E33BF"/>
                </a:solidFill>
                <a:effectLst/>
                <a:uLnTx/>
                <a:uFillTx/>
                <a:latin typeface="Avenir Next LT Pro Demi"/>
                <a:ea typeface="+mn-ea"/>
                <a:cs typeface="+mn-cs"/>
              </a:rPr>
              <a:t>2021</a:t>
            </a:r>
            <a:endParaRPr kumimoji="0" lang="en-GB" sz="1600" b="0" i="0" u="none" strike="noStrike" kern="1200" cap="none" spc="0" normalizeH="0" baseline="0" noProof="0">
              <a:ln>
                <a:noFill/>
              </a:ln>
              <a:solidFill>
                <a:srgbClr val="5E33BF"/>
              </a:solidFill>
              <a:effectLst/>
              <a:uLnTx/>
              <a:uFillTx/>
              <a:latin typeface="Avenir Next LT Pro Demi"/>
              <a:ea typeface="+mn-ea"/>
              <a:cs typeface="+mn-cs"/>
            </a:endParaRPr>
          </a:p>
        </p:txBody>
      </p:sp>
      <p:sp>
        <p:nvSpPr>
          <p:cNvPr id="28" name="Text Placeholder 2">
            <a:extLst>
              <a:ext uri="{FF2B5EF4-FFF2-40B4-BE49-F238E27FC236}">
                <a16:creationId xmlns:a16="http://schemas.microsoft.com/office/drawing/2014/main" id="{268C1506-16F2-2A44-A7E3-429E9A42DD3E}"/>
              </a:ext>
            </a:extLst>
          </p:cNvPr>
          <p:cNvSpPr txBox="1">
            <a:spLocks/>
          </p:cNvSpPr>
          <p:nvPr/>
        </p:nvSpPr>
        <p:spPr>
          <a:xfrm>
            <a:off x="9246613" y="3621155"/>
            <a:ext cx="500138" cy="246221"/>
          </a:xfrm>
          <a:prstGeom prst="rect">
            <a:avLst/>
          </a:prstGeom>
        </p:spPr>
        <p:txBody>
          <a:bodyPr wrap="none" lIns="0" tIns="0" rIns="0" bIns="0">
            <a:spAutoFit/>
          </a:bodyPr>
          <a:lstStyle>
            <a:lvl1pPr marL="0" indent="0" algn="l" defTabSz="914377" rtl="0" eaLnBrk="1" latinLnBrk="0" hangingPunct="1">
              <a:lnSpc>
                <a:spcPct val="100000"/>
              </a:lnSpc>
              <a:spcBef>
                <a:spcPts val="300"/>
              </a:spcBef>
              <a:spcAft>
                <a:spcPts val="200"/>
              </a:spcAft>
              <a:buClr>
                <a:schemeClr val="bg2"/>
              </a:buClr>
              <a:buFontTx/>
              <a:buNone/>
              <a:defRPr sz="1200" b="1" kern="1200">
                <a:solidFill>
                  <a:schemeClr val="tx1"/>
                </a:solidFill>
                <a:latin typeface="+mn-lt"/>
                <a:ea typeface="+mn-ea"/>
                <a:cs typeface="+mn-cs"/>
              </a:defRPr>
            </a:lvl1pPr>
            <a:lvl2pPr marL="365760" indent="-182880" algn="l" defTabSz="914377" rtl="0" eaLnBrk="1" latinLnBrk="0" hangingPunct="1">
              <a:lnSpc>
                <a:spcPct val="100000"/>
              </a:lnSpc>
              <a:spcBef>
                <a:spcPts val="300"/>
              </a:spcBef>
              <a:spcAft>
                <a:spcPts val="200"/>
              </a:spcAft>
              <a:buClr>
                <a:schemeClr val="bg2"/>
              </a:buClr>
              <a:buFont typeface=".AppleSystemUIFont"/>
              <a:buChar char="–"/>
              <a:tabLst/>
              <a:defRPr sz="2000" kern="1200">
                <a:solidFill>
                  <a:schemeClr val="tx1"/>
                </a:solidFill>
                <a:latin typeface="+mn-lt"/>
                <a:ea typeface="+mn-ea"/>
                <a:cs typeface="+mn-cs"/>
              </a:defRPr>
            </a:lvl2pPr>
            <a:lvl3pPr marL="548640" indent="-182880" algn="l" defTabSz="914377" rtl="0" eaLnBrk="1" latinLnBrk="0" hangingPunct="1">
              <a:lnSpc>
                <a:spcPct val="100000"/>
              </a:lnSpc>
              <a:spcBef>
                <a:spcPts val="300"/>
              </a:spcBef>
              <a:spcAft>
                <a:spcPts val="200"/>
              </a:spcAft>
              <a:buClr>
                <a:schemeClr val="bg2"/>
              </a:buClr>
              <a:buFont typeface=".AppleSystemUIFont"/>
              <a:buChar char="–"/>
              <a:tabLst/>
              <a:defRPr sz="1800" kern="1200">
                <a:solidFill>
                  <a:schemeClr val="tx1"/>
                </a:solidFill>
                <a:latin typeface="+mn-lt"/>
                <a:ea typeface="+mn-ea"/>
                <a:cs typeface="+mn-cs"/>
              </a:defRPr>
            </a:lvl3pPr>
            <a:lvl4pPr marL="731520" indent="-182880" algn="l" defTabSz="914377" rtl="0" eaLnBrk="1" latinLnBrk="0" hangingPunct="1">
              <a:lnSpc>
                <a:spcPct val="100000"/>
              </a:lnSpc>
              <a:spcBef>
                <a:spcPts val="300"/>
              </a:spcBef>
              <a:spcAft>
                <a:spcPts val="200"/>
              </a:spcAft>
              <a:buClr>
                <a:schemeClr val="bg2"/>
              </a:buClr>
              <a:buFont typeface=".AppleSystemUIFont"/>
              <a:buChar char="–"/>
              <a:tabLst/>
              <a:defRPr sz="1800" kern="1200">
                <a:solidFill>
                  <a:schemeClr val="tx1"/>
                </a:solidFill>
                <a:latin typeface="+mn-lt"/>
                <a:ea typeface="+mn-ea"/>
                <a:cs typeface="+mn-cs"/>
              </a:defRPr>
            </a:lvl4pPr>
            <a:lvl5pPr marL="914400" indent="-182880" algn="l" defTabSz="914377" rtl="0" eaLnBrk="1" latinLnBrk="0" hangingPunct="1">
              <a:lnSpc>
                <a:spcPct val="100000"/>
              </a:lnSpc>
              <a:spcBef>
                <a:spcPts val="300"/>
              </a:spcBef>
              <a:spcAft>
                <a:spcPts val="200"/>
              </a:spcAft>
              <a:buClr>
                <a:schemeClr val="bg2"/>
              </a:buClr>
              <a:buFont typeface=".AppleSystemUIFont"/>
              <a:buChar char="–"/>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300"/>
              </a:spcBef>
              <a:spcAft>
                <a:spcPts val="200"/>
              </a:spcAft>
              <a:buClr>
                <a:srgbClr val="000000"/>
              </a:buClr>
              <a:buSzTx/>
              <a:buFontTx/>
              <a:buNone/>
              <a:tabLst/>
              <a:defRPr/>
            </a:pPr>
            <a:r>
              <a:rPr kumimoji="0" lang="en-US" sz="1600" b="0" i="0" u="none" strike="noStrike" kern="1200" cap="none" spc="0" normalizeH="0" baseline="0" noProof="0">
                <a:ln>
                  <a:noFill/>
                </a:ln>
                <a:solidFill>
                  <a:srgbClr val="5E33BF"/>
                </a:solidFill>
                <a:effectLst/>
                <a:uLnTx/>
                <a:uFillTx/>
                <a:latin typeface="Avenir Next LT Pro Demi"/>
                <a:ea typeface="+mn-ea"/>
                <a:cs typeface="+mn-cs"/>
              </a:rPr>
              <a:t>2020</a:t>
            </a:r>
            <a:endParaRPr kumimoji="0" lang="en-GB" sz="1600" b="0" i="0" u="none" strike="noStrike" kern="1200" cap="none" spc="0" normalizeH="0" baseline="0" noProof="0">
              <a:ln>
                <a:noFill/>
              </a:ln>
              <a:solidFill>
                <a:srgbClr val="5E33BF"/>
              </a:solidFill>
              <a:effectLst/>
              <a:uLnTx/>
              <a:uFillTx/>
              <a:latin typeface="Avenir Next LT Pro Demi"/>
              <a:ea typeface="+mn-ea"/>
              <a:cs typeface="+mn-cs"/>
            </a:endParaRPr>
          </a:p>
        </p:txBody>
      </p:sp>
      <p:cxnSp>
        <p:nvCxnSpPr>
          <p:cNvPr id="57" name="Straight Connector 56">
            <a:extLst>
              <a:ext uri="{FF2B5EF4-FFF2-40B4-BE49-F238E27FC236}">
                <a16:creationId xmlns:a16="http://schemas.microsoft.com/office/drawing/2014/main" id="{0C44C5FE-0065-AF2C-1662-A862633EFDFD}"/>
              </a:ext>
            </a:extLst>
          </p:cNvPr>
          <p:cNvCxnSpPr>
            <a:cxnSpLocks/>
          </p:cNvCxnSpPr>
          <p:nvPr/>
        </p:nvCxnSpPr>
        <p:spPr>
          <a:xfrm>
            <a:off x="9197410" y="3932951"/>
            <a:ext cx="2008021" cy="1"/>
          </a:xfrm>
          <a:prstGeom prst="line">
            <a:avLst/>
          </a:prstGeom>
          <a:noFill/>
          <a:ln w="6350" cap="flat" cmpd="sng" algn="ctr">
            <a:solidFill>
              <a:schemeClr val="accent2"/>
            </a:solidFill>
            <a:prstDash val="solid"/>
            <a:miter lim="800000"/>
            <a:headEnd type="none" w="lg" len="lg"/>
            <a:tailEnd type="oval" w="med" len="med"/>
          </a:ln>
          <a:effectLst/>
        </p:spPr>
      </p:cxnSp>
      <p:sp>
        <p:nvSpPr>
          <p:cNvPr id="40" name="TextBox 39">
            <a:extLst>
              <a:ext uri="{FF2B5EF4-FFF2-40B4-BE49-F238E27FC236}">
                <a16:creationId xmlns:a16="http://schemas.microsoft.com/office/drawing/2014/main" id="{57463D51-C572-394E-8A13-F0F26B9CD0D2}"/>
              </a:ext>
            </a:extLst>
          </p:cNvPr>
          <p:cNvSpPr txBox="1">
            <a:spLocks/>
          </p:cNvSpPr>
          <p:nvPr/>
        </p:nvSpPr>
        <p:spPr>
          <a:xfrm>
            <a:off x="907381" y="4674756"/>
            <a:ext cx="2007033" cy="861774"/>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venir Next LT Pro Demi"/>
                <a:ea typeface="+mn-ea"/>
                <a:cs typeface="+mn-cs"/>
              </a:rPr>
              <a:t>Simplification</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venir Next LT Pro"/>
                <a:ea typeface="+mn-ea"/>
                <a:cs typeface="+mn-cs"/>
              </a:rPr>
              <a:t>JIF expansion and complete profiles for all journals </a:t>
            </a:r>
          </a:p>
        </p:txBody>
      </p:sp>
      <p:sp>
        <p:nvSpPr>
          <p:cNvPr id="14" name="Oval 13">
            <a:extLst>
              <a:ext uri="{FF2B5EF4-FFF2-40B4-BE49-F238E27FC236}">
                <a16:creationId xmlns:a16="http://schemas.microsoft.com/office/drawing/2014/main" id="{8BD78820-C8D9-E14F-C030-BF4C5803A08F}"/>
              </a:ext>
            </a:extLst>
          </p:cNvPr>
          <p:cNvSpPr/>
          <p:nvPr/>
        </p:nvSpPr>
        <p:spPr>
          <a:xfrm>
            <a:off x="977941" y="3268888"/>
            <a:ext cx="172812" cy="172812"/>
          </a:xfrm>
          <a:prstGeom prst="ellipse">
            <a:avLst/>
          </a:prstGeom>
          <a:solidFill>
            <a:schemeClr val="bg1"/>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Footer Placeholder 1">
            <a:extLst>
              <a:ext uri="{FF2B5EF4-FFF2-40B4-BE49-F238E27FC236}">
                <a16:creationId xmlns:a16="http://schemas.microsoft.com/office/drawing/2014/main" id="{393C149B-FFD9-6FB3-76BC-552B484D382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2023</a:t>
            </a:r>
          </a:p>
        </p:txBody>
      </p:sp>
      <p:pic>
        <p:nvPicPr>
          <p:cNvPr id="23" name="Picture Placeholder 13">
            <a:extLst>
              <a:ext uri="{FF2B5EF4-FFF2-40B4-BE49-F238E27FC236}">
                <a16:creationId xmlns:a16="http://schemas.microsoft.com/office/drawing/2014/main" id="{076EAEEC-4472-A817-D801-82FBCAEA9BB6}"/>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6945" t="19498" r="6909" b="15243"/>
          <a:stretch/>
        </p:blipFill>
        <p:spPr>
          <a:xfrm>
            <a:off x="548482" y="6308725"/>
            <a:ext cx="1381418" cy="309766"/>
          </a:xfrm>
          <a:prstGeom prst="rect">
            <a:avLst/>
          </a:prstGeom>
        </p:spPr>
      </p:pic>
      <p:sp>
        <p:nvSpPr>
          <p:cNvPr id="25" name="Flowchart: Extract 24">
            <a:extLst>
              <a:ext uri="{FF2B5EF4-FFF2-40B4-BE49-F238E27FC236}">
                <a16:creationId xmlns:a16="http://schemas.microsoft.com/office/drawing/2014/main" id="{7F50A266-0E45-EADC-2E4F-5D37F90E20B1}"/>
              </a:ext>
            </a:extLst>
          </p:cNvPr>
          <p:cNvSpPr/>
          <p:nvPr/>
        </p:nvSpPr>
        <p:spPr>
          <a:xfrm rot="5400000">
            <a:off x="2914414" y="3259781"/>
            <a:ext cx="190174" cy="190174"/>
          </a:xfrm>
          <a:prstGeom prst="flowChartExtract">
            <a:avLst/>
          </a:prstGeom>
          <a:solidFill>
            <a:schemeClr val="bg1"/>
          </a:solidFill>
          <a:ln w="19050">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6" name="Flowchart: Extract 25">
            <a:extLst>
              <a:ext uri="{FF2B5EF4-FFF2-40B4-BE49-F238E27FC236}">
                <a16:creationId xmlns:a16="http://schemas.microsoft.com/office/drawing/2014/main" id="{254AEC1E-B9AB-8198-F997-C070D37D846B}"/>
              </a:ext>
            </a:extLst>
          </p:cNvPr>
          <p:cNvSpPr/>
          <p:nvPr/>
        </p:nvSpPr>
        <p:spPr>
          <a:xfrm rot="5400000">
            <a:off x="6934913" y="3259781"/>
            <a:ext cx="190174" cy="190174"/>
          </a:xfrm>
          <a:prstGeom prst="flowChartExtract">
            <a:avLst/>
          </a:prstGeom>
          <a:solidFill>
            <a:schemeClr val="bg1"/>
          </a:solidFill>
          <a:ln w="19050">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7" name="Flowchart: Extract 26">
            <a:extLst>
              <a:ext uri="{FF2B5EF4-FFF2-40B4-BE49-F238E27FC236}">
                <a16:creationId xmlns:a16="http://schemas.microsoft.com/office/drawing/2014/main" id="{2F454A74-E428-70AC-541F-AD154E637FDF}"/>
              </a:ext>
            </a:extLst>
          </p:cNvPr>
          <p:cNvSpPr/>
          <p:nvPr/>
        </p:nvSpPr>
        <p:spPr>
          <a:xfrm rot="5400000" flipH="1" flipV="1">
            <a:off x="4980509" y="4417761"/>
            <a:ext cx="190174" cy="190174"/>
          </a:xfrm>
          <a:prstGeom prst="flowChartExtract">
            <a:avLst/>
          </a:prstGeom>
          <a:solidFill>
            <a:schemeClr val="bg1"/>
          </a:solidFill>
          <a:ln w="19050">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996579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2EC3-47BC-DA95-9F7A-4511065A2F0A}"/>
              </a:ext>
            </a:extLst>
          </p:cNvPr>
          <p:cNvSpPr>
            <a:spLocks noGrp="1"/>
          </p:cNvSpPr>
          <p:nvPr>
            <p:ph type="title"/>
          </p:nvPr>
        </p:nvSpPr>
        <p:spPr/>
        <p:txBody>
          <a:bodyPr/>
          <a:lstStyle/>
          <a:p>
            <a:r>
              <a:rPr lang="en-US">
                <a:solidFill>
                  <a:schemeClr val="bg2"/>
                </a:solidFill>
              </a:rPr>
              <a:t>Increasing the transparency of JIF</a:t>
            </a:r>
          </a:p>
        </p:txBody>
      </p:sp>
      <p:sp>
        <p:nvSpPr>
          <p:cNvPr id="3" name="Footer Placeholder 2">
            <a:extLst>
              <a:ext uri="{FF2B5EF4-FFF2-40B4-BE49-F238E27FC236}">
                <a16:creationId xmlns:a16="http://schemas.microsoft.com/office/drawing/2014/main" id="{FFA415A8-5A76-6E84-E27D-9D60877EB69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2023</a:t>
            </a:r>
          </a:p>
        </p:txBody>
      </p:sp>
      <p:sp>
        <p:nvSpPr>
          <p:cNvPr id="4" name="Slide Number Placeholder 3">
            <a:extLst>
              <a:ext uri="{FF2B5EF4-FFF2-40B4-BE49-F238E27FC236}">
                <a16:creationId xmlns:a16="http://schemas.microsoft.com/office/drawing/2014/main" id="{0E99705D-8545-6950-A670-52F0833D6A0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4" name="Rectangle 33">
            <a:extLst>
              <a:ext uri="{FF2B5EF4-FFF2-40B4-BE49-F238E27FC236}">
                <a16:creationId xmlns:a16="http://schemas.microsoft.com/office/drawing/2014/main" id="{C0A01644-3B5F-F737-C1A3-980C182171CE}"/>
              </a:ext>
            </a:extLst>
          </p:cNvPr>
          <p:cNvSpPr/>
          <p:nvPr/>
        </p:nvSpPr>
        <p:spPr>
          <a:xfrm>
            <a:off x="0" y="1461319"/>
            <a:ext cx="12191999" cy="3935362"/>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5" name="Rectangle 34">
            <a:extLst>
              <a:ext uri="{FF2B5EF4-FFF2-40B4-BE49-F238E27FC236}">
                <a16:creationId xmlns:a16="http://schemas.microsoft.com/office/drawing/2014/main" id="{18A5DAEB-8E09-6EB9-333A-BD74DF0E4C9A}"/>
              </a:ext>
            </a:extLst>
          </p:cNvPr>
          <p:cNvSpPr/>
          <p:nvPr/>
        </p:nvSpPr>
        <p:spPr>
          <a:xfrm>
            <a:off x="571500" y="938428"/>
            <a:ext cx="11069636" cy="4981144"/>
          </a:xfrm>
          <a:prstGeom prst="rect">
            <a:avLst/>
          </a:prstGeom>
          <a:solidFill>
            <a:schemeClr val="bg1"/>
          </a:solidFill>
          <a:ln>
            <a:noFill/>
          </a:ln>
          <a:effectLst>
            <a:outerShdw blurRad="63500" algn="ctr" rotWithShape="0">
              <a:prstClr val="black">
                <a:alpha val="1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7" name="Picture 6">
            <a:extLst>
              <a:ext uri="{FF2B5EF4-FFF2-40B4-BE49-F238E27FC236}">
                <a16:creationId xmlns:a16="http://schemas.microsoft.com/office/drawing/2014/main" id="{35DCFEDC-194E-87D8-973E-7A5EAE6A6241}"/>
              </a:ext>
            </a:extLst>
          </p:cNvPr>
          <p:cNvPicPr>
            <a:picLocks noChangeAspect="1"/>
          </p:cNvPicPr>
          <p:nvPr/>
        </p:nvPicPr>
        <p:blipFill>
          <a:blip r:embed="rId3"/>
          <a:stretch>
            <a:fillRect/>
          </a:stretch>
        </p:blipFill>
        <p:spPr>
          <a:xfrm>
            <a:off x="858727" y="1679796"/>
            <a:ext cx="10495182" cy="4239776"/>
          </a:xfrm>
          <a:prstGeom prst="rect">
            <a:avLst/>
          </a:prstGeom>
        </p:spPr>
      </p:pic>
    </p:spTree>
    <p:extLst>
      <p:ext uri="{BB962C8B-B14F-4D97-AF65-F5344CB8AC3E}">
        <p14:creationId xmlns:p14="http://schemas.microsoft.com/office/powerpoint/2010/main" val="3956050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72183C-F541-DDFE-11AA-6A1029C029C9}"/>
              </a:ext>
            </a:extLst>
          </p:cNvPr>
          <p:cNvSpPr/>
          <p:nvPr/>
        </p:nvSpPr>
        <p:spPr>
          <a:xfrm>
            <a:off x="0" y="1759769"/>
            <a:ext cx="553867" cy="3935362"/>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8" name="Rectangle 27">
            <a:extLst>
              <a:ext uri="{FF2B5EF4-FFF2-40B4-BE49-F238E27FC236}">
                <a16:creationId xmlns:a16="http://schemas.microsoft.com/office/drawing/2014/main" id="{E2C01ACB-2B9A-E90D-D162-BEDB5D8ACEF7}"/>
              </a:ext>
            </a:extLst>
          </p:cNvPr>
          <p:cNvSpPr/>
          <p:nvPr/>
        </p:nvSpPr>
        <p:spPr>
          <a:xfrm>
            <a:off x="7104063" y="1355724"/>
            <a:ext cx="5087937" cy="4743451"/>
          </a:xfrm>
          <a:prstGeom prst="rect">
            <a:avLst/>
          </a:prstGeom>
          <a:solidFill>
            <a:schemeClr val="bg1"/>
          </a:solidFill>
          <a:ln>
            <a:noFill/>
          </a:ln>
          <a:effectLst>
            <a:outerShdw blurRad="63500" algn="ctr" rotWithShape="0">
              <a:prstClr val="black">
                <a:alpha val="1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EAC54EC2-6997-E892-9F78-B99BCB1C4A3A}"/>
              </a:ext>
            </a:extLst>
          </p:cNvPr>
          <p:cNvSpPr>
            <a:spLocks noGrp="1"/>
          </p:cNvSpPr>
          <p:nvPr>
            <p:ph type="title"/>
          </p:nvPr>
        </p:nvSpPr>
        <p:spPr/>
        <p:txBody>
          <a:bodyPr/>
          <a:lstStyle/>
          <a:p>
            <a:r>
              <a:rPr lang="en-US">
                <a:solidFill>
                  <a:schemeClr val="bg2"/>
                </a:solidFill>
              </a:rPr>
              <a:t>Offering a wide array of metrics for journal evaluation</a:t>
            </a:r>
          </a:p>
        </p:txBody>
      </p:sp>
      <p:sp>
        <p:nvSpPr>
          <p:cNvPr id="4" name="Slide Number Placeholder 3">
            <a:extLst>
              <a:ext uri="{FF2B5EF4-FFF2-40B4-BE49-F238E27FC236}">
                <a16:creationId xmlns:a16="http://schemas.microsoft.com/office/drawing/2014/main" id="{18B64F43-C6EF-C563-63B1-738AEBF9A68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 name="Text Placeholder 5">
            <a:extLst>
              <a:ext uri="{FF2B5EF4-FFF2-40B4-BE49-F238E27FC236}">
                <a16:creationId xmlns:a16="http://schemas.microsoft.com/office/drawing/2014/main" id="{D6B3327C-1CA4-274B-5B23-22C36EBACF12}"/>
              </a:ext>
            </a:extLst>
          </p:cNvPr>
          <p:cNvSpPr>
            <a:spLocks noGrp="1"/>
          </p:cNvSpPr>
          <p:nvPr>
            <p:ph type="body" sz="quarter" idx="13"/>
          </p:nvPr>
        </p:nvSpPr>
        <p:spPr/>
        <p:txBody>
          <a:bodyPr/>
          <a:lstStyle/>
          <a:p>
            <a:r>
              <a:rPr lang="en-US"/>
              <a:t>Complementary metrics: Journal Citation Indicator (JCI) and Journal Impact Factor (JIF)</a:t>
            </a:r>
          </a:p>
          <a:p>
            <a:endParaRPr lang="en-US"/>
          </a:p>
        </p:txBody>
      </p:sp>
      <p:grpSp>
        <p:nvGrpSpPr>
          <p:cNvPr id="89" name="Group 88">
            <a:extLst>
              <a:ext uri="{FF2B5EF4-FFF2-40B4-BE49-F238E27FC236}">
                <a16:creationId xmlns:a16="http://schemas.microsoft.com/office/drawing/2014/main" id="{CB8EF03A-37AE-8E31-B2CB-0C8050F64DA5}"/>
              </a:ext>
            </a:extLst>
          </p:cNvPr>
          <p:cNvGrpSpPr/>
          <p:nvPr/>
        </p:nvGrpSpPr>
        <p:grpSpPr>
          <a:xfrm>
            <a:off x="7243597" y="1525675"/>
            <a:ext cx="4612072" cy="4403550"/>
            <a:chOff x="6335355" y="1064106"/>
            <a:chExt cx="5670448" cy="5262348"/>
          </a:xfrm>
        </p:grpSpPr>
        <p:pic>
          <p:nvPicPr>
            <p:cNvPr id="90" name="Picture 89">
              <a:extLst>
                <a:ext uri="{FF2B5EF4-FFF2-40B4-BE49-F238E27FC236}">
                  <a16:creationId xmlns:a16="http://schemas.microsoft.com/office/drawing/2014/main" id="{E4AEAD76-E8A5-B250-839B-607CD1331847}"/>
                </a:ext>
              </a:extLst>
            </p:cNvPr>
            <p:cNvPicPr>
              <a:picLocks noChangeAspect="1"/>
            </p:cNvPicPr>
            <p:nvPr/>
          </p:nvPicPr>
          <p:blipFill>
            <a:blip r:embed="rId3"/>
            <a:stretch>
              <a:fillRect/>
            </a:stretch>
          </p:blipFill>
          <p:spPr>
            <a:xfrm>
              <a:off x="6335355" y="1064106"/>
              <a:ext cx="5670448" cy="5262348"/>
            </a:xfrm>
            <a:prstGeom prst="rect">
              <a:avLst/>
            </a:prstGeom>
          </p:spPr>
        </p:pic>
        <p:pic>
          <p:nvPicPr>
            <p:cNvPr id="91" name="Picture 90">
              <a:extLst>
                <a:ext uri="{FF2B5EF4-FFF2-40B4-BE49-F238E27FC236}">
                  <a16:creationId xmlns:a16="http://schemas.microsoft.com/office/drawing/2014/main" id="{63FC653D-8F60-FF19-5C54-B2C2FBF757D1}"/>
                </a:ext>
              </a:extLst>
            </p:cNvPr>
            <p:cNvPicPr>
              <a:picLocks noChangeAspect="1"/>
            </p:cNvPicPr>
            <p:nvPr/>
          </p:nvPicPr>
          <p:blipFill>
            <a:blip r:embed="rId4"/>
            <a:stretch>
              <a:fillRect/>
            </a:stretch>
          </p:blipFill>
          <p:spPr>
            <a:xfrm>
              <a:off x="9658050" y="2174439"/>
              <a:ext cx="271217" cy="245387"/>
            </a:xfrm>
            <a:prstGeom prst="rect">
              <a:avLst/>
            </a:prstGeom>
          </p:spPr>
        </p:pic>
      </p:grpSp>
      <p:sp>
        <p:nvSpPr>
          <p:cNvPr id="72" name="Rounded Rectangle 8">
            <a:extLst>
              <a:ext uri="{FF2B5EF4-FFF2-40B4-BE49-F238E27FC236}">
                <a16:creationId xmlns:a16="http://schemas.microsoft.com/office/drawing/2014/main" id="{FC83821C-C06C-547E-544F-7BE6E0DE1911}"/>
              </a:ext>
            </a:extLst>
          </p:cNvPr>
          <p:cNvSpPr/>
          <p:nvPr/>
        </p:nvSpPr>
        <p:spPr>
          <a:xfrm>
            <a:off x="851243" y="4886781"/>
            <a:ext cx="947175" cy="4690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3" name="TextBox 3">
            <a:extLst>
              <a:ext uri="{FF2B5EF4-FFF2-40B4-BE49-F238E27FC236}">
                <a16:creationId xmlns:a16="http://schemas.microsoft.com/office/drawing/2014/main" id="{F0C9046E-1F0E-E175-5DF7-9DD7642888BB}"/>
              </a:ext>
            </a:extLst>
          </p:cNvPr>
          <p:cNvSpPr txBox="1"/>
          <p:nvPr/>
        </p:nvSpPr>
        <p:spPr>
          <a:xfrm>
            <a:off x="1033725" y="4982823"/>
            <a:ext cx="58221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venir Next LT Pro Demi"/>
                <a:ea typeface="+mn-ea"/>
                <a:cs typeface="+mn-cs"/>
              </a:rPr>
              <a:t>2018</a:t>
            </a:r>
          </a:p>
        </p:txBody>
      </p:sp>
      <p:sp>
        <p:nvSpPr>
          <p:cNvPr id="74" name="Rounded Rectangle 10">
            <a:extLst>
              <a:ext uri="{FF2B5EF4-FFF2-40B4-BE49-F238E27FC236}">
                <a16:creationId xmlns:a16="http://schemas.microsoft.com/office/drawing/2014/main" id="{71FDDCB5-30DA-C127-877C-92CEFEEC63CD}"/>
              </a:ext>
            </a:extLst>
          </p:cNvPr>
          <p:cNvSpPr/>
          <p:nvPr/>
        </p:nvSpPr>
        <p:spPr>
          <a:xfrm>
            <a:off x="1856062" y="4886781"/>
            <a:ext cx="947175" cy="4690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5" name="TextBox 5">
            <a:extLst>
              <a:ext uri="{FF2B5EF4-FFF2-40B4-BE49-F238E27FC236}">
                <a16:creationId xmlns:a16="http://schemas.microsoft.com/office/drawing/2014/main" id="{A4F9685D-DBAC-AF65-162C-9BEF3CF4D476}"/>
              </a:ext>
            </a:extLst>
          </p:cNvPr>
          <p:cNvSpPr txBox="1"/>
          <p:nvPr/>
        </p:nvSpPr>
        <p:spPr>
          <a:xfrm>
            <a:off x="2080222" y="4982824"/>
            <a:ext cx="56297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venir Next LT Pro Demi"/>
                <a:ea typeface="+mn-ea"/>
                <a:cs typeface="+mn-cs"/>
              </a:rPr>
              <a:t>2019</a:t>
            </a:r>
          </a:p>
        </p:txBody>
      </p:sp>
      <p:sp>
        <p:nvSpPr>
          <p:cNvPr id="76" name="Rounded Rectangle 12">
            <a:extLst>
              <a:ext uri="{FF2B5EF4-FFF2-40B4-BE49-F238E27FC236}">
                <a16:creationId xmlns:a16="http://schemas.microsoft.com/office/drawing/2014/main" id="{0BC4BB3B-03EC-9451-4218-AD5C1CD1270C}"/>
              </a:ext>
            </a:extLst>
          </p:cNvPr>
          <p:cNvSpPr/>
          <p:nvPr/>
        </p:nvSpPr>
        <p:spPr>
          <a:xfrm>
            <a:off x="2853726" y="4886780"/>
            <a:ext cx="947175" cy="4690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7" name="TextBox 7">
            <a:extLst>
              <a:ext uri="{FF2B5EF4-FFF2-40B4-BE49-F238E27FC236}">
                <a16:creationId xmlns:a16="http://schemas.microsoft.com/office/drawing/2014/main" id="{2886FF44-6282-7CEF-5210-743CD1FDC139}"/>
              </a:ext>
            </a:extLst>
          </p:cNvPr>
          <p:cNvSpPr txBox="1"/>
          <p:nvPr/>
        </p:nvSpPr>
        <p:spPr>
          <a:xfrm>
            <a:off x="3077886" y="4982823"/>
            <a:ext cx="56297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venir Next LT Pro Demi"/>
                <a:ea typeface="+mn-ea"/>
                <a:cs typeface="+mn-cs"/>
              </a:rPr>
              <a:t>2020</a:t>
            </a:r>
          </a:p>
        </p:txBody>
      </p:sp>
      <p:sp>
        <p:nvSpPr>
          <p:cNvPr id="78" name="Rounded Rectangle 14">
            <a:extLst>
              <a:ext uri="{FF2B5EF4-FFF2-40B4-BE49-F238E27FC236}">
                <a16:creationId xmlns:a16="http://schemas.microsoft.com/office/drawing/2014/main" id="{5053E907-A7C2-D183-3955-DB9353638D55}"/>
              </a:ext>
            </a:extLst>
          </p:cNvPr>
          <p:cNvSpPr/>
          <p:nvPr/>
        </p:nvSpPr>
        <p:spPr>
          <a:xfrm>
            <a:off x="3846130" y="4896699"/>
            <a:ext cx="947175" cy="4690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9" name="TextBox 9">
            <a:extLst>
              <a:ext uri="{FF2B5EF4-FFF2-40B4-BE49-F238E27FC236}">
                <a16:creationId xmlns:a16="http://schemas.microsoft.com/office/drawing/2014/main" id="{E612DFAA-E2BC-2550-1FD4-8DB2B664D0E8}"/>
              </a:ext>
            </a:extLst>
          </p:cNvPr>
          <p:cNvSpPr txBox="1"/>
          <p:nvPr/>
        </p:nvSpPr>
        <p:spPr>
          <a:xfrm>
            <a:off x="4070290" y="4992742"/>
            <a:ext cx="56297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venir Next LT Pro Demi"/>
                <a:ea typeface="+mn-ea"/>
                <a:cs typeface="+mn-cs"/>
              </a:rPr>
              <a:t>2021</a:t>
            </a:r>
          </a:p>
        </p:txBody>
      </p:sp>
      <p:sp>
        <p:nvSpPr>
          <p:cNvPr id="80" name="Rounded Rectangle 16">
            <a:extLst>
              <a:ext uri="{FF2B5EF4-FFF2-40B4-BE49-F238E27FC236}">
                <a16:creationId xmlns:a16="http://schemas.microsoft.com/office/drawing/2014/main" id="{BE9C6616-A7A8-18BC-9551-A4D11CF1CBB9}"/>
              </a:ext>
            </a:extLst>
          </p:cNvPr>
          <p:cNvSpPr/>
          <p:nvPr/>
        </p:nvSpPr>
        <p:spPr>
          <a:xfrm>
            <a:off x="4838534" y="4891233"/>
            <a:ext cx="947175" cy="4690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1" name="TextBox 11">
            <a:extLst>
              <a:ext uri="{FF2B5EF4-FFF2-40B4-BE49-F238E27FC236}">
                <a16:creationId xmlns:a16="http://schemas.microsoft.com/office/drawing/2014/main" id="{95F646C2-9342-9F3F-51F6-02EB9850B765}"/>
              </a:ext>
            </a:extLst>
          </p:cNvPr>
          <p:cNvSpPr txBox="1"/>
          <p:nvPr/>
        </p:nvSpPr>
        <p:spPr>
          <a:xfrm>
            <a:off x="5062694" y="4987276"/>
            <a:ext cx="56297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venir Next LT Pro Demi"/>
                <a:ea typeface="+mn-ea"/>
                <a:cs typeface="+mn-cs"/>
              </a:rPr>
              <a:t>2022</a:t>
            </a:r>
          </a:p>
        </p:txBody>
      </p:sp>
      <p:sp>
        <p:nvSpPr>
          <p:cNvPr id="82" name="Rounded Rectangle 18">
            <a:extLst>
              <a:ext uri="{FF2B5EF4-FFF2-40B4-BE49-F238E27FC236}">
                <a16:creationId xmlns:a16="http://schemas.microsoft.com/office/drawing/2014/main" id="{9872DBB2-4153-57BF-C0F0-D2506CA083AC}"/>
              </a:ext>
            </a:extLst>
          </p:cNvPr>
          <p:cNvSpPr/>
          <p:nvPr/>
        </p:nvSpPr>
        <p:spPr>
          <a:xfrm>
            <a:off x="5848613" y="4886781"/>
            <a:ext cx="947175" cy="4690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3" name="TextBox 13">
            <a:extLst>
              <a:ext uri="{FF2B5EF4-FFF2-40B4-BE49-F238E27FC236}">
                <a16:creationId xmlns:a16="http://schemas.microsoft.com/office/drawing/2014/main" id="{0C5B0CAE-B732-C467-C162-20178692FB77}"/>
              </a:ext>
            </a:extLst>
          </p:cNvPr>
          <p:cNvSpPr txBox="1"/>
          <p:nvPr/>
        </p:nvSpPr>
        <p:spPr>
          <a:xfrm>
            <a:off x="6031095" y="4982823"/>
            <a:ext cx="58221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venir Next LT Pro Demi"/>
                <a:ea typeface="+mn-ea"/>
                <a:cs typeface="+mn-cs"/>
              </a:rPr>
              <a:t>2023</a:t>
            </a:r>
          </a:p>
        </p:txBody>
      </p:sp>
      <p:sp>
        <p:nvSpPr>
          <p:cNvPr id="84" name="Rounded Rectangle 20">
            <a:extLst>
              <a:ext uri="{FF2B5EF4-FFF2-40B4-BE49-F238E27FC236}">
                <a16:creationId xmlns:a16="http://schemas.microsoft.com/office/drawing/2014/main" id="{405517CE-843C-A687-B8A1-5CCEF127AA66}"/>
              </a:ext>
            </a:extLst>
          </p:cNvPr>
          <p:cNvSpPr/>
          <p:nvPr/>
        </p:nvSpPr>
        <p:spPr>
          <a:xfrm>
            <a:off x="1843043" y="4346108"/>
            <a:ext cx="3942668" cy="4313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venir Next LT Pro Demi"/>
                <a:ea typeface="+mn-ea"/>
                <a:cs typeface="+mn-cs"/>
              </a:rPr>
              <a:t>Citations</a:t>
            </a:r>
            <a:br>
              <a:rPr kumimoji="0" lang="en-US" sz="1400" b="0" i="0" u="none" strike="noStrike" kern="1200" cap="none" spc="0" normalizeH="0" baseline="0" noProof="0">
                <a:ln>
                  <a:noFill/>
                </a:ln>
                <a:solidFill>
                  <a:prstClr val="white"/>
                </a:solidFill>
                <a:effectLst/>
                <a:uLnTx/>
                <a:uFillTx/>
                <a:latin typeface="Avenir Next LT Pro"/>
                <a:ea typeface="+mn-ea"/>
                <a:cs typeface="+mn-cs"/>
              </a:rPr>
            </a:br>
            <a:r>
              <a:rPr kumimoji="0" lang="en-US" sz="1200" b="0" i="0" u="none" strike="noStrike" kern="1200" cap="none" spc="0" normalizeH="0" baseline="0" noProof="0">
                <a:ln>
                  <a:noFill/>
                </a:ln>
                <a:solidFill>
                  <a:prstClr val="white"/>
                </a:solidFill>
                <a:effectLst/>
                <a:uLnTx/>
                <a:uFillTx/>
                <a:latin typeface="Avenir Next LT Pro"/>
                <a:ea typeface="+mn-ea"/>
                <a:cs typeface="+mn-cs"/>
              </a:rPr>
              <a:t>from all documents in these years...</a:t>
            </a:r>
          </a:p>
        </p:txBody>
      </p:sp>
      <p:sp>
        <p:nvSpPr>
          <p:cNvPr id="85" name="Rounded Rectangle 21">
            <a:extLst>
              <a:ext uri="{FF2B5EF4-FFF2-40B4-BE49-F238E27FC236}">
                <a16:creationId xmlns:a16="http://schemas.microsoft.com/office/drawing/2014/main" id="{3E55A5BB-CF6B-568A-F56F-B2F6B7367D5F}"/>
              </a:ext>
            </a:extLst>
          </p:cNvPr>
          <p:cNvSpPr/>
          <p:nvPr/>
        </p:nvSpPr>
        <p:spPr>
          <a:xfrm>
            <a:off x="1864287" y="5489478"/>
            <a:ext cx="2963737" cy="4646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venir Next LT Pro Demi"/>
                <a:ea typeface="+mn-ea"/>
                <a:cs typeface="+mn-cs"/>
              </a:rPr>
              <a:t>...to citable items in the journal</a:t>
            </a:r>
            <a:br>
              <a:rPr kumimoji="0" lang="en-US" sz="1200" b="1" i="0" u="none" strike="noStrike" kern="1200" cap="none" spc="0" normalizeH="0" baseline="0" noProof="0">
                <a:ln>
                  <a:noFill/>
                </a:ln>
                <a:solidFill>
                  <a:prstClr val="white"/>
                </a:solidFill>
                <a:effectLst/>
                <a:uLnTx/>
                <a:uFillTx/>
                <a:latin typeface="Avenir Next LT Pro Demi"/>
                <a:ea typeface="+mn-ea"/>
                <a:cs typeface="+mn-cs"/>
              </a:rPr>
            </a:br>
            <a:r>
              <a:rPr kumimoji="0" lang="en-US" sz="1200" b="1" i="0" u="none" strike="noStrike" kern="1200" cap="none" spc="0" normalizeH="0" baseline="0" noProof="0">
                <a:ln>
                  <a:noFill/>
                </a:ln>
                <a:solidFill>
                  <a:prstClr val="white"/>
                </a:solidFill>
                <a:effectLst/>
                <a:uLnTx/>
                <a:uFillTx/>
                <a:latin typeface="Avenir Next LT Pro Demi"/>
                <a:ea typeface="+mn-ea"/>
                <a:cs typeface="+mn-cs"/>
              </a:rPr>
              <a:t>published in these 3 years</a:t>
            </a:r>
          </a:p>
        </p:txBody>
      </p:sp>
      <p:cxnSp>
        <p:nvCxnSpPr>
          <p:cNvPr id="86" name="Straight Connector 85">
            <a:extLst>
              <a:ext uri="{FF2B5EF4-FFF2-40B4-BE49-F238E27FC236}">
                <a16:creationId xmlns:a16="http://schemas.microsoft.com/office/drawing/2014/main" id="{43E6C3B6-FD6B-883A-E214-36E17A9AED62}"/>
              </a:ext>
            </a:extLst>
          </p:cNvPr>
          <p:cNvCxnSpPr/>
          <p:nvPr/>
        </p:nvCxnSpPr>
        <p:spPr>
          <a:xfrm>
            <a:off x="1874797" y="4816766"/>
            <a:ext cx="3910912"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87" name="Straight Connector 86">
            <a:extLst>
              <a:ext uri="{FF2B5EF4-FFF2-40B4-BE49-F238E27FC236}">
                <a16:creationId xmlns:a16="http://schemas.microsoft.com/office/drawing/2014/main" id="{5FBA7898-2CA7-7B10-7D24-58AF31BEC826}"/>
              </a:ext>
            </a:extLst>
          </p:cNvPr>
          <p:cNvCxnSpPr>
            <a:cxnSpLocks/>
          </p:cNvCxnSpPr>
          <p:nvPr/>
        </p:nvCxnSpPr>
        <p:spPr>
          <a:xfrm>
            <a:off x="1856062" y="5405094"/>
            <a:ext cx="2937243" cy="0"/>
          </a:xfrm>
          <a:prstGeom prst="line">
            <a:avLst/>
          </a:prstGeom>
          <a:ln/>
        </p:spPr>
        <p:style>
          <a:lnRef idx="1">
            <a:schemeClr val="accent4"/>
          </a:lnRef>
          <a:fillRef idx="0">
            <a:schemeClr val="accent4"/>
          </a:fillRef>
          <a:effectRef idx="0">
            <a:schemeClr val="accent4"/>
          </a:effectRef>
          <a:fontRef idx="minor">
            <a:schemeClr val="tx1"/>
          </a:fontRef>
        </p:style>
      </p:cxnSp>
      <p:sp>
        <p:nvSpPr>
          <p:cNvPr id="88" name="TextBox 18">
            <a:extLst>
              <a:ext uri="{FF2B5EF4-FFF2-40B4-BE49-F238E27FC236}">
                <a16:creationId xmlns:a16="http://schemas.microsoft.com/office/drawing/2014/main" id="{8D6BF0F1-12F5-3081-AD9D-7A683682E27B}"/>
              </a:ext>
            </a:extLst>
          </p:cNvPr>
          <p:cNvSpPr txBox="1"/>
          <p:nvPr/>
        </p:nvSpPr>
        <p:spPr>
          <a:xfrm>
            <a:off x="848238" y="3814200"/>
            <a:ext cx="164877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E33BF"/>
                </a:solidFill>
                <a:effectLst/>
                <a:uLnTx/>
                <a:uFillTx/>
                <a:latin typeface="Avenir Next LT Pro Demi"/>
                <a:ea typeface="+mn-ea"/>
                <a:cs typeface="+mn-cs"/>
              </a:rPr>
              <a:t>Journal Citation Indicator (JCI)</a:t>
            </a:r>
          </a:p>
        </p:txBody>
      </p:sp>
      <p:sp>
        <p:nvSpPr>
          <p:cNvPr id="57" name="Rounded Rectangle 26">
            <a:extLst>
              <a:ext uri="{FF2B5EF4-FFF2-40B4-BE49-F238E27FC236}">
                <a16:creationId xmlns:a16="http://schemas.microsoft.com/office/drawing/2014/main" id="{5D97087B-C53E-9B6B-9476-DD721601C83B}"/>
              </a:ext>
            </a:extLst>
          </p:cNvPr>
          <p:cNvSpPr/>
          <p:nvPr/>
        </p:nvSpPr>
        <p:spPr>
          <a:xfrm>
            <a:off x="862144" y="2644902"/>
            <a:ext cx="947175" cy="4690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8" name="TextBox 24">
            <a:extLst>
              <a:ext uri="{FF2B5EF4-FFF2-40B4-BE49-F238E27FC236}">
                <a16:creationId xmlns:a16="http://schemas.microsoft.com/office/drawing/2014/main" id="{2787CD3A-BDB5-544C-700B-D02B8DF11F0E}"/>
              </a:ext>
            </a:extLst>
          </p:cNvPr>
          <p:cNvSpPr txBox="1"/>
          <p:nvPr/>
        </p:nvSpPr>
        <p:spPr>
          <a:xfrm>
            <a:off x="1044626" y="2759565"/>
            <a:ext cx="58221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venir Next LT Pro Demi"/>
                <a:ea typeface="+mn-ea"/>
                <a:cs typeface="+mn-cs"/>
              </a:rPr>
              <a:t>2018</a:t>
            </a:r>
          </a:p>
        </p:txBody>
      </p:sp>
      <p:sp>
        <p:nvSpPr>
          <p:cNvPr id="59" name="Rounded Rectangle 28">
            <a:extLst>
              <a:ext uri="{FF2B5EF4-FFF2-40B4-BE49-F238E27FC236}">
                <a16:creationId xmlns:a16="http://schemas.microsoft.com/office/drawing/2014/main" id="{1E1627E7-D22A-EC50-0F3A-A2AA821A3095}"/>
              </a:ext>
            </a:extLst>
          </p:cNvPr>
          <p:cNvSpPr/>
          <p:nvPr/>
        </p:nvSpPr>
        <p:spPr>
          <a:xfrm>
            <a:off x="1866963" y="2644902"/>
            <a:ext cx="947175" cy="4690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0" name="TextBox 26">
            <a:extLst>
              <a:ext uri="{FF2B5EF4-FFF2-40B4-BE49-F238E27FC236}">
                <a16:creationId xmlns:a16="http://schemas.microsoft.com/office/drawing/2014/main" id="{8F174689-637C-8DCC-1FED-8A7DAC864A5B}"/>
              </a:ext>
            </a:extLst>
          </p:cNvPr>
          <p:cNvSpPr txBox="1"/>
          <p:nvPr/>
        </p:nvSpPr>
        <p:spPr>
          <a:xfrm>
            <a:off x="2049445" y="2740945"/>
            <a:ext cx="58221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venir Next LT Pro Demi"/>
                <a:ea typeface="+mn-ea"/>
                <a:cs typeface="+mn-cs"/>
              </a:rPr>
              <a:t>2019</a:t>
            </a:r>
          </a:p>
        </p:txBody>
      </p:sp>
      <p:sp>
        <p:nvSpPr>
          <p:cNvPr id="61" name="Rounded Rectangle 30">
            <a:extLst>
              <a:ext uri="{FF2B5EF4-FFF2-40B4-BE49-F238E27FC236}">
                <a16:creationId xmlns:a16="http://schemas.microsoft.com/office/drawing/2014/main" id="{F5A7CA93-549D-A541-6A77-A592E7462FE4}"/>
              </a:ext>
            </a:extLst>
          </p:cNvPr>
          <p:cNvSpPr/>
          <p:nvPr/>
        </p:nvSpPr>
        <p:spPr>
          <a:xfrm>
            <a:off x="2864626" y="2644901"/>
            <a:ext cx="947175" cy="469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2" name="TextBox 28">
            <a:extLst>
              <a:ext uri="{FF2B5EF4-FFF2-40B4-BE49-F238E27FC236}">
                <a16:creationId xmlns:a16="http://schemas.microsoft.com/office/drawing/2014/main" id="{2B1D14EF-0B9E-8C84-9279-810E0AA1D25C}"/>
              </a:ext>
            </a:extLst>
          </p:cNvPr>
          <p:cNvSpPr txBox="1"/>
          <p:nvPr/>
        </p:nvSpPr>
        <p:spPr>
          <a:xfrm>
            <a:off x="3088786" y="2740944"/>
            <a:ext cx="56297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venir Next LT Pro Demi"/>
                <a:ea typeface="+mn-ea"/>
                <a:cs typeface="+mn-cs"/>
              </a:rPr>
              <a:t>2020</a:t>
            </a:r>
          </a:p>
        </p:txBody>
      </p:sp>
      <p:sp>
        <p:nvSpPr>
          <p:cNvPr id="63" name="Rounded Rectangle 32">
            <a:extLst>
              <a:ext uri="{FF2B5EF4-FFF2-40B4-BE49-F238E27FC236}">
                <a16:creationId xmlns:a16="http://schemas.microsoft.com/office/drawing/2014/main" id="{DDB4B9BD-0F73-2648-652F-C4CF12B045C6}"/>
              </a:ext>
            </a:extLst>
          </p:cNvPr>
          <p:cNvSpPr/>
          <p:nvPr/>
        </p:nvSpPr>
        <p:spPr>
          <a:xfrm>
            <a:off x="3857030" y="2654820"/>
            <a:ext cx="947175" cy="469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4" name="TextBox 30">
            <a:extLst>
              <a:ext uri="{FF2B5EF4-FFF2-40B4-BE49-F238E27FC236}">
                <a16:creationId xmlns:a16="http://schemas.microsoft.com/office/drawing/2014/main" id="{517A706B-8F14-7821-1750-BFAB4A6BBF85}"/>
              </a:ext>
            </a:extLst>
          </p:cNvPr>
          <p:cNvSpPr txBox="1"/>
          <p:nvPr/>
        </p:nvSpPr>
        <p:spPr>
          <a:xfrm>
            <a:off x="4081190" y="2740944"/>
            <a:ext cx="56297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venir Next LT Pro Demi"/>
                <a:ea typeface="+mn-ea"/>
                <a:cs typeface="+mn-cs"/>
              </a:rPr>
              <a:t>2021</a:t>
            </a:r>
          </a:p>
        </p:txBody>
      </p:sp>
      <p:sp>
        <p:nvSpPr>
          <p:cNvPr id="65" name="TextBox 31">
            <a:extLst>
              <a:ext uri="{FF2B5EF4-FFF2-40B4-BE49-F238E27FC236}">
                <a16:creationId xmlns:a16="http://schemas.microsoft.com/office/drawing/2014/main" id="{40292FAE-F6BF-94FC-C0AE-CC7D99385434}"/>
              </a:ext>
            </a:extLst>
          </p:cNvPr>
          <p:cNvSpPr txBox="1"/>
          <p:nvPr/>
        </p:nvSpPr>
        <p:spPr>
          <a:xfrm>
            <a:off x="4849434" y="2764016"/>
            <a:ext cx="460568" cy="2702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venir Next LT Pro"/>
                <a:ea typeface="+mn-ea"/>
                <a:cs typeface="+mn-cs"/>
              </a:rPr>
              <a:t>2021</a:t>
            </a:r>
          </a:p>
        </p:txBody>
      </p:sp>
      <p:sp>
        <p:nvSpPr>
          <p:cNvPr id="66" name="Rounded Rectangle 36">
            <a:extLst>
              <a:ext uri="{FF2B5EF4-FFF2-40B4-BE49-F238E27FC236}">
                <a16:creationId xmlns:a16="http://schemas.microsoft.com/office/drawing/2014/main" id="{60DFFC33-0B70-8618-BFA8-4201F259A44A}"/>
              </a:ext>
            </a:extLst>
          </p:cNvPr>
          <p:cNvSpPr/>
          <p:nvPr/>
        </p:nvSpPr>
        <p:spPr>
          <a:xfrm>
            <a:off x="5859513" y="2644902"/>
            <a:ext cx="947175" cy="4690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7" name="TextBox 33">
            <a:extLst>
              <a:ext uri="{FF2B5EF4-FFF2-40B4-BE49-F238E27FC236}">
                <a16:creationId xmlns:a16="http://schemas.microsoft.com/office/drawing/2014/main" id="{F9E663E4-2EA7-C933-65F5-C99CCBEB1843}"/>
              </a:ext>
            </a:extLst>
          </p:cNvPr>
          <p:cNvSpPr txBox="1"/>
          <p:nvPr/>
        </p:nvSpPr>
        <p:spPr>
          <a:xfrm>
            <a:off x="6041995" y="2740944"/>
            <a:ext cx="58221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venir Next LT Pro Demi"/>
                <a:ea typeface="+mn-ea"/>
                <a:cs typeface="+mn-cs"/>
              </a:rPr>
              <a:t>2023</a:t>
            </a:r>
          </a:p>
        </p:txBody>
      </p:sp>
      <p:sp>
        <p:nvSpPr>
          <p:cNvPr id="68" name="Rounded Rectangle 38">
            <a:extLst>
              <a:ext uri="{FF2B5EF4-FFF2-40B4-BE49-F238E27FC236}">
                <a16:creationId xmlns:a16="http://schemas.microsoft.com/office/drawing/2014/main" id="{697FB9E3-2CCD-C271-158B-F841B500680B}"/>
              </a:ext>
            </a:extLst>
          </p:cNvPr>
          <p:cNvSpPr/>
          <p:nvPr/>
        </p:nvSpPr>
        <p:spPr>
          <a:xfrm>
            <a:off x="4793305" y="1500787"/>
            <a:ext cx="1023743" cy="10248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venir Next LT Pro Demi"/>
                <a:ea typeface="+mn-ea"/>
                <a:cs typeface="+mn-cs"/>
              </a:rPr>
              <a:t>Citations</a:t>
            </a:r>
            <a:br>
              <a:rPr kumimoji="0" lang="en-US" sz="1100" b="0" i="0" u="none" strike="noStrike" kern="1200" cap="none" spc="0" normalizeH="0" baseline="0" noProof="0">
                <a:ln>
                  <a:noFill/>
                </a:ln>
                <a:solidFill>
                  <a:prstClr val="white"/>
                </a:solidFill>
                <a:effectLst/>
                <a:uLnTx/>
                <a:uFillTx/>
                <a:latin typeface="Avenir Next LT Pro"/>
                <a:ea typeface="+mn-ea"/>
                <a:cs typeface="+mn-cs"/>
              </a:rPr>
            </a:br>
            <a:r>
              <a:rPr kumimoji="0" lang="en-US" sz="1100" b="0" i="0" u="none" strike="noStrike" kern="1200" cap="none" spc="0" normalizeH="0" baseline="0" noProof="0">
                <a:ln>
                  <a:noFill/>
                </a:ln>
                <a:solidFill>
                  <a:prstClr val="white"/>
                </a:solidFill>
                <a:effectLst/>
                <a:uLnTx/>
                <a:uFillTx/>
                <a:latin typeface="Avenir Next LT Pro"/>
                <a:ea typeface="+mn-ea"/>
                <a:cs typeface="+mn-cs"/>
              </a:rPr>
              <a:t>from all documents in this year...</a:t>
            </a:r>
          </a:p>
        </p:txBody>
      </p:sp>
      <p:cxnSp>
        <p:nvCxnSpPr>
          <p:cNvPr id="69" name="Straight Connector 68">
            <a:extLst>
              <a:ext uri="{FF2B5EF4-FFF2-40B4-BE49-F238E27FC236}">
                <a16:creationId xmlns:a16="http://schemas.microsoft.com/office/drawing/2014/main" id="{113C2EC5-764E-FB97-C367-4015A4A05D9B}"/>
              </a:ext>
            </a:extLst>
          </p:cNvPr>
          <p:cNvCxnSpPr>
            <a:cxnSpLocks/>
          </p:cNvCxnSpPr>
          <p:nvPr/>
        </p:nvCxnSpPr>
        <p:spPr>
          <a:xfrm>
            <a:off x="4848827" y="2574887"/>
            <a:ext cx="918148" cy="0"/>
          </a:xfrm>
          <a:prstGeom prst="line">
            <a:avLst/>
          </a:prstGeom>
          <a:ln>
            <a:solidFill>
              <a:srgbClr val="5E33B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1C0DEEF-4738-7E49-CABF-8D2F2AC1FD2C}"/>
              </a:ext>
            </a:extLst>
          </p:cNvPr>
          <p:cNvCxnSpPr>
            <a:cxnSpLocks/>
          </p:cNvCxnSpPr>
          <p:nvPr/>
        </p:nvCxnSpPr>
        <p:spPr>
          <a:xfrm>
            <a:off x="2864626" y="3163215"/>
            <a:ext cx="1984200" cy="0"/>
          </a:xfrm>
          <a:prstGeom prst="line">
            <a:avLst/>
          </a:prstGeom>
          <a:ln>
            <a:solidFill>
              <a:srgbClr val="5E33BF"/>
            </a:solidFill>
          </a:ln>
        </p:spPr>
        <p:style>
          <a:lnRef idx="1">
            <a:schemeClr val="accent1"/>
          </a:lnRef>
          <a:fillRef idx="0">
            <a:schemeClr val="accent1"/>
          </a:fillRef>
          <a:effectRef idx="0">
            <a:schemeClr val="accent1"/>
          </a:effectRef>
          <a:fontRef idx="minor">
            <a:schemeClr val="tx1"/>
          </a:fontRef>
        </p:style>
      </p:cxnSp>
      <p:sp>
        <p:nvSpPr>
          <p:cNvPr id="71" name="TextBox 37">
            <a:extLst>
              <a:ext uri="{FF2B5EF4-FFF2-40B4-BE49-F238E27FC236}">
                <a16:creationId xmlns:a16="http://schemas.microsoft.com/office/drawing/2014/main" id="{261AFBB6-B907-773C-EE8A-9334AE36D825}"/>
              </a:ext>
            </a:extLst>
          </p:cNvPr>
          <p:cNvSpPr txBox="1"/>
          <p:nvPr/>
        </p:nvSpPr>
        <p:spPr>
          <a:xfrm>
            <a:off x="851243" y="1776440"/>
            <a:ext cx="1428407"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E33BF"/>
                </a:solidFill>
                <a:effectLst/>
                <a:uLnTx/>
                <a:uFillTx/>
                <a:latin typeface="Avenir Next LT Pro Demi"/>
                <a:ea typeface="+mn-ea"/>
                <a:cs typeface="+mn-cs"/>
              </a:rPr>
              <a:t>Journal Impact Factor (JIF)</a:t>
            </a:r>
          </a:p>
        </p:txBody>
      </p:sp>
      <p:sp>
        <p:nvSpPr>
          <p:cNvPr id="55" name="Rounded Rectangle 44">
            <a:extLst>
              <a:ext uri="{FF2B5EF4-FFF2-40B4-BE49-F238E27FC236}">
                <a16:creationId xmlns:a16="http://schemas.microsoft.com/office/drawing/2014/main" id="{4AB6E424-B64D-6261-F644-A2075E3226F6}"/>
              </a:ext>
            </a:extLst>
          </p:cNvPr>
          <p:cNvSpPr/>
          <p:nvPr/>
        </p:nvSpPr>
        <p:spPr>
          <a:xfrm>
            <a:off x="4869870" y="2644900"/>
            <a:ext cx="947175" cy="469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6" name="TextBox 22">
            <a:extLst>
              <a:ext uri="{FF2B5EF4-FFF2-40B4-BE49-F238E27FC236}">
                <a16:creationId xmlns:a16="http://schemas.microsoft.com/office/drawing/2014/main" id="{B2F4A8A6-BBB0-8601-4882-32AE232BD991}"/>
              </a:ext>
            </a:extLst>
          </p:cNvPr>
          <p:cNvSpPr txBox="1"/>
          <p:nvPr/>
        </p:nvSpPr>
        <p:spPr>
          <a:xfrm>
            <a:off x="5094030" y="2740944"/>
            <a:ext cx="56297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venir Next LT Pro Demi"/>
                <a:ea typeface="+mn-ea"/>
                <a:cs typeface="+mn-cs"/>
              </a:rPr>
              <a:t>2022</a:t>
            </a:r>
          </a:p>
        </p:txBody>
      </p:sp>
      <p:cxnSp>
        <p:nvCxnSpPr>
          <p:cNvPr id="50" name="Straight Connector 49">
            <a:extLst>
              <a:ext uri="{FF2B5EF4-FFF2-40B4-BE49-F238E27FC236}">
                <a16:creationId xmlns:a16="http://schemas.microsoft.com/office/drawing/2014/main" id="{84EDD1EF-12DE-807B-7C95-391A11709F09}"/>
              </a:ext>
            </a:extLst>
          </p:cNvPr>
          <p:cNvCxnSpPr>
            <a:cxnSpLocks/>
          </p:cNvCxnSpPr>
          <p:nvPr/>
        </p:nvCxnSpPr>
        <p:spPr>
          <a:xfrm>
            <a:off x="2864625" y="3163217"/>
            <a:ext cx="1984200" cy="0"/>
          </a:xfrm>
          <a:prstGeom prst="line">
            <a:avLst/>
          </a:prstGeom>
          <a:ln>
            <a:solidFill>
              <a:srgbClr val="5E33BF"/>
            </a:solidFill>
          </a:ln>
        </p:spPr>
        <p:style>
          <a:lnRef idx="1">
            <a:schemeClr val="accent1"/>
          </a:lnRef>
          <a:fillRef idx="0">
            <a:schemeClr val="accent1"/>
          </a:fillRef>
          <a:effectRef idx="0">
            <a:schemeClr val="accent1"/>
          </a:effectRef>
          <a:fontRef idx="minor">
            <a:schemeClr val="tx1"/>
          </a:fontRef>
        </p:style>
      </p:cxnSp>
      <p:sp>
        <p:nvSpPr>
          <p:cNvPr id="51" name="Rounded Rectangle 39">
            <a:extLst>
              <a:ext uri="{FF2B5EF4-FFF2-40B4-BE49-F238E27FC236}">
                <a16:creationId xmlns:a16="http://schemas.microsoft.com/office/drawing/2014/main" id="{0572C0DC-B091-46CC-9168-E68883D5362A}"/>
              </a:ext>
            </a:extLst>
          </p:cNvPr>
          <p:cNvSpPr/>
          <p:nvPr/>
        </p:nvSpPr>
        <p:spPr>
          <a:xfrm>
            <a:off x="2864625" y="3247600"/>
            <a:ext cx="1984808" cy="6655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venir Next LT Pro Demi"/>
                <a:ea typeface="+mn-ea"/>
                <a:cs typeface="+mn-cs"/>
              </a:rPr>
              <a:t>...to items in the journal published in these</a:t>
            </a:r>
            <a:br>
              <a:rPr kumimoji="0" lang="en-US" sz="1200" b="1" i="0" u="none" strike="noStrike" kern="1200" cap="none" spc="0" normalizeH="0" baseline="0" noProof="0">
                <a:ln>
                  <a:noFill/>
                </a:ln>
                <a:solidFill>
                  <a:prstClr val="white"/>
                </a:solidFill>
                <a:effectLst/>
                <a:uLnTx/>
                <a:uFillTx/>
                <a:latin typeface="Avenir Next LT Pro Demi"/>
                <a:ea typeface="+mn-ea"/>
                <a:cs typeface="+mn-cs"/>
              </a:rPr>
            </a:br>
            <a:r>
              <a:rPr kumimoji="0" lang="en-US" sz="1200" b="1" i="0" u="none" strike="noStrike" kern="1200" cap="none" spc="0" normalizeH="0" baseline="0" noProof="0">
                <a:ln>
                  <a:noFill/>
                </a:ln>
                <a:solidFill>
                  <a:prstClr val="white"/>
                </a:solidFill>
                <a:effectLst/>
                <a:uLnTx/>
                <a:uFillTx/>
                <a:latin typeface="Avenir Next LT Pro Demi"/>
                <a:ea typeface="+mn-ea"/>
                <a:cs typeface="+mn-cs"/>
              </a:rPr>
              <a:t>2 years</a:t>
            </a:r>
          </a:p>
        </p:txBody>
      </p:sp>
      <p:cxnSp>
        <p:nvCxnSpPr>
          <p:cNvPr id="7" name="Connector: Elbow 6">
            <a:extLst>
              <a:ext uri="{FF2B5EF4-FFF2-40B4-BE49-F238E27FC236}">
                <a16:creationId xmlns:a16="http://schemas.microsoft.com/office/drawing/2014/main" id="{DBDF5D41-8A69-CBF8-A54D-22CEE286796C}"/>
              </a:ext>
            </a:extLst>
          </p:cNvPr>
          <p:cNvCxnSpPr/>
          <p:nvPr/>
        </p:nvCxnSpPr>
        <p:spPr>
          <a:xfrm rot="10800000" flipV="1">
            <a:off x="4330618" y="2013223"/>
            <a:ext cx="462687" cy="641597"/>
          </a:xfrm>
          <a:prstGeom prst="bentConnector2">
            <a:avLst/>
          </a:prstGeom>
          <a:ln>
            <a:solidFill>
              <a:schemeClr val="bg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6F56452D-18CA-7624-AB63-5F178CB7A3F3}"/>
              </a:ext>
            </a:extLst>
          </p:cNvPr>
          <p:cNvCxnSpPr>
            <a:cxnSpLocks/>
          </p:cNvCxnSpPr>
          <p:nvPr/>
        </p:nvCxnSpPr>
        <p:spPr>
          <a:xfrm rot="10800000" flipV="1">
            <a:off x="3338214" y="2013224"/>
            <a:ext cx="1455091" cy="631678"/>
          </a:xfrm>
          <a:prstGeom prst="bentConnector2">
            <a:avLst/>
          </a:prstGeom>
          <a:ln>
            <a:solidFill>
              <a:schemeClr val="bg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AA2CCCE-59A8-3ECE-F231-B7E951461F21}"/>
              </a:ext>
            </a:extLst>
          </p:cNvPr>
          <p:cNvSpPr/>
          <p:nvPr/>
        </p:nvSpPr>
        <p:spPr>
          <a:xfrm>
            <a:off x="550862" y="1282699"/>
            <a:ext cx="6553201" cy="4889501"/>
          </a:xfrm>
          <a:prstGeom prst="rect">
            <a:avLst/>
          </a:prstGeom>
          <a:noFill/>
          <a:ln w="6350">
            <a:solidFill>
              <a:schemeClr val="bg1">
                <a:lumMod val="75000"/>
              </a:schemeClr>
            </a:solidFill>
          </a:ln>
        </p:spPr>
        <p:txBody>
          <a:bodyPr wrap="square" lIns="91440" tIns="1097280" rIns="91440" bIns="45720" rtlCol="0" anchor="t" anchorCtr="0">
            <a:noAutofit/>
          </a:bodyPr>
          <a:lstStyle/>
          <a:p>
            <a:pPr marL="228600" marR="0" lvl="0" indent="-22860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 name="Footer Placeholder 2">
            <a:extLst>
              <a:ext uri="{FF2B5EF4-FFF2-40B4-BE49-F238E27FC236}">
                <a16:creationId xmlns:a16="http://schemas.microsoft.com/office/drawing/2014/main" id="{48D1403B-39D3-ECDC-807B-063D59AE459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2023</a:t>
            </a:r>
          </a:p>
        </p:txBody>
      </p:sp>
    </p:spTree>
    <p:extLst>
      <p:ext uri="{BB962C8B-B14F-4D97-AF65-F5344CB8AC3E}">
        <p14:creationId xmlns:p14="http://schemas.microsoft.com/office/powerpoint/2010/main" val="1528022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B2D6-CF60-1D82-2AD5-BE249F13EBCC}"/>
              </a:ext>
            </a:extLst>
          </p:cNvPr>
          <p:cNvSpPr>
            <a:spLocks noGrp="1"/>
          </p:cNvSpPr>
          <p:nvPr>
            <p:ph type="title"/>
          </p:nvPr>
        </p:nvSpPr>
        <p:spPr/>
        <p:txBody>
          <a:bodyPr/>
          <a:lstStyle/>
          <a:p>
            <a:r>
              <a:rPr lang="en-US" sz="2400" b="1" dirty="0">
                <a:solidFill>
                  <a:schemeClr val="bg2"/>
                </a:solidFill>
              </a:rPr>
              <a:t>Starting from the 2023 JCR release, the Journal Impact Factor (JIF) will be extended to all Web of Science Core Collection journals, including arts and humanities.</a:t>
            </a:r>
            <a:endParaRPr lang="en-IN" dirty="0">
              <a:solidFill>
                <a:schemeClr val="bg2"/>
              </a:solidFill>
            </a:endParaRPr>
          </a:p>
        </p:txBody>
      </p:sp>
      <p:sp>
        <p:nvSpPr>
          <p:cNvPr id="4" name="Slide Number Placeholder 3">
            <a:extLst>
              <a:ext uri="{FF2B5EF4-FFF2-40B4-BE49-F238E27FC236}">
                <a16:creationId xmlns:a16="http://schemas.microsoft.com/office/drawing/2014/main" id="{537479CF-21D0-7667-3778-647F3B2F67E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4" name="Rectangle 43">
            <a:extLst>
              <a:ext uri="{FF2B5EF4-FFF2-40B4-BE49-F238E27FC236}">
                <a16:creationId xmlns:a16="http://schemas.microsoft.com/office/drawing/2014/main" id="{B277CD95-02AA-2696-D88B-8BDBF0F3D073}"/>
              </a:ext>
            </a:extLst>
          </p:cNvPr>
          <p:cNvSpPr/>
          <p:nvPr/>
        </p:nvSpPr>
        <p:spPr>
          <a:xfrm>
            <a:off x="0" y="3429000"/>
            <a:ext cx="12192000" cy="2156664"/>
          </a:xfrm>
          <a:prstGeom prst="rect">
            <a:avLst/>
          </a:prstGeom>
          <a:gradFill flip="none" rotWithShape="1">
            <a:gsLst>
              <a:gs pos="0">
                <a:schemeClr val="bg2"/>
              </a:gs>
              <a:gs pos="99000">
                <a:schemeClr val="bg2">
                  <a:lumMod val="50000"/>
                </a:schemeClr>
              </a:gs>
            </a:gsLst>
            <a:lin ang="10800000" scaled="1"/>
            <a:tileRect/>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5" name="Rectangle 44">
            <a:extLst>
              <a:ext uri="{FF2B5EF4-FFF2-40B4-BE49-F238E27FC236}">
                <a16:creationId xmlns:a16="http://schemas.microsoft.com/office/drawing/2014/main" id="{340839A9-60B8-A4DD-68CB-E62FB0742BE5}"/>
              </a:ext>
            </a:extLst>
          </p:cNvPr>
          <p:cNvSpPr/>
          <p:nvPr/>
        </p:nvSpPr>
        <p:spPr>
          <a:xfrm>
            <a:off x="550863" y="3148118"/>
            <a:ext cx="11090275" cy="2018446"/>
          </a:xfrm>
          <a:prstGeom prst="rect">
            <a:avLst/>
          </a:prstGeom>
          <a:solidFill>
            <a:schemeClr val="bg1">
              <a:alpha val="5000"/>
            </a:schemeClr>
          </a:solidFill>
          <a:ln>
            <a:solidFill>
              <a:schemeClr val="bg1">
                <a:lumMod val="85000"/>
                <a:alpha val="50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grpSp>
        <p:nvGrpSpPr>
          <p:cNvPr id="53" name="Group 52">
            <a:extLst>
              <a:ext uri="{FF2B5EF4-FFF2-40B4-BE49-F238E27FC236}">
                <a16:creationId xmlns:a16="http://schemas.microsoft.com/office/drawing/2014/main" id="{D95E90A0-833D-D38B-E74B-FBE4A2B748D0}"/>
              </a:ext>
            </a:extLst>
          </p:cNvPr>
          <p:cNvGrpSpPr/>
          <p:nvPr/>
        </p:nvGrpSpPr>
        <p:grpSpPr>
          <a:xfrm>
            <a:off x="1956197" y="1958286"/>
            <a:ext cx="950944" cy="962786"/>
            <a:chOff x="1605425" y="1487815"/>
            <a:chExt cx="1121406" cy="1135370"/>
          </a:xfrm>
        </p:grpSpPr>
        <p:sp>
          <p:nvSpPr>
            <p:cNvPr id="47" name="Oval 46">
              <a:extLst>
                <a:ext uri="{FF2B5EF4-FFF2-40B4-BE49-F238E27FC236}">
                  <a16:creationId xmlns:a16="http://schemas.microsoft.com/office/drawing/2014/main" id="{FC626BD6-AC67-3529-08E6-C7ED89A70BD0}"/>
                </a:ext>
              </a:extLst>
            </p:cNvPr>
            <p:cNvSpPr/>
            <p:nvPr/>
          </p:nvSpPr>
          <p:spPr>
            <a:xfrm>
              <a:off x="1605425" y="1501785"/>
              <a:ext cx="1121405" cy="1121400"/>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48" name="Oval 47">
              <a:extLst>
                <a:ext uri="{FF2B5EF4-FFF2-40B4-BE49-F238E27FC236}">
                  <a16:creationId xmlns:a16="http://schemas.microsoft.com/office/drawing/2014/main" id="{B585C619-C95A-81BC-83F3-F79E43328EF3}"/>
                </a:ext>
              </a:extLst>
            </p:cNvPr>
            <p:cNvSpPr/>
            <p:nvPr/>
          </p:nvSpPr>
          <p:spPr>
            <a:xfrm>
              <a:off x="1736556" y="1632913"/>
              <a:ext cx="859144" cy="859143"/>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9" name="Arc 48">
              <a:extLst>
                <a:ext uri="{FF2B5EF4-FFF2-40B4-BE49-F238E27FC236}">
                  <a16:creationId xmlns:a16="http://schemas.microsoft.com/office/drawing/2014/main" id="{752561E2-C580-E596-97F2-8A922EB85467}"/>
                </a:ext>
              </a:extLst>
            </p:cNvPr>
            <p:cNvSpPr/>
            <p:nvPr/>
          </p:nvSpPr>
          <p:spPr>
            <a:xfrm>
              <a:off x="1605425" y="1487815"/>
              <a:ext cx="1121405" cy="1121400"/>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50" name="Oval 49">
              <a:extLst>
                <a:ext uri="{FF2B5EF4-FFF2-40B4-BE49-F238E27FC236}">
                  <a16:creationId xmlns:a16="http://schemas.microsoft.com/office/drawing/2014/main" id="{699FB981-0396-9FDC-3912-C2D517127092}"/>
                </a:ext>
              </a:extLst>
            </p:cNvPr>
            <p:cNvSpPr/>
            <p:nvPr/>
          </p:nvSpPr>
          <p:spPr>
            <a:xfrm>
              <a:off x="1605426" y="1501785"/>
              <a:ext cx="1121405" cy="1121400"/>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51" name="Oval 50">
              <a:extLst>
                <a:ext uri="{FF2B5EF4-FFF2-40B4-BE49-F238E27FC236}">
                  <a16:creationId xmlns:a16="http://schemas.microsoft.com/office/drawing/2014/main" id="{5388436C-9141-C627-431B-5592058CB50D}"/>
                </a:ext>
              </a:extLst>
            </p:cNvPr>
            <p:cNvSpPr/>
            <p:nvPr/>
          </p:nvSpPr>
          <p:spPr>
            <a:xfrm>
              <a:off x="1736557" y="1632913"/>
              <a:ext cx="859144" cy="859143"/>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2" name="Arc 51">
              <a:extLst>
                <a:ext uri="{FF2B5EF4-FFF2-40B4-BE49-F238E27FC236}">
                  <a16:creationId xmlns:a16="http://schemas.microsoft.com/office/drawing/2014/main" id="{8EE573EC-0F8B-A98F-AD1D-763FEA2EC39D}"/>
                </a:ext>
              </a:extLst>
            </p:cNvPr>
            <p:cNvSpPr/>
            <p:nvPr/>
          </p:nvSpPr>
          <p:spPr>
            <a:xfrm>
              <a:off x="1605426" y="1487815"/>
              <a:ext cx="1121405" cy="1121400"/>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grpSp>
      <p:cxnSp>
        <p:nvCxnSpPr>
          <p:cNvPr id="55" name="Straight Connector 54">
            <a:extLst>
              <a:ext uri="{FF2B5EF4-FFF2-40B4-BE49-F238E27FC236}">
                <a16:creationId xmlns:a16="http://schemas.microsoft.com/office/drawing/2014/main" id="{8F9969A5-B00F-7453-967E-5156BF63073B}"/>
              </a:ext>
            </a:extLst>
          </p:cNvPr>
          <p:cNvCxnSpPr>
            <a:stCxn id="50" idx="4"/>
          </p:cNvCxnSpPr>
          <p:nvPr/>
        </p:nvCxnSpPr>
        <p:spPr>
          <a:xfrm>
            <a:off x="2431670" y="2921072"/>
            <a:ext cx="809" cy="227046"/>
          </a:xfrm>
          <a:prstGeom prst="line">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CAFCADD2-EDA6-4E8E-CAF1-A0D6E078E36B}"/>
              </a:ext>
            </a:extLst>
          </p:cNvPr>
          <p:cNvGrpSpPr/>
          <p:nvPr/>
        </p:nvGrpSpPr>
        <p:grpSpPr>
          <a:xfrm>
            <a:off x="5620530" y="1958286"/>
            <a:ext cx="950944" cy="962786"/>
            <a:chOff x="1605425" y="1487815"/>
            <a:chExt cx="1121406" cy="1135370"/>
          </a:xfrm>
        </p:grpSpPr>
        <p:sp>
          <p:nvSpPr>
            <p:cNvPr id="60" name="Oval 59">
              <a:extLst>
                <a:ext uri="{FF2B5EF4-FFF2-40B4-BE49-F238E27FC236}">
                  <a16:creationId xmlns:a16="http://schemas.microsoft.com/office/drawing/2014/main" id="{4B25AA93-E113-44CC-0C2A-A05BBAA97635}"/>
                </a:ext>
              </a:extLst>
            </p:cNvPr>
            <p:cNvSpPr/>
            <p:nvPr/>
          </p:nvSpPr>
          <p:spPr>
            <a:xfrm>
              <a:off x="1605425" y="1501785"/>
              <a:ext cx="1121405" cy="1121400"/>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61" name="Oval 60">
              <a:extLst>
                <a:ext uri="{FF2B5EF4-FFF2-40B4-BE49-F238E27FC236}">
                  <a16:creationId xmlns:a16="http://schemas.microsoft.com/office/drawing/2014/main" id="{5E3FD7A7-2997-F481-1B12-258CA3283600}"/>
                </a:ext>
              </a:extLst>
            </p:cNvPr>
            <p:cNvSpPr/>
            <p:nvPr/>
          </p:nvSpPr>
          <p:spPr>
            <a:xfrm>
              <a:off x="1736556" y="1632913"/>
              <a:ext cx="859144" cy="859143"/>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2" name="Arc 61">
              <a:extLst>
                <a:ext uri="{FF2B5EF4-FFF2-40B4-BE49-F238E27FC236}">
                  <a16:creationId xmlns:a16="http://schemas.microsoft.com/office/drawing/2014/main" id="{1B32AE46-29A9-674E-25B1-1D93CBD50560}"/>
                </a:ext>
              </a:extLst>
            </p:cNvPr>
            <p:cNvSpPr/>
            <p:nvPr/>
          </p:nvSpPr>
          <p:spPr>
            <a:xfrm>
              <a:off x="1605425" y="1487815"/>
              <a:ext cx="1121405" cy="1121400"/>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63" name="Oval 62">
              <a:extLst>
                <a:ext uri="{FF2B5EF4-FFF2-40B4-BE49-F238E27FC236}">
                  <a16:creationId xmlns:a16="http://schemas.microsoft.com/office/drawing/2014/main" id="{7FBAF52A-E58C-42EE-B891-0524F81AC40A}"/>
                </a:ext>
              </a:extLst>
            </p:cNvPr>
            <p:cNvSpPr/>
            <p:nvPr/>
          </p:nvSpPr>
          <p:spPr>
            <a:xfrm>
              <a:off x="1605426" y="1501785"/>
              <a:ext cx="1121405" cy="1121400"/>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64" name="Oval 63">
              <a:extLst>
                <a:ext uri="{FF2B5EF4-FFF2-40B4-BE49-F238E27FC236}">
                  <a16:creationId xmlns:a16="http://schemas.microsoft.com/office/drawing/2014/main" id="{4233DC5E-219B-36BB-6E8C-4827FBEC6D46}"/>
                </a:ext>
              </a:extLst>
            </p:cNvPr>
            <p:cNvSpPr/>
            <p:nvPr/>
          </p:nvSpPr>
          <p:spPr>
            <a:xfrm>
              <a:off x="1736557" y="1632913"/>
              <a:ext cx="859144" cy="859143"/>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5" name="Arc 64">
              <a:extLst>
                <a:ext uri="{FF2B5EF4-FFF2-40B4-BE49-F238E27FC236}">
                  <a16:creationId xmlns:a16="http://schemas.microsoft.com/office/drawing/2014/main" id="{16C59A50-7871-6304-57B8-C1EEC9D11337}"/>
                </a:ext>
              </a:extLst>
            </p:cNvPr>
            <p:cNvSpPr/>
            <p:nvPr/>
          </p:nvSpPr>
          <p:spPr>
            <a:xfrm>
              <a:off x="1605426" y="1487815"/>
              <a:ext cx="1121405" cy="1121400"/>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grpSp>
      <p:cxnSp>
        <p:nvCxnSpPr>
          <p:cNvPr id="59" name="Straight Connector 58">
            <a:extLst>
              <a:ext uri="{FF2B5EF4-FFF2-40B4-BE49-F238E27FC236}">
                <a16:creationId xmlns:a16="http://schemas.microsoft.com/office/drawing/2014/main" id="{6350DA4C-9EB5-486B-593E-263451E1154C}"/>
              </a:ext>
            </a:extLst>
          </p:cNvPr>
          <p:cNvCxnSpPr>
            <a:stCxn id="63" idx="4"/>
          </p:cNvCxnSpPr>
          <p:nvPr/>
        </p:nvCxnSpPr>
        <p:spPr>
          <a:xfrm>
            <a:off x="6096003" y="2921072"/>
            <a:ext cx="809" cy="227046"/>
          </a:xfrm>
          <a:prstGeom prst="line">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E397A838-C754-DDC5-EFFD-4FEA35439C60}"/>
              </a:ext>
            </a:extLst>
          </p:cNvPr>
          <p:cNvGrpSpPr/>
          <p:nvPr/>
        </p:nvGrpSpPr>
        <p:grpSpPr>
          <a:xfrm>
            <a:off x="9284862" y="1958286"/>
            <a:ext cx="950944" cy="962786"/>
            <a:chOff x="1605425" y="1487815"/>
            <a:chExt cx="1121406" cy="1135370"/>
          </a:xfrm>
        </p:grpSpPr>
        <p:sp>
          <p:nvSpPr>
            <p:cNvPr id="69" name="Oval 68">
              <a:extLst>
                <a:ext uri="{FF2B5EF4-FFF2-40B4-BE49-F238E27FC236}">
                  <a16:creationId xmlns:a16="http://schemas.microsoft.com/office/drawing/2014/main" id="{12ECC04F-46F0-B783-73AA-4C3DBFAE62D0}"/>
                </a:ext>
              </a:extLst>
            </p:cNvPr>
            <p:cNvSpPr/>
            <p:nvPr/>
          </p:nvSpPr>
          <p:spPr>
            <a:xfrm>
              <a:off x="1605425" y="1501785"/>
              <a:ext cx="1121405" cy="1121400"/>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70" name="Oval 69">
              <a:extLst>
                <a:ext uri="{FF2B5EF4-FFF2-40B4-BE49-F238E27FC236}">
                  <a16:creationId xmlns:a16="http://schemas.microsoft.com/office/drawing/2014/main" id="{5B594F24-97BB-7D80-1A6C-9B47D5BDE3A5}"/>
                </a:ext>
              </a:extLst>
            </p:cNvPr>
            <p:cNvSpPr/>
            <p:nvPr/>
          </p:nvSpPr>
          <p:spPr>
            <a:xfrm>
              <a:off x="1736556" y="1632913"/>
              <a:ext cx="859144" cy="859143"/>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1" name="Arc 70">
              <a:extLst>
                <a:ext uri="{FF2B5EF4-FFF2-40B4-BE49-F238E27FC236}">
                  <a16:creationId xmlns:a16="http://schemas.microsoft.com/office/drawing/2014/main" id="{17923B8C-E8FB-4B62-6385-F4740C8DEBCD}"/>
                </a:ext>
              </a:extLst>
            </p:cNvPr>
            <p:cNvSpPr/>
            <p:nvPr/>
          </p:nvSpPr>
          <p:spPr>
            <a:xfrm>
              <a:off x="1605425" y="1487815"/>
              <a:ext cx="1121405" cy="1121400"/>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72" name="Oval 71">
              <a:extLst>
                <a:ext uri="{FF2B5EF4-FFF2-40B4-BE49-F238E27FC236}">
                  <a16:creationId xmlns:a16="http://schemas.microsoft.com/office/drawing/2014/main" id="{87B9824C-989F-8891-70FA-291ECE13D6FC}"/>
                </a:ext>
              </a:extLst>
            </p:cNvPr>
            <p:cNvSpPr/>
            <p:nvPr/>
          </p:nvSpPr>
          <p:spPr>
            <a:xfrm>
              <a:off x="1605426" y="1501785"/>
              <a:ext cx="1121405" cy="1121400"/>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73" name="Oval 72">
              <a:extLst>
                <a:ext uri="{FF2B5EF4-FFF2-40B4-BE49-F238E27FC236}">
                  <a16:creationId xmlns:a16="http://schemas.microsoft.com/office/drawing/2014/main" id="{9B148E5B-A833-69D3-30E1-D10C8136A677}"/>
                </a:ext>
              </a:extLst>
            </p:cNvPr>
            <p:cNvSpPr/>
            <p:nvPr/>
          </p:nvSpPr>
          <p:spPr>
            <a:xfrm>
              <a:off x="1736557" y="1632913"/>
              <a:ext cx="859144" cy="859143"/>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4" name="Arc 73">
              <a:extLst>
                <a:ext uri="{FF2B5EF4-FFF2-40B4-BE49-F238E27FC236}">
                  <a16:creationId xmlns:a16="http://schemas.microsoft.com/office/drawing/2014/main" id="{89356707-7E53-94D9-43D5-F8D62897FC90}"/>
                </a:ext>
              </a:extLst>
            </p:cNvPr>
            <p:cNvSpPr/>
            <p:nvPr/>
          </p:nvSpPr>
          <p:spPr>
            <a:xfrm>
              <a:off x="1605426" y="1487815"/>
              <a:ext cx="1121405" cy="1121400"/>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grpSp>
      <p:cxnSp>
        <p:nvCxnSpPr>
          <p:cNvPr id="68" name="Straight Connector 67">
            <a:extLst>
              <a:ext uri="{FF2B5EF4-FFF2-40B4-BE49-F238E27FC236}">
                <a16:creationId xmlns:a16="http://schemas.microsoft.com/office/drawing/2014/main" id="{481FBC0A-6A47-EE4F-8B99-F46E81E3ABD8}"/>
              </a:ext>
            </a:extLst>
          </p:cNvPr>
          <p:cNvCxnSpPr>
            <a:stCxn id="72" idx="4"/>
          </p:cNvCxnSpPr>
          <p:nvPr/>
        </p:nvCxnSpPr>
        <p:spPr>
          <a:xfrm>
            <a:off x="9760335" y="2921072"/>
            <a:ext cx="809" cy="227046"/>
          </a:xfrm>
          <a:prstGeom prst="line">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E63DDC7A-32BB-3A8F-D3D6-22FC9518C094}"/>
              </a:ext>
            </a:extLst>
          </p:cNvPr>
          <p:cNvSpPr/>
          <p:nvPr/>
        </p:nvSpPr>
        <p:spPr>
          <a:xfrm>
            <a:off x="857252" y="3709239"/>
            <a:ext cx="3148834" cy="830997"/>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Almost </a:t>
            </a:r>
            <a:r>
              <a:rPr kumimoji="0" lang="en-US" sz="1800" b="1" i="0" u="none" strike="noStrike" kern="1200" cap="none" spc="0" normalizeH="0" baseline="0" noProof="0" dirty="0">
                <a:ln>
                  <a:noFill/>
                </a:ln>
                <a:solidFill>
                  <a:prstClr val="white"/>
                </a:solidFill>
                <a:effectLst/>
                <a:uLnTx/>
                <a:uFillTx/>
                <a:latin typeface="Avenir Next LT Pro Demi"/>
                <a:ea typeface="+mn-ea"/>
                <a:cs typeface="+mn-cs"/>
              </a:rPr>
              <a:t>9,000</a:t>
            </a:r>
            <a:r>
              <a:rPr kumimoji="0" lang="en-US" sz="1800" b="0" i="0" u="none" strike="noStrike" kern="1200" cap="none" spc="0" normalizeH="0" baseline="0" noProof="0" dirty="0">
                <a:ln>
                  <a:noFill/>
                </a:ln>
                <a:solidFill>
                  <a:prstClr val="white"/>
                </a:solidFill>
                <a:effectLst/>
                <a:uLnTx/>
                <a:uFillTx/>
                <a:latin typeface="Avenir Next LT Pro Demi"/>
                <a:ea typeface="+mn-ea"/>
                <a:cs typeface="+mn-cs"/>
              </a:rPr>
              <a:t> </a:t>
            </a:r>
            <a:r>
              <a:rPr kumimoji="0" lang="en-US" sz="1800" b="1" i="0" u="none" strike="noStrike" kern="1200" cap="none" spc="0" normalizeH="0" baseline="0" noProof="0" dirty="0">
                <a:ln>
                  <a:noFill/>
                </a:ln>
                <a:solidFill>
                  <a:prstClr val="white"/>
                </a:solidFill>
                <a:effectLst/>
                <a:uLnTx/>
                <a:uFillTx/>
                <a:latin typeface="Avenir Next LT Pro Demi"/>
                <a:ea typeface="+mn-ea"/>
                <a:cs typeface="+mn-cs"/>
              </a:rPr>
              <a:t>journals</a:t>
            </a:r>
            <a:r>
              <a:rPr kumimoji="0" lang="en-US" sz="1800" b="0" i="0" u="none" strike="noStrike" kern="1200" cap="none" spc="0" normalizeH="0" baseline="0" noProof="0" dirty="0">
                <a:ln>
                  <a:noFill/>
                </a:ln>
                <a:solidFill>
                  <a:prstClr val="white"/>
                </a:solidFill>
                <a:effectLst/>
                <a:uLnTx/>
                <a:uFillTx/>
                <a:latin typeface="Avenir Next LT Pro Demi"/>
                <a:ea typeface="+mn-ea"/>
                <a:cs typeface="+mn-cs"/>
              </a:rPr>
              <a:t> </a:t>
            </a: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from more than 3,000 publishers will have a JIF for the first time</a:t>
            </a:r>
            <a:endParaRPr kumimoji="0" lang="en-IN"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6" name="Rectangle 75">
            <a:extLst>
              <a:ext uri="{FF2B5EF4-FFF2-40B4-BE49-F238E27FC236}">
                <a16:creationId xmlns:a16="http://schemas.microsoft.com/office/drawing/2014/main" id="{04ACE245-2659-A6CE-C1D5-190EEA38B06A}"/>
              </a:ext>
            </a:extLst>
          </p:cNvPr>
          <p:cNvSpPr/>
          <p:nvPr/>
        </p:nvSpPr>
        <p:spPr>
          <a:xfrm>
            <a:off x="4521584" y="3709239"/>
            <a:ext cx="3148834" cy="1107996"/>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At minimum, there will be a </a:t>
            </a:r>
            <a:r>
              <a:rPr kumimoji="0" lang="en-US" sz="1800" b="1" i="0" u="none" strike="noStrike" kern="1200" cap="none" spc="0" normalizeH="0" baseline="0" noProof="0" dirty="0">
                <a:ln>
                  <a:noFill/>
                </a:ln>
                <a:solidFill>
                  <a:prstClr val="white"/>
                </a:solidFill>
                <a:effectLst/>
                <a:uLnTx/>
                <a:uFillTx/>
                <a:latin typeface="Avenir Next LT Pro Demi"/>
                <a:ea typeface="+mn-ea"/>
                <a:cs typeface="+mn-cs"/>
              </a:rPr>
              <a:t>5% increase </a:t>
            </a: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in journals from the Global South</a:t>
            </a:r>
            <a:r>
              <a:rPr kumimoji="0" lang="en-US" sz="1800" b="0" i="0" u="none" strike="noStrike" kern="1200" cap="none" spc="0" normalizeH="0" baseline="30000" noProof="0" dirty="0">
                <a:ln>
                  <a:noFill/>
                </a:ln>
                <a:solidFill>
                  <a:prstClr val="white"/>
                </a:solidFill>
                <a:effectLst/>
                <a:uLnTx/>
                <a:uFillTx/>
                <a:latin typeface="Avenir Next LT Pro"/>
                <a:ea typeface="+mn-ea"/>
                <a:cs typeface="+mn-cs"/>
              </a:rPr>
              <a:t>1 </a:t>
            </a: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that </a:t>
            </a:r>
            <a:br>
              <a:rPr kumimoji="0" lang="en-US" sz="1800" b="0" i="0" u="none" strike="noStrike" kern="1200" cap="none" spc="0" normalizeH="0" baseline="0" noProof="0" dirty="0">
                <a:ln>
                  <a:noFill/>
                </a:ln>
                <a:solidFill>
                  <a:prstClr val="white"/>
                </a:solidFill>
                <a:effectLst/>
                <a:uLnTx/>
                <a:uFillTx/>
                <a:latin typeface="Avenir Next LT Pro"/>
                <a:ea typeface="+mn-ea"/>
                <a:cs typeface="+mn-cs"/>
              </a:rPr>
            </a:b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have a JIF</a:t>
            </a:r>
            <a:endParaRPr kumimoji="0" lang="en-IN"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7" name="Rectangle 76">
            <a:extLst>
              <a:ext uri="{FF2B5EF4-FFF2-40B4-BE49-F238E27FC236}">
                <a16:creationId xmlns:a16="http://schemas.microsoft.com/office/drawing/2014/main" id="{0F8801FA-A7FF-37EE-3913-5A32D7FB07BB}"/>
              </a:ext>
            </a:extLst>
          </p:cNvPr>
          <p:cNvSpPr/>
          <p:nvPr/>
        </p:nvSpPr>
        <p:spPr>
          <a:xfrm>
            <a:off x="8185917" y="3709239"/>
            <a:ext cx="3148834" cy="830997"/>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There will be an </a:t>
            </a:r>
            <a:r>
              <a:rPr kumimoji="0" lang="en-US" sz="1800" b="1" i="0" u="none" strike="noStrike" kern="1200" cap="none" spc="0" normalizeH="0" baseline="0" noProof="0" dirty="0">
                <a:ln>
                  <a:noFill/>
                </a:ln>
                <a:solidFill>
                  <a:prstClr val="white"/>
                </a:solidFill>
                <a:effectLst/>
                <a:uLnTx/>
                <a:uFillTx/>
                <a:latin typeface="Avenir Next LT Pro Demi"/>
                <a:ea typeface="+mn-ea"/>
                <a:cs typeface="+mn-cs"/>
              </a:rPr>
              <a:t>8% increase </a:t>
            </a: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in gold open journals than have a JIF</a:t>
            </a:r>
            <a:endParaRPr kumimoji="0" lang="en-IN" sz="1800" b="0" i="0" u="none" strike="noStrike" kern="1200" cap="none" spc="0" normalizeH="0" baseline="0" noProof="0" dirty="0">
              <a:ln>
                <a:noFill/>
              </a:ln>
              <a:solidFill>
                <a:prstClr val="white"/>
              </a:solidFill>
              <a:effectLst/>
              <a:uLnTx/>
              <a:uFillTx/>
              <a:latin typeface="Avenir Next LT Pro"/>
              <a:ea typeface="+mn-ea"/>
              <a:cs typeface="+mn-cs"/>
            </a:endParaRPr>
          </a:p>
        </p:txBody>
      </p:sp>
      <p:cxnSp>
        <p:nvCxnSpPr>
          <p:cNvPr id="80" name="Straight Connector 79">
            <a:extLst>
              <a:ext uri="{FF2B5EF4-FFF2-40B4-BE49-F238E27FC236}">
                <a16:creationId xmlns:a16="http://schemas.microsoft.com/office/drawing/2014/main" id="{B2B817CC-C2CA-9E19-9491-AF9B3782F1F1}"/>
              </a:ext>
            </a:extLst>
          </p:cNvPr>
          <p:cNvCxnSpPr/>
          <p:nvPr/>
        </p:nvCxnSpPr>
        <p:spPr>
          <a:xfrm>
            <a:off x="4263835" y="3709239"/>
            <a:ext cx="0" cy="110799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EB0B07A-7929-A3A7-3DFE-6C7A66B6FFBD}"/>
              </a:ext>
            </a:extLst>
          </p:cNvPr>
          <p:cNvCxnSpPr/>
          <p:nvPr/>
        </p:nvCxnSpPr>
        <p:spPr>
          <a:xfrm>
            <a:off x="7928167" y="3709239"/>
            <a:ext cx="0" cy="110799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84" name="Graphic 82">
            <a:extLst>
              <a:ext uri="{FF2B5EF4-FFF2-40B4-BE49-F238E27FC236}">
                <a16:creationId xmlns:a16="http://schemas.microsoft.com/office/drawing/2014/main" id="{BB16B74A-4578-C540-FC6B-E8273B58D9F8}"/>
              </a:ext>
            </a:extLst>
          </p:cNvPr>
          <p:cNvGrpSpPr/>
          <p:nvPr/>
        </p:nvGrpSpPr>
        <p:grpSpPr>
          <a:xfrm>
            <a:off x="2225801" y="2276474"/>
            <a:ext cx="411556" cy="326232"/>
            <a:chOff x="2256700" y="2300967"/>
            <a:chExt cx="349757" cy="277246"/>
          </a:xfrm>
        </p:grpSpPr>
        <p:sp>
          <p:nvSpPr>
            <p:cNvPr id="85" name="Freeform: Shape 84">
              <a:extLst>
                <a:ext uri="{FF2B5EF4-FFF2-40B4-BE49-F238E27FC236}">
                  <a16:creationId xmlns:a16="http://schemas.microsoft.com/office/drawing/2014/main" id="{AF92291E-901F-5BC7-A9D4-0AE6EC4E3AE9}"/>
                </a:ext>
              </a:extLst>
            </p:cNvPr>
            <p:cNvSpPr/>
            <p:nvPr/>
          </p:nvSpPr>
          <p:spPr>
            <a:xfrm flipV="1">
              <a:off x="2431579" y="2392522"/>
              <a:ext cx="132225" cy="185691"/>
            </a:xfrm>
            <a:custGeom>
              <a:avLst/>
              <a:gdLst>
                <a:gd name="connsiteX0" fmla="*/ 372 w 132225"/>
                <a:gd name="connsiteY0" fmla="*/ 297 h 185691"/>
                <a:gd name="connsiteX1" fmla="*/ 42443 w 132225"/>
                <a:gd name="connsiteY1" fmla="*/ 49959 h 185691"/>
                <a:gd name="connsiteX2" fmla="*/ 132598 w 132225"/>
                <a:gd name="connsiteY2" fmla="*/ 64277 h 185691"/>
                <a:gd name="connsiteX3" fmla="*/ 132598 w 132225"/>
                <a:gd name="connsiteY3" fmla="*/ 185988 h 185691"/>
              </a:gdLst>
              <a:ahLst/>
              <a:cxnLst>
                <a:cxn ang="0">
                  <a:pos x="connsiteX0" y="connsiteY0"/>
                </a:cxn>
                <a:cxn ang="0">
                  <a:pos x="connsiteX1" y="connsiteY1"/>
                </a:cxn>
                <a:cxn ang="0">
                  <a:pos x="connsiteX2" y="connsiteY2"/>
                </a:cxn>
                <a:cxn ang="0">
                  <a:pos x="connsiteX3" y="connsiteY3"/>
                </a:cxn>
              </a:cxnLst>
              <a:rect l="l" t="t" r="r" b="b"/>
              <a:pathLst>
                <a:path w="132225" h="185691">
                  <a:moveTo>
                    <a:pt x="372" y="297"/>
                  </a:moveTo>
                  <a:cubicBezTo>
                    <a:pt x="372" y="24908"/>
                    <a:pt x="18166" y="45914"/>
                    <a:pt x="42443" y="49959"/>
                  </a:cubicBezTo>
                  <a:lnTo>
                    <a:pt x="132598" y="64277"/>
                  </a:lnTo>
                  <a:lnTo>
                    <a:pt x="132598" y="185988"/>
                  </a:lnTo>
                </a:path>
              </a:pathLst>
            </a:custGeom>
            <a:noFill/>
            <a:ln w="14132"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6" name="Freeform: Shape 85">
              <a:extLst>
                <a:ext uri="{FF2B5EF4-FFF2-40B4-BE49-F238E27FC236}">
                  <a16:creationId xmlns:a16="http://schemas.microsoft.com/office/drawing/2014/main" id="{5C71DDBE-9A7A-7041-F7E4-63120D4E2D4A}"/>
                </a:ext>
              </a:extLst>
            </p:cNvPr>
            <p:cNvSpPr/>
            <p:nvPr/>
          </p:nvSpPr>
          <p:spPr>
            <a:xfrm flipV="1">
              <a:off x="2431579" y="2300967"/>
              <a:ext cx="132225" cy="63980"/>
            </a:xfrm>
            <a:custGeom>
              <a:avLst/>
              <a:gdLst>
                <a:gd name="connsiteX0" fmla="*/ 132784 w 132225"/>
                <a:gd name="connsiteY0" fmla="*/ 32893 h 63980"/>
                <a:gd name="connsiteX1" fmla="*/ 132784 w 132225"/>
                <a:gd name="connsiteY1" fmla="*/ 64122 h 63980"/>
                <a:gd name="connsiteX2" fmla="*/ 42629 w 132225"/>
                <a:gd name="connsiteY2" fmla="*/ 49805 h 63980"/>
                <a:gd name="connsiteX3" fmla="*/ 558 w 132225"/>
                <a:gd name="connsiteY3" fmla="*/ 142 h 63980"/>
              </a:gdLst>
              <a:ahLst/>
              <a:cxnLst>
                <a:cxn ang="0">
                  <a:pos x="connsiteX0" y="connsiteY0"/>
                </a:cxn>
                <a:cxn ang="0">
                  <a:pos x="connsiteX1" y="connsiteY1"/>
                </a:cxn>
                <a:cxn ang="0">
                  <a:pos x="connsiteX2" y="connsiteY2"/>
                </a:cxn>
                <a:cxn ang="0">
                  <a:pos x="connsiteX3" y="connsiteY3"/>
                </a:cxn>
              </a:cxnLst>
              <a:rect l="l" t="t" r="r" b="b"/>
              <a:pathLst>
                <a:path w="132225" h="63980">
                  <a:moveTo>
                    <a:pt x="132784" y="32893"/>
                  </a:moveTo>
                  <a:lnTo>
                    <a:pt x="132784" y="64122"/>
                  </a:lnTo>
                  <a:lnTo>
                    <a:pt x="42629" y="49805"/>
                  </a:lnTo>
                  <a:cubicBezTo>
                    <a:pt x="18352" y="45760"/>
                    <a:pt x="558" y="24753"/>
                    <a:pt x="558" y="142"/>
                  </a:cubicBezTo>
                </a:path>
              </a:pathLst>
            </a:custGeom>
            <a:noFill/>
            <a:ln w="14132"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7" name="Freeform: Shape 86">
              <a:extLst>
                <a:ext uri="{FF2B5EF4-FFF2-40B4-BE49-F238E27FC236}">
                  <a16:creationId xmlns:a16="http://schemas.microsoft.com/office/drawing/2014/main" id="{167DB867-E4E2-715C-8E15-AE38C6FE49E2}"/>
                </a:ext>
              </a:extLst>
            </p:cNvPr>
            <p:cNvSpPr/>
            <p:nvPr/>
          </p:nvSpPr>
          <p:spPr>
            <a:xfrm flipV="1">
              <a:off x="2299354" y="2300967"/>
              <a:ext cx="132225" cy="277246"/>
            </a:xfrm>
            <a:custGeom>
              <a:avLst/>
              <a:gdLst>
                <a:gd name="connsiteX0" fmla="*/ 132536 w 132225"/>
                <a:gd name="connsiteY0" fmla="*/ 146 h 277246"/>
                <a:gd name="connsiteX1" fmla="*/ 90465 w 132225"/>
                <a:gd name="connsiteY1" fmla="*/ 49809 h 277246"/>
                <a:gd name="connsiteX2" fmla="*/ 310 w 132225"/>
                <a:gd name="connsiteY2" fmla="*/ 64126 h 277246"/>
                <a:gd name="connsiteX3" fmla="*/ 310 w 132225"/>
                <a:gd name="connsiteY3" fmla="*/ 277393 h 277246"/>
                <a:gd name="connsiteX4" fmla="*/ 90465 w 132225"/>
                <a:gd name="connsiteY4" fmla="*/ 263076 h 277246"/>
                <a:gd name="connsiteX5" fmla="*/ 132536 w 132225"/>
                <a:gd name="connsiteY5" fmla="*/ 213413 h 27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25" h="277246">
                  <a:moveTo>
                    <a:pt x="132536" y="146"/>
                  </a:moveTo>
                  <a:cubicBezTo>
                    <a:pt x="132536" y="24757"/>
                    <a:pt x="114742" y="45764"/>
                    <a:pt x="90465" y="49809"/>
                  </a:cubicBezTo>
                  <a:lnTo>
                    <a:pt x="310" y="64126"/>
                  </a:lnTo>
                  <a:lnTo>
                    <a:pt x="310" y="277393"/>
                  </a:lnTo>
                  <a:lnTo>
                    <a:pt x="90465" y="263076"/>
                  </a:lnTo>
                  <a:cubicBezTo>
                    <a:pt x="114742" y="259031"/>
                    <a:pt x="132536" y="238024"/>
                    <a:pt x="132536" y="213413"/>
                  </a:cubicBezTo>
                  <a:close/>
                </a:path>
              </a:pathLst>
            </a:custGeom>
            <a:noFill/>
            <a:ln w="14132"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8" name="Freeform: Shape 87">
              <a:extLst>
                <a:ext uri="{FF2B5EF4-FFF2-40B4-BE49-F238E27FC236}">
                  <a16:creationId xmlns:a16="http://schemas.microsoft.com/office/drawing/2014/main" id="{39FE39E5-9A50-2227-506D-41107D6D1B57}"/>
                </a:ext>
              </a:extLst>
            </p:cNvPr>
            <p:cNvSpPr/>
            <p:nvPr/>
          </p:nvSpPr>
          <p:spPr>
            <a:xfrm flipV="1">
              <a:off x="2468908" y="2319705"/>
              <a:ext cx="137549" cy="137549"/>
            </a:xfrm>
            <a:custGeom>
              <a:avLst/>
              <a:gdLst>
                <a:gd name="connsiteX0" fmla="*/ 95481 w 137549"/>
                <a:gd name="connsiteY0" fmla="*/ 125376 h 137549"/>
                <a:gd name="connsiteX1" fmla="*/ 101722 w 137549"/>
                <a:gd name="connsiteY1" fmla="*/ 131625 h 137549"/>
                <a:gd name="connsiteX2" fmla="*/ 131878 w 137549"/>
                <a:gd name="connsiteY2" fmla="*/ 131625 h 137549"/>
                <a:gd name="connsiteX3" fmla="*/ 138127 w 137549"/>
                <a:gd name="connsiteY3" fmla="*/ 116547 h 137549"/>
                <a:gd name="connsiteX4" fmla="*/ 131878 w 137549"/>
                <a:gd name="connsiteY4" fmla="*/ 101469 h 137549"/>
                <a:gd name="connsiteX5" fmla="*/ 55941 w 137549"/>
                <a:gd name="connsiteY5" fmla="*/ 25533 h 137549"/>
                <a:gd name="connsiteX6" fmla="*/ 577 w 137549"/>
                <a:gd name="connsiteY6" fmla="*/ 325 h 137549"/>
                <a:gd name="connsiteX7" fmla="*/ 25785 w 137549"/>
                <a:gd name="connsiteY7" fmla="*/ 55689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549" h="137549">
                  <a:moveTo>
                    <a:pt x="95481" y="125376"/>
                  </a:moveTo>
                  <a:lnTo>
                    <a:pt x="101722" y="131625"/>
                  </a:lnTo>
                  <a:cubicBezTo>
                    <a:pt x="110047" y="139958"/>
                    <a:pt x="123554" y="139958"/>
                    <a:pt x="131878" y="131625"/>
                  </a:cubicBezTo>
                  <a:cubicBezTo>
                    <a:pt x="136045" y="127466"/>
                    <a:pt x="138127" y="122008"/>
                    <a:pt x="138127" y="116547"/>
                  </a:cubicBezTo>
                  <a:cubicBezTo>
                    <a:pt x="138127" y="111088"/>
                    <a:pt x="136045" y="105629"/>
                    <a:pt x="131878" y="101469"/>
                  </a:cubicBezTo>
                  <a:lnTo>
                    <a:pt x="55941" y="25533"/>
                  </a:lnTo>
                  <a:lnTo>
                    <a:pt x="577" y="325"/>
                  </a:lnTo>
                  <a:lnTo>
                    <a:pt x="25785" y="55689"/>
                  </a:lnTo>
                  <a:close/>
                </a:path>
              </a:pathLst>
            </a:custGeom>
            <a:noFill/>
            <a:ln w="14132"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9" name="Freeform: Shape 88">
              <a:extLst>
                <a:ext uri="{FF2B5EF4-FFF2-40B4-BE49-F238E27FC236}">
                  <a16:creationId xmlns:a16="http://schemas.microsoft.com/office/drawing/2014/main" id="{D1C488D9-2C63-24BC-74E6-5017FDEC67AD}"/>
                </a:ext>
              </a:extLst>
            </p:cNvPr>
            <p:cNvSpPr/>
            <p:nvPr/>
          </p:nvSpPr>
          <p:spPr>
            <a:xfrm flipV="1">
              <a:off x="2494116" y="2401892"/>
              <a:ext cx="30155" cy="30155"/>
            </a:xfrm>
            <a:custGeom>
              <a:avLst/>
              <a:gdLst>
                <a:gd name="connsiteX0" fmla="*/ 466 w 30155"/>
                <a:gd name="connsiteY0" fmla="*/ 30476 h 30155"/>
                <a:gd name="connsiteX1" fmla="*/ 30622 w 30155"/>
                <a:gd name="connsiteY1" fmla="*/ 320 h 30155"/>
              </a:gdLst>
              <a:ahLst/>
              <a:cxnLst>
                <a:cxn ang="0">
                  <a:pos x="connsiteX0" y="connsiteY0"/>
                </a:cxn>
                <a:cxn ang="0">
                  <a:pos x="connsiteX1" y="connsiteY1"/>
                </a:cxn>
              </a:cxnLst>
              <a:rect l="l" t="t" r="r" b="b"/>
              <a:pathLst>
                <a:path w="30155" h="30155">
                  <a:moveTo>
                    <a:pt x="466" y="30476"/>
                  </a:moveTo>
                  <a:lnTo>
                    <a:pt x="30622" y="320"/>
                  </a:lnTo>
                </a:path>
              </a:pathLst>
            </a:custGeom>
            <a:noFill/>
            <a:ln w="14132"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0" name="Freeform: Shape 89">
              <a:extLst>
                <a:ext uri="{FF2B5EF4-FFF2-40B4-BE49-F238E27FC236}">
                  <a16:creationId xmlns:a16="http://schemas.microsoft.com/office/drawing/2014/main" id="{D2116F62-49BC-8CFD-31E2-4942B92212F5}"/>
                </a:ext>
              </a:extLst>
            </p:cNvPr>
            <p:cNvSpPr/>
            <p:nvPr/>
          </p:nvSpPr>
          <p:spPr>
            <a:xfrm flipV="1">
              <a:off x="2554968" y="2341033"/>
              <a:ext cx="30163" cy="30163"/>
            </a:xfrm>
            <a:custGeom>
              <a:avLst/>
              <a:gdLst>
                <a:gd name="connsiteX0" fmla="*/ 580 w 30163"/>
                <a:gd name="connsiteY0" fmla="*/ 30369 h 30163"/>
                <a:gd name="connsiteX1" fmla="*/ 30743 w 30163"/>
                <a:gd name="connsiteY1" fmla="*/ 206 h 30163"/>
              </a:gdLst>
              <a:ahLst/>
              <a:cxnLst>
                <a:cxn ang="0">
                  <a:pos x="connsiteX0" y="connsiteY0"/>
                </a:cxn>
                <a:cxn ang="0">
                  <a:pos x="connsiteX1" y="connsiteY1"/>
                </a:cxn>
              </a:cxnLst>
              <a:rect l="l" t="t" r="r" b="b"/>
              <a:pathLst>
                <a:path w="30163" h="30163">
                  <a:moveTo>
                    <a:pt x="580" y="30369"/>
                  </a:moveTo>
                  <a:lnTo>
                    <a:pt x="30743" y="206"/>
                  </a:lnTo>
                </a:path>
              </a:pathLst>
            </a:custGeom>
            <a:noFill/>
            <a:ln w="14132"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1" name="Freeform: Shape 90">
              <a:extLst>
                <a:ext uri="{FF2B5EF4-FFF2-40B4-BE49-F238E27FC236}">
                  <a16:creationId xmlns:a16="http://schemas.microsoft.com/office/drawing/2014/main" id="{2652EC68-EA28-9C9B-7CD5-4FA2AC03E7FD}"/>
                </a:ext>
              </a:extLst>
            </p:cNvPr>
            <p:cNvSpPr/>
            <p:nvPr/>
          </p:nvSpPr>
          <p:spPr>
            <a:xfrm flipV="1">
              <a:off x="2533947" y="2539115"/>
              <a:ext cx="14217" cy="14217"/>
            </a:xfrm>
            <a:custGeom>
              <a:avLst/>
              <a:gdLst>
                <a:gd name="connsiteX0" fmla="*/ 7656 w 14217"/>
                <a:gd name="connsiteY0" fmla="*/ 531 h 14217"/>
                <a:gd name="connsiteX1" fmla="*/ 547 w 14217"/>
                <a:gd name="connsiteY1" fmla="*/ 7640 h 14217"/>
                <a:gd name="connsiteX2" fmla="*/ 7656 w 14217"/>
                <a:gd name="connsiteY2" fmla="*/ 14749 h 14217"/>
                <a:gd name="connsiteX3" fmla="*/ 14764 w 14217"/>
                <a:gd name="connsiteY3" fmla="*/ 7640 h 14217"/>
                <a:gd name="connsiteX4" fmla="*/ 7656 w 14217"/>
                <a:gd name="connsiteY4" fmla="*/ 531 h 14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7" h="14217">
                  <a:moveTo>
                    <a:pt x="7656" y="531"/>
                  </a:moveTo>
                  <a:cubicBezTo>
                    <a:pt x="3733" y="531"/>
                    <a:pt x="547" y="3718"/>
                    <a:pt x="547" y="7640"/>
                  </a:cubicBezTo>
                  <a:cubicBezTo>
                    <a:pt x="547" y="11563"/>
                    <a:pt x="3733" y="14749"/>
                    <a:pt x="7656" y="14749"/>
                  </a:cubicBezTo>
                  <a:cubicBezTo>
                    <a:pt x="11578" y="14749"/>
                    <a:pt x="14764" y="11563"/>
                    <a:pt x="14764" y="7640"/>
                  </a:cubicBezTo>
                  <a:cubicBezTo>
                    <a:pt x="14764" y="3718"/>
                    <a:pt x="11578" y="531"/>
                    <a:pt x="7656" y="531"/>
                  </a:cubicBezTo>
                </a:path>
              </a:pathLst>
            </a:custGeom>
            <a:solidFill>
              <a:schemeClr val="bg1"/>
            </a:solidFill>
            <a:ln w="70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2" name="Freeform: Shape 91">
              <a:extLst>
                <a:ext uri="{FF2B5EF4-FFF2-40B4-BE49-F238E27FC236}">
                  <a16:creationId xmlns:a16="http://schemas.microsoft.com/office/drawing/2014/main" id="{062BF13E-467C-A34C-12E0-C5961616B5F0}"/>
                </a:ext>
              </a:extLst>
            </p:cNvPr>
            <p:cNvSpPr/>
            <p:nvPr/>
          </p:nvSpPr>
          <p:spPr>
            <a:xfrm flipV="1">
              <a:off x="2256700" y="2343620"/>
              <a:ext cx="254192" cy="234593"/>
            </a:xfrm>
            <a:custGeom>
              <a:avLst/>
              <a:gdLst>
                <a:gd name="connsiteX0" fmla="*/ 42786 w 254192"/>
                <a:gd name="connsiteY0" fmla="*/ 235140 h 234593"/>
                <a:gd name="connsiteX1" fmla="*/ 133 w 254192"/>
                <a:gd name="connsiteY1" fmla="*/ 235140 h 234593"/>
                <a:gd name="connsiteX2" fmla="*/ 133 w 254192"/>
                <a:gd name="connsiteY2" fmla="*/ 21873 h 234593"/>
                <a:gd name="connsiteX3" fmla="*/ 123522 w 254192"/>
                <a:gd name="connsiteY3" fmla="*/ 21873 h 234593"/>
                <a:gd name="connsiteX4" fmla="*/ 175012 w 254192"/>
                <a:gd name="connsiteY4" fmla="*/ 546 h 234593"/>
                <a:gd name="connsiteX5" fmla="*/ 226501 w 254192"/>
                <a:gd name="connsiteY5" fmla="*/ 21873 h 234593"/>
                <a:gd name="connsiteX6" fmla="*/ 254326 w 254192"/>
                <a:gd name="connsiteY6" fmla="*/ 21873 h 2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192" h="234593">
                  <a:moveTo>
                    <a:pt x="42786" y="235140"/>
                  </a:moveTo>
                  <a:lnTo>
                    <a:pt x="133" y="235140"/>
                  </a:lnTo>
                  <a:lnTo>
                    <a:pt x="133" y="21873"/>
                  </a:lnTo>
                  <a:lnTo>
                    <a:pt x="123522" y="21873"/>
                  </a:lnTo>
                  <a:cubicBezTo>
                    <a:pt x="142837" y="21873"/>
                    <a:pt x="161356" y="14203"/>
                    <a:pt x="175012" y="546"/>
                  </a:cubicBezTo>
                  <a:cubicBezTo>
                    <a:pt x="188668" y="14203"/>
                    <a:pt x="207187" y="21873"/>
                    <a:pt x="226501" y="21873"/>
                  </a:cubicBezTo>
                  <a:lnTo>
                    <a:pt x="254326" y="21873"/>
                  </a:lnTo>
                </a:path>
              </a:pathLst>
            </a:custGeom>
            <a:noFill/>
            <a:ln w="14132"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3" name="Freeform: Shape 92">
              <a:extLst>
                <a:ext uri="{FF2B5EF4-FFF2-40B4-BE49-F238E27FC236}">
                  <a16:creationId xmlns:a16="http://schemas.microsoft.com/office/drawing/2014/main" id="{468332E1-3556-708E-5B6D-68E75BEC30EC}"/>
                </a:ext>
              </a:extLst>
            </p:cNvPr>
            <p:cNvSpPr/>
            <p:nvPr/>
          </p:nvSpPr>
          <p:spPr>
            <a:xfrm flipV="1">
              <a:off x="2571219" y="2341033"/>
              <a:ext cx="35238" cy="215854"/>
            </a:xfrm>
            <a:custGeom>
              <a:avLst/>
              <a:gdLst>
                <a:gd name="connsiteX0" fmla="*/ 612 w 35238"/>
                <a:gd name="connsiteY0" fmla="*/ 207 h 215854"/>
                <a:gd name="connsiteX1" fmla="*/ 35850 w 35238"/>
                <a:gd name="connsiteY1" fmla="*/ 207 h 215854"/>
                <a:gd name="connsiteX2" fmla="*/ 35850 w 35238"/>
                <a:gd name="connsiteY2" fmla="*/ 216062 h 215854"/>
              </a:gdLst>
              <a:ahLst/>
              <a:cxnLst>
                <a:cxn ang="0">
                  <a:pos x="connsiteX0" y="connsiteY0"/>
                </a:cxn>
                <a:cxn ang="0">
                  <a:pos x="connsiteX1" y="connsiteY1"/>
                </a:cxn>
                <a:cxn ang="0">
                  <a:pos x="connsiteX2" y="connsiteY2"/>
                </a:cxn>
              </a:cxnLst>
              <a:rect l="l" t="t" r="r" b="b"/>
              <a:pathLst>
                <a:path w="35238" h="215854">
                  <a:moveTo>
                    <a:pt x="612" y="207"/>
                  </a:moveTo>
                  <a:lnTo>
                    <a:pt x="35850" y="207"/>
                  </a:lnTo>
                  <a:lnTo>
                    <a:pt x="35850" y="216062"/>
                  </a:lnTo>
                </a:path>
              </a:pathLst>
            </a:custGeom>
            <a:noFill/>
            <a:ln w="14132"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grpSp>
      <p:pic>
        <p:nvPicPr>
          <p:cNvPr id="95" name="Graphic 94">
            <a:extLst>
              <a:ext uri="{FF2B5EF4-FFF2-40B4-BE49-F238E27FC236}">
                <a16:creationId xmlns:a16="http://schemas.microsoft.com/office/drawing/2014/main" id="{7EE44AFC-0076-8F34-DAC1-ED3C1C5544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6929" y="2220606"/>
            <a:ext cx="438146" cy="438146"/>
          </a:xfrm>
          <a:prstGeom prst="rect">
            <a:avLst/>
          </a:prstGeom>
        </p:spPr>
      </p:pic>
      <p:pic>
        <p:nvPicPr>
          <p:cNvPr id="97" name="Graphic 96">
            <a:extLst>
              <a:ext uri="{FF2B5EF4-FFF2-40B4-BE49-F238E27FC236}">
                <a16:creationId xmlns:a16="http://schemas.microsoft.com/office/drawing/2014/main" id="{CA9900A9-2AEA-9386-0AA9-DC27F04234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45612" y="2224957"/>
            <a:ext cx="429444" cy="429444"/>
          </a:xfrm>
          <a:prstGeom prst="rect">
            <a:avLst/>
          </a:prstGeom>
        </p:spPr>
      </p:pic>
      <p:sp>
        <p:nvSpPr>
          <p:cNvPr id="5" name="TextBox 4">
            <a:extLst>
              <a:ext uri="{FF2B5EF4-FFF2-40B4-BE49-F238E27FC236}">
                <a16:creationId xmlns:a16="http://schemas.microsoft.com/office/drawing/2014/main" id="{43AC0136-2D0E-90CD-C5D2-FEAFDC737910}"/>
              </a:ext>
            </a:extLst>
          </p:cNvPr>
          <p:cNvSpPr txBox="1"/>
          <p:nvPr/>
        </p:nvSpPr>
        <p:spPr>
          <a:xfrm>
            <a:off x="550863" y="6085573"/>
            <a:ext cx="11050269" cy="153888"/>
          </a:xfrm>
          <a:prstGeom prst="rect">
            <a:avLst/>
          </a:prstGeom>
          <a:noFill/>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prstClr val="black"/>
                </a:solidFill>
                <a:effectLst/>
                <a:uLnTx/>
                <a:uFillTx/>
                <a:latin typeface="Avenir Next LT Pro"/>
                <a:ea typeface="+mn-ea"/>
                <a:cs typeface="+mn-cs"/>
              </a:rPr>
              <a:t>1</a:t>
            </a:r>
            <a:r>
              <a:rPr kumimoji="0" lang="en-US" sz="1000" b="0" i="0" u="none" strike="noStrike" kern="1200" cap="none" spc="0" normalizeH="0" baseline="0" noProof="0">
                <a:ln>
                  <a:noFill/>
                </a:ln>
                <a:solidFill>
                  <a:prstClr val="black"/>
                </a:solidFill>
                <a:effectLst/>
                <a:uLnTx/>
                <a:uFillTx/>
                <a:latin typeface="Avenir Next LT Pro"/>
                <a:ea typeface="+mn-ea"/>
                <a:cs typeface="+mn-cs"/>
              </a:rPr>
              <a:t>According to the United Nations definition: http://www.fc-ssc.org/en/partnership_program/south_south_countries</a:t>
            </a:r>
          </a:p>
        </p:txBody>
      </p:sp>
      <p:sp>
        <p:nvSpPr>
          <p:cNvPr id="3" name="Footer Placeholder 2">
            <a:extLst>
              <a:ext uri="{FF2B5EF4-FFF2-40B4-BE49-F238E27FC236}">
                <a16:creationId xmlns:a16="http://schemas.microsoft.com/office/drawing/2014/main" id="{932BAFE3-B41E-E01E-11C9-7D91FB3B159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2023</a:t>
            </a:r>
          </a:p>
        </p:txBody>
      </p:sp>
    </p:spTree>
    <p:extLst>
      <p:ext uri="{BB962C8B-B14F-4D97-AF65-F5344CB8AC3E}">
        <p14:creationId xmlns:p14="http://schemas.microsoft.com/office/powerpoint/2010/main" val="1898029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D248-4F32-80DB-26E8-0A425B353B6B}"/>
              </a:ext>
            </a:extLst>
          </p:cNvPr>
          <p:cNvSpPr>
            <a:spLocks noGrp="1"/>
          </p:cNvSpPr>
          <p:nvPr>
            <p:ph type="title"/>
          </p:nvPr>
        </p:nvSpPr>
        <p:spPr/>
        <p:txBody>
          <a:bodyPr/>
          <a:lstStyle/>
          <a:p>
            <a:r>
              <a:rPr lang="en-US"/>
              <a:t>The JIF is now an indicator of trustworthiness as well as scholarly impact</a:t>
            </a:r>
            <a:endParaRPr lang="en-IN"/>
          </a:p>
        </p:txBody>
      </p:sp>
      <p:sp>
        <p:nvSpPr>
          <p:cNvPr id="3" name="Text Placeholder 4">
            <a:extLst>
              <a:ext uri="{FF2B5EF4-FFF2-40B4-BE49-F238E27FC236}">
                <a16:creationId xmlns:a16="http://schemas.microsoft.com/office/drawing/2014/main" id="{BEAFDD82-C783-11F7-96B1-1AC4D53F4503}"/>
              </a:ext>
            </a:extLst>
          </p:cNvPr>
          <p:cNvSpPr>
            <a:spLocks noGrp="1"/>
          </p:cNvSpPr>
          <p:nvPr>
            <p:ph type="body" sz="quarter" idx="13"/>
          </p:nvPr>
        </p:nvSpPr>
        <p:spPr>
          <a:xfrm>
            <a:off x="579118" y="806601"/>
            <a:ext cx="10664319" cy="336973"/>
          </a:xfrm>
        </p:spPr>
        <p:txBody>
          <a:bodyPr/>
          <a:lstStyle/>
          <a:p>
            <a:r>
              <a:rPr lang="en-US"/>
              <a:t>Indicators of trustworthiness needed as scholarly record becomes increasingly polluted</a:t>
            </a:r>
            <a:endParaRPr lang="en-GB"/>
          </a:p>
        </p:txBody>
      </p:sp>
      <p:grpSp>
        <p:nvGrpSpPr>
          <p:cNvPr id="31" name="Group 30">
            <a:extLst>
              <a:ext uri="{FF2B5EF4-FFF2-40B4-BE49-F238E27FC236}">
                <a16:creationId xmlns:a16="http://schemas.microsoft.com/office/drawing/2014/main" id="{30CE7C80-849C-5F56-F9F9-0E4A96FD7BC8}"/>
              </a:ext>
            </a:extLst>
          </p:cNvPr>
          <p:cNvGrpSpPr/>
          <p:nvPr/>
        </p:nvGrpSpPr>
        <p:grpSpPr>
          <a:xfrm>
            <a:off x="2935480" y="1166321"/>
            <a:ext cx="689860" cy="698451"/>
            <a:chOff x="1605425" y="1487815"/>
            <a:chExt cx="1121406" cy="1135372"/>
          </a:xfrm>
        </p:grpSpPr>
        <p:sp>
          <p:nvSpPr>
            <p:cNvPr id="34" name="Oval 33">
              <a:extLst>
                <a:ext uri="{FF2B5EF4-FFF2-40B4-BE49-F238E27FC236}">
                  <a16:creationId xmlns:a16="http://schemas.microsoft.com/office/drawing/2014/main" id="{D9ADAD4D-A257-0682-91F5-BFCE62FDB3B3}"/>
                </a:ext>
              </a:extLst>
            </p:cNvPr>
            <p:cNvSpPr/>
            <p:nvPr/>
          </p:nvSpPr>
          <p:spPr>
            <a:xfrm>
              <a:off x="1605425" y="1501786"/>
              <a:ext cx="1121405" cy="1121401"/>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35" name="Oval 34">
              <a:extLst>
                <a:ext uri="{FF2B5EF4-FFF2-40B4-BE49-F238E27FC236}">
                  <a16:creationId xmlns:a16="http://schemas.microsoft.com/office/drawing/2014/main" id="{BD30AAEF-D237-1EC9-B8B0-67EFD3198955}"/>
                </a:ext>
              </a:extLst>
            </p:cNvPr>
            <p:cNvSpPr/>
            <p:nvPr/>
          </p:nvSpPr>
          <p:spPr>
            <a:xfrm>
              <a:off x="1736556" y="1632914"/>
              <a:ext cx="859144" cy="859143"/>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6" name="Arc 35">
              <a:extLst>
                <a:ext uri="{FF2B5EF4-FFF2-40B4-BE49-F238E27FC236}">
                  <a16:creationId xmlns:a16="http://schemas.microsoft.com/office/drawing/2014/main" id="{A48E2DCF-3241-DCC5-9809-684390ED944E}"/>
                </a:ext>
              </a:extLst>
            </p:cNvPr>
            <p:cNvSpPr/>
            <p:nvPr/>
          </p:nvSpPr>
          <p:spPr>
            <a:xfrm>
              <a:off x="1605425" y="1487816"/>
              <a:ext cx="1121405" cy="1121401"/>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37" name="Oval 36">
              <a:extLst>
                <a:ext uri="{FF2B5EF4-FFF2-40B4-BE49-F238E27FC236}">
                  <a16:creationId xmlns:a16="http://schemas.microsoft.com/office/drawing/2014/main" id="{1471B81C-19D5-9E3F-84A3-43EA944ECBED}"/>
                </a:ext>
              </a:extLst>
            </p:cNvPr>
            <p:cNvSpPr/>
            <p:nvPr/>
          </p:nvSpPr>
          <p:spPr>
            <a:xfrm>
              <a:off x="1605426" y="1501786"/>
              <a:ext cx="1121405" cy="1121401"/>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38" name="Oval 37">
              <a:extLst>
                <a:ext uri="{FF2B5EF4-FFF2-40B4-BE49-F238E27FC236}">
                  <a16:creationId xmlns:a16="http://schemas.microsoft.com/office/drawing/2014/main" id="{35531CD4-1F53-8CF0-48D1-DE3C26D8211B}"/>
                </a:ext>
              </a:extLst>
            </p:cNvPr>
            <p:cNvSpPr/>
            <p:nvPr/>
          </p:nvSpPr>
          <p:spPr>
            <a:xfrm>
              <a:off x="1736557" y="1632914"/>
              <a:ext cx="859144" cy="859143"/>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9" name="Arc 38">
              <a:extLst>
                <a:ext uri="{FF2B5EF4-FFF2-40B4-BE49-F238E27FC236}">
                  <a16:creationId xmlns:a16="http://schemas.microsoft.com/office/drawing/2014/main" id="{95761208-C686-0790-8BE8-776F238FB76F}"/>
                </a:ext>
              </a:extLst>
            </p:cNvPr>
            <p:cNvSpPr/>
            <p:nvPr/>
          </p:nvSpPr>
          <p:spPr>
            <a:xfrm>
              <a:off x="1605426" y="1487815"/>
              <a:ext cx="1121405" cy="1121401"/>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grpSp>
      <p:cxnSp>
        <p:nvCxnSpPr>
          <p:cNvPr id="32" name="Straight Connector 31">
            <a:extLst>
              <a:ext uri="{FF2B5EF4-FFF2-40B4-BE49-F238E27FC236}">
                <a16:creationId xmlns:a16="http://schemas.microsoft.com/office/drawing/2014/main" id="{0EE5EC6D-1268-3EAE-FBC8-0CF2381B0EAC}"/>
              </a:ext>
            </a:extLst>
          </p:cNvPr>
          <p:cNvCxnSpPr>
            <a:stCxn id="37" idx="4"/>
          </p:cNvCxnSpPr>
          <p:nvPr/>
        </p:nvCxnSpPr>
        <p:spPr>
          <a:xfrm>
            <a:off x="3280411" y="1864771"/>
            <a:ext cx="587" cy="164710"/>
          </a:xfrm>
          <a:prstGeom prst="line">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033E600-E002-1360-8F3E-B481D14B4FFE}"/>
              </a:ext>
            </a:extLst>
          </p:cNvPr>
          <p:cNvSpPr txBox="1"/>
          <p:nvPr/>
        </p:nvSpPr>
        <p:spPr>
          <a:xfrm>
            <a:off x="550864" y="2281682"/>
            <a:ext cx="5459092"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E33BF"/>
                </a:solidFill>
                <a:effectLst/>
                <a:uLnTx/>
                <a:uFillTx/>
                <a:latin typeface="Avenir Next LT Pro Demi"/>
                <a:ea typeface="Open Sans Light"/>
                <a:cs typeface="Open Sans Light"/>
              </a:rPr>
              <a:t>Four journal indices in the </a:t>
            </a:r>
            <a:r>
              <a:rPr kumimoji="0" lang="en-US" sz="1400" b="1" i="0" u="none" strike="noStrike" kern="1200" cap="none" spc="0" normalizeH="0" baseline="0" noProof="0" err="1">
                <a:ln>
                  <a:noFill/>
                </a:ln>
                <a:solidFill>
                  <a:srgbClr val="5E33BF"/>
                </a:solidFill>
                <a:effectLst/>
                <a:uLnTx/>
                <a:uFillTx/>
                <a:latin typeface="Avenir Next LT Pro Demi"/>
                <a:ea typeface="Open Sans Light"/>
                <a:cs typeface="Open Sans Light"/>
              </a:rPr>
              <a:t>WoS</a:t>
            </a:r>
            <a:r>
              <a:rPr kumimoji="0" lang="en-US" sz="1400" b="1" i="0" u="none" strike="noStrike" kern="1200" cap="none" spc="0" normalizeH="0" baseline="0" noProof="0">
                <a:ln>
                  <a:noFill/>
                </a:ln>
                <a:solidFill>
                  <a:srgbClr val="5E33BF"/>
                </a:solidFill>
                <a:effectLst/>
                <a:uLnTx/>
                <a:uFillTx/>
                <a:latin typeface="Avenir Next LT Pro Demi"/>
                <a:ea typeface="Open Sans Light"/>
                <a:cs typeface="Open Sans Light"/>
              </a:rPr>
              <a:t> Core Collection</a:t>
            </a:r>
          </a:p>
        </p:txBody>
      </p:sp>
      <p:grpSp>
        <p:nvGrpSpPr>
          <p:cNvPr id="41" name="Group 40">
            <a:extLst>
              <a:ext uri="{FF2B5EF4-FFF2-40B4-BE49-F238E27FC236}">
                <a16:creationId xmlns:a16="http://schemas.microsoft.com/office/drawing/2014/main" id="{788652A5-C662-4DD0-8F09-2DBB0BC76C62}"/>
              </a:ext>
            </a:extLst>
          </p:cNvPr>
          <p:cNvGrpSpPr/>
          <p:nvPr/>
        </p:nvGrpSpPr>
        <p:grpSpPr>
          <a:xfrm>
            <a:off x="8623175" y="1166321"/>
            <a:ext cx="689860" cy="698451"/>
            <a:chOff x="1605425" y="1487815"/>
            <a:chExt cx="1121406" cy="1135372"/>
          </a:xfrm>
        </p:grpSpPr>
        <p:sp>
          <p:nvSpPr>
            <p:cNvPr id="45" name="Oval 44">
              <a:extLst>
                <a:ext uri="{FF2B5EF4-FFF2-40B4-BE49-F238E27FC236}">
                  <a16:creationId xmlns:a16="http://schemas.microsoft.com/office/drawing/2014/main" id="{F54719E7-9722-BEF2-CB74-681672251068}"/>
                </a:ext>
              </a:extLst>
            </p:cNvPr>
            <p:cNvSpPr/>
            <p:nvPr/>
          </p:nvSpPr>
          <p:spPr>
            <a:xfrm>
              <a:off x="1605425" y="1501787"/>
              <a:ext cx="1121404" cy="1121400"/>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46" name="Oval 45">
              <a:extLst>
                <a:ext uri="{FF2B5EF4-FFF2-40B4-BE49-F238E27FC236}">
                  <a16:creationId xmlns:a16="http://schemas.microsoft.com/office/drawing/2014/main" id="{EA8D6D83-2E22-3A62-E21B-1A4B99141577}"/>
                </a:ext>
              </a:extLst>
            </p:cNvPr>
            <p:cNvSpPr/>
            <p:nvPr/>
          </p:nvSpPr>
          <p:spPr>
            <a:xfrm>
              <a:off x="1736555" y="1632914"/>
              <a:ext cx="859144" cy="859143"/>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7" name="Arc 46">
              <a:extLst>
                <a:ext uri="{FF2B5EF4-FFF2-40B4-BE49-F238E27FC236}">
                  <a16:creationId xmlns:a16="http://schemas.microsoft.com/office/drawing/2014/main" id="{92A4AA1D-9E25-4248-B8BB-76AC7C7479F7}"/>
                </a:ext>
              </a:extLst>
            </p:cNvPr>
            <p:cNvSpPr/>
            <p:nvPr/>
          </p:nvSpPr>
          <p:spPr>
            <a:xfrm>
              <a:off x="1605425" y="1487817"/>
              <a:ext cx="1121404" cy="1121400"/>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48" name="Oval 47">
              <a:extLst>
                <a:ext uri="{FF2B5EF4-FFF2-40B4-BE49-F238E27FC236}">
                  <a16:creationId xmlns:a16="http://schemas.microsoft.com/office/drawing/2014/main" id="{F63B5624-8934-E570-6901-86C811567CD3}"/>
                </a:ext>
              </a:extLst>
            </p:cNvPr>
            <p:cNvSpPr/>
            <p:nvPr/>
          </p:nvSpPr>
          <p:spPr>
            <a:xfrm>
              <a:off x="1605425" y="1501787"/>
              <a:ext cx="1121404" cy="1121400"/>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49" name="Oval 48">
              <a:extLst>
                <a:ext uri="{FF2B5EF4-FFF2-40B4-BE49-F238E27FC236}">
                  <a16:creationId xmlns:a16="http://schemas.microsoft.com/office/drawing/2014/main" id="{1940108C-3424-2A10-87E9-F1FB8FCBE7BB}"/>
                </a:ext>
              </a:extLst>
            </p:cNvPr>
            <p:cNvSpPr/>
            <p:nvPr/>
          </p:nvSpPr>
          <p:spPr>
            <a:xfrm>
              <a:off x="1736556" y="1632914"/>
              <a:ext cx="859143" cy="859142"/>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0" name="Arc 49">
              <a:extLst>
                <a:ext uri="{FF2B5EF4-FFF2-40B4-BE49-F238E27FC236}">
                  <a16:creationId xmlns:a16="http://schemas.microsoft.com/office/drawing/2014/main" id="{766AD3FD-B419-06D5-300A-0A87E5CDFFDB}"/>
                </a:ext>
              </a:extLst>
            </p:cNvPr>
            <p:cNvSpPr/>
            <p:nvPr/>
          </p:nvSpPr>
          <p:spPr>
            <a:xfrm>
              <a:off x="1605427" y="1487815"/>
              <a:ext cx="1121404" cy="1121400"/>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grpSp>
      <p:cxnSp>
        <p:nvCxnSpPr>
          <p:cNvPr id="43" name="Straight Connector 42">
            <a:extLst>
              <a:ext uri="{FF2B5EF4-FFF2-40B4-BE49-F238E27FC236}">
                <a16:creationId xmlns:a16="http://schemas.microsoft.com/office/drawing/2014/main" id="{523AF059-76B1-27D7-52DA-CBF185F27ABC}"/>
              </a:ext>
            </a:extLst>
          </p:cNvPr>
          <p:cNvCxnSpPr>
            <a:stCxn id="48" idx="4"/>
          </p:cNvCxnSpPr>
          <p:nvPr/>
        </p:nvCxnSpPr>
        <p:spPr>
          <a:xfrm>
            <a:off x="8968103" y="1864770"/>
            <a:ext cx="587" cy="164710"/>
          </a:xfrm>
          <a:prstGeom prst="line">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4390066-D724-35EB-8F22-294BEED4F3B3}"/>
              </a:ext>
            </a:extLst>
          </p:cNvPr>
          <p:cNvSpPr txBox="1"/>
          <p:nvPr/>
        </p:nvSpPr>
        <p:spPr>
          <a:xfrm>
            <a:off x="6238557" y="2173961"/>
            <a:ext cx="5459092"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E33BF"/>
                </a:solidFill>
                <a:effectLst/>
                <a:uLnTx/>
                <a:uFillTx/>
                <a:latin typeface="Avenir Next LT Pro Demi"/>
                <a:ea typeface="Open Sans Light"/>
                <a:cs typeface="Open Sans Light"/>
              </a:rPr>
              <a:t>We are expanding the JIF from only the most impactful science and social science journals to quality journals across all disciplines:</a:t>
            </a:r>
          </a:p>
        </p:txBody>
      </p:sp>
      <p:sp>
        <p:nvSpPr>
          <p:cNvPr id="51" name="Rectangle 50">
            <a:extLst>
              <a:ext uri="{FF2B5EF4-FFF2-40B4-BE49-F238E27FC236}">
                <a16:creationId xmlns:a16="http://schemas.microsoft.com/office/drawing/2014/main" id="{9B81FE11-2EC3-02EE-E09F-1B7F53AF17EA}"/>
              </a:ext>
            </a:extLst>
          </p:cNvPr>
          <p:cNvSpPr>
            <a:spLocks/>
          </p:cNvSpPr>
          <p:nvPr/>
        </p:nvSpPr>
        <p:spPr>
          <a:xfrm>
            <a:off x="579119" y="2789795"/>
            <a:ext cx="5402582" cy="3383062"/>
          </a:xfrm>
          <a:prstGeom prst="rect">
            <a:avLst/>
          </a:prstGeom>
          <a:solidFill>
            <a:schemeClr val="bg1"/>
          </a:solidFill>
          <a:ln w="6350">
            <a:solidFill>
              <a:schemeClr val="bg1">
                <a:lumMod val="8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2" name="Rectangle 51">
            <a:extLst>
              <a:ext uri="{FF2B5EF4-FFF2-40B4-BE49-F238E27FC236}">
                <a16:creationId xmlns:a16="http://schemas.microsoft.com/office/drawing/2014/main" id="{D41BB380-37ED-357A-D257-7C34BF34FC34}"/>
              </a:ext>
            </a:extLst>
          </p:cNvPr>
          <p:cNvSpPr/>
          <p:nvPr/>
        </p:nvSpPr>
        <p:spPr>
          <a:xfrm>
            <a:off x="6266812" y="2789795"/>
            <a:ext cx="5402582" cy="3383062"/>
          </a:xfrm>
          <a:prstGeom prst="rect">
            <a:avLst/>
          </a:prstGeom>
          <a:solidFill>
            <a:schemeClr val="bg1"/>
          </a:solidFill>
          <a:ln w="6350">
            <a:solidFill>
              <a:schemeClr val="bg1">
                <a:lumMod val="8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4" name="Rectangle 63">
            <a:extLst>
              <a:ext uri="{FF2B5EF4-FFF2-40B4-BE49-F238E27FC236}">
                <a16:creationId xmlns:a16="http://schemas.microsoft.com/office/drawing/2014/main" id="{C04EF9E5-A461-984B-99C7-2CC08FD2AE95}"/>
              </a:ext>
            </a:extLst>
          </p:cNvPr>
          <p:cNvSpPr/>
          <p:nvPr/>
        </p:nvSpPr>
        <p:spPr>
          <a:xfrm rot="10800000">
            <a:off x="2034857" y="2775607"/>
            <a:ext cx="2491106" cy="42540"/>
          </a:xfrm>
          <a:prstGeom prst="rect">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5" name="Rectangle 64">
            <a:extLst>
              <a:ext uri="{FF2B5EF4-FFF2-40B4-BE49-F238E27FC236}">
                <a16:creationId xmlns:a16="http://schemas.microsoft.com/office/drawing/2014/main" id="{BB1D2E8F-0DD8-2922-1DA5-290D8344D704}"/>
              </a:ext>
            </a:extLst>
          </p:cNvPr>
          <p:cNvSpPr/>
          <p:nvPr/>
        </p:nvSpPr>
        <p:spPr>
          <a:xfrm rot="10800000">
            <a:off x="7722550" y="2775607"/>
            <a:ext cx="2491106" cy="42540"/>
          </a:xfrm>
          <a:prstGeom prst="rect">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3" name="Rectangle 82">
            <a:extLst>
              <a:ext uri="{FF2B5EF4-FFF2-40B4-BE49-F238E27FC236}">
                <a16:creationId xmlns:a16="http://schemas.microsoft.com/office/drawing/2014/main" id="{38667104-DEFF-9F8D-BA1B-C7BBCCB05E01}"/>
              </a:ext>
            </a:extLst>
          </p:cNvPr>
          <p:cNvSpPr/>
          <p:nvPr/>
        </p:nvSpPr>
        <p:spPr>
          <a:xfrm>
            <a:off x="718185" y="2952564"/>
            <a:ext cx="5124450" cy="3057525"/>
          </a:xfrm>
          <a:prstGeom prst="rect">
            <a:avLst/>
          </a:prstGeom>
          <a:solidFill>
            <a:schemeClr val="bg1">
              <a:lumMod val="95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4" name="TextBox 83">
            <a:extLst>
              <a:ext uri="{FF2B5EF4-FFF2-40B4-BE49-F238E27FC236}">
                <a16:creationId xmlns:a16="http://schemas.microsoft.com/office/drawing/2014/main" id="{DB88147A-5F5F-B811-ADB3-DEADE29C874A}"/>
              </a:ext>
            </a:extLst>
          </p:cNvPr>
          <p:cNvSpPr txBox="1"/>
          <p:nvPr/>
        </p:nvSpPr>
        <p:spPr>
          <a:xfrm>
            <a:off x="880011" y="3375314"/>
            <a:ext cx="1510971" cy="646331"/>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venir Next LT Pro Demi"/>
                <a:ea typeface="Open Sans Light"/>
                <a:cs typeface="Open Sans Light"/>
              </a:rPr>
              <a:t>Trustworthy journals with high scholarly impact</a:t>
            </a:r>
          </a:p>
        </p:txBody>
      </p:sp>
      <p:sp>
        <p:nvSpPr>
          <p:cNvPr id="85" name="Rectangle 84">
            <a:extLst>
              <a:ext uri="{FF2B5EF4-FFF2-40B4-BE49-F238E27FC236}">
                <a16:creationId xmlns:a16="http://schemas.microsoft.com/office/drawing/2014/main" id="{42E25BE5-9A2F-5110-93F1-F09F3F454A1B}"/>
              </a:ext>
            </a:extLst>
          </p:cNvPr>
          <p:cNvSpPr/>
          <p:nvPr/>
        </p:nvSpPr>
        <p:spPr>
          <a:xfrm>
            <a:off x="2542856" y="3306939"/>
            <a:ext cx="964484" cy="7830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SCIE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a:t>
            </a:r>
            <a:r>
              <a:rPr kumimoji="0" lang="en-GB" sz="12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science)</a:t>
            </a:r>
          </a:p>
        </p:txBody>
      </p:sp>
      <p:sp>
        <p:nvSpPr>
          <p:cNvPr id="86" name="Rectangle 85">
            <a:extLst>
              <a:ext uri="{FF2B5EF4-FFF2-40B4-BE49-F238E27FC236}">
                <a16:creationId xmlns:a16="http://schemas.microsoft.com/office/drawing/2014/main" id="{567BBC8A-7C83-37F7-B591-3F0FA68FAA58}"/>
              </a:ext>
            </a:extLst>
          </p:cNvPr>
          <p:cNvSpPr/>
          <p:nvPr/>
        </p:nvSpPr>
        <p:spPr>
          <a:xfrm>
            <a:off x="3641765" y="3306939"/>
            <a:ext cx="964484" cy="7830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SSCI</a:t>
            </a:r>
            <a:br>
              <a:rPr kumimoji="0" lang="en-GB"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br>
            <a:r>
              <a:rPr kumimoji="0" lang="en-GB" sz="12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(social science)</a:t>
            </a:r>
          </a:p>
        </p:txBody>
      </p:sp>
      <p:sp>
        <p:nvSpPr>
          <p:cNvPr id="87" name="Rectangle 86">
            <a:extLst>
              <a:ext uri="{FF2B5EF4-FFF2-40B4-BE49-F238E27FC236}">
                <a16:creationId xmlns:a16="http://schemas.microsoft.com/office/drawing/2014/main" id="{51B24571-C0D7-1082-64A9-5017F321E647}"/>
              </a:ext>
            </a:extLst>
          </p:cNvPr>
          <p:cNvSpPr/>
          <p:nvPr/>
        </p:nvSpPr>
        <p:spPr>
          <a:xfrm>
            <a:off x="4740672" y="3306939"/>
            <a:ext cx="964484" cy="7830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AHCI </a:t>
            </a:r>
            <a:r>
              <a:rPr kumimoji="0" lang="en-GB" sz="12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(arts &amp; hum.)</a:t>
            </a:r>
          </a:p>
        </p:txBody>
      </p:sp>
      <p:sp>
        <p:nvSpPr>
          <p:cNvPr id="88" name="Rectangle 87">
            <a:extLst>
              <a:ext uri="{FF2B5EF4-FFF2-40B4-BE49-F238E27FC236}">
                <a16:creationId xmlns:a16="http://schemas.microsoft.com/office/drawing/2014/main" id="{BE12DDF3-C824-84C6-EF40-53216CDFDCC2}"/>
              </a:ext>
            </a:extLst>
          </p:cNvPr>
          <p:cNvSpPr/>
          <p:nvPr/>
        </p:nvSpPr>
        <p:spPr>
          <a:xfrm>
            <a:off x="2542856" y="4208675"/>
            <a:ext cx="3162300" cy="7830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ESCI (multidisciplinary)</a:t>
            </a:r>
          </a:p>
        </p:txBody>
      </p:sp>
      <p:sp>
        <p:nvSpPr>
          <p:cNvPr id="90" name="TextBox 89">
            <a:extLst>
              <a:ext uri="{FF2B5EF4-FFF2-40B4-BE49-F238E27FC236}">
                <a16:creationId xmlns:a16="http://schemas.microsoft.com/office/drawing/2014/main" id="{A9FC5C67-238A-4250-044B-C67FB94231C0}"/>
              </a:ext>
            </a:extLst>
          </p:cNvPr>
          <p:cNvSpPr txBox="1"/>
          <p:nvPr/>
        </p:nvSpPr>
        <p:spPr>
          <a:xfrm>
            <a:off x="880011" y="4384772"/>
            <a:ext cx="1510971" cy="43088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venir Next LT Pro Demi"/>
                <a:ea typeface="Open Sans Light"/>
                <a:cs typeface="Open Sans Light"/>
              </a:rPr>
              <a:t>Trustworthy journals</a:t>
            </a:r>
          </a:p>
        </p:txBody>
      </p:sp>
      <p:sp>
        <p:nvSpPr>
          <p:cNvPr id="93" name="Rectangle 92">
            <a:extLst>
              <a:ext uri="{FF2B5EF4-FFF2-40B4-BE49-F238E27FC236}">
                <a16:creationId xmlns:a16="http://schemas.microsoft.com/office/drawing/2014/main" id="{DC885837-387B-CEDF-55C7-18620F7EA700}"/>
              </a:ext>
            </a:extLst>
          </p:cNvPr>
          <p:cNvSpPr/>
          <p:nvPr/>
        </p:nvSpPr>
        <p:spPr>
          <a:xfrm>
            <a:off x="905075" y="5569245"/>
            <a:ext cx="236900" cy="236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94" name="TextBox 93">
            <a:extLst>
              <a:ext uri="{FF2B5EF4-FFF2-40B4-BE49-F238E27FC236}">
                <a16:creationId xmlns:a16="http://schemas.microsoft.com/office/drawing/2014/main" id="{0A670926-2B53-7F72-9BA8-D61E7C10E341}"/>
              </a:ext>
            </a:extLst>
          </p:cNvPr>
          <p:cNvSpPr txBox="1"/>
          <p:nvPr/>
        </p:nvSpPr>
        <p:spPr>
          <a:xfrm>
            <a:off x="1233687" y="5595362"/>
            <a:ext cx="176617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Currently has a JIF</a:t>
            </a:r>
          </a:p>
        </p:txBody>
      </p:sp>
      <p:sp>
        <p:nvSpPr>
          <p:cNvPr id="95" name="Rectangle 94">
            <a:extLst>
              <a:ext uri="{FF2B5EF4-FFF2-40B4-BE49-F238E27FC236}">
                <a16:creationId xmlns:a16="http://schemas.microsoft.com/office/drawing/2014/main" id="{3F51CC3A-D5D0-6A8F-4B4B-42C8502A2A74}"/>
              </a:ext>
            </a:extLst>
          </p:cNvPr>
          <p:cNvSpPr/>
          <p:nvPr/>
        </p:nvSpPr>
        <p:spPr>
          <a:xfrm>
            <a:off x="2929104" y="5569245"/>
            <a:ext cx="236900" cy="236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96" name="TextBox 95">
            <a:extLst>
              <a:ext uri="{FF2B5EF4-FFF2-40B4-BE49-F238E27FC236}">
                <a16:creationId xmlns:a16="http://schemas.microsoft.com/office/drawing/2014/main" id="{227E4C4C-B9EA-0BCD-62BD-62A6BDFA00A3}"/>
              </a:ext>
            </a:extLst>
          </p:cNvPr>
          <p:cNvSpPr txBox="1"/>
          <p:nvPr/>
        </p:nvSpPr>
        <p:spPr>
          <a:xfrm>
            <a:off x="3257716" y="5595362"/>
            <a:ext cx="239802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Will be getting a JIF in June 2023</a:t>
            </a:r>
          </a:p>
        </p:txBody>
      </p:sp>
      <p:pic>
        <p:nvPicPr>
          <p:cNvPr id="98" name="Picture 97">
            <a:extLst>
              <a:ext uri="{FF2B5EF4-FFF2-40B4-BE49-F238E27FC236}">
                <a16:creationId xmlns:a16="http://schemas.microsoft.com/office/drawing/2014/main" id="{3D1541B7-817D-85AE-98CF-5D2623566707}"/>
              </a:ext>
            </a:extLst>
          </p:cNvPr>
          <p:cNvPicPr>
            <a:picLocks noChangeAspect="1"/>
          </p:cNvPicPr>
          <p:nvPr/>
        </p:nvPicPr>
        <p:blipFill>
          <a:blip r:embed="rId3"/>
          <a:stretch>
            <a:fillRect/>
          </a:stretch>
        </p:blipFill>
        <p:spPr>
          <a:xfrm>
            <a:off x="9395399" y="2950555"/>
            <a:ext cx="1902541" cy="2618690"/>
          </a:xfrm>
          <a:prstGeom prst="rect">
            <a:avLst/>
          </a:prstGeom>
          <a:solidFill>
            <a:schemeClr val="bg1"/>
          </a:solidFill>
          <a:ln>
            <a:noFill/>
          </a:ln>
          <a:effectLst>
            <a:outerShdw blurRad="63500" sx="101000" sy="101000" algn="ctr" rotWithShape="0">
              <a:prstClr val="black">
                <a:alpha val="10000"/>
              </a:prstClr>
            </a:outerShdw>
          </a:effectLst>
        </p:spPr>
      </p:pic>
      <p:pic>
        <p:nvPicPr>
          <p:cNvPr id="99" name="Picture 98">
            <a:extLst>
              <a:ext uri="{FF2B5EF4-FFF2-40B4-BE49-F238E27FC236}">
                <a16:creationId xmlns:a16="http://schemas.microsoft.com/office/drawing/2014/main" id="{5F7EC8DE-FE62-7B67-3865-D957BCB29E9C}"/>
              </a:ext>
            </a:extLst>
          </p:cNvPr>
          <p:cNvPicPr>
            <a:picLocks noChangeAspect="1"/>
          </p:cNvPicPr>
          <p:nvPr/>
        </p:nvPicPr>
        <p:blipFill>
          <a:blip r:embed="rId4"/>
          <a:stretch>
            <a:fillRect/>
          </a:stretch>
        </p:blipFill>
        <p:spPr>
          <a:xfrm>
            <a:off x="6580583" y="2975326"/>
            <a:ext cx="2017904" cy="2618689"/>
          </a:xfrm>
          <a:prstGeom prst="rect">
            <a:avLst/>
          </a:prstGeom>
          <a:solidFill>
            <a:schemeClr val="bg1"/>
          </a:solidFill>
          <a:ln>
            <a:noFill/>
          </a:ln>
          <a:effectLst>
            <a:outerShdw blurRad="63500" sx="101000" sy="101000" algn="ctr" rotWithShape="0">
              <a:prstClr val="black">
                <a:alpha val="10000"/>
              </a:prstClr>
            </a:outerShdw>
          </a:effectLst>
        </p:spPr>
      </p:pic>
      <p:sp>
        <p:nvSpPr>
          <p:cNvPr id="101" name="TextBox 100">
            <a:extLst>
              <a:ext uri="{FF2B5EF4-FFF2-40B4-BE49-F238E27FC236}">
                <a16:creationId xmlns:a16="http://schemas.microsoft.com/office/drawing/2014/main" id="{D0195940-4BDD-1C14-2A0E-807582628BF2}"/>
              </a:ext>
            </a:extLst>
          </p:cNvPr>
          <p:cNvSpPr txBox="1"/>
          <p:nvPr/>
        </p:nvSpPr>
        <p:spPr>
          <a:xfrm>
            <a:off x="6374457" y="5673211"/>
            <a:ext cx="2430157" cy="4154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venir Next LT Pro"/>
                <a:ea typeface="+mn-ea"/>
                <a:cs typeface="+mn-cs"/>
              </a:rPr>
              <a:t>https://clarivate.com/blog/clarivate-announces-changes-to-the-2023-journal-citation-reports-release/</a:t>
            </a:r>
          </a:p>
        </p:txBody>
      </p:sp>
      <p:sp>
        <p:nvSpPr>
          <p:cNvPr id="102" name="TextBox 101">
            <a:extLst>
              <a:ext uri="{FF2B5EF4-FFF2-40B4-BE49-F238E27FC236}">
                <a16:creationId xmlns:a16="http://schemas.microsoft.com/office/drawing/2014/main" id="{FF271452-AB57-9999-AA8D-B41888443B7D}"/>
              </a:ext>
            </a:extLst>
          </p:cNvPr>
          <p:cNvSpPr txBox="1"/>
          <p:nvPr/>
        </p:nvSpPr>
        <p:spPr>
          <a:xfrm>
            <a:off x="9131591" y="5673211"/>
            <a:ext cx="2430157"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venir Next LT Pro"/>
                <a:ea typeface="+mn-ea"/>
                <a:cs typeface="+mn-cs"/>
              </a:rPr>
              <a:t>clarivate.com/blog/mapping-the-path-to-future-changes-in-the-journal-citation-reports/</a:t>
            </a:r>
          </a:p>
        </p:txBody>
      </p:sp>
      <p:grpSp>
        <p:nvGrpSpPr>
          <p:cNvPr id="130" name="Group 129">
            <a:extLst>
              <a:ext uri="{FF2B5EF4-FFF2-40B4-BE49-F238E27FC236}">
                <a16:creationId xmlns:a16="http://schemas.microsoft.com/office/drawing/2014/main" id="{810AE004-179E-6BCE-E39D-21FD3BBAA4AB}"/>
              </a:ext>
            </a:extLst>
          </p:cNvPr>
          <p:cNvGrpSpPr/>
          <p:nvPr/>
        </p:nvGrpSpPr>
        <p:grpSpPr>
          <a:xfrm>
            <a:off x="3118340" y="1387061"/>
            <a:ext cx="323973" cy="256807"/>
            <a:chOff x="3090084" y="1176854"/>
            <a:chExt cx="323973" cy="256807"/>
          </a:xfrm>
        </p:grpSpPr>
        <p:sp>
          <p:nvSpPr>
            <p:cNvPr id="121" name="Freeform: Shape 120">
              <a:extLst>
                <a:ext uri="{FF2B5EF4-FFF2-40B4-BE49-F238E27FC236}">
                  <a16:creationId xmlns:a16="http://schemas.microsoft.com/office/drawing/2014/main" id="{5A006E04-9681-0F1E-26CA-8A849A6B5B85}"/>
                </a:ext>
              </a:extLst>
            </p:cNvPr>
            <p:cNvSpPr/>
            <p:nvPr/>
          </p:nvSpPr>
          <p:spPr>
            <a:xfrm flipV="1">
              <a:off x="3252071" y="1261660"/>
              <a:ext cx="122477" cy="172001"/>
            </a:xfrm>
            <a:custGeom>
              <a:avLst/>
              <a:gdLst>
                <a:gd name="connsiteX0" fmla="*/ 372 w 122477"/>
                <a:gd name="connsiteY0" fmla="*/ 297 h 172001"/>
                <a:gd name="connsiteX1" fmla="*/ 39341 w 122477"/>
                <a:gd name="connsiteY1" fmla="*/ 46298 h 172001"/>
                <a:gd name="connsiteX2" fmla="*/ 122850 w 122477"/>
                <a:gd name="connsiteY2" fmla="*/ 59560 h 172001"/>
                <a:gd name="connsiteX3" fmla="*/ 122850 w 122477"/>
                <a:gd name="connsiteY3" fmla="*/ 172299 h 172001"/>
              </a:gdLst>
              <a:ahLst/>
              <a:cxnLst>
                <a:cxn ang="0">
                  <a:pos x="connsiteX0" y="connsiteY0"/>
                </a:cxn>
                <a:cxn ang="0">
                  <a:pos x="connsiteX1" y="connsiteY1"/>
                </a:cxn>
                <a:cxn ang="0">
                  <a:pos x="connsiteX2" y="connsiteY2"/>
                </a:cxn>
                <a:cxn ang="0">
                  <a:pos x="connsiteX3" y="connsiteY3"/>
                </a:cxn>
              </a:cxnLst>
              <a:rect l="l" t="t" r="r" b="b"/>
              <a:pathLst>
                <a:path w="122477" h="172001">
                  <a:moveTo>
                    <a:pt x="372" y="297"/>
                  </a:moveTo>
                  <a:cubicBezTo>
                    <a:pt x="372" y="23093"/>
                    <a:pt x="16854" y="42551"/>
                    <a:pt x="39341" y="46298"/>
                  </a:cubicBezTo>
                  <a:lnTo>
                    <a:pt x="122850" y="59560"/>
                  </a:lnTo>
                  <a:lnTo>
                    <a:pt x="122850" y="172299"/>
                  </a:lnTo>
                </a:path>
              </a:pathLst>
            </a:custGeom>
            <a:noFill/>
            <a:ln w="13016"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2" name="Freeform: Shape 121">
              <a:extLst>
                <a:ext uri="{FF2B5EF4-FFF2-40B4-BE49-F238E27FC236}">
                  <a16:creationId xmlns:a16="http://schemas.microsoft.com/office/drawing/2014/main" id="{7E79D308-48EE-DFAD-3BA2-F6F08D4F8591}"/>
                </a:ext>
              </a:extLst>
            </p:cNvPr>
            <p:cNvSpPr/>
            <p:nvPr/>
          </p:nvSpPr>
          <p:spPr>
            <a:xfrm flipV="1">
              <a:off x="3252071" y="1176854"/>
              <a:ext cx="122477" cy="59263"/>
            </a:xfrm>
            <a:custGeom>
              <a:avLst/>
              <a:gdLst>
                <a:gd name="connsiteX0" fmla="*/ 123036 w 122477"/>
                <a:gd name="connsiteY0" fmla="*/ 30479 h 59263"/>
                <a:gd name="connsiteX1" fmla="*/ 123036 w 122477"/>
                <a:gd name="connsiteY1" fmla="*/ 59406 h 59263"/>
                <a:gd name="connsiteX2" fmla="*/ 39527 w 122477"/>
                <a:gd name="connsiteY2" fmla="*/ 46144 h 59263"/>
                <a:gd name="connsiteX3" fmla="*/ 558 w 122477"/>
                <a:gd name="connsiteY3" fmla="*/ 142 h 59263"/>
              </a:gdLst>
              <a:ahLst/>
              <a:cxnLst>
                <a:cxn ang="0">
                  <a:pos x="connsiteX0" y="connsiteY0"/>
                </a:cxn>
                <a:cxn ang="0">
                  <a:pos x="connsiteX1" y="connsiteY1"/>
                </a:cxn>
                <a:cxn ang="0">
                  <a:pos x="connsiteX2" y="connsiteY2"/>
                </a:cxn>
                <a:cxn ang="0">
                  <a:pos x="connsiteX3" y="connsiteY3"/>
                </a:cxn>
              </a:cxnLst>
              <a:rect l="l" t="t" r="r" b="b"/>
              <a:pathLst>
                <a:path w="122477" h="59263">
                  <a:moveTo>
                    <a:pt x="123036" y="30479"/>
                  </a:moveTo>
                  <a:lnTo>
                    <a:pt x="123036" y="59406"/>
                  </a:lnTo>
                  <a:lnTo>
                    <a:pt x="39527" y="46144"/>
                  </a:lnTo>
                  <a:cubicBezTo>
                    <a:pt x="17040" y="42397"/>
                    <a:pt x="558" y="22939"/>
                    <a:pt x="558" y="142"/>
                  </a:cubicBezTo>
                </a:path>
              </a:pathLst>
            </a:custGeom>
            <a:noFill/>
            <a:ln w="13016"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3" name="Freeform: Shape 122">
              <a:extLst>
                <a:ext uri="{FF2B5EF4-FFF2-40B4-BE49-F238E27FC236}">
                  <a16:creationId xmlns:a16="http://schemas.microsoft.com/office/drawing/2014/main" id="{76268D41-5CE0-5B4F-AFFD-17A6092D1DCF}"/>
                </a:ext>
              </a:extLst>
            </p:cNvPr>
            <p:cNvSpPr/>
            <p:nvPr/>
          </p:nvSpPr>
          <p:spPr>
            <a:xfrm flipV="1">
              <a:off x="3129593" y="1176854"/>
              <a:ext cx="122477" cy="256807"/>
            </a:xfrm>
            <a:custGeom>
              <a:avLst/>
              <a:gdLst>
                <a:gd name="connsiteX0" fmla="*/ 122788 w 122477"/>
                <a:gd name="connsiteY0" fmla="*/ 146 h 256807"/>
                <a:gd name="connsiteX1" fmla="*/ 83819 w 122477"/>
                <a:gd name="connsiteY1" fmla="*/ 46148 h 256807"/>
                <a:gd name="connsiteX2" fmla="*/ 310 w 122477"/>
                <a:gd name="connsiteY2" fmla="*/ 59410 h 256807"/>
                <a:gd name="connsiteX3" fmla="*/ 310 w 122477"/>
                <a:gd name="connsiteY3" fmla="*/ 256954 h 256807"/>
                <a:gd name="connsiteX4" fmla="*/ 83819 w 122477"/>
                <a:gd name="connsiteY4" fmla="*/ 243692 h 256807"/>
                <a:gd name="connsiteX5" fmla="*/ 122788 w 122477"/>
                <a:gd name="connsiteY5" fmla="*/ 197691 h 25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77" h="256807">
                  <a:moveTo>
                    <a:pt x="122788" y="146"/>
                  </a:moveTo>
                  <a:cubicBezTo>
                    <a:pt x="122788" y="22943"/>
                    <a:pt x="106306" y="42401"/>
                    <a:pt x="83819" y="46148"/>
                  </a:cubicBezTo>
                  <a:lnTo>
                    <a:pt x="310" y="59410"/>
                  </a:lnTo>
                  <a:lnTo>
                    <a:pt x="310" y="256954"/>
                  </a:lnTo>
                  <a:lnTo>
                    <a:pt x="83819" y="243692"/>
                  </a:lnTo>
                  <a:cubicBezTo>
                    <a:pt x="106306" y="239946"/>
                    <a:pt x="122788" y="220487"/>
                    <a:pt x="122788" y="197691"/>
                  </a:cubicBezTo>
                  <a:close/>
                </a:path>
              </a:pathLst>
            </a:custGeom>
            <a:noFill/>
            <a:ln w="13016"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4" name="Freeform: Shape 123">
              <a:extLst>
                <a:ext uri="{FF2B5EF4-FFF2-40B4-BE49-F238E27FC236}">
                  <a16:creationId xmlns:a16="http://schemas.microsoft.com/office/drawing/2014/main" id="{5A08B313-AD4B-3BCD-2F50-2AD10B48BCB7}"/>
                </a:ext>
              </a:extLst>
            </p:cNvPr>
            <p:cNvSpPr/>
            <p:nvPr/>
          </p:nvSpPr>
          <p:spPr>
            <a:xfrm flipV="1">
              <a:off x="3286648" y="1194211"/>
              <a:ext cx="127409" cy="127409"/>
            </a:xfrm>
            <a:custGeom>
              <a:avLst/>
              <a:gdLst>
                <a:gd name="connsiteX0" fmla="*/ 88484 w 127409"/>
                <a:gd name="connsiteY0" fmla="*/ 116157 h 127409"/>
                <a:gd name="connsiteX1" fmla="*/ 94266 w 127409"/>
                <a:gd name="connsiteY1" fmla="*/ 121946 h 127409"/>
                <a:gd name="connsiteX2" fmla="*/ 122199 w 127409"/>
                <a:gd name="connsiteY2" fmla="*/ 121946 h 127409"/>
                <a:gd name="connsiteX3" fmla="*/ 127987 w 127409"/>
                <a:gd name="connsiteY3" fmla="*/ 107979 h 127409"/>
                <a:gd name="connsiteX4" fmla="*/ 122199 w 127409"/>
                <a:gd name="connsiteY4" fmla="*/ 94013 h 127409"/>
                <a:gd name="connsiteX5" fmla="*/ 51860 w 127409"/>
                <a:gd name="connsiteY5" fmla="*/ 23674 h 127409"/>
                <a:gd name="connsiteX6" fmla="*/ 577 w 127409"/>
                <a:gd name="connsiteY6" fmla="*/ 325 h 127409"/>
                <a:gd name="connsiteX7" fmla="*/ 23927 w 127409"/>
                <a:gd name="connsiteY7" fmla="*/ 51607 h 12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409" h="127409">
                  <a:moveTo>
                    <a:pt x="88484" y="116157"/>
                  </a:moveTo>
                  <a:lnTo>
                    <a:pt x="94266" y="121946"/>
                  </a:lnTo>
                  <a:cubicBezTo>
                    <a:pt x="101977" y="129664"/>
                    <a:pt x="114488" y="129664"/>
                    <a:pt x="122199" y="121946"/>
                  </a:cubicBezTo>
                  <a:cubicBezTo>
                    <a:pt x="126058" y="118093"/>
                    <a:pt x="127987" y="113037"/>
                    <a:pt x="127987" y="107979"/>
                  </a:cubicBezTo>
                  <a:cubicBezTo>
                    <a:pt x="127987" y="102922"/>
                    <a:pt x="126058" y="97866"/>
                    <a:pt x="122199" y="94013"/>
                  </a:cubicBezTo>
                  <a:lnTo>
                    <a:pt x="51860" y="23674"/>
                  </a:lnTo>
                  <a:lnTo>
                    <a:pt x="577" y="325"/>
                  </a:lnTo>
                  <a:lnTo>
                    <a:pt x="23927" y="51607"/>
                  </a:lnTo>
                  <a:close/>
                </a:path>
              </a:pathLst>
            </a:custGeom>
            <a:noFill/>
            <a:ln w="13016"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5" name="Freeform: Shape 124">
              <a:extLst>
                <a:ext uri="{FF2B5EF4-FFF2-40B4-BE49-F238E27FC236}">
                  <a16:creationId xmlns:a16="http://schemas.microsoft.com/office/drawing/2014/main" id="{D0FB332F-A2C5-5F44-5E7B-BD895F157C1E}"/>
                </a:ext>
              </a:extLst>
            </p:cNvPr>
            <p:cNvSpPr/>
            <p:nvPr/>
          </p:nvSpPr>
          <p:spPr>
            <a:xfrm flipV="1">
              <a:off x="3309997" y="1270339"/>
              <a:ext cx="27932" cy="27932"/>
            </a:xfrm>
            <a:custGeom>
              <a:avLst/>
              <a:gdLst>
                <a:gd name="connsiteX0" fmla="*/ 466 w 27932"/>
                <a:gd name="connsiteY0" fmla="*/ 28253 h 27932"/>
                <a:gd name="connsiteX1" fmla="*/ 28398 w 27932"/>
                <a:gd name="connsiteY1" fmla="*/ 320 h 27932"/>
              </a:gdLst>
              <a:ahLst/>
              <a:cxnLst>
                <a:cxn ang="0">
                  <a:pos x="connsiteX0" y="connsiteY0"/>
                </a:cxn>
                <a:cxn ang="0">
                  <a:pos x="connsiteX1" y="connsiteY1"/>
                </a:cxn>
              </a:cxnLst>
              <a:rect l="l" t="t" r="r" b="b"/>
              <a:pathLst>
                <a:path w="27932" h="27932">
                  <a:moveTo>
                    <a:pt x="466" y="28253"/>
                  </a:moveTo>
                  <a:lnTo>
                    <a:pt x="28398" y="320"/>
                  </a:lnTo>
                </a:path>
              </a:pathLst>
            </a:custGeom>
            <a:noFill/>
            <a:ln w="13016"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6" name="Freeform: Shape 125">
              <a:extLst>
                <a:ext uri="{FF2B5EF4-FFF2-40B4-BE49-F238E27FC236}">
                  <a16:creationId xmlns:a16="http://schemas.microsoft.com/office/drawing/2014/main" id="{E42282A9-2923-A4ED-9C0C-6B9B0AC9970A}"/>
                </a:ext>
              </a:extLst>
            </p:cNvPr>
            <p:cNvSpPr/>
            <p:nvPr/>
          </p:nvSpPr>
          <p:spPr>
            <a:xfrm flipV="1">
              <a:off x="3366363" y="1213966"/>
              <a:ext cx="27939" cy="27939"/>
            </a:xfrm>
            <a:custGeom>
              <a:avLst/>
              <a:gdLst>
                <a:gd name="connsiteX0" fmla="*/ 580 w 27939"/>
                <a:gd name="connsiteY0" fmla="*/ 28145 h 27939"/>
                <a:gd name="connsiteX1" fmla="*/ 28519 w 27939"/>
                <a:gd name="connsiteY1" fmla="*/ 206 h 27939"/>
              </a:gdLst>
              <a:ahLst/>
              <a:cxnLst>
                <a:cxn ang="0">
                  <a:pos x="connsiteX0" y="connsiteY0"/>
                </a:cxn>
                <a:cxn ang="0">
                  <a:pos x="connsiteX1" y="connsiteY1"/>
                </a:cxn>
              </a:cxnLst>
              <a:rect l="l" t="t" r="r" b="b"/>
              <a:pathLst>
                <a:path w="27939" h="27939">
                  <a:moveTo>
                    <a:pt x="580" y="28145"/>
                  </a:moveTo>
                  <a:lnTo>
                    <a:pt x="28519" y="206"/>
                  </a:lnTo>
                </a:path>
              </a:pathLst>
            </a:custGeom>
            <a:noFill/>
            <a:ln w="13016"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7" name="Freeform: Shape 126">
              <a:extLst>
                <a:ext uri="{FF2B5EF4-FFF2-40B4-BE49-F238E27FC236}">
                  <a16:creationId xmlns:a16="http://schemas.microsoft.com/office/drawing/2014/main" id="{44D4150A-FD24-12D1-1C97-BF5283FB524A}"/>
                </a:ext>
              </a:extLst>
            </p:cNvPr>
            <p:cNvSpPr/>
            <p:nvPr/>
          </p:nvSpPr>
          <p:spPr>
            <a:xfrm flipV="1">
              <a:off x="3346892" y="1397445"/>
              <a:ext cx="13169" cy="13169"/>
            </a:xfrm>
            <a:custGeom>
              <a:avLst/>
              <a:gdLst>
                <a:gd name="connsiteX0" fmla="*/ 7131 w 13169"/>
                <a:gd name="connsiteY0" fmla="*/ 531 h 13169"/>
                <a:gd name="connsiteX1" fmla="*/ 547 w 13169"/>
                <a:gd name="connsiteY1" fmla="*/ 7116 h 13169"/>
                <a:gd name="connsiteX2" fmla="*/ 7131 w 13169"/>
                <a:gd name="connsiteY2" fmla="*/ 13701 h 13169"/>
                <a:gd name="connsiteX3" fmla="*/ 13716 w 13169"/>
                <a:gd name="connsiteY3" fmla="*/ 7116 h 13169"/>
                <a:gd name="connsiteX4" fmla="*/ 7131 w 13169"/>
                <a:gd name="connsiteY4" fmla="*/ 531 h 13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9" h="13169">
                  <a:moveTo>
                    <a:pt x="7131" y="531"/>
                  </a:moveTo>
                  <a:cubicBezTo>
                    <a:pt x="3498" y="531"/>
                    <a:pt x="547" y="3483"/>
                    <a:pt x="547" y="7116"/>
                  </a:cubicBezTo>
                  <a:cubicBezTo>
                    <a:pt x="547" y="10750"/>
                    <a:pt x="3498" y="13701"/>
                    <a:pt x="7131" y="13701"/>
                  </a:cubicBezTo>
                  <a:cubicBezTo>
                    <a:pt x="10765" y="13701"/>
                    <a:pt x="13716" y="10750"/>
                    <a:pt x="13716" y="7116"/>
                  </a:cubicBezTo>
                  <a:cubicBezTo>
                    <a:pt x="13716" y="3483"/>
                    <a:pt x="10765" y="531"/>
                    <a:pt x="7131" y="531"/>
                  </a:cubicBezTo>
                </a:path>
              </a:pathLst>
            </a:custGeom>
            <a:solidFill>
              <a:schemeClr val="bg1"/>
            </a:solidFill>
            <a:ln w="651"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8" name="Freeform: Shape 127">
              <a:extLst>
                <a:ext uri="{FF2B5EF4-FFF2-40B4-BE49-F238E27FC236}">
                  <a16:creationId xmlns:a16="http://schemas.microsoft.com/office/drawing/2014/main" id="{123487CB-9F98-4304-008E-50775F6C0DE4}"/>
                </a:ext>
              </a:extLst>
            </p:cNvPr>
            <p:cNvSpPr/>
            <p:nvPr/>
          </p:nvSpPr>
          <p:spPr>
            <a:xfrm flipV="1">
              <a:off x="3090084" y="1216363"/>
              <a:ext cx="235453" cy="217298"/>
            </a:xfrm>
            <a:custGeom>
              <a:avLst/>
              <a:gdLst>
                <a:gd name="connsiteX0" fmla="*/ 39642 w 235453"/>
                <a:gd name="connsiteY0" fmla="*/ 217845 h 217298"/>
                <a:gd name="connsiteX1" fmla="*/ 133 w 235453"/>
                <a:gd name="connsiteY1" fmla="*/ 217845 h 217298"/>
                <a:gd name="connsiteX2" fmla="*/ 133 w 235453"/>
                <a:gd name="connsiteY2" fmla="*/ 20301 h 217298"/>
                <a:gd name="connsiteX3" fmla="*/ 114426 w 235453"/>
                <a:gd name="connsiteY3" fmla="*/ 20301 h 217298"/>
                <a:gd name="connsiteX4" fmla="*/ 162119 w 235453"/>
                <a:gd name="connsiteY4" fmla="*/ 546 h 217298"/>
                <a:gd name="connsiteX5" fmla="*/ 209813 w 235453"/>
                <a:gd name="connsiteY5" fmla="*/ 20301 h 217298"/>
                <a:gd name="connsiteX6" fmla="*/ 235586 w 235453"/>
                <a:gd name="connsiteY6" fmla="*/ 20301 h 21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53" h="217298">
                  <a:moveTo>
                    <a:pt x="39642" y="217845"/>
                  </a:moveTo>
                  <a:lnTo>
                    <a:pt x="133" y="217845"/>
                  </a:lnTo>
                  <a:lnTo>
                    <a:pt x="133" y="20301"/>
                  </a:lnTo>
                  <a:lnTo>
                    <a:pt x="114426" y="20301"/>
                  </a:lnTo>
                  <a:cubicBezTo>
                    <a:pt x="132317" y="20301"/>
                    <a:pt x="149470" y="13196"/>
                    <a:pt x="162119" y="546"/>
                  </a:cubicBezTo>
                  <a:cubicBezTo>
                    <a:pt x="174769" y="13196"/>
                    <a:pt x="191922" y="20301"/>
                    <a:pt x="209813" y="20301"/>
                  </a:cubicBezTo>
                  <a:lnTo>
                    <a:pt x="235586" y="20301"/>
                  </a:lnTo>
                </a:path>
              </a:pathLst>
            </a:custGeom>
            <a:noFill/>
            <a:ln w="13016"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9" name="Freeform: Shape 128">
              <a:extLst>
                <a:ext uri="{FF2B5EF4-FFF2-40B4-BE49-F238E27FC236}">
                  <a16:creationId xmlns:a16="http://schemas.microsoft.com/office/drawing/2014/main" id="{C1B21B1C-DE83-A054-4CF6-54207E675195}"/>
                </a:ext>
              </a:extLst>
            </p:cNvPr>
            <p:cNvSpPr/>
            <p:nvPr/>
          </p:nvSpPr>
          <p:spPr>
            <a:xfrm flipV="1">
              <a:off x="3381416" y="1213966"/>
              <a:ext cx="32640" cy="199941"/>
            </a:xfrm>
            <a:custGeom>
              <a:avLst/>
              <a:gdLst>
                <a:gd name="connsiteX0" fmla="*/ 612 w 32640"/>
                <a:gd name="connsiteY0" fmla="*/ 207 h 199941"/>
                <a:gd name="connsiteX1" fmla="*/ 33252 w 32640"/>
                <a:gd name="connsiteY1" fmla="*/ 207 h 199941"/>
                <a:gd name="connsiteX2" fmla="*/ 33252 w 32640"/>
                <a:gd name="connsiteY2" fmla="*/ 200148 h 199941"/>
              </a:gdLst>
              <a:ahLst/>
              <a:cxnLst>
                <a:cxn ang="0">
                  <a:pos x="connsiteX0" y="connsiteY0"/>
                </a:cxn>
                <a:cxn ang="0">
                  <a:pos x="connsiteX1" y="connsiteY1"/>
                </a:cxn>
                <a:cxn ang="0">
                  <a:pos x="connsiteX2" y="connsiteY2"/>
                </a:cxn>
              </a:cxnLst>
              <a:rect l="l" t="t" r="r" b="b"/>
              <a:pathLst>
                <a:path w="32640" h="199941">
                  <a:moveTo>
                    <a:pt x="612" y="207"/>
                  </a:moveTo>
                  <a:lnTo>
                    <a:pt x="33252" y="207"/>
                  </a:lnTo>
                  <a:lnTo>
                    <a:pt x="33252" y="200148"/>
                  </a:lnTo>
                </a:path>
              </a:pathLst>
            </a:custGeom>
            <a:noFill/>
            <a:ln w="13016"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grpSp>
      <p:pic>
        <p:nvPicPr>
          <p:cNvPr id="132" name="Graphic 131">
            <a:extLst>
              <a:ext uri="{FF2B5EF4-FFF2-40B4-BE49-F238E27FC236}">
                <a16:creationId xmlns:a16="http://schemas.microsoft.com/office/drawing/2014/main" id="{F8C808B0-177D-66A9-DCC8-2D8827F7CB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23264" y="1370706"/>
            <a:ext cx="289682" cy="289682"/>
          </a:xfrm>
          <a:prstGeom prst="rect">
            <a:avLst/>
          </a:prstGeom>
        </p:spPr>
      </p:pic>
      <p:sp>
        <p:nvSpPr>
          <p:cNvPr id="9" name="Footer Placeholder 2">
            <a:extLst>
              <a:ext uri="{FF2B5EF4-FFF2-40B4-BE49-F238E27FC236}">
                <a16:creationId xmlns:a16="http://schemas.microsoft.com/office/drawing/2014/main" id="{4246A9E0-260C-5C02-57AE-65858A86845D}"/>
              </a:ext>
            </a:extLst>
          </p:cNvPr>
          <p:cNvSpPr>
            <a:spLocks noGrp="1"/>
          </p:cNvSpPr>
          <p:nvPr>
            <p:ph type="ftr" sz="quarter" idx="10"/>
          </p:nvPr>
        </p:nvSpPr>
        <p:spPr>
          <a:xfrm>
            <a:off x="8040688" y="6348353"/>
            <a:ext cx="3292473" cy="215901"/>
          </a:xfrm>
        </p:spPr>
        <p:txBody>
          <a:bodyPr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2023</a:t>
            </a:r>
          </a:p>
        </p:txBody>
      </p:sp>
      <p:sp>
        <p:nvSpPr>
          <p:cNvPr id="13" name="Slide Number Placeholder 3">
            <a:extLst>
              <a:ext uri="{FF2B5EF4-FFF2-40B4-BE49-F238E27FC236}">
                <a16:creationId xmlns:a16="http://schemas.microsoft.com/office/drawing/2014/main" id="{EAC8EA1D-88A8-5E1C-6712-F86303A54EDF}"/>
              </a:ext>
            </a:extLst>
          </p:cNvPr>
          <p:cNvSpPr>
            <a:spLocks noGrp="1"/>
          </p:cNvSpPr>
          <p:nvPr>
            <p:ph type="sldNum" sz="quarter" idx="11"/>
          </p:nvPr>
        </p:nvSpPr>
        <p:spPr>
          <a:xfrm>
            <a:off x="11506200" y="6348353"/>
            <a:ext cx="216000" cy="215900"/>
          </a:xfrm>
        </p:spPr>
        <p:txBody>
          <a:bodyPr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7654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C59F12B-A9FE-9B0E-2A0A-4FD58B95330C}"/>
              </a:ext>
            </a:extLst>
          </p:cNvPr>
          <p:cNvSpPr>
            <a:spLocks noGrp="1"/>
          </p:cNvSpPr>
          <p:nvPr>
            <p:ph type="title"/>
          </p:nvPr>
        </p:nvSpPr>
        <p:spPr/>
        <p:txBody>
          <a:bodyPr/>
          <a:lstStyle/>
          <a:p>
            <a:r>
              <a:rPr lang="en-GB"/>
              <a:t>Completing profiles over 2023 and 2024</a:t>
            </a:r>
          </a:p>
        </p:txBody>
      </p:sp>
      <p:sp>
        <p:nvSpPr>
          <p:cNvPr id="3" name="Footer Placeholder 2">
            <a:extLst>
              <a:ext uri="{FF2B5EF4-FFF2-40B4-BE49-F238E27FC236}">
                <a16:creationId xmlns:a16="http://schemas.microsoft.com/office/drawing/2014/main" id="{F76DAE2C-4389-17FA-BE00-57589EC5A5D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venirNext LT Pro Bold"/>
              <a:ea typeface="+mn-ea"/>
              <a:cs typeface="+mn-cs"/>
            </a:endParaRPr>
          </a:p>
        </p:txBody>
      </p:sp>
      <p:sp>
        <p:nvSpPr>
          <p:cNvPr id="4" name="Slide Number Placeholder 3">
            <a:extLst>
              <a:ext uri="{FF2B5EF4-FFF2-40B4-BE49-F238E27FC236}">
                <a16:creationId xmlns:a16="http://schemas.microsoft.com/office/drawing/2014/main" id="{763FC522-1EB0-43C8-32A5-52D8C913978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US" sz="900" b="0" i="0" u="none" strike="noStrike" kern="1200" cap="none" spc="0" normalizeH="0" baseline="0" noProof="0" smtClean="0">
                <a:ln>
                  <a:noFill/>
                </a:ln>
                <a:solidFill>
                  <a:prstClr val="black"/>
                </a:solidFill>
                <a:effectLst/>
                <a:uLnTx/>
                <a:uFillTx/>
                <a:latin typeface="AvenirNext LT Pro Bol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prstClr val="black"/>
              </a:solidFill>
              <a:effectLst/>
              <a:uLnTx/>
              <a:uFillTx/>
              <a:latin typeface="AvenirNext LT Pro Bold"/>
              <a:ea typeface="+mn-ea"/>
              <a:cs typeface="+mn-cs"/>
            </a:endParaRPr>
          </a:p>
        </p:txBody>
      </p:sp>
      <p:sp>
        <p:nvSpPr>
          <p:cNvPr id="6" name="Text Placeholder 5">
            <a:extLst>
              <a:ext uri="{FF2B5EF4-FFF2-40B4-BE49-F238E27FC236}">
                <a16:creationId xmlns:a16="http://schemas.microsoft.com/office/drawing/2014/main" id="{5C45D310-4580-4329-DD7E-FBFF62424DB5}"/>
              </a:ext>
            </a:extLst>
          </p:cNvPr>
          <p:cNvSpPr>
            <a:spLocks noGrp="1"/>
          </p:cNvSpPr>
          <p:nvPr>
            <p:ph type="body" sz="quarter" idx="14"/>
          </p:nvPr>
        </p:nvSpPr>
        <p:spPr>
          <a:xfrm>
            <a:off x="574851" y="1163587"/>
            <a:ext cx="3211510" cy="1204860"/>
          </a:xfrm>
        </p:spPr>
        <p:txBody>
          <a:bodyPr/>
          <a:lstStyle/>
          <a:p>
            <a:pPr marL="0" indent="0">
              <a:buNone/>
            </a:pPr>
            <a:r>
              <a:rPr lang="en-US" sz="2000"/>
              <a:t>We are taking a phased approach to provide transparency on the impact to JIF rankings and quartiles.</a:t>
            </a:r>
          </a:p>
        </p:txBody>
      </p:sp>
      <p:graphicFrame>
        <p:nvGraphicFramePr>
          <p:cNvPr id="35" name="Table 23">
            <a:extLst>
              <a:ext uri="{FF2B5EF4-FFF2-40B4-BE49-F238E27FC236}">
                <a16:creationId xmlns:a16="http://schemas.microsoft.com/office/drawing/2014/main" id="{550D4F27-81B9-33F3-7769-DCCAAF83ECA2}"/>
              </a:ext>
            </a:extLst>
          </p:cNvPr>
          <p:cNvGraphicFramePr>
            <a:graphicFrameLocks noGrp="1"/>
          </p:cNvGraphicFramePr>
          <p:nvPr>
            <p:extLst>
              <p:ext uri="{D42A27DB-BD31-4B8C-83A1-F6EECF244321}">
                <p14:modId xmlns:p14="http://schemas.microsoft.com/office/powerpoint/2010/main" val="2756348980"/>
              </p:ext>
            </p:extLst>
          </p:nvPr>
        </p:nvGraphicFramePr>
        <p:xfrm>
          <a:off x="4741763" y="773427"/>
          <a:ext cx="6950336" cy="2285535"/>
        </p:xfrm>
        <a:graphic>
          <a:graphicData uri="http://schemas.openxmlformats.org/drawingml/2006/table">
            <a:tbl>
              <a:tblPr bandRow="1">
                <a:tableStyleId>{5C22544A-7EE6-4342-B048-85BDC9FD1C3A}</a:tableStyleId>
              </a:tblPr>
              <a:tblGrid>
                <a:gridCol w="2549448">
                  <a:extLst>
                    <a:ext uri="{9D8B030D-6E8A-4147-A177-3AD203B41FA5}">
                      <a16:colId xmlns:a16="http://schemas.microsoft.com/office/drawing/2014/main" val="2191789049"/>
                    </a:ext>
                  </a:extLst>
                </a:gridCol>
                <a:gridCol w="1100222">
                  <a:extLst>
                    <a:ext uri="{9D8B030D-6E8A-4147-A177-3AD203B41FA5}">
                      <a16:colId xmlns:a16="http://schemas.microsoft.com/office/drawing/2014/main" val="1355245151"/>
                    </a:ext>
                  </a:extLst>
                </a:gridCol>
                <a:gridCol w="1100222">
                  <a:extLst>
                    <a:ext uri="{9D8B030D-6E8A-4147-A177-3AD203B41FA5}">
                      <a16:colId xmlns:a16="http://schemas.microsoft.com/office/drawing/2014/main" val="3782509741"/>
                    </a:ext>
                  </a:extLst>
                </a:gridCol>
                <a:gridCol w="1100222">
                  <a:extLst>
                    <a:ext uri="{9D8B030D-6E8A-4147-A177-3AD203B41FA5}">
                      <a16:colId xmlns:a16="http://schemas.microsoft.com/office/drawing/2014/main" val="804291045"/>
                    </a:ext>
                  </a:extLst>
                </a:gridCol>
                <a:gridCol w="1100222">
                  <a:extLst>
                    <a:ext uri="{9D8B030D-6E8A-4147-A177-3AD203B41FA5}">
                      <a16:colId xmlns:a16="http://schemas.microsoft.com/office/drawing/2014/main" val="3030216176"/>
                    </a:ext>
                  </a:extLst>
                </a:gridCol>
              </a:tblGrid>
              <a:tr h="588638">
                <a:tc>
                  <a:txBody>
                    <a:bodyPr/>
                    <a:lstStyle/>
                    <a:p>
                      <a:endParaRPr lang="en-GB" sz="1400" b="0">
                        <a:solidFill>
                          <a:schemeClr val="bg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300" b="1">
                          <a:solidFill>
                            <a:schemeClr val="bg1"/>
                          </a:solidFill>
                          <a:latin typeface="+mj-lt"/>
                        </a:rPr>
                        <a:t>Science</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300" b="1">
                          <a:solidFill>
                            <a:schemeClr val="bg1"/>
                          </a:solidFill>
                          <a:latin typeface="+mj-lt"/>
                        </a:rPr>
                        <a:t> (SCIE)</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300" b="1">
                          <a:solidFill>
                            <a:schemeClr val="bg1"/>
                          </a:solidFill>
                          <a:latin typeface="+mj-lt"/>
                        </a:rPr>
                        <a:t>Social Sciences (SSCI)</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300" b="1">
                          <a:solidFill>
                            <a:schemeClr val="bg1"/>
                          </a:solidFill>
                          <a:latin typeface="+mj-lt"/>
                        </a:rPr>
                        <a:t>Arts &amp; Humanities (AHCI)</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300" b="1">
                          <a:solidFill>
                            <a:schemeClr val="bg1"/>
                          </a:solidFill>
                          <a:latin typeface="+mj-lt"/>
                        </a:rPr>
                        <a:t>Emerging Sources (ESCI) </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848741963"/>
                  </a:ext>
                </a:extLst>
              </a:tr>
              <a:tr h="319947">
                <a:tc>
                  <a:txBody>
                    <a:bodyPr/>
                    <a:lstStyle/>
                    <a:p>
                      <a:r>
                        <a:rPr lang="en-US" sz="1400">
                          <a:solidFill>
                            <a:schemeClr val="tx1"/>
                          </a:solidFill>
                        </a:rPr>
                        <a:t>Journal Impact Factor</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13934239"/>
                  </a:ext>
                </a:extLst>
              </a:tr>
              <a:tr h="319947">
                <a:tc>
                  <a:txBody>
                    <a:bodyPr/>
                    <a:lstStyle/>
                    <a:p>
                      <a:r>
                        <a:rPr lang="en-US" sz="1400">
                          <a:solidFill>
                            <a:schemeClr val="tx1"/>
                          </a:solidFill>
                        </a:rPr>
                        <a:t>Journal Citation Indicator</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56828980"/>
                  </a:ext>
                </a:extLst>
              </a:tr>
              <a:tr h="319947">
                <a:tc>
                  <a:txBody>
                    <a:bodyPr/>
                    <a:lstStyle/>
                    <a:p>
                      <a:r>
                        <a:rPr lang="en-US" sz="1400">
                          <a:solidFill>
                            <a:schemeClr val="tx1"/>
                          </a:solidFill>
                        </a:rPr>
                        <a:t>Citation Distribution</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8538844"/>
                  </a:ext>
                </a:extLst>
              </a:tr>
              <a:tr h="319947">
                <a:tc>
                  <a:txBody>
                    <a:bodyPr/>
                    <a:lstStyle/>
                    <a:p>
                      <a:r>
                        <a:rPr lang="en-US" sz="1400">
                          <a:solidFill>
                            <a:schemeClr val="tx1"/>
                          </a:solidFill>
                        </a:rPr>
                        <a:t>Category Ranking by JIF</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68810653"/>
                  </a:ext>
                </a:extLst>
              </a:tr>
              <a:tr h="319947">
                <a:tc>
                  <a:txBody>
                    <a:bodyPr/>
                    <a:lstStyle/>
                    <a:p>
                      <a:r>
                        <a:rPr lang="en-US" sz="1400">
                          <a:solidFill>
                            <a:schemeClr val="tx1"/>
                          </a:solidFill>
                        </a:rPr>
                        <a:t>JIF Quartile</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endParaRPr lang="en-US" sz="140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endParaRPr lang="en-US" sz="1400" dirty="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90249632"/>
                  </a:ext>
                </a:extLst>
              </a:tr>
            </a:tbl>
          </a:graphicData>
        </a:graphic>
      </p:graphicFrame>
      <p:cxnSp>
        <p:nvCxnSpPr>
          <p:cNvPr id="7" name="Straight Connector 6">
            <a:extLst>
              <a:ext uri="{FF2B5EF4-FFF2-40B4-BE49-F238E27FC236}">
                <a16:creationId xmlns:a16="http://schemas.microsoft.com/office/drawing/2014/main" id="{190BA724-0198-0512-4D99-AE01CA624A3B}"/>
              </a:ext>
            </a:extLst>
          </p:cNvPr>
          <p:cNvCxnSpPr>
            <a:cxnSpLocks/>
          </p:cNvCxnSpPr>
          <p:nvPr/>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Table 23">
            <a:extLst>
              <a:ext uri="{FF2B5EF4-FFF2-40B4-BE49-F238E27FC236}">
                <a16:creationId xmlns:a16="http://schemas.microsoft.com/office/drawing/2014/main" id="{7AEE3099-A17A-AD70-FCFA-6CEBE67F8266}"/>
              </a:ext>
            </a:extLst>
          </p:cNvPr>
          <p:cNvGraphicFramePr>
            <a:graphicFrameLocks noGrp="1"/>
          </p:cNvGraphicFramePr>
          <p:nvPr>
            <p:extLst>
              <p:ext uri="{D42A27DB-BD31-4B8C-83A1-F6EECF244321}">
                <p14:modId xmlns:p14="http://schemas.microsoft.com/office/powerpoint/2010/main" val="506162205"/>
              </p:ext>
            </p:extLst>
          </p:nvPr>
        </p:nvGraphicFramePr>
        <p:xfrm>
          <a:off x="4741763" y="3258043"/>
          <a:ext cx="6949442" cy="1599735"/>
        </p:xfrm>
        <a:graphic>
          <a:graphicData uri="http://schemas.openxmlformats.org/drawingml/2006/table">
            <a:tbl>
              <a:tblPr bandRow="1">
                <a:tableStyleId>{21E4AEA4-8DFA-4A89-87EB-49C32662AFE0}</a:tableStyleId>
              </a:tblPr>
              <a:tblGrid>
                <a:gridCol w="2552190">
                  <a:extLst>
                    <a:ext uri="{9D8B030D-6E8A-4147-A177-3AD203B41FA5}">
                      <a16:colId xmlns:a16="http://schemas.microsoft.com/office/drawing/2014/main" val="2191789049"/>
                    </a:ext>
                  </a:extLst>
                </a:gridCol>
                <a:gridCol w="1099313">
                  <a:extLst>
                    <a:ext uri="{9D8B030D-6E8A-4147-A177-3AD203B41FA5}">
                      <a16:colId xmlns:a16="http://schemas.microsoft.com/office/drawing/2014/main" val="1355245151"/>
                    </a:ext>
                  </a:extLst>
                </a:gridCol>
                <a:gridCol w="1099313">
                  <a:extLst>
                    <a:ext uri="{9D8B030D-6E8A-4147-A177-3AD203B41FA5}">
                      <a16:colId xmlns:a16="http://schemas.microsoft.com/office/drawing/2014/main" val="3782509741"/>
                    </a:ext>
                  </a:extLst>
                </a:gridCol>
                <a:gridCol w="1099313">
                  <a:extLst>
                    <a:ext uri="{9D8B030D-6E8A-4147-A177-3AD203B41FA5}">
                      <a16:colId xmlns:a16="http://schemas.microsoft.com/office/drawing/2014/main" val="804291045"/>
                    </a:ext>
                  </a:extLst>
                </a:gridCol>
                <a:gridCol w="1099313">
                  <a:extLst>
                    <a:ext uri="{9D8B030D-6E8A-4147-A177-3AD203B41FA5}">
                      <a16:colId xmlns:a16="http://schemas.microsoft.com/office/drawing/2014/main" val="3030216176"/>
                    </a:ext>
                  </a:extLst>
                </a:gridCol>
              </a:tblGrid>
              <a:tr h="319947">
                <a:tc>
                  <a:txBody>
                    <a:bodyPr/>
                    <a:lstStyle/>
                    <a:p>
                      <a:r>
                        <a:rPr lang="en-US" sz="1400">
                          <a:solidFill>
                            <a:schemeClr val="tx1"/>
                          </a:solidFill>
                        </a:rPr>
                        <a:t>Journal Impact Factor</a:t>
                      </a: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extLst>
                  <a:ext uri="{0D108BD9-81ED-4DB2-BD59-A6C34878D82A}">
                    <a16:rowId xmlns:a16="http://schemas.microsoft.com/office/drawing/2014/main" val="4013934239"/>
                  </a:ext>
                </a:extLst>
              </a:tr>
              <a:tr h="319947">
                <a:tc>
                  <a:txBody>
                    <a:bodyPr/>
                    <a:lstStyle/>
                    <a:p>
                      <a:r>
                        <a:rPr lang="en-US" sz="1400">
                          <a:solidFill>
                            <a:schemeClr val="tx1"/>
                          </a:solidFill>
                        </a:rPr>
                        <a:t>Journal Citation Indicator</a:t>
                      </a: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extLst>
                  <a:ext uri="{0D108BD9-81ED-4DB2-BD59-A6C34878D82A}">
                    <a16:rowId xmlns:a16="http://schemas.microsoft.com/office/drawing/2014/main" val="3456828980"/>
                  </a:ext>
                </a:extLst>
              </a:tr>
              <a:tr h="319947">
                <a:tc>
                  <a:txBody>
                    <a:bodyPr/>
                    <a:lstStyle/>
                    <a:p>
                      <a:r>
                        <a:rPr lang="en-US" sz="1400">
                          <a:solidFill>
                            <a:schemeClr val="tx1"/>
                          </a:solidFill>
                        </a:rPr>
                        <a:t>Citation Distribution</a:t>
                      </a: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extLst>
                  <a:ext uri="{0D108BD9-81ED-4DB2-BD59-A6C34878D82A}">
                    <a16:rowId xmlns:a16="http://schemas.microsoft.com/office/drawing/2014/main" val="2468538844"/>
                  </a:ext>
                </a:extLst>
              </a:tr>
              <a:tr h="319947">
                <a:tc>
                  <a:txBody>
                    <a:bodyPr/>
                    <a:lstStyle/>
                    <a:p>
                      <a:r>
                        <a:rPr lang="en-US" sz="1400">
                          <a:solidFill>
                            <a:schemeClr val="tx1"/>
                          </a:solidFill>
                        </a:rPr>
                        <a:t>Category Ranking by JIF</a:t>
                      </a: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endParaRPr lang="en-US" sz="1400">
                        <a:solidFill>
                          <a:schemeClr val="tx1"/>
                        </a:solidFill>
                      </a:endParaRPr>
                    </a:p>
                  </a:txBody>
                  <a:tcPr anchor="ctr"/>
                </a:tc>
                <a:tc>
                  <a:txBody>
                    <a:bodyPr/>
                    <a:lstStyle/>
                    <a:p>
                      <a:pPr algn="ctr"/>
                      <a:endParaRPr lang="en-US" sz="1400">
                        <a:solidFill>
                          <a:schemeClr val="tx1"/>
                        </a:solidFill>
                      </a:endParaRPr>
                    </a:p>
                  </a:txBody>
                  <a:tcPr anchor="ctr"/>
                </a:tc>
                <a:extLst>
                  <a:ext uri="{0D108BD9-81ED-4DB2-BD59-A6C34878D82A}">
                    <a16:rowId xmlns:a16="http://schemas.microsoft.com/office/drawing/2014/main" val="968810653"/>
                  </a:ext>
                </a:extLst>
              </a:tr>
              <a:tr h="319947">
                <a:tc>
                  <a:txBody>
                    <a:bodyPr/>
                    <a:lstStyle/>
                    <a:p>
                      <a:r>
                        <a:rPr lang="en-US" sz="1400">
                          <a:solidFill>
                            <a:schemeClr val="tx1"/>
                          </a:solidFill>
                        </a:rPr>
                        <a:t>JIF Quartile</a:t>
                      </a: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endParaRPr lang="en-US" sz="1400">
                        <a:solidFill>
                          <a:schemeClr val="tx1"/>
                        </a:solidFill>
                      </a:endParaRPr>
                    </a:p>
                  </a:txBody>
                  <a:tcPr anchor="ctr"/>
                </a:tc>
                <a:tc>
                  <a:txBody>
                    <a:bodyPr/>
                    <a:lstStyle/>
                    <a:p>
                      <a:pPr algn="ctr"/>
                      <a:endParaRPr lang="en-US" sz="1400" dirty="0">
                        <a:solidFill>
                          <a:schemeClr val="tx1"/>
                        </a:solidFill>
                      </a:endParaRPr>
                    </a:p>
                  </a:txBody>
                  <a:tcPr anchor="ctr"/>
                </a:tc>
                <a:extLst>
                  <a:ext uri="{0D108BD9-81ED-4DB2-BD59-A6C34878D82A}">
                    <a16:rowId xmlns:a16="http://schemas.microsoft.com/office/drawing/2014/main" val="890249632"/>
                  </a:ext>
                </a:extLst>
              </a:tr>
            </a:tbl>
          </a:graphicData>
        </a:graphic>
      </p:graphicFrame>
      <p:graphicFrame>
        <p:nvGraphicFramePr>
          <p:cNvPr id="5" name="Table 23">
            <a:extLst>
              <a:ext uri="{FF2B5EF4-FFF2-40B4-BE49-F238E27FC236}">
                <a16:creationId xmlns:a16="http://schemas.microsoft.com/office/drawing/2014/main" id="{DEBD9B88-DF9B-9F6E-1AE6-4C29EF01C202}"/>
              </a:ext>
            </a:extLst>
          </p:cNvPr>
          <p:cNvGraphicFramePr>
            <a:graphicFrameLocks noGrp="1"/>
          </p:cNvGraphicFramePr>
          <p:nvPr>
            <p:extLst>
              <p:ext uri="{D42A27DB-BD31-4B8C-83A1-F6EECF244321}">
                <p14:modId xmlns:p14="http://schemas.microsoft.com/office/powerpoint/2010/main" val="1221034230"/>
              </p:ext>
            </p:extLst>
          </p:nvPr>
        </p:nvGraphicFramePr>
        <p:xfrm>
          <a:off x="4741763" y="5042619"/>
          <a:ext cx="6949442" cy="1599735"/>
        </p:xfrm>
        <a:graphic>
          <a:graphicData uri="http://schemas.openxmlformats.org/drawingml/2006/table">
            <a:tbl>
              <a:tblPr bandRow="1">
                <a:tableStyleId>{F5AB1C69-6EDB-4FF4-983F-18BD219EF322}</a:tableStyleId>
              </a:tblPr>
              <a:tblGrid>
                <a:gridCol w="2533526">
                  <a:extLst>
                    <a:ext uri="{9D8B030D-6E8A-4147-A177-3AD203B41FA5}">
                      <a16:colId xmlns:a16="http://schemas.microsoft.com/office/drawing/2014/main" val="2191789049"/>
                    </a:ext>
                  </a:extLst>
                </a:gridCol>
                <a:gridCol w="1103979">
                  <a:extLst>
                    <a:ext uri="{9D8B030D-6E8A-4147-A177-3AD203B41FA5}">
                      <a16:colId xmlns:a16="http://schemas.microsoft.com/office/drawing/2014/main" val="1355245151"/>
                    </a:ext>
                  </a:extLst>
                </a:gridCol>
                <a:gridCol w="1103979">
                  <a:extLst>
                    <a:ext uri="{9D8B030D-6E8A-4147-A177-3AD203B41FA5}">
                      <a16:colId xmlns:a16="http://schemas.microsoft.com/office/drawing/2014/main" val="3782509741"/>
                    </a:ext>
                  </a:extLst>
                </a:gridCol>
                <a:gridCol w="1103979">
                  <a:extLst>
                    <a:ext uri="{9D8B030D-6E8A-4147-A177-3AD203B41FA5}">
                      <a16:colId xmlns:a16="http://schemas.microsoft.com/office/drawing/2014/main" val="804291045"/>
                    </a:ext>
                  </a:extLst>
                </a:gridCol>
                <a:gridCol w="1103979">
                  <a:extLst>
                    <a:ext uri="{9D8B030D-6E8A-4147-A177-3AD203B41FA5}">
                      <a16:colId xmlns:a16="http://schemas.microsoft.com/office/drawing/2014/main" val="3030216176"/>
                    </a:ext>
                  </a:extLst>
                </a:gridCol>
              </a:tblGrid>
              <a:tr h="319947">
                <a:tc>
                  <a:txBody>
                    <a:bodyPr/>
                    <a:lstStyle/>
                    <a:p>
                      <a:r>
                        <a:rPr lang="en-US" sz="1400">
                          <a:solidFill>
                            <a:schemeClr val="tx1"/>
                          </a:solidFill>
                        </a:rPr>
                        <a:t>Journal Impact Factor</a:t>
                      </a: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extLst>
                  <a:ext uri="{0D108BD9-81ED-4DB2-BD59-A6C34878D82A}">
                    <a16:rowId xmlns:a16="http://schemas.microsoft.com/office/drawing/2014/main" val="4013934239"/>
                  </a:ext>
                </a:extLst>
              </a:tr>
              <a:tr h="319947">
                <a:tc>
                  <a:txBody>
                    <a:bodyPr/>
                    <a:lstStyle/>
                    <a:p>
                      <a:r>
                        <a:rPr lang="en-US" sz="1400">
                          <a:solidFill>
                            <a:schemeClr val="tx1"/>
                          </a:solidFill>
                        </a:rPr>
                        <a:t>Journal Citation Indicator</a:t>
                      </a: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extLst>
                  <a:ext uri="{0D108BD9-81ED-4DB2-BD59-A6C34878D82A}">
                    <a16:rowId xmlns:a16="http://schemas.microsoft.com/office/drawing/2014/main" val="3456828980"/>
                  </a:ext>
                </a:extLst>
              </a:tr>
              <a:tr h="319947">
                <a:tc>
                  <a:txBody>
                    <a:bodyPr/>
                    <a:lstStyle/>
                    <a:p>
                      <a:r>
                        <a:rPr lang="en-US" sz="1400">
                          <a:solidFill>
                            <a:schemeClr val="tx1"/>
                          </a:solidFill>
                        </a:rPr>
                        <a:t>Citation Distribution</a:t>
                      </a: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extLst>
                  <a:ext uri="{0D108BD9-81ED-4DB2-BD59-A6C34878D82A}">
                    <a16:rowId xmlns:a16="http://schemas.microsoft.com/office/drawing/2014/main" val="2468538844"/>
                  </a:ext>
                </a:extLst>
              </a:tr>
              <a:tr h="319947">
                <a:tc>
                  <a:txBody>
                    <a:bodyPr/>
                    <a:lstStyle/>
                    <a:p>
                      <a:r>
                        <a:rPr lang="en-US" sz="1400">
                          <a:solidFill>
                            <a:schemeClr val="tx1"/>
                          </a:solidFill>
                        </a:rPr>
                        <a:t>Category Ranking by JIF</a:t>
                      </a: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extLst>
                  <a:ext uri="{0D108BD9-81ED-4DB2-BD59-A6C34878D82A}">
                    <a16:rowId xmlns:a16="http://schemas.microsoft.com/office/drawing/2014/main" val="968810653"/>
                  </a:ext>
                </a:extLst>
              </a:tr>
              <a:tr h="319947">
                <a:tc>
                  <a:txBody>
                    <a:bodyPr/>
                    <a:lstStyle/>
                    <a:p>
                      <a:r>
                        <a:rPr lang="en-US" sz="1400">
                          <a:solidFill>
                            <a:schemeClr val="tx1"/>
                          </a:solidFill>
                        </a:rPr>
                        <a:t>JIF Quartile</a:t>
                      </a: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a:solidFill>
                            <a:schemeClr val="tx1"/>
                          </a:solidFill>
                          <a:sym typeface="Wingdings" panose="05000000000000000000" pitchFamily="2" charset="2"/>
                        </a:rPr>
                        <a:t></a:t>
                      </a:r>
                      <a:endParaRPr lang="en-US" sz="1400">
                        <a:solidFill>
                          <a:schemeClr val="tx1"/>
                        </a:solidFill>
                      </a:endParaRPr>
                    </a:p>
                  </a:txBody>
                  <a:tcPr anchor="ctr"/>
                </a:tc>
                <a:tc>
                  <a:txBody>
                    <a:bodyPr/>
                    <a:lstStyle/>
                    <a:p>
                      <a:pPr algn="ctr"/>
                      <a:r>
                        <a:rPr lang="en-US" sz="1400" dirty="0">
                          <a:solidFill>
                            <a:schemeClr val="tx1"/>
                          </a:solidFill>
                          <a:sym typeface="Wingdings" panose="05000000000000000000" pitchFamily="2" charset="2"/>
                        </a:rPr>
                        <a:t></a:t>
                      </a:r>
                      <a:endParaRPr lang="en-US" sz="1400" dirty="0">
                        <a:solidFill>
                          <a:schemeClr val="tx1"/>
                        </a:solidFill>
                      </a:endParaRPr>
                    </a:p>
                  </a:txBody>
                  <a:tcPr anchor="ctr"/>
                </a:tc>
                <a:extLst>
                  <a:ext uri="{0D108BD9-81ED-4DB2-BD59-A6C34878D82A}">
                    <a16:rowId xmlns:a16="http://schemas.microsoft.com/office/drawing/2014/main" val="890249632"/>
                  </a:ext>
                </a:extLst>
              </a:tr>
            </a:tbl>
          </a:graphicData>
        </a:graphic>
      </p:graphicFrame>
      <p:sp>
        <p:nvSpPr>
          <p:cNvPr id="8" name="TextBox 7">
            <a:extLst>
              <a:ext uri="{FF2B5EF4-FFF2-40B4-BE49-F238E27FC236}">
                <a16:creationId xmlns:a16="http://schemas.microsoft.com/office/drawing/2014/main" id="{858E846B-A8ED-A566-075C-F47DB484ADF0}"/>
              </a:ext>
            </a:extLst>
          </p:cNvPr>
          <p:cNvSpPr txBox="1"/>
          <p:nvPr/>
        </p:nvSpPr>
        <p:spPr>
          <a:xfrm rot="16200000">
            <a:off x="3524044" y="1920515"/>
            <a:ext cx="1895793" cy="539645"/>
          </a:xfrm>
          <a:prstGeom prst="rect">
            <a:avLst/>
          </a:prstGeom>
          <a:noFill/>
          <a:ln>
            <a:noFill/>
          </a:ln>
        </p:spPr>
        <p:txBody>
          <a:bodyPr wrap="none" rtlCol="0">
            <a:noAutofit/>
          </a:bodyPr>
          <a:lstStyle/>
          <a:p>
            <a:pPr algn="ctr"/>
            <a:r>
              <a:rPr lang="en-US" sz="2000" b="1">
                <a:solidFill>
                  <a:schemeClr val="accent1"/>
                </a:solidFill>
                <a:latin typeface="+mj-lt"/>
              </a:rPr>
              <a:t>Current State</a:t>
            </a:r>
          </a:p>
        </p:txBody>
      </p:sp>
      <p:sp>
        <p:nvSpPr>
          <p:cNvPr id="9" name="TextBox 8">
            <a:extLst>
              <a:ext uri="{FF2B5EF4-FFF2-40B4-BE49-F238E27FC236}">
                <a16:creationId xmlns:a16="http://schemas.microsoft.com/office/drawing/2014/main" id="{E83950A6-843A-21DA-B9A1-E7EF98BB7BC5}"/>
              </a:ext>
            </a:extLst>
          </p:cNvPr>
          <p:cNvSpPr txBox="1"/>
          <p:nvPr/>
        </p:nvSpPr>
        <p:spPr>
          <a:xfrm rot="16200000">
            <a:off x="3524044" y="3780968"/>
            <a:ext cx="1895793" cy="539645"/>
          </a:xfrm>
          <a:prstGeom prst="rect">
            <a:avLst/>
          </a:prstGeom>
          <a:noFill/>
          <a:ln>
            <a:noFill/>
          </a:ln>
        </p:spPr>
        <p:txBody>
          <a:bodyPr wrap="none" rtlCol="0">
            <a:noAutofit/>
          </a:bodyPr>
          <a:lstStyle/>
          <a:p>
            <a:pPr algn="ctr"/>
            <a:r>
              <a:rPr lang="en-US" sz="2000" b="1">
                <a:solidFill>
                  <a:schemeClr val="accent2"/>
                </a:solidFill>
                <a:latin typeface="+mj-lt"/>
              </a:rPr>
              <a:t>June 2023</a:t>
            </a:r>
          </a:p>
        </p:txBody>
      </p:sp>
      <p:sp>
        <p:nvSpPr>
          <p:cNvPr id="10" name="TextBox 9">
            <a:extLst>
              <a:ext uri="{FF2B5EF4-FFF2-40B4-BE49-F238E27FC236}">
                <a16:creationId xmlns:a16="http://schemas.microsoft.com/office/drawing/2014/main" id="{556EFE22-C75B-B272-FD78-FE900439B6AB}"/>
              </a:ext>
            </a:extLst>
          </p:cNvPr>
          <p:cNvSpPr txBox="1"/>
          <p:nvPr/>
        </p:nvSpPr>
        <p:spPr>
          <a:xfrm rot="16200000">
            <a:off x="3524044" y="5640281"/>
            <a:ext cx="1895793" cy="539645"/>
          </a:xfrm>
          <a:prstGeom prst="rect">
            <a:avLst/>
          </a:prstGeom>
          <a:noFill/>
          <a:ln>
            <a:noFill/>
          </a:ln>
        </p:spPr>
        <p:txBody>
          <a:bodyPr wrap="none" rtlCol="0">
            <a:noAutofit/>
          </a:bodyPr>
          <a:lstStyle/>
          <a:p>
            <a:pPr algn="ctr"/>
            <a:r>
              <a:rPr lang="en-US" sz="2000" b="1">
                <a:solidFill>
                  <a:schemeClr val="accent3"/>
                </a:solidFill>
                <a:latin typeface="+mj-lt"/>
              </a:rPr>
              <a:t>June 2024</a:t>
            </a:r>
          </a:p>
        </p:txBody>
      </p:sp>
    </p:spTree>
    <p:extLst>
      <p:ext uri="{BB962C8B-B14F-4D97-AF65-F5344CB8AC3E}">
        <p14:creationId xmlns:p14="http://schemas.microsoft.com/office/powerpoint/2010/main" val="1089006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084729-44B8-3BC3-8DBB-BB3A86409E80}"/>
              </a:ext>
            </a:extLst>
          </p:cNvPr>
          <p:cNvSpPr/>
          <p:nvPr/>
        </p:nvSpPr>
        <p:spPr>
          <a:xfrm>
            <a:off x="0" y="2229123"/>
            <a:ext cx="12192000" cy="3167196"/>
          </a:xfrm>
          <a:prstGeom prst="rect">
            <a:avLst/>
          </a:prstGeom>
          <a:solidFill>
            <a:schemeClr val="bg1">
              <a:lumMod val="95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92009151-2389-9A36-DE8A-2C824FA7F697}"/>
              </a:ext>
            </a:extLst>
          </p:cNvPr>
          <p:cNvSpPr>
            <a:spLocks noGrp="1"/>
          </p:cNvSpPr>
          <p:nvPr>
            <p:ph type="title"/>
          </p:nvPr>
        </p:nvSpPr>
        <p:spPr/>
        <p:txBody>
          <a:bodyPr/>
          <a:lstStyle/>
          <a:p>
            <a:pPr lvl="0"/>
            <a:r>
              <a:rPr lang="en-US" noProof="0">
                <a:solidFill>
                  <a:schemeClr val="bg2"/>
                </a:solidFill>
              </a:rPr>
              <a:t>Change in display of decimal places in JIF will create more ties in rank and may impact the quartiles</a:t>
            </a:r>
          </a:p>
        </p:txBody>
      </p:sp>
      <p:sp>
        <p:nvSpPr>
          <p:cNvPr id="3" name="Slide Number Placeholder 2">
            <a:extLst>
              <a:ext uri="{FF2B5EF4-FFF2-40B4-BE49-F238E27FC236}">
                <a16:creationId xmlns:a16="http://schemas.microsoft.com/office/drawing/2014/main" id="{9B49345C-4D22-92D6-37C8-4E74FA451E2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7" name="Rectangle 26">
            <a:extLst>
              <a:ext uri="{FF2B5EF4-FFF2-40B4-BE49-F238E27FC236}">
                <a16:creationId xmlns:a16="http://schemas.microsoft.com/office/drawing/2014/main" id="{380DCCEE-1DB9-9C19-D5EB-5FC1583AE1AF}"/>
              </a:ext>
            </a:extLst>
          </p:cNvPr>
          <p:cNvSpPr/>
          <p:nvPr/>
        </p:nvSpPr>
        <p:spPr>
          <a:xfrm>
            <a:off x="550862" y="1384298"/>
            <a:ext cx="11090276" cy="4856846"/>
          </a:xfrm>
          <a:prstGeom prst="rect">
            <a:avLst/>
          </a:prstGeom>
          <a:solidFill>
            <a:schemeClr val="bg1"/>
          </a:solidFill>
          <a:ln>
            <a:noFill/>
          </a:ln>
          <a:effectLst>
            <a:outerShdw blurRad="63500" algn="ctr" rotWithShape="0">
              <a:prstClr val="black">
                <a:alpha val="1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8" name="Rectangle 27">
            <a:extLst>
              <a:ext uri="{FF2B5EF4-FFF2-40B4-BE49-F238E27FC236}">
                <a16:creationId xmlns:a16="http://schemas.microsoft.com/office/drawing/2014/main" id="{A4CD6F4F-6817-04AC-F8D2-18A981CE12A4}"/>
              </a:ext>
            </a:extLst>
          </p:cNvPr>
          <p:cNvSpPr/>
          <p:nvPr/>
        </p:nvSpPr>
        <p:spPr>
          <a:xfrm>
            <a:off x="550862" y="1513717"/>
            <a:ext cx="11090276" cy="715407"/>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TextBox 12">
            <a:extLst>
              <a:ext uri="{FF2B5EF4-FFF2-40B4-BE49-F238E27FC236}">
                <a16:creationId xmlns:a16="http://schemas.microsoft.com/office/drawing/2014/main" id="{7117B06E-A772-039D-1A66-66BC278A51AC}"/>
              </a:ext>
            </a:extLst>
          </p:cNvPr>
          <p:cNvSpPr txBox="1"/>
          <p:nvPr/>
        </p:nvSpPr>
        <p:spPr>
          <a:xfrm>
            <a:off x="798285" y="1594421"/>
            <a:ext cx="3411511" cy="553998"/>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prstClr val="white"/>
                </a:solidFill>
                <a:effectLst/>
                <a:uLnTx/>
                <a:uFillTx/>
                <a:latin typeface="Avenir Next LT Pro Demi"/>
                <a:ea typeface="+mn-ea"/>
                <a:cs typeface="+mn-cs"/>
              </a:rPr>
              <a:t>JIF display to 3 decimal places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venir Next LT Pro"/>
                <a:ea typeface="+mn-ea"/>
                <a:cs typeface="+mn-cs"/>
              </a:rPr>
              <a:t>[Previously]</a:t>
            </a:r>
          </a:p>
        </p:txBody>
      </p:sp>
      <p:sp>
        <p:nvSpPr>
          <p:cNvPr id="29" name="TextBox 28">
            <a:extLst>
              <a:ext uri="{FF2B5EF4-FFF2-40B4-BE49-F238E27FC236}">
                <a16:creationId xmlns:a16="http://schemas.microsoft.com/office/drawing/2014/main" id="{6D910C72-90C6-7D67-90DE-E44B7BE09237}"/>
              </a:ext>
            </a:extLst>
          </p:cNvPr>
          <p:cNvSpPr txBox="1"/>
          <p:nvPr/>
        </p:nvSpPr>
        <p:spPr>
          <a:xfrm>
            <a:off x="7982203" y="1594421"/>
            <a:ext cx="3411511" cy="553998"/>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a:ln>
                  <a:noFill/>
                </a:ln>
                <a:solidFill>
                  <a:prstClr val="white"/>
                </a:solidFill>
                <a:effectLst/>
                <a:uLnTx/>
                <a:uFillTx/>
                <a:latin typeface="Avenir Next LT Pro Demi"/>
                <a:ea typeface="+mn-ea"/>
                <a:cs typeface="+mn-cs"/>
              </a:rPr>
              <a:t>JIF display to 1 decimal place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venir Next LT Pro"/>
                <a:ea typeface="+mn-ea"/>
                <a:cs typeface="+mn-cs"/>
              </a:rPr>
              <a:t>[June 2023 JCR Release]</a:t>
            </a:r>
          </a:p>
        </p:txBody>
      </p:sp>
      <p:sp>
        <p:nvSpPr>
          <p:cNvPr id="5" name="Rectangle 4">
            <a:extLst>
              <a:ext uri="{FF2B5EF4-FFF2-40B4-BE49-F238E27FC236}">
                <a16:creationId xmlns:a16="http://schemas.microsoft.com/office/drawing/2014/main" id="{D2C462DF-F8AC-F2B4-F8CD-E154CF3DAFB4}"/>
              </a:ext>
            </a:extLst>
          </p:cNvPr>
          <p:cNvSpPr/>
          <p:nvPr/>
        </p:nvSpPr>
        <p:spPr>
          <a:xfrm>
            <a:off x="4660161" y="2452914"/>
            <a:ext cx="1188720" cy="780830"/>
          </a:xfrm>
          <a:prstGeom prst="rect">
            <a:avLst/>
          </a:prstGeom>
          <a:solidFill>
            <a:srgbClr val="5E33B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8072CBC-272D-575A-451C-3B03237482F3}"/>
              </a:ext>
            </a:extLst>
          </p:cNvPr>
          <p:cNvSpPr/>
          <p:nvPr/>
        </p:nvSpPr>
        <p:spPr>
          <a:xfrm>
            <a:off x="4660161" y="3233744"/>
            <a:ext cx="1188720" cy="780830"/>
          </a:xfrm>
          <a:prstGeom prst="rect">
            <a:avLst/>
          </a:prstGeom>
          <a:solidFill>
            <a:srgbClr val="5E33B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CD3F9C4-0120-350B-3BD2-1104B818C019}"/>
              </a:ext>
            </a:extLst>
          </p:cNvPr>
          <p:cNvSpPr/>
          <p:nvPr/>
        </p:nvSpPr>
        <p:spPr>
          <a:xfrm>
            <a:off x="4660161" y="4014574"/>
            <a:ext cx="1188720" cy="780830"/>
          </a:xfrm>
          <a:prstGeom prst="rect">
            <a:avLst/>
          </a:prstGeom>
          <a:solidFill>
            <a:srgbClr val="5E33B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A23D0C5-9410-6C8A-B5B2-771F9B8E7476}"/>
              </a:ext>
            </a:extLst>
          </p:cNvPr>
          <p:cNvSpPr/>
          <p:nvPr/>
        </p:nvSpPr>
        <p:spPr>
          <a:xfrm>
            <a:off x="4660161" y="4795403"/>
            <a:ext cx="1188720" cy="780830"/>
          </a:xfrm>
          <a:prstGeom prst="rect">
            <a:avLst/>
          </a:prstGeom>
          <a:solidFill>
            <a:srgbClr val="5E33B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2B469CD-F23B-41F2-2E7C-59E33CDCB46A}"/>
              </a:ext>
            </a:extLst>
          </p:cNvPr>
          <p:cNvSpPr txBox="1"/>
          <p:nvPr/>
        </p:nvSpPr>
        <p:spPr>
          <a:xfrm>
            <a:off x="5118266" y="2704829"/>
            <a:ext cx="272510"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panose="020F0502020204030204"/>
                <a:ea typeface="+mn-ea"/>
                <a:cs typeface="+mn-cs"/>
              </a:rPr>
              <a:t>Q1</a:t>
            </a:r>
          </a:p>
        </p:txBody>
      </p:sp>
      <p:sp>
        <p:nvSpPr>
          <p:cNvPr id="10" name="TextBox 9">
            <a:extLst>
              <a:ext uri="{FF2B5EF4-FFF2-40B4-BE49-F238E27FC236}">
                <a16:creationId xmlns:a16="http://schemas.microsoft.com/office/drawing/2014/main" id="{78A6FDBB-3EED-D24E-099A-2BDCFDFEF8CE}"/>
              </a:ext>
            </a:extLst>
          </p:cNvPr>
          <p:cNvSpPr txBox="1"/>
          <p:nvPr/>
        </p:nvSpPr>
        <p:spPr>
          <a:xfrm>
            <a:off x="5118266" y="3485659"/>
            <a:ext cx="272510"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panose="020F0502020204030204"/>
                <a:ea typeface="+mn-ea"/>
                <a:cs typeface="+mn-cs"/>
              </a:rPr>
              <a:t>Q2</a:t>
            </a:r>
          </a:p>
        </p:txBody>
      </p:sp>
      <p:sp>
        <p:nvSpPr>
          <p:cNvPr id="11" name="TextBox 10">
            <a:extLst>
              <a:ext uri="{FF2B5EF4-FFF2-40B4-BE49-F238E27FC236}">
                <a16:creationId xmlns:a16="http://schemas.microsoft.com/office/drawing/2014/main" id="{CE69DEDB-14A0-3359-CD16-C99B6FDD4E63}"/>
              </a:ext>
            </a:extLst>
          </p:cNvPr>
          <p:cNvSpPr txBox="1"/>
          <p:nvPr/>
        </p:nvSpPr>
        <p:spPr>
          <a:xfrm>
            <a:off x="5118266" y="4266489"/>
            <a:ext cx="272510"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panose="020F0502020204030204"/>
                <a:ea typeface="+mn-ea"/>
                <a:cs typeface="+mn-cs"/>
              </a:rPr>
              <a:t>Q3</a:t>
            </a:r>
          </a:p>
        </p:txBody>
      </p:sp>
      <p:sp>
        <p:nvSpPr>
          <p:cNvPr id="12" name="TextBox 11">
            <a:extLst>
              <a:ext uri="{FF2B5EF4-FFF2-40B4-BE49-F238E27FC236}">
                <a16:creationId xmlns:a16="http://schemas.microsoft.com/office/drawing/2014/main" id="{E222B43E-A254-CBA7-7CE5-E15D2E2C306C}"/>
              </a:ext>
            </a:extLst>
          </p:cNvPr>
          <p:cNvSpPr txBox="1"/>
          <p:nvPr/>
        </p:nvSpPr>
        <p:spPr>
          <a:xfrm>
            <a:off x="5118266" y="5047318"/>
            <a:ext cx="272510"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panose="020F0502020204030204"/>
                <a:ea typeface="+mn-ea"/>
                <a:cs typeface="+mn-cs"/>
              </a:rPr>
              <a:t>Q4</a:t>
            </a:r>
          </a:p>
        </p:txBody>
      </p:sp>
      <p:sp>
        <p:nvSpPr>
          <p:cNvPr id="16" name="Rectangle 15">
            <a:extLst>
              <a:ext uri="{FF2B5EF4-FFF2-40B4-BE49-F238E27FC236}">
                <a16:creationId xmlns:a16="http://schemas.microsoft.com/office/drawing/2014/main" id="{37F9D340-CAC1-7732-3791-A748457F21EA}"/>
              </a:ext>
            </a:extLst>
          </p:cNvPr>
          <p:cNvSpPr/>
          <p:nvPr/>
        </p:nvSpPr>
        <p:spPr>
          <a:xfrm>
            <a:off x="6343120" y="2452914"/>
            <a:ext cx="1188720" cy="1041106"/>
          </a:xfrm>
          <a:prstGeom prst="rect">
            <a:avLst/>
          </a:prstGeom>
          <a:solidFill>
            <a:srgbClr val="5E33B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B244511-3D8C-9BC2-93E9-AEE14F1E5642}"/>
              </a:ext>
            </a:extLst>
          </p:cNvPr>
          <p:cNvSpPr/>
          <p:nvPr/>
        </p:nvSpPr>
        <p:spPr>
          <a:xfrm>
            <a:off x="6343120" y="3417975"/>
            <a:ext cx="1188720" cy="591658"/>
          </a:xfrm>
          <a:prstGeom prst="rect">
            <a:avLst/>
          </a:prstGeom>
          <a:solidFill>
            <a:srgbClr val="5E33B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E81F326-17B0-C374-D69B-C6045B4A1EA6}"/>
              </a:ext>
            </a:extLst>
          </p:cNvPr>
          <p:cNvSpPr/>
          <p:nvPr/>
        </p:nvSpPr>
        <p:spPr>
          <a:xfrm>
            <a:off x="6343120" y="4014574"/>
            <a:ext cx="1188720" cy="1041106"/>
          </a:xfrm>
          <a:prstGeom prst="rect">
            <a:avLst/>
          </a:prstGeom>
          <a:solidFill>
            <a:srgbClr val="5E33B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21D6FC2-F387-360D-7786-28709E70E07F}"/>
              </a:ext>
            </a:extLst>
          </p:cNvPr>
          <p:cNvSpPr/>
          <p:nvPr/>
        </p:nvSpPr>
        <p:spPr>
          <a:xfrm>
            <a:off x="6343120" y="4999462"/>
            <a:ext cx="1188720" cy="578378"/>
          </a:xfrm>
          <a:prstGeom prst="rect">
            <a:avLst/>
          </a:prstGeom>
          <a:solidFill>
            <a:srgbClr val="5E33BF"/>
          </a:solid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BBA893D-FFD6-89DE-316E-FA89BFD7D8BF}"/>
              </a:ext>
            </a:extLst>
          </p:cNvPr>
          <p:cNvSpPr txBox="1"/>
          <p:nvPr/>
        </p:nvSpPr>
        <p:spPr>
          <a:xfrm>
            <a:off x="6801225" y="2834967"/>
            <a:ext cx="272510"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Q1</a:t>
            </a:r>
          </a:p>
        </p:txBody>
      </p:sp>
      <p:sp>
        <p:nvSpPr>
          <p:cNvPr id="21" name="TextBox 20">
            <a:extLst>
              <a:ext uri="{FF2B5EF4-FFF2-40B4-BE49-F238E27FC236}">
                <a16:creationId xmlns:a16="http://schemas.microsoft.com/office/drawing/2014/main" id="{1667CAEE-58A6-CF4B-5EA0-537024EC190D}"/>
              </a:ext>
            </a:extLst>
          </p:cNvPr>
          <p:cNvSpPr txBox="1"/>
          <p:nvPr/>
        </p:nvSpPr>
        <p:spPr>
          <a:xfrm>
            <a:off x="6801225" y="3577073"/>
            <a:ext cx="272510"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panose="020F0502020204030204"/>
                <a:ea typeface="+mn-ea"/>
                <a:cs typeface="+mn-cs"/>
              </a:rPr>
              <a:t>Q2</a:t>
            </a:r>
          </a:p>
        </p:txBody>
      </p:sp>
      <p:sp>
        <p:nvSpPr>
          <p:cNvPr id="22" name="TextBox 21">
            <a:extLst>
              <a:ext uri="{FF2B5EF4-FFF2-40B4-BE49-F238E27FC236}">
                <a16:creationId xmlns:a16="http://schemas.microsoft.com/office/drawing/2014/main" id="{2C8BB384-E9E0-5581-CB37-BB89F00F8C38}"/>
              </a:ext>
            </a:extLst>
          </p:cNvPr>
          <p:cNvSpPr txBox="1"/>
          <p:nvPr/>
        </p:nvSpPr>
        <p:spPr>
          <a:xfrm>
            <a:off x="6801225" y="4396627"/>
            <a:ext cx="272510"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Q3</a:t>
            </a:r>
          </a:p>
        </p:txBody>
      </p:sp>
      <p:sp>
        <p:nvSpPr>
          <p:cNvPr id="23" name="TextBox 22">
            <a:extLst>
              <a:ext uri="{FF2B5EF4-FFF2-40B4-BE49-F238E27FC236}">
                <a16:creationId xmlns:a16="http://schemas.microsoft.com/office/drawing/2014/main" id="{F3657B5A-0D76-6C75-3CD1-06073A91C225}"/>
              </a:ext>
            </a:extLst>
          </p:cNvPr>
          <p:cNvSpPr txBox="1"/>
          <p:nvPr/>
        </p:nvSpPr>
        <p:spPr>
          <a:xfrm>
            <a:off x="6801225" y="5150151"/>
            <a:ext cx="272510"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panose="020F0502020204030204"/>
                <a:ea typeface="+mn-ea"/>
                <a:cs typeface="+mn-cs"/>
              </a:rPr>
              <a:t>Q4</a:t>
            </a:r>
          </a:p>
        </p:txBody>
      </p:sp>
      <p:sp>
        <p:nvSpPr>
          <p:cNvPr id="25" name="TextBox 24">
            <a:extLst>
              <a:ext uri="{FF2B5EF4-FFF2-40B4-BE49-F238E27FC236}">
                <a16:creationId xmlns:a16="http://schemas.microsoft.com/office/drawing/2014/main" id="{42ACE717-A4DA-96F1-83A7-FCD82FD5E8B0}"/>
              </a:ext>
            </a:extLst>
          </p:cNvPr>
          <p:cNvSpPr txBox="1"/>
          <p:nvPr/>
        </p:nvSpPr>
        <p:spPr>
          <a:xfrm>
            <a:off x="7866742" y="2452914"/>
            <a:ext cx="3526972" cy="2677656"/>
          </a:xfrm>
          <a:prstGeom prst="rect">
            <a:avLst/>
          </a:prstGeom>
          <a:noFill/>
        </p:spPr>
        <p:txBody>
          <a:bodyPr wrap="square" lIns="0" tIns="0" rIns="0" bIns="0" rtlCol="0">
            <a:spAutoFit/>
          </a:bodyPr>
          <a:lstStyle/>
          <a:p>
            <a:pPr marL="261938" marR="0" lvl="0" indent="-2619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Introduction of ties in rank </a:t>
            </a:r>
            <a:br>
              <a:rPr kumimoji="0" lang="en-US" sz="1600" b="0" i="0" u="none" strike="noStrike" kern="1200" cap="none" spc="0" normalizeH="0" baseline="0" noProof="0">
                <a:ln>
                  <a:noFill/>
                </a:ln>
                <a:solidFill>
                  <a:prstClr val="black"/>
                </a:solidFill>
                <a:effectLst/>
                <a:uLnTx/>
                <a:uFillTx/>
                <a:latin typeface="Avenir Next LT Pro"/>
                <a:ea typeface="+mn-ea"/>
                <a:cs typeface="+mn-cs"/>
              </a:rPr>
            </a:br>
            <a:r>
              <a:rPr kumimoji="0" lang="en-US" sz="1600" b="0" i="0" u="none" strike="noStrike" kern="1200" cap="none" spc="0" normalizeH="0" baseline="0" noProof="0">
                <a:ln>
                  <a:noFill/>
                </a:ln>
                <a:solidFill>
                  <a:prstClr val="black"/>
                </a:solidFill>
                <a:effectLst/>
                <a:uLnTx/>
                <a:uFillTx/>
                <a:latin typeface="Avenir Next LT Pro"/>
                <a:ea typeface="+mn-ea"/>
                <a:cs typeface="+mn-cs"/>
              </a:rPr>
              <a:t>(i.e., multiple journals with the same JIF)</a:t>
            </a:r>
          </a:p>
          <a:p>
            <a:pPr marL="261938" marR="0" lvl="0" indent="-2619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venir Next LT Pro Demi"/>
                <a:ea typeface="+mn-ea"/>
                <a:cs typeface="+mn-cs"/>
              </a:rPr>
              <a:t>Number of rank positions is not equal to the number of journals</a:t>
            </a:r>
          </a:p>
          <a:p>
            <a:pPr marL="261938" marR="0" lvl="0" indent="-2619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JIF quartiles are evenly sized by number of rank positions</a:t>
            </a:r>
          </a:p>
          <a:p>
            <a:pPr marL="261938" marR="0" lvl="0" indent="-2619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venir Next LT Pro Demi"/>
                <a:ea typeface="+mn-ea"/>
                <a:cs typeface="+mn-cs"/>
              </a:rPr>
              <a:t>JIF quartiles are </a:t>
            </a:r>
            <a:r>
              <a:rPr kumimoji="0" lang="en-US" sz="1600" b="1" i="0" u="sng" strike="noStrike" kern="1200" cap="none" spc="0" normalizeH="0" baseline="0" noProof="0">
                <a:ln>
                  <a:noFill/>
                </a:ln>
                <a:solidFill>
                  <a:prstClr val="black"/>
                </a:solidFill>
                <a:effectLst/>
                <a:uLnTx/>
                <a:uFillTx/>
                <a:latin typeface="Avenir Next LT Pro Demi"/>
                <a:ea typeface="+mn-ea"/>
                <a:cs typeface="+mn-cs"/>
              </a:rPr>
              <a:t>not</a:t>
            </a:r>
            <a:r>
              <a:rPr kumimoji="0" lang="en-US" sz="1600" b="1" i="0" u="none" strike="noStrike" kern="1200" cap="none" spc="0" normalizeH="0" baseline="0" noProof="0">
                <a:ln>
                  <a:noFill/>
                </a:ln>
                <a:solidFill>
                  <a:prstClr val="black"/>
                </a:solidFill>
                <a:effectLst/>
                <a:uLnTx/>
                <a:uFillTx/>
                <a:latin typeface="Avenir Next LT Pro Demi"/>
                <a:ea typeface="+mn-ea"/>
                <a:cs typeface="+mn-cs"/>
              </a:rPr>
              <a:t> evenly sized by number of journals </a:t>
            </a:r>
          </a:p>
        </p:txBody>
      </p:sp>
      <p:sp>
        <p:nvSpPr>
          <p:cNvPr id="33" name="TextBox 32">
            <a:extLst>
              <a:ext uri="{FF2B5EF4-FFF2-40B4-BE49-F238E27FC236}">
                <a16:creationId xmlns:a16="http://schemas.microsoft.com/office/drawing/2014/main" id="{C919C4CA-9F35-B241-C621-7A0F6F990A93}"/>
              </a:ext>
            </a:extLst>
          </p:cNvPr>
          <p:cNvSpPr txBox="1"/>
          <p:nvPr/>
        </p:nvSpPr>
        <p:spPr>
          <a:xfrm>
            <a:off x="798285" y="2452914"/>
            <a:ext cx="3526972" cy="2185214"/>
          </a:xfrm>
          <a:prstGeom prst="rect">
            <a:avLst/>
          </a:prstGeom>
          <a:noFill/>
        </p:spPr>
        <p:txBody>
          <a:bodyPr wrap="square" lIns="0" tIns="0" rIns="0" bIns="0" rtlCol="0">
            <a:spAutoFit/>
          </a:bodyPr>
          <a:lstStyle/>
          <a:p>
            <a:pPr marL="261938" marR="0" lvl="0" indent="-2619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No ties in rank</a:t>
            </a:r>
          </a:p>
          <a:p>
            <a:pPr marL="261938" marR="0" lvl="0" indent="-2619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venir Next LT Pro Demi"/>
                <a:ea typeface="+mn-ea"/>
                <a:cs typeface="+mn-cs"/>
              </a:rPr>
              <a:t>Number of rank positions is equal to the number of journals</a:t>
            </a:r>
          </a:p>
          <a:p>
            <a:pPr marL="261938" marR="0" lvl="0" indent="-2619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JIF quartiles are evenly sized by number of rank positions</a:t>
            </a:r>
          </a:p>
          <a:p>
            <a:pPr marL="261938" marR="0" lvl="0" indent="-2619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venir Next LT Pro Demi"/>
                <a:ea typeface="+mn-ea"/>
                <a:cs typeface="+mn-cs"/>
              </a:rPr>
              <a:t>JIF quartiles are evenly sized by number of journals</a:t>
            </a:r>
          </a:p>
        </p:txBody>
      </p:sp>
      <p:sp>
        <p:nvSpPr>
          <p:cNvPr id="35" name="TextBox 34">
            <a:extLst>
              <a:ext uri="{FF2B5EF4-FFF2-40B4-BE49-F238E27FC236}">
                <a16:creationId xmlns:a16="http://schemas.microsoft.com/office/drawing/2014/main" id="{88C6ADB2-A358-CE21-D71C-E9A1D6F48BC2}"/>
              </a:ext>
            </a:extLst>
          </p:cNvPr>
          <p:cNvSpPr txBox="1"/>
          <p:nvPr/>
        </p:nvSpPr>
        <p:spPr>
          <a:xfrm>
            <a:off x="4364866" y="5722676"/>
            <a:ext cx="3462269"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E33BF"/>
                </a:solidFill>
                <a:effectLst/>
                <a:uLnTx/>
                <a:uFillTx/>
                <a:latin typeface="Avenir Next LT Pro"/>
                <a:ea typeface="+mn-ea"/>
                <a:cs typeface="+mn-cs"/>
              </a:rPr>
              <a:t>Height of bar is representative of the number of journals in each JIF quartile</a:t>
            </a:r>
          </a:p>
        </p:txBody>
      </p:sp>
      <p:sp>
        <p:nvSpPr>
          <p:cNvPr id="4" name="Footer Placeholder 3">
            <a:extLst>
              <a:ext uri="{FF2B5EF4-FFF2-40B4-BE49-F238E27FC236}">
                <a16:creationId xmlns:a16="http://schemas.microsoft.com/office/drawing/2014/main" id="{B10FF071-2FDA-7C50-77AB-E00913F7BD2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2023</a:t>
            </a:r>
          </a:p>
        </p:txBody>
      </p:sp>
    </p:spTree>
    <p:extLst>
      <p:ext uri="{BB962C8B-B14F-4D97-AF65-F5344CB8AC3E}">
        <p14:creationId xmlns:p14="http://schemas.microsoft.com/office/powerpoint/2010/main" val="3878487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7035A9-5423-F955-3A06-0ED879381BF5}"/>
              </a:ext>
            </a:extLst>
          </p:cNvPr>
          <p:cNvSpPr/>
          <p:nvPr/>
        </p:nvSpPr>
        <p:spPr>
          <a:xfrm>
            <a:off x="0" y="4030244"/>
            <a:ext cx="12192000" cy="2123108"/>
          </a:xfrm>
          <a:prstGeom prst="rect">
            <a:avLst/>
          </a:prstGeom>
          <a:solidFill>
            <a:schemeClr val="bg1">
              <a:lumMod val="95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6269733-DD1B-EF99-5BF4-9A3C550F118C}"/>
              </a:ext>
            </a:extLst>
          </p:cNvPr>
          <p:cNvSpPr>
            <a:spLocks noGrp="1"/>
          </p:cNvSpPr>
          <p:nvPr>
            <p:ph type="title"/>
          </p:nvPr>
        </p:nvSpPr>
        <p:spPr/>
        <p:txBody>
          <a:bodyPr/>
          <a:lstStyle/>
          <a:p>
            <a:r>
              <a:rPr lang="en-US">
                <a:solidFill>
                  <a:schemeClr val="bg2"/>
                </a:solidFill>
              </a:rPr>
              <a:t>Journal Impact Factor (JIF) expansion</a:t>
            </a:r>
          </a:p>
        </p:txBody>
      </p:sp>
      <p:sp>
        <p:nvSpPr>
          <p:cNvPr id="3" name="Footer Placeholder 2">
            <a:extLst>
              <a:ext uri="{FF2B5EF4-FFF2-40B4-BE49-F238E27FC236}">
                <a16:creationId xmlns:a16="http://schemas.microsoft.com/office/drawing/2014/main" id="{F1D999B9-AACA-4621-9C52-447BF5020D3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2023</a:t>
            </a:r>
          </a:p>
        </p:txBody>
      </p:sp>
      <p:sp>
        <p:nvSpPr>
          <p:cNvPr id="4" name="Slide Number Placeholder 3">
            <a:extLst>
              <a:ext uri="{FF2B5EF4-FFF2-40B4-BE49-F238E27FC236}">
                <a16:creationId xmlns:a16="http://schemas.microsoft.com/office/drawing/2014/main" id="{6EF84E31-F831-2D26-8317-9C05647E770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4" name="Text Placeholder 23">
            <a:extLst>
              <a:ext uri="{FF2B5EF4-FFF2-40B4-BE49-F238E27FC236}">
                <a16:creationId xmlns:a16="http://schemas.microsoft.com/office/drawing/2014/main" id="{0EC4F010-555A-787D-B8FA-7EAD026192A8}"/>
              </a:ext>
            </a:extLst>
          </p:cNvPr>
          <p:cNvSpPr>
            <a:spLocks noGrp="1"/>
          </p:cNvSpPr>
          <p:nvPr>
            <p:ph type="body" sz="quarter" idx="13"/>
          </p:nvPr>
        </p:nvSpPr>
        <p:spPr/>
        <p:txBody>
          <a:bodyPr/>
          <a:lstStyle/>
          <a:p>
            <a:r>
              <a:rPr lang="en-US"/>
              <a:t>Building complete journal profiles for all editorially selected titles</a:t>
            </a:r>
          </a:p>
        </p:txBody>
      </p:sp>
      <p:sp>
        <p:nvSpPr>
          <p:cNvPr id="46" name="Rectangle 45">
            <a:extLst>
              <a:ext uri="{FF2B5EF4-FFF2-40B4-BE49-F238E27FC236}">
                <a16:creationId xmlns:a16="http://schemas.microsoft.com/office/drawing/2014/main" id="{26736200-E81F-DEE5-92F8-4800F4E71A92}"/>
              </a:ext>
            </a:extLst>
          </p:cNvPr>
          <p:cNvSpPr/>
          <p:nvPr/>
        </p:nvSpPr>
        <p:spPr>
          <a:xfrm>
            <a:off x="550862" y="1607124"/>
            <a:ext cx="3513767" cy="4207662"/>
          </a:xfrm>
          <a:prstGeom prst="rect">
            <a:avLst/>
          </a:prstGeom>
          <a:solidFill>
            <a:schemeClr val="bg1"/>
          </a:solidFill>
          <a:ln w="6350">
            <a:solidFill>
              <a:schemeClr val="bg1">
                <a:lumMod val="75000"/>
              </a:schemeClr>
            </a:solidFill>
          </a:ln>
        </p:spPr>
        <p:txBody>
          <a:bodyPr wrap="square" lIns="91440" tIns="1097280" rIns="91440" bIns="45720" rtlCol="0" anchor="t" anchorCtr="0">
            <a:noAutofit/>
          </a:bodyPr>
          <a:lstStyle/>
          <a:p>
            <a:pPr marL="228600" marR="0" lvl="0" indent="-22860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All Web of Science Core Collection journals </a:t>
            </a:r>
            <a:br>
              <a:rPr kumimoji="0" lang="en-US" sz="1800" b="0" i="0" u="none" strike="noStrike" kern="1200" cap="none" spc="0" normalizeH="0" baseline="0" noProof="0">
                <a:ln>
                  <a:noFill/>
                </a:ln>
                <a:solidFill>
                  <a:prstClr val="black"/>
                </a:solidFill>
                <a:effectLst/>
                <a:uLnTx/>
                <a:uFillTx/>
                <a:latin typeface="Avenir Next LT Pro"/>
                <a:ea typeface="+mn-ea"/>
                <a:cs typeface="+mn-cs"/>
              </a:rPr>
            </a:br>
            <a:r>
              <a:rPr kumimoji="0" lang="en-US" sz="1800" b="0" i="0" u="none" strike="noStrike" kern="1200" cap="none" spc="0" normalizeH="0" baseline="0" noProof="0">
                <a:ln>
                  <a:noFill/>
                </a:ln>
                <a:solidFill>
                  <a:prstClr val="black"/>
                </a:solidFill>
                <a:effectLst/>
                <a:uLnTx/>
                <a:uFillTx/>
                <a:latin typeface="Avenir Next LT Pro"/>
                <a:ea typeface="+mn-ea"/>
                <a:cs typeface="+mn-cs"/>
              </a:rPr>
              <a:t>receive a JIF</a:t>
            </a:r>
          </a:p>
          <a:p>
            <a:pPr marL="228600" marR="0" lvl="0" indent="-22860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JIF is displayed to one decimal point</a:t>
            </a:r>
          </a:p>
          <a:p>
            <a:pPr marL="228600" marR="0" lvl="0" indent="-22860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JIF remains a selective metric</a:t>
            </a:r>
          </a:p>
        </p:txBody>
      </p:sp>
      <p:sp>
        <p:nvSpPr>
          <p:cNvPr id="47" name="Rectangle 46">
            <a:extLst>
              <a:ext uri="{FF2B5EF4-FFF2-40B4-BE49-F238E27FC236}">
                <a16:creationId xmlns:a16="http://schemas.microsoft.com/office/drawing/2014/main" id="{C21C93E4-239C-355D-224A-168B4FA8477B}"/>
              </a:ext>
            </a:extLst>
          </p:cNvPr>
          <p:cNvSpPr/>
          <p:nvPr/>
        </p:nvSpPr>
        <p:spPr>
          <a:xfrm>
            <a:off x="4339116" y="1607124"/>
            <a:ext cx="3513767" cy="4207662"/>
          </a:xfrm>
          <a:prstGeom prst="rect">
            <a:avLst/>
          </a:prstGeom>
          <a:solidFill>
            <a:schemeClr val="bg1"/>
          </a:solidFill>
          <a:ln w="6350">
            <a:solidFill>
              <a:schemeClr val="bg1">
                <a:lumMod val="75000"/>
              </a:schemeClr>
            </a:solidFill>
          </a:ln>
        </p:spPr>
        <p:txBody>
          <a:bodyPr wrap="square" lIns="91440" tIns="1097280" rIns="91440" bIns="45720" rtlCol="0" anchor="t" anchorCtr="0">
            <a:noAutofit/>
          </a:bodyPr>
          <a:lstStyle/>
          <a:p>
            <a:pPr marL="228600" marR="0" lvl="0" indent="-22860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Simplification</a:t>
            </a:r>
          </a:p>
          <a:p>
            <a:pPr marL="228600" marR="0" lvl="0" indent="-22860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More data</a:t>
            </a:r>
          </a:p>
          <a:p>
            <a:pPr marL="228600" marR="0" lvl="0" indent="-22860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More journal and publisher representation</a:t>
            </a:r>
          </a:p>
          <a:p>
            <a:pPr marL="617538" marR="0" lvl="0" indent="-312738" algn="l" defTabSz="914377" rtl="0" eaLnBrk="1" fontAlgn="auto" latinLnBrk="0" hangingPunct="1">
              <a:lnSpc>
                <a:spcPct val="100000"/>
              </a:lnSpc>
              <a:spcBef>
                <a:spcPts val="0"/>
              </a:spcBef>
              <a:spcAft>
                <a:spcPts val="600"/>
              </a:spcAft>
              <a:buClrTx/>
              <a:buSzTx/>
              <a:buFont typeface="Avenir Next LT Pro" panose="020B05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More open access coverage</a:t>
            </a:r>
          </a:p>
          <a:p>
            <a:pPr marL="617538" marR="0" lvl="0" indent="-312738" algn="l" defTabSz="914377" rtl="0" eaLnBrk="1" fontAlgn="auto" latinLnBrk="0" hangingPunct="1">
              <a:lnSpc>
                <a:spcPct val="100000"/>
              </a:lnSpc>
              <a:spcBef>
                <a:spcPts val="0"/>
              </a:spcBef>
              <a:spcAft>
                <a:spcPts val="600"/>
              </a:spcAft>
              <a:buClrTx/>
              <a:buSzTx/>
              <a:buFont typeface="Avenir Next LT Pro" panose="020B05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More global representation</a:t>
            </a:r>
          </a:p>
        </p:txBody>
      </p:sp>
      <p:sp>
        <p:nvSpPr>
          <p:cNvPr id="48" name="Rectangle 47">
            <a:extLst>
              <a:ext uri="{FF2B5EF4-FFF2-40B4-BE49-F238E27FC236}">
                <a16:creationId xmlns:a16="http://schemas.microsoft.com/office/drawing/2014/main" id="{D54B52BD-6021-0403-35AB-2327F35159CC}"/>
              </a:ext>
            </a:extLst>
          </p:cNvPr>
          <p:cNvSpPr/>
          <p:nvPr/>
        </p:nvSpPr>
        <p:spPr>
          <a:xfrm>
            <a:off x="8127371" y="1607124"/>
            <a:ext cx="3513767" cy="4207662"/>
          </a:xfrm>
          <a:prstGeom prst="rect">
            <a:avLst/>
          </a:prstGeom>
          <a:solidFill>
            <a:schemeClr val="bg1"/>
          </a:solidFill>
          <a:ln w="6350">
            <a:solidFill>
              <a:schemeClr val="bg1">
                <a:lumMod val="75000"/>
              </a:schemeClr>
            </a:solidFill>
          </a:ln>
        </p:spPr>
        <p:txBody>
          <a:bodyPr wrap="square" lIns="91440" tIns="1097280" rIns="91440" bIns="45720" rtlCol="0" anchor="t" anchorCtr="0">
            <a:noAutofit/>
          </a:bodyPr>
          <a:lstStyle/>
          <a:p>
            <a:pPr marL="228600" marR="0" lvl="0" indent="-22860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Increases the impact of your existing subscriptions by enhancing journal profiles</a:t>
            </a:r>
          </a:p>
          <a:p>
            <a:pPr marL="228600" marR="0" lvl="0" indent="-22860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Helps researchers make more informed publication decisions </a:t>
            </a:r>
          </a:p>
          <a:p>
            <a:pPr marL="228600" marR="0" lvl="0" indent="-22860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Simplifies collection management </a:t>
            </a:r>
          </a:p>
          <a:p>
            <a:pPr marL="228600" marR="0" lvl="0" indent="-22860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Enables deeper journal impact analyses</a:t>
            </a:r>
          </a:p>
        </p:txBody>
      </p:sp>
      <p:grpSp>
        <p:nvGrpSpPr>
          <p:cNvPr id="50" name="Group 49">
            <a:extLst>
              <a:ext uri="{FF2B5EF4-FFF2-40B4-BE49-F238E27FC236}">
                <a16:creationId xmlns:a16="http://schemas.microsoft.com/office/drawing/2014/main" id="{D4074572-85F1-D4D3-60D0-CC0253E33A02}"/>
              </a:ext>
            </a:extLst>
          </p:cNvPr>
          <p:cNvGrpSpPr/>
          <p:nvPr/>
        </p:nvGrpSpPr>
        <p:grpSpPr>
          <a:xfrm>
            <a:off x="745646" y="1229759"/>
            <a:ext cx="738802" cy="738798"/>
            <a:chOff x="1854199" y="2528432"/>
            <a:chExt cx="907092" cy="907088"/>
          </a:xfrm>
        </p:grpSpPr>
        <p:sp>
          <p:nvSpPr>
            <p:cNvPr id="52" name="Oval 51">
              <a:extLst>
                <a:ext uri="{FF2B5EF4-FFF2-40B4-BE49-F238E27FC236}">
                  <a16:creationId xmlns:a16="http://schemas.microsoft.com/office/drawing/2014/main" id="{A894C09B-442D-47AF-A0FE-791EAC480583}"/>
                </a:ext>
              </a:extLst>
            </p:cNvPr>
            <p:cNvSpPr/>
            <p:nvPr/>
          </p:nvSpPr>
          <p:spPr>
            <a:xfrm>
              <a:off x="1854199" y="2528432"/>
              <a:ext cx="907092" cy="907088"/>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53" name="Oval 52">
              <a:extLst>
                <a:ext uri="{FF2B5EF4-FFF2-40B4-BE49-F238E27FC236}">
                  <a16:creationId xmlns:a16="http://schemas.microsoft.com/office/drawing/2014/main" id="{BC90FCA9-283B-72D7-4738-067E906877E2}"/>
                </a:ext>
              </a:extLst>
            </p:cNvPr>
            <p:cNvSpPr/>
            <p:nvPr/>
          </p:nvSpPr>
          <p:spPr>
            <a:xfrm>
              <a:off x="1960269" y="2634501"/>
              <a:ext cx="694952" cy="694951"/>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4" name="Arc 53">
              <a:extLst>
                <a:ext uri="{FF2B5EF4-FFF2-40B4-BE49-F238E27FC236}">
                  <a16:creationId xmlns:a16="http://schemas.microsoft.com/office/drawing/2014/main" id="{2DB6856E-7A39-2B58-8393-F3EA86714A41}"/>
                </a:ext>
              </a:extLst>
            </p:cNvPr>
            <p:cNvSpPr/>
            <p:nvPr/>
          </p:nvSpPr>
          <p:spPr>
            <a:xfrm>
              <a:off x="1854199" y="2528432"/>
              <a:ext cx="907092" cy="907088"/>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grpSp>
      <p:pic>
        <p:nvPicPr>
          <p:cNvPr id="66" name="Graphic 65">
            <a:extLst>
              <a:ext uri="{FF2B5EF4-FFF2-40B4-BE49-F238E27FC236}">
                <a16:creationId xmlns:a16="http://schemas.microsoft.com/office/drawing/2014/main" id="{08D210F0-39E9-A22F-C325-C0D3E5C0094D}"/>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9889" y="1444000"/>
            <a:ext cx="310316" cy="310316"/>
          </a:xfrm>
          <a:prstGeom prst="rect">
            <a:avLst/>
          </a:prstGeom>
        </p:spPr>
      </p:pic>
      <p:sp>
        <p:nvSpPr>
          <p:cNvPr id="56" name="Oval 55">
            <a:extLst>
              <a:ext uri="{FF2B5EF4-FFF2-40B4-BE49-F238E27FC236}">
                <a16:creationId xmlns:a16="http://schemas.microsoft.com/office/drawing/2014/main" id="{A70B18ED-377A-0F53-F83B-D7FFDEBD1A03}"/>
              </a:ext>
            </a:extLst>
          </p:cNvPr>
          <p:cNvSpPr/>
          <p:nvPr/>
        </p:nvSpPr>
        <p:spPr>
          <a:xfrm>
            <a:off x="4533900" y="1229759"/>
            <a:ext cx="738802" cy="738798"/>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57" name="Oval 56">
            <a:extLst>
              <a:ext uri="{FF2B5EF4-FFF2-40B4-BE49-F238E27FC236}">
                <a16:creationId xmlns:a16="http://schemas.microsoft.com/office/drawing/2014/main" id="{CFD2490E-6B22-858F-5556-EE71FD055937}"/>
              </a:ext>
            </a:extLst>
          </p:cNvPr>
          <p:cNvSpPr/>
          <p:nvPr/>
        </p:nvSpPr>
        <p:spPr>
          <a:xfrm>
            <a:off x="4620291" y="1316149"/>
            <a:ext cx="566020" cy="566018"/>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8" name="Arc 57">
            <a:extLst>
              <a:ext uri="{FF2B5EF4-FFF2-40B4-BE49-F238E27FC236}">
                <a16:creationId xmlns:a16="http://schemas.microsoft.com/office/drawing/2014/main" id="{34A178F9-28C8-D9D2-6EC3-BEB136F8A8C6}"/>
              </a:ext>
            </a:extLst>
          </p:cNvPr>
          <p:cNvSpPr/>
          <p:nvPr/>
        </p:nvSpPr>
        <p:spPr>
          <a:xfrm>
            <a:off x="4533900" y="1229759"/>
            <a:ext cx="738802" cy="738798"/>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pic>
        <p:nvPicPr>
          <p:cNvPr id="68" name="Graphic 67">
            <a:extLst>
              <a:ext uri="{FF2B5EF4-FFF2-40B4-BE49-F238E27FC236}">
                <a16:creationId xmlns:a16="http://schemas.microsoft.com/office/drawing/2014/main" id="{D72FBEC8-38E5-23D9-80B6-8E7C8026044F}"/>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48143" y="1444001"/>
            <a:ext cx="310316" cy="310316"/>
          </a:xfrm>
          <a:prstGeom prst="rect">
            <a:avLst/>
          </a:prstGeom>
        </p:spPr>
      </p:pic>
      <p:sp>
        <p:nvSpPr>
          <p:cNvPr id="61" name="Oval 60">
            <a:extLst>
              <a:ext uri="{FF2B5EF4-FFF2-40B4-BE49-F238E27FC236}">
                <a16:creationId xmlns:a16="http://schemas.microsoft.com/office/drawing/2014/main" id="{21891A3C-339D-E6DD-330A-F311E2DDACAF}"/>
              </a:ext>
            </a:extLst>
          </p:cNvPr>
          <p:cNvSpPr/>
          <p:nvPr/>
        </p:nvSpPr>
        <p:spPr>
          <a:xfrm>
            <a:off x="8322155" y="1229759"/>
            <a:ext cx="738802" cy="738798"/>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62" name="Oval 61">
            <a:extLst>
              <a:ext uri="{FF2B5EF4-FFF2-40B4-BE49-F238E27FC236}">
                <a16:creationId xmlns:a16="http://schemas.microsoft.com/office/drawing/2014/main" id="{608B1274-5A40-9049-58AF-7D0478085BDA}"/>
              </a:ext>
            </a:extLst>
          </p:cNvPr>
          <p:cNvSpPr/>
          <p:nvPr/>
        </p:nvSpPr>
        <p:spPr>
          <a:xfrm>
            <a:off x="8408546" y="1316149"/>
            <a:ext cx="566020" cy="566018"/>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3" name="Arc 62">
            <a:extLst>
              <a:ext uri="{FF2B5EF4-FFF2-40B4-BE49-F238E27FC236}">
                <a16:creationId xmlns:a16="http://schemas.microsoft.com/office/drawing/2014/main" id="{6B0DE9F7-E9F2-42E3-B014-B832C0265A10}"/>
              </a:ext>
            </a:extLst>
          </p:cNvPr>
          <p:cNvSpPr/>
          <p:nvPr/>
        </p:nvSpPr>
        <p:spPr>
          <a:xfrm>
            <a:off x="8322155" y="1229759"/>
            <a:ext cx="738802" cy="738798"/>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pic>
        <p:nvPicPr>
          <p:cNvPr id="70" name="Graphic 69">
            <a:extLst>
              <a:ext uri="{FF2B5EF4-FFF2-40B4-BE49-F238E27FC236}">
                <a16:creationId xmlns:a16="http://schemas.microsoft.com/office/drawing/2014/main" id="{25D2FAA3-4C82-EEFF-3DF5-4DBD7F135FE9}"/>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26055" y="1433658"/>
            <a:ext cx="331002" cy="331002"/>
          </a:xfrm>
          <a:prstGeom prst="rect">
            <a:avLst/>
          </a:prstGeom>
        </p:spPr>
      </p:pic>
      <p:sp>
        <p:nvSpPr>
          <p:cNvPr id="43" name="Rectangle 42">
            <a:extLst>
              <a:ext uri="{FF2B5EF4-FFF2-40B4-BE49-F238E27FC236}">
                <a16:creationId xmlns:a16="http://schemas.microsoft.com/office/drawing/2014/main" id="{8C8EFD5C-8273-2498-96CC-83FC3BAFDCFB}"/>
              </a:ext>
            </a:extLst>
          </p:cNvPr>
          <p:cNvSpPr/>
          <p:nvPr/>
        </p:nvSpPr>
        <p:spPr>
          <a:xfrm>
            <a:off x="554831" y="2191741"/>
            <a:ext cx="3509798" cy="3693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45720" rIns="109728" bIns="4572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33BF"/>
                </a:solidFill>
                <a:effectLst/>
                <a:uLnTx/>
                <a:uFillTx/>
                <a:latin typeface="Avenir Next LT Pro Demi"/>
                <a:ea typeface="+mn-ea"/>
                <a:cs typeface="Calibri"/>
              </a:rPr>
              <a:t>Summary</a:t>
            </a:r>
          </a:p>
        </p:txBody>
      </p:sp>
      <p:sp>
        <p:nvSpPr>
          <p:cNvPr id="44" name="Rectangle 43">
            <a:extLst>
              <a:ext uri="{FF2B5EF4-FFF2-40B4-BE49-F238E27FC236}">
                <a16:creationId xmlns:a16="http://schemas.microsoft.com/office/drawing/2014/main" id="{C87541B0-45C8-D94C-25D6-7824924A0E92}"/>
              </a:ext>
            </a:extLst>
          </p:cNvPr>
          <p:cNvSpPr/>
          <p:nvPr/>
        </p:nvSpPr>
        <p:spPr>
          <a:xfrm>
            <a:off x="4343400" y="2191741"/>
            <a:ext cx="3509483" cy="3693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45720" rIns="109728" bIns="4572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33BF"/>
                </a:solidFill>
                <a:effectLst/>
                <a:uLnTx/>
                <a:uFillTx/>
                <a:latin typeface="Avenir Next LT Pro Demi"/>
                <a:ea typeface="+mn-ea"/>
                <a:cs typeface="Calibri"/>
              </a:rPr>
              <a:t>Impact</a:t>
            </a:r>
          </a:p>
        </p:txBody>
      </p:sp>
      <p:sp>
        <p:nvSpPr>
          <p:cNvPr id="45" name="Rectangle 44">
            <a:extLst>
              <a:ext uri="{FF2B5EF4-FFF2-40B4-BE49-F238E27FC236}">
                <a16:creationId xmlns:a16="http://schemas.microsoft.com/office/drawing/2014/main" id="{C922C1FC-D125-1183-A1B6-95A003F5520E}"/>
              </a:ext>
            </a:extLst>
          </p:cNvPr>
          <p:cNvSpPr/>
          <p:nvPr/>
        </p:nvSpPr>
        <p:spPr>
          <a:xfrm>
            <a:off x="8131969" y="2191741"/>
            <a:ext cx="3509169" cy="3693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 tIns="45720" rIns="109728" bIns="4572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33BF"/>
                </a:solidFill>
                <a:effectLst/>
                <a:uLnTx/>
                <a:uFillTx/>
                <a:latin typeface="Avenir Next LT Pro Demi"/>
                <a:ea typeface="+mn-ea"/>
                <a:cs typeface="Calibri"/>
              </a:rPr>
              <a:t>Benefits</a:t>
            </a:r>
          </a:p>
        </p:txBody>
      </p:sp>
    </p:spTree>
    <p:extLst>
      <p:ext uri="{BB962C8B-B14F-4D97-AF65-F5344CB8AC3E}">
        <p14:creationId xmlns:p14="http://schemas.microsoft.com/office/powerpoint/2010/main" val="3607609470"/>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BD3526-B9D4-72AB-20B0-0CDA0D16F975}"/>
              </a:ext>
            </a:extLst>
          </p:cNvPr>
          <p:cNvSpPr/>
          <p:nvPr/>
        </p:nvSpPr>
        <p:spPr>
          <a:xfrm>
            <a:off x="0" y="1736182"/>
            <a:ext cx="12191999" cy="3935362"/>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E6DC553-2B0A-51DE-1365-947AF7397CAE}"/>
              </a:ext>
            </a:extLst>
          </p:cNvPr>
          <p:cNvSpPr>
            <a:spLocks noGrp="1"/>
          </p:cNvSpPr>
          <p:nvPr>
            <p:ph type="title"/>
          </p:nvPr>
        </p:nvSpPr>
        <p:spPr>
          <a:xfrm>
            <a:off x="550864" y="368828"/>
            <a:ext cx="10692574" cy="251885"/>
          </a:xfrm>
        </p:spPr>
        <p:txBody>
          <a:bodyPr/>
          <a:lstStyle/>
          <a:p>
            <a:r>
              <a:rPr lang="en-US">
                <a:solidFill>
                  <a:schemeClr val="bg2"/>
                </a:solidFill>
              </a:rPr>
              <a:t>Journal Citation Reports 2023 annual release</a:t>
            </a:r>
          </a:p>
        </p:txBody>
      </p:sp>
      <p:sp>
        <p:nvSpPr>
          <p:cNvPr id="3" name="Footer Placeholder 2">
            <a:extLst>
              <a:ext uri="{FF2B5EF4-FFF2-40B4-BE49-F238E27FC236}">
                <a16:creationId xmlns:a16="http://schemas.microsoft.com/office/drawing/2014/main" id="{889D154E-F9B6-D7B6-4578-1BCA51C53F40}"/>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2023</a:t>
            </a:r>
          </a:p>
        </p:txBody>
      </p:sp>
      <p:sp>
        <p:nvSpPr>
          <p:cNvPr id="4" name="Slide Number Placeholder 3">
            <a:extLst>
              <a:ext uri="{FF2B5EF4-FFF2-40B4-BE49-F238E27FC236}">
                <a16:creationId xmlns:a16="http://schemas.microsoft.com/office/drawing/2014/main" id="{84AE7167-863D-0927-BE66-EBA8E3D02CFB}"/>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 name="Text Placeholder 14">
            <a:extLst>
              <a:ext uri="{FF2B5EF4-FFF2-40B4-BE49-F238E27FC236}">
                <a16:creationId xmlns:a16="http://schemas.microsoft.com/office/drawing/2014/main" id="{3FF48EFE-18C4-D979-30D4-6BFDD6ADAF51}"/>
              </a:ext>
            </a:extLst>
          </p:cNvPr>
          <p:cNvSpPr>
            <a:spLocks noGrp="1"/>
          </p:cNvSpPr>
          <p:nvPr>
            <p:ph type="body" sz="quarter" idx="13"/>
          </p:nvPr>
        </p:nvSpPr>
        <p:spPr>
          <a:xfrm>
            <a:off x="550864" y="753852"/>
            <a:ext cx="10692574" cy="336973"/>
          </a:xfrm>
        </p:spPr>
        <p:txBody>
          <a:bodyPr/>
          <a:lstStyle/>
          <a:p>
            <a:r>
              <a:rPr lang="en-US"/>
              <a:t>2022 JCR data</a:t>
            </a:r>
          </a:p>
        </p:txBody>
      </p:sp>
      <p:sp>
        <p:nvSpPr>
          <p:cNvPr id="9" name="Rectangle 8">
            <a:extLst>
              <a:ext uri="{FF2B5EF4-FFF2-40B4-BE49-F238E27FC236}">
                <a16:creationId xmlns:a16="http://schemas.microsoft.com/office/drawing/2014/main" id="{0B2D5A42-AE03-7F5B-2780-58ED5343CB84}"/>
              </a:ext>
            </a:extLst>
          </p:cNvPr>
          <p:cNvSpPr/>
          <p:nvPr/>
        </p:nvSpPr>
        <p:spPr>
          <a:xfrm>
            <a:off x="550862" y="1384298"/>
            <a:ext cx="11090276" cy="4639130"/>
          </a:xfrm>
          <a:prstGeom prst="rect">
            <a:avLst/>
          </a:prstGeom>
          <a:solidFill>
            <a:schemeClr val="bg1"/>
          </a:solidFill>
          <a:ln>
            <a:noFill/>
          </a:ln>
          <a:effectLst>
            <a:outerShdw blurRad="63500" algn="ctr" rotWithShape="0">
              <a:prstClr val="black">
                <a:alpha val="1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 name="TextBox 6">
            <a:extLst>
              <a:ext uri="{FF2B5EF4-FFF2-40B4-BE49-F238E27FC236}">
                <a16:creationId xmlns:a16="http://schemas.microsoft.com/office/drawing/2014/main" id="{167C4AF5-A9F1-3B4A-C6EA-75C2683BCFC5}"/>
              </a:ext>
            </a:extLst>
          </p:cNvPr>
          <p:cNvSpPr txBox="1"/>
          <p:nvPr/>
        </p:nvSpPr>
        <p:spPr>
          <a:xfrm>
            <a:off x="3998471" y="1580919"/>
            <a:ext cx="4195059"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B175E1">
                    <a:lumMod val="75000"/>
                  </a:srgbClr>
                </a:solidFill>
                <a:effectLst/>
                <a:uLnTx/>
                <a:uFillTx/>
                <a:latin typeface="Avenir Next LT Pro"/>
                <a:ea typeface="+mn-ea"/>
                <a:cs typeface="+mn-cs"/>
              </a:rPr>
              <a:t>21,522</a:t>
            </a:r>
            <a:r>
              <a:rPr kumimoji="0" lang="en-US" sz="2800" b="1" i="0" u="none" strike="noStrike" kern="1200" cap="none" spc="0" normalizeH="0" baseline="0" noProof="0">
                <a:ln>
                  <a:noFill/>
                </a:ln>
                <a:solidFill>
                  <a:srgbClr val="B175E1"/>
                </a:solidFill>
                <a:effectLst/>
                <a:uLnTx/>
                <a:uFillTx/>
                <a:latin typeface="Avenir Next LT Pro"/>
                <a:ea typeface="+mn-ea"/>
                <a:cs typeface="+mn-cs"/>
              </a:rPr>
              <a:t> </a:t>
            </a:r>
            <a:r>
              <a:rPr kumimoji="0" lang="en-US" sz="2800" b="0" i="0" u="none" strike="noStrike" kern="1200" cap="none" spc="0" normalizeH="0" baseline="0" noProof="0">
                <a:ln>
                  <a:noFill/>
                </a:ln>
                <a:solidFill>
                  <a:prstClr val="black"/>
                </a:solidFill>
                <a:effectLst/>
                <a:uLnTx/>
                <a:uFillTx/>
                <a:latin typeface="Avenir Next LT Pro"/>
                <a:ea typeface="+mn-ea"/>
                <a:cs typeface="+mn-cs"/>
              </a:rPr>
              <a:t>total journals</a:t>
            </a:r>
            <a:endParaRPr kumimoji="0" lang="en-US" sz="20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 name="TextBox 9">
            <a:extLst>
              <a:ext uri="{FF2B5EF4-FFF2-40B4-BE49-F238E27FC236}">
                <a16:creationId xmlns:a16="http://schemas.microsoft.com/office/drawing/2014/main" id="{FACB9DEE-91FC-0CD0-D485-7109D7E20010}"/>
              </a:ext>
            </a:extLst>
          </p:cNvPr>
          <p:cNvSpPr txBox="1"/>
          <p:nvPr/>
        </p:nvSpPr>
        <p:spPr>
          <a:xfrm>
            <a:off x="753403" y="2552114"/>
            <a:ext cx="3319820"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E33BF"/>
                </a:solidFill>
                <a:effectLst/>
                <a:uLnTx/>
                <a:uFillTx/>
                <a:latin typeface="Avenir Next LT Pro"/>
                <a:ea typeface="+mn-ea"/>
                <a:cs typeface="+mn-cs"/>
              </a:rPr>
              <a:t>13,668</a:t>
            </a:r>
            <a:r>
              <a:rPr kumimoji="0" lang="en-US" sz="2800" b="1" i="0" u="none" strike="noStrike" kern="1200" cap="none" spc="0" normalizeH="0" baseline="0" noProof="0">
                <a:ln>
                  <a:noFill/>
                </a:ln>
                <a:solidFill>
                  <a:srgbClr val="B175E1"/>
                </a:solidFill>
                <a:effectLst/>
                <a:uLnTx/>
                <a:uFillTx/>
                <a:latin typeface="Avenir Next LT Pro"/>
                <a:ea typeface="+mn-ea"/>
                <a:cs typeface="+mn-cs"/>
              </a:rPr>
              <a:t> </a:t>
            </a:r>
            <a:r>
              <a:rPr kumimoji="0" lang="en-US" sz="2000" b="0" i="0" u="none" strike="noStrike" kern="1200" cap="none" spc="0" normalizeH="0" baseline="0" noProof="0">
                <a:ln>
                  <a:noFill/>
                </a:ln>
                <a:solidFill>
                  <a:prstClr val="black"/>
                </a:solidFill>
                <a:effectLst/>
                <a:uLnTx/>
                <a:uFillTx/>
                <a:latin typeface="Avenir Next LT Pro"/>
                <a:ea typeface="+mn-ea"/>
                <a:cs typeface="+mn-cs"/>
              </a:rPr>
              <a:t>Science journals </a:t>
            </a:r>
          </a:p>
        </p:txBody>
      </p:sp>
      <p:sp>
        <p:nvSpPr>
          <p:cNvPr id="11" name="TextBox 10">
            <a:extLst>
              <a:ext uri="{FF2B5EF4-FFF2-40B4-BE49-F238E27FC236}">
                <a16:creationId xmlns:a16="http://schemas.microsoft.com/office/drawing/2014/main" id="{81592A7C-80BA-8F8D-1654-A6561D9DE73C}"/>
              </a:ext>
            </a:extLst>
          </p:cNvPr>
          <p:cNvSpPr txBox="1"/>
          <p:nvPr/>
        </p:nvSpPr>
        <p:spPr>
          <a:xfrm>
            <a:off x="753403" y="3500049"/>
            <a:ext cx="3895297"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E33BF"/>
                </a:solidFill>
                <a:effectLst/>
                <a:uLnTx/>
                <a:uFillTx/>
                <a:latin typeface="Avenir Next LT Pro"/>
                <a:ea typeface="+mn-ea"/>
                <a:cs typeface="+mn-cs"/>
              </a:rPr>
              <a:t>7,123</a:t>
            </a:r>
            <a:r>
              <a:rPr kumimoji="0" lang="en-US" sz="2800" b="1" i="0" u="none" strike="noStrike" kern="1200" cap="none" spc="0" normalizeH="0" baseline="0" noProof="0">
                <a:ln>
                  <a:noFill/>
                </a:ln>
                <a:solidFill>
                  <a:srgbClr val="F0FE4F"/>
                </a:solidFill>
                <a:effectLst/>
                <a:uLnTx/>
                <a:uFillTx/>
                <a:latin typeface="Avenir Next LT Pro"/>
                <a:ea typeface="+mn-ea"/>
                <a:cs typeface="+mn-cs"/>
              </a:rPr>
              <a:t> </a:t>
            </a:r>
            <a:r>
              <a:rPr kumimoji="0" lang="en-US" sz="2000" b="0" i="0" u="none" strike="noStrike" kern="1200" cap="none" spc="0" normalizeH="0" baseline="0" noProof="0">
                <a:ln>
                  <a:noFill/>
                </a:ln>
                <a:solidFill>
                  <a:prstClr val="black"/>
                </a:solidFill>
                <a:effectLst/>
                <a:uLnTx/>
                <a:uFillTx/>
                <a:latin typeface="Avenir Next LT Pro"/>
                <a:ea typeface="+mn-ea"/>
                <a:cs typeface="+mn-cs"/>
              </a:rPr>
              <a:t>Social Sciences journals</a:t>
            </a:r>
          </a:p>
        </p:txBody>
      </p:sp>
      <p:sp>
        <p:nvSpPr>
          <p:cNvPr id="12" name="TextBox 11">
            <a:extLst>
              <a:ext uri="{FF2B5EF4-FFF2-40B4-BE49-F238E27FC236}">
                <a16:creationId xmlns:a16="http://schemas.microsoft.com/office/drawing/2014/main" id="{6E9A7F87-57D4-8440-B65E-32ED713F7F6D}"/>
              </a:ext>
            </a:extLst>
          </p:cNvPr>
          <p:cNvSpPr txBox="1"/>
          <p:nvPr/>
        </p:nvSpPr>
        <p:spPr>
          <a:xfrm>
            <a:off x="753403" y="4447984"/>
            <a:ext cx="4206344"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E33BF"/>
                </a:solidFill>
                <a:effectLst/>
                <a:uLnTx/>
                <a:uFillTx/>
                <a:latin typeface="Avenir Next LT Pro"/>
                <a:ea typeface="+mn-ea"/>
                <a:cs typeface="+mn-cs"/>
              </a:rPr>
              <a:t>3,248</a:t>
            </a:r>
            <a:r>
              <a:rPr kumimoji="0" lang="en-US" sz="2800" b="1" i="0" u="none" strike="noStrike" kern="1200" cap="none" spc="0" normalizeH="0" baseline="0" noProof="0">
                <a:ln>
                  <a:noFill/>
                </a:ln>
                <a:solidFill>
                  <a:srgbClr val="18A381"/>
                </a:solidFill>
                <a:effectLst/>
                <a:uLnTx/>
                <a:uFillTx/>
                <a:latin typeface="Avenir Next LT Pro"/>
                <a:ea typeface="+mn-ea"/>
                <a:cs typeface="+mn-cs"/>
              </a:rPr>
              <a:t> </a:t>
            </a:r>
            <a:r>
              <a:rPr kumimoji="0" lang="en-US" sz="2000" b="0" i="0" u="none" strike="noStrike" kern="1200" cap="none" spc="0" normalizeH="0" baseline="0" noProof="0">
                <a:ln>
                  <a:noFill/>
                </a:ln>
                <a:solidFill>
                  <a:prstClr val="black"/>
                </a:solidFill>
                <a:effectLst/>
                <a:uLnTx/>
                <a:uFillTx/>
                <a:latin typeface="Avenir Next LT Pro"/>
                <a:ea typeface="+mn-ea"/>
                <a:cs typeface="+mn-cs"/>
              </a:rPr>
              <a:t>Arts &amp; Humanities journals</a:t>
            </a:r>
          </a:p>
        </p:txBody>
      </p:sp>
      <p:sp>
        <p:nvSpPr>
          <p:cNvPr id="13" name="TextBox 12">
            <a:extLst>
              <a:ext uri="{FF2B5EF4-FFF2-40B4-BE49-F238E27FC236}">
                <a16:creationId xmlns:a16="http://schemas.microsoft.com/office/drawing/2014/main" id="{516F86A0-BC87-1200-ED73-64382C0E55E6}"/>
              </a:ext>
            </a:extLst>
          </p:cNvPr>
          <p:cNvSpPr txBox="1">
            <a:spLocks/>
          </p:cNvSpPr>
          <p:nvPr/>
        </p:nvSpPr>
        <p:spPr>
          <a:xfrm>
            <a:off x="6167438" y="2552114"/>
            <a:ext cx="437639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E33BF"/>
                </a:solidFill>
                <a:effectLst/>
                <a:uLnTx/>
                <a:uFillTx/>
                <a:latin typeface="Avenir Next LT Pro"/>
                <a:ea typeface="+mn-ea"/>
                <a:cs typeface="+mn-cs"/>
              </a:rPr>
              <a:t>5,600</a:t>
            </a:r>
            <a:r>
              <a:rPr kumimoji="0" lang="en-US" sz="2800" b="1" i="0" u="none" strike="noStrike" kern="1200" cap="none" spc="0" normalizeH="0" baseline="0" noProof="0">
                <a:ln>
                  <a:noFill/>
                </a:ln>
                <a:solidFill>
                  <a:srgbClr val="B175E1"/>
                </a:solidFill>
                <a:effectLst/>
                <a:uLnTx/>
                <a:uFillTx/>
                <a:latin typeface="Avenir Next LT Pro"/>
                <a:ea typeface="+mn-ea"/>
                <a:cs typeface="+mn-cs"/>
              </a:rPr>
              <a:t> </a:t>
            </a:r>
            <a:r>
              <a:rPr kumimoji="0" lang="en-US" sz="2000" b="0" i="0" u="none" strike="noStrike" kern="1200" cap="none" spc="0" normalizeH="0" baseline="0" noProof="0">
                <a:ln>
                  <a:noFill/>
                </a:ln>
                <a:solidFill>
                  <a:prstClr val="black"/>
                </a:solidFill>
                <a:effectLst/>
                <a:uLnTx/>
                <a:uFillTx/>
                <a:latin typeface="Avenir Next LT Pro"/>
                <a:ea typeface="+mn-ea"/>
                <a:cs typeface="+mn-cs"/>
              </a:rPr>
              <a:t>Gold Open Access journals </a:t>
            </a:r>
          </a:p>
        </p:txBody>
      </p:sp>
      <p:sp>
        <p:nvSpPr>
          <p:cNvPr id="14" name="TextBox 13">
            <a:extLst>
              <a:ext uri="{FF2B5EF4-FFF2-40B4-BE49-F238E27FC236}">
                <a16:creationId xmlns:a16="http://schemas.microsoft.com/office/drawing/2014/main" id="{D639DCA7-51D3-2750-A9CE-86D66EB929CF}"/>
              </a:ext>
            </a:extLst>
          </p:cNvPr>
          <p:cNvSpPr txBox="1"/>
          <p:nvPr/>
        </p:nvSpPr>
        <p:spPr>
          <a:xfrm>
            <a:off x="753403" y="5395920"/>
            <a:ext cx="3701398"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E33BF"/>
                </a:solidFill>
                <a:effectLst/>
                <a:uLnTx/>
                <a:uFillTx/>
                <a:latin typeface="Avenir Next LT Pro"/>
                <a:ea typeface="+mn-ea"/>
                <a:cs typeface="+mn-cs"/>
              </a:rPr>
              <a:t>9,136</a:t>
            </a:r>
            <a:r>
              <a:rPr kumimoji="0" lang="en-US" sz="2800" b="1" i="0" u="none" strike="noStrike" kern="1200" cap="none" spc="0" normalizeH="0" baseline="0" noProof="0">
                <a:ln>
                  <a:noFill/>
                </a:ln>
                <a:solidFill>
                  <a:srgbClr val="EA5564"/>
                </a:solidFill>
                <a:effectLst/>
                <a:uLnTx/>
                <a:uFillTx/>
                <a:latin typeface="Avenir Next LT Pro"/>
                <a:ea typeface="+mn-ea"/>
                <a:cs typeface="+mn-cs"/>
              </a:rPr>
              <a:t> </a:t>
            </a:r>
            <a:r>
              <a:rPr kumimoji="0" lang="en-US" sz="2000" b="0" i="0" u="none" strike="noStrike" kern="1200" cap="none" spc="0" normalizeH="0" baseline="0" noProof="0">
                <a:ln>
                  <a:noFill/>
                </a:ln>
                <a:solidFill>
                  <a:prstClr val="black"/>
                </a:solidFill>
                <a:effectLst/>
                <a:uLnTx/>
                <a:uFillTx/>
                <a:latin typeface="Avenir Next LT Pro"/>
                <a:ea typeface="+mn-ea"/>
                <a:cs typeface="+mn-cs"/>
              </a:rPr>
              <a:t>titles with first time JIF</a:t>
            </a:r>
          </a:p>
        </p:txBody>
      </p:sp>
      <p:sp>
        <p:nvSpPr>
          <p:cNvPr id="18" name="TextBox 17">
            <a:extLst>
              <a:ext uri="{FF2B5EF4-FFF2-40B4-BE49-F238E27FC236}">
                <a16:creationId xmlns:a16="http://schemas.microsoft.com/office/drawing/2014/main" id="{225B22A7-69B3-FF51-D1A8-5B9120A0D945}"/>
              </a:ext>
            </a:extLst>
          </p:cNvPr>
          <p:cNvSpPr txBox="1"/>
          <p:nvPr/>
        </p:nvSpPr>
        <p:spPr>
          <a:xfrm>
            <a:off x="6167438" y="3500049"/>
            <a:ext cx="323005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E33BF"/>
                </a:solidFill>
                <a:effectLst/>
                <a:uLnTx/>
                <a:uFillTx/>
                <a:latin typeface="Avenir Next LT Pro"/>
                <a:ea typeface="+mn-ea"/>
                <a:cs typeface="+mn-cs"/>
              </a:rPr>
              <a:t>112</a:t>
            </a:r>
            <a:r>
              <a:rPr kumimoji="0" lang="en-US" sz="2800" b="1" i="0" u="none" strike="noStrike" kern="1200" cap="none" spc="0" normalizeH="0" baseline="0" noProof="0">
                <a:ln>
                  <a:noFill/>
                </a:ln>
                <a:solidFill>
                  <a:srgbClr val="B175E1"/>
                </a:solidFill>
                <a:effectLst/>
                <a:uLnTx/>
                <a:uFillTx/>
                <a:latin typeface="Avenir Next LT Pro"/>
                <a:ea typeface="+mn-ea"/>
                <a:cs typeface="+mn-cs"/>
              </a:rPr>
              <a:t> </a:t>
            </a:r>
            <a:r>
              <a:rPr kumimoji="0" lang="en-US" sz="2000" b="0" i="0" u="none" strike="noStrike" kern="1200" cap="none" spc="0" normalizeH="0" baseline="0" noProof="0">
                <a:ln>
                  <a:noFill/>
                </a:ln>
                <a:solidFill>
                  <a:prstClr val="black"/>
                </a:solidFill>
                <a:effectLst/>
                <a:uLnTx/>
                <a:uFillTx/>
                <a:latin typeface="Avenir Next LT Pro"/>
                <a:ea typeface="+mn-ea"/>
                <a:cs typeface="+mn-cs"/>
              </a:rPr>
              <a:t>countries worldwide </a:t>
            </a:r>
          </a:p>
        </p:txBody>
      </p:sp>
      <p:sp>
        <p:nvSpPr>
          <p:cNvPr id="19" name="TextBox 18">
            <a:extLst>
              <a:ext uri="{FF2B5EF4-FFF2-40B4-BE49-F238E27FC236}">
                <a16:creationId xmlns:a16="http://schemas.microsoft.com/office/drawing/2014/main" id="{9712148D-5707-E5E2-0492-BA2CD365F2C8}"/>
              </a:ext>
            </a:extLst>
          </p:cNvPr>
          <p:cNvSpPr txBox="1"/>
          <p:nvPr/>
        </p:nvSpPr>
        <p:spPr>
          <a:xfrm>
            <a:off x="6167438" y="4447984"/>
            <a:ext cx="307096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E33BF"/>
                </a:solidFill>
                <a:effectLst/>
                <a:uLnTx/>
                <a:uFillTx/>
                <a:latin typeface="Avenir Next LT Pro"/>
                <a:ea typeface="+mn-ea"/>
                <a:cs typeface="+mn-cs"/>
              </a:rPr>
              <a:t>254</a:t>
            </a:r>
            <a:r>
              <a:rPr kumimoji="0" lang="en-US" sz="2800" b="1" i="0" u="none" strike="noStrike" kern="1200" cap="none" spc="0" normalizeH="0" baseline="0" noProof="0">
                <a:ln>
                  <a:noFill/>
                </a:ln>
                <a:solidFill>
                  <a:srgbClr val="93FF9E"/>
                </a:solidFill>
                <a:effectLst/>
                <a:uLnTx/>
                <a:uFillTx/>
                <a:latin typeface="Avenir Next LT Pro"/>
                <a:ea typeface="+mn-ea"/>
                <a:cs typeface="+mn-cs"/>
              </a:rPr>
              <a:t> </a:t>
            </a:r>
            <a:r>
              <a:rPr kumimoji="0" lang="en-US" sz="2000" b="0" i="0" u="none" strike="noStrike" kern="1200" cap="none" spc="0" normalizeH="0" baseline="0" noProof="0">
                <a:ln>
                  <a:noFill/>
                </a:ln>
                <a:solidFill>
                  <a:prstClr val="black"/>
                </a:solidFill>
                <a:effectLst/>
                <a:uLnTx/>
                <a:uFillTx/>
                <a:latin typeface="Avenir Next LT Pro"/>
                <a:ea typeface="+mn-ea"/>
                <a:cs typeface="+mn-cs"/>
              </a:rPr>
              <a:t>research categories</a:t>
            </a:r>
          </a:p>
        </p:txBody>
      </p:sp>
      <p:cxnSp>
        <p:nvCxnSpPr>
          <p:cNvPr id="17" name="Straight Connector 16">
            <a:extLst>
              <a:ext uri="{FF2B5EF4-FFF2-40B4-BE49-F238E27FC236}">
                <a16:creationId xmlns:a16="http://schemas.microsoft.com/office/drawing/2014/main" id="{110F5588-50AE-D082-33F4-B6DB6A92E796}"/>
              </a:ext>
            </a:extLst>
          </p:cNvPr>
          <p:cNvCxnSpPr/>
          <p:nvPr/>
        </p:nvCxnSpPr>
        <p:spPr>
          <a:xfrm>
            <a:off x="753403" y="3241525"/>
            <a:ext cx="5102988"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6EA369-417A-E5EF-2E07-8EE960E76445}"/>
              </a:ext>
            </a:extLst>
          </p:cNvPr>
          <p:cNvCxnSpPr/>
          <p:nvPr/>
        </p:nvCxnSpPr>
        <p:spPr>
          <a:xfrm>
            <a:off x="753403" y="4189460"/>
            <a:ext cx="5102988"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E2535A-5775-7971-2728-BE1007A9496F}"/>
              </a:ext>
            </a:extLst>
          </p:cNvPr>
          <p:cNvCxnSpPr/>
          <p:nvPr/>
        </p:nvCxnSpPr>
        <p:spPr>
          <a:xfrm>
            <a:off x="753403" y="5137395"/>
            <a:ext cx="5102988"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670BAAC-606C-C821-FCD5-492BCB9DD25C}"/>
              </a:ext>
            </a:extLst>
          </p:cNvPr>
          <p:cNvCxnSpPr>
            <a:cxnSpLocks/>
          </p:cNvCxnSpPr>
          <p:nvPr/>
        </p:nvCxnSpPr>
        <p:spPr>
          <a:xfrm>
            <a:off x="6167438" y="3241525"/>
            <a:ext cx="5338762"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DE71935-EAE8-6846-B6C4-F2EE2D856FBA}"/>
              </a:ext>
            </a:extLst>
          </p:cNvPr>
          <p:cNvCxnSpPr>
            <a:cxnSpLocks/>
          </p:cNvCxnSpPr>
          <p:nvPr/>
        </p:nvCxnSpPr>
        <p:spPr>
          <a:xfrm>
            <a:off x="6167438" y="4189460"/>
            <a:ext cx="5338762"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105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E6AEC4-3B71-F3E4-BC71-B7BD9D344980}"/>
              </a:ext>
            </a:extLst>
          </p:cNvPr>
          <p:cNvSpPr>
            <a:spLocks/>
          </p:cNvSpPr>
          <p:nvPr/>
        </p:nvSpPr>
        <p:spPr>
          <a:xfrm>
            <a:off x="0" y="1481857"/>
            <a:ext cx="571276" cy="4195042"/>
          </a:xfrm>
          <a:prstGeom prst="rect">
            <a:avLst/>
          </a:prstGeom>
          <a:gradFill flip="none" rotWithShape="1">
            <a:gsLst>
              <a:gs pos="0">
                <a:schemeClr val="bg2"/>
              </a:gs>
              <a:gs pos="99000">
                <a:schemeClr val="bg2">
                  <a:lumMod val="50000"/>
                </a:schemeClr>
              </a:gs>
            </a:gsLst>
            <a:lin ang="10800000" scaled="1"/>
            <a:tileRect/>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2" name="Isosceles Triangle 81">
            <a:extLst>
              <a:ext uri="{FF2B5EF4-FFF2-40B4-BE49-F238E27FC236}">
                <a16:creationId xmlns:a16="http://schemas.microsoft.com/office/drawing/2014/main" id="{305908EC-FC0B-F363-E625-CB8968294B0B}"/>
              </a:ext>
            </a:extLst>
          </p:cNvPr>
          <p:cNvSpPr/>
          <p:nvPr/>
        </p:nvSpPr>
        <p:spPr>
          <a:xfrm rot="5400000">
            <a:off x="5799063" y="1256359"/>
            <a:ext cx="268433" cy="182566"/>
          </a:xfrm>
          <a:prstGeom prst="triangle">
            <a:avLst>
              <a:gd name="adj" fmla="val 100000"/>
            </a:avLst>
          </a:prstGeom>
          <a:solidFill>
            <a:schemeClr val="bg1">
              <a:lumMod val="75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8133BA5-ED8E-53E6-08CD-DB64FC59CD6B}"/>
              </a:ext>
            </a:extLst>
          </p:cNvPr>
          <p:cNvSpPr>
            <a:spLocks noGrp="1"/>
          </p:cNvSpPr>
          <p:nvPr>
            <p:ph type="title"/>
          </p:nvPr>
        </p:nvSpPr>
        <p:spPr/>
        <p:txBody>
          <a:bodyPr/>
          <a:lstStyle/>
          <a:p>
            <a:r>
              <a:rPr lang="en-US">
                <a:solidFill>
                  <a:schemeClr val="bg2"/>
                </a:solidFill>
              </a:rPr>
              <a:t>Appearance in Product</a:t>
            </a:r>
          </a:p>
        </p:txBody>
      </p:sp>
      <p:sp>
        <p:nvSpPr>
          <p:cNvPr id="3" name="Footer Placeholder 2">
            <a:extLst>
              <a:ext uri="{FF2B5EF4-FFF2-40B4-BE49-F238E27FC236}">
                <a16:creationId xmlns:a16="http://schemas.microsoft.com/office/drawing/2014/main" id="{E3643839-D076-1A21-F384-BE0B113D2C0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2023</a:t>
            </a:r>
          </a:p>
        </p:txBody>
      </p:sp>
      <p:sp>
        <p:nvSpPr>
          <p:cNvPr id="4" name="Slide Number Placeholder 3">
            <a:extLst>
              <a:ext uri="{FF2B5EF4-FFF2-40B4-BE49-F238E27FC236}">
                <a16:creationId xmlns:a16="http://schemas.microsoft.com/office/drawing/2014/main" id="{18856C0C-B22D-1D23-3D4E-76D6C500EE4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3" name="Rectangle 62">
            <a:extLst>
              <a:ext uri="{FF2B5EF4-FFF2-40B4-BE49-F238E27FC236}">
                <a16:creationId xmlns:a16="http://schemas.microsoft.com/office/drawing/2014/main" id="{FF50119C-98CD-60E1-900B-51D1D2916CCC}"/>
              </a:ext>
            </a:extLst>
          </p:cNvPr>
          <p:cNvSpPr>
            <a:spLocks/>
          </p:cNvSpPr>
          <p:nvPr/>
        </p:nvSpPr>
        <p:spPr>
          <a:xfrm>
            <a:off x="5675932" y="1481857"/>
            <a:ext cx="6516067" cy="4195042"/>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venir Next LT Pro Demi"/>
              <a:ea typeface="Calibri" panose="020F050202020403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AB079809-26CD-D37D-DC1A-C57B08405904}"/>
              </a:ext>
            </a:extLst>
          </p:cNvPr>
          <p:cNvSpPr/>
          <p:nvPr/>
        </p:nvSpPr>
        <p:spPr>
          <a:xfrm>
            <a:off x="550863" y="1213423"/>
            <a:ext cx="5291135" cy="473191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venir Next LT Pro Demi"/>
              <a:ea typeface="Calibri" panose="020F050202020403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BDEFE712-EC73-9ADD-42BA-19D00949681E}"/>
              </a:ext>
            </a:extLst>
          </p:cNvPr>
          <p:cNvSpPr txBox="1"/>
          <p:nvPr/>
        </p:nvSpPr>
        <p:spPr>
          <a:xfrm>
            <a:off x="1160214" y="1636982"/>
            <a:ext cx="4478586" cy="830997"/>
          </a:xfrm>
          <a:prstGeom prst="rect">
            <a:avLst/>
          </a:prstGeom>
          <a:noFill/>
          <a:ln>
            <a:noFill/>
          </a:ln>
        </p:spPr>
        <p:txBody>
          <a:bodyPr wrap="square" lIns="0" tIns="0" rIns="0" bIns="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JIF value will now display for AHCI/ESCI. </a:t>
            </a:r>
          </a:p>
          <a:p>
            <a:pPr marL="314325" marR="0" lvl="2" indent="-2079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Quartile, Rank, and Percentile will display as N/A as in prior years</a:t>
            </a:r>
          </a:p>
        </p:txBody>
      </p:sp>
      <p:sp>
        <p:nvSpPr>
          <p:cNvPr id="73" name="TextBox 72">
            <a:extLst>
              <a:ext uri="{FF2B5EF4-FFF2-40B4-BE49-F238E27FC236}">
                <a16:creationId xmlns:a16="http://schemas.microsoft.com/office/drawing/2014/main" id="{C5FFABA1-8FDE-0972-8EA8-E512DA36EE60}"/>
              </a:ext>
            </a:extLst>
          </p:cNvPr>
          <p:cNvSpPr txBox="1"/>
          <p:nvPr/>
        </p:nvSpPr>
        <p:spPr>
          <a:xfrm>
            <a:off x="1160214" y="3217417"/>
            <a:ext cx="4478586" cy="553998"/>
          </a:xfrm>
          <a:prstGeom prst="rect">
            <a:avLst/>
          </a:prstGeom>
          <a:noFill/>
          <a:ln>
            <a:noFill/>
          </a:ln>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The JIF will display to only one decimal place instead of 3 </a:t>
            </a:r>
          </a:p>
        </p:txBody>
      </p:sp>
      <p:sp>
        <p:nvSpPr>
          <p:cNvPr id="75" name="TextBox 74">
            <a:extLst>
              <a:ext uri="{FF2B5EF4-FFF2-40B4-BE49-F238E27FC236}">
                <a16:creationId xmlns:a16="http://schemas.microsoft.com/office/drawing/2014/main" id="{C61A64A5-3033-1F91-D270-99CB5A5E2608}"/>
              </a:ext>
            </a:extLst>
          </p:cNvPr>
          <p:cNvSpPr txBox="1"/>
          <p:nvPr/>
        </p:nvSpPr>
        <p:spPr>
          <a:xfrm>
            <a:off x="1160214" y="4520854"/>
            <a:ext cx="4478586" cy="830997"/>
          </a:xfrm>
          <a:prstGeom prst="rect">
            <a:avLst/>
          </a:prstGeom>
          <a:noFill/>
          <a:ln>
            <a:noFill/>
          </a:ln>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JIFs that would round down to 0 with the new one decimal structure will be displayed as &lt;0.1 </a:t>
            </a:r>
          </a:p>
        </p:txBody>
      </p:sp>
      <p:grpSp>
        <p:nvGrpSpPr>
          <p:cNvPr id="86" name="Group 85">
            <a:extLst>
              <a:ext uri="{FF2B5EF4-FFF2-40B4-BE49-F238E27FC236}">
                <a16:creationId xmlns:a16="http://schemas.microsoft.com/office/drawing/2014/main" id="{39DE95A1-9BD8-4A2D-FD77-C49C120CFC22}"/>
              </a:ext>
            </a:extLst>
          </p:cNvPr>
          <p:cNvGrpSpPr/>
          <p:nvPr/>
        </p:nvGrpSpPr>
        <p:grpSpPr>
          <a:xfrm>
            <a:off x="723081" y="1691534"/>
            <a:ext cx="166450" cy="3063839"/>
            <a:chOff x="723081" y="1691534"/>
            <a:chExt cx="166450" cy="3063839"/>
          </a:xfrm>
        </p:grpSpPr>
        <p:sp>
          <p:nvSpPr>
            <p:cNvPr id="70" name="Rectangle 69">
              <a:extLst>
                <a:ext uri="{FF2B5EF4-FFF2-40B4-BE49-F238E27FC236}">
                  <a16:creationId xmlns:a16="http://schemas.microsoft.com/office/drawing/2014/main" id="{B2D4E305-7A52-1CB2-604E-35C328FB780C}"/>
                </a:ext>
              </a:extLst>
            </p:cNvPr>
            <p:cNvSpPr>
              <a:spLocks/>
            </p:cNvSpPr>
            <p:nvPr/>
          </p:nvSpPr>
          <p:spPr>
            <a:xfrm>
              <a:off x="783446" y="1712330"/>
              <a:ext cx="45720" cy="2926080"/>
            </a:xfrm>
            <a:prstGeom prst="rect">
              <a:avLst/>
            </a:prstGeom>
            <a:solidFill>
              <a:schemeClr val="bg2">
                <a:lumMod val="20000"/>
                <a:lumOff val="80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1" name="Oval 70">
              <a:extLst>
                <a:ext uri="{FF2B5EF4-FFF2-40B4-BE49-F238E27FC236}">
                  <a16:creationId xmlns:a16="http://schemas.microsoft.com/office/drawing/2014/main" id="{06114EFE-BD76-3E2A-77EE-635402F68777}"/>
                </a:ext>
              </a:extLst>
            </p:cNvPr>
            <p:cNvSpPr/>
            <p:nvPr/>
          </p:nvSpPr>
          <p:spPr>
            <a:xfrm>
              <a:off x="723081" y="1691534"/>
              <a:ext cx="166450" cy="166450"/>
            </a:xfrm>
            <a:prstGeom prst="ellipse">
              <a:avLst/>
            </a:prstGeom>
            <a:solidFill>
              <a:schemeClr val="bg1"/>
            </a:solidFill>
            <a:ln>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4" name="Oval 73">
              <a:extLst>
                <a:ext uri="{FF2B5EF4-FFF2-40B4-BE49-F238E27FC236}">
                  <a16:creationId xmlns:a16="http://schemas.microsoft.com/office/drawing/2014/main" id="{496EEA20-1320-664A-8B31-F9641BAD6A53}"/>
                </a:ext>
              </a:extLst>
            </p:cNvPr>
            <p:cNvSpPr/>
            <p:nvPr/>
          </p:nvSpPr>
          <p:spPr>
            <a:xfrm>
              <a:off x="723081" y="3259032"/>
              <a:ext cx="166450" cy="166450"/>
            </a:xfrm>
            <a:prstGeom prst="ellipse">
              <a:avLst/>
            </a:prstGeom>
            <a:solidFill>
              <a:schemeClr val="bg1"/>
            </a:solidFill>
            <a:ln>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6" name="Oval 75">
              <a:extLst>
                <a:ext uri="{FF2B5EF4-FFF2-40B4-BE49-F238E27FC236}">
                  <a16:creationId xmlns:a16="http://schemas.microsoft.com/office/drawing/2014/main" id="{6FB31506-C64C-0EF9-9D62-5C2A3A65EBB9}"/>
                </a:ext>
              </a:extLst>
            </p:cNvPr>
            <p:cNvSpPr/>
            <p:nvPr/>
          </p:nvSpPr>
          <p:spPr>
            <a:xfrm>
              <a:off x="723081" y="4588923"/>
              <a:ext cx="166450" cy="166450"/>
            </a:xfrm>
            <a:prstGeom prst="ellipse">
              <a:avLst/>
            </a:prstGeom>
            <a:solidFill>
              <a:schemeClr val="bg1"/>
            </a:solidFill>
            <a:ln>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cxnSp>
        <p:nvCxnSpPr>
          <p:cNvPr id="77" name="Straight Connector 76">
            <a:extLst>
              <a:ext uri="{FF2B5EF4-FFF2-40B4-BE49-F238E27FC236}">
                <a16:creationId xmlns:a16="http://schemas.microsoft.com/office/drawing/2014/main" id="{FEA53DD8-DBC1-72DB-42C9-A0B83E68A551}"/>
              </a:ext>
            </a:extLst>
          </p:cNvPr>
          <p:cNvCxnSpPr>
            <a:cxnSpLocks/>
          </p:cNvCxnSpPr>
          <p:nvPr/>
        </p:nvCxnSpPr>
        <p:spPr>
          <a:xfrm>
            <a:off x="1160214" y="2842698"/>
            <a:ext cx="447858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3DE09E4-262E-9A01-3EDE-8CAF816A26B9}"/>
              </a:ext>
            </a:extLst>
          </p:cNvPr>
          <p:cNvCxnSpPr>
            <a:cxnSpLocks/>
          </p:cNvCxnSpPr>
          <p:nvPr/>
        </p:nvCxnSpPr>
        <p:spPr>
          <a:xfrm>
            <a:off x="1160214" y="4146134"/>
            <a:ext cx="447858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9" name="Picture 78" descr="A screenshot of a computer&#10;&#10;Description automatically generated with low confidence">
            <a:extLst>
              <a:ext uri="{FF2B5EF4-FFF2-40B4-BE49-F238E27FC236}">
                <a16:creationId xmlns:a16="http://schemas.microsoft.com/office/drawing/2014/main" id="{8456B203-EC20-2AF4-9EA5-4A36B6D93936}"/>
              </a:ext>
            </a:extLst>
          </p:cNvPr>
          <p:cNvPicPr>
            <a:picLocks noChangeAspect="1"/>
          </p:cNvPicPr>
          <p:nvPr/>
        </p:nvPicPr>
        <p:blipFill>
          <a:blip r:embed="rId3"/>
          <a:stretch>
            <a:fillRect/>
          </a:stretch>
        </p:blipFill>
        <p:spPr>
          <a:xfrm>
            <a:off x="6249553" y="1814082"/>
            <a:ext cx="5472647" cy="1505255"/>
          </a:xfrm>
          <a:prstGeom prst="rect">
            <a:avLst/>
          </a:prstGeom>
          <a:ln w="6350">
            <a:solidFill>
              <a:schemeClr val="bg1">
                <a:lumMod val="95000"/>
              </a:schemeClr>
            </a:solidFill>
          </a:ln>
          <a:effectLst/>
        </p:spPr>
      </p:pic>
      <p:pic>
        <p:nvPicPr>
          <p:cNvPr id="80" name="Picture 79" descr="A screenshot of a computer&#10;&#10;Description automatically generated with low confidence">
            <a:extLst>
              <a:ext uri="{FF2B5EF4-FFF2-40B4-BE49-F238E27FC236}">
                <a16:creationId xmlns:a16="http://schemas.microsoft.com/office/drawing/2014/main" id="{1535287B-0624-C4EB-C042-082D6D305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1326" y="4125496"/>
            <a:ext cx="1704974" cy="1401544"/>
          </a:xfrm>
          <a:prstGeom prst="rect">
            <a:avLst/>
          </a:prstGeom>
          <a:ln>
            <a:noFill/>
          </a:ln>
          <a:effectLst/>
        </p:spPr>
      </p:pic>
      <p:pic>
        <p:nvPicPr>
          <p:cNvPr id="81" name="Picture 80" descr="A picture containing text, font, screenshot, design&#10;&#10;Description automatically generated">
            <a:extLst>
              <a:ext uri="{FF2B5EF4-FFF2-40B4-BE49-F238E27FC236}">
                <a16:creationId xmlns:a16="http://schemas.microsoft.com/office/drawing/2014/main" id="{B8F1D48E-FB50-225E-B1F4-B589338527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6835" y="4229112"/>
            <a:ext cx="2000232" cy="1194312"/>
          </a:xfrm>
          <a:prstGeom prst="rect">
            <a:avLst/>
          </a:prstGeom>
          <a:ln w="6350">
            <a:solidFill>
              <a:schemeClr val="bg1">
                <a:lumMod val="95000"/>
              </a:schemeClr>
            </a:solidFill>
          </a:ln>
          <a:effectLst/>
        </p:spPr>
      </p:pic>
      <p:sp>
        <p:nvSpPr>
          <p:cNvPr id="6" name="Isosceles Triangle 5">
            <a:extLst>
              <a:ext uri="{FF2B5EF4-FFF2-40B4-BE49-F238E27FC236}">
                <a16:creationId xmlns:a16="http://schemas.microsoft.com/office/drawing/2014/main" id="{A8166757-16BF-4902-CF81-6C29FCB4F8B7}"/>
              </a:ext>
            </a:extLst>
          </p:cNvPr>
          <p:cNvSpPr/>
          <p:nvPr/>
        </p:nvSpPr>
        <p:spPr>
          <a:xfrm rot="16200000" flipV="1">
            <a:off x="5799063" y="5719832"/>
            <a:ext cx="268433" cy="182566"/>
          </a:xfrm>
          <a:prstGeom prst="triangle">
            <a:avLst>
              <a:gd name="adj" fmla="val 100000"/>
            </a:avLst>
          </a:prstGeom>
          <a:solidFill>
            <a:schemeClr val="bg1">
              <a:lumMod val="75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28BDC361-E4DE-323D-E4D7-B8FAE1E12768}"/>
              </a:ext>
            </a:extLst>
          </p:cNvPr>
          <p:cNvSpPr/>
          <p:nvPr/>
        </p:nvSpPr>
        <p:spPr>
          <a:xfrm>
            <a:off x="6249553" y="2037806"/>
            <a:ext cx="100451" cy="235131"/>
          </a:xfrm>
          <a:prstGeom prst="rect">
            <a:avLst/>
          </a:prstGeom>
          <a:solidFill>
            <a:schemeClr val="bg1"/>
          </a:solidFill>
          <a:ln>
            <a:solidFill>
              <a:schemeClr val="bg1"/>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429243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3CE462BC-D580-F933-4A48-025B94D3B024}"/>
              </a:ext>
            </a:extLst>
          </p:cNvPr>
          <p:cNvSpPr>
            <a:spLocks/>
          </p:cNvSpPr>
          <p:nvPr/>
        </p:nvSpPr>
        <p:spPr>
          <a:xfrm>
            <a:off x="0" y="1"/>
            <a:ext cx="4151312" cy="6858000"/>
          </a:xfrm>
          <a:prstGeom prst="rect">
            <a:avLst/>
          </a:prstGeom>
          <a:gradFill flip="none" rotWithShape="1">
            <a:gsLst>
              <a:gs pos="50000">
                <a:srgbClr val="7188E9"/>
              </a:gs>
              <a:gs pos="85000">
                <a:srgbClr val="319AF0"/>
              </a:gs>
              <a:gs pos="15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14" name="Text Placeholder 76">
            <a:extLst>
              <a:ext uri="{FF2B5EF4-FFF2-40B4-BE49-F238E27FC236}">
                <a16:creationId xmlns:a16="http://schemas.microsoft.com/office/drawing/2014/main" id="{DDA9EAEA-6882-3E06-27AD-73E6DFDAEFE3}"/>
              </a:ext>
            </a:extLst>
          </p:cNvPr>
          <p:cNvSpPr txBox="1">
            <a:spLocks/>
          </p:cNvSpPr>
          <p:nvPr/>
        </p:nvSpPr>
        <p:spPr>
          <a:xfrm>
            <a:off x="550864" y="2917118"/>
            <a:ext cx="2808286" cy="539751"/>
          </a:xfrm>
          <a:prstGeom prst="rect">
            <a:avLst/>
          </a:prstGeom>
        </p:spPr>
        <p:txBody>
          <a:bodyPr lIns="0" tIns="0" rIns="0" bIns="0"/>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5000"/>
              </a:lnSpc>
              <a:buNone/>
            </a:pPr>
            <a:r>
              <a:rPr lang="en-GB" sz="3600">
                <a:solidFill>
                  <a:schemeClr val="bg1"/>
                </a:solidFill>
                <a:latin typeface="+mj-lt"/>
              </a:rPr>
              <a:t>Agenda</a:t>
            </a:r>
          </a:p>
        </p:txBody>
      </p:sp>
      <p:pic>
        <p:nvPicPr>
          <p:cNvPr id="118" name="Graphic 117">
            <a:extLst>
              <a:ext uri="{FF2B5EF4-FFF2-40B4-BE49-F238E27FC236}">
                <a16:creationId xmlns:a16="http://schemas.microsoft.com/office/drawing/2014/main" id="{D93CB578-B3CE-F110-75C3-3AA97B07C1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119" name="Rectangle 118">
            <a:extLst>
              <a:ext uri="{FF2B5EF4-FFF2-40B4-BE49-F238E27FC236}">
                <a16:creationId xmlns:a16="http://schemas.microsoft.com/office/drawing/2014/main" id="{CB092381-AA08-9E94-4A52-ED358777D1FC}"/>
              </a:ext>
            </a:extLst>
          </p:cNvPr>
          <p:cNvSpPr/>
          <p:nvPr/>
        </p:nvSpPr>
        <p:spPr>
          <a:xfrm>
            <a:off x="4019550" y="922702"/>
            <a:ext cx="7657148" cy="5204801"/>
          </a:xfrm>
          <a:prstGeom prst="rect">
            <a:avLst/>
          </a:prstGeom>
          <a:solidFill>
            <a:sysClr val="window" lastClr="FFFFFF"/>
          </a:solidFill>
          <a:ln w="12700" cap="flat" cmpd="sng" algn="ctr">
            <a:noFill/>
            <a:prstDash val="solid"/>
            <a:miter lim="800000"/>
          </a:ln>
          <a:effectLst>
            <a:outerShdw blurRad="635000" dist="38100" dir="2700000" algn="tl" rotWithShape="0">
              <a:prstClr val="black">
                <a:alpha val="15000"/>
              </a:prstClr>
            </a:outerShdw>
          </a:effectLst>
        </p:spPr>
        <p:txBody>
          <a:bodyPr lIns="182880" tIns="1463040" rIns="182880" bIns="91440" rtlCol="0" anchor="t"/>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57DFFB7B-153E-4396-72E4-B2DF8F0B6EAC}"/>
              </a:ext>
            </a:extLst>
          </p:cNvPr>
          <p:cNvSpPr/>
          <p:nvPr/>
        </p:nvSpPr>
        <p:spPr>
          <a:xfrm rot="16200000">
            <a:off x="4041989" y="813379"/>
            <a:ext cx="86883" cy="131762"/>
          </a:xfrm>
          <a:prstGeom prst="triangle">
            <a:avLst>
              <a:gd name="adj" fmla="val 0"/>
            </a:avLst>
          </a:prstGeom>
          <a:solidFill>
            <a:schemeClr val="bg1">
              <a:lumMod val="85000"/>
            </a:schemeClr>
          </a:solidFill>
          <a:ln>
            <a:noFill/>
          </a:ln>
        </p:spPr>
        <p:txBody>
          <a:bodyPr wrap="square" rtlCol="0" anchor="ctr">
            <a:noAutofit/>
          </a:bodyPr>
          <a:lstStyle/>
          <a:p>
            <a:pPr algn="l"/>
            <a:endParaRPr lang="en-US">
              <a:solidFill>
                <a:schemeClr val="tx1"/>
              </a:solidFill>
            </a:endParaRPr>
          </a:p>
        </p:txBody>
      </p:sp>
      <p:sp>
        <p:nvSpPr>
          <p:cNvPr id="121" name="Isosceles Triangle 120">
            <a:extLst>
              <a:ext uri="{FF2B5EF4-FFF2-40B4-BE49-F238E27FC236}">
                <a16:creationId xmlns:a16="http://schemas.microsoft.com/office/drawing/2014/main" id="{EE97EDC9-85AD-670D-FC1C-12AB85E14E28}"/>
              </a:ext>
            </a:extLst>
          </p:cNvPr>
          <p:cNvSpPr/>
          <p:nvPr/>
        </p:nvSpPr>
        <p:spPr>
          <a:xfrm rot="5400000" flipV="1">
            <a:off x="4041989" y="6105063"/>
            <a:ext cx="86883" cy="131762"/>
          </a:xfrm>
          <a:prstGeom prst="triangle">
            <a:avLst>
              <a:gd name="adj" fmla="val 0"/>
            </a:avLst>
          </a:prstGeom>
          <a:solidFill>
            <a:schemeClr val="bg1">
              <a:lumMod val="85000"/>
            </a:schemeClr>
          </a:solidFill>
          <a:ln>
            <a:noFill/>
          </a:ln>
        </p:spPr>
        <p:txBody>
          <a:bodyPr wrap="square" rtlCol="0" anchor="ctr">
            <a:noAutofit/>
          </a:bodyPr>
          <a:lstStyle/>
          <a:p>
            <a:pPr algn="l"/>
            <a:endParaRPr lang="en-US">
              <a:solidFill>
                <a:schemeClr val="tx1"/>
              </a:solidFill>
            </a:endParaRPr>
          </a:p>
        </p:txBody>
      </p:sp>
      <p:sp>
        <p:nvSpPr>
          <p:cNvPr id="115" name="Text Placeholder 75">
            <a:extLst>
              <a:ext uri="{FF2B5EF4-FFF2-40B4-BE49-F238E27FC236}">
                <a16:creationId xmlns:a16="http://schemas.microsoft.com/office/drawing/2014/main" id="{71349FBE-D81E-EE54-A9F6-00493E4FAE7A}"/>
              </a:ext>
            </a:extLst>
          </p:cNvPr>
          <p:cNvSpPr txBox="1">
            <a:spLocks/>
          </p:cNvSpPr>
          <p:nvPr/>
        </p:nvSpPr>
        <p:spPr>
          <a:xfrm>
            <a:off x="4325943" y="1202606"/>
            <a:ext cx="6291943" cy="5655394"/>
          </a:xfrm>
          <a:prstGeom prst="rect">
            <a:avLst/>
          </a:prstGeom>
        </p:spPr>
        <p:txBody>
          <a:bodyPr lIns="0" tIns="0" rIns="0" bIns="0" anchor="ctr">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solidFill>
                  <a:schemeClr val="bg2"/>
                </a:solidFill>
                <a:latin typeface="+mj-lt"/>
              </a:rPr>
              <a:t>Journal Citation Reports™ (JCR ™) overview</a:t>
            </a:r>
          </a:p>
          <a:p>
            <a:pPr marL="0" indent="0">
              <a:buNone/>
            </a:pPr>
            <a:endParaRPr lang="en-GB" sz="1800" b="1" dirty="0">
              <a:solidFill>
                <a:schemeClr val="bg2"/>
              </a:solidFill>
              <a:latin typeface="+mj-lt"/>
            </a:endParaRPr>
          </a:p>
          <a:p>
            <a:pPr marL="0" indent="0">
              <a:buNone/>
            </a:pPr>
            <a:r>
              <a:rPr lang="en-GB" sz="1800" b="1" dirty="0">
                <a:solidFill>
                  <a:schemeClr val="bg2"/>
                </a:solidFill>
                <a:latin typeface="+mj-lt"/>
              </a:rPr>
              <a:t>Expanding the Journal Impact Factor ™ (JIF) to Emerging Sources Citation Index &amp; Arts &amp; Humanities Citation Index</a:t>
            </a:r>
          </a:p>
          <a:p>
            <a:pPr marL="0" indent="0">
              <a:buNone/>
            </a:pPr>
            <a:endParaRPr lang="en-GB" sz="1800" b="1" dirty="0">
              <a:solidFill>
                <a:schemeClr val="bg2"/>
              </a:solidFill>
              <a:latin typeface="+mj-lt"/>
            </a:endParaRPr>
          </a:p>
          <a:p>
            <a:pPr marL="0" indent="0">
              <a:buNone/>
            </a:pPr>
            <a:r>
              <a:rPr lang="en-GB" sz="1800" b="1" dirty="0">
                <a:solidFill>
                  <a:schemeClr val="bg2"/>
                </a:solidFill>
                <a:latin typeface="+mj-lt"/>
              </a:rPr>
              <a:t>Displaying JIF to one decimal place</a:t>
            </a:r>
          </a:p>
          <a:p>
            <a:pPr marL="0" indent="0">
              <a:buNone/>
            </a:pPr>
            <a:endParaRPr lang="en-GB" sz="1800" b="1" dirty="0">
              <a:solidFill>
                <a:schemeClr val="bg2"/>
              </a:solidFill>
              <a:latin typeface="+mj-lt"/>
            </a:endParaRPr>
          </a:p>
          <a:p>
            <a:pPr marL="0" indent="0">
              <a:buNone/>
            </a:pPr>
            <a:r>
              <a:rPr lang="en-GB" sz="1800" b="1" dirty="0">
                <a:solidFill>
                  <a:schemeClr val="bg2"/>
                </a:solidFill>
                <a:latin typeface="+mj-lt"/>
              </a:rPr>
              <a:t>Emerging Sources Citation Index (ESCI)</a:t>
            </a:r>
          </a:p>
          <a:p>
            <a:pPr marL="0" indent="0">
              <a:buNone/>
            </a:pPr>
            <a:endParaRPr lang="en-GB" sz="1800" b="1" dirty="0">
              <a:solidFill>
                <a:schemeClr val="bg2"/>
              </a:solidFill>
              <a:latin typeface="+mj-lt"/>
            </a:endParaRPr>
          </a:p>
          <a:p>
            <a:pPr marL="0" indent="0">
              <a:buNone/>
            </a:pPr>
            <a:r>
              <a:rPr lang="en-GB" sz="1800" b="1" dirty="0">
                <a:solidFill>
                  <a:schemeClr val="bg2"/>
                </a:solidFill>
                <a:latin typeface="+mj-lt"/>
              </a:rPr>
              <a:t>Journals API</a:t>
            </a:r>
          </a:p>
          <a:p>
            <a:pPr marL="0" indent="0">
              <a:buNone/>
            </a:pPr>
            <a:endParaRPr lang="en-GB" sz="1800" b="1" dirty="0">
              <a:solidFill>
                <a:schemeClr val="bg2"/>
              </a:solidFill>
              <a:latin typeface="+mj-lt"/>
            </a:endParaRPr>
          </a:p>
          <a:p>
            <a:pPr marL="0" indent="0">
              <a:buNone/>
            </a:pPr>
            <a:r>
              <a:rPr lang="en-GB" sz="1800" b="1" dirty="0">
                <a:solidFill>
                  <a:schemeClr val="bg2"/>
                </a:solidFill>
                <a:latin typeface="+mj-lt"/>
              </a:rPr>
              <a:t>JCR Integrations</a:t>
            </a:r>
          </a:p>
          <a:p>
            <a:pPr marL="0" indent="0">
              <a:buNone/>
            </a:pPr>
            <a:endParaRPr lang="en-GB" sz="1800" b="1" dirty="0">
              <a:solidFill>
                <a:schemeClr val="bg2"/>
              </a:solidFill>
              <a:latin typeface="+mj-lt"/>
            </a:endParaRPr>
          </a:p>
          <a:p>
            <a:pPr marL="0" indent="0">
              <a:buNone/>
            </a:pPr>
            <a:endParaRPr lang="en-GB" sz="1800" b="1" dirty="0">
              <a:solidFill>
                <a:schemeClr val="bg2"/>
              </a:solidFill>
              <a:latin typeface="+mj-lt"/>
            </a:endParaRPr>
          </a:p>
          <a:p>
            <a:pPr marL="0" indent="0">
              <a:buNone/>
            </a:pPr>
            <a:endParaRPr lang="en-GB" sz="1800" b="1" dirty="0">
              <a:solidFill>
                <a:schemeClr val="bg2"/>
              </a:solidFill>
              <a:latin typeface="+mj-lt"/>
            </a:endParaRPr>
          </a:p>
        </p:txBody>
      </p:sp>
      <p:pic>
        <p:nvPicPr>
          <p:cNvPr id="3" name="Graphic 2">
            <a:extLst>
              <a:ext uri="{FF2B5EF4-FFF2-40B4-BE49-F238E27FC236}">
                <a16:creationId xmlns:a16="http://schemas.microsoft.com/office/drawing/2014/main" id="{4B060473-E5AC-D77A-8579-79A85D5E49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30834" y="5143089"/>
            <a:ext cx="1128468" cy="1128468"/>
          </a:xfrm>
          <a:prstGeom prst="rect">
            <a:avLst/>
          </a:prstGeom>
        </p:spPr>
      </p:pic>
      <p:sp>
        <p:nvSpPr>
          <p:cNvPr id="4" name="Rectangle 3">
            <a:extLst>
              <a:ext uri="{FF2B5EF4-FFF2-40B4-BE49-F238E27FC236}">
                <a16:creationId xmlns:a16="http://schemas.microsoft.com/office/drawing/2014/main" id="{20FF321F-B992-BE91-AEB4-3C6F3449E1E5}"/>
              </a:ext>
            </a:extLst>
          </p:cNvPr>
          <p:cNvSpPr/>
          <p:nvPr/>
        </p:nvSpPr>
        <p:spPr>
          <a:xfrm>
            <a:off x="550864" y="2751281"/>
            <a:ext cx="640080" cy="45720"/>
          </a:xfrm>
          <a:prstGeom prst="rect">
            <a:avLst/>
          </a:prstGeom>
          <a:solidFill>
            <a:schemeClr val="bg1"/>
          </a:solidFill>
          <a:ln>
            <a:noFill/>
          </a:ln>
        </p:spPr>
        <p:txBody>
          <a:bodyPr wrap="square" rtlCol="0" anchor="ctr">
            <a:noAutofit/>
          </a:bodyPr>
          <a:lstStyle/>
          <a:p>
            <a:pPr algn="l"/>
            <a:endParaRPr lang="en-US">
              <a:solidFill>
                <a:schemeClr val="tx1"/>
              </a:solidFill>
            </a:endParaRPr>
          </a:p>
        </p:txBody>
      </p:sp>
      <p:sp>
        <p:nvSpPr>
          <p:cNvPr id="8" name="Slide Number Placeholder 3">
            <a:extLst>
              <a:ext uri="{FF2B5EF4-FFF2-40B4-BE49-F238E27FC236}">
                <a16:creationId xmlns:a16="http://schemas.microsoft.com/office/drawing/2014/main" id="{C607D584-5879-4DA7-0EF4-017A7CA3B739}"/>
              </a:ext>
            </a:extLst>
          </p:cNvPr>
          <p:cNvSpPr>
            <a:spLocks noGrp="1"/>
          </p:cNvSpPr>
          <p:nvPr>
            <p:ph type="sldNum" sz="quarter" idx="12"/>
          </p:nvPr>
        </p:nvSpPr>
        <p:spPr>
          <a:xfrm>
            <a:off x="11507792" y="6348353"/>
            <a:ext cx="216000" cy="215900"/>
          </a:xfrm>
        </p:spPr>
        <p:txBody>
          <a:bodyPr vert="horz" lIns="0" tIns="0" rIns="0" bIns="0" rtlCol="0" anchor="ctr"/>
          <a:lstStyle/>
          <a:p>
            <a:fld id="{F59CD943-D024-467A-B36E-F11E1285ED75}" type="slidenum">
              <a:rPr lang="en-GB" b="0" smtClean="0">
                <a:solidFill>
                  <a:schemeClr val="tx1"/>
                </a:solidFill>
                <a:ea typeface="+mn-ea"/>
                <a:cs typeface="+mn-cs"/>
              </a:rPr>
              <a:pPr/>
              <a:t>2</a:t>
            </a:fld>
            <a:endParaRPr lang="en-GB" b="0">
              <a:solidFill>
                <a:schemeClr val="tx1"/>
              </a:solidFill>
              <a:ea typeface="+mn-ea"/>
              <a:cs typeface="+mn-cs"/>
            </a:endParaRPr>
          </a:p>
        </p:txBody>
      </p:sp>
      <p:sp>
        <p:nvSpPr>
          <p:cNvPr id="9" name="Footer Placeholder 7">
            <a:extLst>
              <a:ext uri="{FF2B5EF4-FFF2-40B4-BE49-F238E27FC236}">
                <a16:creationId xmlns:a16="http://schemas.microsoft.com/office/drawing/2014/main" id="{0685D468-A3FD-2B8E-4E12-02C3302A88D4}"/>
              </a:ext>
            </a:extLst>
          </p:cNvPr>
          <p:cNvSpPr txBox="1">
            <a:spLocks/>
          </p:cNvSpPr>
          <p:nvPr/>
        </p:nvSpPr>
        <p:spPr>
          <a:xfrm>
            <a:off x="8040688" y="6348353"/>
            <a:ext cx="3292473" cy="215901"/>
          </a:xfrm>
          <a:prstGeom prst="rect">
            <a:avLst/>
          </a:prstGeom>
        </p:spPr>
        <p:txBody>
          <a:bodyPr vert="horz" lIns="0" tIns="0" rIns="0" bIns="0" rtlCol="0" anchor="ctr"/>
          <a:lstStyle>
            <a:defPPr>
              <a:defRPr lang="en-US"/>
            </a:defPPr>
            <a:lvl1pPr algn="r">
              <a:defRPr sz="900">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Clarivate 2023</a:t>
            </a:r>
          </a:p>
        </p:txBody>
      </p:sp>
    </p:spTree>
    <p:extLst>
      <p:ext uri="{BB962C8B-B14F-4D97-AF65-F5344CB8AC3E}">
        <p14:creationId xmlns:p14="http://schemas.microsoft.com/office/powerpoint/2010/main" val="1307133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B1561D-775D-001B-A672-D8BF65F7E970}"/>
              </a:ext>
            </a:extLst>
          </p:cNvPr>
          <p:cNvSpPr/>
          <p:nvPr/>
        </p:nvSpPr>
        <p:spPr>
          <a:xfrm>
            <a:off x="0" y="2838080"/>
            <a:ext cx="12192000" cy="3167196"/>
          </a:xfrm>
          <a:prstGeom prst="rect">
            <a:avLst/>
          </a:prstGeom>
          <a:solidFill>
            <a:schemeClr val="bg1">
              <a:lumMod val="95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8133BA5-ED8E-53E6-08CD-DB64FC59CD6B}"/>
              </a:ext>
            </a:extLst>
          </p:cNvPr>
          <p:cNvSpPr>
            <a:spLocks noGrp="1"/>
          </p:cNvSpPr>
          <p:nvPr>
            <p:ph type="title"/>
          </p:nvPr>
        </p:nvSpPr>
        <p:spPr/>
        <p:txBody>
          <a:bodyPr/>
          <a:lstStyle/>
          <a:p>
            <a:r>
              <a:rPr lang="en-US">
                <a:solidFill>
                  <a:schemeClr val="bg2"/>
                </a:solidFill>
              </a:rPr>
              <a:t>Appearance in Product</a:t>
            </a:r>
          </a:p>
        </p:txBody>
      </p:sp>
      <p:sp>
        <p:nvSpPr>
          <p:cNvPr id="3" name="Footer Placeholder 2">
            <a:extLst>
              <a:ext uri="{FF2B5EF4-FFF2-40B4-BE49-F238E27FC236}">
                <a16:creationId xmlns:a16="http://schemas.microsoft.com/office/drawing/2014/main" id="{E3643839-D076-1A21-F384-BE0B113D2C0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2023</a:t>
            </a:r>
          </a:p>
        </p:txBody>
      </p:sp>
      <p:sp>
        <p:nvSpPr>
          <p:cNvPr id="4" name="Slide Number Placeholder 3">
            <a:extLst>
              <a:ext uri="{FF2B5EF4-FFF2-40B4-BE49-F238E27FC236}">
                <a16:creationId xmlns:a16="http://schemas.microsoft.com/office/drawing/2014/main" id="{18856C0C-B22D-1D23-3D4E-76D6C500EE4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0" name="Rectangle 49">
            <a:extLst>
              <a:ext uri="{FF2B5EF4-FFF2-40B4-BE49-F238E27FC236}">
                <a16:creationId xmlns:a16="http://schemas.microsoft.com/office/drawing/2014/main" id="{07E960B1-FB36-7308-46B7-FABD13825F09}"/>
              </a:ext>
            </a:extLst>
          </p:cNvPr>
          <p:cNvSpPr/>
          <p:nvPr/>
        </p:nvSpPr>
        <p:spPr>
          <a:xfrm>
            <a:off x="550863" y="1304926"/>
            <a:ext cx="11090275" cy="4101642"/>
          </a:xfrm>
          <a:prstGeom prst="rect">
            <a:avLst/>
          </a:prstGeom>
          <a:solidFill>
            <a:schemeClr val="bg1"/>
          </a:solidFill>
          <a:ln>
            <a:noFill/>
          </a:ln>
          <a:effectLst>
            <a:outerShdw blurRad="63500" algn="ctr" rotWithShape="0">
              <a:prstClr val="black">
                <a:alpha val="1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1" name="Rectangle 50">
            <a:extLst>
              <a:ext uri="{FF2B5EF4-FFF2-40B4-BE49-F238E27FC236}">
                <a16:creationId xmlns:a16="http://schemas.microsoft.com/office/drawing/2014/main" id="{679A6E64-DE41-D434-F149-AF2CC511D1F3}"/>
              </a:ext>
            </a:extLst>
          </p:cNvPr>
          <p:cNvSpPr/>
          <p:nvPr/>
        </p:nvSpPr>
        <p:spPr>
          <a:xfrm>
            <a:off x="550863" y="1837504"/>
            <a:ext cx="11090275" cy="657499"/>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645920" tIns="45720" rIns="91440" bIns="45720" rtlCol="0" anchor="ct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venir Next LT Pro Demi"/>
                <a:ea typeface="+mn-ea"/>
                <a:cs typeface="+mn-cs"/>
              </a:rPr>
              <a:t>JIF without Self Cites, 5 Year Impact Factor, and Immediacy Index will also be expanded to </a:t>
            </a:r>
            <a:br>
              <a:rPr kumimoji="0" lang="en-US" sz="1600" b="0" i="0" u="none" strike="noStrike" kern="1200" cap="none" spc="0" normalizeH="0" baseline="0" noProof="0">
                <a:ln>
                  <a:noFill/>
                </a:ln>
                <a:solidFill>
                  <a:prstClr val="white"/>
                </a:solidFill>
                <a:effectLst/>
                <a:uLnTx/>
                <a:uFillTx/>
                <a:latin typeface="Avenir Next LT Pro Demi"/>
                <a:ea typeface="+mn-ea"/>
                <a:cs typeface="+mn-cs"/>
              </a:rPr>
            </a:br>
            <a:r>
              <a:rPr kumimoji="0" lang="en-US" sz="1600" b="0" i="0" u="none" strike="noStrike" kern="1200" cap="none" spc="0" normalizeH="0" baseline="0" noProof="0">
                <a:ln>
                  <a:noFill/>
                </a:ln>
                <a:solidFill>
                  <a:prstClr val="white"/>
                </a:solidFill>
                <a:effectLst/>
                <a:uLnTx/>
                <a:uFillTx/>
                <a:latin typeface="Avenir Next LT Pro Demi"/>
                <a:ea typeface="+mn-ea"/>
                <a:cs typeface="+mn-cs"/>
              </a:rPr>
              <a:t>journals in AHCI and ESCI and appear to 1 decimal</a:t>
            </a:r>
          </a:p>
        </p:txBody>
      </p:sp>
      <p:pic>
        <p:nvPicPr>
          <p:cNvPr id="52" name="Picture 51">
            <a:extLst>
              <a:ext uri="{FF2B5EF4-FFF2-40B4-BE49-F238E27FC236}">
                <a16:creationId xmlns:a16="http://schemas.microsoft.com/office/drawing/2014/main" id="{16FDBB26-89EA-995D-CBE5-B53D936A6443}"/>
              </a:ext>
            </a:extLst>
          </p:cNvPr>
          <p:cNvPicPr>
            <a:picLocks noChangeAspect="1"/>
          </p:cNvPicPr>
          <p:nvPr/>
        </p:nvPicPr>
        <p:blipFill>
          <a:blip r:embed="rId3"/>
          <a:stretch>
            <a:fillRect/>
          </a:stretch>
        </p:blipFill>
        <p:spPr>
          <a:xfrm>
            <a:off x="4674010" y="3079982"/>
            <a:ext cx="2987804" cy="1411213"/>
          </a:xfrm>
          <a:prstGeom prst="rect">
            <a:avLst/>
          </a:prstGeom>
          <a:ln w="6350">
            <a:solidFill>
              <a:schemeClr val="bg1">
                <a:lumMod val="85000"/>
              </a:schemeClr>
            </a:solidFill>
          </a:ln>
          <a:effectLst/>
        </p:spPr>
      </p:pic>
      <p:pic>
        <p:nvPicPr>
          <p:cNvPr id="53" name="Picture 52">
            <a:extLst>
              <a:ext uri="{FF2B5EF4-FFF2-40B4-BE49-F238E27FC236}">
                <a16:creationId xmlns:a16="http://schemas.microsoft.com/office/drawing/2014/main" id="{A4B57081-0FAC-F4AF-33CC-DC407CB88332}"/>
              </a:ext>
            </a:extLst>
          </p:cNvPr>
          <p:cNvPicPr>
            <a:picLocks noChangeAspect="1"/>
          </p:cNvPicPr>
          <p:nvPr/>
        </p:nvPicPr>
        <p:blipFill>
          <a:blip r:embed="rId4"/>
          <a:stretch>
            <a:fillRect/>
          </a:stretch>
        </p:blipFill>
        <p:spPr>
          <a:xfrm>
            <a:off x="784919" y="3077512"/>
            <a:ext cx="3724532" cy="1417797"/>
          </a:xfrm>
          <a:prstGeom prst="rect">
            <a:avLst/>
          </a:prstGeom>
          <a:ln w="6350">
            <a:solidFill>
              <a:schemeClr val="bg1">
                <a:lumMod val="85000"/>
              </a:schemeClr>
            </a:solidFill>
          </a:ln>
          <a:effectLst/>
        </p:spPr>
      </p:pic>
      <p:pic>
        <p:nvPicPr>
          <p:cNvPr id="54" name="Picture 53">
            <a:extLst>
              <a:ext uri="{FF2B5EF4-FFF2-40B4-BE49-F238E27FC236}">
                <a16:creationId xmlns:a16="http://schemas.microsoft.com/office/drawing/2014/main" id="{5EEF33B5-2436-F3B4-AC40-F9D9B5A7FE88}"/>
              </a:ext>
            </a:extLst>
          </p:cNvPr>
          <p:cNvPicPr>
            <a:picLocks noChangeAspect="1"/>
          </p:cNvPicPr>
          <p:nvPr/>
        </p:nvPicPr>
        <p:blipFill>
          <a:blip r:embed="rId5"/>
          <a:stretch>
            <a:fillRect/>
          </a:stretch>
        </p:blipFill>
        <p:spPr>
          <a:xfrm>
            <a:off x="7826372" y="3073400"/>
            <a:ext cx="3580710" cy="1417796"/>
          </a:xfrm>
          <a:prstGeom prst="rect">
            <a:avLst/>
          </a:prstGeom>
          <a:ln w="6350">
            <a:solidFill>
              <a:schemeClr val="bg1">
                <a:lumMod val="85000"/>
              </a:schemeClr>
            </a:solidFill>
          </a:ln>
          <a:effectLst/>
        </p:spPr>
      </p:pic>
      <p:grpSp>
        <p:nvGrpSpPr>
          <p:cNvPr id="63" name="Group 62">
            <a:extLst>
              <a:ext uri="{FF2B5EF4-FFF2-40B4-BE49-F238E27FC236}">
                <a16:creationId xmlns:a16="http://schemas.microsoft.com/office/drawing/2014/main" id="{22BA8639-5964-FAB0-1422-98B51A8CDFDB}"/>
              </a:ext>
            </a:extLst>
          </p:cNvPr>
          <p:cNvGrpSpPr/>
          <p:nvPr/>
        </p:nvGrpSpPr>
        <p:grpSpPr>
          <a:xfrm>
            <a:off x="876860" y="1647423"/>
            <a:ext cx="1037664" cy="1037661"/>
            <a:chOff x="876860" y="1647423"/>
            <a:chExt cx="1037664" cy="1037661"/>
          </a:xfrm>
        </p:grpSpPr>
        <p:sp>
          <p:nvSpPr>
            <p:cNvPr id="57" name="Oval 56">
              <a:extLst>
                <a:ext uri="{FF2B5EF4-FFF2-40B4-BE49-F238E27FC236}">
                  <a16:creationId xmlns:a16="http://schemas.microsoft.com/office/drawing/2014/main" id="{78CFEFC4-92E1-2A4C-328A-F6972000B622}"/>
                </a:ext>
              </a:extLst>
            </p:cNvPr>
            <p:cNvSpPr/>
            <p:nvPr/>
          </p:nvSpPr>
          <p:spPr>
            <a:xfrm>
              <a:off x="876861" y="1647424"/>
              <a:ext cx="1037662" cy="1037660"/>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58" name="Oval 57">
              <a:extLst>
                <a:ext uri="{FF2B5EF4-FFF2-40B4-BE49-F238E27FC236}">
                  <a16:creationId xmlns:a16="http://schemas.microsoft.com/office/drawing/2014/main" id="{B3E8B2A1-53EF-EDE9-5539-1039E5441FD1}"/>
                </a:ext>
              </a:extLst>
            </p:cNvPr>
            <p:cNvSpPr/>
            <p:nvPr/>
          </p:nvSpPr>
          <p:spPr>
            <a:xfrm>
              <a:off x="998199" y="1768760"/>
              <a:ext cx="794987" cy="794987"/>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9" name="Arc 58">
              <a:extLst>
                <a:ext uri="{FF2B5EF4-FFF2-40B4-BE49-F238E27FC236}">
                  <a16:creationId xmlns:a16="http://schemas.microsoft.com/office/drawing/2014/main" id="{CD5B85BB-61CE-957E-013D-D70709BAB7EC}"/>
                </a:ext>
              </a:extLst>
            </p:cNvPr>
            <p:cNvSpPr/>
            <p:nvPr/>
          </p:nvSpPr>
          <p:spPr>
            <a:xfrm>
              <a:off x="876860" y="1647423"/>
              <a:ext cx="1037664" cy="1037660"/>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pic>
          <p:nvPicPr>
            <p:cNvPr id="62" name="Graphic 61">
              <a:extLst>
                <a:ext uri="{FF2B5EF4-FFF2-40B4-BE49-F238E27FC236}">
                  <a16:creationId xmlns:a16="http://schemas.microsoft.com/office/drawing/2014/main" id="{3A3191EC-E042-85D2-E2B0-6A2913D8AA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3565" y="1934126"/>
              <a:ext cx="464255" cy="464255"/>
            </a:xfrm>
            <a:prstGeom prst="rect">
              <a:avLst/>
            </a:prstGeom>
          </p:spPr>
        </p:pic>
      </p:grpSp>
    </p:spTree>
    <p:extLst>
      <p:ext uri="{BB962C8B-B14F-4D97-AF65-F5344CB8AC3E}">
        <p14:creationId xmlns:p14="http://schemas.microsoft.com/office/powerpoint/2010/main" val="3872558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1CB1C7-A26D-24D1-C90A-11081CAED4F2}"/>
              </a:ext>
            </a:extLst>
          </p:cNvPr>
          <p:cNvSpPr/>
          <p:nvPr/>
        </p:nvSpPr>
        <p:spPr>
          <a:xfrm>
            <a:off x="0" y="2838080"/>
            <a:ext cx="12192000" cy="3167196"/>
          </a:xfrm>
          <a:prstGeom prst="rect">
            <a:avLst/>
          </a:prstGeom>
          <a:solidFill>
            <a:schemeClr val="bg1">
              <a:lumMod val="95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7" name="Rectangle 36">
            <a:extLst>
              <a:ext uri="{FF2B5EF4-FFF2-40B4-BE49-F238E27FC236}">
                <a16:creationId xmlns:a16="http://schemas.microsoft.com/office/drawing/2014/main" id="{2FC1426C-B4BD-D951-157D-257E77F8023C}"/>
              </a:ext>
            </a:extLst>
          </p:cNvPr>
          <p:cNvSpPr/>
          <p:nvPr/>
        </p:nvSpPr>
        <p:spPr>
          <a:xfrm>
            <a:off x="550863" y="1304926"/>
            <a:ext cx="11090275" cy="4101642"/>
          </a:xfrm>
          <a:prstGeom prst="rect">
            <a:avLst/>
          </a:prstGeom>
          <a:solidFill>
            <a:schemeClr val="bg1"/>
          </a:solidFill>
          <a:ln>
            <a:noFill/>
          </a:ln>
          <a:effectLst>
            <a:outerShdw blurRad="63500" algn="ctr" rotWithShape="0">
              <a:prstClr val="black">
                <a:alpha val="1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8133BA5-ED8E-53E6-08CD-DB64FC59CD6B}"/>
              </a:ext>
            </a:extLst>
          </p:cNvPr>
          <p:cNvSpPr>
            <a:spLocks noGrp="1"/>
          </p:cNvSpPr>
          <p:nvPr>
            <p:ph type="title"/>
          </p:nvPr>
        </p:nvSpPr>
        <p:spPr/>
        <p:txBody>
          <a:bodyPr/>
          <a:lstStyle/>
          <a:p>
            <a:r>
              <a:rPr lang="en-US">
                <a:solidFill>
                  <a:schemeClr val="bg2"/>
                </a:solidFill>
              </a:rPr>
              <a:t>Appearance in Product</a:t>
            </a:r>
          </a:p>
        </p:txBody>
      </p:sp>
      <p:sp>
        <p:nvSpPr>
          <p:cNvPr id="3" name="Footer Placeholder 2">
            <a:extLst>
              <a:ext uri="{FF2B5EF4-FFF2-40B4-BE49-F238E27FC236}">
                <a16:creationId xmlns:a16="http://schemas.microsoft.com/office/drawing/2014/main" id="{E3643839-D076-1A21-F384-BE0B113D2C0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2023</a:t>
            </a:r>
          </a:p>
        </p:txBody>
      </p:sp>
      <p:sp>
        <p:nvSpPr>
          <p:cNvPr id="4" name="Slide Number Placeholder 3">
            <a:extLst>
              <a:ext uri="{FF2B5EF4-FFF2-40B4-BE49-F238E27FC236}">
                <a16:creationId xmlns:a16="http://schemas.microsoft.com/office/drawing/2014/main" id="{18856C0C-B22D-1D23-3D4E-76D6C500EE4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30" name="Picture 29">
            <a:extLst>
              <a:ext uri="{FF2B5EF4-FFF2-40B4-BE49-F238E27FC236}">
                <a16:creationId xmlns:a16="http://schemas.microsoft.com/office/drawing/2014/main" id="{CA440323-C397-F2F4-3102-030503B5BFA3}"/>
              </a:ext>
            </a:extLst>
          </p:cNvPr>
          <p:cNvPicPr>
            <a:picLocks/>
          </p:cNvPicPr>
          <p:nvPr/>
        </p:nvPicPr>
        <p:blipFill rotWithShape="1">
          <a:blip r:embed="rId3"/>
          <a:srcRect t="3191" b="3191"/>
          <a:stretch/>
        </p:blipFill>
        <p:spPr>
          <a:xfrm>
            <a:off x="784919" y="3077512"/>
            <a:ext cx="10548242" cy="1417797"/>
          </a:xfrm>
          <a:prstGeom prst="rect">
            <a:avLst/>
          </a:prstGeom>
          <a:ln w="6350">
            <a:solidFill>
              <a:schemeClr val="bg1">
                <a:lumMod val="85000"/>
              </a:schemeClr>
            </a:solidFill>
          </a:ln>
          <a:effectLst/>
        </p:spPr>
      </p:pic>
      <p:sp>
        <p:nvSpPr>
          <p:cNvPr id="31" name="Rectangle 30">
            <a:extLst>
              <a:ext uri="{FF2B5EF4-FFF2-40B4-BE49-F238E27FC236}">
                <a16:creationId xmlns:a16="http://schemas.microsoft.com/office/drawing/2014/main" id="{3E2864D8-0C8A-EAA5-ADF0-84230A8B3A52}"/>
              </a:ext>
            </a:extLst>
          </p:cNvPr>
          <p:cNvSpPr/>
          <p:nvPr/>
        </p:nvSpPr>
        <p:spPr>
          <a:xfrm>
            <a:off x="550863" y="1837504"/>
            <a:ext cx="11090275" cy="657499"/>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645920" tIns="45720" rIns="91440" bIns="45720" rtlCol="0" anchor="ct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venir Next LT Pro Demi"/>
                <a:ea typeface="+mn-ea"/>
                <a:cs typeface="+mn-cs"/>
              </a:rPr>
              <a:t>Journals in AHCI and ESCI will not have ranks or quartiles in the 2023 release, which will be clear </a:t>
            </a:r>
            <a:br>
              <a:rPr kumimoji="0" lang="en-US" sz="1600" b="0" i="0" u="none" strike="noStrike" kern="1200" cap="none" spc="0" normalizeH="0" baseline="0" noProof="0">
                <a:ln>
                  <a:noFill/>
                </a:ln>
                <a:solidFill>
                  <a:prstClr val="white"/>
                </a:solidFill>
                <a:effectLst/>
                <a:uLnTx/>
                <a:uFillTx/>
                <a:latin typeface="Avenir Next LT Pro Demi"/>
                <a:ea typeface="+mn-ea"/>
                <a:cs typeface="+mn-cs"/>
              </a:rPr>
            </a:br>
            <a:r>
              <a:rPr kumimoji="0" lang="en-US" sz="1600" b="0" i="0" u="none" strike="noStrike" kern="1200" cap="none" spc="0" normalizeH="0" baseline="0" noProof="0">
                <a:ln>
                  <a:noFill/>
                </a:ln>
                <a:solidFill>
                  <a:prstClr val="white"/>
                </a:solidFill>
                <a:effectLst/>
                <a:uLnTx/>
                <a:uFillTx/>
                <a:latin typeface="Avenir Next LT Pro Demi"/>
                <a:ea typeface="+mn-ea"/>
                <a:cs typeface="+mn-cs"/>
              </a:rPr>
              <a:t>on the respective journal profile pages</a:t>
            </a:r>
          </a:p>
        </p:txBody>
      </p:sp>
      <p:grpSp>
        <p:nvGrpSpPr>
          <p:cNvPr id="40" name="Group 39">
            <a:extLst>
              <a:ext uri="{FF2B5EF4-FFF2-40B4-BE49-F238E27FC236}">
                <a16:creationId xmlns:a16="http://schemas.microsoft.com/office/drawing/2014/main" id="{3C4DDFB3-140C-C4FE-ACB1-15EAED6D88EA}"/>
              </a:ext>
            </a:extLst>
          </p:cNvPr>
          <p:cNvGrpSpPr/>
          <p:nvPr/>
        </p:nvGrpSpPr>
        <p:grpSpPr>
          <a:xfrm>
            <a:off x="876860" y="1647423"/>
            <a:ext cx="1037664" cy="1037661"/>
            <a:chOff x="876860" y="1647423"/>
            <a:chExt cx="1037664" cy="1037661"/>
          </a:xfrm>
        </p:grpSpPr>
        <p:sp>
          <p:nvSpPr>
            <p:cNvPr id="33" name="Oval 32">
              <a:extLst>
                <a:ext uri="{FF2B5EF4-FFF2-40B4-BE49-F238E27FC236}">
                  <a16:creationId xmlns:a16="http://schemas.microsoft.com/office/drawing/2014/main" id="{AA2C2CCE-D733-08C3-8639-8F3ABD590482}"/>
                </a:ext>
              </a:extLst>
            </p:cNvPr>
            <p:cNvSpPr/>
            <p:nvPr/>
          </p:nvSpPr>
          <p:spPr>
            <a:xfrm>
              <a:off x="876861" y="1647424"/>
              <a:ext cx="1037662" cy="1037660"/>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34" name="Oval 33">
              <a:extLst>
                <a:ext uri="{FF2B5EF4-FFF2-40B4-BE49-F238E27FC236}">
                  <a16:creationId xmlns:a16="http://schemas.microsoft.com/office/drawing/2014/main" id="{198C4C77-B1E7-A8C0-9949-13C0B6A59CCF}"/>
                </a:ext>
              </a:extLst>
            </p:cNvPr>
            <p:cNvSpPr/>
            <p:nvPr/>
          </p:nvSpPr>
          <p:spPr>
            <a:xfrm>
              <a:off x="998199" y="1768760"/>
              <a:ext cx="794987" cy="794987"/>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5" name="Arc 34">
              <a:extLst>
                <a:ext uri="{FF2B5EF4-FFF2-40B4-BE49-F238E27FC236}">
                  <a16:creationId xmlns:a16="http://schemas.microsoft.com/office/drawing/2014/main" id="{B5E2F9C2-7499-6B07-3F31-ADCBA8BA6EDB}"/>
                </a:ext>
              </a:extLst>
            </p:cNvPr>
            <p:cNvSpPr/>
            <p:nvPr/>
          </p:nvSpPr>
          <p:spPr>
            <a:xfrm>
              <a:off x="876860" y="1647423"/>
              <a:ext cx="1037664" cy="1037660"/>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pic>
          <p:nvPicPr>
            <p:cNvPr id="39" name="Graphic 38">
              <a:extLst>
                <a:ext uri="{FF2B5EF4-FFF2-40B4-BE49-F238E27FC236}">
                  <a16:creationId xmlns:a16="http://schemas.microsoft.com/office/drawing/2014/main" id="{E4A59589-2B5A-E2AB-5671-C384370EB9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3565" y="1934126"/>
              <a:ext cx="464255" cy="464255"/>
            </a:xfrm>
            <a:prstGeom prst="rect">
              <a:avLst/>
            </a:prstGeom>
          </p:spPr>
        </p:pic>
      </p:grpSp>
    </p:spTree>
    <p:extLst>
      <p:ext uri="{BB962C8B-B14F-4D97-AF65-F5344CB8AC3E}">
        <p14:creationId xmlns:p14="http://schemas.microsoft.com/office/powerpoint/2010/main" val="2981955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5D0E0E-957B-748D-C5BD-8C43B6DEAB6C}"/>
              </a:ext>
            </a:extLst>
          </p:cNvPr>
          <p:cNvSpPr>
            <a:spLocks noGrp="1"/>
          </p:cNvSpPr>
          <p:nvPr>
            <p:ph type="body" sz="quarter" idx="16"/>
          </p:nvPr>
        </p:nvSpPr>
        <p:spPr/>
        <p:txBody>
          <a:bodyPr/>
          <a:lstStyle/>
          <a:p>
            <a:r>
              <a:rPr lang="en-US" sz="4400" dirty="0"/>
              <a:t>Emerging Sources Citation Index</a:t>
            </a:r>
          </a:p>
        </p:txBody>
      </p:sp>
    </p:spTree>
    <p:extLst>
      <p:ext uri="{BB962C8B-B14F-4D97-AF65-F5344CB8AC3E}">
        <p14:creationId xmlns:p14="http://schemas.microsoft.com/office/powerpoint/2010/main" val="3727962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11F99D-16F9-A8CC-4A00-AE62932A4487}"/>
              </a:ext>
            </a:extLst>
          </p:cNvPr>
          <p:cNvSpPr>
            <a:spLocks noGrp="1"/>
          </p:cNvSpPr>
          <p:nvPr>
            <p:ph type="sldNum" sz="quarter" idx="11"/>
          </p:nvPr>
        </p:nvSpPr>
        <p:spPr/>
        <p:txBody>
          <a:bodyPr/>
          <a:lstStyle/>
          <a:p>
            <a:fld id="{F59CD943-D024-467A-B36E-F11E1285ED75}" type="slidenum">
              <a:rPr lang="en-GB" smtClean="0"/>
              <a:pPr/>
              <a:t>23</a:t>
            </a:fld>
            <a:endParaRPr lang="en-GB"/>
          </a:p>
        </p:txBody>
      </p:sp>
      <p:sp>
        <p:nvSpPr>
          <p:cNvPr id="4" name="Text Placeholder 3">
            <a:extLst>
              <a:ext uri="{FF2B5EF4-FFF2-40B4-BE49-F238E27FC236}">
                <a16:creationId xmlns:a16="http://schemas.microsoft.com/office/drawing/2014/main" id="{1102D0AD-CFA3-524D-9D70-0E19774890B2}"/>
              </a:ext>
            </a:extLst>
          </p:cNvPr>
          <p:cNvSpPr>
            <a:spLocks noGrp="1"/>
          </p:cNvSpPr>
          <p:nvPr>
            <p:ph type="body" sz="quarter" idx="28"/>
          </p:nvPr>
        </p:nvSpPr>
        <p:spPr/>
        <p:txBody>
          <a:bodyPr/>
          <a:lstStyle/>
          <a:p>
            <a:r>
              <a:rPr lang="en-US"/>
              <a:t>Dr. Nandita Quaderi</a:t>
            </a:r>
          </a:p>
        </p:txBody>
      </p:sp>
      <p:sp>
        <p:nvSpPr>
          <p:cNvPr id="5" name="Text Placeholder 4">
            <a:extLst>
              <a:ext uri="{FF2B5EF4-FFF2-40B4-BE49-F238E27FC236}">
                <a16:creationId xmlns:a16="http://schemas.microsoft.com/office/drawing/2014/main" id="{134004A1-429D-2DCE-7764-2B4465F505F9}"/>
              </a:ext>
            </a:extLst>
          </p:cNvPr>
          <p:cNvSpPr>
            <a:spLocks noGrp="1"/>
          </p:cNvSpPr>
          <p:nvPr>
            <p:ph type="body" sz="quarter" idx="29"/>
          </p:nvPr>
        </p:nvSpPr>
        <p:spPr>
          <a:xfrm>
            <a:off x="1487487" y="4543748"/>
            <a:ext cx="4881781" cy="259239"/>
          </a:xfrm>
        </p:spPr>
        <p:txBody>
          <a:bodyPr/>
          <a:lstStyle/>
          <a:p>
            <a:r>
              <a:rPr lang="en-US"/>
              <a:t>Editor-in-Chief &amp; Vice President, Web of Science</a:t>
            </a:r>
          </a:p>
        </p:txBody>
      </p:sp>
      <p:sp>
        <p:nvSpPr>
          <p:cNvPr id="6" name="Text Placeholder 5">
            <a:extLst>
              <a:ext uri="{FF2B5EF4-FFF2-40B4-BE49-F238E27FC236}">
                <a16:creationId xmlns:a16="http://schemas.microsoft.com/office/drawing/2014/main" id="{0CF11463-D5FC-B0D7-E936-51F1D717A92C}"/>
              </a:ext>
            </a:extLst>
          </p:cNvPr>
          <p:cNvSpPr>
            <a:spLocks noGrp="1"/>
          </p:cNvSpPr>
          <p:nvPr>
            <p:ph type="body" sz="quarter" idx="26"/>
          </p:nvPr>
        </p:nvSpPr>
        <p:spPr>
          <a:xfrm>
            <a:off x="1487488" y="1017738"/>
            <a:ext cx="8280400" cy="3070071"/>
          </a:xfrm>
        </p:spPr>
        <p:txBody>
          <a:bodyPr/>
          <a:lstStyle/>
          <a:p>
            <a:r>
              <a:rPr lang="en-US" sz="2400"/>
              <a:t>“Giving all quality journals a JIF will provide full transparency to each and every article and citation that has contributed to a journal’s scholarly impact, helping to demonstrate its value to the research community. </a:t>
            </a:r>
          </a:p>
          <a:p>
            <a:r>
              <a:rPr lang="en-US" sz="2400"/>
              <a:t>It will also help level the playing field for all quality journals, including open access journals, recently launched or niche journals, or journals with a regionally focused scope and those from the Global South*.”</a:t>
            </a:r>
          </a:p>
        </p:txBody>
      </p:sp>
      <p:sp>
        <p:nvSpPr>
          <p:cNvPr id="8" name="TextBox 7">
            <a:extLst>
              <a:ext uri="{FF2B5EF4-FFF2-40B4-BE49-F238E27FC236}">
                <a16:creationId xmlns:a16="http://schemas.microsoft.com/office/drawing/2014/main" id="{D5DBA462-1561-DA2E-5B2F-ED9A4D0AD6D7}"/>
              </a:ext>
            </a:extLst>
          </p:cNvPr>
          <p:cNvSpPr txBox="1"/>
          <p:nvPr/>
        </p:nvSpPr>
        <p:spPr>
          <a:xfrm>
            <a:off x="4905977" y="6348353"/>
            <a:ext cx="6311462" cy="230832"/>
          </a:xfrm>
          <a:prstGeom prst="rect">
            <a:avLst/>
          </a:prstGeom>
          <a:noFill/>
          <a:ln>
            <a:noFill/>
          </a:ln>
        </p:spPr>
        <p:txBody>
          <a:bodyPr wrap="square">
            <a:spAutoFit/>
          </a:bodyPr>
          <a:lstStyle/>
          <a:p>
            <a:r>
              <a:rPr lang="en-US" sz="900">
                <a:solidFill>
                  <a:srgbClr val="000000"/>
                </a:solidFill>
              </a:rPr>
              <a:t>*</a:t>
            </a:r>
            <a:r>
              <a:rPr lang="en-US" sz="900" b="0" i="0">
                <a:solidFill>
                  <a:srgbClr val="000000"/>
                </a:solidFill>
                <a:effectLst/>
              </a:rPr>
              <a:t>According to the United Nations definition: </a:t>
            </a:r>
            <a:r>
              <a:rPr lang="en-US" sz="900" b="0" i="0" u="sng">
                <a:solidFill>
                  <a:srgbClr val="000000"/>
                </a:solidFill>
                <a:effectLst/>
                <a:hlinkClick r:id="rId3"/>
              </a:rPr>
              <a:t>http://www.fc-ssc.org/en/partnership_program/south_south_countries</a:t>
            </a:r>
            <a:endParaRPr lang="en-US" sz="900"/>
          </a:p>
        </p:txBody>
      </p:sp>
    </p:spTree>
    <p:extLst>
      <p:ext uri="{BB962C8B-B14F-4D97-AF65-F5344CB8AC3E}">
        <p14:creationId xmlns:p14="http://schemas.microsoft.com/office/powerpoint/2010/main" val="3791275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1DCDB-AEAA-00E3-217F-11F71F683184}"/>
              </a:ext>
            </a:extLst>
          </p:cNvPr>
          <p:cNvSpPr>
            <a:spLocks noGrp="1"/>
          </p:cNvSpPr>
          <p:nvPr>
            <p:ph type="title"/>
          </p:nvPr>
        </p:nvSpPr>
        <p:spPr/>
        <p:txBody>
          <a:bodyPr/>
          <a:lstStyle/>
          <a:p>
            <a:r>
              <a:rPr lang="en-US"/>
              <a:t>Expand your view of the global research landscape</a:t>
            </a:r>
          </a:p>
        </p:txBody>
      </p:sp>
      <p:sp>
        <p:nvSpPr>
          <p:cNvPr id="4" name="Slide Number Placeholder 3">
            <a:extLst>
              <a:ext uri="{FF2B5EF4-FFF2-40B4-BE49-F238E27FC236}">
                <a16:creationId xmlns:a16="http://schemas.microsoft.com/office/drawing/2014/main" id="{85D1B9DD-C3D4-4733-67A8-83B19635A723}"/>
              </a:ext>
            </a:extLst>
          </p:cNvPr>
          <p:cNvSpPr>
            <a:spLocks noGrp="1"/>
          </p:cNvSpPr>
          <p:nvPr>
            <p:ph type="sldNum" sz="quarter" idx="11"/>
          </p:nvPr>
        </p:nvSpPr>
        <p:spPr/>
        <p:txBody>
          <a:bodyPr/>
          <a:lstStyle/>
          <a:p>
            <a:fld id="{F59CD943-D024-467A-B36E-F11E1285ED75}" type="slidenum">
              <a:rPr lang="en-GB" smtClean="0"/>
              <a:pPr/>
              <a:t>24</a:t>
            </a:fld>
            <a:endParaRPr lang="en-GB"/>
          </a:p>
        </p:txBody>
      </p:sp>
      <p:sp>
        <p:nvSpPr>
          <p:cNvPr id="5" name="Text Placeholder 4">
            <a:extLst>
              <a:ext uri="{FF2B5EF4-FFF2-40B4-BE49-F238E27FC236}">
                <a16:creationId xmlns:a16="http://schemas.microsoft.com/office/drawing/2014/main" id="{7E783EFD-EF50-25E0-ECCA-FCADF1C4B125}"/>
              </a:ext>
            </a:extLst>
          </p:cNvPr>
          <p:cNvSpPr>
            <a:spLocks noGrp="1"/>
          </p:cNvSpPr>
          <p:nvPr>
            <p:ph type="body" sz="quarter" idx="13"/>
          </p:nvPr>
        </p:nvSpPr>
        <p:spPr/>
        <p:txBody>
          <a:bodyPr/>
          <a:lstStyle/>
          <a:p>
            <a:r>
              <a:rPr lang="en-US"/>
              <a:t>Emerging Sources Citation Index covers over 8,000 journals across 250+ disciplines</a:t>
            </a:r>
          </a:p>
        </p:txBody>
      </p:sp>
      <p:sp>
        <p:nvSpPr>
          <p:cNvPr id="7" name="Text Placeholder 6">
            <a:extLst>
              <a:ext uri="{FF2B5EF4-FFF2-40B4-BE49-F238E27FC236}">
                <a16:creationId xmlns:a16="http://schemas.microsoft.com/office/drawing/2014/main" id="{9F998122-88F0-0AE8-438F-3EE2FD1B14AE}"/>
              </a:ext>
            </a:extLst>
          </p:cNvPr>
          <p:cNvSpPr>
            <a:spLocks noGrp="1"/>
          </p:cNvSpPr>
          <p:nvPr>
            <p:ph type="body" sz="quarter" idx="26"/>
          </p:nvPr>
        </p:nvSpPr>
        <p:spPr/>
        <p:txBody>
          <a:bodyPr/>
          <a:lstStyle/>
          <a:p>
            <a:pPr marL="0" indent="0">
              <a:buNone/>
            </a:pPr>
            <a:r>
              <a:rPr lang="en-US"/>
              <a:t>Locate </a:t>
            </a:r>
            <a:r>
              <a:rPr lang="en-US">
                <a:ea typeface="+mn-lt"/>
                <a:cs typeface="+mn-lt"/>
              </a:rPr>
              <a:t>more </a:t>
            </a:r>
            <a:r>
              <a:rPr lang="en-US"/>
              <a:t>trusted content from high-quality publications, especially those with open access publishing models. 	</a:t>
            </a:r>
          </a:p>
          <a:p>
            <a:endParaRPr lang="en-US"/>
          </a:p>
        </p:txBody>
      </p:sp>
      <p:sp>
        <p:nvSpPr>
          <p:cNvPr id="9" name="Text Placeholder 8">
            <a:extLst>
              <a:ext uri="{FF2B5EF4-FFF2-40B4-BE49-F238E27FC236}">
                <a16:creationId xmlns:a16="http://schemas.microsoft.com/office/drawing/2014/main" id="{A550199F-5B31-A22E-E4BA-4A63A5F1DAA1}"/>
              </a:ext>
            </a:extLst>
          </p:cNvPr>
          <p:cNvSpPr>
            <a:spLocks noGrp="1"/>
          </p:cNvSpPr>
          <p:nvPr>
            <p:ph type="body" sz="quarter" idx="28"/>
          </p:nvPr>
        </p:nvSpPr>
        <p:spPr/>
        <p:txBody>
          <a:bodyPr/>
          <a:lstStyle/>
          <a:p>
            <a:pPr marL="0" indent="0">
              <a:buNone/>
            </a:pPr>
            <a:r>
              <a:rPr lang="en-US"/>
              <a:t>Support increasing international collaboration with a discovery tool that ensures you see emerging global trends as they develop. </a:t>
            </a:r>
          </a:p>
          <a:p>
            <a:endParaRPr lang="en-US"/>
          </a:p>
        </p:txBody>
      </p:sp>
      <p:sp>
        <p:nvSpPr>
          <p:cNvPr id="11" name="Text Placeholder 10">
            <a:extLst>
              <a:ext uri="{FF2B5EF4-FFF2-40B4-BE49-F238E27FC236}">
                <a16:creationId xmlns:a16="http://schemas.microsoft.com/office/drawing/2014/main" id="{C5447998-EE21-7852-0D42-A725F1455816}"/>
              </a:ext>
            </a:extLst>
          </p:cNvPr>
          <p:cNvSpPr>
            <a:spLocks noGrp="1"/>
          </p:cNvSpPr>
          <p:nvPr>
            <p:ph type="body" sz="quarter" idx="30"/>
          </p:nvPr>
        </p:nvSpPr>
        <p:spPr/>
        <p:txBody>
          <a:bodyPr/>
          <a:lstStyle/>
          <a:p>
            <a:pPr marL="0" indent="0">
              <a:buNone/>
            </a:pPr>
            <a:r>
              <a:rPr lang="en-US"/>
              <a:t>Gain a more complete picture of institutional and researcher output, particularly early career researchers and those publishing in the social sciences and humanities. </a:t>
            </a:r>
          </a:p>
          <a:p>
            <a:endParaRPr lang="en-US"/>
          </a:p>
        </p:txBody>
      </p:sp>
      <p:sp>
        <p:nvSpPr>
          <p:cNvPr id="13" name="Text Placeholder 12">
            <a:extLst>
              <a:ext uri="{FF2B5EF4-FFF2-40B4-BE49-F238E27FC236}">
                <a16:creationId xmlns:a16="http://schemas.microsoft.com/office/drawing/2014/main" id="{24FB1A28-6F8D-D9AA-5E2B-CA1B4225CA2F}"/>
              </a:ext>
            </a:extLst>
          </p:cNvPr>
          <p:cNvSpPr>
            <a:spLocks noGrp="1"/>
          </p:cNvSpPr>
          <p:nvPr>
            <p:ph type="body" sz="quarter" idx="32"/>
          </p:nvPr>
        </p:nvSpPr>
        <p:spPr/>
        <p:txBody>
          <a:bodyPr/>
          <a:lstStyle/>
          <a:p>
            <a:pPr marL="0" indent="0">
              <a:buNone/>
            </a:pPr>
            <a:r>
              <a:rPr lang="en-US"/>
              <a:t>Provide researchers with an expanded view of their research impact and personal metrics. </a:t>
            </a:r>
          </a:p>
          <a:p>
            <a:endParaRPr lang="en-US"/>
          </a:p>
        </p:txBody>
      </p:sp>
      <p:sp>
        <p:nvSpPr>
          <p:cNvPr id="14" name="Text Placeholder 13">
            <a:extLst>
              <a:ext uri="{FF2B5EF4-FFF2-40B4-BE49-F238E27FC236}">
                <a16:creationId xmlns:a16="http://schemas.microsoft.com/office/drawing/2014/main" id="{B39C11C7-D82E-DE06-E321-8D8218160624}"/>
              </a:ext>
            </a:extLst>
          </p:cNvPr>
          <p:cNvSpPr>
            <a:spLocks noGrp="1"/>
          </p:cNvSpPr>
          <p:nvPr>
            <p:ph type="body" sz="quarter" idx="41"/>
          </p:nvPr>
        </p:nvSpPr>
        <p:spPr/>
        <p:txBody>
          <a:bodyPr/>
          <a:lstStyle/>
          <a:p>
            <a:r>
              <a:rPr lang="en-US"/>
              <a:t>Quality</a:t>
            </a:r>
          </a:p>
        </p:txBody>
      </p:sp>
      <p:sp>
        <p:nvSpPr>
          <p:cNvPr id="15" name="Text Placeholder 14">
            <a:extLst>
              <a:ext uri="{FF2B5EF4-FFF2-40B4-BE49-F238E27FC236}">
                <a16:creationId xmlns:a16="http://schemas.microsoft.com/office/drawing/2014/main" id="{79CAC10B-1CBD-D79E-3F25-A7AB8BAE5036}"/>
              </a:ext>
            </a:extLst>
          </p:cNvPr>
          <p:cNvSpPr>
            <a:spLocks noGrp="1"/>
          </p:cNvSpPr>
          <p:nvPr>
            <p:ph type="body" sz="quarter" idx="45"/>
          </p:nvPr>
        </p:nvSpPr>
        <p:spPr/>
        <p:txBody>
          <a:bodyPr/>
          <a:lstStyle/>
          <a:p>
            <a:r>
              <a:rPr lang="en-US"/>
              <a:t>Global view</a:t>
            </a:r>
          </a:p>
        </p:txBody>
      </p:sp>
      <p:sp>
        <p:nvSpPr>
          <p:cNvPr id="16" name="Text Placeholder 15">
            <a:extLst>
              <a:ext uri="{FF2B5EF4-FFF2-40B4-BE49-F238E27FC236}">
                <a16:creationId xmlns:a16="http://schemas.microsoft.com/office/drawing/2014/main" id="{97191EEC-62EE-F96F-42E9-8302E2191F91}"/>
              </a:ext>
            </a:extLst>
          </p:cNvPr>
          <p:cNvSpPr>
            <a:spLocks noGrp="1"/>
          </p:cNvSpPr>
          <p:nvPr>
            <p:ph type="body" sz="quarter" idx="67"/>
          </p:nvPr>
        </p:nvSpPr>
        <p:spPr/>
        <p:txBody>
          <a:bodyPr/>
          <a:lstStyle/>
          <a:p>
            <a:r>
              <a:rPr lang="en-US"/>
              <a:t>Inclusivity</a:t>
            </a:r>
          </a:p>
        </p:txBody>
      </p:sp>
      <p:sp>
        <p:nvSpPr>
          <p:cNvPr id="17" name="Text Placeholder 16">
            <a:extLst>
              <a:ext uri="{FF2B5EF4-FFF2-40B4-BE49-F238E27FC236}">
                <a16:creationId xmlns:a16="http://schemas.microsoft.com/office/drawing/2014/main" id="{6C4B9DD2-6CE7-2017-C60B-664E1EC6A779}"/>
              </a:ext>
            </a:extLst>
          </p:cNvPr>
          <p:cNvSpPr>
            <a:spLocks noGrp="1"/>
          </p:cNvSpPr>
          <p:nvPr>
            <p:ph type="body" sz="quarter" idx="70"/>
          </p:nvPr>
        </p:nvSpPr>
        <p:spPr/>
        <p:txBody>
          <a:bodyPr/>
          <a:lstStyle/>
          <a:p>
            <a:r>
              <a:rPr lang="en-US"/>
              <a:t>Assessment</a:t>
            </a:r>
          </a:p>
        </p:txBody>
      </p:sp>
      <p:pic>
        <p:nvPicPr>
          <p:cNvPr id="18" name="Picture Placeholder 17">
            <a:extLst>
              <a:ext uri="{FF2B5EF4-FFF2-40B4-BE49-F238E27FC236}">
                <a16:creationId xmlns:a16="http://schemas.microsoft.com/office/drawing/2014/main" id="{6F572E9E-4D3D-6922-680D-325F5F1847B8}"/>
              </a:ext>
            </a:extLst>
          </p:cNvPr>
          <p:cNvPicPr>
            <a:picLocks noGrp="1" noChangeAspect="1"/>
          </p:cNvPicPr>
          <p:nvPr>
            <p:ph type="pic" sz="quarter" idx="27"/>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2288" b="2288"/>
          <a:stretch>
            <a:fillRect/>
          </a:stretch>
        </p:blipFill>
        <p:spPr>
          <a:xfrm>
            <a:off x="3359150" y="1814513"/>
            <a:ext cx="936625" cy="893762"/>
          </a:xfrm>
          <a:prstGeom prst="rect">
            <a:avLst/>
          </a:prstGeom>
        </p:spPr>
      </p:pic>
      <p:pic>
        <p:nvPicPr>
          <p:cNvPr id="19" name="Picture Placeholder 18">
            <a:extLst>
              <a:ext uri="{FF2B5EF4-FFF2-40B4-BE49-F238E27FC236}">
                <a16:creationId xmlns:a16="http://schemas.microsoft.com/office/drawing/2014/main" id="{DCF8C897-B67F-CA00-7348-9547416F8904}"/>
              </a:ext>
            </a:extLst>
          </p:cNvPr>
          <p:cNvPicPr>
            <a:picLocks noGrp="1" noChangeAspect="1"/>
          </p:cNvPicPr>
          <p:nvPr>
            <p:ph type="pic" sz="quarter" idx="20"/>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t="2288" b="2288"/>
          <a:stretch>
            <a:fillRect/>
          </a:stretch>
        </p:blipFill>
        <p:spPr>
          <a:xfrm>
            <a:off x="550863" y="1814513"/>
            <a:ext cx="936625" cy="893762"/>
          </a:xfrm>
          <a:prstGeom prst="rect">
            <a:avLst/>
          </a:prstGeom>
        </p:spPr>
      </p:pic>
      <p:pic>
        <p:nvPicPr>
          <p:cNvPr id="20" name="Picture Placeholder 19">
            <a:extLst>
              <a:ext uri="{FF2B5EF4-FFF2-40B4-BE49-F238E27FC236}">
                <a16:creationId xmlns:a16="http://schemas.microsoft.com/office/drawing/2014/main" id="{42DE385C-23EC-D2CA-7393-CDE4519EA9EF}"/>
              </a:ext>
            </a:extLst>
          </p:cNvPr>
          <p:cNvPicPr>
            <a:picLocks noGrp="1" noChangeAspect="1"/>
          </p:cNvPicPr>
          <p:nvPr>
            <p:ph type="pic" sz="quarter" idx="29"/>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t="2288" b="2288"/>
          <a:stretch>
            <a:fillRect/>
          </a:stretch>
        </p:blipFill>
        <p:spPr>
          <a:xfrm>
            <a:off x="6167438" y="1814513"/>
            <a:ext cx="936625" cy="893762"/>
          </a:xfrm>
          <a:prstGeom prst="rect">
            <a:avLst/>
          </a:prstGeom>
        </p:spPr>
      </p:pic>
      <p:pic>
        <p:nvPicPr>
          <p:cNvPr id="21" name="Picture Placeholder 20">
            <a:extLst>
              <a:ext uri="{FF2B5EF4-FFF2-40B4-BE49-F238E27FC236}">
                <a16:creationId xmlns:a16="http://schemas.microsoft.com/office/drawing/2014/main" id="{68B4FFD6-280B-142F-22A2-4431D30E1F61}"/>
              </a:ext>
            </a:extLst>
          </p:cNvPr>
          <p:cNvPicPr>
            <a:picLocks noGrp="1" noChangeAspect="1"/>
          </p:cNvPicPr>
          <p:nvPr>
            <p:ph type="pic" sz="quarter" idx="31"/>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t="2288" b="2288"/>
          <a:stretch>
            <a:fillRect/>
          </a:stretch>
        </p:blipFill>
        <p:spPr>
          <a:xfrm>
            <a:off x="8975725" y="1814513"/>
            <a:ext cx="936625" cy="893762"/>
          </a:xfrm>
          <a:prstGeom prst="rect">
            <a:avLst/>
          </a:prstGeom>
        </p:spPr>
      </p:pic>
    </p:spTree>
    <p:extLst>
      <p:ext uri="{BB962C8B-B14F-4D97-AF65-F5344CB8AC3E}">
        <p14:creationId xmlns:p14="http://schemas.microsoft.com/office/powerpoint/2010/main" val="2460146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E23D9A15-AF55-F517-1DC8-0D9D2C01A638}"/>
              </a:ext>
            </a:extLst>
          </p:cNvPr>
          <p:cNvSpPr>
            <a:spLocks noGrp="1"/>
          </p:cNvSpPr>
          <p:nvPr>
            <p:ph type="title"/>
          </p:nvPr>
        </p:nvSpPr>
        <p:spPr>
          <a:xfrm>
            <a:off x="550864" y="1345324"/>
            <a:ext cx="3211511" cy="251885"/>
          </a:xfrm>
        </p:spPr>
        <p:txBody>
          <a:bodyPr/>
          <a:lstStyle/>
          <a:p>
            <a:r>
              <a:rPr lang="en-GB"/>
              <a:t>Support interdisciplinary research programs </a:t>
            </a:r>
          </a:p>
        </p:txBody>
      </p:sp>
      <p:sp>
        <p:nvSpPr>
          <p:cNvPr id="4" name="Slide Number Placeholder 3">
            <a:extLst>
              <a:ext uri="{FF2B5EF4-FFF2-40B4-BE49-F238E27FC236}">
                <a16:creationId xmlns:a16="http://schemas.microsoft.com/office/drawing/2014/main" id="{763FC522-1EB0-43C8-32A5-52D8C913978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US" sz="900" b="0" i="0" u="none" strike="noStrike" kern="1200" cap="none" spc="0" normalizeH="0" baseline="0" noProof="0" smtClean="0">
                <a:ln>
                  <a:noFill/>
                </a:ln>
                <a:solidFill>
                  <a:prstClr val="black"/>
                </a:solidFill>
                <a:effectLst/>
                <a:uLnTx/>
                <a:uFillTx/>
                <a:latin typeface="AvenirNext LT Pro Bol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prstClr val="black"/>
              </a:solidFill>
              <a:effectLst/>
              <a:uLnTx/>
              <a:uFillTx/>
              <a:latin typeface="AvenirNext LT Pro Bold"/>
              <a:ea typeface="+mn-ea"/>
              <a:cs typeface="+mn-cs"/>
            </a:endParaRPr>
          </a:p>
        </p:txBody>
      </p:sp>
      <p:sp>
        <p:nvSpPr>
          <p:cNvPr id="6" name="Text Placeholder 5">
            <a:extLst>
              <a:ext uri="{FF2B5EF4-FFF2-40B4-BE49-F238E27FC236}">
                <a16:creationId xmlns:a16="http://schemas.microsoft.com/office/drawing/2014/main" id="{5C45D310-4580-4329-DD7E-FBFF62424DB5}"/>
              </a:ext>
            </a:extLst>
          </p:cNvPr>
          <p:cNvSpPr>
            <a:spLocks noGrp="1"/>
          </p:cNvSpPr>
          <p:nvPr>
            <p:ph type="body" sz="quarter" idx="14"/>
          </p:nvPr>
        </p:nvSpPr>
        <p:spPr>
          <a:xfrm>
            <a:off x="550865" y="2754517"/>
            <a:ext cx="3211510" cy="1628297"/>
          </a:xfrm>
        </p:spPr>
        <p:txBody>
          <a:bodyPr/>
          <a:lstStyle/>
          <a:p>
            <a:pPr marL="0" indent="0">
              <a:buNone/>
            </a:pPr>
            <a:r>
              <a:rPr lang="en-US" sz="2000"/>
              <a:t>Connect more social sciences and arts &amp; humanities research to your discovery network.</a:t>
            </a:r>
          </a:p>
        </p:txBody>
      </p:sp>
      <p:sp>
        <p:nvSpPr>
          <p:cNvPr id="34" name="Text Placeholder 33">
            <a:extLst>
              <a:ext uri="{FF2B5EF4-FFF2-40B4-BE49-F238E27FC236}">
                <a16:creationId xmlns:a16="http://schemas.microsoft.com/office/drawing/2014/main" id="{FA16C1EF-DDCC-CD0B-DE41-2F2C30182883}"/>
              </a:ext>
            </a:extLst>
          </p:cNvPr>
          <p:cNvSpPr>
            <a:spLocks noGrp="1"/>
          </p:cNvSpPr>
          <p:nvPr>
            <p:ph type="body" sz="quarter" idx="16"/>
          </p:nvPr>
        </p:nvSpPr>
        <p:spPr>
          <a:xfrm>
            <a:off x="4654127" y="736690"/>
            <a:ext cx="5914137" cy="359835"/>
          </a:xfrm>
        </p:spPr>
        <p:txBody>
          <a:bodyPr/>
          <a:lstStyle/>
          <a:p>
            <a:r>
              <a:rPr lang="en-GB" sz="2000">
                <a:latin typeface="+mj-lt"/>
              </a:rPr>
              <a:t>Emerging Sources Citation Index (ESCI) content addition by discipline</a:t>
            </a:r>
          </a:p>
        </p:txBody>
      </p:sp>
      <p:cxnSp>
        <p:nvCxnSpPr>
          <p:cNvPr id="7" name="Straight Connector 6">
            <a:extLst>
              <a:ext uri="{FF2B5EF4-FFF2-40B4-BE49-F238E27FC236}">
                <a16:creationId xmlns:a16="http://schemas.microsoft.com/office/drawing/2014/main" id="{FEAA81E9-56B0-8DD8-2BB6-F1DC19A212CC}"/>
              </a:ext>
            </a:extLst>
          </p:cNvPr>
          <p:cNvCxnSpPr>
            <a:cxnSpLocks/>
          </p:cNvCxnSpPr>
          <p:nvPr/>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ED5F6166-4221-0636-C205-E2396C9C9CDE}"/>
              </a:ext>
            </a:extLst>
          </p:cNvPr>
          <p:cNvGraphicFramePr>
            <a:graphicFrameLocks/>
          </p:cNvGraphicFramePr>
          <p:nvPr>
            <p:extLst>
              <p:ext uri="{D42A27DB-BD31-4B8C-83A1-F6EECF244321}">
                <p14:modId xmlns:p14="http://schemas.microsoft.com/office/powerpoint/2010/main" val="650990812"/>
              </p:ext>
            </p:extLst>
          </p:nvPr>
        </p:nvGraphicFramePr>
        <p:xfrm>
          <a:off x="4654127" y="1345324"/>
          <a:ext cx="7162507" cy="3959579"/>
        </p:xfrm>
        <a:graphic>
          <a:graphicData uri="http://schemas.openxmlformats.org/drawingml/2006/chart">
            <c:chart xmlns:c="http://schemas.openxmlformats.org/drawingml/2006/chart" xmlns:r="http://schemas.openxmlformats.org/officeDocument/2006/relationships" r:id="rId3"/>
          </a:graphicData>
        </a:graphic>
      </p:graphicFrame>
      <p:sp>
        <p:nvSpPr>
          <p:cNvPr id="30" name="Footer Placeholder 2">
            <a:extLst>
              <a:ext uri="{FF2B5EF4-FFF2-40B4-BE49-F238E27FC236}">
                <a16:creationId xmlns:a16="http://schemas.microsoft.com/office/drawing/2014/main" id="{D1F3551D-BB0B-0D2E-240C-D7CCD7933263}"/>
              </a:ext>
            </a:extLst>
          </p:cNvPr>
          <p:cNvSpPr txBox="1">
            <a:spLocks/>
          </p:cNvSpPr>
          <p:nvPr/>
        </p:nvSpPr>
        <p:spPr>
          <a:xfrm>
            <a:off x="10048270" y="5814450"/>
            <a:ext cx="1460930" cy="2158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r>
              <a:rPr lang="en-US" sz="800">
                <a:latin typeface="Calibri" panose="020F0502020204030204"/>
              </a:rPr>
              <a:t>Statistics as of June 2023</a:t>
            </a:r>
            <a:endParaRPr lang="en-GB" sz="800">
              <a:latin typeface="Calibri" panose="020F0502020204030204"/>
            </a:endParaRPr>
          </a:p>
        </p:txBody>
      </p:sp>
    </p:spTree>
    <p:extLst>
      <p:ext uri="{BB962C8B-B14F-4D97-AF65-F5344CB8AC3E}">
        <p14:creationId xmlns:p14="http://schemas.microsoft.com/office/powerpoint/2010/main" val="2107462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E23D9A15-AF55-F517-1DC8-0D9D2C01A638}"/>
              </a:ext>
            </a:extLst>
          </p:cNvPr>
          <p:cNvSpPr>
            <a:spLocks noGrp="1"/>
          </p:cNvSpPr>
          <p:nvPr>
            <p:ph type="title"/>
          </p:nvPr>
        </p:nvSpPr>
        <p:spPr>
          <a:xfrm>
            <a:off x="583405" y="1225169"/>
            <a:ext cx="3211511" cy="601572"/>
          </a:xfrm>
        </p:spPr>
        <p:txBody>
          <a:bodyPr/>
          <a:lstStyle/>
          <a:p>
            <a:r>
              <a:rPr lang="en-GB" dirty="0"/>
              <a:t>Expand your view of the global landscape</a:t>
            </a:r>
          </a:p>
        </p:txBody>
      </p:sp>
      <p:sp>
        <p:nvSpPr>
          <p:cNvPr id="4" name="Slide Number Placeholder 3">
            <a:extLst>
              <a:ext uri="{FF2B5EF4-FFF2-40B4-BE49-F238E27FC236}">
                <a16:creationId xmlns:a16="http://schemas.microsoft.com/office/drawing/2014/main" id="{763FC522-1EB0-43C8-32A5-52D8C913978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US" sz="900" b="0" i="0" u="none" strike="noStrike" kern="1200" cap="none" spc="0" normalizeH="0" baseline="0" noProof="0" smtClean="0">
                <a:ln>
                  <a:noFill/>
                </a:ln>
                <a:solidFill>
                  <a:prstClr val="black"/>
                </a:solidFill>
                <a:effectLst/>
                <a:uLnTx/>
                <a:uFillTx/>
                <a:latin typeface="AvenirNext LT Pro Bol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prstClr val="black"/>
              </a:solidFill>
              <a:effectLst/>
              <a:uLnTx/>
              <a:uFillTx/>
              <a:latin typeface="AvenirNext LT Pro Bold"/>
              <a:ea typeface="+mn-ea"/>
              <a:cs typeface="+mn-cs"/>
            </a:endParaRPr>
          </a:p>
        </p:txBody>
      </p:sp>
      <p:sp>
        <p:nvSpPr>
          <p:cNvPr id="6" name="Text Placeholder 5">
            <a:extLst>
              <a:ext uri="{FF2B5EF4-FFF2-40B4-BE49-F238E27FC236}">
                <a16:creationId xmlns:a16="http://schemas.microsoft.com/office/drawing/2014/main" id="{5C45D310-4580-4329-DD7E-FBFF62424DB5}"/>
              </a:ext>
            </a:extLst>
          </p:cNvPr>
          <p:cNvSpPr>
            <a:spLocks noGrp="1"/>
          </p:cNvSpPr>
          <p:nvPr>
            <p:ph type="body" sz="quarter" idx="14"/>
          </p:nvPr>
        </p:nvSpPr>
        <p:spPr>
          <a:xfrm>
            <a:off x="583406" y="2354692"/>
            <a:ext cx="3211510" cy="1281456"/>
          </a:xfrm>
        </p:spPr>
        <p:txBody>
          <a:bodyPr/>
          <a:lstStyle/>
          <a:p>
            <a:pPr marL="0" indent="0">
              <a:buNone/>
            </a:pPr>
            <a:r>
              <a:rPr lang="en-US" sz="2000"/>
              <a:t>Find the novel discoveries from researchers working in the "Global South“ and other regions.</a:t>
            </a:r>
          </a:p>
        </p:txBody>
      </p:sp>
      <p:sp>
        <p:nvSpPr>
          <p:cNvPr id="34" name="Text Placeholder 33">
            <a:extLst>
              <a:ext uri="{FF2B5EF4-FFF2-40B4-BE49-F238E27FC236}">
                <a16:creationId xmlns:a16="http://schemas.microsoft.com/office/drawing/2014/main" id="{FA16C1EF-DDCC-CD0B-DE41-2F2C30182883}"/>
              </a:ext>
            </a:extLst>
          </p:cNvPr>
          <p:cNvSpPr>
            <a:spLocks noGrp="1"/>
          </p:cNvSpPr>
          <p:nvPr>
            <p:ph type="body" sz="quarter" idx="16"/>
          </p:nvPr>
        </p:nvSpPr>
        <p:spPr>
          <a:xfrm>
            <a:off x="4519519" y="610565"/>
            <a:ext cx="6801217" cy="359835"/>
          </a:xfrm>
        </p:spPr>
        <p:txBody>
          <a:bodyPr/>
          <a:lstStyle/>
          <a:p>
            <a:r>
              <a:rPr lang="en-GB" sz="2000">
                <a:latin typeface="+mj-lt"/>
              </a:rPr>
              <a:t>Regional research growth with ESCI addition</a:t>
            </a:r>
          </a:p>
        </p:txBody>
      </p:sp>
      <p:cxnSp>
        <p:nvCxnSpPr>
          <p:cNvPr id="7" name="Straight Connector 6">
            <a:extLst>
              <a:ext uri="{FF2B5EF4-FFF2-40B4-BE49-F238E27FC236}">
                <a16:creationId xmlns:a16="http://schemas.microsoft.com/office/drawing/2014/main" id="{FEAA81E9-56B0-8DD8-2BB6-F1DC19A212CC}"/>
              </a:ext>
            </a:extLst>
          </p:cNvPr>
          <p:cNvCxnSpPr>
            <a:cxnSpLocks/>
          </p:cNvCxnSpPr>
          <p:nvPr/>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Footer Placeholder 2">
            <a:extLst>
              <a:ext uri="{FF2B5EF4-FFF2-40B4-BE49-F238E27FC236}">
                <a16:creationId xmlns:a16="http://schemas.microsoft.com/office/drawing/2014/main" id="{D1F3551D-BB0B-0D2E-240C-D7CCD7933263}"/>
              </a:ext>
            </a:extLst>
          </p:cNvPr>
          <p:cNvSpPr txBox="1">
            <a:spLocks/>
          </p:cNvSpPr>
          <p:nvPr/>
        </p:nvSpPr>
        <p:spPr>
          <a:xfrm>
            <a:off x="10065022" y="5849348"/>
            <a:ext cx="1676829"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r>
              <a:rPr lang="en-US" sz="800"/>
              <a:t>Statistics as of June 2023</a:t>
            </a:r>
            <a:endParaRPr lang="en-GB" sz="800"/>
          </a:p>
        </p:txBody>
      </p:sp>
      <p:graphicFrame>
        <p:nvGraphicFramePr>
          <p:cNvPr id="2" name="Chart 1">
            <a:extLst>
              <a:ext uri="{FF2B5EF4-FFF2-40B4-BE49-F238E27FC236}">
                <a16:creationId xmlns:a16="http://schemas.microsoft.com/office/drawing/2014/main" id="{2ECA5C9C-6509-D6FB-108B-DE78F6B0EC6D}"/>
              </a:ext>
            </a:extLst>
          </p:cNvPr>
          <p:cNvGraphicFramePr/>
          <p:nvPr>
            <p:extLst>
              <p:ext uri="{D42A27DB-BD31-4B8C-83A1-F6EECF244321}">
                <p14:modId xmlns:p14="http://schemas.microsoft.com/office/powerpoint/2010/main" val="408001383"/>
              </p:ext>
            </p:extLst>
          </p:nvPr>
        </p:nvGraphicFramePr>
        <p:xfrm>
          <a:off x="3838977" y="1164488"/>
          <a:ext cx="2501963" cy="17702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9BB0456D-677C-5FE8-E437-90466BBCCF9C}"/>
              </a:ext>
            </a:extLst>
          </p:cNvPr>
          <p:cNvGraphicFramePr/>
          <p:nvPr>
            <p:extLst>
              <p:ext uri="{D42A27DB-BD31-4B8C-83A1-F6EECF244321}">
                <p14:modId xmlns:p14="http://schemas.microsoft.com/office/powerpoint/2010/main" val="814954228"/>
              </p:ext>
            </p:extLst>
          </p:nvPr>
        </p:nvGraphicFramePr>
        <p:xfrm>
          <a:off x="6797117" y="1164488"/>
          <a:ext cx="2501963" cy="17702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E1B1961D-AE43-15DD-7C90-80C8585EE159}"/>
              </a:ext>
            </a:extLst>
          </p:cNvPr>
          <p:cNvGraphicFramePr/>
          <p:nvPr>
            <p:extLst>
              <p:ext uri="{D42A27DB-BD31-4B8C-83A1-F6EECF244321}">
                <p14:modId xmlns:p14="http://schemas.microsoft.com/office/powerpoint/2010/main" val="3297014569"/>
              </p:ext>
            </p:extLst>
          </p:nvPr>
        </p:nvGraphicFramePr>
        <p:xfrm>
          <a:off x="5318047" y="1164488"/>
          <a:ext cx="2501963" cy="177025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EA33C73F-0152-25C0-1D3E-F6E2D408750C}"/>
              </a:ext>
            </a:extLst>
          </p:cNvPr>
          <p:cNvGraphicFramePr/>
          <p:nvPr>
            <p:extLst>
              <p:ext uri="{D42A27DB-BD31-4B8C-83A1-F6EECF244321}">
                <p14:modId xmlns:p14="http://schemas.microsoft.com/office/powerpoint/2010/main" val="1397673356"/>
              </p:ext>
            </p:extLst>
          </p:nvPr>
        </p:nvGraphicFramePr>
        <p:xfrm>
          <a:off x="9755257" y="1164488"/>
          <a:ext cx="2501963" cy="177025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BBE70980-4E97-3039-FB06-0264A9CD3F14}"/>
              </a:ext>
            </a:extLst>
          </p:cNvPr>
          <p:cNvGraphicFramePr/>
          <p:nvPr>
            <p:extLst>
              <p:ext uri="{D42A27DB-BD31-4B8C-83A1-F6EECF244321}">
                <p14:modId xmlns:p14="http://schemas.microsoft.com/office/powerpoint/2010/main" val="1688238270"/>
              </p:ext>
            </p:extLst>
          </p:nvPr>
        </p:nvGraphicFramePr>
        <p:xfrm>
          <a:off x="8276187" y="1164488"/>
          <a:ext cx="2501963" cy="177025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1BD7ED9A-8F46-45D5-2962-74A603C67201}"/>
              </a:ext>
            </a:extLst>
          </p:cNvPr>
          <p:cNvGraphicFramePr/>
          <p:nvPr>
            <p:extLst>
              <p:ext uri="{D42A27DB-BD31-4B8C-83A1-F6EECF244321}">
                <p14:modId xmlns:p14="http://schemas.microsoft.com/office/powerpoint/2010/main" val="2408479881"/>
              </p:ext>
            </p:extLst>
          </p:nvPr>
        </p:nvGraphicFramePr>
        <p:xfrm>
          <a:off x="5318047" y="3217260"/>
          <a:ext cx="2501963" cy="177025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hart 11">
            <a:extLst>
              <a:ext uri="{FF2B5EF4-FFF2-40B4-BE49-F238E27FC236}">
                <a16:creationId xmlns:a16="http://schemas.microsoft.com/office/drawing/2014/main" id="{DB351686-A069-27EE-9FA3-8A8A0B649198}"/>
              </a:ext>
            </a:extLst>
          </p:cNvPr>
          <p:cNvGraphicFramePr/>
          <p:nvPr>
            <p:extLst>
              <p:ext uri="{D42A27DB-BD31-4B8C-83A1-F6EECF244321}">
                <p14:modId xmlns:p14="http://schemas.microsoft.com/office/powerpoint/2010/main" val="2003180941"/>
              </p:ext>
            </p:extLst>
          </p:nvPr>
        </p:nvGraphicFramePr>
        <p:xfrm>
          <a:off x="3838977" y="3217260"/>
          <a:ext cx="2501963" cy="177025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hart 12">
            <a:extLst>
              <a:ext uri="{FF2B5EF4-FFF2-40B4-BE49-F238E27FC236}">
                <a16:creationId xmlns:a16="http://schemas.microsoft.com/office/drawing/2014/main" id="{C3FAEB98-FD07-8509-7BE6-8C5522930D7C}"/>
              </a:ext>
            </a:extLst>
          </p:cNvPr>
          <p:cNvGraphicFramePr/>
          <p:nvPr>
            <p:extLst>
              <p:ext uri="{D42A27DB-BD31-4B8C-83A1-F6EECF244321}">
                <p14:modId xmlns:p14="http://schemas.microsoft.com/office/powerpoint/2010/main" val="3633817404"/>
              </p:ext>
            </p:extLst>
          </p:nvPr>
        </p:nvGraphicFramePr>
        <p:xfrm>
          <a:off x="9755257" y="3217260"/>
          <a:ext cx="2501963" cy="1770251"/>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4" name="Chart 13">
            <a:extLst>
              <a:ext uri="{FF2B5EF4-FFF2-40B4-BE49-F238E27FC236}">
                <a16:creationId xmlns:a16="http://schemas.microsoft.com/office/drawing/2014/main" id="{8271DC36-8D00-A2DC-D4B8-7F141463D9DC}"/>
              </a:ext>
            </a:extLst>
          </p:cNvPr>
          <p:cNvGraphicFramePr/>
          <p:nvPr>
            <p:extLst>
              <p:ext uri="{D42A27DB-BD31-4B8C-83A1-F6EECF244321}">
                <p14:modId xmlns:p14="http://schemas.microsoft.com/office/powerpoint/2010/main" val="2824035165"/>
              </p:ext>
            </p:extLst>
          </p:nvPr>
        </p:nvGraphicFramePr>
        <p:xfrm>
          <a:off x="8276187" y="3217260"/>
          <a:ext cx="2501963" cy="177025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5" name="Chart 14">
            <a:extLst>
              <a:ext uri="{FF2B5EF4-FFF2-40B4-BE49-F238E27FC236}">
                <a16:creationId xmlns:a16="http://schemas.microsoft.com/office/drawing/2014/main" id="{DBB0BFA8-A521-7137-1B89-799CC2A244DB}"/>
              </a:ext>
            </a:extLst>
          </p:cNvPr>
          <p:cNvGraphicFramePr/>
          <p:nvPr>
            <p:extLst>
              <p:ext uri="{D42A27DB-BD31-4B8C-83A1-F6EECF244321}">
                <p14:modId xmlns:p14="http://schemas.microsoft.com/office/powerpoint/2010/main" val="1653351310"/>
              </p:ext>
            </p:extLst>
          </p:nvPr>
        </p:nvGraphicFramePr>
        <p:xfrm>
          <a:off x="6797117" y="3217260"/>
          <a:ext cx="2501963" cy="1770251"/>
        </p:xfrm>
        <a:graphic>
          <a:graphicData uri="http://schemas.openxmlformats.org/drawingml/2006/chart">
            <c:chart xmlns:c="http://schemas.openxmlformats.org/drawingml/2006/chart" xmlns:r="http://schemas.openxmlformats.org/officeDocument/2006/relationships" r:id="rId12"/>
          </a:graphicData>
        </a:graphic>
      </p:graphicFrame>
      <p:sp>
        <p:nvSpPr>
          <p:cNvPr id="17" name="Rectangle 16">
            <a:extLst>
              <a:ext uri="{FF2B5EF4-FFF2-40B4-BE49-F238E27FC236}">
                <a16:creationId xmlns:a16="http://schemas.microsoft.com/office/drawing/2014/main" id="{A3C582DF-6664-28C3-0D52-E759E39E146A}"/>
              </a:ext>
            </a:extLst>
          </p:cNvPr>
          <p:cNvSpPr/>
          <p:nvPr/>
        </p:nvSpPr>
        <p:spPr>
          <a:xfrm>
            <a:off x="4626840" y="5121276"/>
            <a:ext cx="270933" cy="27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1103937-0D1B-DA43-F564-FAB059DB1820}"/>
              </a:ext>
            </a:extLst>
          </p:cNvPr>
          <p:cNvSpPr/>
          <p:nvPr/>
        </p:nvSpPr>
        <p:spPr>
          <a:xfrm>
            <a:off x="8673902" y="5121276"/>
            <a:ext cx="290351" cy="274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4E615CD-D8CB-AFF9-36F3-E5C8F0B47E78}"/>
              </a:ext>
            </a:extLst>
          </p:cNvPr>
          <p:cNvSpPr txBox="1"/>
          <p:nvPr/>
        </p:nvSpPr>
        <p:spPr>
          <a:xfrm>
            <a:off x="4894672" y="5127065"/>
            <a:ext cx="3779230"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mn-cs"/>
              </a:rPr>
              <a:t>SCIE, SSCI, AHCI journal output of affiliated authors</a:t>
            </a:r>
          </a:p>
        </p:txBody>
      </p:sp>
      <p:sp>
        <p:nvSpPr>
          <p:cNvPr id="20" name="TextBox 19">
            <a:extLst>
              <a:ext uri="{FF2B5EF4-FFF2-40B4-BE49-F238E27FC236}">
                <a16:creationId xmlns:a16="http://schemas.microsoft.com/office/drawing/2014/main" id="{0DDF639D-C276-D39E-2C40-06AB4CDBB278}"/>
              </a:ext>
            </a:extLst>
          </p:cNvPr>
          <p:cNvSpPr txBox="1"/>
          <p:nvPr/>
        </p:nvSpPr>
        <p:spPr>
          <a:xfrm>
            <a:off x="8964253" y="5127065"/>
            <a:ext cx="2963657"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mn-cs"/>
              </a:rPr>
              <a:t>ESCI journal output of affiliated authors </a:t>
            </a:r>
          </a:p>
        </p:txBody>
      </p:sp>
      <p:sp>
        <p:nvSpPr>
          <p:cNvPr id="21" name="TextBox 20">
            <a:extLst>
              <a:ext uri="{FF2B5EF4-FFF2-40B4-BE49-F238E27FC236}">
                <a16:creationId xmlns:a16="http://schemas.microsoft.com/office/drawing/2014/main" id="{AF7DF327-ECF6-CA8F-394C-6FDC6A65BDEA}"/>
              </a:ext>
            </a:extLst>
          </p:cNvPr>
          <p:cNvSpPr txBox="1"/>
          <p:nvPr/>
        </p:nvSpPr>
        <p:spPr>
          <a:xfrm>
            <a:off x="4585679" y="5849348"/>
            <a:ext cx="5010266"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ea typeface="+mn-ea"/>
                <a:cs typeface="+mn-cs"/>
              </a:rPr>
              <a:t>Analysis was conducted using </a:t>
            </a:r>
            <a:r>
              <a:rPr kumimoji="0" lang="en-US" sz="800" b="0" i="0" u="none" strike="noStrike" kern="1200" cap="none" spc="0" normalizeH="0" baseline="0" noProof="0" err="1">
                <a:ln>
                  <a:noFill/>
                </a:ln>
                <a:solidFill>
                  <a:srgbClr val="000000"/>
                </a:solidFill>
                <a:effectLst/>
                <a:uLnTx/>
                <a:uFillTx/>
                <a:ea typeface="+mn-ea"/>
                <a:cs typeface="+mn-cs"/>
              </a:rPr>
              <a:t>InCites</a:t>
            </a:r>
            <a:r>
              <a:rPr kumimoji="0" lang="en-US" sz="800" b="0" i="0" u="none" strike="noStrike" kern="1200" cap="none" spc="0" normalizeH="0" baseline="0" noProof="0">
                <a:ln>
                  <a:noFill/>
                </a:ln>
                <a:solidFill>
                  <a:srgbClr val="000000"/>
                </a:solidFill>
                <a:effectLst/>
                <a:uLnTx/>
                <a:uFillTx/>
                <a:ea typeface="+mn-ea"/>
                <a:cs typeface="+mn-cs"/>
              </a:rPr>
              <a:t> Benchmarking &amp; Analytics and includes countries/regions with at least 1,000 total papers published in indexed journals between 2005-2023.  Statistics as of June 2023.</a:t>
            </a:r>
          </a:p>
        </p:txBody>
      </p:sp>
    </p:spTree>
    <p:extLst>
      <p:ext uri="{BB962C8B-B14F-4D97-AF65-F5344CB8AC3E}">
        <p14:creationId xmlns:p14="http://schemas.microsoft.com/office/powerpoint/2010/main" val="1229863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D27D-9199-3E11-001F-48080EEEB6C5}"/>
              </a:ext>
            </a:extLst>
          </p:cNvPr>
          <p:cNvSpPr>
            <a:spLocks noGrp="1"/>
          </p:cNvSpPr>
          <p:nvPr>
            <p:ph type="title"/>
          </p:nvPr>
        </p:nvSpPr>
        <p:spPr>
          <a:xfrm>
            <a:off x="353156" y="245260"/>
            <a:ext cx="8281986" cy="251885"/>
          </a:xfrm>
        </p:spPr>
        <p:txBody>
          <a:bodyPr/>
          <a:lstStyle/>
          <a:p>
            <a:r>
              <a:rPr lang="en-US" dirty="0"/>
              <a:t>What does ESCI coverage look like in the United States?</a:t>
            </a:r>
          </a:p>
        </p:txBody>
      </p:sp>
      <p:sp>
        <p:nvSpPr>
          <p:cNvPr id="4" name="Slide Number Placeholder 3">
            <a:extLst>
              <a:ext uri="{FF2B5EF4-FFF2-40B4-BE49-F238E27FC236}">
                <a16:creationId xmlns:a16="http://schemas.microsoft.com/office/drawing/2014/main" id="{3076FA76-1577-383C-A33C-EBCC5748EA15}"/>
              </a:ext>
            </a:extLst>
          </p:cNvPr>
          <p:cNvSpPr>
            <a:spLocks noGrp="1"/>
          </p:cNvSpPr>
          <p:nvPr>
            <p:ph type="sldNum" sz="quarter" idx="11"/>
          </p:nvPr>
        </p:nvSpPr>
        <p:spPr/>
        <p:txBody>
          <a:bodyPr/>
          <a:lstStyle/>
          <a:p>
            <a:fld id="{F59CD943-D024-467A-B36E-F11E1285ED75}" type="slidenum">
              <a:rPr lang="en-GB" smtClean="0"/>
              <a:pPr/>
              <a:t>27</a:t>
            </a:fld>
            <a:endParaRPr lang="en-GB"/>
          </a:p>
        </p:txBody>
      </p:sp>
      <p:pic>
        <p:nvPicPr>
          <p:cNvPr id="9" name="Picture 8">
            <a:extLst>
              <a:ext uri="{FF2B5EF4-FFF2-40B4-BE49-F238E27FC236}">
                <a16:creationId xmlns:a16="http://schemas.microsoft.com/office/drawing/2014/main" id="{617E24BD-5117-C45A-952A-1E44727F69FE}"/>
              </a:ext>
            </a:extLst>
          </p:cNvPr>
          <p:cNvPicPr>
            <a:picLocks noChangeAspect="1"/>
          </p:cNvPicPr>
          <p:nvPr/>
        </p:nvPicPr>
        <p:blipFill>
          <a:blip r:embed="rId3"/>
          <a:stretch>
            <a:fillRect/>
          </a:stretch>
        </p:blipFill>
        <p:spPr>
          <a:xfrm>
            <a:off x="648368" y="818924"/>
            <a:ext cx="10722269" cy="5220152"/>
          </a:xfrm>
          <a:prstGeom prst="rect">
            <a:avLst/>
          </a:prstGeom>
          <a:ln>
            <a:noFill/>
          </a:ln>
          <a:effectLst>
            <a:outerShdw blurRad="190500" algn="tl" rotWithShape="0">
              <a:srgbClr val="000000">
                <a:alpha val="70000"/>
              </a:srgbClr>
            </a:outerShdw>
          </a:effectLst>
        </p:spPr>
      </p:pic>
      <p:sp>
        <p:nvSpPr>
          <p:cNvPr id="10" name="Title 31">
            <a:extLst>
              <a:ext uri="{FF2B5EF4-FFF2-40B4-BE49-F238E27FC236}">
                <a16:creationId xmlns:a16="http://schemas.microsoft.com/office/drawing/2014/main" id="{9FBBC275-2E83-B6C3-2F4F-D863D41DE099}"/>
              </a:ext>
            </a:extLst>
          </p:cNvPr>
          <p:cNvSpPr txBox="1">
            <a:spLocks/>
          </p:cNvSpPr>
          <p:nvPr/>
        </p:nvSpPr>
        <p:spPr>
          <a:xfrm>
            <a:off x="2612639" y="6225698"/>
            <a:ext cx="7421047" cy="40873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a:lstStyle>
          <a:p>
            <a:r>
              <a:rPr lang="en-GB" sz="1800" dirty="0">
                <a:solidFill>
                  <a:schemeClr val="tx1"/>
                </a:solidFill>
              </a:rPr>
              <a:t>Web of Science Category distribution:  ESCI publications from </a:t>
            </a:r>
          </a:p>
          <a:p>
            <a:r>
              <a:rPr lang="en-GB" sz="1800" dirty="0">
                <a:solidFill>
                  <a:schemeClr val="tx1"/>
                </a:solidFill>
              </a:rPr>
              <a:t>2005-2023 with at least one author from a US-based organization</a:t>
            </a:r>
          </a:p>
        </p:txBody>
      </p:sp>
    </p:spTree>
    <p:extLst>
      <p:ext uri="{BB962C8B-B14F-4D97-AF65-F5344CB8AC3E}">
        <p14:creationId xmlns:p14="http://schemas.microsoft.com/office/powerpoint/2010/main" val="152607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D27D-9199-3E11-001F-48080EEEB6C5}"/>
              </a:ext>
            </a:extLst>
          </p:cNvPr>
          <p:cNvSpPr>
            <a:spLocks noGrp="1"/>
          </p:cNvSpPr>
          <p:nvPr>
            <p:ph type="title"/>
          </p:nvPr>
        </p:nvSpPr>
        <p:spPr>
          <a:xfrm>
            <a:off x="550864" y="347707"/>
            <a:ext cx="8281986" cy="251885"/>
          </a:xfrm>
        </p:spPr>
        <p:txBody>
          <a:bodyPr/>
          <a:lstStyle/>
          <a:p>
            <a:r>
              <a:rPr lang="en-US" dirty="0"/>
              <a:t>What does ESCI coverage look like in the United States?</a:t>
            </a:r>
          </a:p>
        </p:txBody>
      </p:sp>
      <p:sp>
        <p:nvSpPr>
          <p:cNvPr id="4" name="Slide Number Placeholder 3">
            <a:extLst>
              <a:ext uri="{FF2B5EF4-FFF2-40B4-BE49-F238E27FC236}">
                <a16:creationId xmlns:a16="http://schemas.microsoft.com/office/drawing/2014/main" id="{3076FA76-1577-383C-A33C-EBCC5748EA15}"/>
              </a:ext>
            </a:extLst>
          </p:cNvPr>
          <p:cNvSpPr>
            <a:spLocks noGrp="1"/>
          </p:cNvSpPr>
          <p:nvPr>
            <p:ph type="sldNum" sz="quarter" idx="11"/>
          </p:nvPr>
        </p:nvSpPr>
        <p:spPr/>
        <p:txBody>
          <a:bodyPr/>
          <a:lstStyle/>
          <a:p>
            <a:fld id="{F59CD943-D024-467A-B36E-F11E1285ED75}" type="slidenum">
              <a:rPr lang="en-GB" smtClean="0"/>
              <a:pPr/>
              <a:t>28</a:t>
            </a:fld>
            <a:endParaRPr lang="en-GB"/>
          </a:p>
        </p:txBody>
      </p:sp>
      <p:pic>
        <p:nvPicPr>
          <p:cNvPr id="5" name="Picture 4">
            <a:extLst>
              <a:ext uri="{FF2B5EF4-FFF2-40B4-BE49-F238E27FC236}">
                <a16:creationId xmlns:a16="http://schemas.microsoft.com/office/drawing/2014/main" id="{D812A877-771F-6B0C-5578-86FC025D9302}"/>
              </a:ext>
            </a:extLst>
          </p:cNvPr>
          <p:cNvPicPr>
            <a:picLocks noChangeAspect="1"/>
          </p:cNvPicPr>
          <p:nvPr/>
        </p:nvPicPr>
        <p:blipFill>
          <a:blip r:embed="rId3"/>
          <a:stretch>
            <a:fillRect/>
          </a:stretch>
        </p:blipFill>
        <p:spPr>
          <a:xfrm>
            <a:off x="550864" y="830355"/>
            <a:ext cx="10707028" cy="5197290"/>
          </a:xfrm>
          <a:prstGeom prst="rect">
            <a:avLst/>
          </a:prstGeom>
          <a:ln>
            <a:noFill/>
          </a:ln>
          <a:effectLst>
            <a:outerShdw blurRad="190500" algn="tl" rotWithShape="0">
              <a:srgbClr val="000000">
                <a:alpha val="70000"/>
              </a:srgbClr>
            </a:outerShdw>
          </a:effectLst>
        </p:spPr>
      </p:pic>
      <p:sp>
        <p:nvSpPr>
          <p:cNvPr id="6" name="Title 31">
            <a:extLst>
              <a:ext uri="{FF2B5EF4-FFF2-40B4-BE49-F238E27FC236}">
                <a16:creationId xmlns:a16="http://schemas.microsoft.com/office/drawing/2014/main" id="{9CF4E812-C1CE-FFE4-F79E-62143AE71AF4}"/>
              </a:ext>
            </a:extLst>
          </p:cNvPr>
          <p:cNvSpPr txBox="1">
            <a:spLocks/>
          </p:cNvSpPr>
          <p:nvPr/>
        </p:nvSpPr>
        <p:spPr>
          <a:xfrm>
            <a:off x="2600282" y="6237287"/>
            <a:ext cx="8360161" cy="40873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a:lstStyle>
          <a:p>
            <a:r>
              <a:rPr lang="en-GB" sz="1800" dirty="0">
                <a:solidFill>
                  <a:schemeClr val="tx1"/>
                </a:solidFill>
              </a:rPr>
              <a:t>UN Sustainable Development Goals distribution:  ESCI publications from </a:t>
            </a:r>
          </a:p>
          <a:p>
            <a:r>
              <a:rPr lang="en-GB" sz="1800" dirty="0">
                <a:solidFill>
                  <a:schemeClr val="tx1"/>
                </a:solidFill>
              </a:rPr>
              <a:t>2005-2023 with at least one author from a US-based organization</a:t>
            </a:r>
          </a:p>
        </p:txBody>
      </p:sp>
    </p:spTree>
    <p:extLst>
      <p:ext uri="{BB962C8B-B14F-4D97-AF65-F5344CB8AC3E}">
        <p14:creationId xmlns:p14="http://schemas.microsoft.com/office/powerpoint/2010/main" val="2146471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471EBAB3-5D10-F56C-55C9-EE1F8405A089}"/>
              </a:ext>
            </a:extLst>
          </p:cNvPr>
          <p:cNvSpPr/>
          <p:nvPr/>
        </p:nvSpPr>
        <p:spPr>
          <a:xfrm>
            <a:off x="336496" y="960226"/>
            <a:ext cx="11515362" cy="5293429"/>
          </a:xfrm>
          <a:custGeom>
            <a:avLst/>
            <a:gdLst>
              <a:gd name="connsiteX0" fmla="*/ 6693265 w 11515362"/>
              <a:gd name="connsiteY0" fmla="*/ 0 h 5516871"/>
              <a:gd name="connsiteX1" fmla="*/ 8702127 w 11515362"/>
              <a:gd name="connsiteY1" fmla="*/ 0 h 5516871"/>
              <a:gd name="connsiteX2" fmla="*/ 8779601 w 11515362"/>
              <a:gd name="connsiteY2" fmla="*/ 77474 h 5516871"/>
              <a:gd name="connsiteX3" fmla="*/ 8779601 w 11515362"/>
              <a:gd name="connsiteY3" fmla="*/ 1531080 h 5516871"/>
              <a:gd name="connsiteX4" fmla="*/ 11416594 w 11515362"/>
              <a:gd name="connsiteY4" fmla="*/ 1531080 h 5516871"/>
              <a:gd name="connsiteX5" fmla="*/ 11515362 w 11515362"/>
              <a:gd name="connsiteY5" fmla="*/ 1629848 h 5516871"/>
              <a:gd name="connsiteX6" fmla="*/ 11515362 w 11515362"/>
              <a:gd name="connsiteY6" fmla="*/ 5418103 h 5516871"/>
              <a:gd name="connsiteX7" fmla="*/ 11416594 w 11515362"/>
              <a:gd name="connsiteY7" fmla="*/ 5516871 h 5516871"/>
              <a:gd name="connsiteX8" fmla="*/ 98768 w 11515362"/>
              <a:gd name="connsiteY8" fmla="*/ 5516871 h 5516871"/>
              <a:gd name="connsiteX9" fmla="*/ 0 w 11515362"/>
              <a:gd name="connsiteY9" fmla="*/ 5418103 h 5516871"/>
              <a:gd name="connsiteX10" fmla="*/ 0 w 11515362"/>
              <a:gd name="connsiteY10" fmla="*/ 1629848 h 5516871"/>
              <a:gd name="connsiteX11" fmla="*/ 98768 w 11515362"/>
              <a:gd name="connsiteY11" fmla="*/ 1531080 h 5516871"/>
              <a:gd name="connsiteX12" fmla="*/ 6615791 w 11515362"/>
              <a:gd name="connsiteY12" fmla="*/ 1531080 h 5516871"/>
              <a:gd name="connsiteX13" fmla="*/ 6615791 w 11515362"/>
              <a:gd name="connsiteY13" fmla="*/ 77474 h 5516871"/>
              <a:gd name="connsiteX14" fmla="*/ 6693265 w 11515362"/>
              <a:gd name="connsiteY14" fmla="*/ 0 h 551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15362" h="5516871">
                <a:moveTo>
                  <a:pt x="6693265" y="0"/>
                </a:moveTo>
                <a:lnTo>
                  <a:pt x="8702127" y="0"/>
                </a:lnTo>
                <a:cubicBezTo>
                  <a:pt x="8744915" y="0"/>
                  <a:pt x="8779601" y="34686"/>
                  <a:pt x="8779601" y="77474"/>
                </a:cubicBezTo>
                <a:lnTo>
                  <a:pt x="8779601" y="1531080"/>
                </a:lnTo>
                <a:lnTo>
                  <a:pt x="11416594" y="1531080"/>
                </a:lnTo>
                <a:cubicBezTo>
                  <a:pt x="11471142" y="1531080"/>
                  <a:pt x="11515362" y="1575300"/>
                  <a:pt x="11515362" y="1629848"/>
                </a:cubicBezTo>
                <a:lnTo>
                  <a:pt x="11515362" y="5418103"/>
                </a:lnTo>
                <a:cubicBezTo>
                  <a:pt x="11515362" y="5472651"/>
                  <a:pt x="11471142" y="5516871"/>
                  <a:pt x="11416594" y="5516871"/>
                </a:cubicBezTo>
                <a:lnTo>
                  <a:pt x="98768" y="5516871"/>
                </a:lnTo>
                <a:cubicBezTo>
                  <a:pt x="44220" y="5516871"/>
                  <a:pt x="0" y="5472651"/>
                  <a:pt x="0" y="5418103"/>
                </a:cubicBezTo>
                <a:lnTo>
                  <a:pt x="0" y="1629848"/>
                </a:lnTo>
                <a:cubicBezTo>
                  <a:pt x="0" y="1575300"/>
                  <a:pt x="44220" y="1531080"/>
                  <a:pt x="98768" y="1531080"/>
                </a:cubicBezTo>
                <a:lnTo>
                  <a:pt x="6615791" y="1531080"/>
                </a:lnTo>
                <a:lnTo>
                  <a:pt x="6615791" y="77474"/>
                </a:lnTo>
                <a:cubicBezTo>
                  <a:pt x="6615791" y="34686"/>
                  <a:pt x="6650477" y="0"/>
                  <a:pt x="6693265" y="0"/>
                </a:cubicBezTo>
                <a:close/>
              </a:path>
            </a:pathLst>
          </a:custGeom>
          <a:solidFill>
            <a:schemeClr val="accent2">
              <a:lumMod val="20000"/>
              <a:lumOff val="80000"/>
              <a:alpha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hidden="1">
            <a:extLst>
              <a:ext uri="{FF2B5EF4-FFF2-40B4-BE49-F238E27FC236}">
                <a16:creationId xmlns:a16="http://schemas.microsoft.com/office/drawing/2014/main" id="{122C4E64-DD48-7BCE-48F7-E9DCE2401E84}"/>
              </a:ext>
            </a:extLst>
          </p:cNvPr>
          <p:cNvSpPr/>
          <p:nvPr/>
        </p:nvSpPr>
        <p:spPr>
          <a:xfrm>
            <a:off x="336495" y="960225"/>
            <a:ext cx="11515363" cy="5516870"/>
          </a:xfrm>
          <a:custGeom>
            <a:avLst/>
            <a:gdLst>
              <a:gd name="connsiteX0" fmla="*/ 6642994 w 11515363"/>
              <a:gd name="connsiteY0" fmla="*/ 0 h 5516870"/>
              <a:gd name="connsiteX1" fmla="*/ 8752399 w 11515363"/>
              <a:gd name="connsiteY1" fmla="*/ 0 h 5516870"/>
              <a:gd name="connsiteX2" fmla="*/ 8779601 w 11515363"/>
              <a:gd name="connsiteY2" fmla="*/ 27202 h 5516870"/>
              <a:gd name="connsiteX3" fmla="*/ 8779601 w 11515363"/>
              <a:gd name="connsiteY3" fmla="*/ 1375445 h 5516870"/>
              <a:gd name="connsiteX4" fmla="*/ 11440238 w 11515363"/>
              <a:gd name="connsiteY4" fmla="*/ 1375445 h 5516870"/>
              <a:gd name="connsiteX5" fmla="*/ 11515363 w 11515363"/>
              <a:gd name="connsiteY5" fmla="*/ 1450570 h 5516870"/>
              <a:gd name="connsiteX6" fmla="*/ 11515363 w 11515363"/>
              <a:gd name="connsiteY6" fmla="*/ 5441745 h 5516870"/>
              <a:gd name="connsiteX7" fmla="*/ 11440238 w 11515363"/>
              <a:gd name="connsiteY7" fmla="*/ 5516870 h 5516870"/>
              <a:gd name="connsiteX8" fmla="*/ 75125 w 11515363"/>
              <a:gd name="connsiteY8" fmla="*/ 5516870 h 5516870"/>
              <a:gd name="connsiteX9" fmla="*/ 0 w 11515363"/>
              <a:gd name="connsiteY9" fmla="*/ 5441745 h 5516870"/>
              <a:gd name="connsiteX10" fmla="*/ 0 w 11515363"/>
              <a:gd name="connsiteY10" fmla="*/ 1450570 h 5516870"/>
              <a:gd name="connsiteX11" fmla="*/ 75125 w 11515363"/>
              <a:gd name="connsiteY11" fmla="*/ 1375445 h 5516870"/>
              <a:gd name="connsiteX12" fmla="*/ 6615792 w 11515363"/>
              <a:gd name="connsiteY12" fmla="*/ 1375445 h 5516870"/>
              <a:gd name="connsiteX13" fmla="*/ 6615792 w 11515363"/>
              <a:gd name="connsiteY13" fmla="*/ 27202 h 5516870"/>
              <a:gd name="connsiteX14" fmla="*/ 6642994 w 11515363"/>
              <a:gd name="connsiteY14" fmla="*/ 0 h 551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15363" h="5516870">
                <a:moveTo>
                  <a:pt x="6642994" y="0"/>
                </a:moveTo>
                <a:lnTo>
                  <a:pt x="8752399" y="0"/>
                </a:lnTo>
                <a:cubicBezTo>
                  <a:pt x="8767422" y="0"/>
                  <a:pt x="8779601" y="12179"/>
                  <a:pt x="8779601" y="27202"/>
                </a:cubicBezTo>
                <a:lnTo>
                  <a:pt x="8779601" y="1375445"/>
                </a:lnTo>
                <a:lnTo>
                  <a:pt x="11440238" y="1375445"/>
                </a:lnTo>
                <a:cubicBezTo>
                  <a:pt x="11481728" y="1375445"/>
                  <a:pt x="11515363" y="1409080"/>
                  <a:pt x="11515363" y="1450570"/>
                </a:cubicBezTo>
                <a:lnTo>
                  <a:pt x="11515363" y="5441745"/>
                </a:lnTo>
                <a:cubicBezTo>
                  <a:pt x="11515363" y="5483235"/>
                  <a:pt x="11481728" y="5516870"/>
                  <a:pt x="11440238" y="5516870"/>
                </a:cubicBezTo>
                <a:lnTo>
                  <a:pt x="75125" y="5516870"/>
                </a:lnTo>
                <a:cubicBezTo>
                  <a:pt x="33635" y="5516870"/>
                  <a:pt x="0" y="5483235"/>
                  <a:pt x="0" y="5441745"/>
                </a:cubicBezTo>
                <a:lnTo>
                  <a:pt x="0" y="1450570"/>
                </a:lnTo>
                <a:cubicBezTo>
                  <a:pt x="0" y="1409080"/>
                  <a:pt x="33635" y="1375445"/>
                  <a:pt x="75125" y="1375445"/>
                </a:cubicBezTo>
                <a:lnTo>
                  <a:pt x="6615792" y="1375445"/>
                </a:lnTo>
                <a:lnTo>
                  <a:pt x="6615792" y="27202"/>
                </a:lnTo>
                <a:cubicBezTo>
                  <a:pt x="6615792" y="12179"/>
                  <a:pt x="6627971" y="0"/>
                  <a:pt x="6642994" y="0"/>
                </a:cubicBezTo>
                <a:close/>
              </a:path>
            </a:pathLst>
          </a:custGeom>
          <a:solidFill>
            <a:schemeClr val="bg2">
              <a:alpha val="74967"/>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ounded Rectangle 14">
            <a:extLst>
              <a:ext uri="{FF2B5EF4-FFF2-40B4-BE49-F238E27FC236}">
                <a16:creationId xmlns:a16="http://schemas.microsoft.com/office/drawing/2014/main" id="{3F8D22AD-F5FA-D5B9-40EE-29038A77F39D}"/>
              </a:ext>
            </a:extLst>
          </p:cNvPr>
          <p:cNvSpPr/>
          <p:nvPr/>
        </p:nvSpPr>
        <p:spPr>
          <a:xfrm>
            <a:off x="9163138" y="965276"/>
            <a:ext cx="2688721" cy="1414731"/>
          </a:xfrm>
          <a:prstGeom prst="roundRect">
            <a:avLst>
              <a:gd name="adj" fmla="val 676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a:extLst>
              <a:ext uri="{FF2B5EF4-FFF2-40B4-BE49-F238E27FC236}">
                <a16:creationId xmlns:a16="http://schemas.microsoft.com/office/drawing/2014/main" id="{D197E843-7FE1-298F-AFC2-D73BB6E663FE}"/>
              </a:ext>
            </a:extLst>
          </p:cNvPr>
          <p:cNvSpPr/>
          <p:nvPr/>
        </p:nvSpPr>
        <p:spPr>
          <a:xfrm>
            <a:off x="4691755" y="960226"/>
            <a:ext cx="2208318" cy="1414731"/>
          </a:xfrm>
          <a:prstGeom prst="roundRect">
            <a:avLst>
              <a:gd name="adj" fmla="val 676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a:extLst>
              <a:ext uri="{FF2B5EF4-FFF2-40B4-BE49-F238E27FC236}">
                <a16:creationId xmlns:a16="http://schemas.microsoft.com/office/drawing/2014/main" id="{F9484202-96CA-69B4-8551-C7783C33AC86}"/>
              </a:ext>
            </a:extLst>
          </p:cNvPr>
          <p:cNvSpPr/>
          <p:nvPr/>
        </p:nvSpPr>
        <p:spPr>
          <a:xfrm>
            <a:off x="336495" y="960226"/>
            <a:ext cx="4327814" cy="1414731"/>
          </a:xfrm>
          <a:prstGeom prst="roundRect">
            <a:avLst>
              <a:gd name="adj" fmla="val 676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hidden="1">
            <a:extLst>
              <a:ext uri="{FF2B5EF4-FFF2-40B4-BE49-F238E27FC236}">
                <a16:creationId xmlns:a16="http://schemas.microsoft.com/office/drawing/2014/main" id="{6807F485-8D84-2982-C453-9CAB69896640}"/>
              </a:ext>
            </a:extLst>
          </p:cNvPr>
          <p:cNvSpPr/>
          <p:nvPr/>
        </p:nvSpPr>
        <p:spPr>
          <a:xfrm>
            <a:off x="336495" y="960227"/>
            <a:ext cx="11519010" cy="5569366"/>
          </a:xfrm>
          <a:custGeom>
            <a:avLst/>
            <a:gdLst>
              <a:gd name="connsiteX0" fmla="*/ 9019291 w 11519010"/>
              <a:gd name="connsiteY0" fmla="*/ 0 h 5536263"/>
              <a:gd name="connsiteX1" fmla="*/ 11451644 w 11519010"/>
              <a:gd name="connsiteY1" fmla="*/ 0 h 5536263"/>
              <a:gd name="connsiteX2" fmla="*/ 11519010 w 11519010"/>
              <a:gd name="connsiteY2" fmla="*/ 67366 h 5536263"/>
              <a:gd name="connsiteX3" fmla="*/ 11519010 w 11519010"/>
              <a:gd name="connsiteY3" fmla="*/ 1466809 h 5536263"/>
              <a:gd name="connsiteX4" fmla="*/ 11516428 w 11519010"/>
              <a:gd name="connsiteY4" fmla="*/ 1473043 h 5536263"/>
              <a:gd name="connsiteX5" fmla="*/ 11519010 w 11519010"/>
              <a:gd name="connsiteY5" fmla="*/ 1485833 h 5536263"/>
              <a:gd name="connsiteX6" fmla="*/ 11519010 w 11519010"/>
              <a:gd name="connsiteY6" fmla="*/ 5448492 h 5536263"/>
              <a:gd name="connsiteX7" fmla="*/ 11431239 w 11519010"/>
              <a:gd name="connsiteY7" fmla="*/ 5536263 h 5536263"/>
              <a:gd name="connsiteX8" fmla="*/ 87771 w 11519010"/>
              <a:gd name="connsiteY8" fmla="*/ 5536263 h 5536263"/>
              <a:gd name="connsiteX9" fmla="*/ 0 w 11519010"/>
              <a:gd name="connsiteY9" fmla="*/ 5448492 h 5536263"/>
              <a:gd name="connsiteX10" fmla="*/ 0 w 11519010"/>
              <a:gd name="connsiteY10" fmla="*/ 1485833 h 5536263"/>
              <a:gd name="connsiteX11" fmla="*/ 87771 w 11519010"/>
              <a:gd name="connsiteY11" fmla="*/ 1398062 h 5536263"/>
              <a:gd name="connsiteX12" fmla="*/ 8951925 w 11519010"/>
              <a:gd name="connsiteY12" fmla="*/ 1398062 h 5536263"/>
              <a:gd name="connsiteX13" fmla="*/ 8951925 w 11519010"/>
              <a:gd name="connsiteY13" fmla="*/ 67366 h 5536263"/>
              <a:gd name="connsiteX14" fmla="*/ 9019291 w 11519010"/>
              <a:gd name="connsiteY14" fmla="*/ 0 h 553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19010" h="5536263">
                <a:moveTo>
                  <a:pt x="9019291" y="0"/>
                </a:moveTo>
                <a:lnTo>
                  <a:pt x="11451644" y="0"/>
                </a:lnTo>
                <a:cubicBezTo>
                  <a:pt x="11488849" y="0"/>
                  <a:pt x="11519010" y="30161"/>
                  <a:pt x="11519010" y="67366"/>
                </a:cubicBezTo>
                <a:lnTo>
                  <a:pt x="11519010" y="1466809"/>
                </a:lnTo>
                <a:lnTo>
                  <a:pt x="11516428" y="1473043"/>
                </a:lnTo>
                <a:lnTo>
                  <a:pt x="11519010" y="1485833"/>
                </a:lnTo>
                <a:lnTo>
                  <a:pt x="11519010" y="5448492"/>
                </a:lnTo>
                <a:cubicBezTo>
                  <a:pt x="11519010" y="5496967"/>
                  <a:pt x="11479714" y="5536263"/>
                  <a:pt x="11431239" y="5536263"/>
                </a:cubicBezTo>
                <a:lnTo>
                  <a:pt x="87771" y="5536263"/>
                </a:lnTo>
                <a:cubicBezTo>
                  <a:pt x="39296" y="5536263"/>
                  <a:pt x="0" y="5496967"/>
                  <a:pt x="0" y="5448492"/>
                </a:cubicBezTo>
                <a:lnTo>
                  <a:pt x="0" y="1485833"/>
                </a:lnTo>
                <a:cubicBezTo>
                  <a:pt x="0" y="1437358"/>
                  <a:pt x="39296" y="1398062"/>
                  <a:pt x="87771" y="1398062"/>
                </a:cubicBezTo>
                <a:lnTo>
                  <a:pt x="8951925" y="1398062"/>
                </a:lnTo>
                <a:lnTo>
                  <a:pt x="8951925" y="67366"/>
                </a:lnTo>
                <a:cubicBezTo>
                  <a:pt x="8951925" y="30161"/>
                  <a:pt x="8982086" y="0"/>
                  <a:pt x="9019291" y="0"/>
                </a:cubicBezTo>
                <a:close/>
              </a:path>
            </a:pathLst>
          </a:custGeom>
          <a:solidFill>
            <a:schemeClr val="bg2">
              <a:alpha val="75226"/>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5"/>
          <p:cNvSpPr txBox="1">
            <a:spLocks noGrp="1"/>
          </p:cNvSpPr>
          <p:nvPr>
            <p:ph type="title"/>
          </p:nvPr>
        </p:nvSpPr>
        <p:spPr>
          <a:xfrm>
            <a:off x="336495" y="256657"/>
            <a:ext cx="4270017" cy="432098"/>
          </a:xfrm>
          <a:prstGeom prst="rect">
            <a:avLst/>
          </a:prstGeom>
        </p:spPr>
        <p:txBody>
          <a:bodyPr vert="horz" wrap="square" lIns="0" tIns="92131" rIns="0" bIns="0" rtlCol="0">
            <a:spAutoFit/>
          </a:bodyPr>
          <a:lstStyle/>
          <a:p>
            <a:pPr marL="11516">
              <a:spcBef>
                <a:spcPts val="725"/>
              </a:spcBef>
            </a:pPr>
            <a:r>
              <a:rPr spc="-32">
                <a:solidFill>
                  <a:schemeClr val="accent2"/>
                </a:solidFill>
              </a:rPr>
              <a:t>Web</a:t>
            </a:r>
            <a:r>
              <a:rPr spc="-14">
                <a:solidFill>
                  <a:schemeClr val="accent2"/>
                </a:solidFill>
              </a:rPr>
              <a:t> </a:t>
            </a:r>
            <a:r>
              <a:rPr spc="-5">
                <a:solidFill>
                  <a:schemeClr val="accent2"/>
                </a:solidFill>
              </a:rPr>
              <a:t>of</a:t>
            </a:r>
            <a:r>
              <a:rPr spc="-14">
                <a:solidFill>
                  <a:schemeClr val="accent2"/>
                </a:solidFill>
              </a:rPr>
              <a:t> </a:t>
            </a:r>
            <a:r>
              <a:rPr spc="-5">
                <a:solidFill>
                  <a:schemeClr val="accent2"/>
                </a:solidFill>
              </a:rPr>
              <a:t>Science™</a:t>
            </a:r>
            <a:r>
              <a:rPr spc="-9">
                <a:solidFill>
                  <a:schemeClr val="accent2"/>
                </a:solidFill>
              </a:rPr>
              <a:t> </a:t>
            </a:r>
            <a:r>
              <a:rPr lang="en-US" spc="-9">
                <a:solidFill>
                  <a:schemeClr val="accent2"/>
                </a:solidFill>
              </a:rPr>
              <a:t>Journals </a:t>
            </a:r>
            <a:r>
              <a:rPr spc="-5">
                <a:solidFill>
                  <a:schemeClr val="accent2"/>
                </a:solidFill>
              </a:rPr>
              <a:t>API</a:t>
            </a:r>
          </a:p>
        </p:txBody>
      </p:sp>
      <p:sp>
        <p:nvSpPr>
          <p:cNvPr id="8" name="object 8"/>
          <p:cNvSpPr/>
          <p:nvPr/>
        </p:nvSpPr>
        <p:spPr>
          <a:xfrm>
            <a:off x="7090989" y="305354"/>
            <a:ext cx="4760869" cy="494628"/>
          </a:xfrm>
          <a:custGeom>
            <a:avLst/>
            <a:gdLst/>
            <a:ahLst/>
            <a:cxnLst/>
            <a:rect l="l" t="t" r="r" b="b"/>
            <a:pathLst>
              <a:path w="5250180" h="545465">
                <a:moveTo>
                  <a:pt x="5249684" y="0"/>
                </a:moveTo>
                <a:lnTo>
                  <a:pt x="72009" y="0"/>
                </a:lnTo>
                <a:lnTo>
                  <a:pt x="43992" y="5663"/>
                </a:lnTo>
                <a:lnTo>
                  <a:pt x="21102" y="21102"/>
                </a:lnTo>
                <a:lnTo>
                  <a:pt x="5663" y="43992"/>
                </a:lnTo>
                <a:lnTo>
                  <a:pt x="0" y="72009"/>
                </a:lnTo>
                <a:lnTo>
                  <a:pt x="0" y="473405"/>
                </a:lnTo>
                <a:lnTo>
                  <a:pt x="5663" y="501419"/>
                </a:lnTo>
                <a:lnTo>
                  <a:pt x="21102" y="524305"/>
                </a:lnTo>
                <a:lnTo>
                  <a:pt x="43992" y="539740"/>
                </a:lnTo>
                <a:lnTo>
                  <a:pt x="72009" y="545401"/>
                </a:lnTo>
                <a:lnTo>
                  <a:pt x="5249684" y="545401"/>
                </a:lnTo>
                <a:lnTo>
                  <a:pt x="5249684" y="0"/>
                </a:lnTo>
                <a:close/>
              </a:path>
            </a:pathLst>
          </a:custGeom>
          <a:solidFill>
            <a:srgbClr val="000000"/>
          </a:solidFill>
        </p:spPr>
        <p:txBody>
          <a:bodyPr wrap="square" lIns="0" tIns="0" rIns="0" bIns="0" rtlCol="0"/>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7196285" y="380903"/>
            <a:ext cx="4353879" cy="321638"/>
          </a:xfrm>
          <a:prstGeom prst="rect">
            <a:avLst/>
          </a:prstGeom>
        </p:spPr>
        <p:txBody>
          <a:bodyPr vert="horz" wrap="square" lIns="0" tIns="18426" rIns="0" bIns="0" rtlCol="0">
            <a:spAutoFit/>
          </a:bodyPr>
          <a:lstStyle/>
          <a:p>
            <a:pPr marL="11516" marR="4607" defTabSz="829178">
              <a:lnSpc>
                <a:spcPts val="1179"/>
              </a:lnSpc>
              <a:spcBef>
                <a:spcPts val="145"/>
              </a:spcBef>
              <a:defRPr/>
            </a:pPr>
            <a:r>
              <a:rPr kumimoji="0" lang="en-US" sz="997" b="1" i="0" u="none" strike="noStrike" kern="1200" cap="none" spc="-5" normalizeH="0" baseline="0" noProof="0">
                <a:ln>
                  <a:noFill/>
                </a:ln>
                <a:solidFill>
                  <a:srgbClr val="FFFFFF"/>
                </a:solidFill>
                <a:effectLst/>
                <a:uLnTx/>
                <a:uFillTx/>
                <a:latin typeface="Calibri"/>
                <a:ea typeface="+mn-ea"/>
                <a:cs typeface="Calibri"/>
              </a:rPr>
              <a:t>The</a:t>
            </a:r>
            <a:r>
              <a:rPr kumimoji="0" lang="en-US" sz="997" b="1" i="0" u="none" strike="noStrike" kern="1200" cap="none" spc="5"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Journals</a:t>
            </a:r>
            <a:r>
              <a:rPr kumimoji="0" lang="en-US" sz="997" b="1" i="0" u="none" strike="noStrike" kern="1200" cap="none" spc="9"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API</a:t>
            </a:r>
            <a:r>
              <a:rPr kumimoji="0" lang="en-US" sz="997" b="1" i="0" u="none" strike="noStrike" kern="1200" cap="none" spc="5"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complements</a:t>
            </a:r>
            <a:r>
              <a:rPr kumimoji="0" lang="en-US" sz="997" b="1" i="0" u="none" strike="noStrike" kern="1200" cap="none" spc="9"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our</a:t>
            </a:r>
            <a:r>
              <a:rPr kumimoji="0" lang="en-US" sz="997" b="1" i="0" u="none" strike="noStrike" kern="1200" cap="none" spc="5"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suite</a:t>
            </a:r>
            <a:r>
              <a:rPr kumimoji="0" lang="en-US" sz="997" b="1" i="0" u="none" strike="noStrike" kern="1200" cap="none" spc="9"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of</a:t>
            </a:r>
            <a:r>
              <a:rPr kumimoji="0" lang="en-US" sz="997" b="1" i="0" u="none" strike="noStrike" kern="1200" cap="none" spc="5" normalizeH="0" baseline="0" noProof="0">
                <a:ln>
                  <a:noFill/>
                </a:ln>
                <a:solidFill>
                  <a:srgbClr val="FFFFFF"/>
                </a:solidFill>
                <a:effectLst/>
                <a:uLnTx/>
                <a:uFillTx/>
                <a:latin typeface="Calibri"/>
                <a:ea typeface="+mn-ea"/>
                <a:cs typeface="Calibri"/>
              </a:rPr>
              <a:t> </a:t>
            </a:r>
            <a:r>
              <a:rPr kumimoji="0" lang="en-US" sz="997" b="1" i="0" u="none" strike="noStrike" kern="1200" cap="none" spc="-9" normalizeH="0" baseline="0" noProof="0">
                <a:ln>
                  <a:noFill/>
                </a:ln>
                <a:solidFill>
                  <a:srgbClr val="FFFFFF"/>
                </a:solidFill>
                <a:effectLst/>
                <a:uLnTx/>
                <a:uFillTx/>
                <a:latin typeface="Calibri"/>
                <a:ea typeface="+mn-ea"/>
                <a:cs typeface="Calibri"/>
              </a:rPr>
              <a:t>RESTful</a:t>
            </a:r>
            <a:r>
              <a:rPr kumimoji="0" lang="en-US" sz="997" b="1" i="0" u="none" strike="noStrike" kern="1200" cap="none" spc="9" normalizeH="0" baseline="0" noProof="0">
                <a:ln>
                  <a:noFill/>
                </a:ln>
                <a:solidFill>
                  <a:srgbClr val="FFFFFF"/>
                </a:solidFill>
                <a:effectLst/>
                <a:uLnTx/>
                <a:uFillTx/>
                <a:latin typeface="Calibri"/>
                <a:ea typeface="+mn-ea"/>
                <a:cs typeface="Calibri"/>
              </a:rPr>
              <a:t> </a:t>
            </a:r>
            <a:r>
              <a:rPr kumimoji="0" lang="en-US" sz="997" b="1" i="0" u="none" strike="noStrike" kern="1200" cap="none" spc="-14" normalizeH="0" baseline="0" noProof="0">
                <a:ln>
                  <a:noFill/>
                </a:ln>
                <a:solidFill>
                  <a:srgbClr val="FFFFFF"/>
                </a:solidFill>
                <a:effectLst/>
                <a:uLnTx/>
                <a:uFillTx/>
                <a:latin typeface="Calibri"/>
                <a:ea typeface="+mn-ea"/>
                <a:cs typeface="Calibri"/>
              </a:rPr>
              <a:t>Web</a:t>
            </a:r>
            <a:r>
              <a:rPr kumimoji="0" lang="en-US" sz="997" b="1" i="0" u="none" strike="noStrike" kern="1200" cap="none" spc="5"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of</a:t>
            </a:r>
            <a:r>
              <a:rPr kumimoji="0" lang="en-US" sz="997" b="1" i="0" u="none" strike="noStrike" kern="1200" cap="none" spc="9"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Science</a:t>
            </a:r>
            <a:r>
              <a:rPr kumimoji="0" lang="en-US" sz="997" b="1" i="0" u="none" strike="noStrike" kern="1200" cap="none" spc="5"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APIs</a:t>
            </a:r>
            <a:r>
              <a:rPr lang="en-US" sz="997" b="1" spc="9">
                <a:solidFill>
                  <a:srgbClr val="FFFFFF"/>
                </a:solidFill>
                <a:latin typeface="Calibri"/>
                <a:cs typeface="Calibri"/>
              </a:rPr>
              <a:t> </a:t>
            </a:r>
            <a:r>
              <a:rPr kumimoji="0" lang="en-US" sz="997" b="1" i="0" u="none" strike="noStrike" kern="1200" cap="none" spc="-9" normalizeH="0" baseline="0" noProof="0">
                <a:ln>
                  <a:noFill/>
                </a:ln>
                <a:solidFill>
                  <a:srgbClr val="FFFFFF"/>
                </a:solidFill>
                <a:effectLst/>
                <a:uLnTx/>
                <a:uFillTx/>
                <a:latin typeface="Calibri"/>
                <a:ea typeface="+mn-ea"/>
                <a:cs typeface="Calibri"/>
              </a:rPr>
              <a:t>to </a:t>
            </a:r>
            <a:r>
              <a:rPr kumimoji="0" lang="en-US" sz="997" b="1" i="0" u="none" strike="noStrike" kern="1200" cap="none" spc="-5" normalizeH="0" baseline="0" noProof="0">
                <a:ln>
                  <a:noFill/>
                </a:ln>
                <a:solidFill>
                  <a:srgbClr val="FFFFFF"/>
                </a:solidFill>
                <a:effectLst/>
                <a:uLnTx/>
                <a:uFillTx/>
                <a:latin typeface="Calibri"/>
                <a:ea typeface="+mn-ea"/>
                <a:cs typeface="Calibri"/>
              </a:rPr>
              <a:t>provide</a:t>
            </a:r>
            <a:r>
              <a:rPr kumimoji="0" lang="en-US" sz="997" b="1" i="0" u="none" strike="noStrike" kern="1200" cap="none" spc="5"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complete</a:t>
            </a:r>
            <a:r>
              <a:rPr kumimoji="0" lang="en-US" sz="997" b="1" i="0" u="none" strike="noStrike" kern="1200" cap="none" spc="9"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journal</a:t>
            </a:r>
            <a:r>
              <a:rPr kumimoji="0" lang="en-US" sz="997" b="1" i="0" u="none" strike="noStrike" kern="1200" cap="none" spc="5" normalizeH="0" baseline="0" noProof="0">
                <a:ln>
                  <a:noFill/>
                </a:ln>
                <a:solidFill>
                  <a:srgbClr val="FFFFFF"/>
                </a:solidFill>
                <a:effectLst/>
                <a:uLnTx/>
                <a:uFillTx/>
                <a:latin typeface="Calibri"/>
                <a:ea typeface="+mn-ea"/>
                <a:cs typeface="Calibri"/>
              </a:rPr>
              <a:t> </a:t>
            </a:r>
            <a:r>
              <a:rPr kumimoji="0" lang="en-US" sz="997" b="1" i="0" u="none" strike="noStrike" kern="1200" cap="none" spc="-9" normalizeH="0" baseline="0" noProof="0">
                <a:ln>
                  <a:noFill/>
                </a:ln>
                <a:solidFill>
                  <a:srgbClr val="FFFFFF"/>
                </a:solidFill>
                <a:effectLst/>
                <a:uLnTx/>
                <a:uFillTx/>
                <a:latin typeface="Calibri"/>
                <a:ea typeface="+mn-ea"/>
                <a:cs typeface="Calibri"/>
              </a:rPr>
              <a:t>metadata</a:t>
            </a:r>
            <a:r>
              <a:rPr kumimoji="0" lang="en-US" sz="997" b="1" i="0" u="none" strike="noStrike" kern="1200" cap="none" spc="9" normalizeH="0" baseline="0" noProof="0">
                <a:ln>
                  <a:noFill/>
                </a:ln>
                <a:solidFill>
                  <a:srgbClr val="FFFFFF"/>
                </a:solidFill>
                <a:effectLst/>
                <a:uLnTx/>
                <a:uFillTx/>
                <a:latin typeface="Calibri"/>
                <a:ea typeface="+mn-ea"/>
                <a:cs typeface="Calibri"/>
              </a:rPr>
              <a:t> </a:t>
            </a:r>
            <a:r>
              <a:rPr kumimoji="0" lang="en-US" sz="997" b="1" i="0" u="none" strike="noStrike" kern="1200" cap="none" spc="0" normalizeH="0" baseline="0" noProof="0">
                <a:ln>
                  <a:noFill/>
                </a:ln>
                <a:solidFill>
                  <a:srgbClr val="FFFFFF"/>
                </a:solidFill>
                <a:effectLst/>
                <a:uLnTx/>
                <a:uFillTx/>
                <a:latin typeface="Calibri"/>
                <a:ea typeface="+mn-ea"/>
                <a:cs typeface="Calibri"/>
              </a:rPr>
              <a:t>and</a:t>
            </a:r>
            <a:r>
              <a:rPr kumimoji="0" lang="en-US" sz="997" b="1" i="0" u="none" strike="noStrike" kern="1200" cap="none" spc="5"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metrics</a:t>
            </a:r>
            <a:r>
              <a:rPr kumimoji="0" lang="en-US" sz="997" b="1" i="0" u="none" strike="noStrike" kern="1200" cap="none" spc="9"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from</a:t>
            </a:r>
            <a:r>
              <a:rPr kumimoji="0" lang="en-US" sz="997" b="1" i="0" u="none" strike="noStrike" kern="1200" cap="none" spc="5"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the</a:t>
            </a:r>
            <a:r>
              <a:rPr kumimoji="0" lang="en-US" sz="997" b="1" i="0" u="none" strike="noStrike" kern="1200" cap="none" spc="9"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Journal</a:t>
            </a:r>
            <a:r>
              <a:rPr kumimoji="0" lang="en-US" sz="997" b="1" i="0" u="none" strike="noStrike" kern="1200" cap="none" spc="5"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Citation</a:t>
            </a:r>
            <a:r>
              <a:rPr kumimoji="0" lang="en-US" sz="997" b="1" i="0" u="none" strike="noStrike" kern="1200" cap="none" spc="9" normalizeH="0" baseline="0" noProof="0">
                <a:ln>
                  <a:noFill/>
                </a:ln>
                <a:solidFill>
                  <a:srgbClr val="FFFFFF"/>
                </a:solidFill>
                <a:effectLst/>
                <a:uLnTx/>
                <a:uFillTx/>
                <a:latin typeface="Calibri"/>
                <a:ea typeface="+mn-ea"/>
                <a:cs typeface="Calibri"/>
              </a:rPr>
              <a:t> </a:t>
            </a:r>
            <a:r>
              <a:rPr kumimoji="0" lang="en-US" sz="997" b="1" i="0" u="none" strike="noStrike" kern="1200" cap="none" spc="-5" normalizeH="0" baseline="0" noProof="0">
                <a:ln>
                  <a:noFill/>
                </a:ln>
                <a:solidFill>
                  <a:srgbClr val="FFFFFF"/>
                </a:solidFill>
                <a:effectLst/>
                <a:uLnTx/>
                <a:uFillTx/>
                <a:latin typeface="Calibri"/>
                <a:ea typeface="+mn-ea"/>
                <a:cs typeface="Calibri"/>
              </a:rPr>
              <a:t>Reports</a:t>
            </a:r>
            <a:endParaRPr kumimoji="0" lang="en-US" sz="997"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564498" y="1132514"/>
            <a:ext cx="3867912" cy="227072"/>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kumimoji="0" sz="1400" b="1" i="0" u="none" strike="noStrike" kern="1200" cap="none" spc="-5" normalizeH="0" baseline="0" noProof="0">
                <a:ln>
                  <a:noFill/>
                </a:ln>
                <a:solidFill>
                  <a:schemeClr val="tx1">
                    <a:lumMod val="50000"/>
                    <a:lumOff val="50000"/>
                  </a:schemeClr>
                </a:solidFill>
                <a:effectLst/>
                <a:uLnTx/>
                <a:uFillTx/>
                <a:latin typeface="+mj-lt"/>
                <a:ea typeface="+mn-ea"/>
                <a:cs typeface="Calibri"/>
              </a:rPr>
              <a:t>Publication</a:t>
            </a:r>
            <a:r>
              <a:rPr kumimoji="0" sz="1400" b="1" i="0" u="none" strike="noStrike" kern="1200" cap="none" spc="-45" normalizeH="0" baseline="0" noProof="0">
                <a:ln>
                  <a:noFill/>
                </a:ln>
                <a:solidFill>
                  <a:schemeClr val="tx1">
                    <a:lumMod val="50000"/>
                    <a:lumOff val="50000"/>
                  </a:schemeClr>
                </a:solidFill>
                <a:effectLst/>
                <a:uLnTx/>
                <a:uFillTx/>
                <a:latin typeface="+mj-lt"/>
                <a:ea typeface="+mn-ea"/>
                <a:cs typeface="Calibri"/>
              </a:rPr>
              <a:t> </a:t>
            </a:r>
            <a:r>
              <a:rPr kumimoji="0" sz="1400" b="1" i="0" u="none" strike="noStrike" kern="1200" cap="none" spc="-9" normalizeH="0" baseline="0" noProof="0">
                <a:ln>
                  <a:noFill/>
                </a:ln>
                <a:solidFill>
                  <a:schemeClr val="tx1">
                    <a:lumMod val="50000"/>
                    <a:lumOff val="50000"/>
                  </a:schemeClr>
                </a:solidFill>
                <a:effectLst/>
                <a:uLnTx/>
                <a:uFillTx/>
                <a:latin typeface="+mj-lt"/>
                <a:ea typeface="+mn-ea"/>
                <a:cs typeface="Calibri"/>
              </a:rPr>
              <a:t>metadata</a:t>
            </a:r>
            <a:endParaRPr kumimoji="0" sz="1400" b="0" i="0" u="none" strike="noStrike" kern="1200" cap="none" spc="0" normalizeH="0" baseline="0" noProof="0">
              <a:ln>
                <a:noFill/>
              </a:ln>
              <a:solidFill>
                <a:schemeClr val="tx1">
                  <a:lumMod val="50000"/>
                  <a:lumOff val="50000"/>
                </a:schemeClr>
              </a:solidFill>
              <a:effectLst/>
              <a:uLnTx/>
              <a:uFillTx/>
              <a:latin typeface="+mj-lt"/>
              <a:ea typeface="+mn-ea"/>
              <a:cs typeface="Calibri"/>
            </a:endParaRPr>
          </a:p>
        </p:txBody>
      </p:sp>
      <p:sp>
        <p:nvSpPr>
          <p:cNvPr id="11" name="object 11"/>
          <p:cNvSpPr txBox="1"/>
          <p:nvPr/>
        </p:nvSpPr>
        <p:spPr>
          <a:xfrm>
            <a:off x="4872702" y="1129953"/>
            <a:ext cx="1846425" cy="227072"/>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kumimoji="0" sz="1400" b="1" i="0" u="none" strike="noStrike" kern="1200" cap="none" spc="-5" normalizeH="0" baseline="0" noProof="0">
                <a:ln>
                  <a:noFill/>
                </a:ln>
                <a:solidFill>
                  <a:schemeClr val="tx1">
                    <a:lumMod val="50000"/>
                    <a:lumOff val="50000"/>
                  </a:schemeClr>
                </a:solidFill>
                <a:effectLst/>
                <a:uLnTx/>
                <a:uFillTx/>
                <a:latin typeface="+mj-lt"/>
                <a:ea typeface="+mn-ea"/>
                <a:cs typeface="Calibri"/>
              </a:rPr>
              <a:t>Publication</a:t>
            </a:r>
            <a:r>
              <a:rPr kumimoji="0" sz="1400" b="1" i="0" u="none" strike="noStrike" kern="1200" cap="none" spc="-41" normalizeH="0" baseline="0" noProof="0">
                <a:ln>
                  <a:noFill/>
                </a:ln>
                <a:solidFill>
                  <a:schemeClr val="tx1">
                    <a:lumMod val="50000"/>
                    <a:lumOff val="50000"/>
                  </a:schemeClr>
                </a:solidFill>
                <a:effectLst/>
                <a:uLnTx/>
                <a:uFillTx/>
                <a:latin typeface="+mj-lt"/>
                <a:ea typeface="+mn-ea"/>
                <a:cs typeface="Calibri"/>
              </a:rPr>
              <a:t> </a:t>
            </a:r>
            <a:r>
              <a:rPr kumimoji="0" sz="1400" b="1" i="0" u="none" strike="noStrike" kern="1200" cap="none" spc="-5" normalizeH="0" baseline="0" noProof="0">
                <a:ln>
                  <a:noFill/>
                </a:ln>
                <a:solidFill>
                  <a:schemeClr val="tx1">
                    <a:lumMod val="50000"/>
                    <a:lumOff val="50000"/>
                  </a:schemeClr>
                </a:solidFill>
                <a:effectLst/>
                <a:uLnTx/>
                <a:uFillTx/>
                <a:latin typeface="+mj-lt"/>
                <a:ea typeface="+mn-ea"/>
                <a:cs typeface="Calibri"/>
              </a:rPr>
              <a:t>metrics</a:t>
            </a:r>
            <a:endParaRPr kumimoji="0" sz="1400" b="0" i="0" u="none" strike="noStrike" kern="1200" cap="none" spc="0" normalizeH="0" baseline="0" noProof="0">
              <a:ln>
                <a:noFill/>
              </a:ln>
              <a:solidFill>
                <a:schemeClr val="tx1">
                  <a:lumMod val="50000"/>
                  <a:lumOff val="50000"/>
                </a:schemeClr>
              </a:solidFill>
              <a:effectLst/>
              <a:uLnTx/>
              <a:uFillTx/>
              <a:latin typeface="+mj-lt"/>
              <a:ea typeface="+mn-ea"/>
              <a:cs typeface="Calibri"/>
            </a:endParaRPr>
          </a:p>
        </p:txBody>
      </p:sp>
      <p:sp>
        <p:nvSpPr>
          <p:cNvPr id="12" name="object 12"/>
          <p:cNvSpPr txBox="1"/>
          <p:nvPr/>
        </p:nvSpPr>
        <p:spPr>
          <a:xfrm>
            <a:off x="6975979" y="1129953"/>
            <a:ext cx="2134608" cy="227072"/>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kumimoji="0" sz="1400" b="1" i="0" u="none" strike="noStrike" kern="1200" cap="none" spc="-5" normalizeH="0" baseline="0" noProof="0">
                <a:ln>
                  <a:noFill/>
                </a:ln>
                <a:effectLst/>
                <a:uLnTx/>
                <a:uFillTx/>
                <a:latin typeface="+mj-lt"/>
                <a:ea typeface="+mn-ea"/>
                <a:cs typeface="Calibri"/>
              </a:rPr>
              <a:t>Journal</a:t>
            </a:r>
            <a:r>
              <a:rPr kumimoji="0" sz="1400" b="1" i="0" u="none" strike="noStrike" kern="1200" cap="none" spc="0" normalizeH="0" baseline="0" noProof="0">
                <a:ln>
                  <a:noFill/>
                </a:ln>
                <a:effectLst/>
                <a:uLnTx/>
                <a:uFillTx/>
                <a:latin typeface="+mj-lt"/>
                <a:ea typeface="+mn-ea"/>
                <a:cs typeface="Calibri"/>
              </a:rPr>
              <a:t> </a:t>
            </a:r>
            <a:r>
              <a:rPr kumimoji="0" sz="1400" b="1" i="0" u="none" strike="noStrike" kern="1200" cap="none" spc="-9" normalizeH="0" baseline="0" noProof="0">
                <a:ln>
                  <a:noFill/>
                </a:ln>
                <a:effectLst/>
                <a:uLnTx/>
                <a:uFillTx/>
                <a:latin typeface="+mj-lt"/>
                <a:ea typeface="+mn-ea"/>
                <a:cs typeface="Calibri"/>
              </a:rPr>
              <a:t>metadata/metrics</a:t>
            </a:r>
            <a:endParaRPr kumimoji="0" sz="1400" b="0" i="0" u="none" strike="noStrike" kern="1200" cap="none" spc="0" normalizeH="0" baseline="0" noProof="0">
              <a:ln>
                <a:noFill/>
              </a:ln>
              <a:effectLst/>
              <a:uLnTx/>
              <a:uFillTx/>
              <a:latin typeface="+mj-lt"/>
              <a:ea typeface="+mn-ea"/>
              <a:cs typeface="Calibri"/>
            </a:endParaRPr>
          </a:p>
        </p:txBody>
      </p:sp>
      <p:grpSp>
        <p:nvGrpSpPr>
          <p:cNvPr id="51" name="Group 50">
            <a:extLst>
              <a:ext uri="{FF2B5EF4-FFF2-40B4-BE49-F238E27FC236}">
                <a16:creationId xmlns:a16="http://schemas.microsoft.com/office/drawing/2014/main" id="{4355BD5A-3152-8034-86C8-A9421674C2F8}"/>
              </a:ext>
            </a:extLst>
          </p:cNvPr>
          <p:cNvGrpSpPr/>
          <p:nvPr/>
        </p:nvGrpSpPr>
        <p:grpSpPr>
          <a:xfrm>
            <a:off x="386120" y="1662656"/>
            <a:ext cx="351936" cy="377990"/>
            <a:chOff x="805656" y="1587888"/>
            <a:chExt cx="351936" cy="377990"/>
          </a:xfrm>
        </p:grpSpPr>
        <p:sp>
          <p:nvSpPr>
            <p:cNvPr id="14" name="object 14"/>
            <p:cNvSpPr/>
            <p:nvPr/>
          </p:nvSpPr>
          <p:spPr>
            <a:xfrm>
              <a:off x="805656" y="1720003"/>
              <a:ext cx="245875" cy="245875"/>
            </a:xfrm>
            <a:custGeom>
              <a:avLst/>
              <a:gdLst/>
              <a:ahLst/>
              <a:cxnLst/>
              <a:rect l="l" t="t" r="r" b="b"/>
              <a:pathLst>
                <a:path w="271145" h="271144">
                  <a:moveTo>
                    <a:pt x="208227" y="206400"/>
                  </a:moveTo>
                  <a:lnTo>
                    <a:pt x="62668" y="206400"/>
                  </a:lnTo>
                  <a:lnTo>
                    <a:pt x="68761" y="212163"/>
                  </a:lnTo>
                  <a:lnTo>
                    <a:pt x="75297" y="217397"/>
                  </a:lnTo>
                  <a:lnTo>
                    <a:pt x="82280" y="222097"/>
                  </a:lnTo>
                  <a:lnTo>
                    <a:pt x="89560" y="226174"/>
                  </a:lnTo>
                  <a:lnTo>
                    <a:pt x="84187" y="261581"/>
                  </a:lnTo>
                  <a:lnTo>
                    <a:pt x="93480" y="264975"/>
                  </a:lnTo>
                  <a:lnTo>
                    <a:pt x="102983" y="267684"/>
                  </a:lnTo>
                  <a:lnTo>
                    <a:pt x="112657" y="269697"/>
                  </a:lnTo>
                  <a:lnTo>
                    <a:pt x="122464" y="271005"/>
                  </a:lnTo>
                  <a:lnTo>
                    <a:pt x="134133" y="237134"/>
                  </a:lnTo>
                  <a:lnTo>
                    <a:pt x="142517" y="236902"/>
                  </a:lnTo>
                  <a:lnTo>
                    <a:pt x="150839" y="235981"/>
                  </a:lnTo>
                  <a:lnTo>
                    <a:pt x="159057" y="234380"/>
                  </a:lnTo>
                  <a:lnTo>
                    <a:pt x="167129" y="232105"/>
                  </a:lnTo>
                  <a:lnTo>
                    <a:pt x="217986" y="232105"/>
                  </a:lnTo>
                  <a:lnTo>
                    <a:pt x="206400" y="208330"/>
                  </a:lnTo>
                  <a:lnTo>
                    <a:pt x="208227" y="206400"/>
                  </a:lnTo>
                  <a:close/>
                </a:path>
                <a:path w="271145" h="271144">
                  <a:moveTo>
                    <a:pt x="217986" y="232105"/>
                  </a:moveTo>
                  <a:lnTo>
                    <a:pt x="167129" y="232105"/>
                  </a:lnTo>
                  <a:lnTo>
                    <a:pt x="188371" y="260946"/>
                  </a:lnTo>
                  <a:lnTo>
                    <a:pt x="197342" y="256773"/>
                  </a:lnTo>
                  <a:lnTo>
                    <a:pt x="205976" y="251966"/>
                  </a:lnTo>
                  <a:lnTo>
                    <a:pt x="214238" y="246546"/>
                  </a:lnTo>
                  <a:lnTo>
                    <a:pt x="222096" y="240537"/>
                  </a:lnTo>
                  <a:lnTo>
                    <a:pt x="217986" y="232105"/>
                  </a:lnTo>
                  <a:close/>
                </a:path>
                <a:path w="271145" h="271144">
                  <a:moveTo>
                    <a:pt x="9417" y="84188"/>
                  </a:moveTo>
                  <a:lnTo>
                    <a:pt x="6022" y="93480"/>
                  </a:lnTo>
                  <a:lnTo>
                    <a:pt x="3315" y="102984"/>
                  </a:lnTo>
                  <a:lnTo>
                    <a:pt x="1305" y="112659"/>
                  </a:lnTo>
                  <a:lnTo>
                    <a:pt x="0" y="122466"/>
                  </a:lnTo>
                  <a:lnTo>
                    <a:pt x="33867" y="134137"/>
                  </a:lnTo>
                  <a:lnTo>
                    <a:pt x="34100" y="142521"/>
                  </a:lnTo>
                  <a:lnTo>
                    <a:pt x="35021" y="150844"/>
                  </a:lnTo>
                  <a:lnTo>
                    <a:pt x="36624" y="159061"/>
                  </a:lnTo>
                  <a:lnTo>
                    <a:pt x="38903" y="167131"/>
                  </a:lnTo>
                  <a:lnTo>
                    <a:pt x="10060" y="188379"/>
                  </a:lnTo>
                  <a:lnTo>
                    <a:pt x="14232" y="197346"/>
                  </a:lnTo>
                  <a:lnTo>
                    <a:pt x="19038" y="205976"/>
                  </a:lnTo>
                  <a:lnTo>
                    <a:pt x="24457" y="214237"/>
                  </a:lnTo>
                  <a:lnTo>
                    <a:pt x="30469" y="222097"/>
                  </a:lnTo>
                  <a:lnTo>
                    <a:pt x="62668" y="206400"/>
                  </a:lnTo>
                  <a:lnTo>
                    <a:pt x="208227" y="206400"/>
                  </a:lnTo>
                  <a:lnTo>
                    <a:pt x="212164" y="202240"/>
                  </a:lnTo>
                  <a:lnTo>
                    <a:pt x="217397" y="195707"/>
                  </a:lnTo>
                  <a:lnTo>
                    <a:pt x="221342" y="189849"/>
                  </a:lnTo>
                  <a:lnTo>
                    <a:pt x="144180" y="189849"/>
                  </a:lnTo>
                  <a:lnTo>
                    <a:pt x="122356" y="188937"/>
                  </a:lnTo>
                  <a:lnTo>
                    <a:pt x="102600" y="179623"/>
                  </a:lnTo>
                  <a:lnTo>
                    <a:pt x="88432" y="163988"/>
                  </a:lnTo>
                  <a:lnTo>
                    <a:pt x="81155" y="144182"/>
                  </a:lnTo>
                  <a:lnTo>
                    <a:pt x="82068" y="122351"/>
                  </a:lnTo>
                  <a:lnTo>
                    <a:pt x="91384" y="102596"/>
                  </a:lnTo>
                  <a:lnTo>
                    <a:pt x="105772" y="89560"/>
                  </a:lnTo>
                  <a:lnTo>
                    <a:pt x="44832" y="89560"/>
                  </a:lnTo>
                  <a:lnTo>
                    <a:pt x="9417" y="84188"/>
                  </a:lnTo>
                  <a:close/>
                </a:path>
                <a:path w="271145" h="271144">
                  <a:moveTo>
                    <a:pt x="260256" y="81155"/>
                  </a:moveTo>
                  <a:lnTo>
                    <a:pt x="126821" y="81155"/>
                  </a:lnTo>
                  <a:lnTo>
                    <a:pt x="148645" y="82067"/>
                  </a:lnTo>
                  <a:lnTo>
                    <a:pt x="168402" y="91382"/>
                  </a:lnTo>
                  <a:lnTo>
                    <a:pt x="182569" y="107016"/>
                  </a:lnTo>
                  <a:lnTo>
                    <a:pt x="189846" y="126822"/>
                  </a:lnTo>
                  <a:lnTo>
                    <a:pt x="188934" y="148653"/>
                  </a:lnTo>
                  <a:lnTo>
                    <a:pt x="179617" y="168408"/>
                  </a:lnTo>
                  <a:lnTo>
                    <a:pt x="163983" y="182573"/>
                  </a:lnTo>
                  <a:lnTo>
                    <a:pt x="144180" y="189849"/>
                  </a:lnTo>
                  <a:lnTo>
                    <a:pt x="221342" y="189849"/>
                  </a:lnTo>
                  <a:lnTo>
                    <a:pt x="222074" y="188764"/>
                  </a:lnTo>
                  <a:lnTo>
                    <a:pt x="226170" y="181444"/>
                  </a:lnTo>
                  <a:lnTo>
                    <a:pt x="263547" y="181444"/>
                  </a:lnTo>
                  <a:lnTo>
                    <a:pt x="264979" y="177524"/>
                  </a:lnTo>
                  <a:lnTo>
                    <a:pt x="267686" y="168020"/>
                  </a:lnTo>
                  <a:lnTo>
                    <a:pt x="269696" y="158345"/>
                  </a:lnTo>
                  <a:lnTo>
                    <a:pt x="271001" y="148539"/>
                  </a:lnTo>
                  <a:lnTo>
                    <a:pt x="237135" y="136867"/>
                  </a:lnTo>
                  <a:lnTo>
                    <a:pt x="236901" y="128483"/>
                  </a:lnTo>
                  <a:lnTo>
                    <a:pt x="235980" y="120161"/>
                  </a:lnTo>
                  <a:lnTo>
                    <a:pt x="234377" y="111943"/>
                  </a:lnTo>
                  <a:lnTo>
                    <a:pt x="232098" y="103873"/>
                  </a:lnTo>
                  <a:lnTo>
                    <a:pt x="260940" y="82626"/>
                  </a:lnTo>
                  <a:lnTo>
                    <a:pt x="260256" y="81155"/>
                  </a:lnTo>
                  <a:close/>
                </a:path>
                <a:path w="271145" h="271144">
                  <a:moveTo>
                    <a:pt x="263547" y="181444"/>
                  </a:moveTo>
                  <a:lnTo>
                    <a:pt x="226170" y="181444"/>
                  </a:lnTo>
                  <a:lnTo>
                    <a:pt x="261585" y="186816"/>
                  </a:lnTo>
                  <a:lnTo>
                    <a:pt x="263547" y="181444"/>
                  </a:lnTo>
                  <a:close/>
                </a:path>
                <a:path w="271145" h="271144">
                  <a:moveTo>
                    <a:pt x="82631" y="10058"/>
                  </a:moveTo>
                  <a:lnTo>
                    <a:pt x="73659" y="14231"/>
                  </a:lnTo>
                  <a:lnTo>
                    <a:pt x="65025" y="19038"/>
                  </a:lnTo>
                  <a:lnTo>
                    <a:pt x="56763" y="24458"/>
                  </a:lnTo>
                  <a:lnTo>
                    <a:pt x="48906" y="30467"/>
                  </a:lnTo>
                  <a:lnTo>
                    <a:pt x="64601" y="62674"/>
                  </a:lnTo>
                  <a:lnTo>
                    <a:pt x="58837" y="68764"/>
                  </a:lnTo>
                  <a:lnTo>
                    <a:pt x="53605" y="75298"/>
                  </a:lnTo>
                  <a:lnTo>
                    <a:pt x="48928" y="82241"/>
                  </a:lnTo>
                  <a:lnTo>
                    <a:pt x="44832" y="89560"/>
                  </a:lnTo>
                  <a:lnTo>
                    <a:pt x="105772" y="89560"/>
                  </a:lnTo>
                  <a:lnTo>
                    <a:pt x="107018" y="88431"/>
                  </a:lnTo>
                  <a:lnTo>
                    <a:pt x="126821" y="81155"/>
                  </a:lnTo>
                  <a:lnTo>
                    <a:pt x="260256" y="81155"/>
                  </a:lnTo>
                  <a:lnTo>
                    <a:pt x="256768" y="73659"/>
                  </a:lnTo>
                  <a:lnTo>
                    <a:pt x="251963" y="65028"/>
                  </a:lnTo>
                  <a:lnTo>
                    <a:pt x="251685" y="64604"/>
                  </a:lnTo>
                  <a:lnTo>
                    <a:pt x="208334" y="64604"/>
                  </a:lnTo>
                  <a:lnTo>
                    <a:pt x="202241" y="58841"/>
                  </a:lnTo>
                  <a:lnTo>
                    <a:pt x="195704" y="53608"/>
                  </a:lnTo>
                  <a:lnTo>
                    <a:pt x="188720" y="48907"/>
                  </a:lnTo>
                  <a:lnTo>
                    <a:pt x="181441" y="44830"/>
                  </a:lnTo>
                  <a:lnTo>
                    <a:pt x="182341" y="38900"/>
                  </a:lnTo>
                  <a:lnTo>
                    <a:pt x="103873" y="38900"/>
                  </a:lnTo>
                  <a:lnTo>
                    <a:pt x="82631" y="10058"/>
                  </a:lnTo>
                  <a:close/>
                </a:path>
                <a:path w="271145" h="271144">
                  <a:moveTo>
                    <a:pt x="240532" y="48907"/>
                  </a:moveTo>
                  <a:lnTo>
                    <a:pt x="208334" y="64604"/>
                  </a:lnTo>
                  <a:lnTo>
                    <a:pt x="251685" y="64604"/>
                  </a:lnTo>
                  <a:lnTo>
                    <a:pt x="246544" y="56767"/>
                  </a:lnTo>
                  <a:lnTo>
                    <a:pt x="240532" y="48907"/>
                  </a:lnTo>
                  <a:close/>
                </a:path>
                <a:path w="271145" h="271144">
                  <a:moveTo>
                    <a:pt x="148537" y="0"/>
                  </a:moveTo>
                  <a:lnTo>
                    <a:pt x="136867" y="33870"/>
                  </a:lnTo>
                  <a:lnTo>
                    <a:pt x="128484" y="34103"/>
                  </a:lnTo>
                  <a:lnTo>
                    <a:pt x="120162" y="35023"/>
                  </a:lnTo>
                  <a:lnTo>
                    <a:pt x="111944" y="36624"/>
                  </a:lnTo>
                  <a:lnTo>
                    <a:pt x="103873" y="38900"/>
                  </a:lnTo>
                  <a:lnTo>
                    <a:pt x="182341" y="38900"/>
                  </a:lnTo>
                  <a:lnTo>
                    <a:pt x="186815" y="9423"/>
                  </a:lnTo>
                  <a:lnTo>
                    <a:pt x="177522" y="6029"/>
                  </a:lnTo>
                  <a:lnTo>
                    <a:pt x="168019" y="3321"/>
                  </a:lnTo>
                  <a:lnTo>
                    <a:pt x="158345" y="1308"/>
                  </a:lnTo>
                  <a:lnTo>
                    <a:pt x="148537" y="0"/>
                  </a:lnTo>
                  <a:close/>
                </a:path>
              </a:pathLst>
            </a:custGeom>
            <a:solidFill>
              <a:schemeClr val="tx1">
                <a:lumMod val="50000"/>
                <a:lumOff val="50000"/>
              </a:schemeClr>
            </a:solidFill>
          </p:spPr>
          <p:txBody>
            <a:bodyPr wrap="square" lIns="0" tIns="0" rIns="0" bIns="0" rtlCol="0"/>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schemeClr val="tx1">
                    <a:lumMod val="50000"/>
                    <a:lumOff val="50000"/>
                  </a:schemeClr>
                </a:solidFill>
                <a:effectLst/>
                <a:uLnTx/>
                <a:uFillTx/>
                <a:latin typeface="Calibri"/>
                <a:ea typeface="+mn-ea"/>
                <a:cs typeface="+mn-cs"/>
              </a:endParaRPr>
            </a:p>
          </p:txBody>
        </p:sp>
        <p:pic>
          <p:nvPicPr>
            <p:cNvPr id="16" name="object 16"/>
            <p:cNvPicPr/>
            <p:nvPr/>
          </p:nvPicPr>
          <p:blipFill>
            <a:blip r:embed="rId3" cstate="print">
              <a:alphaModFix amt="50000"/>
            </a:blip>
            <a:stretch>
              <a:fillRect/>
            </a:stretch>
          </p:blipFill>
          <p:spPr>
            <a:xfrm>
              <a:off x="876369" y="1587888"/>
              <a:ext cx="281223" cy="307151"/>
            </a:xfrm>
            <a:prstGeom prst="rect">
              <a:avLst/>
            </a:prstGeom>
          </p:spPr>
        </p:pic>
      </p:grpSp>
      <p:sp>
        <p:nvSpPr>
          <p:cNvPr id="26" name="object 26"/>
          <p:cNvSpPr txBox="1"/>
          <p:nvPr/>
        </p:nvSpPr>
        <p:spPr>
          <a:xfrm>
            <a:off x="787301" y="1571001"/>
            <a:ext cx="1501045" cy="695141"/>
          </a:xfrm>
          <a:prstGeom prst="rect">
            <a:avLst/>
          </a:prstGeom>
        </p:spPr>
        <p:txBody>
          <a:bodyPr vert="horz" wrap="square" lIns="0" tIns="10365" rIns="0" bIns="0" rtlCol="0">
            <a:spAutoFit/>
          </a:bodyPr>
          <a:lstStyle/>
          <a:p>
            <a:pPr marL="11516" marR="4607" lvl="0" indent="0" algn="l" defTabSz="829178" rtl="0" eaLnBrk="1" fontAlgn="auto" latinLnBrk="0" hangingPunct="1">
              <a:lnSpc>
                <a:spcPct val="100699"/>
              </a:lnSpc>
              <a:spcBef>
                <a:spcPts val="82"/>
              </a:spcBef>
              <a:spcAft>
                <a:spcPts val="0"/>
              </a:spcAft>
              <a:buClrTx/>
              <a:buSzTx/>
              <a:buFontTx/>
              <a:buNone/>
              <a:tabLst/>
              <a:defRPr/>
            </a:pPr>
            <a:r>
              <a:rPr kumimoji="0" sz="997" b="1" i="0" u="none" strike="noStrike" kern="1200" cap="none" spc="-14" normalizeH="0" baseline="0" noProof="0">
                <a:ln>
                  <a:noFill/>
                </a:ln>
                <a:solidFill>
                  <a:schemeClr val="tx1">
                    <a:lumMod val="50000"/>
                    <a:lumOff val="50000"/>
                  </a:schemeClr>
                </a:solidFill>
                <a:effectLst/>
                <a:uLnTx/>
                <a:uFillTx/>
                <a:latin typeface="+mj-lt"/>
                <a:ea typeface="+mn-ea"/>
                <a:cs typeface="Calibri"/>
              </a:rPr>
              <a:t>Web</a:t>
            </a:r>
            <a:r>
              <a:rPr kumimoji="0" sz="997" b="1" i="0" u="none" strike="noStrike" kern="1200" cap="none" spc="-5" normalizeH="0" baseline="0" noProof="0">
                <a:ln>
                  <a:noFill/>
                </a:ln>
                <a:solidFill>
                  <a:schemeClr val="tx1">
                    <a:lumMod val="50000"/>
                    <a:lumOff val="50000"/>
                  </a:schemeClr>
                </a:solidFill>
                <a:effectLst/>
                <a:uLnTx/>
                <a:uFillTx/>
                <a:latin typeface="+mj-lt"/>
                <a:ea typeface="+mn-ea"/>
                <a:cs typeface="Calibri"/>
              </a:rPr>
              <a:t> of Science</a:t>
            </a:r>
            <a:r>
              <a:rPr kumimoji="0" sz="997" b="1" i="0" u="none" strike="noStrike" kern="1200" cap="none" spc="0" normalizeH="0" baseline="0" noProof="0">
                <a:ln>
                  <a:noFill/>
                </a:ln>
                <a:solidFill>
                  <a:schemeClr val="tx1">
                    <a:lumMod val="50000"/>
                    <a:lumOff val="50000"/>
                  </a:schemeClr>
                </a:solidFill>
                <a:effectLst/>
                <a:uLnTx/>
                <a:uFillTx/>
                <a:latin typeface="+mj-lt"/>
                <a:ea typeface="+mn-ea"/>
                <a:cs typeface="Calibri"/>
              </a:rPr>
              <a:t> </a:t>
            </a:r>
            <a:r>
              <a:rPr lang="en-US" sz="997" b="1" spc="-5">
                <a:solidFill>
                  <a:schemeClr val="tx1">
                    <a:lumMod val="50000"/>
                    <a:lumOff val="50000"/>
                  </a:schemeClr>
                </a:solidFill>
                <a:latin typeface="+mj-lt"/>
                <a:cs typeface="Calibri"/>
              </a:rPr>
              <a:t>Starter API</a:t>
            </a:r>
            <a:r>
              <a:rPr kumimoji="0" sz="997" b="1" i="0" u="none" strike="noStrike" kern="1200" cap="none" spc="-5" normalizeH="0" baseline="0" noProof="0">
                <a:ln>
                  <a:noFill/>
                </a:ln>
                <a:solidFill>
                  <a:schemeClr val="tx1">
                    <a:lumMod val="50000"/>
                    <a:lumOff val="50000"/>
                  </a:schemeClr>
                </a:solidFill>
                <a:effectLst/>
                <a:uLnTx/>
                <a:uFillTx/>
                <a:latin typeface="+mj-lt"/>
                <a:ea typeface="+mn-ea"/>
                <a:cs typeface="Calibri"/>
              </a:rPr>
              <a:t> </a:t>
            </a:r>
            <a:r>
              <a:rPr kumimoji="0" sz="997" b="1" i="0" u="none" strike="noStrike" kern="1200" cap="none" spc="0" normalizeH="0" baseline="0" noProof="0">
                <a:ln>
                  <a:noFill/>
                </a:ln>
                <a:solidFill>
                  <a:schemeClr val="tx1">
                    <a:lumMod val="50000"/>
                    <a:lumOff val="50000"/>
                  </a:schemeClr>
                </a:solidFill>
                <a:effectLst/>
                <a:uLnTx/>
                <a:uFillTx/>
                <a:latin typeface="+mj-lt"/>
                <a:ea typeface="+mn-ea"/>
                <a:cs typeface="Calibri"/>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Support search </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and </a:t>
            </a:r>
            <a:r>
              <a:rPr kumimoji="0" sz="816" b="0" i="0" u="none" strike="noStrike" kern="1200" cap="none" spc="-9" normalizeH="0" baseline="0" noProof="0">
                <a:ln>
                  <a:noFill/>
                </a:ln>
                <a:solidFill>
                  <a:schemeClr val="tx1">
                    <a:lumMod val="50000"/>
                    <a:lumOff val="50000"/>
                  </a:schemeClr>
                </a:solidFill>
                <a:effectLst/>
                <a:uLnTx/>
                <a:uFillTx/>
                <a:ea typeface="+mn-ea"/>
                <a:cs typeface="Calibri-Light"/>
              </a:rPr>
              <a:t>data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integration </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using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limited</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14" normalizeH="0" baseline="0" noProof="0">
                <a:ln>
                  <a:noFill/>
                </a:ln>
                <a:solidFill>
                  <a:schemeClr val="tx1">
                    <a:lumMod val="50000"/>
                    <a:lumOff val="50000"/>
                  </a:schemeClr>
                </a:solidFill>
                <a:effectLst/>
                <a:uLnTx/>
                <a:uFillTx/>
                <a:ea typeface="+mn-ea"/>
                <a:cs typeface="Calibri-Light"/>
              </a:rPr>
              <a:t>Web</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of</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Science</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9" normalizeH="0" baseline="0" noProof="0">
                <a:ln>
                  <a:noFill/>
                </a:ln>
                <a:solidFill>
                  <a:schemeClr val="tx1">
                    <a:lumMod val="50000"/>
                    <a:lumOff val="50000"/>
                  </a:schemeClr>
                </a:solidFill>
                <a:effectLst/>
                <a:uLnTx/>
                <a:uFillTx/>
                <a:ea typeface="+mn-ea"/>
                <a:cs typeface="Calibri-Light"/>
              </a:rPr>
              <a:t>data</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9" normalizeH="0" baseline="0" noProof="0">
                <a:ln>
                  <a:noFill/>
                </a:ln>
                <a:solidFill>
                  <a:schemeClr val="tx1">
                    <a:lumMod val="50000"/>
                    <a:lumOff val="50000"/>
                  </a:schemeClr>
                </a:solidFill>
                <a:effectLst/>
                <a:uLnTx/>
                <a:uFillTx/>
                <a:ea typeface="+mn-ea"/>
                <a:cs typeface="Calibri-Light"/>
              </a:rPr>
              <a:t>re- </a:t>
            </a:r>
            <a:r>
              <a:rPr kumimoji="0" sz="816" b="0" i="0" u="none" strike="noStrike" kern="1200" cap="none" spc="-172"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turned </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as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JSON</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or</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XML</a:t>
            </a:r>
            <a:endParaRPr kumimoji="0" sz="816" b="0" i="0" u="none" strike="noStrike" kern="1200" cap="none" spc="0" normalizeH="0" baseline="0" noProof="0">
              <a:ln>
                <a:noFill/>
              </a:ln>
              <a:solidFill>
                <a:schemeClr val="tx1">
                  <a:lumMod val="50000"/>
                  <a:lumOff val="50000"/>
                </a:schemeClr>
              </a:solidFill>
              <a:effectLst/>
              <a:uLnTx/>
              <a:uFillTx/>
              <a:ea typeface="+mn-ea"/>
              <a:cs typeface="Calibri-Light"/>
            </a:endParaRPr>
          </a:p>
        </p:txBody>
      </p:sp>
      <p:sp>
        <p:nvSpPr>
          <p:cNvPr id="27" name="object 27"/>
          <p:cNvSpPr txBox="1"/>
          <p:nvPr/>
        </p:nvSpPr>
        <p:spPr>
          <a:xfrm>
            <a:off x="5234202" y="1570342"/>
            <a:ext cx="1534557" cy="545814"/>
          </a:xfrm>
          <a:prstGeom prst="rect">
            <a:avLst/>
          </a:prstGeom>
        </p:spPr>
        <p:txBody>
          <a:bodyPr vert="horz" wrap="square" lIns="0" tIns="11516" rIns="0" bIns="0" rtlCol="0">
            <a:spAutoFit/>
          </a:bodyPr>
          <a:lstStyle/>
          <a:p>
            <a:pPr marL="11516" marR="0" lvl="0" indent="0" algn="l" defTabSz="829178" rtl="0" eaLnBrk="1" fontAlgn="auto" latinLnBrk="0" hangingPunct="1">
              <a:lnSpc>
                <a:spcPts val="1188"/>
              </a:lnSpc>
              <a:spcBef>
                <a:spcPts val="91"/>
              </a:spcBef>
              <a:spcAft>
                <a:spcPts val="0"/>
              </a:spcAft>
              <a:buClrTx/>
              <a:buSzTx/>
              <a:buFontTx/>
              <a:buNone/>
              <a:tabLst/>
              <a:defRPr/>
            </a:pPr>
            <a:r>
              <a:rPr kumimoji="0" sz="997" b="1" i="0" u="none" strike="noStrike" kern="1200" cap="none" spc="-5" normalizeH="0" baseline="0" noProof="0" err="1">
                <a:ln>
                  <a:noFill/>
                </a:ln>
                <a:solidFill>
                  <a:schemeClr val="tx1">
                    <a:lumMod val="50000"/>
                    <a:lumOff val="50000"/>
                  </a:schemeClr>
                </a:solidFill>
                <a:effectLst/>
                <a:uLnTx/>
                <a:uFillTx/>
                <a:latin typeface="+mj-lt"/>
                <a:ea typeface="+mn-ea"/>
                <a:cs typeface="Calibri"/>
              </a:rPr>
              <a:t>InCites</a:t>
            </a:r>
            <a:r>
              <a:rPr kumimoji="0" sz="997" b="1" i="0" u="none" strike="noStrike" kern="1200" cap="none" spc="-27" normalizeH="0" baseline="0" noProof="0">
                <a:ln>
                  <a:noFill/>
                </a:ln>
                <a:solidFill>
                  <a:schemeClr val="tx1">
                    <a:lumMod val="50000"/>
                    <a:lumOff val="50000"/>
                  </a:schemeClr>
                </a:solidFill>
                <a:effectLst/>
                <a:uLnTx/>
                <a:uFillTx/>
                <a:latin typeface="+mj-lt"/>
                <a:ea typeface="+mn-ea"/>
                <a:cs typeface="Calibri"/>
              </a:rPr>
              <a:t> </a:t>
            </a:r>
            <a:r>
              <a:rPr kumimoji="0" sz="997" b="1" i="0" u="none" strike="noStrike" kern="1200" cap="none" spc="-5" normalizeH="0" baseline="0" noProof="0">
                <a:ln>
                  <a:noFill/>
                </a:ln>
                <a:solidFill>
                  <a:schemeClr val="tx1">
                    <a:lumMod val="50000"/>
                    <a:lumOff val="50000"/>
                  </a:schemeClr>
                </a:solidFill>
                <a:effectLst/>
                <a:uLnTx/>
                <a:uFillTx/>
                <a:latin typeface="+mj-lt"/>
                <a:ea typeface="+mn-ea"/>
                <a:cs typeface="Calibri"/>
              </a:rPr>
              <a:t>API</a:t>
            </a:r>
            <a:endParaRPr kumimoji="0" sz="997" b="0" i="0" u="none" strike="noStrike" kern="1200" cap="none" spc="0" normalizeH="0" baseline="0" noProof="0">
              <a:ln>
                <a:noFill/>
              </a:ln>
              <a:solidFill>
                <a:schemeClr val="tx1">
                  <a:lumMod val="50000"/>
                  <a:lumOff val="50000"/>
                </a:schemeClr>
              </a:solidFill>
              <a:effectLst/>
              <a:uLnTx/>
              <a:uFillTx/>
              <a:latin typeface="+mj-lt"/>
              <a:ea typeface="+mn-ea"/>
              <a:cs typeface="Calibri"/>
            </a:endParaRPr>
          </a:p>
          <a:p>
            <a:pPr marL="11516" marR="4607" lvl="0" indent="0" algn="l" defTabSz="829178" rtl="0" eaLnBrk="1" fontAlgn="auto" latinLnBrk="0" hangingPunct="1">
              <a:lnSpc>
                <a:spcPts val="997"/>
              </a:lnSpc>
              <a:spcBef>
                <a:spcPts val="9"/>
              </a:spcBef>
              <a:spcAft>
                <a:spcPts val="0"/>
              </a:spcAft>
              <a:buClrTx/>
              <a:buSzTx/>
              <a:buFontTx/>
              <a:buNone/>
              <a:tabLst/>
              <a:defRPr/>
            </a:pP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Support</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bibliometric</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analysis</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and</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integration</a:t>
            </a:r>
            <a:r>
              <a:rPr kumimoji="0" sz="816" b="0" i="0" u="none" strike="noStrike" kern="1200" cap="none" spc="-14"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of</a:t>
            </a:r>
            <a:r>
              <a:rPr kumimoji="0" sz="816" b="0" i="0" u="none" strike="noStrike" kern="1200" cap="none" spc="-14"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document-level</a:t>
            </a:r>
            <a:r>
              <a:rPr kumimoji="0" sz="816" b="0" i="0" u="none" strike="noStrike" kern="1200" cap="none" spc="-9"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metrics</a:t>
            </a:r>
            <a:endParaRPr kumimoji="0" sz="816" b="0" i="0" u="none" strike="noStrike" kern="1200" cap="none" spc="0" normalizeH="0" baseline="0" noProof="0">
              <a:ln>
                <a:noFill/>
              </a:ln>
              <a:solidFill>
                <a:schemeClr val="tx1">
                  <a:lumMod val="50000"/>
                  <a:lumOff val="50000"/>
                </a:schemeClr>
              </a:solidFill>
              <a:effectLst/>
              <a:uLnTx/>
              <a:uFillTx/>
              <a:ea typeface="+mn-ea"/>
              <a:cs typeface="Calibri-Light"/>
            </a:endParaRPr>
          </a:p>
        </p:txBody>
      </p:sp>
      <p:sp>
        <p:nvSpPr>
          <p:cNvPr id="28" name="object 28"/>
          <p:cNvSpPr txBox="1"/>
          <p:nvPr/>
        </p:nvSpPr>
        <p:spPr>
          <a:xfrm>
            <a:off x="7433249" y="1569120"/>
            <a:ext cx="1534557" cy="569021"/>
          </a:xfrm>
          <a:prstGeom prst="rect">
            <a:avLst/>
          </a:prstGeom>
        </p:spPr>
        <p:txBody>
          <a:bodyPr vert="horz" wrap="square" lIns="0" tIns="10941" rIns="0" bIns="0" rtlCol="0">
            <a:spAutoFit/>
          </a:bodyPr>
          <a:lstStyle/>
          <a:p>
            <a:pPr marL="11516" marR="4607" lvl="0" indent="0" algn="l" defTabSz="829178" rtl="0" eaLnBrk="1" fontAlgn="auto" latinLnBrk="0" hangingPunct="1">
              <a:lnSpc>
                <a:spcPct val="100200"/>
              </a:lnSpc>
              <a:spcBef>
                <a:spcPts val="86"/>
              </a:spcBef>
              <a:spcAft>
                <a:spcPts val="0"/>
              </a:spcAft>
              <a:buClrTx/>
              <a:buSzTx/>
              <a:buFontTx/>
              <a:buNone/>
              <a:tabLst/>
              <a:defRPr/>
            </a:pPr>
            <a:r>
              <a:rPr kumimoji="0" sz="997" b="1" i="0" u="none" strike="noStrike" kern="1200" cap="none" spc="-14" normalizeH="0" baseline="0" noProof="0">
                <a:ln>
                  <a:noFill/>
                </a:ln>
                <a:effectLst/>
                <a:uLnTx/>
                <a:uFillTx/>
                <a:latin typeface="+mj-lt"/>
                <a:ea typeface="+mn-ea"/>
                <a:cs typeface="Calibri"/>
              </a:rPr>
              <a:t>Web</a:t>
            </a:r>
            <a:r>
              <a:rPr kumimoji="0" sz="997" b="1" i="0" u="none" strike="noStrike" kern="1200" cap="none" spc="-5" normalizeH="0" baseline="0" noProof="0">
                <a:ln>
                  <a:noFill/>
                </a:ln>
                <a:effectLst/>
                <a:uLnTx/>
                <a:uFillTx/>
                <a:latin typeface="+mj-lt"/>
                <a:ea typeface="+mn-ea"/>
                <a:cs typeface="Calibri"/>
              </a:rPr>
              <a:t> of</a:t>
            </a:r>
            <a:r>
              <a:rPr kumimoji="0" sz="997" b="1" i="0" u="none" strike="noStrike" kern="1200" cap="none" spc="0" normalizeH="0" baseline="0" noProof="0">
                <a:ln>
                  <a:noFill/>
                </a:ln>
                <a:effectLst/>
                <a:uLnTx/>
                <a:uFillTx/>
                <a:latin typeface="+mj-lt"/>
                <a:ea typeface="+mn-ea"/>
                <a:cs typeface="Calibri"/>
              </a:rPr>
              <a:t> </a:t>
            </a:r>
            <a:r>
              <a:rPr kumimoji="0" sz="997" b="1" i="0" u="none" strike="noStrike" kern="1200" cap="none" spc="-5" normalizeH="0" baseline="0" noProof="0">
                <a:ln>
                  <a:noFill/>
                </a:ln>
                <a:effectLst/>
                <a:uLnTx/>
                <a:uFillTx/>
                <a:latin typeface="+mj-lt"/>
                <a:ea typeface="+mn-ea"/>
                <a:cs typeface="Calibri"/>
              </a:rPr>
              <a:t>Science</a:t>
            </a:r>
            <a:r>
              <a:rPr kumimoji="0" sz="997" b="1" i="0" u="none" strike="noStrike" kern="1200" cap="none" spc="0" normalizeH="0" baseline="0" noProof="0">
                <a:ln>
                  <a:noFill/>
                </a:ln>
                <a:effectLst/>
                <a:uLnTx/>
                <a:uFillTx/>
                <a:latin typeface="+mj-lt"/>
                <a:ea typeface="+mn-ea"/>
                <a:cs typeface="Calibri"/>
              </a:rPr>
              <a:t> </a:t>
            </a:r>
            <a:r>
              <a:rPr kumimoji="0" sz="997" b="1" i="0" u="none" strike="noStrike" kern="1200" cap="none" spc="-5" normalizeH="0" baseline="0" noProof="0">
                <a:ln>
                  <a:noFill/>
                </a:ln>
                <a:effectLst/>
                <a:uLnTx/>
                <a:uFillTx/>
                <a:latin typeface="+mj-lt"/>
                <a:ea typeface="+mn-ea"/>
                <a:cs typeface="Calibri"/>
              </a:rPr>
              <a:t>Journals</a:t>
            </a:r>
            <a:r>
              <a:rPr kumimoji="0" sz="997" b="1" i="0" u="none" strike="noStrike" kern="1200" cap="none" spc="0" normalizeH="0" baseline="0" noProof="0">
                <a:ln>
                  <a:noFill/>
                </a:ln>
                <a:effectLst/>
                <a:uLnTx/>
                <a:uFillTx/>
                <a:latin typeface="+mj-lt"/>
                <a:ea typeface="+mn-ea"/>
                <a:cs typeface="Calibri"/>
              </a:rPr>
              <a:t> </a:t>
            </a:r>
            <a:r>
              <a:rPr kumimoji="0" sz="997" b="1" i="0" u="none" strike="noStrike" kern="1200" cap="none" spc="-5" normalizeH="0" baseline="0" noProof="0">
                <a:ln>
                  <a:noFill/>
                </a:ln>
                <a:effectLst/>
                <a:uLnTx/>
                <a:uFillTx/>
                <a:latin typeface="+mj-lt"/>
                <a:ea typeface="+mn-ea"/>
                <a:cs typeface="Calibri"/>
              </a:rPr>
              <a:t>API </a:t>
            </a:r>
            <a:r>
              <a:rPr kumimoji="0" sz="997" b="1" i="0" u="none" strike="noStrike" kern="1200" cap="none" spc="0" normalizeH="0" baseline="0" noProof="0">
                <a:ln>
                  <a:noFill/>
                </a:ln>
                <a:effectLst/>
                <a:uLnTx/>
                <a:uFillTx/>
                <a:latin typeface="+mj-lt"/>
                <a:ea typeface="+mn-ea"/>
                <a:cs typeface="Calibri"/>
              </a:rPr>
              <a:t> </a:t>
            </a:r>
            <a:r>
              <a:rPr kumimoji="0" sz="816" b="0" i="0" u="none" strike="noStrike" kern="1200" cap="none" spc="-5" normalizeH="0" baseline="0" noProof="0">
                <a:ln>
                  <a:noFill/>
                </a:ln>
                <a:effectLst/>
                <a:uLnTx/>
                <a:uFillTx/>
                <a:ea typeface="+mn-ea"/>
                <a:cs typeface="Calibri-Light"/>
              </a:rPr>
              <a:t>Support</a:t>
            </a:r>
            <a:r>
              <a:rPr kumimoji="0" sz="816" b="0" i="0" u="none" strike="noStrike" kern="1200" cap="none" spc="0" normalizeH="0" baseline="0" noProof="0">
                <a:ln>
                  <a:noFill/>
                </a:ln>
                <a:effectLst/>
                <a:uLnTx/>
                <a:uFillTx/>
                <a:ea typeface="+mn-ea"/>
                <a:cs typeface="Calibri-Light"/>
              </a:rPr>
              <a:t> </a:t>
            </a:r>
            <a:r>
              <a:rPr kumimoji="0" sz="816" b="0" i="0" u="none" strike="noStrike" kern="1200" cap="none" spc="-5" normalizeH="0" baseline="0" noProof="0">
                <a:ln>
                  <a:noFill/>
                </a:ln>
                <a:effectLst/>
                <a:uLnTx/>
                <a:uFillTx/>
                <a:ea typeface="+mn-ea"/>
                <a:cs typeface="Calibri-Light"/>
              </a:rPr>
              <a:t>bibliometric</a:t>
            </a:r>
            <a:r>
              <a:rPr kumimoji="0" sz="816" b="0" i="0" u="none" strike="noStrike" kern="1200" cap="none" spc="5" normalizeH="0" baseline="0" noProof="0">
                <a:ln>
                  <a:noFill/>
                </a:ln>
                <a:effectLst/>
                <a:uLnTx/>
                <a:uFillTx/>
                <a:ea typeface="+mn-ea"/>
                <a:cs typeface="Calibri-Light"/>
              </a:rPr>
              <a:t> </a:t>
            </a:r>
            <a:r>
              <a:rPr kumimoji="0" sz="816" b="0" i="0" u="none" strike="noStrike" kern="1200" cap="none" spc="-5" normalizeH="0" baseline="0" noProof="0">
                <a:ln>
                  <a:noFill/>
                </a:ln>
                <a:effectLst/>
                <a:uLnTx/>
                <a:uFillTx/>
                <a:ea typeface="+mn-ea"/>
                <a:cs typeface="Calibri-Light"/>
              </a:rPr>
              <a:t>analysis</a:t>
            </a:r>
            <a:r>
              <a:rPr kumimoji="0" sz="816" b="0" i="0" u="none" strike="noStrike" kern="1200" cap="none" spc="5" normalizeH="0" baseline="0" noProof="0">
                <a:ln>
                  <a:noFill/>
                </a:ln>
                <a:effectLst/>
                <a:uLnTx/>
                <a:uFillTx/>
                <a:ea typeface="+mn-ea"/>
                <a:cs typeface="Calibri-Light"/>
              </a:rPr>
              <a:t> </a:t>
            </a:r>
            <a:r>
              <a:rPr kumimoji="0" sz="816" b="0" i="0" u="none" strike="noStrike" kern="1200" cap="none" spc="0" normalizeH="0" baseline="0" noProof="0">
                <a:ln>
                  <a:noFill/>
                </a:ln>
                <a:effectLst/>
                <a:uLnTx/>
                <a:uFillTx/>
                <a:ea typeface="+mn-ea"/>
                <a:cs typeface="Calibri-Light"/>
              </a:rPr>
              <a:t>and</a:t>
            </a:r>
            <a:r>
              <a:rPr kumimoji="0" sz="816" b="0" i="0" u="none" strike="noStrike" kern="1200" cap="none" spc="5" normalizeH="0" baseline="0" noProof="0">
                <a:ln>
                  <a:noFill/>
                </a:ln>
                <a:effectLst/>
                <a:uLnTx/>
                <a:uFillTx/>
                <a:ea typeface="+mn-ea"/>
                <a:cs typeface="Calibri-Light"/>
              </a:rPr>
              <a:t> </a:t>
            </a:r>
            <a:r>
              <a:rPr kumimoji="0" sz="816" b="0" i="0" u="none" strike="noStrike" kern="1200" cap="none" spc="-5" normalizeH="0" baseline="0" noProof="0">
                <a:ln>
                  <a:noFill/>
                </a:ln>
                <a:effectLst/>
                <a:uLnTx/>
                <a:uFillTx/>
                <a:ea typeface="+mn-ea"/>
                <a:cs typeface="Calibri-Light"/>
              </a:rPr>
              <a:t>integration of</a:t>
            </a:r>
            <a:r>
              <a:rPr kumimoji="0" sz="816" b="0" i="0" u="none" strike="noStrike" kern="1200" cap="none" spc="0" normalizeH="0" baseline="0" noProof="0">
                <a:ln>
                  <a:noFill/>
                </a:ln>
                <a:effectLst/>
                <a:uLnTx/>
                <a:uFillTx/>
                <a:ea typeface="+mn-ea"/>
                <a:cs typeface="Calibri-Light"/>
              </a:rPr>
              <a:t> </a:t>
            </a:r>
            <a:r>
              <a:rPr kumimoji="0" sz="816" b="0" i="0" u="none" strike="noStrike" kern="1200" cap="none" spc="-5" normalizeH="0" baseline="0" noProof="0">
                <a:ln>
                  <a:noFill/>
                </a:ln>
                <a:effectLst/>
                <a:uLnTx/>
                <a:uFillTx/>
                <a:ea typeface="+mn-ea"/>
                <a:cs typeface="Calibri-Light"/>
              </a:rPr>
              <a:t>journal-level</a:t>
            </a:r>
            <a:r>
              <a:rPr kumimoji="0" sz="816" b="0" i="0" u="none" strike="noStrike" kern="1200" cap="none" spc="0" normalizeH="0" baseline="0" noProof="0">
                <a:ln>
                  <a:noFill/>
                </a:ln>
                <a:effectLst/>
                <a:uLnTx/>
                <a:uFillTx/>
                <a:ea typeface="+mn-ea"/>
                <a:cs typeface="Calibri-Light"/>
              </a:rPr>
              <a:t> </a:t>
            </a:r>
            <a:r>
              <a:rPr kumimoji="0" sz="816" b="0" i="0" u="none" strike="noStrike" kern="1200" cap="none" spc="-5" normalizeH="0" baseline="0" noProof="0">
                <a:ln>
                  <a:noFill/>
                </a:ln>
                <a:effectLst/>
                <a:uLnTx/>
                <a:uFillTx/>
                <a:ea typeface="+mn-ea"/>
                <a:cs typeface="Calibri-Light"/>
              </a:rPr>
              <a:t>metrics</a:t>
            </a:r>
            <a:endParaRPr kumimoji="0" sz="816" b="0" i="0" u="none" strike="noStrike" kern="1200" cap="none" spc="0" normalizeH="0" baseline="0" noProof="0">
              <a:ln>
                <a:noFill/>
              </a:ln>
              <a:effectLst/>
              <a:uLnTx/>
              <a:uFillTx/>
              <a:ea typeface="+mn-ea"/>
              <a:cs typeface="Calibri-Light"/>
            </a:endParaRPr>
          </a:p>
        </p:txBody>
      </p:sp>
      <p:sp>
        <p:nvSpPr>
          <p:cNvPr id="29" name="object 29"/>
          <p:cNvSpPr txBox="1"/>
          <p:nvPr/>
        </p:nvSpPr>
        <p:spPr>
          <a:xfrm>
            <a:off x="2821522" y="1571001"/>
            <a:ext cx="1842787" cy="540163"/>
          </a:xfrm>
          <a:prstGeom prst="rect">
            <a:avLst/>
          </a:prstGeom>
        </p:spPr>
        <p:txBody>
          <a:bodyPr vert="horz" wrap="square" lIns="0" tIns="10365" rIns="0" bIns="0" rtlCol="0">
            <a:spAutoFit/>
          </a:bodyPr>
          <a:lstStyle/>
          <a:p>
            <a:pPr marL="11516" marR="4607" lvl="0" indent="0" algn="l" defTabSz="829178" rtl="0" eaLnBrk="1" fontAlgn="auto" latinLnBrk="0" hangingPunct="1">
              <a:lnSpc>
                <a:spcPct val="100699"/>
              </a:lnSpc>
              <a:spcBef>
                <a:spcPts val="82"/>
              </a:spcBef>
              <a:spcAft>
                <a:spcPts val="0"/>
              </a:spcAft>
              <a:buClrTx/>
              <a:buSzTx/>
              <a:buFontTx/>
              <a:buNone/>
              <a:tabLst/>
              <a:defRPr/>
            </a:pPr>
            <a:r>
              <a:rPr kumimoji="0" sz="997" b="1" i="0" u="none" strike="noStrike" kern="1200" cap="none" spc="-14" normalizeH="0" baseline="0" noProof="0">
                <a:ln>
                  <a:noFill/>
                </a:ln>
                <a:solidFill>
                  <a:schemeClr val="tx1">
                    <a:lumMod val="50000"/>
                    <a:lumOff val="50000"/>
                  </a:schemeClr>
                </a:solidFill>
                <a:effectLst/>
                <a:uLnTx/>
                <a:uFillTx/>
                <a:latin typeface="+mj-lt"/>
                <a:ea typeface="+mn-ea"/>
                <a:cs typeface="Calibri"/>
              </a:rPr>
              <a:t>Web</a:t>
            </a:r>
            <a:r>
              <a:rPr kumimoji="0" sz="997" b="1" i="0" u="none" strike="noStrike" kern="1200" cap="none" spc="-5" normalizeH="0" baseline="0" noProof="0">
                <a:ln>
                  <a:noFill/>
                </a:ln>
                <a:solidFill>
                  <a:schemeClr val="tx1">
                    <a:lumMod val="50000"/>
                    <a:lumOff val="50000"/>
                  </a:schemeClr>
                </a:solidFill>
                <a:effectLst/>
                <a:uLnTx/>
                <a:uFillTx/>
                <a:latin typeface="+mj-lt"/>
                <a:ea typeface="+mn-ea"/>
                <a:cs typeface="Calibri"/>
              </a:rPr>
              <a:t> of</a:t>
            </a:r>
            <a:r>
              <a:rPr kumimoji="0" sz="997" b="1" i="0" u="none" strike="noStrike" kern="1200" cap="none" spc="0" normalizeH="0" baseline="0" noProof="0">
                <a:ln>
                  <a:noFill/>
                </a:ln>
                <a:solidFill>
                  <a:schemeClr val="tx1">
                    <a:lumMod val="50000"/>
                    <a:lumOff val="50000"/>
                  </a:schemeClr>
                </a:solidFill>
                <a:effectLst/>
                <a:uLnTx/>
                <a:uFillTx/>
                <a:latin typeface="+mj-lt"/>
                <a:ea typeface="+mn-ea"/>
                <a:cs typeface="Calibri"/>
              </a:rPr>
              <a:t> </a:t>
            </a:r>
            <a:r>
              <a:rPr kumimoji="0" sz="997" b="1" i="0" u="none" strike="noStrike" kern="1200" cap="none" spc="-5" normalizeH="0" baseline="0" noProof="0">
                <a:ln>
                  <a:noFill/>
                </a:ln>
                <a:solidFill>
                  <a:schemeClr val="tx1">
                    <a:lumMod val="50000"/>
                    <a:lumOff val="50000"/>
                  </a:schemeClr>
                </a:solidFill>
                <a:effectLst/>
                <a:uLnTx/>
                <a:uFillTx/>
                <a:latin typeface="+mj-lt"/>
                <a:ea typeface="+mn-ea"/>
                <a:cs typeface="Calibri"/>
              </a:rPr>
              <a:t>Science</a:t>
            </a:r>
            <a:r>
              <a:rPr kumimoji="0" sz="997" b="1" i="0" u="none" strike="noStrike" kern="1200" cap="none" spc="0" normalizeH="0" baseline="0" noProof="0">
                <a:ln>
                  <a:noFill/>
                </a:ln>
                <a:solidFill>
                  <a:schemeClr val="tx1">
                    <a:lumMod val="50000"/>
                    <a:lumOff val="50000"/>
                  </a:schemeClr>
                </a:solidFill>
                <a:effectLst/>
                <a:uLnTx/>
                <a:uFillTx/>
                <a:latin typeface="+mj-lt"/>
                <a:ea typeface="+mn-ea"/>
                <a:cs typeface="Calibri"/>
              </a:rPr>
              <a:t> </a:t>
            </a:r>
            <a:r>
              <a:rPr kumimoji="0" sz="997" b="1" i="0" u="none" strike="noStrike" kern="1200" cap="none" spc="-5" normalizeH="0" baseline="0" noProof="0">
                <a:ln>
                  <a:noFill/>
                </a:ln>
                <a:solidFill>
                  <a:schemeClr val="tx1">
                    <a:lumMod val="50000"/>
                    <a:lumOff val="50000"/>
                  </a:schemeClr>
                </a:solidFill>
                <a:effectLst/>
                <a:uLnTx/>
                <a:uFillTx/>
                <a:latin typeface="+mj-lt"/>
                <a:ea typeface="+mn-ea"/>
                <a:cs typeface="Calibri"/>
              </a:rPr>
              <a:t>API Expanded </a:t>
            </a:r>
            <a:r>
              <a:rPr kumimoji="0" sz="997" b="1" i="0" u="none" strike="noStrike" kern="1200" cap="none" spc="-208" normalizeH="0" baseline="0" noProof="0">
                <a:ln>
                  <a:noFill/>
                </a:ln>
                <a:solidFill>
                  <a:schemeClr val="tx1">
                    <a:lumMod val="50000"/>
                    <a:lumOff val="50000"/>
                  </a:schemeClr>
                </a:solidFill>
                <a:effectLst/>
                <a:uLnTx/>
                <a:uFillTx/>
                <a:latin typeface="+mj-lt"/>
                <a:ea typeface="+mn-ea"/>
                <a:cs typeface="Calibri"/>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Support search </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and</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9" normalizeH="0" baseline="0" noProof="0">
                <a:ln>
                  <a:noFill/>
                </a:ln>
                <a:solidFill>
                  <a:schemeClr val="tx1">
                    <a:lumMod val="50000"/>
                    <a:lumOff val="50000"/>
                  </a:schemeClr>
                </a:solidFill>
                <a:effectLst/>
                <a:uLnTx/>
                <a:uFillTx/>
                <a:ea typeface="+mn-ea"/>
                <a:cs typeface="Calibri-Light"/>
              </a:rPr>
              <a:t>data</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 integration </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using</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full </a:t>
            </a:r>
            <a:r>
              <a:rPr kumimoji="0" sz="816" b="0" i="0" u="none" strike="noStrike" kern="1200" cap="none" spc="-14" normalizeH="0" baseline="0" noProof="0">
                <a:ln>
                  <a:noFill/>
                </a:ln>
                <a:solidFill>
                  <a:schemeClr val="tx1">
                    <a:lumMod val="50000"/>
                    <a:lumOff val="50000"/>
                  </a:schemeClr>
                </a:solidFill>
                <a:effectLst/>
                <a:uLnTx/>
                <a:uFillTx/>
                <a:ea typeface="+mn-ea"/>
                <a:cs typeface="Calibri-Light"/>
              </a:rPr>
              <a:t>Web</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 of</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Science</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9" normalizeH="0" baseline="0" noProof="0">
                <a:ln>
                  <a:noFill/>
                </a:ln>
                <a:solidFill>
                  <a:schemeClr val="tx1">
                    <a:lumMod val="50000"/>
                    <a:lumOff val="50000"/>
                  </a:schemeClr>
                </a:solidFill>
                <a:effectLst/>
                <a:uLnTx/>
                <a:uFillTx/>
                <a:ea typeface="+mn-ea"/>
                <a:cs typeface="Calibri-Light"/>
              </a:rPr>
              <a:t>data</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9" normalizeH="0" baseline="0" noProof="0">
                <a:ln>
                  <a:noFill/>
                </a:ln>
                <a:solidFill>
                  <a:schemeClr val="tx1">
                    <a:lumMod val="50000"/>
                    <a:lumOff val="50000"/>
                  </a:schemeClr>
                </a:solidFill>
                <a:effectLst/>
                <a:uLnTx/>
                <a:uFillTx/>
                <a:ea typeface="+mn-ea"/>
                <a:cs typeface="Calibri-Light"/>
              </a:rPr>
              <a:t>re-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 turned </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as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JSON</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or</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XML</a:t>
            </a:r>
            <a:endParaRPr kumimoji="0" sz="816" b="0" i="0" u="none" strike="noStrike" kern="1200" cap="none" spc="0" normalizeH="0" baseline="0" noProof="0">
              <a:ln>
                <a:noFill/>
              </a:ln>
              <a:solidFill>
                <a:schemeClr val="tx1">
                  <a:lumMod val="50000"/>
                  <a:lumOff val="50000"/>
                </a:schemeClr>
              </a:solidFill>
              <a:effectLst/>
              <a:uLnTx/>
              <a:uFillTx/>
              <a:ea typeface="+mn-ea"/>
              <a:cs typeface="Calibri-Light"/>
            </a:endParaRPr>
          </a:p>
        </p:txBody>
      </p:sp>
      <p:sp>
        <p:nvSpPr>
          <p:cNvPr id="46" name="Slide Number Placeholder 9">
            <a:extLst>
              <a:ext uri="{FF2B5EF4-FFF2-40B4-BE49-F238E27FC236}">
                <a16:creationId xmlns:a16="http://schemas.microsoft.com/office/drawing/2014/main" id="{470BFB11-9C02-CD40-8064-42C350B49F79}"/>
              </a:ext>
            </a:extLst>
          </p:cNvPr>
          <p:cNvSpPr txBox="1">
            <a:spLocks/>
          </p:cNvSpPr>
          <p:nvPr/>
        </p:nvSpPr>
        <p:spPr>
          <a:xfrm>
            <a:off x="11303161" y="6542510"/>
            <a:ext cx="290351" cy="160697"/>
          </a:xfrm>
          <a:prstGeom prst="rect">
            <a:avLst/>
          </a:prstGeo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defRPr/>
            </a:pPr>
            <a:fld id="{ACE40072-2050-E24D-B430-547640EDA0F9}" type="slidenum">
              <a:rPr lang="en-GB" sz="800" smtClean="0">
                <a:solidFill>
                  <a:srgbClr val="000000"/>
                </a:solidFill>
                <a:latin typeface="Calibri" panose="020F0502020204030204"/>
              </a:rPr>
              <a:pPr algn="r">
                <a:defRPr/>
              </a:pPr>
              <a:t>29</a:t>
            </a:fld>
            <a:endParaRPr lang="en-GB" sz="800">
              <a:solidFill>
                <a:srgbClr val="000000"/>
              </a:solidFill>
              <a:latin typeface="Calibri" panose="020F0502020204030204"/>
            </a:endParaRPr>
          </a:p>
        </p:txBody>
      </p:sp>
      <p:sp>
        <p:nvSpPr>
          <p:cNvPr id="53" name="object 11">
            <a:extLst>
              <a:ext uri="{FF2B5EF4-FFF2-40B4-BE49-F238E27FC236}">
                <a16:creationId xmlns:a16="http://schemas.microsoft.com/office/drawing/2014/main" id="{6F2DB4AE-52B5-B7D7-68C0-3F972453C447}"/>
              </a:ext>
            </a:extLst>
          </p:cNvPr>
          <p:cNvSpPr txBox="1"/>
          <p:nvPr/>
        </p:nvSpPr>
        <p:spPr>
          <a:xfrm>
            <a:off x="9250011" y="1094861"/>
            <a:ext cx="2514974" cy="227072"/>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lang="en-US" sz="1400" b="1" spc="-5">
                <a:solidFill>
                  <a:schemeClr val="tx1">
                    <a:lumMod val="50000"/>
                    <a:lumOff val="50000"/>
                  </a:schemeClr>
                </a:solidFill>
                <a:latin typeface="+mj-lt"/>
                <a:cs typeface="Calibri"/>
              </a:rPr>
              <a:t>Researcher metadata/</a:t>
            </a:r>
            <a:r>
              <a:rPr kumimoji="0" sz="1400" b="1" i="0" u="none" strike="noStrike" kern="1200" cap="none" spc="-5" normalizeH="0" baseline="0" noProof="0">
                <a:ln>
                  <a:noFill/>
                </a:ln>
                <a:solidFill>
                  <a:schemeClr val="tx1">
                    <a:lumMod val="50000"/>
                    <a:lumOff val="50000"/>
                  </a:schemeClr>
                </a:solidFill>
                <a:effectLst/>
                <a:uLnTx/>
                <a:uFillTx/>
                <a:latin typeface="+mj-lt"/>
                <a:ea typeface="+mn-ea"/>
                <a:cs typeface="Calibri"/>
              </a:rPr>
              <a:t>metrics</a:t>
            </a:r>
            <a:endParaRPr kumimoji="0" sz="1400" b="0" i="0" u="none" strike="noStrike" kern="1200" cap="none" spc="0" normalizeH="0" baseline="0" noProof="0">
              <a:ln>
                <a:noFill/>
              </a:ln>
              <a:solidFill>
                <a:schemeClr val="tx1">
                  <a:lumMod val="50000"/>
                  <a:lumOff val="50000"/>
                </a:schemeClr>
              </a:solidFill>
              <a:effectLst/>
              <a:uLnTx/>
              <a:uFillTx/>
              <a:latin typeface="+mj-lt"/>
              <a:ea typeface="+mn-ea"/>
              <a:cs typeface="Calibri"/>
            </a:endParaRPr>
          </a:p>
        </p:txBody>
      </p:sp>
      <p:sp>
        <p:nvSpPr>
          <p:cNvPr id="54" name="object 28">
            <a:extLst>
              <a:ext uri="{FF2B5EF4-FFF2-40B4-BE49-F238E27FC236}">
                <a16:creationId xmlns:a16="http://schemas.microsoft.com/office/drawing/2014/main" id="{246B97AA-F981-C3B8-B5FC-61BD1809C27D}"/>
              </a:ext>
            </a:extLst>
          </p:cNvPr>
          <p:cNvSpPr txBox="1"/>
          <p:nvPr/>
        </p:nvSpPr>
        <p:spPr>
          <a:xfrm>
            <a:off x="9791437" y="1569120"/>
            <a:ext cx="1943729" cy="415582"/>
          </a:xfrm>
          <a:prstGeom prst="rect">
            <a:avLst/>
          </a:prstGeom>
        </p:spPr>
        <p:txBody>
          <a:bodyPr vert="horz" wrap="square" lIns="0" tIns="10941" rIns="0" bIns="0" rtlCol="0">
            <a:spAutoFit/>
          </a:bodyPr>
          <a:lstStyle/>
          <a:p>
            <a:pPr marL="11516" marR="4607" lvl="0" indent="0" algn="l" defTabSz="829178" rtl="0" eaLnBrk="1" fontAlgn="auto" latinLnBrk="0" hangingPunct="1">
              <a:lnSpc>
                <a:spcPct val="100200"/>
              </a:lnSpc>
              <a:spcBef>
                <a:spcPts val="86"/>
              </a:spcBef>
              <a:spcAft>
                <a:spcPts val="0"/>
              </a:spcAft>
              <a:buClrTx/>
              <a:buSzTx/>
              <a:buFontTx/>
              <a:buNone/>
              <a:tabLst/>
              <a:defRPr/>
            </a:pPr>
            <a:r>
              <a:rPr kumimoji="0" sz="997" b="1" i="0" u="none" strike="noStrike" kern="1200" cap="none" spc="-14" normalizeH="0" baseline="0" noProof="0">
                <a:ln>
                  <a:noFill/>
                </a:ln>
                <a:solidFill>
                  <a:schemeClr val="tx1">
                    <a:lumMod val="50000"/>
                    <a:lumOff val="50000"/>
                  </a:schemeClr>
                </a:solidFill>
                <a:effectLst/>
                <a:uLnTx/>
                <a:uFillTx/>
                <a:latin typeface="+mj-lt"/>
                <a:ea typeface="+mn-ea"/>
                <a:cs typeface="Calibri"/>
              </a:rPr>
              <a:t>Web</a:t>
            </a:r>
            <a:r>
              <a:rPr kumimoji="0" sz="997" b="1" i="0" u="none" strike="noStrike" kern="1200" cap="none" spc="-5" normalizeH="0" baseline="0" noProof="0">
                <a:ln>
                  <a:noFill/>
                </a:ln>
                <a:solidFill>
                  <a:schemeClr val="tx1">
                    <a:lumMod val="50000"/>
                    <a:lumOff val="50000"/>
                  </a:schemeClr>
                </a:solidFill>
                <a:effectLst/>
                <a:uLnTx/>
                <a:uFillTx/>
                <a:latin typeface="+mj-lt"/>
                <a:ea typeface="+mn-ea"/>
                <a:cs typeface="Calibri"/>
              </a:rPr>
              <a:t> of</a:t>
            </a:r>
            <a:r>
              <a:rPr kumimoji="0" sz="997" b="1" i="0" u="none" strike="noStrike" kern="1200" cap="none" spc="0" normalizeH="0" baseline="0" noProof="0">
                <a:ln>
                  <a:noFill/>
                </a:ln>
                <a:solidFill>
                  <a:schemeClr val="tx1">
                    <a:lumMod val="50000"/>
                    <a:lumOff val="50000"/>
                  </a:schemeClr>
                </a:solidFill>
                <a:effectLst/>
                <a:uLnTx/>
                <a:uFillTx/>
                <a:latin typeface="+mj-lt"/>
                <a:ea typeface="+mn-ea"/>
                <a:cs typeface="Calibri"/>
              </a:rPr>
              <a:t> </a:t>
            </a:r>
            <a:r>
              <a:rPr kumimoji="0" sz="997" b="1" i="0" u="none" strike="noStrike" kern="1200" cap="none" spc="-5" normalizeH="0" baseline="0" noProof="0">
                <a:ln>
                  <a:noFill/>
                </a:ln>
                <a:solidFill>
                  <a:schemeClr val="tx1">
                    <a:lumMod val="50000"/>
                    <a:lumOff val="50000"/>
                  </a:schemeClr>
                </a:solidFill>
                <a:effectLst/>
                <a:uLnTx/>
                <a:uFillTx/>
                <a:latin typeface="+mj-lt"/>
                <a:ea typeface="+mn-ea"/>
                <a:cs typeface="Calibri"/>
              </a:rPr>
              <a:t>Science</a:t>
            </a:r>
            <a:r>
              <a:rPr kumimoji="0" sz="997" b="1" i="0" u="none" strike="noStrike" kern="1200" cap="none" spc="0" normalizeH="0" baseline="0" noProof="0">
                <a:ln>
                  <a:noFill/>
                </a:ln>
                <a:solidFill>
                  <a:schemeClr val="tx1">
                    <a:lumMod val="50000"/>
                    <a:lumOff val="50000"/>
                  </a:schemeClr>
                </a:solidFill>
                <a:effectLst/>
                <a:uLnTx/>
                <a:uFillTx/>
                <a:latin typeface="+mj-lt"/>
                <a:ea typeface="+mn-ea"/>
                <a:cs typeface="Calibri"/>
              </a:rPr>
              <a:t> </a:t>
            </a:r>
            <a:r>
              <a:rPr lang="en-US" sz="997" b="1" spc="-5">
                <a:solidFill>
                  <a:schemeClr val="tx1">
                    <a:lumMod val="50000"/>
                    <a:lumOff val="50000"/>
                  </a:schemeClr>
                </a:solidFill>
                <a:latin typeface="+mj-lt"/>
                <a:cs typeface="Calibri"/>
              </a:rPr>
              <a:t>Researcher</a:t>
            </a:r>
            <a:r>
              <a:rPr lang="en-US" sz="997" b="1">
                <a:solidFill>
                  <a:schemeClr val="tx1">
                    <a:lumMod val="50000"/>
                    <a:lumOff val="50000"/>
                  </a:schemeClr>
                </a:solidFill>
                <a:latin typeface="+mj-lt"/>
                <a:cs typeface="Calibri"/>
              </a:rPr>
              <a:t> </a:t>
            </a:r>
            <a:r>
              <a:rPr kumimoji="0" sz="997" b="1" i="0" u="none" strike="noStrike" kern="1200" cap="none" spc="-5" normalizeH="0" baseline="0" noProof="0">
                <a:ln>
                  <a:noFill/>
                </a:ln>
                <a:solidFill>
                  <a:schemeClr val="tx1">
                    <a:lumMod val="50000"/>
                    <a:lumOff val="50000"/>
                  </a:schemeClr>
                </a:solidFill>
                <a:effectLst/>
                <a:uLnTx/>
                <a:uFillTx/>
                <a:latin typeface="+mj-lt"/>
                <a:ea typeface="+mn-ea"/>
                <a:cs typeface="Calibri"/>
              </a:rPr>
              <a:t>API </a:t>
            </a:r>
            <a:r>
              <a:rPr kumimoji="0" sz="997" b="1" i="0" u="none" strike="noStrike" kern="1200" cap="none" spc="0" normalizeH="0" baseline="0" noProof="0">
                <a:ln>
                  <a:noFill/>
                </a:ln>
                <a:solidFill>
                  <a:schemeClr val="tx1">
                    <a:lumMod val="50000"/>
                    <a:lumOff val="50000"/>
                  </a:schemeClr>
                </a:solidFill>
                <a:effectLst/>
                <a:uLnTx/>
                <a:uFillTx/>
                <a:latin typeface="+mj-lt"/>
                <a:ea typeface="+mn-ea"/>
                <a:cs typeface="Calibri"/>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Support</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bibliometric</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analysis</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and</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 </a:t>
            </a:r>
            <a:r>
              <a:rPr kumimoji="0" sz="816" b="0" i="0" u="none" strike="noStrike" kern="1200" cap="none" spc="-5" normalizeH="0" baseline="0" noProof="0">
                <a:ln>
                  <a:noFill/>
                </a:ln>
                <a:solidFill>
                  <a:schemeClr val="tx1">
                    <a:lumMod val="50000"/>
                    <a:lumOff val="50000"/>
                  </a:schemeClr>
                </a:solidFill>
                <a:effectLst/>
                <a:uLnTx/>
                <a:uFillTx/>
                <a:ea typeface="+mn-ea"/>
                <a:cs typeface="Calibri-Light"/>
              </a:rPr>
              <a:t>integration of</a:t>
            </a:r>
            <a:r>
              <a:rPr kumimoji="0" sz="816" b="0" i="0" u="none" strike="noStrike" kern="1200" cap="none" spc="0" normalizeH="0" baseline="0" noProof="0">
                <a:ln>
                  <a:noFill/>
                </a:ln>
                <a:solidFill>
                  <a:schemeClr val="tx1">
                    <a:lumMod val="50000"/>
                    <a:lumOff val="50000"/>
                  </a:schemeClr>
                </a:solidFill>
                <a:effectLst/>
                <a:uLnTx/>
                <a:uFillTx/>
                <a:ea typeface="+mn-ea"/>
                <a:cs typeface="Calibri-Light"/>
              </a:rPr>
              <a:t> </a:t>
            </a:r>
            <a:r>
              <a:rPr lang="en-US" sz="816" spc="-5">
                <a:solidFill>
                  <a:schemeClr val="tx1">
                    <a:lumMod val="50000"/>
                    <a:lumOff val="50000"/>
                  </a:schemeClr>
                </a:solidFill>
                <a:cs typeface="Calibri-Light"/>
              </a:rPr>
              <a:t>researcher profile data</a:t>
            </a:r>
            <a:endParaRPr kumimoji="0" sz="816" b="0" i="0" u="none" strike="noStrike" kern="1200" cap="none" spc="0" normalizeH="0" baseline="0" noProof="0">
              <a:ln>
                <a:noFill/>
              </a:ln>
              <a:solidFill>
                <a:schemeClr val="tx1">
                  <a:lumMod val="50000"/>
                  <a:lumOff val="50000"/>
                </a:schemeClr>
              </a:solidFill>
              <a:effectLst/>
              <a:uLnTx/>
              <a:uFillTx/>
              <a:ea typeface="+mn-ea"/>
              <a:cs typeface="Calibri-Light"/>
            </a:endParaRPr>
          </a:p>
        </p:txBody>
      </p:sp>
      <p:grpSp>
        <p:nvGrpSpPr>
          <p:cNvPr id="55" name="Group 54">
            <a:extLst>
              <a:ext uri="{FF2B5EF4-FFF2-40B4-BE49-F238E27FC236}">
                <a16:creationId xmlns:a16="http://schemas.microsoft.com/office/drawing/2014/main" id="{75B5C366-1AB8-5082-AFDF-4E1ECAB854FC}"/>
              </a:ext>
            </a:extLst>
          </p:cNvPr>
          <p:cNvGrpSpPr/>
          <p:nvPr/>
        </p:nvGrpSpPr>
        <p:grpSpPr>
          <a:xfrm>
            <a:off x="2427792" y="1658516"/>
            <a:ext cx="351936" cy="377990"/>
            <a:chOff x="805656" y="1587888"/>
            <a:chExt cx="351936" cy="377990"/>
          </a:xfrm>
        </p:grpSpPr>
        <p:sp>
          <p:nvSpPr>
            <p:cNvPr id="56" name="object 14">
              <a:extLst>
                <a:ext uri="{FF2B5EF4-FFF2-40B4-BE49-F238E27FC236}">
                  <a16:creationId xmlns:a16="http://schemas.microsoft.com/office/drawing/2014/main" id="{0A9C0AA4-B74E-909F-3E4B-E92C5FC9F76D}"/>
                </a:ext>
              </a:extLst>
            </p:cNvPr>
            <p:cNvSpPr/>
            <p:nvPr/>
          </p:nvSpPr>
          <p:spPr>
            <a:xfrm>
              <a:off x="805656" y="1720003"/>
              <a:ext cx="245875" cy="245875"/>
            </a:xfrm>
            <a:custGeom>
              <a:avLst/>
              <a:gdLst/>
              <a:ahLst/>
              <a:cxnLst/>
              <a:rect l="l" t="t" r="r" b="b"/>
              <a:pathLst>
                <a:path w="271145" h="271144">
                  <a:moveTo>
                    <a:pt x="208227" y="206400"/>
                  </a:moveTo>
                  <a:lnTo>
                    <a:pt x="62668" y="206400"/>
                  </a:lnTo>
                  <a:lnTo>
                    <a:pt x="68761" y="212163"/>
                  </a:lnTo>
                  <a:lnTo>
                    <a:pt x="75297" y="217397"/>
                  </a:lnTo>
                  <a:lnTo>
                    <a:pt x="82280" y="222097"/>
                  </a:lnTo>
                  <a:lnTo>
                    <a:pt x="89560" y="226174"/>
                  </a:lnTo>
                  <a:lnTo>
                    <a:pt x="84187" y="261581"/>
                  </a:lnTo>
                  <a:lnTo>
                    <a:pt x="93480" y="264975"/>
                  </a:lnTo>
                  <a:lnTo>
                    <a:pt x="102983" y="267684"/>
                  </a:lnTo>
                  <a:lnTo>
                    <a:pt x="112657" y="269697"/>
                  </a:lnTo>
                  <a:lnTo>
                    <a:pt x="122464" y="271005"/>
                  </a:lnTo>
                  <a:lnTo>
                    <a:pt x="134133" y="237134"/>
                  </a:lnTo>
                  <a:lnTo>
                    <a:pt x="142517" y="236902"/>
                  </a:lnTo>
                  <a:lnTo>
                    <a:pt x="150839" y="235981"/>
                  </a:lnTo>
                  <a:lnTo>
                    <a:pt x="159057" y="234380"/>
                  </a:lnTo>
                  <a:lnTo>
                    <a:pt x="167129" y="232105"/>
                  </a:lnTo>
                  <a:lnTo>
                    <a:pt x="217986" y="232105"/>
                  </a:lnTo>
                  <a:lnTo>
                    <a:pt x="206400" y="208330"/>
                  </a:lnTo>
                  <a:lnTo>
                    <a:pt x="208227" y="206400"/>
                  </a:lnTo>
                  <a:close/>
                </a:path>
                <a:path w="271145" h="271144">
                  <a:moveTo>
                    <a:pt x="217986" y="232105"/>
                  </a:moveTo>
                  <a:lnTo>
                    <a:pt x="167129" y="232105"/>
                  </a:lnTo>
                  <a:lnTo>
                    <a:pt x="188371" y="260946"/>
                  </a:lnTo>
                  <a:lnTo>
                    <a:pt x="197342" y="256773"/>
                  </a:lnTo>
                  <a:lnTo>
                    <a:pt x="205976" y="251966"/>
                  </a:lnTo>
                  <a:lnTo>
                    <a:pt x="214238" y="246546"/>
                  </a:lnTo>
                  <a:lnTo>
                    <a:pt x="222096" y="240537"/>
                  </a:lnTo>
                  <a:lnTo>
                    <a:pt x="217986" y="232105"/>
                  </a:lnTo>
                  <a:close/>
                </a:path>
                <a:path w="271145" h="271144">
                  <a:moveTo>
                    <a:pt x="9417" y="84188"/>
                  </a:moveTo>
                  <a:lnTo>
                    <a:pt x="6022" y="93480"/>
                  </a:lnTo>
                  <a:lnTo>
                    <a:pt x="3315" y="102984"/>
                  </a:lnTo>
                  <a:lnTo>
                    <a:pt x="1305" y="112659"/>
                  </a:lnTo>
                  <a:lnTo>
                    <a:pt x="0" y="122466"/>
                  </a:lnTo>
                  <a:lnTo>
                    <a:pt x="33867" y="134137"/>
                  </a:lnTo>
                  <a:lnTo>
                    <a:pt x="34100" y="142521"/>
                  </a:lnTo>
                  <a:lnTo>
                    <a:pt x="35021" y="150844"/>
                  </a:lnTo>
                  <a:lnTo>
                    <a:pt x="36624" y="159061"/>
                  </a:lnTo>
                  <a:lnTo>
                    <a:pt x="38903" y="167131"/>
                  </a:lnTo>
                  <a:lnTo>
                    <a:pt x="10060" y="188379"/>
                  </a:lnTo>
                  <a:lnTo>
                    <a:pt x="14232" y="197346"/>
                  </a:lnTo>
                  <a:lnTo>
                    <a:pt x="19038" y="205976"/>
                  </a:lnTo>
                  <a:lnTo>
                    <a:pt x="24457" y="214237"/>
                  </a:lnTo>
                  <a:lnTo>
                    <a:pt x="30469" y="222097"/>
                  </a:lnTo>
                  <a:lnTo>
                    <a:pt x="62668" y="206400"/>
                  </a:lnTo>
                  <a:lnTo>
                    <a:pt x="208227" y="206400"/>
                  </a:lnTo>
                  <a:lnTo>
                    <a:pt x="212164" y="202240"/>
                  </a:lnTo>
                  <a:lnTo>
                    <a:pt x="217397" y="195707"/>
                  </a:lnTo>
                  <a:lnTo>
                    <a:pt x="221342" y="189849"/>
                  </a:lnTo>
                  <a:lnTo>
                    <a:pt x="144180" y="189849"/>
                  </a:lnTo>
                  <a:lnTo>
                    <a:pt x="122356" y="188937"/>
                  </a:lnTo>
                  <a:lnTo>
                    <a:pt x="102600" y="179623"/>
                  </a:lnTo>
                  <a:lnTo>
                    <a:pt x="88432" y="163988"/>
                  </a:lnTo>
                  <a:lnTo>
                    <a:pt x="81155" y="144182"/>
                  </a:lnTo>
                  <a:lnTo>
                    <a:pt x="82068" y="122351"/>
                  </a:lnTo>
                  <a:lnTo>
                    <a:pt x="91384" y="102596"/>
                  </a:lnTo>
                  <a:lnTo>
                    <a:pt x="105772" y="89560"/>
                  </a:lnTo>
                  <a:lnTo>
                    <a:pt x="44832" y="89560"/>
                  </a:lnTo>
                  <a:lnTo>
                    <a:pt x="9417" y="84188"/>
                  </a:lnTo>
                  <a:close/>
                </a:path>
                <a:path w="271145" h="271144">
                  <a:moveTo>
                    <a:pt x="260256" y="81155"/>
                  </a:moveTo>
                  <a:lnTo>
                    <a:pt x="126821" y="81155"/>
                  </a:lnTo>
                  <a:lnTo>
                    <a:pt x="148645" y="82067"/>
                  </a:lnTo>
                  <a:lnTo>
                    <a:pt x="168402" y="91382"/>
                  </a:lnTo>
                  <a:lnTo>
                    <a:pt x="182569" y="107016"/>
                  </a:lnTo>
                  <a:lnTo>
                    <a:pt x="189846" y="126822"/>
                  </a:lnTo>
                  <a:lnTo>
                    <a:pt x="188934" y="148653"/>
                  </a:lnTo>
                  <a:lnTo>
                    <a:pt x="179617" y="168408"/>
                  </a:lnTo>
                  <a:lnTo>
                    <a:pt x="163983" y="182573"/>
                  </a:lnTo>
                  <a:lnTo>
                    <a:pt x="144180" y="189849"/>
                  </a:lnTo>
                  <a:lnTo>
                    <a:pt x="221342" y="189849"/>
                  </a:lnTo>
                  <a:lnTo>
                    <a:pt x="222074" y="188764"/>
                  </a:lnTo>
                  <a:lnTo>
                    <a:pt x="226170" y="181444"/>
                  </a:lnTo>
                  <a:lnTo>
                    <a:pt x="263547" y="181444"/>
                  </a:lnTo>
                  <a:lnTo>
                    <a:pt x="264979" y="177524"/>
                  </a:lnTo>
                  <a:lnTo>
                    <a:pt x="267686" y="168020"/>
                  </a:lnTo>
                  <a:lnTo>
                    <a:pt x="269696" y="158345"/>
                  </a:lnTo>
                  <a:lnTo>
                    <a:pt x="271001" y="148539"/>
                  </a:lnTo>
                  <a:lnTo>
                    <a:pt x="237135" y="136867"/>
                  </a:lnTo>
                  <a:lnTo>
                    <a:pt x="236901" y="128483"/>
                  </a:lnTo>
                  <a:lnTo>
                    <a:pt x="235980" y="120161"/>
                  </a:lnTo>
                  <a:lnTo>
                    <a:pt x="234377" y="111943"/>
                  </a:lnTo>
                  <a:lnTo>
                    <a:pt x="232098" y="103873"/>
                  </a:lnTo>
                  <a:lnTo>
                    <a:pt x="260940" y="82626"/>
                  </a:lnTo>
                  <a:lnTo>
                    <a:pt x="260256" y="81155"/>
                  </a:lnTo>
                  <a:close/>
                </a:path>
                <a:path w="271145" h="271144">
                  <a:moveTo>
                    <a:pt x="263547" y="181444"/>
                  </a:moveTo>
                  <a:lnTo>
                    <a:pt x="226170" y="181444"/>
                  </a:lnTo>
                  <a:lnTo>
                    <a:pt x="261585" y="186816"/>
                  </a:lnTo>
                  <a:lnTo>
                    <a:pt x="263547" y="181444"/>
                  </a:lnTo>
                  <a:close/>
                </a:path>
                <a:path w="271145" h="271144">
                  <a:moveTo>
                    <a:pt x="82631" y="10058"/>
                  </a:moveTo>
                  <a:lnTo>
                    <a:pt x="73659" y="14231"/>
                  </a:lnTo>
                  <a:lnTo>
                    <a:pt x="65025" y="19038"/>
                  </a:lnTo>
                  <a:lnTo>
                    <a:pt x="56763" y="24458"/>
                  </a:lnTo>
                  <a:lnTo>
                    <a:pt x="48906" y="30467"/>
                  </a:lnTo>
                  <a:lnTo>
                    <a:pt x="64601" y="62674"/>
                  </a:lnTo>
                  <a:lnTo>
                    <a:pt x="58837" y="68764"/>
                  </a:lnTo>
                  <a:lnTo>
                    <a:pt x="53605" y="75298"/>
                  </a:lnTo>
                  <a:lnTo>
                    <a:pt x="48928" y="82241"/>
                  </a:lnTo>
                  <a:lnTo>
                    <a:pt x="44832" y="89560"/>
                  </a:lnTo>
                  <a:lnTo>
                    <a:pt x="105772" y="89560"/>
                  </a:lnTo>
                  <a:lnTo>
                    <a:pt x="107018" y="88431"/>
                  </a:lnTo>
                  <a:lnTo>
                    <a:pt x="126821" y="81155"/>
                  </a:lnTo>
                  <a:lnTo>
                    <a:pt x="260256" y="81155"/>
                  </a:lnTo>
                  <a:lnTo>
                    <a:pt x="256768" y="73659"/>
                  </a:lnTo>
                  <a:lnTo>
                    <a:pt x="251963" y="65028"/>
                  </a:lnTo>
                  <a:lnTo>
                    <a:pt x="251685" y="64604"/>
                  </a:lnTo>
                  <a:lnTo>
                    <a:pt x="208334" y="64604"/>
                  </a:lnTo>
                  <a:lnTo>
                    <a:pt x="202241" y="58841"/>
                  </a:lnTo>
                  <a:lnTo>
                    <a:pt x="195704" y="53608"/>
                  </a:lnTo>
                  <a:lnTo>
                    <a:pt x="188720" y="48907"/>
                  </a:lnTo>
                  <a:lnTo>
                    <a:pt x="181441" y="44830"/>
                  </a:lnTo>
                  <a:lnTo>
                    <a:pt x="182341" y="38900"/>
                  </a:lnTo>
                  <a:lnTo>
                    <a:pt x="103873" y="38900"/>
                  </a:lnTo>
                  <a:lnTo>
                    <a:pt x="82631" y="10058"/>
                  </a:lnTo>
                  <a:close/>
                </a:path>
                <a:path w="271145" h="271144">
                  <a:moveTo>
                    <a:pt x="240532" y="48907"/>
                  </a:moveTo>
                  <a:lnTo>
                    <a:pt x="208334" y="64604"/>
                  </a:lnTo>
                  <a:lnTo>
                    <a:pt x="251685" y="64604"/>
                  </a:lnTo>
                  <a:lnTo>
                    <a:pt x="246544" y="56767"/>
                  </a:lnTo>
                  <a:lnTo>
                    <a:pt x="240532" y="48907"/>
                  </a:lnTo>
                  <a:close/>
                </a:path>
                <a:path w="271145" h="271144">
                  <a:moveTo>
                    <a:pt x="148537" y="0"/>
                  </a:moveTo>
                  <a:lnTo>
                    <a:pt x="136867" y="33870"/>
                  </a:lnTo>
                  <a:lnTo>
                    <a:pt x="128484" y="34103"/>
                  </a:lnTo>
                  <a:lnTo>
                    <a:pt x="120162" y="35023"/>
                  </a:lnTo>
                  <a:lnTo>
                    <a:pt x="111944" y="36624"/>
                  </a:lnTo>
                  <a:lnTo>
                    <a:pt x="103873" y="38900"/>
                  </a:lnTo>
                  <a:lnTo>
                    <a:pt x="182341" y="38900"/>
                  </a:lnTo>
                  <a:lnTo>
                    <a:pt x="186815" y="9423"/>
                  </a:lnTo>
                  <a:lnTo>
                    <a:pt x="177522" y="6029"/>
                  </a:lnTo>
                  <a:lnTo>
                    <a:pt x="168019" y="3321"/>
                  </a:lnTo>
                  <a:lnTo>
                    <a:pt x="158345" y="1308"/>
                  </a:lnTo>
                  <a:lnTo>
                    <a:pt x="148537" y="0"/>
                  </a:lnTo>
                  <a:close/>
                </a:path>
              </a:pathLst>
            </a:custGeom>
            <a:solidFill>
              <a:schemeClr val="tx1">
                <a:lumMod val="50000"/>
                <a:lumOff val="50000"/>
              </a:schemeClr>
            </a:solidFill>
          </p:spPr>
          <p:txBody>
            <a:bodyPr wrap="square" lIns="0" tIns="0" rIns="0" bIns="0" rtlCol="0"/>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schemeClr val="tx1">
                    <a:lumMod val="50000"/>
                    <a:lumOff val="50000"/>
                  </a:schemeClr>
                </a:solidFill>
                <a:effectLst/>
                <a:uLnTx/>
                <a:uFillTx/>
                <a:latin typeface="Calibri"/>
                <a:ea typeface="+mn-ea"/>
                <a:cs typeface="+mn-cs"/>
              </a:endParaRPr>
            </a:p>
          </p:txBody>
        </p:sp>
        <p:pic>
          <p:nvPicPr>
            <p:cNvPr id="57" name="object 16">
              <a:extLst>
                <a:ext uri="{FF2B5EF4-FFF2-40B4-BE49-F238E27FC236}">
                  <a16:creationId xmlns:a16="http://schemas.microsoft.com/office/drawing/2014/main" id="{2E11A353-405D-5E83-6599-CB88BE29BB22}"/>
                </a:ext>
              </a:extLst>
            </p:cNvPr>
            <p:cNvPicPr/>
            <p:nvPr/>
          </p:nvPicPr>
          <p:blipFill>
            <a:blip r:embed="rId4" cstate="print">
              <a:alphaModFix amt="50000"/>
            </a:blip>
            <a:stretch>
              <a:fillRect/>
            </a:stretch>
          </p:blipFill>
          <p:spPr>
            <a:xfrm>
              <a:off x="876369" y="1587888"/>
              <a:ext cx="281223" cy="307151"/>
            </a:xfrm>
            <a:prstGeom prst="rect">
              <a:avLst/>
            </a:prstGeom>
          </p:spPr>
        </p:pic>
      </p:grpSp>
      <p:cxnSp>
        <p:nvCxnSpPr>
          <p:cNvPr id="68" name="Straight Connector 67">
            <a:extLst>
              <a:ext uri="{FF2B5EF4-FFF2-40B4-BE49-F238E27FC236}">
                <a16:creationId xmlns:a16="http://schemas.microsoft.com/office/drawing/2014/main" id="{03A6B8EC-8807-0D5C-425C-C760A07B006A}"/>
              </a:ext>
            </a:extLst>
          </p:cNvPr>
          <p:cNvCxnSpPr>
            <a:cxnSpLocks/>
          </p:cNvCxnSpPr>
          <p:nvPr/>
        </p:nvCxnSpPr>
        <p:spPr>
          <a:xfrm>
            <a:off x="564498" y="1434837"/>
            <a:ext cx="3871808"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4272E096-0928-AF55-1F71-CA911287A3A9}"/>
              </a:ext>
            </a:extLst>
          </p:cNvPr>
          <p:cNvCxnSpPr>
            <a:cxnSpLocks/>
          </p:cNvCxnSpPr>
          <p:nvPr/>
        </p:nvCxnSpPr>
        <p:spPr>
          <a:xfrm>
            <a:off x="4872702" y="1434837"/>
            <a:ext cx="1847088"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12A671CC-8ABE-3141-B4D3-9AC7A7BA82B0}"/>
              </a:ext>
            </a:extLst>
          </p:cNvPr>
          <p:cNvCxnSpPr>
            <a:cxnSpLocks/>
          </p:cNvCxnSpPr>
          <p:nvPr/>
        </p:nvCxnSpPr>
        <p:spPr>
          <a:xfrm>
            <a:off x="6975979" y="1434837"/>
            <a:ext cx="2130552"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73EF3ECD-E96B-1CD7-D78F-17CBD51A75A4}"/>
              </a:ext>
            </a:extLst>
          </p:cNvPr>
          <p:cNvCxnSpPr>
            <a:cxnSpLocks/>
          </p:cNvCxnSpPr>
          <p:nvPr/>
        </p:nvCxnSpPr>
        <p:spPr>
          <a:xfrm>
            <a:off x="9250011" y="1434837"/>
            <a:ext cx="25146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99" name="Group 98">
            <a:extLst>
              <a:ext uri="{FF2B5EF4-FFF2-40B4-BE49-F238E27FC236}">
                <a16:creationId xmlns:a16="http://schemas.microsoft.com/office/drawing/2014/main" id="{F875751F-DB10-C940-7F42-E24121963048}"/>
              </a:ext>
            </a:extLst>
          </p:cNvPr>
          <p:cNvGrpSpPr/>
          <p:nvPr/>
        </p:nvGrpSpPr>
        <p:grpSpPr>
          <a:xfrm>
            <a:off x="4802262" y="1657751"/>
            <a:ext cx="351936" cy="377990"/>
            <a:chOff x="805656" y="1587888"/>
            <a:chExt cx="351936" cy="377990"/>
          </a:xfrm>
        </p:grpSpPr>
        <p:sp>
          <p:nvSpPr>
            <p:cNvPr id="100" name="object 14">
              <a:extLst>
                <a:ext uri="{FF2B5EF4-FFF2-40B4-BE49-F238E27FC236}">
                  <a16:creationId xmlns:a16="http://schemas.microsoft.com/office/drawing/2014/main" id="{14349ADA-0A9A-0767-DB36-C8E07EC818C2}"/>
                </a:ext>
              </a:extLst>
            </p:cNvPr>
            <p:cNvSpPr/>
            <p:nvPr/>
          </p:nvSpPr>
          <p:spPr>
            <a:xfrm>
              <a:off x="805656" y="1720003"/>
              <a:ext cx="245875" cy="245875"/>
            </a:xfrm>
            <a:custGeom>
              <a:avLst/>
              <a:gdLst/>
              <a:ahLst/>
              <a:cxnLst/>
              <a:rect l="l" t="t" r="r" b="b"/>
              <a:pathLst>
                <a:path w="271145" h="271144">
                  <a:moveTo>
                    <a:pt x="208227" y="206400"/>
                  </a:moveTo>
                  <a:lnTo>
                    <a:pt x="62668" y="206400"/>
                  </a:lnTo>
                  <a:lnTo>
                    <a:pt x="68761" y="212163"/>
                  </a:lnTo>
                  <a:lnTo>
                    <a:pt x="75297" y="217397"/>
                  </a:lnTo>
                  <a:lnTo>
                    <a:pt x="82280" y="222097"/>
                  </a:lnTo>
                  <a:lnTo>
                    <a:pt x="89560" y="226174"/>
                  </a:lnTo>
                  <a:lnTo>
                    <a:pt x="84187" y="261581"/>
                  </a:lnTo>
                  <a:lnTo>
                    <a:pt x="93480" y="264975"/>
                  </a:lnTo>
                  <a:lnTo>
                    <a:pt x="102983" y="267684"/>
                  </a:lnTo>
                  <a:lnTo>
                    <a:pt x="112657" y="269697"/>
                  </a:lnTo>
                  <a:lnTo>
                    <a:pt x="122464" y="271005"/>
                  </a:lnTo>
                  <a:lnTo>
                    <a:pt x="134133" y="237134"/>
                  </a:lnTo>
                  <a:lnTo>
                    <a:pt x="142517" y="236902"/>
                  </a:lnTo>
                  <a:lnTo>
                    <a:pt x="150839" y="235981"/>
                  </a:lnTo>
                  <a:lnTo>
                    <a:pt x="159057" y="234380"/>
                  </a:lnTo>
                  <a:lnTo>
                    <a:pt x="167129" y="232105"/>
                  </a:lnTo>
                  <a:lnTo>
                    <a:pt x="217986" y="232105"/>
                  </a:lnTo>
                  <a:lnTo>
                    <a:pt x="206400" y="208330"/>
                  </a:lnTo>
                  <a:lnTo>
                    <a:pt x="208227" y="206400"/>
                  </a:lnTo>
                  <a:close/>
                </a:path>
                <a:path w="271145" h="271144">
                  <a:moveTo>
                    <a:pt x="217986" y="232105"/>
                  </a:moveTo>
                  <a:lnTo>
                    <a:pt x="167129" y="232105"/>
                  </a:lnTo>
                  <a:lnTo>
                    <a:pt x="188371" y="260946"/>
                  </a:lnTo>
                  <a:lnTo>
                    <a:pt x="197342" y="256773"/>
                  </a:lnTo>
                  <a:lnTo>
                    <a:pt x="205976" y="251966"/>
                  </a:lnTo>
                  <a:lnTo>
                    <a:pt x="214238" y="246546"/>
                  </a:lnTo>
                  <a:lnTo>
                    <a:pt x="222096" y="240537"/>
                  </a:lnTo>
                  <a:lnTo>
                    <a:pt x="217986" y="232105"/>
                  </a:lnTo>
                  <a:close/>
                </a:path>
                <a:path w="271145" h="271144">
                  <a:moveTo>
                    <a:pt x="9417" y="84188"/>
                  </a:moveTo>
                  <a:lnTo>
                    <a:pt x="6022" y="93480"/>
                  </a:lnTo>
                  <a:lnTo>
                    <a:pt x="3315" y="102984"/>
                  </a:lnTo>
                  <a:lnTo>
                    <a:pt x="1305" y="112659"/>
                  </a:lnTo>
                  <a:lnTo>
                    <a:pt x="0" y="122466"/>
                  </a:lnTo>
                  <a:lnTo>
                    <a:pt x="33867" y="134137"/>
                  </a:lnTo>
                  <a:lnTo>
                    <a:pt x="34100" y="142521"/>
                  </a:lnTo>
                  <a:lnTo>
                    <a:pt x="35021" y="150844"/>
                  </a:lnTo>
                  <a:lnTo>
                    <a:pt x="36624" y="159061"/>
                  </a:lnTo>
                  <a:lnTo>
                    <a:pt x="38903" y="167131"/>
                  </a:lnTo>
                  <a:lnTo>
                    <a:pt x="10060" y="188379"/>
                  </a:lnTo>
                  <a:lnTo>
                    <a:pt x="14232" y="197346"/>
                  </a:lnTo>
                  <a:lnTo>
                    <a:pt x="19038" y="205976"/>
                  </a:lnTo>
                  <a:lnTo>
                    <a:pt x="24457" y="214237"/>
                  </a:lnTo>
                  <a:lnTo>
                    <a:pt x="30469" y="222097"/>
                  </a:lnTo>
                  <a:lnTo>
                    <a:pt x="62668" y="206400"/>
                  </a:lnTo>
                  <a:lnTo>
                    <a:pt x="208227" y="206400"/>
                  </a:lnTo>
                  <a:lnTo>
                    <a:pt x="212164" y="202240"/>
                  </a:lnTo>
                  <a:lnTo>
                    <a:pt x="217397" y="195707"/>
                  </a:lnTo>
                  <a:lnTo>
                    <a:pt x="221342" y="189849"/>
                  </a:lnTo>
                  <a:lnTo>
                    <a:pt x="144180" y="189849"/>
                  </a:lnTo>
                  <a:lnTo>
                    <a:pt x="122356" y="188937"/>
                  </a:lnTo>
                  <a:lnTo>
                    <a:pt x="102600" y="179623"/>
                  </a:lnTo>
                  <a:lnTo>
                    <a:pt x="88432" y="163988"/>
                  </a:lnTo>
                  <a:lnTo>
                    <a:pt x="81155" y="144182"/>
                  </a:lnTo>
                  <a:lnTo>
                    <a:pt x="82068" y="122351"/>
                  </a:lnTo>
                  <a:lnTo>
                    <a:pt x="91384" y="102596"/>
                  </a:lnTo>
                  <a:lnTo>
                    <a:pt x="105772" y="89560"/>
                  </a:lnTo>
                  <a:lnTo>
                    <a:pt x="44832" y="89560"/>
                  </a:lnTo>
                  <a:lnTo>
                    <a:pt x="9417" y="84188"/>
                  </a:lnTo>
                  <a:close/>
                </a:path>
                <a:path w="271145" h="271144">
                  <a:moveTo>
                    <a:pt x="260256" y="81155"/>
                  </a:moveTo>
                  <a:lnTo>
                    <a:pt x="126821" y="81155"/>
                  </a:lnTo>
                  <a:lnTo>
                    <a:pt x="148645" y="82067"/>
                  </a:lnTo>
                  <a:lnTo>
                    <a:pt x="168402" y="91382"/>
                  </a:lnTo>
                  <a:lnTo>
                    <a:pt x="182569" y="107016"/>
                  </a:lnTo>
                  <a:lnTo>
                    <a:pt x="189846" y="126822"/>
                  </a:lnTo>
                  <a:lnTo>
                    <a:pt x="188934" y="148653"/>
                  </a:lnTo>
                  <a:lnTo>
                    <a:pt x="179617" y="168408"/>
                  </a:lnTo>
                  <a:lnTo>
                    <a:pt x="163983" y="182573"/>
                  </a:lnTo>
                  <a:lnTo>
                    <a:pt x="144180" y="189849"/>
                  </a:lnTo>
                  <a:lnTo>
                    <a:pt x="221342" y="189849"/>
                  </a:lnTo>
                  <a:lnTo>
                    <a:pt x="222074" y="188764"/>
                  </a:lnTo>
                  <a:lnTo>
                    <a:pt x="226170" y="181444"/>
                  </a:lnTo>
                  <a:lnTo>
                    <a:pt x="263547" y="181444"/>
                  </a:lnTo>
                  <a:lnTo>
                    <a:pt x="264979" y="177524"/>
                  </a:lnTo>
                  <a:lnTo>
                    <a:pt x="267686" y="168020"/>
                  </a:lnTo>
                  <a:lnTo>
                    <a:pt x="269696" y="158345"/>
                  </a:lnTo>
                  <a:lnTo>
                    <a:pt x="271001" y="148539"/>
                  </a:lnTo>
                  <a:lnTo>
                    <a:pt x="237135" y="136867"/>
                  </a:lnTo>
                  <a:lnTo>
                    <a:pt x="236901" y="128483"/>
                  </a:lnTo>
                  <a:lnTo>
                    <a:pt x="235980" y="120161"/>
                  </a:lnTo>
                  <a:lnTo>
                    <a:pt x="234377" y="111943"/>
                  </a:lnTo>
                  <a:lnTo>
                    <a:pt x="232098" y="103873"/>
                  </a:lnTo>
                  <a:lnTo>
                    <a:pt x="260940" y="82626"/>
                  </a:lnTo>
                  <a:lnTo>
                    <a:pt x="260256" y="81155"/>
                  </a:lnTo>
                  <a:close/>
                </a:path>
                <a:path w="271145" h="271144">
                  <a:moveTo>
                    <a:pt x="263547" y="181444"/>
                  </a:moveTo>
                  <a:lnTo>
                    <a:pt x="226170" y="181444"/>
                  </a:lnTo>
                  <a:lnTo>
                    <a:pt x="261585" y="186816"/>
                  </a:lnTo>
                  <a:lnTo>
                    <a:pt x="263547" y="181444"/>
                  </a:lnTo>
                  <a:close/>
                </a:path>
                <a:path w="271145" h="271144">
                  <a:moveTo>
                    <a:pt x="82631" y="10058"/>
                  </a:moveTo>
                  <a:lnTo>
                    <a:pt x="73659" y="14231"/>
                  </a:lnTo>
                  <a:lnTo>
                    <a:pt x="65025" y="19038"/>
                  </a:lnTo>
                  <a:lnTo>
                    <a:pt x="56763" y="24458"/>
                  </a:lnTo>
                  <a:lnTo>
                    <a:pt x="48906" y="30467"/>
                  </a:lnTo>
                  <a:lnTo>
                    <a:pt x="64601" y="62674"/>
                  </a:lnTo>
                  <a:lnTo>
                    <a:pt x="58837" y="68764"/>
                  </a:lnTo>
                  <a:lnTo>
                    <a:pt x="53605" y="75298"/>
                  </a:lnTo>
                  <a:lnTo>
                    <a:pt x="48928" y="82241"/>
                  </a:lnTo>
                  <a:lnTo>
                    <a:pt x="44832" y="89560"/>
                  </a:lnTo>
                  <a:lnTo>
                    <a:pt x="105772" y="89560"/>
                  </a:lnTo>
                  <a:lnTo>
                    <a:pt x="107018" y="88431"/>
                  </a:lnTo>
                  <a:lnTo>
                    <a:pt x="126821" y="81155"/>
                  </a:lnTo>
                  <a:lnTo>
                    <a:pt x="260256" y="81155"/>
                  </a:lnTo>
                  <a:lnTo>
                    <a:pt x="256768" y="73659"/>
                  </a:lnTo>
                  <a:lnTo>
                    <a:pt x="251963" y="65028"/>
                  </a:lnTo>
                  <a:lnTo>
                    <a:pt x="251685" y="64604"/>
                  </a:lnTo>
                  <a:lnTo>
                    <a:pt x="208334" y="64604"/>
                  </a:lnTo>
                  <a:lnTo>
                    <a:pt x="202241" y="58841"/>
                  </a:lnTo>
                  <a:lnTo>
                    <a:pt x="195704" y="53608"/>
                  </a:lnTo>
                  <a:lnTo>
                    <a:pt x="188720" y="48907"/>
                  </a:lnTo>
                  <a:lnTo>
                    <a:pt x="181441" y="44830"/>
                  </a:lnTo>
                  <a:lnTo>
                    <a:pt x="182341" y="38900"/>
                  </a:lnTo>
                  <a:lnTo>
                    <a:pt x="103873" y="38900"/>
                  </a:lnTo>
                  <a:lnTo>
                    <a:pt x="82631" y="10058"/>
                  </a:lnTo>
                  <a:close/>
                </a:path>
                <a:path w="271145" h="271144">
                  <a:moveTo>
                    <a:pt x="240532" y="48907"/>
                  </a:moveTo>
                  <a:lnTo>
                    <a:pt x="208334" y="64604"/>
                  </a:lnTo>
                  <a:lnTo>
                    <a:pt x="251685" y="64604"/>
                  </a:lnTo>
                  <a:lnTo>
                    <a:pt x="246544" y="56767"/>
                  </a:lnTo>
                  <a:lnTo>
                    <a:pt x="240532" y="48907"/>
                  </a:lnTo>
                  <a:close/>
                </a:path>
                <a:path w="271145" h="271144">
                  <a:moveTo>
                    <a:pt x="148537" y="0"/>
                  </a:moveTo>
                  <a:lnTo>
                    <a:pt x="136867" y="33870"/>
                  </a:lnTo>
                  <a:lnTo>
                    <a:pt x="128484" y="34103"/>
                  </a:lnTo>
                  <a:lnTo>
                    <a:pt x="120162" y="35023"/>
                  </a:lnTo>
                  <a:lnTo>
                    <a:pt x="111944" y="36624"/>
                  </a:lnTo>
                  <a:lnTo>
                    <a:pt x="103873" y="38900"/>
                  </a:lnTo>
                  <a:lnTo>
                    <a:pt x="182341" y="38900"/>
                  </a:lnTo>
                  <a:lnTo>
                    <a:pt x="186815" y="9423"/>
                  </a:lnTo>
                  <a:lnTo>
                    <a:pt x="177522" y="6029"/>
                  </a:lnTo>
                  <a:lnTo>
                    <a:pt x="168019" y="3321"/>
                  </a:lnTo>
                  <a:lnTo>
                    <a:pt x="158345" y="1308"/>
                  </a:lnTo>
                  <a:lnTo>
                    <a:pt x="148537" y="0"/>
                  </a:lnTo>
                  <a:close/>
                </a:path>
              </a:pathLst>
            </a:custGeom>
            <a:solidFill>
              <a:schemeClr val="tx1">
                <a:lumMod val="50000"/>
                <a:lumOff val="50000"/>
              </a:schemeClr>
            </a:solidFill>
          </p:spPr>
          <p:txBody>
            <a:bodyPr wrap="square" lIns="0" tIns="0" rIns="0" bIns="0" rtlCol="0"/>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schemeClr val="tx1">
                    <a:lumMod val="50000"/>
                    <a:lumOff val="50000"/>
                  </a:schemeClr>
                </a:solidFill>
                <a:effectLst/>
                <a:uLnTx/>
                <a:uFillTx/>
                <a:latin typeface="Calibri"/>
                <a:ea typeface="+mn-ea"/>
                <a:cs typeface="+mn-cs"/>
              </a:endParaRPr>
            </a:p>
          </p:txBody>
        </p:sp>
        <p:pic>
          <p:nvPicPr>
            <p:cNvPr id="101" name="object 16">
              <a:extLst>
                <a:ext uri="{FF2B5EF4-FFF2-40B4-BE49-F238E27FC236}">
                  <a16:creationId xmlns:a16="http://schemas.microsoft.com/office/drawing/2014/main" id="{1FECA032-2027-EFE4-2C63-4546118FDFAD}"/>
                </a:ext>
              </a:extLst>
            </p:cNvPr>
            <p:cNvPicPr/>
            <p:nvPr/>
          </p:nvPicPr>
          <p:blipFill>
            <a:blip r:embed="rId3" cstate="print">
              <a:alphaModFix amt="50000"/>
            </a:blip>
            <a:stretch>
              <a:fillRect/>
            </a:stretch>
          </p:blipFill>
          <p:spPr>
            <a:xfrm>
              <a:off x="876369" y="1587888"/>
              <a:ext cx="281223" cy="307151"/>
            </a:xfrm>
            <a:prstGeom prst="rect">
              <a:avLst/>
            </a:prstGeom>
          </p:spPr>
        </p:pic>
      </p:grpSp>
      <p:grpSp>
        <p:nvGrpSpPr>
          <p:cNvPr id="102" name="Group 101">
            <a:extLst>
              <a:ext uri="{FF2B5EF4-FFF2-40B4-BE49-F238E27FC236}">
                <a16:creationId xmlns:a16="http://schemas.microsoft.com/office/drawing/2014/main" id="{D8F1C4DF-1930-57F3-66EE-B0248D6D16DD}"/>
              </a:ext>
            </a:extLst>
          </p:cNvPr>
          <p:cNvGrpSpPr/>
          <p:nvPr/>
        </p:nvGrpSpPr>
        <p:grpSpPr>
          <a:xfrm>
            <a:off x="7034202" y="1665811"/>
            <a:ext cx="351936" cy="377990"/>
            <a:chOff x="805656" y="1587888"/>
            <a:chExt cx="351936" cy="377990"/>
          </a:xfrm>
        </p:grpSpPr>
        <p:sp>
          <p:nvSpPr>
            <p:cNvPr id="103" name="object 14">
              <a:extLst>
                <a:ext uri="{FF2B5EF4-FFF2-40B4-BE49-F238E27FC236}">
                  <a16:creationId xmlns:a16="http://schemas.microsoft.com/office/drawing/2014/main" id="{A5A7CB19-67BF-CE0F-F12C-E84E083DC832}"/>
                </a:ext>
              </a:extLst>
            </p:cNvPr>
            <p:cNvSpPr/>
            <p:nvPr/>
          </p:nvSpPr>
          <p:spPr>
            <a:xfrm>
              <a:off x="805656" y="1720003"/>
              <a:ext cx="245875" cy="245875"/>
            </a:xfrm>
            <a:custGeom>
              <a:avLst/>
              <a:gdLst/>
              <a:ahLst/>
              <a:cxnLst/>
              <a:rect l="l" t="t" r="r" b="b"/>
              <a:pathLst>
                <a:path w="271145" h="271144">
                  <a:moveTo>
                    <a:pt x="208227" y="206400"/>
                  </a:moveTo>
                  <a:lnTo>
                    <a:pt x="62668" y="206400"/>
                  </a:lnTo>
                  <a:lnTo>
                    <a:pt x="68761" y="212163"/>
                  </a:lnTo>
                  <a:lnTo>
                    <a:pt x="75297" y="217397"/>
                  </a:lnTo>
                  <a:lnTo>
                    <a:pt x="82280" y="222097"/>
                  </a:lnTo>
                  <a:lnTo>
                    <a:pt x="89560" y="226174"/>
                  </a:lnTo>
                  <a:lnTo>
                    <a:pt x="84187" y="261581"/>
                  </a:lnTo>
                  <a:lnTo>
                    <a:pt x="93480" y="264975"/>
                  </a:lnTo>
                  <a:lnTo>
                    <a:pt x="102983" y="267684"/>
                  </a:lnTo>
                  <a:lnTo>
                    <a:pt x="112657" y="269697"/>
                  </a:lnTo>
                  <a:lnTo>
                    <a:pt x="122464" y="271005"/>
                  </a:lnTo>
                  <a:lnTo>
                    <a:pt x="134133" y="237134"/>
                  </a:lnTo>
                  <a:lnTo>
                    <a:pt x="142517" y="236902"/>
                  </a:lnTo>
                  <a:lnTo>
                    <a:pt x="150839" y="235981"/>
                  </a:lnTo>
                  <a:lnTo>
                    <a:pt x="159057" y="234380"/>
                  </a:lnTo>
                  <a:lnTo>
                    <a:pt x="167129" y="232105"/>
                  </a:lnTo>
                  <a:lnTo>
                    <a:pt x="217986" y="232105"/>
                  </a:lnTo>
                  <a:lnTo>
                    <a:pt x="206400" y="208330"/>
                  </a:lnTo>
                  <a:lnTo>
                    <a:pt x="208227" y="206400"/>
                  </a:lnTo>
                  <a:close/>
                </a:path>
                <a:path w="271145" h="271144">
                  <a:moveTo>
                    <a:pt x="217986" y="232105"/>
                  </a:moveTo>
                  <a:lnTo>
                    <a:pt x="167129" y="232105"/>
                  </a:lnTo>
                  <a:lnTo>
                    <a:pt x="188371" y="260946"/>
                  </a:lnTo>
                  <a:lnTo>
                    <a:pt x="197342" y="256773"/>
                  </a:lnTo>
                  <a:lnTo>
                    <a:pt x="205976" y="251966"/>
                  </a:lnTo>
                  <a:lnTo>
                    <a:pt x="214238" y="246546"/>
                  </a:lnTo>
                  <a:lnTo>
                    <a:pt x="222096" y="240537"/>
                  </a:lnTo>
                  <a:lnTo>
                    <a:pt x="217986" y="232105"/>
                  </a:lnTo>
                  <a:close/>
                </a:path>
                <a:path w="271145" h="271144">
                  <a:moveTo>
                    <a:pt x="9417" y="84188"/>
                  </a:moveTo>
                  <a:lnTo>
                    <a:pt x="6022" y="93480"/>
                  </a:lnTo>
                  <a:lnTo>
                    <a:pt x="3315" y="102984"/>
                  </a:lnTo>
                  <a:lnTo>
                    <a:pt x="1305" y="112659"/>
                  </a:lnTo>
                  <a:lnTo>
                    <a:pt x="0" y="122466"/>
                  </a:lnTo>
                  <a:lnTo>
                    <a:pt x="33867" y="134137"/>
                  </a:lnTo>
                  <a:lnTo>
                    <a:pt x="34100" y="142521"/>
                  </a:lnTo>
                  <a:lnTo>
                    <a:pt x="35021" y="150844"/>
                  </a:lnTo>
                  <a:lnTo>
                    <a:pt x="36624" y="159061"/>
                  </a:lnTo>
                  <a:lnTo>
                    <a:pt x="38903" y="167131"/>
                  </a:lnTo>
                  <a:lnTo>
                    <a:pt x="10060" y="188379"/>
                  </a:lnTo>
                  <a:lnTo>
                    <a:pt x="14232" y="197346"/>
                  </a:lnTo>
                  <a:lnTo>
                    <a:pt x="19038" y="205976"/>
                  </a:lnTo>
                  <a:lnTo>
                    <a:pt x="24457" y="214237"/>
                  </a:lnTo>
                  <a:lnTo>
                    <a:pt x="30469" y="222097"/>
                  </a:lnTo>
                  <a:lnTo>
                    <a:pt x="62668" y="206400"/>
                  </a:lnTo>
                  <a:lnTo>
                    <a:pt x="208227" y="206400"/>
                  </a:lnTo>
                  <a:lnTo>
                    <a:pt x="212164" y="202240"/>
                  </a:lnTo>
                  <a:lnTo>
                    <a:pt x="217397" y="195707"/>
                  </a:lnTo>
                  <a:lnTo>
                    <a:pt x="221342" y="189849"/>
                  </a:lnTo>
                  <a:lnTo>
                    <a:pt x="144180" y="189849"/>
                  </a:lnTo>
                  <a:lnTo>
                    <a:pt x="122356" y="188937"/>
                  </a:lnTo>
                  <a:lnTo>
                    <a:pt x="102600" y="179623"/>
                  </a:lnTo>
                  <a:lnTo>
                    <a:pt x="88432" y="163988"/>
                  </a:lnTo>
                  <a:lnTo>
                    <a:pt x="81155" y="144182"/>
                  </a:lnTo>
                  <a:lnTo>
                    <a:pt x="82068" y="122351"/>
                  </a:lnTo>
                  <a:lnTo>
                    <a:pt x="91384" y="102596"/>
                  </a:lnTo>
                  <a:lnTo>
                    <a:pt x="105772" y="89560"/>
                  </a:lnTo>
                  <a:lnTo>
                    <a:pt x="44832" y="89560"/>
                  </a:lnTo>
                  <a:lnTo>
                    <a:pt x="9417" y="84188"/>
                  </a:lnTo>
                  <a:close/>
                </a:path>
                <a:path w="271145" h="271144">
                  <a:moveTo>
                    <a:pt x="260256" y="81155"/>
                  </a:moveTo>
                  <a:lnTo>
                    <a:pt x="126821" y="81155"/>
                  </a:lnTo>
                  <a:lnTo>
                    <a:pt x="148645" y="82067"/>
                  </a:lnTo>
                  <a:lnTo>
                    <a:pt x="168402" y="91382"/>
                  </a:lnTo>
                  <a:lnTo>
                    <a:pt x="182569" y="107016"/>
                  </a:lnTo>
                  <a:lnTo>
                    <a:pt x="189846" y="126822"/>
                  </a:lnTo>
                  <a:lnTo>
                    <a:pt x="188934" y="148653"/>
                  </a:lnTo>
                  <a:lnTo>
                    <a:pt x="179617" y="168408"/>
                  </a:lnTo>
                  <a:lnTo>
                    <a:pt x="163983" y="182573"/>
                  </a:lnTo>
                  <a:lnTo>
                    <a:pt x="144180" y="189849"/>
                  </a:lnTo>
                  <a:lnTo>
                    <a:pt x="221342" y="189849"/>
                  </a:lnTo>
                  <a:lnTo>
                    <a:pt x="222074" y="188764"/>
                  </a:lnTo>
                  <a:lnTo>
                    <a:pt x="226170" y="181444"/>
                  </a:lnTo>
                  <a:lnTo>
                    <a:pt x="263547" y="181444"/>
                  </a:lnTo>
                  <a:lnTo>
                    <a:pt x="264979" y="177524"/>
                  </a:lnTo>
                  <a:lnTo>
                    <a:pt x="267686" y="168020"/>
                  </a:lnTo>
                  <a:lnTo>
                    <a:pt x="269696" y="158345"/>
                  </a:lnTo>
                  <a:lnTo>
                    <a:pt x="271001" y="148539"/>
                  </a:lnTo>
                  <a:lnTo>
                    <a:pt x="237135" y="136867"/>
                  </a:lnTo>
                  <a:lnTo>
                    <a:pt x="236901" y="128483"/>
                  </a:lnTo>
                  <a:lnTo>
                    <a:pt x="235980" y="120161"/>
                  </a:lnTo>
                  <a:lnTo>
                    <a:pt x="234377" y="111943"/>
                  </a:lnTo>
                  <a:lnTo>
                    <a:pt x="232098" y="103873"/>
                  </a:lnTo>
                  <a:lnTo>
                    <a:pt x="260940" y="82626"/>
                  </a:lnTo>
                  <a:lnTo>
                    <a:pt x="260256" y="81155"/>
                  </a:lnTo>
                  <a:close/>
                </a:path>
                <a:path w="271145" h="271144">
                  <a:moveTo>
                    <a:pt x="263547" y="181444"/>
                  </a:moveTo>
                  <a:lnTo>
                    <a:pt x="226170" y="181444"/>
                  </a:lnTo>
                  <a:lnTo>
                    <a:pt x="261585" y="186816"/>
                  </a:lnTo>
                  <a:lnTo>
                    <a:pt x="263547" y="181444"/>
                  </a:lnTo>
                  <a:close/>
                </a:path>
                <a:path w="271145" h="271144">
                  <a:moveTo>
                    <a:pt x="82631" y="10058"/>
                  </a:moveTo>
                  <a:lnTo>
                    <a:pt x="73659" y="14231"/>
                  </a:lnTo>
                  <a:lnTo>
                    <a:pt x="65025" y="19038"/>
                  </a:lnTo>
                  <a:lnTo>
                    <a:pt x="56763" y="24458"/>
                  </a:lnTo>
                  <a:lnTo>
                    <a:pt x="48906" y="30467"/>
                  </a:lnTo>
                  <a:lnTo>
                    <a:pt x="64601" y="62674"/>
                  </a:lnTo>
                  <a:lnTo>
                    <a:pt x="58837" y="68764"/>
                  </a:lnTo>
                  <a:lnTo>
                    <a:pt x="53605" y="75298"/>
                  </a:lnTo>
                  <a:lnTo>
                    <a:pt x="48928" y="82241"/>
                  </a:lnTo>
                  <a:lnTo>
                    <a:pt x="44832" y="89560"/>
                  </a:lnTo>
                  <a:lnTo>
                    <a:pt x="105772" y="89560"/>
                  </a:lnTo>
                  <a:lnTo>
                    <a:pt x="107018" y="88431"/>
                  </a:lnTo>
                  <a:lnTo>
                    <a:pt x="126821" y="81155"/>
                  </a:lnTo>
                  <a:lnTo>
                    <a:pt x="260256" y="81155"/>
                  </a:lnTo>
                  <a:lnTo>
                    <a:pt x="256768" y="73659"/>
                  </a:lnTo>
                  <a:lnTo>
                    <a:pt x="251963" y="65028"/>
                  </a:lnTo>
                  <a:lnTo>
                    <a:pt x="251685" y="64604"/>
                  </a:lnTo>
                  <a:lnTo>
                    <a:pt x="208334" y="64604"/>
                  </a:lnTo>
                  <a:lnTo>
                    <a:pt x="202241" y="58841"/>
                  </a:lnTo>
                  <a:lnTo>
                    <a:pt x="195704" y="53608"/>
                  </a:lnTo>
                  <a:lnTo>
                    <a:pt x="188720" y="48907"/>
                  </a:lnTo>
                  <a:lnTo>
                    <a:pt x="181441" y="44830"/>
                  </a:lnTo>
                  <a:lnTo>
                    <a:pt x="182341" y="38900"/>
                  </a:lnTo>
                  <a:lnTo>
                    <a:pt x="103873" y="38900"/>
                  </a:lnTo>
                  <a:lnTo>
                    <a:pt x="82631" y="10058"/>
                  </a:lnTo>
                  <a:close/>
                </a:path>
                <a:path w="271145" h="271144">
                  <a:moveTo>
                    <a:pt x="240532" y="48907"/>
                  </a:moveTo>
                  <a:lnTo>
                    <a:pt x="208334" y="64604"/>
                  </a:lnTo>
                  <a:lnTo>
                    <a:pt x="251685" y="64604"/>
                  </a:lnTo>
                  <a:lnTo>
                    <a:pt x="246544" y="56767"/>
                  </a:lnTo>
                  <a:lnTo>
                    <a:pt x="240532" y="48907"/>
                  </a:lnTo>
                  <a:close/>
                </a:path>
                <a:path w="271145" h="271144">
                  <a:moveTo>
                    <a:pt x="148537" y="0"/>
                  </a:moveTo>
                  <a:lnTo>
                    <a:pt x="136867" y="33870"/>
                  </a:lnTo>
                  <a:lnTo>
                    <a:pt x="128484" y="34103"/>
                  </a:lnTo>
                  <a:lnTo>
                    <a:pt x="120162" y="35023"/>
                  </a:lnTo>
                  <a:lnTo>
                    <a:pt x="111944" y="36624"/>
                  </a:lnTo>
                  <a:lnTo>
                    <a:pt x="103873" y="38900"/>
                  </a:lnTo>
                  <a:lnTo>
                    <a:pt x="182341" y="38900"/>
                  </a:lnTo>
                  <a:lnTo>
                    <a:pt x="186815" y="9423"/>
                  </a:lnTo>
                  <a:lnTo>
                    <a:pt x="177522" y="6029"/>
                  </a:lnTo>
                  <a:lnTo>
                    <a:pt x="168019" y="3321"/>
                  </a:lnTo>
                  <a:lnTo>
                    <a:pt x="158345" y="1308"/>
                  </a:lnTo>
                  <a:lnTo>
                    <a:pt x="148537" y="0"/>
                  </a:lnTo>
                  <a:close/>
                </a:path>
              </a:pathLst>
            </a:custGeom>
            <a:solidFill>
              <a:schemeClr val="tx1">
                <a:lumMod val="50000"/>
                <a:lumOff val="50000"/>
              </a:schemeClr>
            </a:solidFill>
          </p:spPr>
          <p:txBody>
            <a:bodyPr wrap="square" lIns="0" tIns="0" rIns="0" bIns="0" rtlCol="0"/>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schemeClr val="tx1">
                    <a:lumMod val="50000"/>
                    <a:lumOff val="50000"/>
                  </a:schemeClr>
                </a:solidFill>
                <a:effectLst/>
                <a:uLnTx/>
                <a:uFillTx/>
                <a:latin typeface="Calibri"/>
                <a:ea typeface="+mn-ea"/>
                <a:cs typeface="+mn-cs"/>
              </a:endParaRPr>
            </a:p>
          </p:txBody>
        </p:sp>
        <p:pic>
          <p:nvPicPr>
            <p:cNvPr id="104" name="object 16">
              <a:extLst>
                <a:ext uri="{FF2B5EF4-FFF2-40B4-BE49-F238E27FC236}">
                  <a16:creationId xmlns:a16="http://schemas.microsoft.com/office/drawing/2014/main" id="{47ACA123-D194-5998-08ED-A133FE330415}"/>
                </a:ext>
              </a:extLst>
            </p:cNvPr>
            <p:cNvPicPr/>
            <p:nvPr/>
          </p:nvPicPr>
          <p:blipFill>
            <a:blip r:embed="rId3" cstate="print">
              <a:alphaModFix amt="50000"/>
            </a:blip>
            <a:stretch>
              <a:fillRect/>
            </a:stretch>
          </p:blipFill>
          <p:spPr>
            <a:xfrm>
              <a:off x="876369" y="1587888"/>
              <a:ext cx="281223" cy="307151"/>
            </a:xfrm>
            <a:prstGeom prst="rect">
              <a:avLst/>
            </a:prstGeom>
          </p:spPr>
        </p:pic>
      </p:grpSp>
      <p:grpSp>
        <p:nvGrpSpPr>
          <p:cNvPr id="2" name="Group 1">
            <a:extLst>
              <a:ext uri="{FF2B5EF4-FFF2-40B4-BE49-F238E27FC236}">
                <a16:creationId xmlns:a16="http://schemas.microsoft.com/office/drawing/2014/main" id="{8E60C6A3-9738-32AB-5B11-614495F36DAA}"/>
              </a:ext>
            </a:extLst>
          </p:cNvPr>
          <p:cNvGrpSpPr/>
          <p:nvPr/>
        </p:nvGrpSpPr>
        <p:grpSpPr>
          <a:xfrm>
            <a:off x="7028529" y="1671580"/>
            <a:ext cx="351936" cy="377990"/>
            <a:chOff x="805656" y="1587888"/>
            <a:chExt cx="351936" cy="377990"/>
          </a:xfrm>
        </p:grpSpPr>
        <p:sp>
          <p:nvSpPr>
            <p:cNvPr id="3" name="object 14">
              <a:extLst>
                <a:ext uri="{FF2B5EF4-FFF2-40B4-BE49-F238E27FC236}">
                  <a16:creationId xmlns:a16="http://schemas.microsoft.com/office/drawing/2014/main" id="{3E8A18AD-0DDA-6B34-2A15-CC8537828A86}"/>
                </a:ext>
              </a:extLst>
            </p:cNvPr>
            <p:cNvSpPr/>
            <p:nvPr/>
          </p:nvSpPr>
          <p:spPr>
            <a:xfrm>
              <a:off x="805656" y="1720003"/>
              <a:ext cx="245875" cy="245875"/>
            </a:xfrm>
            <a:custGeom>
              <a:avLst/>
              <a:gdLst/>
              <a:ahLst/>
              <a:cxnLst/>
              <a:rect l="l" t="t" r="r" b="b"/>
              <a:pathLst>
                <a:path w="271145" h="271144">
                  <a:moveTo>
                    <a:pt x="208227" y="206400"/>
                  </a:moveTo>
                  <a:lnTo>
                    <a:pt x="62668" y="206400"/>
                  </a:lnTo>
                  <a:lnTo>
                    <a:pt x="68761" y="212163"/>
                  </a:lnTo>
                  <a:lnTo>
                    <a:pt x="75297" y="217397"/>
                  </a:lnTo>
                  <a:lnTo>
                    <a:pt x="82280" y="222097"/>
                  </a:lnTo>
                  <a:lnTo>
                    <a:pt x="89560" y="226174"/>
                  </a:lnTo>
                  <a:lnTo>
                    <a:pt x="84187" y="261581"/>
                  </a:lnTo>
                  <a:lnTo>
                    <a:pt x="93480" y="264975"/>
                  </a:lnTo>
                  <a:lnTo>
                    <a:pt x="102983" y="267684"/>
                  </a:lnTo>
                  <a:lnTo>
                    <a:pt x="112657" y="269697"/>
                  </a:lnTo>
                  <a:lnTo>
                    <a:pt x="122464" y="271005"/>
                  </a:lnTo>
                  <a:lnTo>
                    <a:pt x="134133" y="237134"/>
                  </a:lnTo>
                  <a:lnTo>
                    <a:pt x="142517" y="236902"/>
                  </a:lnTo>
                  <a:lnTo>
                    <a:pt x="150839" y="235981"/>
                  </a:lnTo>
                  <a:lnTo>
                    <a:pt x="159057" y="234380"/>
                  </a:lnTo>
                  <a:lnTo>
                    <a:pt x="167129" y="232105"/>
                  </a:lnTo>
                  <a:lnTo>
                    <a:pt x="217986" y="232105"/>
                  </a:lnTo>
                  <a:lnTo>
                    <a:pt x="206400" y="208330"/>
                  </a:lnTo>
                  <a:lnTo>
                    <a:pt x="208227" y="206400"/>
                  </a:lnTo>
                  <a:close/>
                </a:path>
                <a:path w="271145" h="271144">
                  <a:moveTo>
                    <a:pt x="217986" y="232105"/>
                  </a:moveTo>
                  <a:lnTo>
                    <a:pt x="167129" y="232105"/>
                  </a:lnTo>
                  <a:lnTo>
                    <a:pt x="188371" y="260946"/>
                  </a:lnTo>
                  <a:lnTo>
                    <a:pt x="197342" y="256773"/>
                  </a:lnTo>
                  <a:lnTo>
                    <a:pt x="205976" y="251966"/>
                  </a:lnTo>
                  <a:lnTo>
                    <a:pt x="214238" y="246546"/>
                  </a:lnTo>
                  <a:lnTo>
                    <a:pt x="222096" y="240537"/>
                  </a:lnTo>
                  <a:lnTo>
                    <a:pt x="217986" y="232105"/>
                  </a:lnTo>
                  <a:close/>
                </a:path>
                <a:path w="271145" h="271144">
                  <a:moveTo>
                    <a:pt x="9417" y="84188"/>
                  </a:moveTo>
                  <a:lnTo>
                    <a:pt x="6022" y="93480"/>
                  </a:lnTo>
                  <a:lnTo>
                    <a:pt x="3315" y="102984"/>
                  </a:lnTo>
                  <a:lnTo>
                    <a:pt x="1305" y="112659"/>
                  </a:lnTo>
                  <a:lnTo>
                    <a:pt x="0" y="122466"/>
                  </a:lnTo>
                  <a:lnTo>
                    <a:pt x="33867" y="134137"/>
                  </a:lnTo>
                  <a:lnTo>
                    <a:pt x="34100" y="142521"/>
                  </a:lnTo>
                  <a:lnTo>
                    <a:pt x="35021" y="150844"/>
                  </a:lnTo>
                  <a:lnTo>
                    <a:pt x="36624" y="159061"/>
                  </a:lnTo>
                  <a:lnTo>
                    <a:pt x="38903" y="167131"/>
                  </a:lnTo>
                  <a:lnTo>
                    <a:pt x="10060" y="188379"/>
                  </a:lnTo>
                  <a:lnTo>
                    <a:pt x="14232" y="197346"/>
                  </a:lnTo>
                  <a:lnTo>
                    <a:pt x="19038" y="205976"/>
                  </a:lnTo>
                  <a:lnTo>
                    <a:pt x="24457" y="214237"/>
                  </a:lnTo>
                  <a:lnTo>
                    <a:pt x="30469" y="222097"/>
                  </a:lnTo>
                  <a:lnTo>
                    <a:pt x="62668" y="206400"/>
                  </a:lnTo>
                  <a:lnTo>
                    <a:pt x="208227" y="206400"/>
                  </a:lnTo>
                  <a:lnTo>
                    <a:pt x="212164" y="202240"/>
                  </a:lnTo>
                  <a:lnTo>
                    <a:pt x="217397" y="195707"/>
                  </a:lnTo>
                  <a:lnTo>
                    <a:pt x="221342" y="189849"/>
                  </a:lnTo>
                  <a:lnTo>
                    <a:pt x="144180" y="189849"/>
                  </a:lnTo>
                  <a:lnTo>
                    <a:pt x="122356" y="188937"/>
                  </a:lnTo>
                  <a:lnTo>
                    <a:pt x="102600" y="179623"/>
                  </a:lnTo>
                  <a:lnTo>
                    <a:pt x="88432" y="163988"/>
                  </a:lnTo>
                  <a:lnTo>
                    <a:pt x="81155" y="144182"/>
                  </a:lnTo>
                  <a:lnTo>
                    <a:pt x="82068" y="122351"/>
                  </a:lnTo>
                  <a:lnTo>
                    <a:pt x="91384" y="102596"/>
                  </a:lnTo>
                  <a:lnTo>
                    <a:pt x="105772" y="89560"/>
                  </a:lnTo>
                  <a:lnTo>
                    <a:pt x="44832" y="89560"/>
                  </a:lnTo>
                  <a:lnTo>
                    <a:pt x="9417" y="84188"/>
                  </a:lnTo>
                  <a:close/>
                </a:path>
                <a:path w="271145" h="271144">
                  <a:moveTo>
                    <a:pt x="260256" y="81155"/>
                  </a:moveTo>
                  <a:lnTo>
                    <a:pt x="126821" y="81155"/>
                  </a:lnTo>
                  <a:lnTo>
                    <a:pt x="148645" y="82067"/>
                  </a:lnTo>
                  <a:lnTo>
                    <a:pt x="168402" y="91382"/>
                  </a:lnTo>
                  <a:lnTo>
                    <a:pt x="182569" y="107016"/>
                  </a:lnTo>
                  <a:lnTo>
                    <a:pt x="189846" y="126822"/>
                  </a:lnTo>
                  <a:lnTo>
                    <a:pt x="188934" y="148653"/>
                  </a:lnTo>
                  <a:lnTo>
                    <a:pt x="179617" y="168408"/>
                  </a:lnTo>
                  <a:lnTo>
                    <a:pt x="163983" y="182573"/>
                  </a:lnTo>
                  <a:lnTo>
                    <a:pt x="144180" y="189849"/>
                  </a:lnTo>
                  <a:lnTo>
                    <a:pt x="221342" y="189849"/>
                  </a:lnTo>
                  <a:lnTo>
                    <a:pt x="222074" y="188764"/>
                  </a:lnTo>
                  <a:lnTo>
                    <a:pt x="226170" y="181444"/>
                  </a:lnTo>
                  <a:lnTo>
                    <a:pt x="263547" y="181444"/>
                  </a:lnTo>
                  <a:lnTo>
                    <a:pt x="264979" y="177524"/>
                  </a:lnTo>
                  <a:lnTo>
                    <a:pt x="267686" y="168020"/>
                  </a:lnTo>
                  <a:lnTo>
                    <a:pt x="269696" y="158345"/>
                  </a:lnTo>
                  <a:lnTo>
                    <a:pt x="271001" y="148539"/>
                  </a:lnTo>
                  <a:lnTo>
                    <a:pt x="237135" y="136867"/>
                  </a:lnTo>
                  <a:lnTo>
                    <a:pt x="236901" y="128483"/>
                  </a:lnTo>
                  <a:lnTo>
                    <a:pt x="235980" y="120161"/>
                  </a:lnTo>
                  <a:lnTo>
                    <a:pt x="234377" y="111943"/>
                  </a:lnTo>
                  <a:lnTo>
                    <a:pt x="232098" y="103873"/>
                  </a:lnTo>
                  <a:lnTo>
                    <a:pt x="260940" y="82626"/>
                  </a:lnTo>
                  <a:lnTo>
                    <a:pt x="260256" y="81155"/>
                  </a:lnTo>
                  <a:close/>
                </a:path>
                <a:path w="271145" h="271144">
                  <a:moveTo>
                    <a:pt x="263547" y="181444"/>
                  </a:moveTo>
                  <a:lnTo>
                    <a:pt x="226170" y="181444"/>
                  </a:lnTo>
                  <a:lnTo>
                    <a:pt x="261585" y="186816"/>
                  </a:lnTo>
                  <a:lnTo>
                    <a:pt x="263547" y="181444"/>
                  </a:lnTo>
                  <a:close/>
                </a:path>
                <a:path w="271145" h="271144">
                  <a:moveTo>
                    <a:pt x="82631" y="10058"/>
                  </a:moveTo>
                  <a:lnTo>
                    <a:pt x="73659" y="14231"/>
                  </a:lnTo>
                  <a:lnTo>
                    <a:pt x="65025" y="19038"/>
                  </a:lnTo>
                  <a:lnTo>
                    <a:pt x="56763" y="24458"/>
                  </a:lnTo>
                  <a:lnTo>
                    <a:pt x="48906" y="30467"/>
                  </a:lnTo>
                  <a:lnTo>
                    <a:pt x="64601" y="62674"/>
                  </a:lnTo>
                  <a:lnTo>
                    <a:pt x="58837" y="68764"/>
                  </a:lnTo>
                  <a:lnTo>
                    <a:pt x="53605" y="75298"/>
                  </a:lnTo>
                  <a:lnTo>
                    <a:pt x="48928" y="82241"/>
                  </a:lnTo>
                  <a:lnTo>
                    <a:pt x="44832" y="89560"/>
                  </a:lnTo>
                  <a:lnTo>
                    <a:pt x="105772" y="89560"/>
                  </a:lnTo>
                  <a:lnTo>
                    <a:pt x="107018" y="88431"/>
                  </a:lnTo>
                  <a:lnTo>
                    <a:pt x="126821" y="81155"/>
                  </a:lnTo>
                  <a:lnTo>
                    <a:pt x="260256" y="81155"/>
                  </a:lnTo>
                  <a:lnTo>
                    <a:pt x="256768" y="73659"/>
                  </a:lnTo>
                  <a:lnTo>
                    <a:pt x="251963" y="65028"/>
                  </a:lnTo>
                  <a:lnTo>
                    <a:pt x="251685" y="64604"/>
                  </a:lnTo>
                  <a:lnTo>
                    <a:pt x="208334" y="64604"/>
                  </a:lnTo>
                  <a:lnTo>
                    <a:pt x="202241" y="58841"/>
                  </a:lnTo>
                  <a:lnTo>
                    <a:pt x="195704" y="53608"/>
                  </a:lnTo>
                  <a:lnTo>
                    <a:pt x="188720" y="48907"/>
                  </a:lnTo>
                  <a:lnTo>
                    <a:pt x="181441" y="44830"/>
                  </a:lnTo>
                  <a:lnTo>
                    <a:pt x="182341" y="38900"/>
                  </a:lnTo>
                  <a:lnTo>
                    <a:pt x="103873" y="38900"/>
                  </a:lnTo>
                  <a:lnTo>
                    <a:pt x="82631" y="10058"/>
                  </a:lnTo>
                  <a:close/>
                </a:path>
                <a:path w="271145" h="271144">
                  <a:moveTo>
                    <a:pt x="240532" y="48907"/>
                  </a:moveTo>
                  <a:lnTo>
                    <a:pt x="208334" y="64604"/>
                  </a:lnTo>
                  <a:lnTo>
                    <a:pt x="251685" y="64604"/>
                  </a:lnTo>
                  <a:lnTo>
                    <a:pt x="246544" y="56767"/>
                  </a:lnTo>
                  <a:lnTo>
                    <a:pt x="240532" y="48907"/>
                  </a:lnTo>
                  <a:close/>
                </a:path>
                <a:path w="271145" h="271144">
                  <a:moveTo>
                    <a:pt x="148537" y="0"/>
                  </a:moveTo>
                  <a:lnTo>
                    <a:pt x="136867" y="33870"/>
                  </a:lnTo>
                  <a:lnTo>
                    <a:pt x="128484" y="34103"/>
                  </a:lnTo>
                  <a:lnTo>
                    <a:pt x="120162" y="35023"/>
                  </a:lnTo>
                  <a:lnTo>
                    <a:pt x="111944" y="36624"/>
                  </a:lnTo>
                  <a:lnTo>
                    <a:pt x="103873" y="38900"/>
                  </a:lnTo>
                  <a:lnTo>
                    <a:pt x="182341" y="38900"/>
                  </a:lnTo>
                  <a:lnTo>
                    <a:pt x="186815" y="9423"/>
                  </a:lnTo>
                  <a:lnTo>
                    <a:pt x="177522" y="6029"/>
                  </a:lnTo>
                  <a:lnTo>
                    <a:pt x="168019" y="3321"/>
                  </a:lnTo>
                  <a:lnTo>
                    <a:pt x="158345" y="1308"/>
                  </a:lnTo>
                  <a:lnTo>
                    <a:pt x="148537" y="0"/>
                  </a:lnTo>
                  <a:close/>
                </a:path>
              </a:pathLst>
            </a:custGeom>
            <a:solidFill>
              <a:srgbClr val="000000"/>
            </a:solidFill>
          </p:spPr>
          <p:txBody>
            <a:bodyPr wrap="square" lIns="0" tIns="0" rIns="0" bIns="0" rtlCol="0"/>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Calibri"/>
                <a:ea typeface="+mn-ea"/>
                <a:cs typeface="+mn-cs"/>
              </a:endParaRPr>
            </a:p>
          </p:txBody>
        </p:sp>
        <p:pic>
          <p:nvPicPr>
            <p:cNvPr id="13" name="object 16">
              <a:extLst>
                <a:ext uri="{FF2B5EF4-FFF2-40B4-BE49-F238E27FC236}">
                  <a16:creationId xmlns:a16="http://schemas.microsoft.com/office/drawing/2014/main" id="{A1539FBD-9E41-5EC4-CD90-EB95D5D34DDE}"/>
                </a:ext>
              </a:extLst>
            </p:cNvPr>
            <p:cNvPicPr/>
            <p:nvPr/>
          </p:nvPicPr>
          <p:blipFill>
            <a:blip r:embed="rId4" cstate="print"/>
            <a:stretch>
              <a:fillRect/>
            </a:stretch>
          </p:blipFill>
          <p:spPr>
            <a:xfrm>
              <a:off x="876369" y="1587888"/>
              <a:ext cx="281223" cy="307151"/>
            </a:xfrm>
            <a:prstGeom prst="rect">
              <a:avLst/>
            </a:prstGeom>
          </p:spPr>
        </p:pic>
      </p:grpSp>
      <p:grpSp>
        <p:nvGrpSpPr>
          <p:cNvPr id="17" name="Group 16">
            <a:extLst>
              <a:ext uri="{FF2B5EF4-FFF2-40B4-BE49-F238E27FC236}">
                <a16:creationId xmlns:a16="http://schemas.microsoft.com/office/drawing/2014/main" id="{12E7B3B8-7636-F67E-8411-C72840E16E8F}"/>
              </a:ext>
            </a:extLst>
          </p:cNvPr>
          <p:cNvGrpSpPr/>
          <p:nvPr/>
        </p:nvGrpSpPr>
        <p:grpSpPr>
          <a:xfrm>
            <a:off x="9318994" y="1653693"/>
            <a:ext cx="351936" cy="377990"/>
            <a:chOff x="805656" y="1587888"/>
            <a:chExt cx="351936" cy="377990"/>
          </a:xfrm>
        </p:grpSpPr>
        <p:sp>
          <p:nvSpPr>
            <p:cNvPr id="18" name="object 14">
              <a:extLst>
                <a:ext uri="{FF2B5EF4-FFF2-40B4-BE49-F238E27FC236}">
                  <a16:creationId xmlns:a16="http://schemas.microsoft.com/office/drawing/2014/main" id="{379E5216-0784-37A5-ADDD-9AFD4C841236}"/>
                </a:ext>
              </a:extLst>
            </p:cNvPr>
            <p:cNvSpPr/>
            <p:nvPr/>
          </p:nvSpPr>
          <p:spPr>
            <a:xfrm>
              <a:off x="805656" y="1720003"/>
              <a:ext cx="245875" cy="245875"/>
            </a:xfrm>
            <a:custGeom>
              <a:avLst/>
              <a:gdLst/>
              <a:ahLst/>
              <a:cxnLst/>
              <a:rect l="l" t="t" r="r" b="b"/>
              <a:pathLst>
                <a:path w="271145" h="271144">
                  <a:moveTo>
                    <a:pt x="208227" y="206400"/>
                  </a:moveTo>
                  <a:lnTo>
                    <a:pt x="62668" y="206400"/>
                  </a:lnTo>
                  <a:lnTo>
                    <a:pt x="68761" y="212163"/>
                  </a:lnTo>
                  <a:lnTo>
                    <a:pt x="75297" y="217397"/>
                  </a:lnTo>
                  <a:lnTo>
                    <a:pt x="82280" y="222097"/>
                  </a:lnTo>
                  <a:lnTo>
                    <a:pt x="89560" y="226174"/>
                  </a:lnTo>
                  <a:lnTo>
                    <a:pt x="84187" y="261581"/>
                  </a:lnTo>
                  <a:lnTo>
                    <a:pt x="93480" y="264975"/>
                  </a:lnTo>
                  <a:lnTo>
                    <a:pt x="102983" y="267684"/>
                  </a:lnTo>
                  <a:lnTo>
                    <a:pt x="112657" y="269697"/>
                  </a:lnTo>
                  <a:lnTo>
                    <a:pt x="122464" y="271005"/>
                  </a:lnTo>
                  <a:lnTo>
                    <a:pt x="134133" y="237134"/>
                  </a:lnTo>
                  <a:lnTo>
                    <a:pt x="142517" y="236902"/>
                  </a:lnTo>
                  <a:lnTo>
                    <a:pt x="150839" y="235981"/>
                  </a:lnTo>
                  <a:lnTo>
                    <a:pt x="159057" y="234380"/>
                  </a:lnTo>
                  <a:lnTo>
                    <a:pt x="167129" y="232105"/>
                  </a:lnTo>
                  <a:lnTo>
                    <a:pt x="217986" y="232105"/>
                  </a:lnTo>
                  <a:lnTo>
                    <a:pt x="206400" y="208330"/>
                  </a:lnTo>
                  <a:lnTo>
                    <a:pt x="208227" y="206400"/>
                  </a:lnTo>
                  <a:close/>
                </a:path>
                <a:path w="271145" h="271144">
                  <a:moveTo>
                    <a:pt x="217986" y="232105"/>
                  </a:moveTo>
                  <a:lnTo>
                    <a:pt x="167129" y="232105"/>
                  </a:lnTo>
                  <a:lnTo>
                    <a:pt x="188371" y="260946"/>
                  </a:lnTo>
                  <a:lnTo>
                    <a:pt x="197342" y="256773"/>
                  </a:lnTo>
                  <a:lnTo>
                    <a:pt x="205976" y="251966"/>
                  </a:lnTo>
                  <a:lnTo>
                    <a:pt x="214238" y="246546"/>
                  </a:lnTo>
                  <a:lnTo>
                    <a:pt x="222096" y="240537"/>
                  </a:lnTo>
                  <a:lnTo>
                    <a:pt x="217986" y="232105"/>
                  </a:lnTo>
                  <a:close/>
                </a:path>
                <a:path w="271145" h="271144">
                  <a:moveTo>
                    <a:pt x="9417" y="84188"/>
                  </a:moveTo>
                  <a:lnTo>
                    <a:pt x="6022" y="93480"/>
                  </a:lnTo>
                  <a:lnTo>
                    <a:pt x="3315" y="102984"/>
                  </a:lnTo>
                  <a:lnTo>
                    <a:pt x="1305" y="112659"/>
                  </a:lnTo>
                  <a:lnTo>
                    <a:pt x="0" y="122466"/>
                  </a:lnTo>
                  <a:lnTo>
                    <a:pt x="33867" y="134137"/>
                  </a:lnTo>
                  <a:lnTo>
                    <a:pt x="34100" y="142521"/>
                  </a:lnTo>
                  <a:lnTo>
                    <a:pt x="35021" y="150844"/>
                  </a:lnTo>
                  <a:lnTo>
                    <a:pt x="36624" y="159061"/>
                  </a:lnTo>
                  <a:lnTo>
                    <a:pt x="38903" y="167131"/>
                  </a:lnTo>
                  <a:lnTo>
                    <a:pt x="10060" y="188379"/>
                  </a:lnTo>
                  <a:lnTo>
                    <a:pt x="14232" y="197346"/>
                  </a:lnTo>
                  <a:lnTo>
                    <a:pt x="19038" y="205976"/>
                  </a:lnTo>
                  <a:lnTo>
                    <a:pt x="24457" y="214237"/>
                  </a:lnTo>
                  <a:lnTo>
                    <a:pt x="30469" y="222097"/>
                  </a:lnTo>
                  <a:lnTo>
                    <a:pt x="62668" y="206400"/>
                  </a:lnTo>
                  <a:lnTo>
                    <a:pt x="208227" y="206400"/>
                  </a:lnTo>
                  <a:lnTo>
                    <a:pt x="212164" y="202240"/>
                  </a:lnTo>
                  <a:lnTo>
                    <a:pt x="217397" y="195707"/>
                  </a:lnTo>
                  <a:lnTo>
                    <a:pt x="221342" y="189849"/>
                  </a:lnTo>
                  <a:lnTo>
                    <a:pt x="144180" y="189849"/>
                  </a:lnTo>
                  <a:lnTo>
                    <a:pt x="122356" y="188937"/>
                  </a:lnTo>
                  <a:lnTo>
                    <a:pt x="102600" y="179623"/>
                  </a:lnTo>
                  <a:lnTo>
                    <a:pt x="88432" y="163988"/>
                  </a:lnTo>
                  <a:lnTo>
                    <a:pt x="81155" y="144182"/>
                  </a:lnTo>
                  <a:lnTo>
                    <a:pt x="82068" y="122351"/>
                  </a:lnTo>
                  <a:lnTo>
                    <a:pt x="91384" y="102596"/>
                  </a:lnTo>
                  <a:lnTo>
                    <a:pt x="105772" y="89560"/>
                  </a:lnTo>
                  <a:lnTo>
                    <a:pt x="44832" y="89560"/>
                  </a:lnTo>
                  <a:lnTo>
                    <a:pt x="9417" y="84188"/>
                  </a:lnTo>
                  <a:close/>
                </a:path>
                <a:path w="271145" h="271144">
                  <a:moveTo>
                    <a:pt x="260256" y="81155"/>
                  </a:moveTo>
                  <a:lnTo>
                    <a:pt x="126821" y="81155"/>
                  </a:lnTo>
                  <a:lnTo>
                    <a:pt x="148645" y="82067"/>
                  </a:lnTo>
                  <a:lnTo>
                    <a:pt x="168402" y="91382"/>
                  </a:lnTo>
                  <a:lnTo>
                    <a:pt x="182569" y="107016"/>
                  </a:lnTo>
                  <a:lnTo>
                    <a:pt x="189846" y="126822"/>
                  </a:lnTo>
                  <a:lnTo>
                    <a:pt x="188934" y="148653"/>
                  </a:lnTo>
                  <a:lnTo>
                    <a:pt x="179617" y="168408"/>
                  </a:lnTo>
                  <a:lnTo>
                    <a:pt x="163983" y="182573"/>
                  </a:lnTo>
                  <a:lnTo>
                    <a:pt x="144180" y="189849"/>
                  </a:lnTo>
                  <a:lnTo>
                    <a:pt x="221342" y="189849"/>
                  </a:lnTo>
                  <a:lnTo>
                    <a:pt x="222074" y="188764"/>
                  </a:lnTo>
                  <a:lnTo>
                    <a:pt x="226170" y="181444"/>
                  </a:lnTo>
                  <a:lnTo>
                    <a:pt x="263547" y="181444"/>
                  </a:lnTo>
                  <a:lnTo>
                    <a:pt x="264979" y="177524"/>
                  </a:lnTo>
                  <a:lnTo>
                    <a:pt x="267686" y="168020"/>
                  </a:lnTo>
                  <a:lnTo>
                    <a:pt x="269696" y="158345"/>
                  </a:lnTo>
                  <a:lnTo>
                    <a:pt x="271001" y="148539"/>
                  </a:lnTo>
                  <a:lnTo>
                    <a:pt x="237135" y="136867"/>
                  </a:lnTo>
                  <a:lnTo>
                    <a:pt x="236901" y="128483"/>
                  </a:lnTo>
                  <a:lnTo>
                    <a:pt x="235980" y="120161"/>
                  </a:lnTo>
                  <a:lnTo>
                    <a:pt x="234377" y="111943"/>
                  </a:lnTo>
                  <a:lnTo>
                    <a:pt x="232098" y="103873"/>
                  </a:lnTo>
                  <a:lnTo>
                    <a:pt x="260940" y="82626"/>
                  </a:lnTo>
                  <a:lnTo>
                    <a:pt x="260256" y="81155"/>
                  </a:lnTo>
                  <a:close/>
                </a:path>
                <a:path w="271145" h="271144">
                  <a:moveTo>
                    <a:pt x="263547" y="181444"/>
                  </a:moveTo>
                  <a:lnTo>
                    <a:pt x="226170" y="181444"/>
                  </a:lnTo>
                  <a:lnTo>
                    <a:pt x="261585" y="186816"/>
                  </a:lnTo>
                  <a:lnTo>
                    <a:pt x="263547" y="181444"/>
                  </a:lnTo>
                  <a:close/>
                </a:path>
                <a:path w="271145" h="271144">
                  <a:moveTo>
                    <a:pt x="82631" y="10058"/>
                  </a:moveTo>
                  <a:lnTo>
                    <a:pt x="73659" y="14231"/>
                  </a:lnTo>
                  <a:lnTo>
                    <a:pt x="65025" y="19038"/>
                  </a:lnTo>
                  <a:lnTo>
                    <a:pt x="56763" y="24458"/>
                  </a:lnTo>
                  <a:lnTo>
                    <a:pt x="48906" y="30467"/>
                  </a:lnTo>
                  <a:lnTo>
                    <a:pt x="64601" y="62674"/>
                  </a:lnTo>
                  <a:lnTo>
                    <a:pt x="58837" y="68764"/>
                  </a:lnTo>
                  <a:lnTo>
                    <a:pt x="53605" y="75298"/>
                  </a:lnTo>
                  <a:lnTo>
                    <a:pt x="48928" y="82241"/>
                  </a:lnTo>
                  <a:lnTo>
                    <a:pt x="44832" y="89560"/>
                  </a:lnTo>
                  <a:lnTo>
                    <a:pt x="105772" y="89560"/>
                  </a:lnTo>
                  <a:lnTo>
                    <a:pt x="107018" y="88431"/>
                  </a:lnTo>
                  <a:lnTo>
                    <a:pt x="126821" y="81155"/>
                  </a:lnTo>
                  <a:lnTo>
                    <a:pt x="260256" y="81155"/>
                  </a:lnTo>
                  <a:lnTo>
                    <a:pt x="256768" y="73659"/>
                  </a:lnTo>
                  <a:lnTo>
                    <a:pt x="251963" y="65028"/>
                  </a:lnTo>
                  <a:lnTo>
                    <a:pt x="251685" y="64604"/>
                  </a:lnTo>
                  <a:lnTo>
                    <a:pt x="208334" y="64604"/>
                  </a:lnTo>
                  <a:lnTo>
                    <a:pt x="202241" y="58841"/>
                  </a:lnTo>
                  <a:lnTo>
                    <a:pt x="195704" y="53608"/>
                  </a:lnTo>
                  <a:lnTo>
                    <a:pt x="188720" y="48907"/>
                  </a:lnTo>
                  <a:lnTo>
                    <a:pt x="181441" y="44830"/>
                  </a:lnTo>
                  <a:lnTo>
                    <a:pt x="182341" y="38900"/>
                  </a:lnTo>
                  <a:lnTo>
                    <a:pt x="103873" y="38900"/>
                  </a:lnTo>
                  <a:lnTo>
                    <a:pt x="82631" y="10058"/>
                  </a:lnTo>
                  <a:close/>
                </a:path>
                <a:path w="271145" h="271144">
                  <a:moveTo>
                    <a:pt x="240532" y="48907"/>
                  </a:moveTo>
                  <a:lnTo>
                    <a:pt x="208334" y="64604"/>
                  </a:lnTo>
                  <a:lnTo>
                    <a:pt x="251685" y="64604"/>
                  </a:lnTo>
                  <a:lnTo>
                    <a:pt x="246544" y="56767"/>
                  </a:lnTo>
                  <a:lnTo>
                    <a:pt x="240532" y="48907"/>
                  </a:lnTo>
                  <a:close/>
                </a:path>
                <a:path w="271145" h="271144">
                  <a:moveTo>
                    <a:pt x="148537" y="0"/>
                  </a:moveTo>
                  <a:lnTo>
                    <a:pt x="136867" y="33870"/>
                  </a:lnTo>
                  <a:lnTo>
                    <a:pt x="128484" y="34103"/>
                  </a:lnTo>
                  <a:lnTo>
                    <a:pt x="120162" y="35023"/>
                  </a:lnTo>
                  <a:lnTo>
                    <a:pt x="111944" y="36624"/>
                  </a:lnTo>
                  <a:lnTo>
                    <a:pt x="103873" y="38900"/>
                  </a:lnTo>
                  <a:lnTo>
                    <a:pt x="182341" y="38900"/>
                  </a:lnTo>
                  <a:lnTo>
                    <a:pt x="186815" y="9423"/>
                  </a:lnTo>
                  <a:lnTo>
                    <a:pt x="177522" y="6029"/>
                  </a:lnTo>
                  <a:lnTo>
                    <a:pt x="168019" y="3321"/>
                  </a:lnTo>
                  <a:lnTo>
                    <a:pt x="158345" y="1308"/>
                  </a:lnTo>
                  <a:lnTo>
                    <a:pt x="148537" y="0"/>
                  </a:lnTo>
                  <a:close/>
                </a:path>
              </a:pathLst>
            </a:custGeom>
            <a:solidFill>
              <a:schemeClr val="tx1">
                <a:lumMod val="50000"/>
                <a:lumOff val="50000"/>
              </a:schemeClr>
            </a:solidFill>
          </p:spPr>
          <p:txBody>
            <a:bodyPr wrap="square" lIns="0" tIns="0" rIns="0" bIns="0" rtlCol="0"/>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schemeClr val="tx1">
                    <a:lumMod val="50000"/>
                    <a:lumOff val="50000"/>
                  </a:schemeClr>
                </a:solidFill>
                <a:effectLst/>
                <a:uLnTx/>
                <a:uFillTx/>
                <a:latin typeface="Calibri"/>
                <a:ea typeface="+mn-ea"/>
                <a:cs typeface="+mn-cs"/>
              </a:endParaRPr>
            </a:p>
          </p:txBody>
        </p:sp>
        <p:pic>
          <p:nvPicPr>
            <p:cNvPr id="19" name="object 16">
              <a:extLst>
                <a:ext uri="{FF2B5EF4-FFF2-40B4-BE49-F238E27FC236}">
                  <a16:creationId xmlns:a16="http://schemas.microsoft.com/office/drawing/2014/main" id="{ECF5EF53-C4AD-E2B1-5219-8F80DF4F68CC}"/>
                </a:ext>
              </a:extLst>
            </p:cNvPr>
            <p:cNvPicPr/>
            <p:nvPr/>
          </p:nvPicPr>
          <p:blipFill>
            <a:blip r:embed="rId3" cstate="print">
              <a:alphaModFix amt="50000"/>
            </a:blip>
            <a:stretch>
              <a:fillRect/>
            </a:stretch>
          </p:blipFill>
          <p:spPr>
            <a:xfrm>
              <a:off x="876369" y="1587888"/>
              <a:ext cx="281223" cy="307151"/>
            </a:xfrm>
            <a:prstGeom prst="rect">
              <a:avLst/>
            </a:prstGeom>
          </p:spPr>
        </p:pic>
      </p:grpSp>
      <p:sp>
        <p:nvSpPr>
          <p:cNvPr id="67" name="object 34">
            <a:extLst>
              <a:ext uri="{FF2B5EF4-FFF2-40B4-BE49-F238E27FC236}">
                <a16:creationId xmlns:a16="http://schemas.microsoft.com/office/drawing/2014/main" id="{98D2BE97-E6A8-A3F6-5FDA-BF4583E6A3D3}"/>
              </a:ext>
            </a:extLst>
          </p:cNvPr>
          <p:cNvSpPr txBox="1"/>
          <p:nvPr/>
        </p:nvSpPr>
        <p:spPr>
          <a:xfrm>
            <a:off x="1432193" y="3041497"/>
            <a:ext cx="1950799" cy="1269793"/>
          </a:xfrm>
          <a:prstGeom prst="rect">
            <a:avLst/>
          </a:prstGeom>
        </p:spPr>
        <p:txBody>
          <a:bodyPr vert="horz" wrap="square" lIns="0" tIns="11516" rIns="0" bIns="0" rtlCol="0">
            <a:spAutoFit/>
          </a:bodyPr>
          <a:lstStyle/>
          <a:p>
            <a:pPr marR="0" lvl="0" indent="0" algn="l" defTabSz="829178" rtl="0" eaLnBrk="1" fontAlgn="auto" latinLnBrk="0" hangingPunct="1">
              <a:spcAft>
                <a:spcPts val="0"/>
              </a:spcAft>
              <a:buClrTx/>
              <a:buSzTx/>
              <a:buFontTx/>
              <a:buNone/>
              <a:tabLst/>
              <a:defRPr/>
            </a:pPr>
            <a:r>
              <a:rPr kumimoji="0" sz="2176" b="1" i="0" u="none" strike="noStrike" kern="1200" cap="none" spc="-5" normalizeH="0" baseline="0" noProof="0">
                <a:ln>
                  <a:noFill/>
                </a:ln>
                <a:solidFill>
                  <a:prstClr val="black"/>
                </a:solidFill>
                <a:effectLst/>
                <a:uLnTx/>
                <a:uFillTx/>
                <a:latin typeface="+mj-lt"/>
                <a:ea typeface="+mn-ea"/>
                <a:cs typeface="Calibri"/>
              </a:rPr>
              <a:t>21,000</a:t>
            </a:r>
            <a:r>
              <a:rPr kumimoji="0" sz="2176" b="1" i="0" u="none" strike="noStrike" kern="1200" cap="none" spc="-82" normalizeH="0" baseline="0" noProof="0">
                <a:ln>
                  <a:noFill/>
                </a:ln>
                <a:solidFill>
                  <a:prstClr val="black"/>
                </a:solidFill>
                <a:effectLst/>
                <a:uLnTx/>
                <a:uFillTx/>
                <a:latin typeface="+mj-lt"/>
                <a:ea typeface="+mn-ea"/>
                <a:cs typeface="Calibri"/>
              </a:rPr>
              <a:t> </a:t>
            </a:r>
            <a:r>
              <a:rPr kumimoji="0" sz="2176" b="1" i="0" u="none" strike="noStrike" kern="1200" cap="none" spc="-5" normalizeH="0" baseline="0" noProof="0">
                <a:ln>
                  <a:noFill/>
                </a:ln>
                <a:solidFill>
                  <a:prstClr val="black"/>
                </a:solidFill>
                <a:effectLst/>
                <a:uLnTx/>
                <a:uFillTx/>
                <a:latin typeface="+mj-lt"/>
                <a:ea typeface="+mn-ea"/>
                <a:cs typeface="Calibri"/>
              </a:rPr>
              <a:t>+</a:t>
            </a:r>
            <a:endParaRPr kumimoji="0" lang="en-US" sz="2176" b="0" i="0" u="none" strike="noStrike" kern="1200" cap="none" spc="0" normalizeH="0" baseline="0" noProof="0">
              <a:ln>
                <a:noFill/>
              </a:ln>
              <a:solidFill>
                <a:prstClr val="black"/>
              </a:solidFill>
              <a:effectLst/>
              <a:uLnTx/>
              <a:uFillTx/>
              <a:latin typeface="+mj-lt"/>
              <a:ea typeface="+mn-ea"/>
              <a:cs typeface="Calibri"/>
            </a:endParaRPr>
          </a:p>
          <a:p>
            <a:pPr marR="4607" lvl="0" defTabSz="829178" rtl="0" eaLnBrk="1" fontAlgn="auto" latinLnBrk="0" hangingPunct="1">
              <a:spcAft>
                <a:spcPts val="0"/>
              </a:spcAft>
              <a:buClrTx/>
              <a:buSzTx/>
              <a:buFontTx/>
              <a:buNone/>
              <a:tabLst/>
              <a:defRPr/>
            </a:pPr>
            <a:r>
              <a:rPr kumimoji="0" lang="en-US" sz="1200" b="1" i="0" u="none" strike="noStrike" kern="1200" cap="none" spc="-5" normalizeH="0" baseline="0" noProof="0">
                <a:ln>
                  <a:noFill/>
                </a:ln>
                <a:solidFill>
                  <a:srgbClr val="221E1F"/>
                </a:solidFill>
                <a:effectLst/>
                <a:uLnTx/>
                <a:uFillTx/>
                <a:latin typeface="+mj-lt"/>
                <a:ea typeface="+mn-ea"/>
                <a:cs typeface="Calibri"/>
              </a:rPr>
              <a:t>journals</a:t>
            </a:r>
            <a:r>
              <a:rPr kumimoji="0" lang="en-US" sz="1200" b="1" i="0" u="none" strike="noStrike" kern="1200" cap="none" spc="-50" normalizeH="0" baseline="0" noProof="0">
                <a:ln>
                  <a:noFill/>
                </a:ln>
                <a:solidFill>
                  <a:srgbClr val="221E1F"/>
                </a:solidFill>
                <a:effectLst/>
                <a:uLnTx/>
                <a:uFillTx/>
                <a:latin typeface="+mj-lt"/>
                <a:ea typeface="+mn-ea"/>
                <a:cs typeface="Calibri"/>
              </a:rPr>
              <a:t> </a:t>
            </a:r>
            <a:r>
              <a:rPr kumimoji="0" lang="en-US" sz="1200" b="1" i="0" u="none" strike="noStrike" kern="1200" cap="none" spc="-5" normalizeH="0" baseline="0" noProof="0">
                <a:ln>
                  <a:noFill/>
                </a:ln>
                <a:solidFill>
                  <a:srgbClr val="221E1F"/>
                </a:solidFill>
                <a:effectLst/>
                <a:uLnTx/>
                <a:uFillTx/>
                <a:latin typeface="+mj-lt"/>
                <a:ea typeface="+mn-ea"/>
                <a:cs typeface="Calibri"/>
              </a:rPr>
              <a:t>covered</a:t>
            </a:r>
            <a:r>
              <a:rPr kumimoji="0" lang="en-US" sz="1200" b="1" i="0" u="none" strike="noStrike" kern="1200" cap="none" spc="-5" normalizeH="0" baseline="0" noProof="0">
                <a:ln>
                  <a:noFill/>
                </a:ln>
                <a:solidFill>
                  <a:srgbClr val="221E1F"/>
                </a:solidFill>
                <a:effectLst/>
                <a:uLnTx/>
                <a:uFillTx/>
                <a:ea typeface="+mn-ea"/>
                <a:cs typeface="Calibri"/>
              </a:rPr>
              <a:t>* </a:t>
            </a:r>
            <a:r>
              <a:rPr kumimoji="0" lang="en-US" sz="1200" b="1" i="0" u="none" strike="noStrike" kern="1200" cap="none" spc="-213" normalizeH="0" baseline="0" noProof="0">
                <a:ln>
                  <a:noFill/>
                </a:ln>
                <a:solidFill>
                  <a:srgbClr val="221E1F"/>
                </a:solidFill>
                <a:effectLst/>
                <a:uLnTx/>
                <a:uFillTx/>
                <a:ea typeface="+mn-ea"/>
                <a:cs typeface="Calibri"/>
              </a:rPr>
              <a:t> </a:t>
            </a:r>
            <a:r>
              <a:rPr kumimoji="0" lang="en-US" sz="1200" b="0" i="0" u="none" strike="noStrike" kern="1200" cap="none" spc="-5" normalizeH="0" baseline="0" noProof="0">
                <a:ln>
                  <a:noFill/>
                </a:ln>
                <a:solidFill>
                  <a:prstClr val="black"/>
                </a:solidFill>
                <a:effectLst/>
                <a:uLnTx/>
                <a:uFillTx/>
                <a:ea typeface="+mn-ea"/>
                <a:cs typeface="Calibri-Light"/>
              </a:rPr>
              <a:t>Includes</a:t>
            </a:r>
            <a:r>
              <a:rPr kumimoji="0" lang="en-US" sz="1200" b="0" i="0" u="none" strike="noStrike" kern="1200" cap="none" spc="9" normalizeH="0" baseline="0" noProof="0">
                <a:ln>
                  <a:noFill/>
                </a:ln>
                <a:solidFill>
                  <a:prstClr val="black"/>
                </a:solidFill>
                <a:effectLst/>
                <a:uLnTx/>
                <a:uFillTx/>
                <a:ea typeface="+mn-ea"/>
                <a:cs typeface="Calibri-Light"/>
              </a:rPr>
              <a:t> </a:t>
            </a:r>
            <a:r>
              <a:rPr kumimoji="0" lang="en-US" sz="1200" b="0" i="0" u="none" strike="noStrike" kern="1200" cap="none" spc="-5" normalizeH="0" baseline="0" noProof="0">
                <a:ln>
                  <a:noFill/>
                </a:ln>
                <a:solidFill>
                  <a:prstClr val="black"/>
                </a:solidFill>
                <a:effectLst/>
                <a:uLnTx/>
                <a:uFillTx/>
                <a:ea typeface="+mn-ea"/>
                <a:cs typeface="Calibri-Light"/>
              </a:rPr>
              <a:t>the</a:t>
            </a:r>
            <a:r>
              <a:rPr kumimoji="0" lang="en-US" sz="1200" b="0" i="0" u="none" strike="noStrike" kern="1200" cap="none" spc="14" normalizeH="0" baseline="0" noProof="0">
                <a:ln>
                  <a:noFill/>
                </a:ln>
                <a:solidFill>
                  <a:prstClr val="black"/>
                </a:solidFill>
                <a:effectLst/>
                <a:uLnTx/>
                <a:uFillTx/>
                <a:ea typeface="+mn-ea"/>
                <a:cs typeface="Calibri-Light"/>
              </a:rPr>
              <a:t> </a:t>
            </a:r>
            <a:r>
              <a:rPr kumimoji="0" lang="en-US" sz="1200" b="0" i="0" u="none" strike="noStrike" kern="1200" cap="none" spc="-5" normalizeH="0" baseline="0" noProof="0">
                <a:ln>
                  <a:noFill/>
                </a:ln>
                <a:solidFill>
                  <a:prstClr val="black"/>
                </a:solidFill>
                <a:effectLst/>
                <a:uLnTx/>
                <a:uFillTx/>
                <a:ea typeface="+mn-ea"/>
                <a:cs typeface="Calibri-Light"/>
              </a:rPr>
              <a:t>sciences</a:t>
            </a:r>
            <a:r>
              <a:rPr kumimoji="0" lang="en-US" sz="1200" b="0" i="0" u="none" strike="noStrike" kern="1200" cap="none" spc="14" normalizeH="0" baseline="0" noProof="0">
                <a:ln>
                  <a:noFill/>
                </a:ln>
                <a:solidFill>
                  <a:prstClr val="black"/>
                </a:solidFill>
                <a:effectLst/>
                <a:uLnTx/>
                <a:uFillTx/>
                <a:ea typeface="+mn-ea"/>
                <a:cs typeface="Calibri-Light"/>
              </a:rPr>
              <a:t> </a:t>
            </a:r>
            <a:r>
              <a:rPr kumimoji="0" lang="en-US" sz="1200" b="0" i="0" u="none" strike="noStrike" kern="1200" cap="none" spc="-5" normalizeH="0" baseline="0" noProof="0">
                <a:ln>
                  <a:noFill/>
                </a:ln>
                <a:solidFill>
                  <a:prstClr val="black"/>
                </a:solidFill>
                <a:effectLst/>
                <a:uLnTx/>
                <a:uFillTx/>
                <a:ea typeface="+mn-ea"/>
                <a:cs typeface="Calibri-Light"/>
              </a:rPr>
              <a:t>(SCIE),</a:t>
            </a:r>
            <a:r>
              <a:rPr kumimoji="0" lang="en-US" sz="1200" b="0" i="0" u="none" strike="noStrike" kern="1200" cap="none" spc="9" normalizeH="0" baseline="0" noProof="0">
                <a:ln>
                  <a:noFill/>
                </a:ln>
                <a:solidFill>
                  <a:prstClr val="black"/>
                </a:solidFill>
                <a:effectLst/>
                <a:uLnTx/>
                <a:uFillTx/>
                <a:ea typeface="+mn-ea"/>
                <a:cs typeface="Calibri-Light"/>
              </a:rPr>
              <a:t> </a:t>
            </a:r>
            <a:r>
              <a:rPr kumimoji="0" lang="en-US" sz="1200" b="0" i="0" u="none" strike="noStrike" kern="1200" cap="none" spc="-5" normalizeH="0" baseline="0" noProof="0">
                <a:ln>
                  <a:noFill/>
                </a:ln>
                <a:solidFill>
                  <a:prstClr val="black"/>
                </a:solidFill>
                <a:effectLst/>
                <a:uLnTx/>
                <a:uFillTx/>
                <a:ea typeface="+mn-ea"/>
                <a:cs typeface="Calibri-Light"/>
              </a:rPr>
              <a:t>social </a:t>
            </a:r>
            <a:r>
              <a:rPr kumimoji="0" lang="en-US" sz="1200" b="0" i="0" u="none" strike="noStrike" kern="1200" cap="none" spc="-168" normalizeH="0" baseline="0" noProof="0">
                <a:ln>
                  <a:noFill/>
                </a:ln>
                <a:solidFill>
                  <a:prstClr val="black"/>
                </a:solidFill>
                <a:effectLst/>
                <a:uLnTx/>
                <a:uFillTx/>
                <a:ea typeface="+mn-ea"/>
                <a:cs typeface="Calibri-Light"/>
              </a:rPr>
              <a:t> </a:t>
            </a:r>
            <a:r>
              <a:rPr kumimoji="0" lang="en-US" sz="1200" b="0" i="0" u="none" strike="noStrike" kern="1200" cap="none" spc="-5" normalizeH="0" baseline="0" noProof="0">
                <a:ln>
                  <a:noFill/>
                </a:ln>
                <a:solidFill>
                  <a:prstClr val="black"/>
                </a:solidFill>
                <a:effectLst/>
                <a:uLnTx/>
                <a:uFillTx/>
                <a:ea typeface="+mn-ea"/>
                <a:cs typeface="Calibri-Light"/>
              </a:rPr>
              <a:t>sciences</a:t>
            </a:r>
            <a:r>
              <a:rPr kumimoji="0" lang="en-US" sz="1200" b="0" i="0" u="none" strike="noStrike" kern="1200" cap="none" spc="0" normalizeH="0" baseline="0" noProof="0">
                <a:ln>
                  <a:noFill/>
                </a:ln>
                <a:solidFill>
                  <a:prstClr val="black"/>
                </a:solidFill>
                <a:effectLst/>
                <a:uLnTx/>
                <a:uFillTx/>
                <a:ea typeface="+mn-ea"/>
                <a:cs typeface="Calibri-Light"/>
              </a:rPr>
              <a:t> </a:t>
            </a:r>
            <a:r>
              <a:rPr kumimoji="0" lang="en-US" sz="1200" b="0" i="0" u="none" strike="noStrike" kern="1200" cap="none" spc="-5" normalizeH="0" baseline="0" noProof="0">
                <a:ln>
                  <a:noFill/>
                </a:ln>
                <a:solidFill>
                  <a:prstClr val="black"/>
                </a:solidFill>
                <a:effectLst/>
                <a:uLnTx/>
                <a:uFillTx/>
                <a:ea typeface="+mn-ea"/>
                <a:cs typeface="Calibri-Light"/>
              </a:rPr>
              <a:t>(SSCI),</a:t>
            </a:r>
            <a:r>
              <a:rPr kumimoji="0" lang="en-US" sz="1200" b="0" i="0" u="none" strike="noStrike" kern="1200" cap="none" spc="5" normalizeH="0" baseline="0" noProof="0">
                <a:ln>
                  <a:noFill/>
                </a:ln>
                <a:solidFill>
                  <a:prstClr val="black"/>
                </a:solidFill>
                <a:effectLst/>
                <a:uLnTx/>
                <a:uFillTx/>
                <a:ea typeface="+mn-ea"/>
                <a:cs typeface="Calibri-Light"/>
              </a:rPr>
              <a:t> </a:t>
            </a:r>
            <a:r>
              <a:rPr kumimoji="0" lang="en-US" sz="1200" b="0" i="0" u="none" strike="noStrike" kern="1200" cap="none" spc="0" normalizeH="0" baseline="0" noProof="0">
                <a:ln>
                  <a:noFill/>
                </a:ln>
                <a:solidFill>
                  <a:prstClr val="black"/>
                </a:solidFill>
                <a:effectLst/>
                <a:uLnTx/>
                <a:uFillTx/>
                <a:ea typeface="+mn-ea"/>
                <a:cs typeface="Calibri-Light"/>
              </a:rPr>
              <a:t>arts</a:t>
            </a:r>
            <a:r>
              <a:rPr kumimoji="0" lang="en-US" sz="1200" b="0" i="0" u="none" strike="noStrike" kern="1200" cap="none" spc="-5" normalizeH="0" baseline="0" noProof="0">
                <a:ln>
                  <a:noFill/>
                </a:ln>
                <a:solidFill>
                  <a:prstClr val="black"/>
                </a:solidFill>
                <a:effectLst/>
                <a:uLnTx/>
                <a:uFillTx/>
                <a:ea typeface="+mn-ea"/>
                <a:cs typeface="Calibri-Light"/>
              </a:rPr>
              <a:t> </a:t>
            </a:r>
            <a:r>
              <a:rPr kumimoji="0" lang="en-US" sz="1200" b="0" i="0" u="none" strike="noStrike" kern="1200" cap="none" spc="0" normalizeH="0" baseline="0" noProof="0">
                <a:ln>
                  <a:noFill/>
                </a:ln>
                <a:solidFill>
                  <a:prstClr val="black"/>
                </a:solidFill>
                <a:effectLst/>
                <a:uLnTx/>
                <a:uFillTx/>
                <a:ea typeface="+mn-ea"/>
                <a:cs typeface="Calibri-Light"/>
              </a:rPr>
              <a:t>&amp; </a:t>
            </a:r>
            <a:r>
              <a:rPr kumimoji="0" lang="en-US" sz="1200" b="0" i="0" u="none" strike="noStrike" kern="1200" cap="none" spc="-5" normalizeH="0" baseline="0" noProof="0">
                <a:ln>
                  <a:noFill/>
                </a:ln>
                <a:solidFill>
                  <a:prstClr val="black"/>
                </a:solidFill>
                <a:effectLst/>
                <a:uLnTx/>
                <a:uFillTx/>
                <a:ea typeface="+mn-ea"/>
                <a:cs typeface="Calibri-Light"/>
              </a:rPr>
              <a:t>humanities (AHCI)</a:t>
            </a:r>
            <a:r>
              <a:rPr kumimoji="0" lang="en-US" sz="1200" b="0" i="0" u="none" strike="noStrike" kern="1200" cap="none" spc="0" normalizeH="0" baseline="0" noProof="0">
                <a:ln>
                  <a:noFill/>
                </a:ln>
                <a:solidFill>
                  <a:prstClr val="black"/>
                </a:solidFill>
                <a:effectLst/>
                <a:uLnTx/>
                <a:uFillTx/>
                <a:ea typeface="+mn-ea"/>
                <a:cs typeface="Calibri-Light"/>
              </a:rPr>
              <a:t> and </a:t>
            </a:r>
            <a:r>
              <a:rPr kumimoji="0" lang="en-US" sz="1200" b="0" i="0" u="none" strike="noStrike" kern="1200" cap="none" spc="5" normalizeH="0" baseline="0" noProof="0">
                <a:ln>
                  <a:noFill/>
                </a:ln>
                <a:solidFill>
                  <a:prstClr val="black"/>
                </a:solidFill>
                <a:effectLst/>
                <a:uLnTx/>
                <a:uFillTx/>
                <a:ea typeface="+mn-ea"/>
                <a:cs typeface="Calibri-Light"/>
              </a:rPr>
              <a:t> </a:t>
            </a:r>
            <a:r>
              <a:rPr kumimoji="0" lang="en-US" sz="1200" b="0" i="0" u="none" strike="noStrike" kern="1200" cap="none" spc="-5" normalizeH="0" baseline="0" noProof="0">
                <a:ln>
                  <a:noFill/>
                </a:ln>
                <a:solidFill>
                  <a:prstClr val="black"/>
                </a:solidFill>
                <a:effectLst/>
                <a:uLnTx/>
                <a:uFillTx/>
                <a:ea typeface="+mn-ea"/>
                <a:cs typeface="Calibri-Light"/>
              </a:rPr>
              <a:t>emerging sources</a:t>
            </a:r>
            <a:r>
              <a:rPr kumimoji="0" lang="en-US" sz="1200" b="0" i="0" u="none" strike="noStrike" kern="1200" cap="none" spc="0" normalizeH="0" baseline="0" noProof="0">
                <a:ln>
                  <a:noFill/>
                </a:ln>
                <a:solidFill>
                  <a:prstClr val="black"/>
                </a:solidFill>
                <a:effectLst/>
                <a:uLnTx/>
                <a:uFillTx/>
                <a:ea typeface="+mn-ea"/>
                <a:cs typeface="Calibri-Light"/>
              </a:rPr>
              <a:t> </a:t>
            </a:r>
            <a:r>
              <a:rPr kumimoji="0" lang="en-US" sz="1200" b="0" i="0" u="none" strike="noStrike" kern="1200" cap="none" spc="-5" normalizeH="0" baseline="0" noProof="0">
                <a:ln>
                  <a:noFill/>
                </a:ln>
                <a:solidFill>
                  <a:prstClr val="black"/>
                </a:solidFill>
                <a:effectLst/>
                <a:uLnTx/>
                <a:uFillTx/>
                <a:ea typeface="+mn-ea"/>
                <a:cs typeface="Calibri-Light"/>
              </a:rPr>
              <a:t>(ESCI)</a:t>
            </a:r>
            <a:endParaRPr kumimoji="0" lang="en-US" sz="1200" b="0" i="0" u="none" strike="noStrike" kern="1200" cap="none" spc="0" normalizeH="0" baseline="0" noProof="0">
              <a:ln>
                <a:noFill/>
              </a:ln>
              <a:solidFill>
                <a:prstClr val="black"/>
              </a:solidFill>
              <a:effectLst/>
              <a:uLnTx/>
              <a:uFillTx/>
              <a:ea typeface="+mn-ea"/>
              <a:cs typeface="Calibri-Light"/>
            </a:endParaRPr>
          </a:p>
        </p:txBody>
      </p:sp>
      <p:sp>
        <p:nvSpPr>
          <p:cNvPr id="71" name="object 10">
            <a:extLst>
              <a:ext uri="{FF2B5EF4-FFF2-40B4-BE49-F238E27FC236}">
                <a16:creationId xmlns:a16="http://schemas.microsoft.com/office/drawing/2014/main" id="{2AAEAC37-F351-B089-9309-56A76D101B19}"/>
              </a:ext>
            </a:extLst>
          </p:cNvPr>
          <p:cNvSpPr txBox="1"/>
          <p:nvPr/>
        </p:nvSpPr>
        <p:spPr>
          <a:xfrm>
            <a:off x="3841200" y="3465597"/>
            <a:ext cx="1950799" cy="1391493"/>
          </a:xfrm>
          <a:prstGeom prst="rect">
            <a:avLst/>
          </a:prstGeom>
        </p:spPr>
        <p:txBody>
          <a:bodyPr vert="horz" wrap="square" lIns="0" tIns="11516" rIns="0" bIns="0" rtlCol="0">
            <a:spAutoFit/>
          </a:bodyPr>
          <a:lstStyle/>
          <a:p>
            <a:pPr marL="141651" indent="-130711" defTabSz="829178">
              <a:spcBef>
                <a:spcPts val="91"/>
              </a:spcBef>
              <a:buFontTx/>
              <a:buChar char="•"/>
              <a:tabLst>
                <a:tab pos="142227" algn="l"/>
              </a:tabLst>
              <a:defRPr/>
            </a:pPr>
            <a:r>
              <a:rPr lang="en-US" sz="1100" spc="-5">
                <a:solidFill>
                  <a:prstClr val="black"/>
                </a:solidFill>
                <a:cs typeface="Calibri-Light"/>
              </a:rPr>
              <a:t>Journal Impact</a:t>
            </a:r>
            <a:r>
              <a:rPr lang="en-US" sz="1100">
                <a:solidFill>
                  <a:prstClr val="black"/>
                </a:solidFill>
                <a:cs typeface="Calibri-Light"/>
              </a:rPr>
              <a:t> </a:t>
            </a:r>
            <a:r>
              <a:rPr lang="en-US" sz="1100" spc="-9">
                <a:solidFill>
                  <a:prstClr val="black"/>
                </a:solidFill>
                <a:cs typeface="Calibri-Light"/>
              </a:rPr>
              <a:t>Factor™</a:t>
            </a:r>
          </a:p>
          <a:p>
            <a:pPr marL="141651" indent="-130711" defTabSz="829178">
              <a:spcBef>
                <a:spcPts val="91"/>
              </a:spcBef>
              <a:buFontTx/>
              <a:buChar char="•"/>
              <a:tabLst>
                <a:tab pos="142227" algn="l"/>
              </a:tabLst>
              <a:defRPr/>
            </a:pPr>
            <a:r>
              <a:rPr lang="en-US" sz="1100" spc="-9">
                <a:solidFill>
                  <a:prstClr val="black"/>
                </a:solidFill>
                <a:cs typeface="Calibri-Light"/>
              </a:rPr>
              <a:t>Journal Citation Indicator</a:t>
            </a:r>
            <a:endParaRPr lang="en-US" sz="1100">
              <a:solidFill>
                <a:prstClr val="black"/>
              </a:solidFill>
              <a:cs typeface="Calibri-Light"/>
            </a:endParaRPr>
          </a:p>
          <a:p>
            <a:pPr marL="141651" marR="0" lvl="0" indent="-130711" algn="l" defTabSz="829178" rtl="0" eaLnBrk="1" fontAlgn="auto" latinLnBrk="0" hangingPunct="1">
              <a:lnSpc>
                <a:spcPct val="100000"/>
              </a:lnSpc>
              <a:spcBef>
                <a:spcPts val="91"/>
              </a:spcBef>
              <a:spcAft>
                <a:spcPts val="0"/>
              </a:spcAft>
              <a:buClrTx/>
              <a:buSzTx/>
              <a:buFontTx/>
              <a:buChar char="•"/>
              <a:tabLst>
                <a:tab pos="142227" algn="l"/>
              </a:tabLst>
              <a:defRPr/>
            </a:pPr>
            <a:r>
              <a:rPr kumimoji="0" sz="1100" b="0" i="0" u="none" strike="noStrike" kern="1200" cap="none" spc="-5" normalizeH="0" baseline="0" noProof="0">
                <a:ln>
                  <a:noFill/>
                </a:ln>
                <a:solidFill>
                  <a:prstClr val="black"/>
                </a:solidFill>
                <a:effectLst/>
                <a:uLnTx/>
                <a:uFillTx/>
                <a:ea typeface="+mn-ea"/>
                <a:cs typeface="Calibri-Light"/>
              </a:rPr>
              <a:t>Journal</a:t>
            </a:r>
            <a:r>
              <a:rPr kumimoji="0" sz="1100" b="0" i="0" u="none" strike="noStrike" kern="1200" cap="none" spc="-9"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name </a:t>
            </a:r>
            <a:r>
              <a:rPr kumimoji="0" sz="1100" b="0" i="0" u="none" strike="noStrike" kern="1200" cap="none" spc="0" normalizeH="0" baseline="0" noProof="0">
                <a:ln>
                  <a:noFill/>
                </a:ln>
                <a:solidFill>
                  <a:prstClr val="black"/>
                </a:solidFill>
                <a:effectLst/>
                <a:uLnTx/>
                <a:uFillTx/>
                <a:ea typeface="+mn-ea"/>
                <a:cs typeface="Calibri-Light"/>
              </a:rPr>
              <a:t>&amp;</a:t>
            </a:r>
            <a:r>
              <a:rPr kumimoji="0" sz="1100" b="0" i="0" u="none" strike="noStrike" kern="1200" cap="none" spc="-5" normalizeH="0" baseline="0" noProof="0">
                <a:ln>
                  <a:noFill/>
                </a:ln>
                <a:solidFill>
                  <a:prstClr val="black"/>
                </a:solidFill>
                <a:effectLst/>
                <a:uLnTx/>
                <a:uFillTx/>
                <a:ea typeface="+mn-ea"/>
                <a:cs typeface="Calibri-Light"/>
              </a:rPr>
              <a:t> ISSN/</a:t>
            </a:r>
            <a:r>
              <a:rPr kumimoji="0" sz="1100" b="0" i="0" u="none" strike="noStrike" kern="1200" cap="none" spc="-5" normalizeH="0" baseline="0" noProof="0" err="1">
                <a:ln>
                  <a:noFill/>
                </a:ln>
                <a:solidFill>
                  <a:prstClr val="black"/>
                </a:solidFill>
                <a:effectLst/>
                <a:uLnTx/>
                <a:uFillTx/>
                <a:ea typeface="+mn-ea"/>
                <a:cs typeface="Calibri-Light"/>
              </a:rPr>
              <a:t>eiSSN</a:t>
            </a:r>
            <a:endParaRPr kumimoji="0" sz="1100" b="0" i="0" u="none" strike="noStrike" kern="1200" cap="none" spc="0" normalizeH="0" baseline="0" noProof="0">
              <a:ln>
                <a:noFill/>
              </a:ln>
              <a:solidFill>
                <a:prstClr val="black"/>
              </a:solidFill>
              <a:effectLst/>
              <a:uLnTx/>
              <a:uFillTx/>
              <a:ea typeface="+mn-ea"/>
              <a:cs typeface="Calibri-Light"/>
            </a:endParaRPr>
          </a:p>
          <a:p>
            <a:pPr marL="141651" marR="0" lvl="0" indent="-130711" algn="l" defTabSz="829178" rtl="0" eaLnBrk="1" fontAlgn="auto" latinLnBrk="0" hangingPunct="1">
              <a:lnSpc>
                <a:spcPct val="100000"/>
              </a:lnSpc>
              <a:spcBef>
                <a:spcPts val="18"/>
              </a:spcBef>
              <a:spcAft>
                <a:spcPts val="0"/>
              </a:spcAft>
              <a:buClrTx/>
              <a:buSzTx/>
              <a:buFontTx/>
              <a:buChar char="•"/>
              <a:tabLst>
                <a:tab pos="142227" algn="l"/>
              </a:tabLst>
              <a:defRPr/>
            </a:pPr>
            <a:r>
              <a:rPr kumimoji="0" sz="1100" b="0" i="0" u="none" strike="noStrike" kern="1200" cap="none" spc="-5" normalizeH="0" baseline="0" noProof="0">
                <a:ln>
                  <a:noFill/>
                </a:ln>
                <a:solidFill>
                  <a:prstClr val="black"/>
                </a:solidFill>
                <a:effectLst/>
                <a:uLnTx/>
                <a:uFillTx/>
                <a:ea typeface="+mn-ea"/>
                <a:cs typeface="Calibri-Light"/>
              </a:rPr>
              <a:t>Category</a:t>
            </a:r>
            <a:r>
              <a:rPr kumimoji="0" sz="1100" b="0" i="0" u="none" strike="noStrike" kern="1200" cap="none" spc="-23" normalizeH="0" baseline="0" noProof="0">
                <a:ln>
                  <a:noFill/>
                </a:ln>
                <a:solidFill>
                  <a:prstClr val="black"/>
                </a:solidFill>
                <a:effectLst/>
                <a:uLnTx/>
                <a:uFillTx/>
                <a:ea typeface="+mn-ea"/>
                <a:cs typeface="Calibri-Light"/>
              </a:rPr>
              <a:t> </a:t>
            </a:r>
            <a:r>
              <a:rPr kumimoji="0" sz="1100" b="0" i="0" u="none" strike="noStrike" kern="1200" cap="none" spc="0" normalizeH="0" baseline="0" noProof="0">
                <a:ln>
                  <a:noFill/>
                </a:ln>
                <a:solidFill>
                  <a:prstClr val="black"/>
                </a:solidFill>
                <a:effectLst/>
                <a:uLnTx/>
                <a:uFillTx/>
                <a:ea typeface="+mn-ea"/>
                <a:cs typeface="Calibri-Light"/>
              </a:rPr>
              <a:t>and</a:t>
            </a:r>
            <a:r>
              <a:rPr kumimoji="0" sz="1100" b="0" i="0" u="none" strike="noStrike" kern="1200" cap="none" spc="-23"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rank</a:t>
            </a:r>
            <a:endParaRPr kumimoji="0" sz="1100" b="0" i="0" u="none" strike="noStrike" kern="1200" cap="none" spc="0" normalizeH="0" baseline="0" noProof="0">
              <a:ln>
                <a:noFill/>
              </a:ln>
              <a:solidFill>
                <a:prstClr val="black"/>
              </a:solidFill>
              <a:effectLst/>
              <a:uLnTx/>
              <a:uFillTx/>
              <a:ea typeface="+mn-ea"/>
              <a:cs typeface="Calibri-Light"/>
            </a:endParaRPr>
          </a:p>
          <a:p>
            <a:pPr marL="141651" marR="0" lvl="0" indent="-130711" algn="l" defTabSz="829178" rtl="0" eaLnBrk="1" fontAlgn="auto" latinLnBrk="0" hangingPunct="1">
              <a:lnSpc>
                <a:spcPct val="100000"/>
              </a:lnSpc>
              <a:spcBef>
                <a:spcPts val="18"/>
              </a:spcBef>
              <a:spcAft>
                <a:spcPts val="0"/>
              </a:spcAft>
              <a:buClrTx/>
              <a:buSzTx/>
              <a:buFontTx/>
              <a:buChar char="•"/>
              <a:tabLst>
                <a:tab pos="142227" algn="l"/>
              </a:tabLst>
              <a:defRPr/>
            </a:pPr>
            <a:r>
              <a:rPr kumimoji="0" sz="1100" b="0" i="0" u="none" strike="noStrike" kern="1200" cap="none" spc="-23" normalizeH="0" baseline="0" noProof="0">
                <a:ln>
                  <a:noFill/>
                </a:ln>
                <a:solidFill>
                  <a:prstClr val="black"/>
                </a:solidFill>
                <a:effectLst/>
                <a:uLnTx/>
                <a:uFillTx/>
                <a:ea typeface="+mn-ea"/>
                <a:cs typeface="Calibri-Light"/>
              </a:rPr>
              <a:t>Total </a:t>
            </a:r>
            <a:r>
              <a:rPr kumimoji="0" sz="1100" b="0" i="0" u="none" strike="noStrike" kern="1200" cap="none" spc="-5" normalizeH="0" baseline="0" noProof="0">
                <a:ln>
                  <a:noFill/>
                </a:ln>
                <a:solidFill>
                  <a:prstClr val="black"/>
                </a:solidFill>
                <a:effectLst/>
                <a:uLnTx/>
                <a:uFillTx/>
                <a:ea typeface="+mn-ea"/>
                <a:cs typeface="Calibri-Light"/>
              </a:rPr>
              <a:t>cites</a:t>
            </a:r>
            <a:endParaRPr kumimoji="0" sz="1100" b="0" i="0" u="none" strike="noStrike" kern="1200" cap="none" spc="0" normalizeH="0" baseline="0" noProof="0">
              <a:ln>
                <a:noFill/>
              </a:ln>
              <a:solidFill>
                <a:prstClr val="black"/>
              </a:solidFill>
              <a:effectLst/>
              <a:uLnTx/>
              <a:uFillTx/>
              <a:ea typeface="+mn-ea"/>
              <a:cs typeface="Calibri-Light"/>
            </a:endParaRPr>
          </a:p>
          <a:p>
            <a:pPr marL="141651" marR="0" lvl="0" indent="-130711" algn="l" defTabSz="829178" rtl="0" eaLnBrk="1" fontAlgn="auto" latinLnBrk="0" hangingPunct="1">
              <a:lnSpc>
                <a:spcPct val="100000"/>
              </a:lnSpc>
              <a:spcBef>
                <a:spcPts val="18"/>
              </a:spcBef>
              <a:spcAft>
                <a:spcPts val="0"/>
              </a:spcAft>
              <a:buClrTx/>
              <a:buSzTx/>
              <a:buFontTx/>
              <a:buChar char="•"/>
              <a:tabLst>
                <a:tab pos="142227" algn="l"/>
              </a:tabLst>
              <a:defRPr/>
            </a:pPr>
            <a:r>
              <a:rPr kumimoji="0" sz="1100" b="0" i="0" u="none" strike="noStrike" kern="1200" cap="none" spc="-5" normalizeH="0" baseline="0" noProof="0">
                <a:ln>
                  <a:noFill/>
                </a:ln>
                <a:solidFill>
                  <a:prstClr val="black"/>
                </a:solidFill>
                <a:effectLst/>
                <a:uLnTx/>
                <a:uFillTx/>
                <a:ea typeface="+mn-ea"/>
                <a:cs typeface="Calibri-Light"/>
              </a:rPr>
              <a:t>Immediacy</a:t>
            </a:r>
            <a:r>
              <a:rPr kumimoji="0" sz="1100" b="0" i="0" u="none" strike="noStrike" kern="1200" cap="none" spc="-18"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Index</a:t>
            </a:r>
            <a:endParaRPr kumimoji="0" sz="1100" b="0" i="0" u="none" strike="noStrike" kern="1200" cap="none" spc="0" normalizeH="0" baseline="0" noProof="0">
              <a:ln>
                <a:noFill/>
              </a:ln>
              <a:solidFill>
                <a:prstClr val="black"/>
              </a:solidFill>
              <a:effectLst/>
              <a:uLnTx/>
              <a:uFillTx/>
              <a:ea typeface="+mn-ea"/>
              <a:cs typeface="Calibri-Light"/>
            </a:endParaRPr>
          </a:p>
          <a:p>
            <a:pPr marL="141651" marR="0" lvl="0" indent="-130711" algn="l" defTabSz="829178" rtl="0" eaLnBrk="1" fontAlgn="auto" latinLnBrk="0" hangingPunct="1">
              <a:lnSpc>
                <a:spcPct val="100000"/>
              </a:lnSpc>
              <a:spcBef>
                <a:spcPts val="18"/>
              </a:spcBef>
              <a:spcAft>
                <a:spcPts val="0"/>
              </a:spcAft>
              <a:buClrTx/>
              <a:buSzTx/>
              <a:buFontTx/>
              <a:buChar char="•"/>
              <a:tabLst>
                <a:tab pos="142227" algn="l"/>
              </a:tabLst>
              <a:defRPr/>
            </a:pPr>
            <a:r>
              <a:rPr kumimoji="0" sz="1100" b="0" i="0" u="none" strike="noStrike" kern="1200" cap="none" spc="-5" normalizeH="0" baseline="0" noProof="0">
                <a:ln>
                  <a:noFill/>
                </a:ln>
                <a:solidFill>
                  <a:prstClr val="black"/>
                </a:solidFill>
                <a:effectLst/>
                <a:uLnTx/>
                <a:uFillTx/>
                <a:ea typeface="+mn-ea"/>
                <a:cs typeface="Calibri-Light"/>
              </a:rPr>
              <a:t>5-year</a:t>
            </a:r>
            <a:r>
              <a:rPr kumimoji="0" sz="1100" b="0" i="0" u="none" strike="noStrike" kern="1200" cap="none" spc="-32"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JIF</a:t>
            </a:r>
            <a:endParaRPr kumimoji="0" sz="1100" b="0" i="0" u="none" strike="noStrike" kern="1200" cap="none" spc="0" normalizeH="0" baseline="0" noProof="0">
              <a:ln>
                <a:noFill/>
              </a:ln>
              <a:solidFill>
                <a:prstClr val="black"/>
              </a:solidFill>
              <a:effectLst/>
              <a:uLnTx/>
              <a:uFillTx/>
              <a:ea typeface="+mn-ea"/>
              <a:cs typeface="Calibri-Light"/>
            </a:endParaRPr>
          </a:p>
          <a:p>
            <a:pPr marL="141651" marR="0" lvl="0" indent="-130711" algn="l" defTabSz="829178" rtl="0" eaLnBrk="1" fontAlgn="auto" latinLnBrk="0" hangingPunct="1">
              <a:lnSpc>
                <a:spcPct val="100000"/>
              </a:lnSpc>
              <a:spcBef>
                <a:spcPts val="18"/>
              </a:spcBef>
              <a:spcAft>
                <a:spcPts val="0"/>
              </a:spcAft>
              <a:buClrTx/>
              <a:buSzTx/>
              <a:buFontTx/>
              <a:buChar char="•"/>
              <a:tabLst>
                <a:tab pos="142227" algn="l"/>
              </a:tabLst>
              <a:defRPr/>
            </a:pPr>
            <a:r>
              <a:rPr kumimoji="0" sz="1100" b="0" i="0" u="none" strike="noStrike" kern="1200" cap="none" spc="-5" normalizeH="0" baseline="0" noProof="0">
                <a:ln>
                  <a:noFill/>
                </a:ln>
                <a:solidFill>
                  <a:prstClr val="black"/>
                </a:solidFill>
                <a:effectLst/>
                <a:uLnTx/>
                <a:uFillTx/>
                <a:ea typeface="+mn-ea"/>
                <a:cs typeface="Calibri-Light"/>
              </a:rPr>
              <a:t>JIF</a:t>
            </a:r>
            <a:r>
              <a:rPr kumimoji="0" sz="1100" b="0" i="0" u="none" strike="noStrike" kern="1200" cap="none" spc="-23"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quartile</a:t>
            </a:r>
            <a:endParaRPr kumimoji="0" sz="1100" b="0" i="0" u="none" strike="noStrike" kern="1200" cap="none" spc="0" normalizeH="0" baseline="0" noProof="0">
              <a:ln>
                <a:noFill/>
              </a:ln>
              <a:solidFill>
                <a:prstClr val="black"/>
              </a:solidFill>
              <a:effectLst/>
              <a:uLnTx/>
              <a:uFillTx/>
              <a:ea typeface="+mn-ea"/>
              <a:cs typeface="Calibri-Light"/>
            </a:endParaRPr>
          </a:p>
        </p:txBody>
      </p:sp>
      <p:sp>
        <p:nvSpPr>
          <p:cNvPr id="72" name="object 11">
            <a:extLst>
              <a:ext uri="{FF2B5EF4-FFF2-40B4-BE49-F238E27FC236}">
                <a16:creationId xmlns:a16="http://schemas.microsoft.com/office/drawing/2014/main" id="{67E0969A-1D45-E66F-DFF8-205D1580CAD4}"/>
              </a:ext>
            </a:extLst>
          </p:cNvPr>
          <p:cNvSpPr txBox="1"/>
          <p:nvPr/>
        </p:nvSpPr>
        <p:spPr>
          <a:xfrm>
            <a:off x="6241318" y="3497108"/>
            <a:ext cx="2194866" cy="1203365"/>
          </a:xfrm>
          <a:prstGeom prst="rect">
            <a:avLst/>
          </a:prstGeom>
        </p:spPr>
        <p:txBody>
          <a:bodyPr vert="horz" wrap="square" lIns="0" tIns="11516" rIns="0" bIns="0" rtlCol="0">
            <a:spAutoFit/>
          </a:bodyPr>
          <a:lstStyle/>
          <a:p>
            <a:pPr marL="141651" marR="0" lvl="0" indent="-130711" algn="l" defTabSz="829178" rtl="0" eaLnBrk="1" fontAlgn="auto" latinLnBrk="0" hangingPunct="1">
              <a:lnSpc>
                <a:spcPct val="100000"/>
              </a:lnSpc>
              <a:spcBef>
                <a:spcPts val="91"/>
              </a:spcBef>
              <a:spcAft>
                <a:spcPts val="0"/>
              </a:spcAft>
              <a:buClrTx/>
              <a:buSzTx/>
              <a:buFontTx/>
              <a:buChar char="•"/>
              <a:tabLst>
                <a:tab pos="142227" algn="l"/>
              </a:tabLst>
              <a:defRPr/>
            </a:pPr>
            <a:r>
              <a:rPr kumimoji="0" sz="1100" b="0" i="0" u="none" strike="noStrike" kern="1200" cap="none" spc="-9" normalizeH="0" baseline="0" noProof="0">
                <a:ln>
                  <a:noFill/>
                </a:ln>
                <a:solidFill>
                  <a:prstClr val="black"/>
                </a:solidFill>
                <a:effectLst/>
                <a:uLnTx/>
                <a:uFillTx/>
                <a:ea typeface="+mn-ea"/>
                <a:cs typeface="Calibri-Light"/>
              </a:rPr>
              <a:t>Average</a:t>
            </a:r>
            <a:r>
              <a:rPr kumimoji="0" sz="1100" b="0" i="0" u="none" strike="noStrike" kern="1200" cap="none" spc="-18"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JIF</a:t>
            </a:r>
            <a:r>
              <a:rPr kumimoji="0" sz="1100" b="0" i="0" u="none" strike="noStrike" kern="1200" cap="none" spc="-14"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percentile</a:t>
            </a:r>
            <a:endParaRPr kumimoji="0" sz="1100" b="0" i="0" u="none" strike="noStrike" kern="1200" cap="none" spc="0" normalizeH="0" baseline="0" noProof="0">
              <a:ln>
                <a:noFill/>
              </a:ln>
              <a:solidFill>
                <a:prstClr val="black"/>
              </a:solidFill>
              <a:effectLst/>
              <a:uLnTx/>
              <a:uFillTx/>
              <a:ea typeface="+mn-ea"/>
              <a:cs typeface="Calibri-Light"/>
            </a:endParaRPr>
          </a:p>
          <a:p>
            <a:pPr marL="141651" marR="4607" lvl="0" indent="-130711" algn="l" defTabSz="829178" rtl="0" eaLnBrk="1" fontAlgn="auto" latinLnBrk="0" hangingPunct="1">
              <a:lnSpc>
                <a:spcPct val="101899"/>
              </a:lnSpc>
              <a:spcBef>
                <a:spcPts val="0"/>
              </a:spcBef>
              <a:spcAft>
                <a:spcPts val="0"/>
              </a:spcAft>
              <a:buClrTx/>
              <a:buSzTx/>
              <a:buFontTx/>
              <a:buChar char="•"/>
              <a:tabLst>
                <a:tab pos="142227" algn="l"/>
              </a:tabLst>
              <a:defRPr/>
            </a:pPr>
            <a:r>
              <a:rPr kumimoji="0" sz="1100" b="0" i="0" u="none" strike="noStrike" kern="1200" cap="none" spc="-5" normalizeH="0" baseline="0" noProof="0" err="1">
                <a:ln>
                  <a:noFill/>
                </a:ln>
                <a:solidFill>
                  <a:prstClr val="black"/>
                </a:solidFill>
                <a:effectLst/>
                <a:uLnTx/>
                <a:uFillTx/>
                <a:ea typeface="+mn-ea"/>
                <a:cs typeface="Calibri-Light"/>
              </a:rPr>
              <a:t>Eigenfactor</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0" normalizeH="0" baseline="0" noProof="0">
                <a:ln>
                  <a:noFill/>
                </a:ln>
                <a:solidFill>
                  <a:prstClr val="black"/>
                </a:solidFill>
                <a:effectLst/>
                <a:uLnTx/>
                <a:uFillTx/>
                <a:ea typeface="+mn-ea"/>
                <a:cs typeface="Calibri-Light"/>
              </a:rPr>
              <a:t>and </a:t>
            </a:r>
            <a:r>
              <a:rPr kumimoji="0" sz="1100" b="0" i="0" u="none" strike="noStrike" kern="1200" cap="none" spc="-5" normalizeH="0" baseline="0" noProof="0">
                <a:ln>
                  <a:noFill/>
                </a:ln>
                <a:solidFill>
                  <a:prstClr val="black"/>
                </a:solidFill>
                <a:effectLst/>
                <a:uLnTx/>
                <a:uFillTx/>
                <a:ea typeface="+mn-ea"/>
                <a:cs typeface="Calibri-Light"/>
              </a:rPr>
              <a:t>Article Influence </a:t>
            </a:r>
            <a:r>
              <a:rPr kumimoji="0" sz="1100" b="0" i="0" u="none" strike="noStrike" kern="1200" cap="none" spc="-172" normalizeH="0" baseline="0" noProof="0">
                <a:ln>
                  <a:noFill/>
                </a:ln>
                <a:solidFill>
                  <a:prstClr val="black"/>
                </a:solidFill>
                <a:effectLst/>
                <a:uLnTx/>
                <a:uFillTx/>
                <a:ea typeface="+mn-ea"/>
                <a:cs typeface="Calibri-Light"/>
              </a:rPr>
              <a:t> </a:t>
            </a:r>
            <a:r>
              <a:rPr lang="en-US" sz="1100" spc="-9">
                <a:solidFill>
                  <a:prstClr val="black"/>
                </a:solidFill>
                <a:cs typeface="Calibri-Light"/>
              </a:rPr>
              <a:t>s</a:t>
            </a:r>
            <a:r>
              <a:rPr kumimoji="0" sz="1100" b="0" i="0" u="none" strike="noStrike" kern="1200" cap="none" spc="-9" normalizeH="0" baseline="0" noProof="0">
                <a:ln>
                  <a:noFill/>
                </a:ln>
                <a:solidFill>
                  <a:prstClr val="black"/>
                </a:solidFill>
                <a:effectLst/>
                <a:uLnTx/>
                <a:uFillTx/>
                <a:ea typeface="+mn-ea"/>
                <a:cs typeface="Calibri-Light"/>
              </a:rPr>
              <a:t>core</a:t>
            </a:r>
            <a:endParaRPr kumimoji="0" sz="1100" b="0" i="0" u="none" strike="noStrike" kern="1200" cap="none" spc="0" normalizeH="0" baseline="0" noProof="0">
              <a:ln>
                <a:noFill/>
              </a:ln>
              <a:solidFill>
                <a:prstClr val="black"/>
              </a:solidFill>
              <a:effectLst/>
              <a:uLnTx/>
              <a:uFillTx/>
              <a:ea typeface="+mn-ea"/>
              <a:cs typeface="Calibri-Light"/>
            </a:endParaRPr>
          </a:p>
          <a:p>
            <a:pPr marL="141651" marR="0" lvl="0" indent="-130711" algn="l" defTabSz="829178" rtl="0" eaLnBrk="1" fontAlgn="auto" latinLnBrk="0" hangingPunct="1">
              <a:lnSpc>
                <a:spcPct val="100000"/>
              </a:lnSpc>
              <a:spcBef>
                <a:spcPts val="18"/>
              </a:spcBef>
              <a:spcAft>
                <a:spcPts val="0"/>
              </a:spcAft>
              <a:buClrTx/>
              <a:buSzTx/>
              <a:buFontTx/>
              <a:buChar char="•"/>
              <a:tabLst>
                <a:tab pos="142227" algn="l"/>
              </a:tabLst>
              <a:defRPr/>
            </a:pPr>
            <a:r>
              <a:rPr kumimoji="0" sz="1100" b="0" i="0" u="none" strike="noStrike" kern="1200" cap="none" spc="-5" normalizeH="0" baseline="0" noProof="0">
                <a:ln>
                  <a:noFill/>
                </a:ln>
                <a:solidFill>
                  <a:prstClr val="black"/>
                </a:solidFill>
                <a:effectLst/>
                <a:uLnTx/>
                <a:uFillTx/>
                <a:ea typeface="+mn-ea"/>
                <a:cs typeface="Calibri-Light"/>
              </a:rPr>
              <a:t>Cited/citing</a:t>
            </a:r>
            <a:r>
              <a:rPr kumimoji="0" sz="1100" b="0" i="0" u="none" strike="noStrike" kern="1200" cap="none" spc="-18" normalizeH="0" baseline="0" noProof="0">
                <a:ln>
                  <a:noFill/>
                </a:ln>
                <a:solidFill>
                  <a:prstClr val="black"/>
                </a:solidFill>
                <a:effectLst/>
                <a:uLnTx/>
                <a:uFillTx/>
                <a:ea typeface="+mn-ea"/>
                <a:cs typeface="Calibri-Light"/>
              </a:rPr>
              <a:t> </a:t>
            </a:r>
            <a:r>
              <a:rPr kumimoji="0" sz="1100" b="0" i="0" u="none" strike="noStrike" kern="1200" cap="none" spc="-9" normalizeH="0" baseline="0" noProof="0">
                <a:ln>
                  <a:noFill/>
                </a:ln>
                <a:solidFill>
                  <a:prstClr val="black"/>
                </a:solidFill>
                <a:effectLst/>
                <a:uLnTx/>
                <a:uFillTx/>
                <a:ea typeface="+mn-ea"/>
                <a:cs typeface="Calibri-Light"/>
              </a:rPr>
              <a:t>half-life</a:t>
            </a:r>
            <a:endParaRPr kumimoji="0" sz="1100" b="0" i="0" u="none" strike="noStrike" kern="1200" cap="none" spc="0" normalizeH="0" baseline="0" noProof="0">
              <a:ln>
                <a:noFill/>
              </a:ln>
              <a:solidFill>
                <a:prstClr val="black"/>
              </a:solidFill>
              <a:effectLst/>
              <a:uLnTx/>
              <a:uFillTx/>
              <a:ea typeface="+mn-ea"/>
              <a:cs typeface="Calibri-Light"/>
            </a:endParaRPr>
          </a:p>
          <a:p>
            <a:pPr marL="141651" marR="0" lvl="0" indent="-130711" algn="l" defTabSz="829178" rtl="0" eaLnBrk="1" fontAlgn="auto" latinLnBrk="0" hangingPunct="1">
              <a:lnSpc>
                <a:spcPct val="100000"/>
              </a:lnSpc>
              <a:spcBef>
                <a:spcPts val="18"/>
              </a:spcBef>
              <a:spcAft>
                <a:spcPts val="0"/>
              </a:spcAft>
              <a:buClrTx/>
              <a:buSzTx/>
              <a:buFontTx/>
              <a:buChar char="•"/>
              <a:tabLst>
                <a:tab pos="142227" algn="l"/>
              </a:tabLst>
              <a:defRPr/>
            </a:pPr>
            <a:r>
              <a:rPr kumimoji="0" sz="1100" b="0" i="0" u="none" strike="noStrike" kern="1200" cap="none" spc="-5" normalizeH="0" baseline="0" noProof="0">
                <a:ln>
                  <a:noFill/>
                </a:ln>
                <a:solidFill>
                  <a:prstClr val="black"/>
                </a:solidFill>
                <a:effectLst/>
                <a:uLnTx/>
                <a:uFillTx/>
                <a:ea typeface="+mn-ea"/>
                <a:cs typeface="Calibri-Light"/>
              </a:rPr>
              <a:t>C</a:t>
            </a:r>
            <a:r>
              <a:rPr kumimoji="0" sz="1100" b="0" i="0" u="none" strike="noStrike" kern="1200" cap="none" spc="0" normalizeH="0" baseline="0" noProof="0">
                <a:ln>
                  <a:noFill/>
                </a:ln>
                <a:solidFill>
                  <a:prstClr val="black"/>
                </a:solidFill>
                <a:effectLst/>
                <a:uLnTx/>
                <a:uFillTx/>
                <a:ea typeface="+mn-ea"/>
                <a:cs typeface="Calibri-Light"/>
              </a:rPr>
              <a:t>i</a:t>
            </a:r>
            <a:r>
              <a:rPr kumimoji="0" sz="1100" b="0" i="0" u="none" strike="noStrike" kern="1200" cap="none" spc="-14" normalizeH="0" baseline="0" noProof="0">
                <a:ln>
                  <a:noFill/>
                </a:ln>
                <a:solidFill>
                  <a:prstClr val="black"/>
                </a:solidFill>
                <a:effectLst/>
                <a:uLnTx/>
                <a:uFillTx/>
                <a:ea typeface="+mn-ea"/>
                <a:cs typeface="Calibri-Light"/>
              </a:rPr>
              <a:t>t</a:t>
            </a:r>
            <a:r>
              <a:rPr kumimoji="0" sz="1100" b="0" i="0" u="none" strike="noStrike" kern="1200" cap="none" spc="0" normalizeH="0" baseline="0" noProof="0">
                <a:ln>
                  <a:noFill/>
                </a:ln>
                <a:solidFill>
                  <a:prstClr val="black"/>
                </a:solidFill>
                <a:effectLst/>
                <a:uLnTx/>
                <a:uFillTx/>
                <a:ea typeface="+mn-ea"/>
                <a:cs typeface="Calibri-Light"/>
              </a:rPr>
              <a:t>abl</a:t>
            </a:r>
            <a:r>
              <a:rPr kumimoji="0" sz="1100" b="0" i="0" u="none" strike="noStrike" kern="1200" cap="none" spc="-5" normalizeH="0" baseline="0" noProof="0">
                <a:ln>
                  <a:noFill/>
                </a:ln>
                <a:solidFill>
                  <a:prstClr val="black"/>
                </a:solidFill>
                <a:effectLst/>
                <a:uLnTx/>
                <a:uFillTx/>
                <a:ea typeface="+mn-ea"/>
                <a:cs typeface="Calibri-Light"/>
              </a:rPr>
              <a:t>e</a:t>
            </a:r>
            <a:r>
              <a:rPr kumimoji="0" sz="1100" b="0" i="0" u="none" strike="noStrike" kern="1200" cap="none" spc="0" normalizeH="0" baseline="0" noProof="0">
                <a:ln>
                  <a:noFill/>
                </a:ln>
                <a:solidFill>
                  <a:prstClr val="black"/>
                </a:solidFill>
                <a:effectLst/>
                <a:uLnTx/>
                <a:uFillTx/>
                <a:ea typeface="+mn-ea"/>
                <a:cs typeface="Calibri-Light"/>
              </a:rPr>
              <a:t> i</a:t>
            </a:r>
            <a:r>
              <a:rPr kumimoji="0" sz="1100" b="0" i="0" u="none" strike="noStrike" kern="1200" cap="none" spc="-9" normalizeH="0" baseline="0" noProof="0">
                <a:ln>
                  <a:noFill/>
                </a:ln>
                <a:solidFill>
                  <a:prstClr val="black"/>
                </a:solidFill>
                <a:effectLst/>
                <a:uLnTx/>
                <a:uFillTx/>
                <a:ea typeface="+mn-ea"/>
                <a:cs typeface="Calibri-Light"/>
              </a:rPr>
              <a:t>t</a:t>
            </a:r>
            <a:r>
              <a:rPr kumimoji="0" sz="1100" b="0" i="0" u="none" strike="noStrike" kern="1200" cap="none" spc="-5" normalizeH="0" baseline="0" noProof="0">
                <a:ln>
                  <a:noFill/>
                </a:ln>
                <a:solidFill>
                  <a:prstClr val="black"/>
                </a:solidFill>
                <a:effectLst/>
                <a:uLnTx/>
                <a:uFillTx/>
                <a:ea typeface="+mn-ea"/>
                <a:cs typeface="Calibri-Light"/>
              </a:rPr>
              <a:t>em</a:t>
            </a:r>
            <a:r>
              <a:rPr kumimoji="0" sz="1100" b="0" i="0" u="none" strike="noStrike" kern="1200" cap="none" spc="0" normalizeH="0" baseline="0" noProof="0">
                <a:ln>
                  <a:noFill/>
                </a:ln>
                <a:solidFill>
                  <a:prstClr val="black"/>
                </a:solidFill>
                <a:effectLst/>
                <a:uLnTx/>
                <a:uFillTx/>
                <a:ea typeface="+mn-ea"/>
                <a:cs typeface="Calibri-Light"/>
              </a:rPr>
              <a:t>s</a:t>
            </a:r>
          </a:p>
          <a:p>
            <a:pPr marL="141651" marR="0" lvl="0" indent="-130711" algn="l" defTabSz="829178" rtl="0" eaLnBrk="1" fontAlgn="auto" latinLnBrk="0" hangingPunct="1">
              <a:lnSpc>
                <a:spcPct val="100000"/>
              </a:lnSpc>
              <a:spcBef>
                <a:spcPts val="18"/>
              </a:spcBef>
              <a:spcAft>
                <a:spcPts val="0"/>
              </a:spcAft>
              <a:buClrTx/>
              <a:buSzTx/>
              <a:buFontTx/>
              <a:buChar char="•"/>
              <a:tabLst>
                <a:tab pos="142227" algn="l"/>
              </a:tabLst>
              <a:defRPr/>
            </a:pPr>
            <a:r>
              <a:rPr kumimoji="0" sz="1100" b="0" i="0" u="none" strike="noStrike" kern="1200" cap="none" spc="-5" normalizeH="0" baseline="0" noProof="0">
                <a:ln>
                  <a:noFill/>
                </a:ln>
                <a:solidFill>
                  <a:prstClr val="black"/>
                </a:solidFill>
                <a:effectLst/>
                <a:uLnTx/>
                <a:uFillTx/>
                <a:ea typeface="+mn-ea"/>
                <a:cs typeface="Calibri-Light"/>
              </a:rPr>
              <a:t>O</a:t>
            </a:r>
            <a:r>
              <a:rPr kumimoji="0" sz="1100" b="0" i="0" u="none" strike="noStrike" kern="1200" cap="none" spc="0" normalizeH="0" baseline="0" noProof="0">
                <a:ln>
                  <a:noFill/>
                </a:ln>
                <a:solidFill>
                  <a:prstClr val="black"/>
                </a:solidFill>
                <a:effectLst/>
                <a:uLnTx/>
                <a:uFillTx/>
                <a:ea typeface="+mn-ea"/>
                <a:cs typeface="Calibri-Light"/>
              </a:rPr>
              <a:t>p</a:t>
            </a:r>
            <a:r>
              <a:rPr kumimoji="0" sz="1100" b="0" i="0" u="none" strike="noStrike" kern="1200" cap="none" spc="-5" normalizeH="0" baseline="0" noProof="0">
                <a:ln>
                  <a:noFill/>
                </a:ln>
                <a:solidFill>
                  <a:prstClr val="black"/>
                </a:solidFill>
                <a:effectLst/>
                <a:uLnTx/>
                <a:uFillTx/>
                <a:ea typeface="+mn-ea"/>
                <a:cs typeface="Calibri-Light"/>
              </a:rPr>
              <a:t>e</a:t>
            </a:r>
            <a:r>
              <a:rPr kumimoji="0" sz="1100" b="0" i="0" u="none" strike="noStrike" kern="1200" cap="none" spc="0" normalizeH="0" baseline="0" noProof="0">
                <a:ln>
                  <a:noFill/>
                </a:ln>
                <a:solidFill>
                  <a:prstClr val="black"/>
                </a:solidFill>
                <a:effectLst/>
                <a:uLnTx/>
                <a:uFillTx/>
                <a:ea typeface="+mn-ea"/>
                <a:cs typeface="Calibri-Light"/>
              </a:rPr>
              <a:t>n a</a:t>
            </a:r>
            <a:r>
              <a:rPr kumimoji="0" sz="1100" b="0" i="0" u="none" strike="noStrike" kern="1200" cap="none" spc="-5" normalizeH="0" baseline="0" noProof="0">
                <a:ln>
                  <a:noFill/>
                </a:ln>
                <a:solidFill>
                  <a:prstClr val="black"/>
                </a:solidFill>
                <a:effectLst/>
                <a:uLnTx/>
                <a:uFillTx/>
                <a:ea typeface="+mn-ea"/>
                <a:cs typeface="Calibri-Light"/>
              </a:rPr>
              <a:t>cce</a:t>
            </a:r>
            <a:r>
              <a:rPr kumimoji="0" sz="1100" b="0" i="0" u="none" strike="noStrike" kern="1200" cap="none" spc="0" normalizeH="0" baseline="0" noProof="0">
                <a:ln>
                  <a:noFill/>
                </a:ln>
                <a:solidFill>
                  <a:prstClr val="black"/>
                </a:solidFill>
                <a:effectLst/>
                <a:uLnTx/>
                <a:uFillTx/>
                <a:ea typeface="+mn-ea"/>
                <a:cs typeface="Calibri-Light"/>
              </a:rPr>
              <a:t>ss</a:t>
            </a:r>
          </a:p>
          <a:p>
            <a:pPr marL="141651" marR="0" lvl="0" indent="-130711" algn="l" defTabSz="829178" rtl="0" eaLnBrk="1" fontAlgn="auto" latinLnBrk="0" hangingPunct="1">
              <a:lnSpc>
                <a:spcPct val="100000"/>
              </a:lnSpc>
              <a:spcBef>
                <a:spcPts val="18"/>
              </a:spcBef>
              <a:spcAft>
                <a:spcPts val="0"/>
              </a:spcAft>
              <a:buClrTx/>
              <a:buSzTx/>
              <a:buFontTx/>
              <a:buChar char="•"/>
              <a:tabLst>
                <a:tab pos="142227" algn="l"/>
              </a:tabLst>
              <a:defRPr/>
            </a:pPr>
            <a:r>
              <a:rPr kumimoji="0" sz="1100" b="0" i="0" u="none" strike="noStrike" kern="1200" cap="none" spc="-5" normalizeH="0" baseline="0" noProof="0">
                <a:ln>
                  <a:noFill/>
                </a:ln>
                <a:solidFill>
                  <a:prstClr val="black"/>
                </a:solidFill>
                <a:effectLst/>
                <a:uLnTx/>
                <a:uFillTx/>
                <a:ea typeface="+mn-ea"/>
                <a:cs typeface="Calibri-Light"/>
              </a:rPr>
              <a:t>Source</a:t>
            </a:r>
            <a:r>
              <a:rPr kumimoji="0" sz="1100" b="0" i="0" u="none" strike="noStrike" kern="1200" cap="none" spc="-18" normalizeH="0" baseline="0" noProof="0">
                <a:ln>
                  <a:noFill/>
                </a:ln>
                <a:solidFill>
                  <a:prstClr val="black"/>
                </a:solidFill>
                <a:effectLst/>
                <a:uLnTx/>
                <a:uFillTx/>
                <a:ea typeface="+mn-ea"/>
                <a:cs typeface="Calibri-Light"/>
              </a:rPr>
              <a:t> </a:t>
            </a:r>
            <a:r>
              <a:rPr kumimoji="0" sz="1100" b="0" i="0" u="none" strike="noStrike" kern="1200" cap="none" spc="-9" normalizeH="0" baseline="0" noProof="0">
                <a:ln>
                  <a:noFill/>
                </a:ln>
                <a:solidFill>
                  <a:prstClr val="black"/>
                </a:solidFill>
                <a:effectLst/>
                <a:uLnTx/>
                <a:uFillTx/>
                <a:ea typeface="+mn-ea"/>
                <a:cs typeface="Calibri-Light"/>
              </a:rPr>
              <a:t>data</a:t>
            </a:r>
            <a:r>
              <a:rPr kumimoji="0" sz="1100" b="0" i="0" u="none" strike="noStrike" kern="1200" cap="none" spc="-18"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counts</a:t>
            </a:r>
            <a:endParaRPr kumimoji="0" sz="1100" b="0" i="0" u="none" strike="noStrike" kern="1200" cap="none" spc="0" normalizeH="0" baseline="0" noProof="0">
              <a:ln>
                <a:noFill/>
              </a:ln>
              <a:solidFill>
                <a:prstClr val="black"/>
              </a:solidFill>
              <a:effectLst/>
              <a:uLnTx/>
              <a:uFillTx/>
              <a:ea typeface="+mn-ea"/>
              <a:cs typeface="Calibri-Light"/>
            </a:endParaRPr>
          </a:p>
        </p:txBody>
      </p:sp>
      <p:sp>
        <p:nvSpPr>
          <p:cNvPr id="73" name="object 39">
            <a:extLst>
              <a:ext uri="{FF2B5EF4-FFF2-40B4-BE49-F238E27FC236}">
                <a16:creationId xmlns:a16="http://schemas.microsoft.com/office/drawing/2014/main" id="{D38BB754-CEC3-204B-9EB9-3D5E15B75B45}"/>
              </a:ext>
            </a:extLst>
          </p:cNvPr>
          <p:cNvSpPr txBox="1"/>
          <p:nvPr/>
        </p:nvSpPr>
        <p:spPr>
          <a:xfrm>
            <a:off x="4317925" y="3082554"/>
            <a:ext cx="2915370" cy="302927"/>
          </a:xfrm>
          <a:prstGeom prst="rect">
            <a:avLst/>
          </a:prstGeom>
        </p:spPr>
        <p:txBody>
          <a:bodyPr vert="horz" wrap="square" lIns="0" tIns="11516" rIns="0" bIns="0" rtlCol="0">
            <a:spAutoFit/>
          </a:bodyPr>
          <a:lstStyle/>
          <a:p>
            <a:pPr marL="0" marR="0" lvl="0" indent="0" algn="ctr" defTabSz="829178" rtl="0" eaLnBrk="1" fontAlgn="auto" latinLnBrk="0" hangingPunct="1">
              <a:lnSpc>
                <a:spcPts val="1097"/>
              </a:lnSpc>
              <a:spcBef>
                <a:spcPts val="91"/>
              </a:spcBef>
              <a:spcAft>
                <a:spcPts val="0"/>
              </a:spcAft>
              <a:buClrTx/>
              <a:buSzTx/>
              <a:buFontTx/>
              <a:buNone/>
              <a:tabLst/>
              <a:defRPr/>
            </a:pPr>
            <a:r>
              <a:rPr lang="en-US" sz="1400" b="1">
                <a:solidFill>
                  <a:prstClr val="black"/>
                </a:solidFill>
                <a:latin typeface="+mj-lt"/>
                <a:cs typeface="Calibri"/>
              </a:rPr>
              <a:t>A wide array of journal metrics and descriptive data, including</a:t>
            </a:r>
            <a:endParaRPr kumimoji="0" sz="1400" b="0" i="0" u="none" strike="noStrike" kern="1200" cap="none" spc="0" normalizeH="0" baseline="0" noProof="0">
              <a:ln>
                <a:noFill/>
              </a:ln>
              <a:solidFill>
                <a:prstClr val="black"/>
              </a:solidFill>
              <a:effectLst/>
              <a:uLnTx/>
              <a:uFillTx/>
              <a:latin typeface="+mj-lt"/>
              <a:ea typeface="+mn-ea"/>
              <a:cs typeface="Calibri"/>
            </a:endParaRPr>
          </a:p>
        </p:txBody>
      </p:sp>
      <p:sp>
        <p:nvSpPr>
          <p:cNvPr id="74" name="object 54">
            <a:extLst>
              <a:ext uri="{FF2B5EF4-FFF2-40B4-BE49-F238E27FC236}">
                <a16:creationId xmlns:a16="http://schemas.microsoft.com/office/drawing/2014/main" id="{B7642AF2-DE44-B6FE-7CA1-9107FEBC29CD}"/>
              </a:ext>
            </a:extLst>
          </p:cNvPr>
          <p:cNvSpPr txBox="1"/>
          <p:nvPr/>
        </p:nvSpPr>
        <p:spPr>
          <a:xfrm>
            <a:off x="5726797" y="2541028"/>
            <a:ext cx="1281760" cy="234895"/>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kumimoji="0" sz="1451" b="1" i="0" u="none" strike="noStrike" kern="1200" cap="none" spc="-5" normalizeH="0" baseline="0" noProof="0">
                <a:ln>
                  <a:noFill/>
                </a:ln>
                <a:solidFill>
                  <a:prstClr val="black"/>
                </a:solidFill>
                <a:effectLst/>
                <a:uLnTx/>
                <a:uFillTx/>
                <a:latin typeface="+mj-lt"/>
                <a:ea typeface="+mn-ea"/>
                <a:cs typeface="Calibri"/>
              </a:rPr>
              <a:t>Co</a:t>
            </a:r>
            <a:r>
              <a:rPr kumimoji="0" sz="1451" b="1" i="0" u="none" strike="noStrike" kern="1200" cap="none" spc="-18" normalizeH="0" baseline="0" noProof="0">
                <a:ln>
                  <a:noFill/>
                </a:ln>
                <a:solidFill>
                  <a:prstClr val="black"/>
                </a:solidFill>
                <a:effectLst/>
                <a:uLnTx/>
                <a:uFillTx/>
                <a:latin typeface="+mj-lt"/>
                <a:ea typeface="+mn-ea"/>
                <a:cs typeface="Calibri"/>
              </a:rPr>
              <a:t>v</a:t>
            </a:r>
            <a:r>
              <a:rPr kumimoji="0" sz="1451" b="1" i="0" u="none" strike="noStrike" kern="1200" cap="none" spc="-5" normalizeH="0" baseline="0" noProof="0">
                <a:ln>
                  <a:noFill/>
                </a:ln>
                <a:solidFill>
                  <a:prstClr val="black"/>
                </a:solidFill>
                <a:effectLst/>
                <a:uLnTx/>
                <a:uFillTx/>
                <a:latin typeface="+mj-lt"/>
                <a:ea typeface="+mn-ea"/>
                <a:cs typeface="Calibri"/>
              </a:rPr>
              <a:t>e</a:t>
            </a:r>
            <a:r>
              <a:rPr kumimoji="0" sz="1451" b="1" i="0" u="none" strike="noStrike" kern="1200" cap="none" spc="-36" normalizeH="0" baseline="0" noProof="0">
                <a:ln>
                  <a:noFill/>
                </a:ln>
                <a:solidFill>
                  <a:prstClr val="black"/>
                </a:solidFill>
                <a:effectLst/>
                <a:uLnTx/>
                <a:uFillTx/>
                <a:latin typeface="+mj-lt"/>
                <a:ea typeface="+mn-ea"/>
                <a:cs typeface="Calibri"/>
              </a:rPr>
              <a:t>r</a:t>
            </a:r>
            <a:r>
              <a:rPr kumimoji="0" sz="1451" b="1" i="0" u="none" strike="noStrike" kern="1200" cap="none" spc="0" normalizeH="0" baseline="0" noProof="0">
                <a:ln>
                  <a:noFill/>
                </a:ln>
                <a:solidFill>
                  <a:prstClr val="black"/>
                </a:solidFill>
                <a:effectLst/>
                <a:uLnTx/>
                <a:uFillTx/>
                <a:latin typeface="+mj-lt"/>
                <a:ea typeface="+mn-ea"/>
                <a:cs typeface="Calibri"/>
              </a:rPr>
              <a:t>a</a:t>
            </a:r>
            <a:r>
              <a:rPr kumimoji="0" sz="1451" b="1" i="0" u="none" strike="noStrike" kern="1200" cap="none" spc="-23" normalizeH="0" baseline="0" noProof="0">
                <a:ln>
                  <a:noFill/>
                </a:ln>
                <a:solidFill>
                  <a:prstClr val="black"/>
                </a:solidFill>
                <a:effectLst/>
                <a:uLnTx/>
                <a:uFillTx/>
                <a:latin typeface="+mj-lt"/>
                <a:ea typeface="+mn-ea"/>
                <a:cs typeface="Calibri"/>
              </a:rPr>
              <a:t>g</a:t>
            </a:r>
            <a:r>
              <a:rPr kumimoji="0" sz="1451" b="1" i="0" u="none" strike="noStrike" kern="1200" cap="none" spc="-5" normalizeH="0" baseline="0" noProof="0">
                <a:ln>
                  <a:noFill/>
                </a:ln>
                <a:solidFill>
                  <a:prstClr val="black"/>
                </a:solidFill>
                <a:effectLst/>
                <a:uLnTx/>
                <a:uFillTx/>
                <a:latin typeface="+mj-lt"/>
                <a:ea typeface="+mn-ea"/>
                <a:cs typeface="Calibri"/>
              </a:rPr>
              <a:t>e</a:t>
            </a:r>
            <a:endParaRPr kumimoji="0" sz="1451" b="0" i="0" u="none" strike="noStrike" kern="1200" cap="none" spc="0" normalizeH="0" baseline="0" noProof="0">
              <a:ln>
                <a:noFill/>
              </a:ln>
              <a:solidFill>
                <a:prstClr val="black"/>
              </a:solidFill>
              <a:effectLst/>
              <a:uLnTx/>
              <a:uFillTx/>
              <a:latin typeface="+mj-lt"/>
              <a:ea typeface="+mn-ea"/>
              <a:cs typeface="Calibri"/>
            </a:endParaRPr>
          </a:p>
        </p:txBody>
      </p:sp>
      <p:cxnSp>
        <p:nvCxnSpPr>
          <p:cNvPr id="77" name="Straight Connector 76">
            <a:extLst>
              <a:ext uri="{FF2B5EF4-FFF2-40B4-BE49-F238E27FC236}">
                <a16:creationId xmlns:a16="http://schemas.microsoft.com/office/drawing/2014/main" id="{E5FB1B2E-E509-C430-7557-9B9487E1F1D5}"/>
              </a:ext>
            </a:extLst>
          </p:cNvPr>
          <p:cNvCxnSpPr>
            <a:cxnSpLocks/>
          </p:cNvCxnSpPr>
          <p:nvPr/>
        </p:nvCxnSpPr>
        <p:spPr>
          <a:xfrm>
            <a:off x="1432193" y="2875402"/>
            <a:ext cx="9870968" cy="0"/>
          </a:xfrm>
          <a:prstGeom prst="line">
            <a:avLst/>
          </a:prstGeom>
        </p:spPr>
        <p:style>
          <a:lnRef idx="1">
            <a:schemeClr val="dk1"/>
          </a:lnRef>
          <a:fillRef idx="0">
            <a:schemeClr val="dk1"/>
          </a:fillRef>
          <a:effectRef idx="0">
            <a:schemeClr val="dk1"/>
          </a:effectRef>
          <a:fontRef idx="minor">
            <a:schemeClr val="tx1"/>
          </a:fontRef>
        </p:style>
      </p:cxnSp>
      <p:sp>
        <p:nvSpPr>
          <p:cNvPr id="83" name="object 52">
            <a:extLst>
              <a:ext uri="{FF2B5EF4-FFF2-40B4-BE49-F238E27FC236}">
                <a16:creationId xmlns:a16="http://schemas.microsoft.com/office/drawing/2014/main" id="{D67FB7F9-1999-B212-51E9-4033879D24B3}"/>
              </a:ext>
            </a:extLst>
          </p:cNvPr>
          <p:cNvSpPr/>
          <p:nvPr/>
        </p:nvSpPr>
        <p:spPr>
          <a:xfrm>
            <a:off x="1424613" y="5215031"/>
            <a:ext cx="933977" cy="217084"/>
          </a:xfrm>
          <a:custGeom>
            <a:avLst/>
            <a:gdLst/>
            <a:ahLst/>
            <a:cxnLst/>
            <a:rect l="l" t="t" r="r" b="b"/>
            <a:pathLst>
              <a:path w="1029970" h="239395">
                <a:moveTo>
                  <a:pt x="957872" y="0"/>
                </a:moveTo>
                <a:lnTo>
                  <a:pt x="72009" y="0"/>
                </a:lnTo>
                <a:lnTo>
                  <a:pt x="43992" y="5661"/>
                </a:lnTo>
                <a:lnTo>
                  <a:pt x="21102" y="21096"/>
                </a:lnTo>
                <a:lnTo>
                  <a:pt x="5663" y="43982"/>
                </a:lnTo>
                <a:lnTo>
                  <a:pt x="0" y="71996"/>
                </a:lnTo>
                <a:lnTo>
                  <a:pt x="0" y="166954"/>
                </a:lnTo>
                <a:lnTo>
                  <a:pt x="5663" y="194968"/>
                </a:lnTo>
                <a:lnTo>
                  <a:pt x="21102" y="217854"/>
                </a:lnTo>
                <a:lnTo>
                  <a:pt x="43992" y="233290"/>
                </a:lnTo>
                <a:lnTo>
                  <a:pt x="72009" y="238951"/>
                </a:lnTo>
                <a:lnTo>
                  <a:pt x="957872" y="238951"/>
                </a:lnTo>
                <a:lnTo>
                  <a:pt x="985886" y="233290"/>
                </a:lnTo>
                <a:lnTo>
                  <a:pt x="1008772" y="217854"/>
                </a:lnTo>
                <a:lnTo>
                  <a:pt x="1024207" y="194968"/>
                </a:lnTo>
                <a:lnTo>
                  <a:pt x="1029868" y="166954"/>
                </a:lnTo>
                <a:lnTo>
                  <a:pt x="1029868" y="71996"/>
                </a:lnTo>
                <a:lnTo>
                  <a:pt x="1024207" y="43982"/>
                </a:lnTo>
                <a:lnTo>
                  <a:pt x="1008772" y="21096"/>
                </a:lnTo>
                <a:lnTo>
                  <a:pt x="985886" y="5661"/>
                </a:lnTo>
                <a:lnTo>
                  <a:pt x="957872" y="0"/>
                </a:lnTo>
                <a:close/>
              </a:path>
            </a:pathLst>
          </a:custGeom>
          <a:solidFill>
            <a:srgbClr val="333333"/>
          </a:solidFill>
        </p:spPr>
        <p:txBody>
          <a:bodyPr wrap="square" lIns="0" tIns="0" rIns="0" bIns="0" rtlCol="0"/>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mj-lt"/>
              <a:ea typeface="+mn-ea"/>
              <a:cs typeface="+mn-cs"/>
            </a:endParaRPr>
          </a:p>
        </p:txBody>
      </p:sp>
      <p:sp>
        <p:nvSpPr>
          <p:cNvPr id="84" name="object 62">
            <a:extLst>
              <a:ext uri="{FF2B5EF4-FFF2-40B4-BE49-F238E27FC236}">
                <a16:creationId xmlns:a16="http://schemas.microsoft.com/office/drawing/2014/main" id="{4E3EB0A4-1C43-1389-EAE1-45011299AB26}"/>
              </a:ext>
            </a:extLst>
          </p:cNvPr>
          <p:cNvSpPr txBox="1"/>
          <p:nvPr/>
        </p:nvSpPr>
        <p:spPr>
          <a:xfrm>
            <a:off x="1591280" y="5228228"/>
            <a:ext cx="600642" cy="165068"/>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kumimoji="0" sz="997" b="1" i="0" u="none" strike="noStrike" kern="1200" cap="none" spc="-5" normalizeH="0" baseline="0" noProof="0">
                <a:ln>
                  <a:noFill/>
                </a:ln>
                <a:solidFill>
                  <a:srgbClr val="FFFFFF"/>
                </a:solidFill>
                <a:effectLst/>
                <a:uLnTx/>
                <a:uFillTx/>
                <a:latin typeface="+mj-lt"/>
                <a:ea typeface="+mn-ea"/>
                <a:cs typeface="Calibri"/>
              </a:rPr>
              <a:t>Journal</a:t>
            </a:r>
            <a:endParaRPr kumimoji="0" sz="997" b="0" i="0" u="none" strike="noStrike" kern="1200" cap="none" spc="0" normalizeH="0" baseline="0" noProof="0">
              <a:ln>
                <a:noFill/>
              </a:ln>
              <a:solidFill>
                <a:prstClr val="black"/>
              </a:solidFill>
              <a:effectLst/>
              <a:uLnTx/>
              <a:uFillTx/>
              <a:latin typeface="+mj-lt"/>
              <a:ea typeface="+mn-ea"/>
              <a:cs typeface="Calibri"/>
            </a:endParaRPr>
          </a:p>
        </p:txBody>
      </p:sp>
      <p:sp>
        <p:nvSpPr>
          <p:cNvPr id="85" name="object 56">
            <a:extLst>
              <a:ext uri="{FF2B5EF4-FFF2-40B4-BE49-F238E27FC236}">
                <a16:creationId xmlns:a16="http://schemas.microsoft.com/office/drawing/2014/main" id="{CE5FFA8E-4F23-5D2B-2768-83FBC0FA44E9}"/>
              </a:ext>
            </a:extLst>
          </p:cNvPr>
          <p:cNvSpPr txBox="1"/>
          <p:nvPr/>
        </p:nvSpPr>
        <p:spPr>
          <a:xfrm>
            <a:off x="5360276" y="5214246"/>
            <a:ext cx="5139558" cy="681299"/>
          </a:xfrm>
          <a:prstGeom prst="rect">
            <a:avLst/>
          </a:prstGeom>
        </p:spPr>
        <p:txBody>
          <a:bodyPr vert="horz" wrap="square" lIns="0" tIns="11516" rIns="0" bIns="0" rtlCol="0">
            <a:spAutoFit/>
          </a:bodyPr>
          <a:lstStyle/>
          <a:p>
            <a:pPr marL="11516" marR="0" lvl="0" indent="0" algn="l" defTabSz="829178" rtl="0" eaLnBrk="1" fontAlgn="auto" latinLnBrk="0" hangingPunct="1">
              <a:lnSpc>
                <a:spcPts val="1188"/>
              </a:lnSpc>
              <a:spcBef>
                <a:spcPts val="91"/>
              </a:spcBef>
              <a:spcAft>
                <a:spcPts val="0"/>
              </a:spcAft>
              <a:buClrTx/>
              <a:buSzTx/>
              <a:buFontTx/>
              <a:buNone/>
              <a:tabLst/>
              <a:defRPr/>
            </a:pPr>
            <a:r>
              <a:rPr kumimoji="0" sz="997" b="1" i="0" u="none" strike="noStrike" kern="1200" cap="none" spc="-5" normalizeH="0" baseline="0" noProof="0">
                <a:ln>
                  <a:noFill/>
                </a:ln>
                <a:solidFill>
                  <a:srgbClr val="221E1F"/>
                </a:solidFill>
                <a:effectLst/>
                <a:uLnTx/>
                <a:uFillTx/>
                <a:ea typeface="+mn-ea"/>
                <a:cs typeface="Calibri"/>
              </a:rPr>
              <a:t>Queries</a:t>
            </a:r>
            <a:r>
              <a:rPr kumimoji="0" lang="en-US" sz="997" b="1" i="0" u="none" strike="noStrike" kern="1200" cap="none" spc="-5" normalizeH="0" baseline="0" noProof="0">
                <a:ln>
                  <a:noFill/>
                </a:ln>
                <a:solidFill>
                  <a:srgbClr val="221E1F"/>
                </a:solidFill>
                <a:effectLst/>
                <a:uLnTx/>
                <a:uFillTx/>
                <a:ea typeface="+mn-ea"/>
                <a:cs typeface="Calibri"/>
              </a:rPr>
              <a:t>:</a:t>
            </a:r>
            <a:endParaRPr kumimoji="0" sz="997" b="0" i="0" u="none" strike="noStrike" kern="1200" cap="none" spc="0" normalizeH="0" baseline="0" noProof="0">
              <a:ln>
                <a:noFill/>
              </a:ln>
              <a:solidFill>
                <a:prstClr val="black"/>
              </a:solidFill>
              <a:effectLst/>
              <a:uLnTx/>
              <a:uFillTx/>
              <a:ea typeface="+mn-ea"/>
              <a:cs typeface="Calibri"/>
            </a:endParaRPr>
          </a:p>
          <a:p>
            <a:pPr marL="11516" marR="4607" algn="just" defTabSz="829178">
              <a:lnSpc>
                <a:spcPts val="997"/>
              </a:lnSpc>
              <a:spcBef>
                <a:spcPts val="9"/>
              </a:spcBef>
              <a:defRPr/>
            </a:pPr>
            <a:r>
              <a:rPr kumimoji="0" lang="en-US" sz="1100" b="0" i="0" u="none" strike="noStrike" kern="1200" cap="none" spc="-5" normalizeH="0" baseline="0" noProof="0">
                <a:ln>
                  <a:noFill/>
                </a:ln>
                <a:solidFill>
                  <a:prstClr val="black"/>
                </a:solidFill>
                <a:effectLst/>
                <a:uLnTx/>
                <a:uFillTx/>
                <a:ea typeface="+mn-ea"/>
                <a:cs typeface="Calibri-Light"/>
              </a:rPr>
              <a:t>Boolean</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5" normalizeH="0" baseline="0" noProof="0">
                <a:ln>
                  <a:noFill/>
                </a:ln>
                <a:solidFill>
                  <a:prstClr val="black"/>
                </a:solidFill>
                <a:effectLst/>
                <a:uLnTx/>
                <a:uFillTx/>
                <a:ea typeface="+mn-ea"/>
                <a:cs typeface="Calibri-Light"/>
              </a:rPr>
              <a:t>AND/+,</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5" normalizeH="0" baseline="0" noProof="0">
                <a:ln>
                  <a:noFill/>
                </a:ln>
                <a:solidFill>
                  <a:prstClr val="black"/>
                </a:solidFill>
                <a:effectLst/>
                <a:uLnTx/>
                <a:uFillTx/>
                <a:ea typeface="+mn-ea"/>
                <a:cs typeface="Calibri-Light"/>
              </a:rPr>
              <a:t>OR</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0" normalizeH="0" baseline="0" noProof="0">
                <a:ln>
                  <a:noFill/>
                </a:ln>
                <a:solidFill>
                  <a:prstClr val="black"/>
                </a:solidFill>
                <a:effectLst/>
                <a:uLnTx/>
                <a:uFillTx/>
                <a:ea typeface="+mn-ea"/>
                <a:cs typeface="Calibri-Light"/>
              </a:rPr>
              <a:t>and</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14" normalizeH="0" baseline="0" noProof="0">
                <a:ln>
                  <a:noFill/>
                </a:ln>
                <a:solidFill>
                  <a:prstClr val="black"/>
                </a:solidFill>
                <a:effectLst/>
                <a:uLnTx/>
                <a:uFillTx/>
                <a:ea typeface="+mn-ea"/>
                <a:cs typeface="Calibri-Light"/>
              </a:rPr>
              <a:t>NOT</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9" normalizeH="0" baseline="0" noProof="0">
                <a:ln>
                  <a:noFill/>
                </a:ln>
                <a:solidFill>
                  <a:prstClr val="black"/>
                </a:solidFill>
                <a:effectLst/>
                <a:uLnTx/>
                <a:uFillTx/>
                <a:ea typeface="+mn-ea"/>
                <a:cs typeface="Calibri-Light"/>
              </a:rPr>
              <a:t>operators</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9" normalizeH="0" baseline="0" noProof="0">
                <a:ln>
                  <a:noFill/>
                </a:ln>
                <a:solidFill>
                  <a:prstClr val="black"/>
                </a:solidFill>
                <a:effectLst/>
                <a:uLnTx/>
                <a:uFillTx/>
                <a:ea typeface="+mn-ea"/>
                <a:cs typeface="Calibri-Light"/>
              </a:rPr>
              <a:t>are</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5" normalizeH="0" baseline="0" noProof="0">
                <a:ln>
                  <a:noFill/>
                </a:ln>
                <a:solidFill>
                  <a:prstClr val="black"/>
                </a:solidFill>
                <a:effectLst/>
                <a:uLnTx/>
                <a:uFillTx/>
                <a:ea typeface="+mn-ea"/>
                <a:cs typeface="Calibri-Light"/>
              </a:rPr>
              <a:t>supported, </a:t>
            </a:r>
            <a:r>
              <a:rPr kumimoji="0" lang="en-US" sz="1100" b="0" i="0" u="none" strike="noStrike" kern="1200" cap="none" spc="0" normalizeH="0" baseline="0" noProof="0">
                <a:ln>
                  <a:noFill/>
                </a:ln>
                <a:solidFill>
                  <a:prstClr val="black"/>
                </a:solidFill>
                <a:effectLst/>
                <a:uLnTx/>
                <a:uFillTx/>
                <a:ea typeface="+mn-ea"/>
                <a:cs typeface="Calibri-Light"/>
              </a:rPr>
              <a:t> </a:t>
            </a:r>
            <a:r>
              <a:rPr kumimoji="0" lang="en-US" sz="1100" b="0" i="0" u="none" strike="noStrike" kern="1200" cap="none" spc="-5" normalizeH="0" baseline="0" noProof="0">
                <a:ln>
                  <a:noFill/>
                </a:ln>
                <a:solidFill>
                  <a:prstClr val="black"/>
                </a:solidFill>
                <a:effectLst/>
                <a:uLnTx/>
                <a:uFillTx/>
                <a:ea typeface="+mn-ea"/>
                <a:cs typeface="Calibri-Light"/>
              </a:rPr>
              <a:t>along</a:t>
            </a:r>
            <a:r>
              <a:rPr kumimoji="0" lang="en-US" sz="1100" b="0" i="0" u="none" strike="noStrike" kern="1200" cap="none" spc="0" normalizeH="0" baseline="0" noProof="0">
                <a:ln>
                  <a:noFill/>
                </a:ln>
                <a:solidFill>
                  <a:prstClr val="black"/>
                </a:solidFill>
                <a:effectLst/>
                <a:uLnTx/>
                <a:uFillTx/>
                <a:ea typeface="+mn-ea"/>
                <a:cs typeface="Calibri-Light"/>
              </a:rPr>
              <a:t> with</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5" normalizeH="0" baseline="0" noProof="0">
                <a:ln>
                  <a:noFill/>
                </a:ln>
                <a:solidFill>
                  <a:prstClr val="black"/>
                </a:solidFill>
                <a:effectLst/>
                <a:uLnTx/>
                <a:uFillTx/>
                <a:ea typeface="+mn-ea"/>
                <a:cs typeface="Calibri-Light"/>
              </a:rPr>
              <a:t>‘*’</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5" normalizeH="0" baseline="0" noProof="0">
                <a:ln>
                  <a:noFill/>
                </a:ln>
                <a:solidFill>
                  <a:prstClr val="black"/>
                </a:solidFill>
                <a:effectLst/>
                <a:uLnTx/>
                <a:uFillTx/>
                <a:ea typeface="+mn-ea"/>
                <a:cs typeface="Calibri-Light"/>
              </a:rPr>
              <a:t>wildcards.</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5" normalizeH="0" baseline="0" noProof="0">
                <a:ln>
                  <a:noFill/>
                </a:ln>
                <a:solidFill>
                  <a:prstClr val="black"/>
                </a:solidFill>
                <a:effectLst/>
                <a:uLnTx/>
                <a:uFillTx/>
                <a:ea typeface="+mn-ea"/>
                <a:cs typeface="Calibri-Light"/>
              </a:rPr>
              <a:t>Queries</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5" normalizeH="0" baseline="0" noProof="0">
                <a:ln>
                  <a:noFill/>
                </a:ln>
                <a:solidFill>
                  <a:prstClr val="black"/>
                </a:solidFill>
                <a:effectLst/>
                <a:uLnTx/>
                <a:uFillTx/>
                <a:ea typeface="+mn-ea"/>
                <a:cs typeface="Calibri-Light"/>
              </a:rPr>
              <a:t>can</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5" normalizeH="0" baseline="0" noProof="0">
                <a:ln>
                  <a:noFill/>
                </a:ln>
                <a:solidFill>
                  <a:prstClr val="black"/>
                </a:solidFill>
                <a:effectLst/>
                <a:uLnTx/>
                <a:uFillTx/>
                <a:ea typeface="+mn-ea"/>
                <a:cs typeface="Calibri-Light"/>
              </a:rPr>
              <a:t>be</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5" normalizeH="0" baseline="0" noProof="0">
                <a:ln>
                  <a:noFill/>
                </a:ln>
                <a:solidFill>
                  <a:prstClr val="black"/>
                </a:solidFill>
                <a:effectLst/>
                <a:uLnTx/>
                <a:uFillTx/>
                <a:ea typeface="+mn-ea"/>
                <a:cs typeface="Calibri-Light"/>
              </a:rPr>
              <a:t>filtered</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5" normalizeH="0" baseline="0" noProof="0">
                <a:ln>
                  <a:noFill/>
                </a:ln>
                <a:solidFill>
                  <a:prstClr val="black"/>
                </a:solidFill>
                <a:effectLst/>
                <a:uLnTx/>
                <a:uFillTx/>
                <a:ea typeface="+mn-ea"/>
                <a:cs typeface="Calibri-Light"/>
              </a:rPr>
              <a:t>by</a:t>
            </a:r>
            <a:r>
              <a:rPr kumimoji="0" lang="en-US" sz="1100" b="0" i="0" u="none" strike="noStrike" kern="1200" cap="none" spc="5" normalizeH="0" baseline="0" noProof="0">
                <a:ln>
                  <a:noFill/>
                </a:ln>
                <a:solidFill>
                  <a:prstClr val="black"/>
                </a:solidFill>
                <a:effectLst/>
                <a:uLnTx/>
                <a:uFillTx/>
                <a:ea typeface="+mn-ea"/>
                <a:cs typeface="Calibri-Light"/>
              </a:rPr>
              <a:t> </a:t>
            </a:r>
            <a:r>
              <a:rPr kumimoji="0" lang="en-US" sz="1100" b="0" i="0" u="none" strike="noStrike" kern="1200" cap="none" spc="-5" normalizeH="0" baseline="0" noProof="0">
                <a:ln>
                  <a:noFill/>
                </a:ln>
                <a:solidFill>
                  <a:prstClr val="black"/>
                </a:solidFill>
                <a:effectLst/>
                <a:uLnTx/>
                <a:uFillTx/>
                <a:ea typeface="+mn-ea"/>
                <a:cs typeface="Calibri-Light"/>
              </a:rPr>
              <a:t>values, ranges, and dates.</a:t>
            </a:r>
            <a:endParaRPr lang="en-US" sz="1100">
              <a:solidFill>
                <a:prstClr val="black"/>
              </a:solidFill>
              <a:cs typeface="Calibri-Light"/>
            </a:endParaRPr>
          </a:p>
          <a:p>
            <a:pPr marL="11516" marR="4607" algn="just" defTabSz="829178">
              <a:lnSpc>
                <a:spcPts val="997"/>
              </a:lnSpc>
              <a:spcBef>
                <a:spcPts val="9"/>
              </a:spcBef>
              <a:defRPr/>
            </a:pPr>
            <a:endParaRPr kumimoji="0" lang="en-US" sz="1100" b="0" i="0" u="none" strike="noStrike" kern="1200" cap="none" spc="0" normalizeH="0" baseline="0" noProof="0">
              <a:ln>
                <a:noFill/>
              </a:ln>
              <a:solidFill>
                <a:prstClr val="black"/>
              </a:solidFill>
              <a:effectLst/>
              <a:uLnTx/>
              <a:uFillTx/>
              <a:ea typeface="+mn-ea"/>
              <a:cs typeface="Calibri-Light"/>
            </a:endParaRPr>
          </a:p>
          <a:p>
            <a:pPr marL="11516" marR="4607" algn="just" defTabSz="829178">
              <a:lnSpc>
                <a:spcPts val="997"/>
              </a:lnSpc>
              <a:spcBef>
                <a:spcPts val="9"/>
              </a:spcBef>
              <a:defRPr/>
            </a:pPr>
            <a:r>
              <a:rPr lang="en-US" sz="1100">
                <a:solidFill>
                  <a:prstClr val="black"/>
                </a:solidFill>
                <a:cs typeface="Calibri-Light"/>
              </a:rPr>
              <a:t>See </a:t>
            </a:r>
            <a:r>
              <a:rPr lang="en-US" sz="1100">
                <a:solidFill>
                  <a:prstClr val="black"/>
                </a:solidFill>
                <a:cs typeface="Calibri-Light"/>
                <a:hlinkClick r:id="rId5"/>
              </a:rPr>
              <a:t>https://developer.clarivate.com/apis/wos-journal</a:t>
            </a:r>
            <a:r>
              <a:rPr lang="en-US" sz="1100">
                <a:solidFill>
                  <a:prstClr val="black"/>
                </a:solidFill>
                <a:cs typeface="Calibri-Light"/>
              </a:rPr>
              <a:t> for more information.</a:t>
            </a:r>
            <a:endParaRPr kumimoji="0" lang="en-US" sz="1100" b="0" i="0" u="none" strike="noStrike" kern="1200" cap="none" spc="0" normalizeH="0" baseline="0" noProof="0">
              <a:ln>
                <a:noFill/>
              </a:ln>
              <a:solidFill>
                <a:prstClr val="black"/>
              </a:solidFill>
              <a:effectLst/>
              <a:uLnTx/>
              <a:uFillTx/>
              <a:ea typeface="+mn-ea"/>
              <a:cs typeface="Calibri-Light"/>
            </a:endParaRPr>
          </a:p>
        </p:txBody>
      </p:sp>
      <p:sp>
        <p:nvSpPr>
          <p:cNvPr id="86" name="object 57">
            <a:extLst>
              <a:ext uri="{FF2B5EF4-FFF2-40B4-BE49-F238E27FC236}">
                <a16:creationId xmlns:a16="http://schemas.microsoft.com/office/drawing/2014/main" id="{8D772C12-96AA-3FCA-A8FB-0D1C3B0E8B8C}"/>
              </a:ext>
            </a:extLst>
          </p:cNvPr>
          <p:cNvSpPr txBox="1"/>
          <p:nvPr/>
        </p:nvSpPr>
        <p:spPr>
          <a:xfrm>
            <a:off x="2756408" y="5163909"/>
            <a:ext cx="2397790" cy="427127"/>
          </a:xfrm>
          <a:prstGeom prst="rect">
            <a:avLst/>
          </a:prstGeom>
        </p:spPr>
        <p:txBody>
          <a:bodyPr vert="horz" wrap="square" lIns="0" tIns="11516" rIns="0" bIns="0" rtlCol="0">
            <a:spAutoFit/>
          </a:bodyPr>
          <a:lstStyle/>
          <a:p>
            <a:pPr marL="141651" marR="0" lvl="0" indent="-130711" algn="l" defTabSz="829178" rtl="0" eaLnBrk="1" fontAlgn="auto" latinLnBrk="0" hangingPunct="1">
              <a:lnSpc>
                <a:spcPct val="100000"/>
              </a:lnSpc>
              <a:spcBef>
                <a:spcPts val="91"/>
              </a:spcBef>
              <a:spcAft>
                <a:spcPts val="0"/>
              </a:spcAft>
              <a:buClrTx/>
              <a:buSzTx/>
              <a:buFontTx/>
              <a:buChar char="•"/>
              <a:tabLst>
                <a:tab pos="142227" algn="l"/>
              </a:tabLst>
              <a:defRPr/>
            </a:pPr>
            <a:r>
              <a:rPr kumimoji="0" sz="900" b="0" i="0" u="none" strike="noStrike" kern="1200" cap="none" spc="-5" normalizeH="0" baseline="0" noProof="0">
                <a:ln>
                  <a:noFill/>
                </a:ln>
                <a:solidFill>
                  <a:prstClr val="black"/>
                </a:solidFill>
                <a:effectLst/>
                <a:uLnTx/>
                <a:uFillTx/>
                <a:ea typeface="+mn-ea"/>
                <a:cs typeface="Calibri-Light"/>
              </a:rPr>
              <a:t>Query</a:t>
            </a:r>
            <a:r>
              <a:rPr kumimoji="0" sz="900" b="0" i="0" u="none" strike="noStrike" kern="1200" cap="none" spc="0" normalizeH="0" baseline="0" noProof="0">
                <a:ln>
                  <a:noFill/>
                </a:ln>
                <a:solidFill>
                  <a:prstClr val="black"/>
                </a:solidFill>
                <a:effectLst/>
                <a:uLnTx/>
                <a:uFillTx/>
                <a:ea typeface="+mn-ea"/>
                <a:cs typeface="Calibri-Light"/>
              </a:rPr>
              <a:t> </a:t>
            </a:r>
            <a:r>
              <a:rPr kumimoji="0" sz="900" b="0" i="0" u="none" strike="noStrike" kern="1200" cap="none" spc="-9" normalizeH="0" baseline="0" noProof="0">
                <a:ln>
                  <a:noFill/>
                </a:ln>
                <a:solidFill>
                  <a:prstClr val="black"/>
                </a:solidFill>
                <a:effectLst/>
                <a:uLnTx/>
                <a:uFillTx/>
                <a:ea typeface="+mn-ea"/>
                <a:cs typeface="Calibri-Light"/>
              </a:rPr>
              <a:t>for</a:t>
            </a:r>
            <a:r>
              <a:rPr kumimoji="0" sz="900" b="0" i="0" u="none" strike="noStrike" kern="1200" cap="none" spc="0" normalizeH="0" baseline="0" noProof="0">
                <a:ln>
                  <a:noFill/>
                </a:ln>
                <a:solidFill>
                  <a:prstClr val="black"/>
                </a:solidFill>
                <a:effectLst/>
                <a:uLnTx/>
                <a:uFillTx/>
                <a:ea typeface="+mn-ea"/>
                <a:cs typeface="Calibri-Light"/>
              </a:rPr>
              <a:t> all</a:t>
            </a:r>
            <a:r>
              <a:rPr kumimoji="0" sz="900" b="0" i="0" u="none" strike="noStrike" kern="1200" cap="none" spc="5" normalizeH="0" baseline="0" noProof="0">
                <a:ln>
                  <a:noFill/>
                </a:ln>
                <a:solidFill>
                  <a:prstClr val="black"/>
                </a:solidFill>
                <a:effectLst/>
                <a:uLnTx/>
                <a:uFillTx/>
                <a:ea typeface="+mn-ea"/>
                <a:cs typeface="Calibri-Light"/>
              </a:rPr>
              <a:t> </a:t>
            </a:r>
            <a:r>
              <a:rPr kumimoji="0" sz="900" b="0" i="0" u="none" strike="noStrike" kern="1200" cap="none" spc="-5" normalizeH="0" baseline="0" noProof="0">
                <a:ln>
                  <a:noFill/>
                </a:ln>
                <a:solidFill>
                  <a:prstClr val="black"/>
                </a:solidFill>
                <a:effectLst/>
                <a:uLnTx/>
                <a:uFillTx/>
                <a:ea typeface="+mn-ea"/>
                <a:cs typeface="Calibri-Light"/>
              </a:rPr>
              <a:t>journals</a:t>
            </a:r>
            <a:r>
              <a:rPr kumimoji="0" sz="900" b="0" i="0" u="none" strike="noStrike" kern="1200" cap="none" spc="0" normalizeH="0" baseline="0" noProof="0">
                <a:ln>
                  <a:noFill/>
                </a:ln>
                <a:solidFill>
                  <a:prstClr val="black"/>
                </a:solidFill>
                <a:effectLst/>
                <a:uLnTx/>
                <a:uFillTx/>
                <a:ea typeface="+mn-ea"/>
                <a:cs typeface="Calibri-Light"/>
              </a:rPr>
              <a:t> </a:t>
            </a:r>
            <a:r>
              <a:rPr kumimoji="0" sz="900" b="0" i="0" u="none" strike="noStrike" kern="1200" cap="none" spc="-5" normalizeH="0" baseline="0" noProof="0">
                <a:ln>
                  <a:noFill/>
                </a:ln>
                <a:solidFill>
                  <a:prstClr val="black"/>
                </a:solidFill>
                <a:effectLst/>
                <a:uLnTx/>
                <a:uFillTx/>
                <a:ea typeface="+mn-ea"/>
                <a:cs typeface="Calibri-Light"/>
              </a:rPr>
              <a:t>or</a:t>
            </a:r>
            <a:r>
              <a:rPr kumimoji="0" sz="900" b="0" i="0" u="none" strike="noStrike" kern="1200" cap="none" spc="5" normalizeH="0" baseline="0" noProof="0">
                <a:ln>
                  <a:noFill/>
                </a:ln>
                <a:solidFill>
                  <a:prstClr val="black"/>
                </a:solidFill>
                <a:effectLst/>
                <a:uLnTx/>
                <a:uFillTx/>
                <a:ea typeface="+mn-ea"/>
                <a:cs typeface="Calibri-Light"/>
              </a:rPr>
              <a:t> </a:t>
            </a:r>
            <a:r>
              <a:rPr kumimoji="0" sz="900" b="0" i="0" u="none" strike="noStrike" kern="1200" cap="none" spc="-5" normalizeH="0" baseline="0" noProof="0">
                <a:ln>
                  <a:noFill/>
                </a:ln>
                <a:solidFill>
                  <a:prstClr val="black"/>
                </a:solidFill>
                <a:effectLst/>
                <a:uLnTx/>
                <a:uFillTx/>
                <a:ea typeface="+mn-ea"/>
                <a:cs typeface="Calibri-Light"/>
              </a:rPr>
              <a:t>by</a:t>
            </a:r>
            <a:r>
              <a:rPr kumimoji="0" sz="900" b="0" i="0" u="none" strike="noStrike" kern="1200" cap="none" spc="0" normalizeH="0" baseline="0" noProof="0">
                <a:ln>
                  <a:noFill/>
                </a:ln>
                <a:solidFill>
                  <a:prstClr val="black"/>
                </a:solidFill>
                <a:effectLst/>
                <a:uLnTx/>
                <a:uFillTx/>
                <a:ea typeface="+mn-ea"/>
                <a:cs typeface="Calibri-Light"/>
              </a:rPr>
              <a:t> </a:t>
            </a:r>
            <a:r>
              <a:rPr kumimoji="0" sz="900" b="0" i="0" u="none" strike="noStrike" kern="1200" cap="none" spc="-5" normalizeH="0" baseline="0" noProof="0">
                <a:ln>
                  <a:noFill/>
                </a:ln>
                <a:solidFill>
                  <a:prstClr val="black"/>
                </a:solidFill>
                <a:effectLst/>
                <a:uLnTx/>
                <a:uFillTx/>
                <a:ea typeface="+mn-ea"/>
                <a:cs typeface="Calibri-Light"/>
              </a:rPr>
              <a:t>journal</a:t>
            </a:r>
            <a:r>
              <a:rPr kumimoji="0" sz="900" b="0" i="0" u="none" strike="noStrike" kern="1200" cap="none" spc="5" normalizeH="0" baseline="0" noProof="0">
                <a:ln>
                  <a:noFill/>
                </a:ln>
                <a:solidFill>
                  <a:prstClr val="black"/>
                </a:solidFill>
                <a:effectLst/>
                <a:uLnTx/>
                <a:uFillTx/>
                <a:ea typeface="+mn-ea"/>
                <a:cs typeface="Calibri-Light"/>
              </a:rPr>
              <a:t> </a:t>
            </a:r>
            <a:r>
              <a:rPr kumimoji="0" sz="900" b="0" i="0" u="none" strike="noStrike" kern="1200" cap="none" spc="-5" normalizeH="0" baseline="0" noProof="0">
                <a:ln>
                  <a:noFill/>
                </a:ln>
                <a:solidFill>
                  <a:prstClr val="black"/>
                </a:solidFill>
                <a:effectLst/>
                <a:uLnTx/>
                <a:uFillTx/>
                <a:ea typeface="+mn-ea"/>
                <a:cs typeface="Calibri-Light"/>
              </a:rPr>
              <a:t>ID</a:t>
            </a:r>
            <a:endParaRPr kumimoji="0" sz="900" b="0" i="0" u="none" strike="noStrike" kern="1200" cap="none" spc="0" normalizeH="0" baseline="0" noProof="0">
              <a:ln>
                <a:noFill/>
              </a:ln>
              <a:solidFill>
                <a:prstClr val="black"/>
              </a:solidFill>
              <a:effectLst/>
              <a:uLnTx/>
              <a:uFillTx/>
              <a:ea typeface="+mn-ea"/>
              <a:cs typeface="Calibri-Light"/>
            </a:endParaRPr>
          </a:p>
          <a:p>
            <a:pPr marL="141651" marR="0" lvl="0" indent="-130711" algn="l" defTabSz="829178" rtl="0" eaLnBrk="1" fontAlgn="auto" latinLnBrk="0" hangingPunct="1">
              <a:lnSpc>
                <a:spcPct val="100000"/>
              </a:lnSpc>
              <a:spcBef>
                <a:spcPts val="18"/>
              </a:spcBef>
              <a:spcAft>
                <a:spcPts val="0"/>
              </a:spcAft>
              <a:buClrTx/>
              <a:buSzTx/>
              <a:buFontTx/>
              <a:buChar char="•"/>
              <a:tabLst>
                <a:tab pos="142227" algn="l"/>
              </a:tabLst>
              <a:defRPr/>
            </a:pPr>
            <a:r>
              <a:rPr kumimoji="0" sz="900" b="0" i="0" u="none" strike="noStrike" kern="1200" cap="none" spc="-5" normalizeH="0" baseline="0" noProof="0">
                <a:ln>
                  <a:noFill/>
                </a:ln>
                <a:solidFill>
                  <a:prstClr val="black"/>
                </a:solidFill>
                <a:effectLst/>
                <a:uLnTx/>
                <a:uFillTx/>
                <a:ea typeface="+mn-ea"/>
                <a:cs typeface="Calibri-Light"/>
              </a:rPr>
              <a:t>G</a:t>
            </a:r>
            <a:r>
              <a:rPr kumimoji="0" lang="en-US" sz="900" b="0" i="0" u="none" strike="noStrike" kern="1200" cap="none" spc="-5" normalizeH="0" baseline="0" noProof="0">
                <a:ln>
                  <a:noFill/>
                </a:ln>
                <a:solidFill>
                  <a:prstClr val="black"/>
                </a:solidFill>
                <a:effectLst/>
                <a:uLnTx/>
                <a:uFillTx/>
                <a:ea typeface="+mn-ea"/>
                <a:cs typeface="Calibri-Light"/>
              </a:rPr>
              <a:t>ET</a:t>
            </a:r>
            <a:r>
              <a:rPr kumimoji="0" sz="900" b="0" i="0" u="none" strike="noStrike" kern="1200" cap="none" spc="-5" normalizeH="0" baseline="0" noProof="0">
                <a:ln>
                  <a:noFill/>
                </a:ln>
                <a:solidFill>
                  <a:prstClr val="black"/>
                </a:solidFill>
                <a:effectLst/>
                <a:uLnTx/>
                <a:uFillTx/>
                <a:ea typeface="+mn-ea"/>
                <a:cs typeface="Calibri-Light"/>
              </a:rPr>
              <a:t> cited</a:t>
            </a:r>
            <a:r>
              <a:rPr kumimoji="0" sz="900" b="0" i="0" u="none" strike="noStrike" kern="1200" cap="none" spc="0" normalizeH="0" baseline="0" noProof="0">
                <a:ln>
                  <a:noFill/>
                </a:ln>
                <a:solidFill>
                  <a:prstClr val="black"/>
                </a:solidFill>
                <a:effectLst/>
                <a:uLnTx/>
                <a:uFillTx/>
                <a:ea typeface="+mn-ea"/>
                <a:cs typeface="Calibri-Light"/>
              </a:rPr>
              <a:t> and</a:t>
            </a:r>
            <a:r>
              <a:rPr kumimoji="0" sz="900" b="0" i="0" u="none" strike="noStrike" kern="1200" cap="none" spc="-5" normalizeH="0" baseline="0" noProof="0">
                <a:ln>
                  <a:noFill/>
                </a:ln>
                <a:solidFill>
                  <a:prstClr val="black"/>
                </a:solidFill>
                <a:effectLst/>
                <a:uLnTx/>
                <a:uFillTx/>
                <a:ea typeface="+mn-ea"/>
                <a:cs typeface="Calibri-Light"/>
              </a:rPr>
              <a:t> citing</a:t>
            </a:r>
            <a:r>
              <a:rPr kumimoji="0" sz="900" b="0" i="0" u="none" strike="noStrike" kern="1200" cap="none" spc="0" normalizeH="0" baseline="0" noProof="0">
                <a:ln>
                  <a:noFill/>
                </a:ln>
                <a:solidFill>
                  <a:prstClr val="black"/>
                </a:solidFill>
                <a:effectLst/>
                <a:uLnTx/>
                <a:uFillTx/>
                <a:ea typeface="+mn-ea"/>
                <a:cs typeface="Calibri-Light"/>
              </a:rPr>
              <a:t> </a:t>
            </a:r>
            <a:r>
              <a:rPr kumimoji="0" sz="900" b="0" i="0" u="none" strike="noStrike" kern="1200" cap="none" spc="-5" normalizeH="0" baseline="0" noProof="0">
                <a:ln>
                  <a:noFill/>
                </a:ln>
                <a:solidFill>
                  <a:prstClr val="black"/>
                </a:solidFill>
                <a:effectLst/>
                <a:uLnTx/>
                <a:uFillTx/>
                <a:ea typeface="+mn-ea"/>
                <a:cs typeface="Calibri-Light"/>
              </a:rPr>
              <a:t>journals</a:t>
            </a:r>
            <a:endParaRPr kumimoji="0" sz="900" b="0" i="0" u="none" strike="noStrike" kern="1200" cap="none" spc="0" normalizeH="0" baseline="0" noProof="0">
              <a:ln>
                <a:noFill/>
              </a:ln>
              <a:solidFill>
                <a:prstClr val="black"/>
              </a:solidFill>
              <a:effectLst/>
              <a:uLnTx/>
              <a:uFillTx/>
              <a:ea typeface="+mn-ea"/>
              <a:cs typeface="Calibri-Light"/>
            </a:endParaRPr>
          </a:p>
          <a:p>
            <a:pPr marL="141651" marR="0" lvl="0" indent="-130711" algn="l" defTabSz="829178" rtl="0" eaLnBrk="1" fontAlgn="auto" latinLnBrk="0" hangingPunct="1">
              <a:lnSpc>
                <a:spcPct val="100000"/>
              </a:lnSpc>
              <a:spcBef>
                <a:spcPts val="18"/>
              </a:spcBef>
              <a:spcAft>
                <a:spcPts val="0"/>
              </a:spcAft>
              <a:buClrTx/>
              <a:buSzTx/>
              <a:buFontTx/>
              <a:buChar char="•"/>
              <a:tabLst>
                <a:tab pos="142227" algn="l"/>
              </a:tabLst>
              <a:defRPr/>
            </a:pPr>
            <a:r>
              <a:rPr kumimoji="0" sz="900" b="0" i="0" u="none" strike="noStrike" kern="1200" cap="none" spc="-5" normalizeH="0" baseline="0" noProof="0">
                <a:ln>
                  <a:noFill/>
                </a:ln>
                <a:solidFill>
                  <a:prstClr val="black"/>
                </a:solidFill>
                <a:effectLst/>
                <a:uLnTx/>
                <a:uFillTx/>
                <a:ea typeface="+mn-ea"/>
                <a:cs typeface="Calibri-Light"/>
              </a:rPr>
              <a:t>G</a:t>
            </a:r>
            <a:r>
              <a:rPr kumimoji="0" lang="en-US" sz="900" b="0" i="0" u="none" strike="noStrike" kern="1200" cap="none" spc="-5" normalizeH="0" baseline="0" noProof="0">
                <a:ln>
                  <a:noFill/>
                </a:ln>
                <a:solidFill>
                  <a:prstClr val="black"/>
                </a:solidFill>
                <a:effectLst/>
                <a:uLnTx/>
                <a:uFillTx/>
                <a:ea typeface="+mn-ea"/>
                <a:cs typeface="Calibri-Light"/>
              </a:rPr>
              <a:t>ET</a:t>
            </a:r>
            <a:r>
              <a:rPr kumimoji="0" sz="900" b="0" i="0" u="none" strike="noStrike" kern="1200" cap="none" spc="-9" normalizeH="0" baseline="0" noProof="0">
                <a:ln>
                  <a:noFill/>
                </a:ln>
                <a:solidFill>
                  <a:prstClr val="black"/>
                </a:solidFill>
                <a:effectLst/>
                <a:uLnTx/>
                <a:uFillTx/>
                <a:ea typeface="+mn-ea"/>
                <a:cs typeface="Calibri-Light"/>
              </a:rPr>
              <a:t> </a:t>
            </a:r>
            <a:r>
              <a:rPr kumimoji="0" sz="900" b="0" i="0" u="none" strike="noStrike" kern="1200" cap="none" spc="-5" normalizeH="0" baseline="0" noProof="0">
                <a:ln>
                  <a:noFill/>
                </a:ln>
                <a:solidFill>
                  <a:prstClr val="black"/>
                </a:solidFill>
                <a:effectLst/>
                <a:uLnTx/>
                <a:uFillTx/>
                <a:ea typeface="+mn-ea"/>
                <a:cs typeface="Calibri-Light"/>
              </a:rPr>
              <a:t>journal</a:t>
            </a:r>
            <a:r>
              <a:rPr kumimoji="0" sz="900" b="0" i="0" u="none" strike="noStrike" kern="1200" cap="none" spc="-9" normalizeH="0" baseline="0" noProof="0">
                <a:ln>
                  <a:noFill/>
                </a:ln>
                <a:solidFill>
                  <a:prstClr val="black"/>
                </a:solidFill>
                <a:effectLst/>
                <a:uLnTx/>
                <a:uFillTx/>
                <a:ea typeface="+mn-ea"/>
                <a:cs typeface="Calibri-Light"/>
              </a:rPr>
              <a:t> </a:t>
            </a:r>
            <a:r>
              <a:rPr kumimoji="0" sz="900" b="0" i="0" u="none" strike="noStrike" kern="1200" cap="none" spc="-5" normalizeH="0" baseline="0" noProof="0">
                <a:ln>
                  <a:noFill/>
                </a:ln>
                <a:solidFill>
                  <a:prstClr val="black"/>
                </a:solidFill>
                <a:effectLst/>
                <a:uLnTx/>
                <a:uFillTx/>
                <a:ea typeface="+mn-ea"/>
                <a:cs typeface="Calibri-Light"/>
              </a:rPr>
              <a:t>metrics</a:t>
            </a:r>
            <a:endParaRPr kumimoji="0" sz="900" b="0" i="0" u="none" strike="noStrike" kern="1200" cap="none" spc="0" normalizeH="0" baseline="0" noProof="0">
              <a:ln>
                <a:noFill/>
              </a:ln>
              <a:solidFill>
                <a:prstClr val="black"/>
              </a:solidFill>
              <a:effectLst/>
              <a:uLnTx/>
              <a:uFillTx/>
              <a:ea typeface="+mn-ea"/>
              <a:cs typeface="Calibri-Light"/>
            </a:endParaRPr>
          </a:p>
        </p:txBody>
      </p:sp>
      <p:sp>
        <p:nvSpPr>
          <p:cNvPr id="87" name="object 58">
            <a:extLst>
              <a:ext uri="{FF2B5EF4-FFF2-40B4-BE49-F238E27FC236}">
                <a16:creationId xmlns:a16="http://schemas.microsoft.com/office/drawing/2014/main" id="{4CA973F9-E9C7-DF1F-EECA-DB0769536313}"/>
              </a:ext>
            </a:extLst>
          </p:cNvPr>
          <p:cNvSpPr txBox="1"/>
          <p:nvPr/>
        </p:nvSpPr>
        <p:spPr>
          <a:xfrm>
            <a:off x="2756408" y="5671129"/>
            <a:ext cx="2603868" cy="427127"/>
          </a:xfrm>
          <a:prstGeom prst="rect">
            <a:avLst/>
          </a:prstGeom>
        </p:spPr>
        <p:txBody>
          <a:bodyPr vert="horz" wrap="square" lIns="0" tIns="11516" rIns="0" bIns="0" rtlCol="0">
            <a:spAutoFit/>
          </a:bodyPr>
          <a:lstStyle/>
          <a:p>
            <a:pPr marL="141651" marR="0" lvl="0" indent="-130711" algn="l" defTabSz="829178" rtl="0" eaLnBrk="1" fontAlgn="auto" latinLnBrk="0" hangingPunct="1">
              <a:lnSpc>
                <a:spcPct val="100000"/>
              </a:lnSpc>
              <a:spcBef>
                <a:spcPts val="91"/>
              </a:spcBef>
              <a:spcAft>
                <a:spcPts val="0"/>
              </a:spcAft>
              <a:buClrTx/>
              <a:buSzTx/>
              <a:buFontTx/>
              <a:buChar char="•"/>
              <a:tabLst>
                <a:tab pos="142227" algn="l"/>
              </a:tabLst>
              <a:defRPr/>
            </a:pPr>
            <a:r>
              <a:rPr kumimoji="0" sz="900" b="0" i="0" u="none" strike="noStrike" kern="1200" cap="none" spc="-5" normalizeH="0" baseline="0" noProof="0">
                <a:ln>
                  <a:noFill/>
                </a:ln>
                <a:solidFill>
                  <a:prstClr val="black"/>
                </a:solidFill>
                <a:effectLst/>
                <a:uLnTx/>
                <a:uFillTx/>
                <a:ea typeface="+mn-ea"/>
                <a:cs typeface="Calibri-Light"/>
              </a:rPr>
              <a:t>Query </a:t>
            </a:r>
            <a:r>
              <a:rPr kumimoji="0" sz="900" b="0" i="0" u="none" strike="noStrike" kern="1200" cap="none" spc="-9" normalizeH="0" baseline="0" noProof="0">
                <a:ln>
                  <a:noFill/>
                </a:ln>
                <a:solidFill>
                  <a:prstClr val="black"/>
                </a:solidFill>
                <a:effectLst/>
                <a:uLnTx/>
                <a:uFillTx/>
                <a:ea typeface="+mn-ea"/>
                <a:cs typeface="Calibri-Light"/>
              </a:rPr>
              <a:t>for</a:t>
            </a:r>
            <a:r>
              <a:rPr kumimoji="0" sz="900" b="0" i="0" u="none" strike="noStrike" kern="1200" cap="none" spc="-5" normalizeH="0" baseline="0" noProof="0">
                <a:ln>
                  <a:noFill/>
                </a:ln>
                <a:solidFill>
                  <a:prstClr val="black"/>
                </a:solidFill>
                <a:effectLst/>
                <a:uLnTx/>
                <a:uFillTx/>
                <a:ea typeface="+mn-ea"/>
                <a:cs typeface="Calibri-Light"/>
              </a:rPr>
              <a:t> </a:t>
            </a:r>
            <a:r>
              <a:rPr kumimoji="0" sz="900" b="0" i="0" u="none" strike="noStrike" kern="1200" cap="none" spc="0" normalizeH="0" baseline="0" noProof="0">
                <a:ln>
                  <a:noFill/>
                </a:ln>
                <a:solidFill>
                  <a:prstClr val="black"/>
                </a:solidFill>
                <a:effectLst/>
                <a:uLnTx/>
                <a:uFillTx/>
                <a:ea typeface="+mn-ea"/>
                <a:cs typeface="Calibri-Light"/>
              </a:rPr>
              <a:t>all</a:t>
            </a:r>
            <a:r>
              <a:rPr kumimoji="0" sz="900" b="0" i="0" u="none" strike="noStrike" kern="1200" cap="none" spc="-5" normalizeH="0" baseline="0" noProof="0">
                <a:ln>
                  <a:noFill/>
                </a:ln>
                <a:solidFill>
                  <a:prstClr val="black"/>
                </a:solidFill>
                <a:effectLst/>
                <a:uLnTx/>
                <a:uFillTx/>
                <a:ea typeface="+mn-ea"/>
                <a:cs typeface="Calibri-Light"/>
              </a:rPr>
              <a:t> categories or</a:t>
            </a:r>
            <a:r>
              <a:rPr kumimoji="0" sz="900" b="0" i="0" u="none" strike="noStrike" kern="1200" cap="none" spc="0" normalizeH="0" baseline="0" noProof="0">
                <a:ln>
                  <a:noFill/>
                </a:ln>
                <a:solidFill>
                  <a:prstClr val="black"/>
                </a:solidFill>
                <a:effectLst/>
                <a:uLnTx/>
                <a:uFillTx/>
                <a:ea typeface="+mn-ea"/>
                <a:cs typeface="Calibri-Light"/>
              </a:rPr>
              <a:t> </a:t>
            </a:r>
            <a:r>
              <a:rPr kumimoji="0" sz="900" b="0" i="0" u="none" strike="noStrike" kern="1200" cap="none" spc="-5" normalizeH="0" baseline="0" noProof="0">
                <a:ln>
                  <a:noFill/>
                </a:ln>
                <a:solidFill>
                  <a:prstClr val="black"/>
                </a:solidFill>
                <a:effectLst/>
                <a:uLnTx/>
                <a:uFillTx/>
                <a:ea typeface="+mn-ea"/>
                <a:cs typeface="Calibri-Light"/>
              </a:rPr>
              <a:t>by category ID</a:t>
            </a:r>
            <a:endParaRPr kumimoji="0" sz="900" b="0" i="0" u="none" strike="noStrike" kern="1200" cap="none" spc="0" normalizeH="0" baseline="0" noProof="0">
              <a:ln>
                <a:noFill/>
              </a:ln>
              <a:solidFill>
                <a:prstClr val="black"/>
              </a:solidFill>
              <a:effectLst/>
              <a:uLnTx/>
              <a:uFillTx/>
              <a:ea typeface="+mn-ea"/>
              <a:cs typeface="Calibri-Light"/>
            </a:endParaRPr>
          </a:p>
          <a:p>
            <a:pPr marL="141651" marR="0" lvl="0" indent="-130711" algn="l" defTabSz="829178" rtl="0" eaLnBrk="1" fontAlgn="auto" latinLnBrk="0" hangingPunct="1">
              <a:lnSpc>
                <a:spcPct val="100000"/>
              </a:lnSpc>
              <a:spcBef>
                <a:spcPts val="18"/>
              </a:spcBef>
              <a:spcAft>
                <a:spcPts val="0"/>
              </a:spcAft>
              <a:buClrTx/>
              <a:buSzTx/>
              <a:buFontTx/>
              <a:buChar char="•"/>
              <a:tabLst>
                <a:tab pos="142227" algn="l"/>
              </a:tabLst>
              <a:defRPr/>
            </a:pPr>
            <a:r>
              <a:rPr kumimoji="0" sz="900" b="0" i="0" u="none" strike="noStrike" kern="1200" cap="none" spc="-5" normalizeH="0" baseline="0" noProof="0">
                <a:ln>
                  <a:noFill/>
                </a:ln>
                <a:solidFill>
                  <a:prstClr val="black"/>
                </a:solidFill>
                <a:effectLst/>
                <a:uLnTx/>
                <a:uFillTx/>
                <a:ea typeface="+mn-ea"/>
                <a:cs typeface="Calibri-Light"/>
              </a:rPr>
              <a:t>G</a:t>
            </a:r>
            <a:r>
              <a:rPr kumimoji="0" lang="en-US" sz="900" b="0" i="0" u="none" strike="noStrike" kern="1200" cap="none" spc="-5" normalizeH="0" baseline="0" noProof="0">
                <a:ln>
                  <a:noFill/>
                </a:ln>
                <a:solidFill>
                  <a:prstClr val="black"/>
                </a:solidFill>
                <a:effectLst/>
                <a:uLnTx/>
                <a:uFillTx/>
                <a:ea typeface="+mn-ea"/>
                <a:cs typeface="Calibri-Light"/>
              </a:rPr>
              <a:t>ET</a:t>
            </a:r>
            <a:r>
              <a:rPr kumimoji="0" sz="900" b="0" i="0" u="none" strike="noStrike" kern="1200" cap="none" spc="-9" normalizeH="0" baseline="0" noProof="0">
                <a:ln>
                  <a:noFill/>
                </a:ln>
                <a:solidFill>
                  <a:prstClr val="black"/>
                </a:solidFill>
                <a:effectLst/>
                <a:uLnTx/>
                <a:uFillTx/>
                <a:ea typeface="+mn-ea"/>
                <a:cs typeface="Calibri-Light"/>
              </a:rPr>
              <a:t> </a:t>
            </a:r>
            <a:r>
              <a:rPr kumimoji="0" sz="900" b="0" i="0" u="none" strike="noStrike" kern="1200" cap="none" spc="-5" normalizeH="0" baseline="0" noProof="0">
                <a:ln>
                  <a:noFill/>
                </a:ln>
                <a:solidFill>
                  <a:prstClr val="black"/>
                </a:solidFill>
                <a:effectLst/>
                <a:uLnTx/>
                <a:uFillTx/>
                <a:ea typeface="+mn-ea"/>
                <a:cs typeface="Calibri-Light"/>
              </a:rPr>
              <a:t>cited </a:t>
            </a:r>
            <a:r>
              <a:rPr kumimoji="0" sz="900" b="0" i="0" u="none" strike="noStrike" kern="1200" cap="none" spc="0" normalizeH="0" baseline="0" noProof="0">
                <a:ln>
                  <a:noFill/>
                </a:ln>
                <a:solidFill>
                  <a:prstClr val="black"/>
                </a:solidFill>
                <a:effectLst/>
                <a:uLnTx/>
                <a:uFillTx/>
                <a:ea typeface="+mn-ea"/>
                <a:cs typeface="Calibri-Light"/>
              </a:rPr>
              <a:t>and</a:t>
            </a:r>
            <a:r>
              <a:rPr kumimoji="0" sz="900" b="0" i="0" u="none" strike="noStrike" kern="1200" cap="none" spc="-5" normalizeH="0" baseline="0" noProof="0">
                <a:ln>
                  <a:noFill/>
                </a:ln>
                <a:solidFill>
                  <a:prstClr val="black"/>
                </a:solidFill>
                <a:effectLst/>
                <a:uLnTx/>
                <a:uFillTx/>
                <a:ea typeface="+mn-ea"/>
                <a:cs typeface="Calibri-Light"/>
              </a:rPr>
              <a:t> citing categories</a:t>
            </a:r>
            <a:endParaRPr kumimoji="0" sz="900" b="0" i="0" u="none" strike="noStrike" kern="1200" cap="none" spc="0" normalizeH="0" baseline="0" noProof="0">
              <a:ln>
                <a:noFill/>
              </a:ln>
              <a:solidFill>
                <a:prstClr val="black"/>
              </a:solidFill>
              <a:effectLst/>
              <a:uLnTx/>
              <a:uFillTx/>
              <a:ea typeface="+mn-ea"/>
              <a:cs typeface="Calibri-Light"/>
            </a:endParaRPr>
          </a:p>
          <a:p>
            <a:pPr marL="141651" marR="0" lvl="0" indent="-130711" algn="l" defTabSz="829178" rtl="0" eaLnBrk="1" fontAlgn="auto" latinLnBrk="0" hangingPunct="1">
              <a:lnSpc>
                <a:spcPct val="100000"/>
              </a:lnSpc>
              <a:spcBef>
                <a:spcPts val="18"/>
              </a:spcBef>
              <a:spcAft>
                <a:spcPts val="0"/>
              </a:spcAft>
              <a:buClrTx/>
              <a:buSzTx/>
              <a:buFontTx/>
              <a:buChar char="•"/>
              <a:tabLst>
                <a:tab pos="142227" algn="l"/>
              </a:tabLst>
              <a:defRPr/>
            </a:pPr>
            <a:r>
              <a:rPr kumimoji="0" sz="900" b="0" i="0" u="none" strike="noStrike" kern="1200" cap="none" spc="-5" normalizeH="0" baseline="0" noProof="0">
                <a:ln>
                  <a:noFill/>
                </a:ln>
                <a:solidFill>
                  <a:prstClr val="black"/>
                </a:solidFill>
                <a:effectLst/>
                <a:uLnTx/>
                <a:uFillTx/>
                <a:ea typeface="+mn-ea"/>
                <a:cs typeface="Calibri-Light"/>
              </a:rPr>
              <a:t>G</a:t>
            </a:r>
            <a:r>
              <a:rPr kumimoji="0" lang="en-US" sz="900" b="0" i="0" u="none" strike="noStrike" kern="1200" cap="none" spc="-5" normalizeH="0" baseline="0" noProof="0">
                <a:ln>
                  <a:noFill/>
                </a:ln>
                <a:solidFill>
                  <a:prstClr val="black"/>
                </a:solidFill>
                <a:effectLst/>
                <a:uLnTx/>
                <a:uFillTx/>
                <a:ea typeface="+mn-ea"/>
                <a:cs typeface="Calibri-Light"/>
              </a:rPr>
              <a:t>ET</a:t>
            </a:r>
            <a:r>
              <a:rPr kumimoji="0" sz="900" b="0" i="0" u="none" strike="noStrike" kern="1200" cap="none" spc="-18" normalizeH="0" baseline="0" noProof="0">
                <a:ln>
                  <a:noFill/>
                </a:ln>
                <a:solidFill>
                  <a:prstClr val="black"/>
                </a:solidFill>
                <a:effectLst/>
                <a:uLnTx/>
                <a:uFillTx/>
                <a:ea typeface="+mn-ea"/>
                <a:cs typeface="Calibri-Light"/>
              </a:rPr>
              <a:t> </a:t>
            </a:r>
            <a:r>
              <a:rPr kumimoji="0" sz="900" b="0" i="0" u="none" strike="noStrike" kern="1200" cap="none" spc="-5" normalizeH="0" baseline="0" noProof="0">
                <a:ln>
                  <a:noFill/>
                </a:ln>
                <a:solidFill>
                  <a:prstClr val="black"/>
                </a:solidFill>
                <a:effectLst/>
                <a:uLnTx/>
                <a:uFillTx/>
                <a:ea typeface="+mn-ea"/>
                <a:cs typeface="Calibri-Light"/>
              </a:rPr>
              <a:t>category</a:t>
            </a:r>
            <a:r>
              <a:rPr kumimoji="0" sz="900" b="0" i="0" u="none" strike="noStrike" kern="1200" cap="none" spc="-14" normalizeH="0" baseline="0" noProof="0">
                <a:ln>
                  <a:noFill/>
                </a:ln>
                <a:solidFill>
                  <a:prstClr val="black"/>
                </a:solidFill>
                <a:effectLst/>
                <a:uLnTx/>
                <a:uFillTx/>
                <a:ea typeface="+mn-ea"/>
                <a:cs typeface="Calibri-Light"/>
              </a:rPr>
              <a:t> </a:t>
            </a:r>
            <a:r>
              <a:rPr kumimoji="0" sz="900" b="0" i="0" u="none" strike="noStrike" kern="1200" cap="none" spc="-5" normalizeH="0" baseline="0" noProof="0">
                <a:ln>
                  <a:noFill/>
                </a:ln>
                <a:solidFill>
                  <a:prstClr val="black"/>
                </a:solidFill>
                <a:effectLst/>
                <a:uLnTx/>
                <a:uFillTx/>
                <a:ea typeface="+mn-ea"/>
                <a:cs typeface="Calibri-Light"/>
              </a:rPr>
              <a:t>metrics</a:t>
            </a:r>
            <a:endParaRPr kumimoji="0" sz="900" b="0" i="0" u="none" strike="noStrike" kern="1200" cap="none" spc="0" normalizeH="0" baseline="0" noProof="0">
              <a:ln>
                <a:noFill/>
              </a:ln>
              <a:solidFill>
                <a:prstClr val="black"/>
              </a:solidFill>
              <a:effectLst/>
              <a:uLnTx/>
              <a:uFillTx/>
              <a:ea typeface="+mn-ea"/>
              <a:cs typeface="Calibri-Light"/>
            </a:endParaRPr>
          </a:p>
        </p:txBody>
      </p:sp>
      <p:sp>
        <p:nvSpPr>
          <p:cNvPr id="89" name="object 60">
            <a:extLst>
              <a:ext uri="{FF2B5EF4-FFF2-40B4-BE49-F238E27FC236}">
                <a16:creationId xmlns:a16="http://schemas.microsoft.com/office/drawing/2014/main" id="{B69BFE82-56CC-8F70-1D1B-321D7EA376AE}"/>
              </a:ext>
            </a:extLst>
          </p:cNvPr>
          <p:cNvSpPr txBox="1"/>
          <p:nvPr/>
        </p:nvSpPr>
        <p:spPr>
          <a:xfrm>
            <a:off x="1432193" y="4737050"/>
            <a:ext cx="1133628" cy="234895"/>
          </a:xfrm>
          <a:prstGeom prst="rect">
            <a:avLst/>
          </a:prstGeom>
        </p:spPr>
        <p:txBody>
          <a:bodyPr vert="horz" wrap="square" lIns="0" tIns="11516" rIns="0" bIns="0" rtlCol="0">
            <a:spAutoFit/>
          </a:bodyPr>
          <a:lstStyle/>
          <a:p>
            <a:pPr marL="11516" marR="0" lvl="0" indent="0" defTabSz="829178" rtl="0" eaLnBrk="1" fontAlgn="auto" latinLnBrk="0" hangingPunct="1">
              <a:lnSpc>
                <a:spcPct val="100000"/>
              </a:lnSpc>
              <a:spcBef>
                <a:spcPts val="91"/>
              </a:spcBef>
              <a:spcAft>
                <a:spcPts val="0"/>
              </a:spcAft>
              <a:buClrTx/>
              <a:buSzTx/>
              <a:buFontTx/>
              <a:buNone/>
              <a:tabLst/>
              <a:defRPr/>
            </a:pPr>
            <a:r>
              <a:rPr kumimoji="0" sz="1451" b="1" i="0" u="none" strike="noStrike" kern="1200" cap="none" spc="-5" normalizeH="0" baseline="0" noProof="0">
                <a:ln>
                  <a:noFill/>
                </a:ln>
                <a:solidFill>
                  <a:prstClr val="black"/>
                </a:solidFill>
                <a:effectLst/>
                <a:uLnTx/>
                <a:uFillTx/>
                <a:latin typeface="+mj-lt"/>
                <a:ea typeface="+mn-ea"/>
                <a:cs typeface="Calibri"/>
              </a:rPr>
              <a:t>API</a:t>
            </a:r>
            <a:r>
              <a:rPr kumimoji="0" sz="1451" b="1" i="0" u="none" strike="noStrike" kern="1200" cap="none" spc="-63" normalizeH="0" baseline="0" noProof="0">
                <a:ln>
                  <a:noFill/>
                </a:ln>
                <a:solidFill>
                  <a:prstClr val="black"/>
                </a:solidFill>
                <a:effectLst/>
                <a:uLnTx/>
                <a:uFillTx/>
                <a:latin typeface="+mj-lt"/>
                <a:ea typeface="+mn-ea"/>
                <a:cs typeface="Calibri"/>
              </a:rPr>
              <a:t> </a:t>
            </a:r>
            <a:r>
              <a:rPr kumimoji="0" sz="1451" b="1" i="0" u="none" strike="noStrike" kern="1200" cap="none" spc="-5" normalizeH="0" baseline="0" noProof="0">
                <a:ln>
                  <a:noFill/>
                </a:ln>
                <a:solidFill>
                  <a:prstClr val="black"/>
                </a:solidFill>
                <a:effectLst/>
                <a:uLnTx/>
                <a:uFillTx/>
                <a:latin typeface="+mj-lt"/>
                <a:ea typeface="+mn-ea"/>
                <a:cs typeface="Calibri"/>
              </a:rPr>
              <a:t>usage</a:t>
            </a:r>
            <a:endParaRPr kumimoji="0" sz="1451" b="0" i="0" u="none" strike="noStrike" kern="1200" cap="none" spc="0" normalizeH="0" baseline="0" noProof="0">
              <a:ln>
                <a:noFill/>
              </a:ln>
              <a:solidFill>
                <a:prstClr val="black"/>
              </a:solidFill>
              <a:effectLst/>
              <a:uLnTx/>
              <a:uFillTx/>
              <a:latin typeface="+mj-lt"/>
              <a:ea typeface="+mn-ea"/>
              <a:cs typeface="Calibri"/>
            </a:endParaRPr>
          </a:p>
        </p:txBody>
      </p:sp>
      <p:grpSp>
        <p:nvGrpSpPr>
          <p:cNvPr id="91" name="object 63">
            <a:extLst>
              <a:ext uri="{FF2B5EF4-FFF2-40B4-BE49-F238E27FC236}">
                <a16:creationId xmlns:a16="http://schemas.microsoft.com/office/drawing/2014/main" id="{4BD9096A-9926-4070-7733-2297C7FE580E}"/>
              </a:ext>
            </a:extLst>
          </p:cNvPr>
          <p:cNvGrpSpPr/>
          <p:nvPr/>
        </p:nvGrpSpPr>
        <p:grpSpPr>
          <a:xfrm>
            <a:off x="1421733" y="5719536"/>
            <a:ext cx="939735" cy="222842"/>
            <a:chOff x="4312958" y="6609164"/>
            <a:chExt cx="1036319" cy="245745"/>
          </a:xfrm>
        </p:grpSpPr>
        <p:sp>
          <p:nvSpPr>
            <p:cNvPr id="92" name="object 64">
              <a:extLst>
                <a:ext uri="{FF2B5EF4-FFF2-40B4-BE49-F238E27FC236}">
                  <a16:creationId xmlns:a16="http://schemas.microsoft.com/office/drawing/2014/main" id="{4153A66F-573E-2490-A76B-1B4C656957B0}"/>
                </a:ext>
              </a:extLst>
            </p:cNvPr>
            <p:cNvSpPr/>
            <p:nvPr/>
          </p:nvSpPr>
          <p:spPr>
            <a:xfrm>
              <a:off x="4316133" y="6612339"/>
              <a:ext cx="1029969" cy="239395"/>
            </a:xfrm>
            <a:custGeom>
              <a:avLst/>
              <a:gdLst/>
              <a:ahLst/>
              <a:cxnLst/>
              <a:rect l="l" t="t" r="r" b="b"/>
              <a:pathLst>
                <a:path w="1029970" h="239395">
                  <a:moveTo>
                    <a:pt x="957872" y="0"/>
                  </a:moveTo>
                  <a:lnTo>
                    <a:pt x="72009" y="0"/>
                  </a:lnTo>
                  <a:lnTo>
                    <a:pt x="43992" y="5661"/>
                  </a:lnTo>
                  <a:lnTo>
                    <a:pt x="21102" y="21098"/>
                  </a:lnTo>
                  <a:lnTo>
                    <a:pt x="5663" y="43985"/>
                  </a:lnTo>
                  <a:lnTo>
                    <a:pt x="0" y="72000"/>
                  </a:lnTo>
                  <a:lnTo>
                    <a:pt x="0" y="166955"/>
                  </a:lnTo>
                  <a:lnTo>
                    <a:pt x="5663" y="194969"/>
                  </a:lnTo>
                  <a:lnTo>
                    <a:pt x="21102" y="217856"/>
                  </a:lnTo>
                  <a:lnTo>
                    <a:pt x="43992" y="233293"/>
                  </a:lnTo>
                  <a:lnTo>
                    <a:pt x="72009" y="238955"/>
                  </a:lnTo>
                  <a:lnTo>
                    <a:pt x="957872" y="238955"/>
                  </a:lnTo>
                  <a:lnTo>
                    <a:pt x="985886" y="233293"/>
                  </a:lnTo>
                  <a:lnTo>
                    <a:pt x="1008772" y="217856"/>
                  </a:lnTo>
                  <a:lnTo>
                    <a:pt x="1024207" y="194969"/>
                  </a:lnTo>
                  <a:lnTo>
                    <a:pt x="1029868" y="166955"/>
                  </a:lnTo>
                  <a:lnTo>
                    <a:pt x="1029868" y="72000"/>
                  </a:lnTo>
                  <a:lnTo>
                    <a:pt x="1024207" y="43985"/>
                  </a:lnTo>
                  <a:lnTo>
                    <a:pt x="1008772" y="21098"/>
                  </a:lnTo>
                  <a:lnTo>
                    <a:pt x="985886" y="5661"/>
                  </a:lnTo>
                  <a:lnTo>
                    <a:pt x="957872" y="0"/>
                  </a:lnTo>
                  <a:close/>
                </a:path>
              </a:pathLst>
            </a:custGeom>
            <a:solidFill>
              <a:srgbClr val="333333"/>
            </a:solidFill>
          </p:spPr>
          <p:txBody>
            <a:bodyPr wrap="square" lIns="0" tIns="0" rIns="0" bIns="0" rtlCol="0"/>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mj-lt"/>
                <a:ea typeface="+mn-ea"/>
                <a:cs typeface="+mn-cs"/>
              </a:endParaRPr>
            </a:p>
          </p:txBody>
        </p:sp>
        <p:sp>
          <p:nvSpPr>
            <p:cNvPr id="93" name="object 65">
              <a:extLst>
                <a:ext uri="{FF2B5EF4-FFF2-40B4-BE49-F238E27FC236}">
                  <a16:creationId xmlns:a16="http://schemas.microsoft.com/office/drawing/2014/main" id="{8B3CE377-5A3D-5F14-C07D-A7A23B51031A}"/>
                </a:ext>
              </a:extLst>
            </p:cNvPr>
            <p:cNvSpPr/>
            <p:nvPr/>
          </p:nvSpPr>
          <p:spPr>
            <a:xfrm>
              <a:off x="4316133" y="6612339"/>
              <a:ext cx="1029969" cy="239395"/>
            </a:xfrm>
            <a:custGeom>
              <a:avLst/>
              <a:gdLst/>
              <a:ahLst/>
              <a:cxnLst/>
              <a:rect l="l" t="t" r="r" b="b"/>
              <a:pathLst>
                <a:path w="1029970" h="239395">
                  <a:moveTo>
                    <a:pt x="1029868" y="72000"/>
                  </a:moveTo>
                  <a:lnTo>
                    <a:pt x="1024207" y="43985"/>
                  </a:lnTo>
                  <a:lnTo>
                    <a:pt x="1008772" y="21098"/>
                  </a:lnTo>
                  <a:lnTo>
                    <a:pt x="985886" y="5661"/>
                  </a:lnTo>
                  <a:lnTo>
                    <a:pt x="957872" y="0"/>
                  </a:lnTo>
                  <a:lnTo>
                    <a:pt x="72009" y="0"/>
                  </a:lnTo>
                  <a:lnTo>
                    <a:pt x="43992" y="5661"/>
                  </a:lnTo>
                  <a:lnTo>
                    <a:pt x="21102" y="21098"/>
                  </a:lnTo>
                  <a:lnTo>
                    <a:pt x="5663" y="43985"/>
                  </a:lnTo>
                  <a:lnTo>
                    <a:pt x="0" y="72000"/>
                  </a:lnTo>
                  <a:lnTo>
                    <a:pt x="0" y="166955"/>
                  </a:lnTo>
                  <a:lnTo>
                    <a:pt x="5663" y="194969"/>
                  </a:lnTo>
                  <a:lnTo>
                    <a:pt x="21102" y="217856"/>
                  </a:lnTo>
                  <a:lnTo>
                    <a:pt x="43992" y="233293"/>
                  </a:lnTo>
                  <a:lnTo>
                    <a:pt x="72009" y="238955"/>
                  </a:lnTo>
                  <a:lnTo>
                    <a:pt x="957872" y="238955"/>
                  </a:lnTo>
                  <a:lnTo>
                    <a:pt x="985886" y="233293"/>
                  </a:lnTo>
                  <a:lnTo>
                    <a:pt x="1008772" y="217856"/>
                  </a:lnTo>
                  <a:lnTo>
                    <a:pt x="1024207" y="194969"/>
                  </a:lnTo>
                  <a:lnTo>
                    <a:pt x="1029868" y="166955"/>
                  </a:lnTo>
                  <a:lnTo>
                    <a:pt x="1029868" y="72000"/>
                  </a:lnTo>
                  <a:close/>
                </a:path>
              </a:pathLst>
            </a:custGeom>
            <a:ln w="6350">
              <a:solidFill>
                <a:srgbClr val="FFFFFF"/>
              </a:solidFill>
            </a:ln>
          </p:spPr>
          <p:txBody>
            <a:bodyPr wrap="square" lIns="0" tIns="0" rIns="0" bIns="0" rtlCol="0"/>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mj-lt"/>
                <a:ea typeface="+mn-ea"/>
                <a:cs typeface="+mn-cs"/>
              </a:endParaRPr>
            </a:p>
          </p:txBody>
        </p:sp>
      </p:grpSp>
      <p:sp>
        <p:nvSpPr>
          <p:cNvPr id="94" name="object 66">
            <a:extLst>
              <a:ext uri="{FF2B5EF4-FFF2-40B4-BE49-F238E27FC236}">
                <a16:creationId xmlns:a16="http://schemas.microsoft.com/office/drawing/2014/main" id="{ACB1CEDF-498E-B79D-D8CC-8EC2423DB02E}"/>
              </a:ext>
            </a:extLst>
          </p:cNvPr>
          <p:cNvSpPr txBox="1"/>
          <p:nvPr/>
        </p:nvSpPr>
        <p:spPr>
          <a:xfrm>
            <a:off x="1570682" y="5735610"/>
            <a:ext cx="641837" cy="165068"/>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kumimoji="0" sz="997" b="1" i="0" u="none" strike="noStrike" kern="1200" cap="none" spc="-9" normalizeH="0" baseline="0" noProof="0">
                <a:ln>
                  <a:noFill/>
                </a:ln>
                <a:solidFill>
                  <a:srgbClr val="FFFFFF"/>
                </a:solidFill>
                <a:effectLst/>
                <a:uLnTx/>
                <a:uFillTx/>
                <a:latin typeface="+mj-lt"/>
                <a:ea typeface="+mn-ea"/>
                <a:cs typeface="Calibri"/>
              </a:rPr>
              <a:t>Category</a:t>
            </a:r>
            <a:endParaRPr kumimoji="0" sz="997" b="0" i="0" u="none" strike="noStrike" kern="1200" cap="none" spc="0" normalizeH="0" baseline="0" noProof="0">
              <a:ln>
                <a:noFill/>
              </a:ln>
              <a:solidFill>
                <a:prstClr val="black"/>
              </a:solidFill>
              <a:effectLst/>
              <a:uLnTx/>
              <a:uFillTx/>
              <a:latin typeface="+mj-lt"/>
              <a:ea typeface="+mn-ea"/>
              <a:cs typeface="Calibri"/>
            </a:endParaRPr>
          </a:p>
        </p:txBody>
      </p:sp>
      <p:sp>
        <p:nvSpPr>
          <p:cNvPr id="20" name="object 59">
            <a:extLst>
              <a:ext uri="{FF2B5EF4-FFF2-40B4-BE49-F238E27FC236}">
                <a16:creationId xmlns:a16="http://schemas.microsoft.com/office/drawing/2014/main" id="{FA857B2F-420B-E98C-AFE4-EF76018AE2FC}"/>
              </a:ext>
            </a:extLst>
          </p:cNvPr>
          <p:cNvSpPr txBox="1"/>
          <p:nvPr/>
        </p:nvSpPr>
        <p:spPr>
          <a:xfrm>
            <a:off x="8860202" y="3047552"/>
            <a:ext cx="2078953" cy="234895"/>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kumimoji="0" sz="1400" b="1" i="0" u="none" strike="noStrike" kern="1200" cap="none" spc="-5" normalizeH="0" baseline="0" noProof="0">
                <a:ln>
                  <a:noFill/>
                </a:ln>
                <a:solidFill>
                  <a:prstClr val="black"/>
                </a:solidFill>
                <a:effectLst/>
                <a:uLnTx/>
                <a:uFillTx/>
                <a:latin typeface="+mj-lt"/>
                <a:ea typeface="+mn-ea"/>
                <a:cs typeface="Calibri"/>
              </a:rPr>
              <a:t>Example</a:t>
            </a:r>
            <a:r>
              <a:rPr kumimoji="0" sz="1400" b="1" i="0" u="none" strike="noStrike" kern="1200" cap="none" spc="-27" normalizeH="0" baseline="0" noProof="0">
                <a:ln>
                  <a:noFill/>
                </a:ln>
                <a:solidFill>
                  <a:prstClr val="black"/>
                </a:solidFill>
                <a:effectLst/>
                <a:uLnTx/>
                <a:uFillTx/>
                <a:latin typeface="+mj-lt"/>
                <a:ea typeface="+mn-ea"/>
                <a:cs typeface="Calibri"/>
              </a:rPr>
              <a:t> </a:t>
            </a:r>
            <a:r>
              <a:rPr kumimoji="0" sz="1400" b="1" i="0" u="none" strike="noStrike" kern="1200" cap="none" spc="-5" normalizeH="0" baseline="0" noProof="0">
                <a:ln>
                  <a:noFill/>
                </a:ln>
                <a:solidFill>
                  <a:prstClr val="black"/>
                </a:solidFill>
                <a:effectLst/>
                <a:uLnTx/>
                <a:uFillTx/>
                <a:latin typeface="+mj-lt"/>
                <a:ea typeface="+mn-ea"/>
                <a:cs typeface="Calibri"/>
              </a:rPr>
              <a:t>use</a:t>
            </a:r>
            <a:r>
              <a:rPr kumimoji="0" sz="1400" b="1" i="0" u="none" strike="noStrike" kern="1200" cap="none" spc="-27" normalizeH="0" baseline="0" noProof="0">
                <a:ln>
                  <a:noFill/>
                </a:ln>
                <a:solidFill>
                  <a:prstClr val="black"/>
                </a:solidFill>
                <a:effectLst/>
                <a:uLnTx/>
                <a:uFillTx/>
                <a:latin typeface="+mj-lt"/>
                <a:ea typeface="+mn-ea"/>
                <a:cs typeface="Calibri"/>
              </a:rPr>
              <a:t> </a:t>
            </a:r>
            <a:r>
              <a:rPr kumimoji="0" sz="1400" b="1" i="0" u="none" strike="noStrike" kern="1200" cap="none" spc="-5" normalizeH="0" baseline="0" noProof="0">
                <a:ln>
                  <a:noFill/>
                </a:ln>
                <a:solidFill>
                  <a:prstClr val="black"/>
                </a:solidFill>
                <a:effectLst/>
                <a:uLnTx/>
                <a:uFillTx/>
                <a:latin typeface="+mj-lt"/>
                <a:ea typeface="+mn-ea"/>
                <a:cs typeface="Calibri"/>
              </a:rPr>
              <a:t>cases</a:t>
            </a:r>
            <a:endParaRPr kumimoji="0" sz="1400" b="0" i="0" u="none" strike="noStrike" kern="1200" cap="none" spc="0" normalizeH="0" baseline="0" noProof="0">
              <a:ln>
                <a:noFill/>
              </a:ln>
              <a:solidFill>
                <a:prstClr val="black"/>
              </a:solidFill>
              <a:effectLst/>
              <a:uLnTx/>
              <a:uFillTx/>
              <a:latin typeface="+mj-lt"/>
              <a:ea typeface="+mn-ea"/>
              <a:cs typeface="Calibri"/>
            </a:endParaRPr>
          </a:p>
        </p:txBody>
      </p:sp>
      <p:sp>
        <p:nvSpPr>
          <p:cNvPr id="21" name="object 61">
            <a:extLst>
              <a:ext uri="{FF2B5EF4-FFF2-40B4-BE49-F238E27FC236}">
                <a16:creationId xmlns:a16="http://schemas.microsoft.com/office/drawing/2014/main" id="{3872BB61-7046-F60B-F0BF-39FA6B9240B2}"/>
              </a:ext>
            </a:extLst>
          </p:cNvPr>
          <p:cNvSpPr txBox="1"/>
          <p:nvPr/>
        </p:nvSpPr>
        <p:spPr>
          <a:xfrm>
            <a:off x="8545760" y="3465528"/>
            <a:ext cx="2961434" cy="1194260"/>
          </a:xfrm>
          <a:prstGeom prst="rect">
            <a:avLst/>
          </a:prstGeom>
        </p:spPr>
        <p:txBody>
          <a:bodyPr vert="horz" wrap="square" lIns="0" tIns="11516" rIns="0" bIns="0" rtlCol="0">
            <a:spAutoFit/>
          </a:bodyPr>
          <a:lstStyle/>
          <a:p>
            <a:pPr marL="11516" marR="0" lvl="0" indent="0" algn="l" defTabSz="829178" rtl="0" eaLnBrk="1" fontAlgn="auto" latinLnBrk="0" hangingPunct="1">
              <a:lnSpc>
                <a:spcPts val="1188"/>
              </a:lnSpc>
              <a:spcBef>
                <a:spcPts val="91"/>
              </a:spcBef>
              <a:spcAft>
                <a:spcPts val="0"/>
              </a:spcAft>
              <a:buClrTx/>
              <a:buSzTx/>
              <a:buFontTx/>
              <a:buNone/>
              <a:tabLst/>
              <a:defRPr/>
            </a:pPr>
            <a:r>
              <a:rPr kumimoji="0" sz="1100" b="1" i="0" u="none" strike="noStrike" kern="1200" cap="none" spc="-9" normalizeH="0" baseline="0" noProof="0">
                <a:ln>
                  <a:noFill/>
                </a:ln>
                <a:solidFill>
                  <a:srgbClr val="221E1F"/>
                </a:solidFill>
                <a:effectLst/>
                <a:uLnTx/>
                <a:uFillTx/>
                <a:latin typeface="+mj-lt"/>
                <a:ea typeface="+mn-ea"/>
                <a:cs typeface="Calibri"/>
              </a:rPr>
              <a:t>Integrate</a:t>
            </a:r>
            <a:r>
              <a:rPr kumimoji="0" sz="1100" b="1" i="0" u="none" strike="noStrike" kern="1200" cap="none" spc="-14" normalizeH="0" baseline="0" noProof="0">
                <a:ln>
                  <a:noFill/>
                </a:ln>
                <a:solidFill>
                  <a:srgbClr val="221E1F"/>
                </a:solidFill>
                <a:effectLst/>
                <a:uLnTx/>
                <a:uFillTx/>
                <a:latin typeface="+mj-lt"/>
                <a:ea typeface="+mn-ea"/>
                <a:cs typeface="Calibri"/>
              </a:rPr>
              <a:t> </a:t>
            </a:r>
            <a:r>
              <a:rPr kumimoji="0" sz="1100" b="1" i="0" u="none" strike="noStrike" kern="1200" cap="none" spc="-5" normalizeH="0" baseline="0" noProof="0">
                <a:ln>
                  <a:noFill/>
                </a:ln>
                <a:solidFill>
                  <a:srgbClr val="221E1F"/>
                </a:solidFill>
                <a:effectLst/>
                <a:uLnTx/>
                <a:uFillTx/>
                <a:latin typeface="+mj-lt"/>
                <a:ea typeface="+mn-ea"/>
                <a:cs typeface="Calibri"/>
              </a:rPr>
              <a:t>with</a:t>
            </a:r>
            <a:r>
              <a:rPr kumimoji="0" sz="1100" b="1" i="0" u="none" strike="noStrike" kern="1200" cap="none" spc="-14" normalizeH="0" baseline="0" noProof="0">
                <a:ln>
                  <a:noFill/>
                </a:ln>
                <a:solidFill>
                  <a:srgbClr val="221E1F"/>
                </a:solidFill>
                <a:effectLst/>
                <a:uLnTx/>
                <a:uFillTx/>
                <a:latin typeface="+mj-lt"/>
                <a:ea typeface="+mn-ea"/>
                <a:cs typeface="Calibri"/>
              </a:rPr>
              <a:t> </a:t>
            </a:r>
            <a:r>
              <a:rPr kumimoji="0" sz="1100" b="1" i="0" u="none" strike="noStrike" kern="1200" cap="none" spc="-5" normalizeH="0" baseline="0" noProof="0">
                <a:ln>
                  <a:noFill/>
                </a:ln>
                <a:solidFill>
                  <a:srgbClr val="221E1F"/>
                </a:solidFill>
                <a:effectLst/>
                <a:uLnTx/>
                <a:uFillTx/>
                <a:latin typeface="+mj-lt"/>
                <a:ea typeface="+mn-ea"/>
                <a:cs typeface="Calibri"/>
              </a:rPr>
              <a:t>internal</a:t>
            </a:r>
            <a:r>
              <a:rPr kumimoji="0" sz="1100" b="1" i="0" u="none" strike="noStrike" kern="1200" cap="none" spc="-14" normalizeH="0" baseline="0" noProof="0">
                <a:ln>
                  <a:noFill/>
                </a:ln>
                <a:solidFill>
                  <a:srgbClr val="221E1F"/>
                </a:solidFill>
                <a:effectLst/>
                <a:uLnTx/>
                <a:uFillTx/>
                <a:latin typeface="+mj-lt"/>
                <a:ea typeface="+mn-ea"/>
                <a:cs typeface="Calibri"/>
              </a:rPr>
              <a:t> </a:t>
            </a:r>
            <a:r>
              <a:rPr kumimoji="0" sz="1100" b="1" i="0" u="none" strike="noStrike" kern="1200" cap="none" spc="-9" normalizeH="0" baseline="0" noProof="0">
                <a:ln>
                  <a:noFill/>
                </a:ln>
                <a:solidFill>
                  <a:srgbClr val="221E1F"/>
                </a:solidFill>
                <a:effectLst/>
                <a:uLnTx/>
                <a:uFillTx/>
                <a:latin typeface="+mj-lt"/>
                <a:ea typeface="+mn-ea"/>
                <a:cs typeface="Calibri"/>
              </a:rPr>
              <a:t>systems</a:t>
            </a:r>
            <a:endParaRPr kumimoji="0" sz="1100" b="0" i="0" u="none" strike="noStrike" kern="1200" cap="none" spc="0" normalizeH="0" baseline="0" noProof="0">
              <a:ln>
                <a:noFill/>
              </a:ln>
              <a:solidFill>
                <a:prstClr val="black"/>
              </a:solidFill>
              <a:effectLst/>
              <a:uLnTx/>
              <a:uFillTx/>
              <a:latin typeface="+mj-lt"/>
              <a:ea typeface="+mn-ea"/>
              <a:cs typeface="Calibri"/>
            </a:endParaRPr>
          </a:p>
          <a:p>
            <a:pPr marL="11516" marR="52399" lvl="0" indent="0" algn="l" defTabSz="829178" rtl="0" eaLnBrk="1" fontAlgn="auto" latinLnBrk="0" hangingPunct="1">
              <a:lnSpc>
                <a:spcPts val="997"/>
              </a:lnSpc>
              <a:spcBef>
                <a:spcPts val="9"/>
              </a:spcBef>
              <a:spcAft>
                <a:spcPts val="0"/>
              </a:spcAft>
              <a:buClrTx/>
              <a:buSzTx/>
              <a:buFontTx/>
              <a:buNone/>
              <a:tabLst/>
              <a:defRPr/>
            </a:pPr>
            <a:r>
              <a:rPr kumimoji="0" sz="1100" b="0" i="0" u="none" strike="noStrike" kern="1200" cap="none" spc="-9" normalizeH="0" baseline="0" noProof="0">
                <a:ln>
                  <a:noFill/>
                </a:ln>
                <a:solidFill>
                  <a:prstClr val="black"/>
                </a:solidFill>
                <a:effectLst/>
                <a:uLnTx/>
                <a:uFillTx/>
                <a:ea typeface="+mn-ea"/>
                <a:cs typeface="Calibri-Light"/>
              </a:rPr>
              <a:t>For</a:t>
            </a:r>
            <a:r>
              <a:rPr kumimoji="0" sz="1100" b="0" i="0" u="none" strike="noStrike" kern="1200" cap="none" spc="0"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example,</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9" normalizeH="0" baseline="0" noProof="0">
                <a:ln>
                  <a:noFill/>
                </a:ln>
                <a:solidFill>
                  <a:prstClr val="black"/>
                </a:solidFill>
                <a:effectLst/>
                <a:uLnTx/>
                <a:uFillTx/>
                <a:ea typeface="+mn-ea"/>
                <a:cs typeface="Calibri-Light"/>
              </a:rPr>
              <a:t>to</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0" normalizeH="0" baseline="0" noProof="0">
                <a:ln>
                  <a:noFill/>
                </a:ln>
                <a:solidFill>
                  <a:prstClr val="black"/>
                </a:solidFill>
                <a:effectLst/>
                <a:uLnTx/>
                <a:uFillTx/>
                <a:ea typeface="+mn-ea"/>
                <a:cs typeface="Calibri-Light"/>
              </a:rPr>
              <a:t>pass</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Journal</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Impact</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9" normalizeH="0" baseline="0" noProof="0">
                <a:ln>
                  <a:noFill/>
                </a:ln>
                <a:solidFill>
                  <a:prstClr val="black"/>
                </a:solidFill>
                <a:effectLst/>
                <a:uLnTx/>
                <a:uFillTx/>
                <a:ea typeface="+mn-ea"/>
                <a:cs typeface="Calibri-Light"/>
              </a:rPr>
              <a:t>Factors</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(JIFs)</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0" normalizeH="0" baseline="0" noProof="0">
                <a:ln>
                  <a:noFill/>
                </a:ln>
                <a:solidFill>
                  <a:prstClr val="black"/>
                </a:solidFill>
                <a:effectLst/>
                <a:uLnTx/>
                <a:uFillTx/>
                <a:ea typeface="+mn-ea"/>
                <a:cs typeface="Calibri-Light"/>
              </a:rPr>
              <a:t>and</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Journal</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Citation </a:t>
            </a:r>
            <a:r>
              <a:rPr kumimoji="0" sz="1100" b="0" i="0" u="none" strike="noStrike" kern="1200" cap="none" spc="-172" normalizeH="0" baseline="0" noProof="0">
                <a:ln>
                  <a:noFill/>
                </a:ln>
                <a:solidFill>
                  <a:prstClr val="black"/>
                </a:solidFill>
                <a:effectLst/>
                <a:uLnTx/>
                <a:uFillTx/>
                <a:ea typeface="+mn-ea"/>
                <a:cs typeface="Calibri-Light"/>
              </a:rPr>
              <a:t> </a:t>
            </a:r>
            <a:r>
              <a:rPr kumimoji="0" sz="1100" b="0" i="0" u="none" strike="noStrike" kern="1200" cap="none" spc="-9" normalizeH="0" baseline="0" noProof="0">
                <a:ln>
                  <a:noFill/>
                </a:ln>
                <a:solidFill>
                  <a:prstClr val="black"/>
                </a:solidFill>
                <a:effectLst/>
                <a:uLnTx/>
                <a:uFillTx/>
                <a:ea typeface="+mn-ea"/>
                <a:cs typeface="Calibri-Light"/>
              </a:rPr>
              <a:t>Indicators</a:t>
            </a:r>
            <a:r>
              <a:rPr kumimoji="0" sz="1100" b="0" i="0" u="none" strike="noStrike" kern="1200" cap="none" spc="0"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(JCIs)</a:t>
            </a:r>
            <a:r>
              <a:rPr kumimoji="0" sz="1100" b="0" i="0" u="none" strike="noStrike" kern="1200" cap="none" spc="0" normalizeH="0" baseline="0" noProof="0">
                <a:ln>
                  <a:noFill/>
                </a:ln>
                <a:solidFill>
                  <a:prstClr val="black"/>
                </a:solidFill>
                <a:effectLst/>
                <a:uLnTx/>
                <a:uFillTx/>
                <a:ea typeface="+mn-ea"/>
                <a:cs typeface="Calibri-Light"/>
              </a:rPr>
              <a:t> </a:t>
            </a:r>
            <a:r>
              <a:rPr kumimoji="0" sz="1100" b="0" i="0" u="none" strike="noStrike" kern="1200" cap="none" spc="-9" normalizeH="0" baseline="0" noProof="0">
                <a:ln>
                  <a:noFill/>
                </a:ln>
                <a:solidFill>
                  <a:prstClr val="black"/>
                </a:solidFill>
                <a:effectLst/>
                <a:uLnTx/>
                <a:uFillTx/>
                <a:ea typeface="+mn-ea"/>
                <a:cs typeface="Calibri-Light"/>
              </a:rPr>
              <a:t>to</a:t>
            </a:r>
            <a:r>
              <a:rPr kumimoji="0" sz="1100" b="0" i="0" u="none" strike="noStrike" kern="1200" cap="none" spc="0"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journal</a:t>
            </a:r>
            <a:r>
              <a:rPr kumimoji="0" sz="1100" b="0" i="0" u="none" strike="noStrike" kern="1200" cap="none" spc="0"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web</a:t>
            </a:r>
            <a:r>
              <a:rPr kumimoji="0" sz="1100" b="0" i="0" u="none" strike="noStrike" kern="1200" cap="none" spc="0"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pages</a:t>
            </a:r>
            <a:endParaRPr kumimoji="0" sz="1100" b="0" i="0" u="none" strike="noStrike" kern="1200" cap="none" spc="0" normalizeH="0" baseline="0" noProof="0">
              <a:ln>
                <a:noFill/>
              </a:ln>
              <a:solidFill>
                <a:prstClr val="black"/>
              </a:solidFill>
              <a:effectLst/>
              <a:uLnTx/>
              <a:uFillTx/>
              <a:ea typeface="+mn-ea"/>
              <a:cs typeface="Calibri-Light"/>
            </a:endParaRPr>
          </a:p>
          <a:p>
            <a:pPr marL="11516" marR="0" lvl="0" indent="0" algn="l" defTabSz="829178" rtl="0" eaLnBrk="1" fontAlgn="auto" latinLnBrk="0" hangingPunct="1">
              <a:lnSpc>
                <a:spcPts val="1188"/>
              </a:lnSpc>
              <a:spcBef>
                <a:spcPts val="816"/>
              </a:spcBef>
              <a:spcAft>
                <a:spcPts val="0"/>
              </a:spcAft>
              <a:buClrTx/>
              <a:buSzTx/>
              <a:buFontTx/>
              <a:buNone/>
              <a:tabLst/>
              <a:defRPr/>
            </a:pPr>
            <a:r>
              <a:rPr kumimoji="0" sz="1100" b="1" i="0" u="none" strike="noStrike" kern="1200" cap="none" spc="-5" normalizeH="0" baseline="0" noProof="0">
                <a:ln>
                  <a:noFill/>
                </a:ln>
                <a:solidFill>
                  <a:srgbClr val="221E1F"/>
                </a:solidFill>
                <a:effectLst/>
                <a:uLnTx/>
                <a:uFillTx/>
                <a:latin typeface="+mj-lt"/>
                <a:ea typeface="+mn-ea"/>
                <a:cs typeface="Calibri"/>
              </a:rPr>
              <a:t>Bibliometric</a:t>
            </a:r>
            <a:r>
              <a:rPr kumimoji="0" sz="1100" b="1" i="0" u="none" strike="noStrike" kern="1200" cap="none" spc="-18" normalizeH="0" baseline="0" noProof="0">
                <a:ln>
                  <a:noFill/>
                </a:ln>
                <a:solidFill>
                  <a:srgbClr val="221E1F"/>
                </a:solidFill>
                <a:effectLst/>
                <a:uLnTx/>
                <a:uFillTx/>
                <a:latin typeface="+mj-lt"/>
                <a:ea typeface="+mn-ea"/>
                <a:cs typeface="Calibri"/>
              </a:rPr>
              <a:t> </a:t>
            </a:r>
            <a:r>
              <a:rPr kumimoji="0" sz="1100" b="1" i="0" u="none" strike="noStrike" kern="1200" cap="none" spc="-5" normalizeH="0" baseline="0" noProof="0">
                <a:ln>
                  <a:noFill/>
                </a:ln>
                <a:solidFill>
                  <a:srgbClr val="221E1F"/>
                </a:solidFill>
                <a:effectLst/>
                <a:uLnTx/>
                <a:uFillTx/>
                <a:latin typeface="+mj-lt"/>
                <a:ea typeface="+mn-ea"/>
                <a:cs typeface="Calibri"/>
              </a:rPr>
              <a:t>studies</a:t>
            </a:r>
            <a:endParaRPr kumimoji="0" sz="1100" b="0" i="0" u="none" strike="noStrike" kern="1200" cap="none" spc="0" normalizeH="0" baseline="0" noProof="0">
              <a:ln>
                <a:noFill/>
              </a:ln>
              <a:solidFill>
                <a:prstClr val="black"/>
              </a:solidFill>
              <a:effectLst/>
              <a:uLnTx/>
              <a:uFillTx/>
              <a:latin typeface="+mj-lt"/>
              <a:ea typeface="+mn-ea"/>
              <a:cs typeface="Calibri"/>
            </a:endParaRPr>
          </a:p>
          <a:p>
            <a:pPr marL="11516" marR="4607" lvl="0" indent="0" algn="l" defTabSz="829178" rtl="0" eaLnBrk="1" fontAlgn="auto" latinLnBrk="0" hangingPunct="1">
              <a:lnSpc>
                <a:spcPts val="997"/>
              </a:lnSpc>
              <a:spcBef>
                <a:spcPts val="9"/>
              </a:spcBef>
              <a:spcAft>
                <a:spcPts val="0"/>
              </a:spcAft>
              <a:buClrTx/>
              <a:buSzTx/>
              <a:buFontTx/>
              <a:buNone/>
              <a:tabLst/>
              <a:defRPr/>
            </a:pPr>
            <a:r>
              <a:rPr kumimoji="0" sz="1100" b="0" i="0" u="none" strike="noStrike" kern="1200" cap="none" spc="-5" normalizeH="0" baseline="0" noProof="0">
                <a:ln>
                  <a:noFill/>
                </a:ln>
                <a:solidFill>
                  <a:prstClr val="black"/>
                </a:solidFill>
                <a:effectLst/>
                <a:uLnTx/>
                <a:uFillTx/>
                <a:ea typeface="+mn-ea"/>
                <a:cs typeface="Calibri-Light"/>
              </a:rPr>
              <a:t>Access</a:t>
            </a:r>
            <a:r>
              <a:rPr kumimoji="0" sz="1100" b="0" i="0" u="none" strike="noStrike" kern="1200" cap="none" spc="0" normalizeH="0" baseline="0" noProof="0">
                <a:ln>
                  <a:noFill/>
                </a:ln>
                <a:solidFill>
                  <a:prstClr val="black"/>
                </a:solidFill>
                <a:effectLst/>
                <a:uLnTx/>
                <a:uFillTx/>
                <a:ea typeface="+mn-ea"/>
                <a:cs typeface="Calibri-Light"/>
              </a:rPr>
              <a:t> and</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retrieve</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9" normalizeH="0" baseline="0" noProof="0">
                <a:ln>
                  <a:noFill/>
                </a:ln>
                <a:solidFill>
                  <a:prstClr val="black"/>
                </a:solidFill>
                <a:effectLst/>
                <a:uLnTx/>
                <a:uFillTx/>
                <a:ea typeface="+mn-ea"/>
                <a:cs typeface="Calibri-Light"/>
              </a:rPr>
              <a:t>core</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journal</a:t>
            </a:r>
            <a:r>
              <a:rPr kumimoji="0" sz="1100" b="0" i="0" u="none" strike="noStrike" kern="1200" cap="none" spc="0"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metrics</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9" normalizeH="0" baseline="0" noProof="0">
                <a:ln>
                  <a:noFill/>
                </a:ln>
                <a:solidFill>
                  <a:prstClr val="black"/>
                </a:solidFill>
                <a:effectLst/>
                <a:uLnTx/>
                <a:uFillTx/>
                <a:ea typeface="+mn-ea"/>
                <a:cs typeface="Calibri-Light"/>
              </a:rPr>
              <a:t>for</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entire</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categories</a:t>
            </a:r>
            <a:r>
              <a:rPr kumimoji="0" sz="1100" b="0" i="0" u="none" strike="noStrike" kern="1200" cap="none" spc="5"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of</a:t>
            </a:r>
            <a:r>
              <a:rPr kumimoji="0" sz="1100" b="0" i="0" u="none" strike="noStrike" kern="1200" cap="none" spc="0"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groups </a:t>
            </a:r>
            <a:r>
              <a:rPr kumimoji="0" sz="1100" b="0" i="0" u="none" strike="noStrike" kern="1200" cap="none" spc="-168" normalizeH="0" baseline="0" noProof="0">
                <a:ln>
                  <a:noFill/>
                </a:ln>
                <a:solidFill>
                  <a:prstClr val="black"/>
                </a:solidFill>
                <a:effectLst/>
                <a:uLnTx/>
                <a:uFillTx/>
                <a:ea typeface="+mn-ea"/>
                <a:cs typeface="Calibri-Light"/>
              </a:rPr>
              <a:t> </a:t>
            </a:r>
            <a:r>
              <a:rPr kumimoji="0" sz="1100" b="0" i="0" u="none" strike="noStrike" kern="1200" cap="none" spc="0" normalizeH="0" baseline="0" noProof="0">
                <a:ln>
                  <a:noFill/>
                </a:ln>
                <a:solidFill>
                  <a:prstClr val="black"/>
                </a:solidFill>
                <a:effectLst/>
                <a:uLnTx/>
                <a:uFillTx/>
                <a:ea typeface="+mn-ea"/>
                <a:cs typeface="Calibri-Light"/>
              </a:rPr>
              <a:t>and </a:t>
            </a:r>
            <a:r>
              <a:rPr kumimoji="0" sz="1100" b="0" i="0" u="none" strike="noStrike" kern="1200" cap="none" spc="-5" normalizeH="0" baseline="0" noProof="0">
                <a:ln>
                  <a:noFill/>
                </a:ln>
                <a:solidFill>
                  <a:prstClr val="black"/>
                </a:solidFill>
                <a:effectLst/>
                <a:uLnTx/>
                <a:uFillTx/>
                <a:ea typeface="+mn-ea"/>
                <a:cs typeface="Calibri-Light"/>
              </a:rPr>
              <a:t>journal </a:t>
            </a:r>
            <a:r>
              <a:rPr kumimoji="0" sz="1100" b="0" i="0" u="none" strike="noStrike" kern="1200" cap="none" spc="-9" normalizeH="0" baseline="0" noProof="0">
                <a:ln>
                  <a:noFill/>
                </a:ln>
                <a:solidFill>
                  <a:prstClr val="black"/>
                </a:solidFill>
                <a:effectLst/>
                <a:uLnTx/>
                <a:uFillTx/>
                <a:ea typeface="+mn-ea"/>
                <a:cs typeface="Calibri-Light"/>
              </a:rPr>
              <a:t>to</a:t>
            </a:r>
            <a:r>
              <a:rPr kumimoji="0" sz="1100" b="0" i="0" u="none" strike="noStrike" kern="1200" cap="none" spc="0" normalizeH="0" baseline="0" noProof="0">
                <a:ln>
                  <a:noFill/>
                </a:ln>
                <a:solidFill>
                  <a:prstClr val="black"/>
                </a:solidFill>
                <a:effectLst/>
                <a:uLnTx/>
                <a:uFillTx/>
                <a:ea typeface="+mn-ea"/>
                <a:cs typeface="Calibri-Light"/>
              </a:rPr>
              <a:t> </a:t>
            </a:r>
            <a:r>
              <a:rPr kumimoji="0" sz="1100" b="0" i="0" u="none" strike="noStrike" kern="1200" cap="none" spc="-5" normalizeH="0" baseline="0" noProof="0">
                <a:ln>
                  <a:noFill/>
                </a:ln>
                <a:solidFill>
                  <a:prstClr val="black"/>
                </a:solidFill>
                <a:effectLst/>
                <a:uLnTx/>
                <a:uFillTx/>
                <a:ea typeface="+mn-ea"/>
                <a:cs typeface="Calibri-Light"/>
              </a:rPr>
              <a:t>include</a:t>
            </a:r>
            <a:r>
              <a:rPr kumimoji="0" sz="1100" b="0" i="0" u="none" strike="noStrike" kern="1200" cap="none" spc="0" normalizeH="0" baseline="0" noProof="0">
                <a:ln>
                  <a:noFill/>
                </a:ln>
                <a:solidFill>
                  <a:prstClr val="black"/>
                </a:solidFill>
                <a:effectLst/>
                <a:uLnTx/>
                <a:uFillTx/>
                <a:ea typeface="+mn-ea"/>
                <a:cs typeface="Calibri-Light"/>
              </a:rPr>
              <a:t> in </a:t>
            </a:r>
            <a:r>
              <a:rPr kumimoji="0" sz="1100" b="0" i="0" u="none" strike="noStrike" kern="1200" cap="none" spc="-5" normalizeH="0" baseline="0" noProof="0">
                <a:ln>
                  <a:noFill/>
                </a:ln>
                <a:solidFill>
                  <a:prstClr val="black"/>
                </a:solidFill>
                <a:effectLst/>
                <a:uLnTx/>
                <a:uFillTx/>
                <a:ea typeface="+mn-ea"/>
                <a:cs typeface="Calibri-Light"/>
              </a:rPr>
              <a:t>analyses</a:t>
            </a:r>
            <a:endParaRPr kumimoji="0" sz="1100" b="0" i="0" u="none" strike="noStrike" kern="1200" cap="none" spc="0" normalizeH="0" baseline="0" noProof="0">
              <a:ln>
                <a:noFill/>
              </a:ln>
              <a:solidFill>
                <a:prstClr val="black"/>
              </a:solidFill>
              <a:effectLst/>
              <a:uLnTx/>
              <a:uFillTx/>
              <a:ea typeface="+mn-ea"/>
              <a:cs typeface="Calibri-Light"/>
            </a:endParaRPr>
          </a:p>
        </p:txBody>
      </p:sp>
      <p:cxnSp>
        <p:nvCxnSpPr>
          <p:cNvPr id="30" name="Straight Connector 29">
            <a:extLst>
              <a:ext uri="{FF2B5EF4-FFF2-40B4-BE49-F238E27FC236}">
                <a16:creationId xmlns:a16="http://schemas.microsoft.com/office/drawing/2014/main" id="{1E399533-C3C4-411A-A985-3EEBA4380DE5}"/>
              </a:ext>
            </a:extLst>
          </p:cNvPr>
          <p:cNvCxnSpPr>
            <a:cxnSpLocks/>
          </p:cNvCxnSpPr>
          <p:nvPr/>
        </p:nvCxnSpPr>
        <p:spPr>
          <a:xfrm flipH="1">
            <a:off x="3508268" y="3282447"/>
            <a:ext cx="848" cy="1401493"/>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57624324-D49C-EA91-131A-3FD4CC84EC68}"/>
              </a:ext>
            </a:extLst>
          </p:cNvPr>
          <p:cNvCxnSpPr>
            <a:cxnSpLocks/>
          </p:cNvCxnSpPr>
          <p:nvPr/>
        </p:nvCxnSpPr>
        <p:spPr>
          <a:xfrm flipH="1">
            <a:off x="8127547" y="3282447"/>
            <a:ext cx="848" cy="1401493"/>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FD26334-4501-C61C-D2B8-FAA7CDF1E261}"/>
              </a:ext>
            </a:extLst>
          </p:cNvPr>
          <p:cNvCxnSpPr>
            <a:cxnSpLocks/>
          </p:cNvCxnSpPr>
          <p:nvPr/>
        </p:nvCxnSpPr>
        <p:spPr>
          <a:xfrm>
            <a:off x="1432193" y="5077321"/>
            <a:ext cx="987096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0554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1EB0210-56B8-EB1D-01FF-7573A08ADFFD}"/>
              </a:ext>
            </a:extLst>
          </p:cNvPr>
          <p:cNvSpPr/>
          <p:nvPr/>
        </p:nvSpPr>
        <p:spPr>
          <a:xfrm>
            <a:off x="550863" y="1612901"/>
            <a:ext cx="11125835" cy="1866900"/>
          </a:xfrm>
          <a:prstGeom prst="rect">
            <a:avLst/>
          </a:prstGeom>
          <a:solidFill>
            <a:sysClr val="window" lastClr="FFFFFF"/>
          </a:solidFill>
          <a:ln w="12700" cap="flat" cmpd="sng" algn="ctr">
            <a:noFill/>
            <a:prstDash val="solid"/>
            <a:miter lim="800000"/>
          </a:ln>
          <a:effectLst>
            <a:outerShdw blurRad="635000" dist="38100" dir="2700000" algn="tl" rotWithShape="0">
              <a:prstClr val="black">
                <a:alpha val="15000"/>
              </a:prstClr>
            </a:outerShdw>
          </a:effectLst>
        </p:spPr>
        <p:txBody>
          <a:bodyPr lIns="182880" tIns="1463040" rIns="182880" bIns="91440"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1706606-F5CD-FD6C-4B2D-FEE806C698F7}"/>
              </a:ext>
            </a:extLst>
          </p:cNvPr>
          <p:cNvSpPr>
            <a:spLocks noGrp="1"/>
          </p:cNvSpPr>
          <p:nvPr>
            <p:ph type="title"/>
          </p:nvPr>
        </p:nvSpPr>
        <p:spPr>
          <a:xfrm>
            <a:off x="550864" y="368828"/>
            <a:ext cx="11090274" cy="309766"/>
          </a:xfrm>
        </p:spPr>
        <p:txBody>
          <a:bodyPr/>
          <a:lstStyle/>
          <a:p>
            <a:r>
              <a:rPr lang="en-US">
                <a:solidFill>
                  <a:schemeClr val="bg2"/>
                </a:solidFill>
              </a:rPr>
              <a:t>With 30,000+ scholarly journals published globally, it’s more challenging than ever to assess scholarly journals. How do you…</a:t>
            </a:r>
          </a:p>
        </p:txBody>
      </p:sp>
      <p:pic>
        <p:nvPicPr>
          <p:cNvPr id="19" name="Picture Placeholder 18" descr="A group of people working on a computer&#10;&#10;Description automatically generated with medium confidence">
            <a:extLst>
              <a:ext uri="{FF2B5EF4-FFF2-40B4-BE49-F238E27FC236}">
                <a16:creationId xmlns:a16="http://schemas.microsoft.com/office/drawing/2014/main" id="{9A203122-E1DD-FBD1-E55C-0D719D84CC38}"/>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19945" b="37861"/>
          <a:stretch/>
        </p:blipFill>
        <p:spPr>
          <a:xfrm>
            <a:off x="0" y="3429000"/>
            <a:ext cx="12192000" cy="3429000"/>
          </a:xfrm>
        </p:spPr>
      </p:pic>
      <p:grpSp>
        <p:nvGrpSpPr>
          <p:cNvPr id="20" name="Group 19">
            <a:extLst>
              <a:ext uri="{FF2B5EF4-FFF2-40B4-BE49-F238E27FC236}">
                <a16:creationId xmlns:a16="http://schemas.microsoft.com/office/drawing/2014/main" id="{F70684F1-55A0-B831-A199-AC47A780F97A}"/>
              </a:ext>
            </a:extLst>
          </p:cNvPr>
          <p:cNvGrpSpPr/>
          <p:nvPr/>
        </p:nvGrpSpPr>
        <p:grpSpPr>
          <a:xfrm>
            <a:off x="2084014" y="1291747"/>
            <a:ext cx="642310" cy="642308"/>
            <a:chOff x="1854199" y="2528432"/>
            <a:chExt cx="907092" cy="907088"/>
          </a:xfrm>
        </p:grpSpPr>
        <p:sp>
          <p:nvSpPr>
            <p:cNvPr id="25" name="Oval 24">
              <a:extLst>
                <a:ext uri="{FF2B5EF4-FFF2-40B4-BE49-F238E27FC236}">
                  <a16:creationId xmlns:a16="http://schemas.microsoft.com/office/drawing/2014/main" id="{5C18D19F-20C9-4D39-D976-B70219D85C35}"/>
                </a:ext>
              </a:extLst>
            </p:cNvPr>
            <p:cNvSpPr/>
            <p:nvPr/>
          </p:nvSpPr>
          <p:spPr>
            <a:xfrm>
              <a:off x="1854199" y="2528432"/>
              <a:ext cx="907092" cy="907088"/>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26" name="Oval 25">
              <a:extLst>
                <a:ext uri="{FF2B5EF4-FFF2-40B4-BE49-F238E27FC236}">
                  <a16:creationId xmlns:a16="http://schemas.microsoft.com/office/drawing/2014/main" id="{32F1BDEA-FB58-C0D8-5629-A8A6DF5AFA57}"/>
                </a:ext>
              </a:extLst>
            </p:cNvPr>
            <p:cNvSpPr/>
            <p:nvPr/>
          </p:nvSpPr>
          <p:spPr>
            <a:xfrm>
              <a:off x="1960269" y="2634501"/>
              <a:ext cx="694952" cy="694951"/>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7" name="Arc 26">
              <a:extLst>
                <a:ext uri="{FF2B5EF4-FFF2-40B4-BE49-F238E27FC236}">
                  <a16:creationId xmlns:a16="http://schemas.microsoft.com/office/drawing/2014/main" id="{533598D3-42C7-07E5-FF7D-AEB57869485A}"/>
                </a:ext>
              </a:extLst>
            </p:cNvPr>
            <p:cNvSpPr/>
            <p:nvPr/>
          </p:nvSpPr>
          <p:spPr>
            <a:xfrm>
              <a:off x="1854199" y="2528432"/>
              <a:ext cx="907092" cy="907088"/>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grpSp>
      <p:pic>
        <p:nvPicPr>
          <p:cNvPr id="10" name="Graphic 9">
            <a:extLst>
              <a:ext uri="{FF2B5EF4-FFF2-40B4-BE49-F238E27FC236}">
                <a16:creationId xmlns:a16="http://schemas.microsoft.com/office/drawing/2014/main" id="{C8C78F17-B801-7D42-C2F7-5D4F0FE8299B}"/>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76681" y="1484935"/>
            <a:ext cx="256976" cy="255932"/>
          </a:xfrm>
          <a:prstGeom prst="rect">
            <a:avLst/>
          </a:prstGeom>
        </p:spPr>
      </p:pic>
      <p:sp>
        <p:nvSpPr>
          <p:cNvPr id="28" name="Text Placeholder 6">
            <a:extLst>
              <a:ext uri="{FF2B5EF4-FFF2-40B4-BE49-F238E27FC236}">
                <a16:creationId xmlns:a16="http://schemas.microsoft.com/office/drawing/2014/main" id="{76D0DF6C-0E1C-E879-808C-D3FC42754CC1}"/>
              </a:ext>
            </a:extLst>
          </p:cNvPr>
          <p:cNvSpPr txBox="1">
            <a:spLocks/>
          </p:cNvSpPr>
          <p:nvPr/>
        </p:nvSpPr>
        <p:spPr>
          <a:xfrm>
            <a:off x="803169" y="2180102"/>
            <a:ext cx="3204000" cy="830997"/>
          </a:xfrm>
          <a:prstGeom prst="rect">
            <a:avLst/>
          </a:prstGeom>
        </p:spPr>
        <p:txBody>
          <a:bodyPr lIns="0" tIns="0" rIns="0" bIns="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…find journals consistent with our values to showcase your research?</a:t>
            </a:r>
          </a:p>
        </p:txBody>
      </p:sp>
      <p:sp>
        <p:nvSpPr>
          <p:cNvPr id="29" name="Text Placeholder 6">
            <a:extLst>
              <a:ext uri="{FF2B5EF4-FFF2-40B4-BE49-F238E27FC236}">
                <a16:creationId xmlns:a16="http://schemas.microsoft.com/office/drawing/2014/main" id="{8E3D4F26-0913-CE56-28C0-5137E6ADD805}"/>
              </a:ext>
            </a:extLst>
          </p:cNvPr>
          <p:cNvSpPr txBox="1">
            <a:spLocks/>
          </p:cNvSpPr>
          <p:nvPr/>
        </p:nvSpPr>
        <p:spPr>
          <a:xfrm>
            <a:off x="4511781" y="2180102"/>
            <a:ext cx="3204000" cy="830997"/>
          </a:xfrm>
          <a:prstGeom prst="rect">
            <a:avLst/>
          </a:prstGeom>
        </p:spPr>
        <p:txBody>
          <a:bodyPr lIns="0" tIns="0" rIns="0" bIns="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…ensure your library collections support rigorous research and teaching?</a:t>
            </a:r>
          </a:p>
        </p:txBody>
      </p:sp>
      <p:sp>
        <p:nvSpPr>
          <p:cNvPr id="30" name="Text Placeholder 6">
            <a:extLst>
              <a:ext uri="{FF2B5EF4-FFF2-40B4-BE49-F238E27FC236}">
                <a16:creationId xmlns:a16="http://schemas.microsoft.com/office/drawing/2014/main" id="{DA454A8F-5AA2-BFCF-E01F-C9BC39AC78A6}"/>
              </a:ext>
            </a:extLst>
          </p:cNvPr>
          <p:cNvSpPr txBox="1">
            <a:spLocks/>
          </p:cNvSpPr>
          <p:nvPr/>
        </p:nvSpPr>
        <p:spPr>
          <a:xfrm>
            <a:off x="8220393" y="2180102"/>
            <a:ext cx="3204000" cy="830997"/>
          </a:xfrm>
          <a:prstGeom prst="rect">
            <a:avLst/>
          </a:prstGeom>
        </p:spPr>
        <p:txBody>
          <a:bodyPr lIns="0" tIns="0" rIns="0" bIns="0">
            <a:sp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…make data-driven decisions about your open access strategy?</a:t>
            </a:r>
          </a:p>
        </p:txBody>
      </p:sp>
      <p:grpSp>
        <p:nvGrpSpPr>
          <p:cNvPr id="34" name="Group 33">
            <a:extLst>
              <a:ext uri="{FF2B5EF4-FFF2-40B4-BE49-F238E27FC236}">
                <a16:creationId xmlns:a16="http://schemas.microsoft.com/office/drawing/2014/main" id="{9343B84D-54CE-661F-8BEA-915D876EADE5}"/>
              </a:ext>
            </a:extLst>
          </p:cNvPr>
          <p:cNvGrpSpPr/>
          <p:nvPr/>
        </p:nvGrpSpPr>
        <p:grpSpPr>
          <a:xfrm>
            <a:off x="5792625" y="1291747"/>
            <a:ext cx="642310" cy="642308"/>
            <a:chOff x="1854199" y="2528432"/>
            <a:chExt cx="907092" cy="907088"/>
          </a:xfrm>
        </p:grpSpPr>
        <p:sp>
          <p:nvSpPr>
            <p:cNvPr id="39" name="Oval 38">
              <a:extLst>
                <a:ext uri="{FF2B5EF4-FFF2-40B4-BE49-F238E27FC236}">
                  <a16:creationId xmlns:a16="http://schemas.microsoft.com/office/drawing/2014/main" id="{8DC73236-1FB7-362C-BCE6-C93CA34A423D}"/>
                </a:ext>
              </a:extLst>
            </p:cNvPr>
            <p:cNvSpPr/>
            <p:nvPr/>
          </p:nvSpPr>
          <p:spPr>
            <a:xfrm>
              <a:off x="1854199" y="2528432"/>
              <a:ext cx="907092" cy="907088"/>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40" name="Oval 39">
              <a:extLst>
                <a:ext uri="{FF2B5EF4-FFF2-40B4-BE49-F238E27FC236}">
                  <a16:creationId xmlns:a16="http://schemas.microsoft.com/office/drawing/2014/main" id="{20FF53A3-5EDA-3461-155E-1B5F56FD1848}"/>
                </a:ext>
              </a:extLst>
            </p:cNvPr>
            <p:cNvSpPr/>
            <p:nvPr/>
          </p:nvSpPr>
          <p:spPr>
            <a:xfrm>
              <a:off x="1960269" y="2634501"/>
              <a:ext cx="694952" cy="694951"/>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1" name="Arc 40">
              <a:extLst>
                <a:ext uri="{FF2B5EF4-FFF2-40B4-BE49-F238E27FC236}">
                  <a16:creationId xmlns:a16="http://schemas.microsoft.com/office/drawing/2014/main" id="{D5215D2D-3081-0925-6A94-B7C4FBCCB391}"/>
                </a:ext>
              </a:extLst>
            </p:cNvPr>
            <p:cNvSpPr/>
            <p:nvPr/>
          </p:nvSpPr>
          <p:spPr>
            <a:xfrm>
              <a:off x="1854199" y="2528432"/>
              <a:ext cx="907092" cy="907088"/>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grpSp>
      <p:pic>
        <p:nvPicPr>
          <p:cNvPr id="12" name="Graphic 11">
            <a:extLst>
              <a:ext uri="{FF2B5EF4-FFF2-40B4-BE49-F238E27FC236}">
                <a16:creationId xmlns:a16="http://schemas.microsoft.com/office/drawing/2014/main" id="{2B18633E-E687-4DB2-4A19-BA082D6414A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85292" y="1484935"/>
            <a:ext cx="256976" cy="255932"/>
          </a:xfrm>
          <a:prstGeom prst="rect">
            <a:avLst/>
          </a:prstGeom>
        </p:spPr>
      </p:pic>
      <p:grpSp>
        <p:nvGrpSpPr>
          <p:cNvPr id="43" name="Group 42">
            <a:extLst>
              <a:ext uri="{FF2B5EF4-FFF2-40B4-BE49-F238E27FC236}">
                <a16:creationId xmlns:a16="http://schemas.microsoft.com/office/drawing/2014/main" id="{EC940B9C-F464-B9FB-9392-12C9BE05A4B5}"/>
              </a:ext>
            </a:extLst>
          </p:cNvPr>
          <p:cNvGrpSpPr/>
          <p:nvPr/>
        </p:nvGrpSpPr>
        <p:grpSpPr>
          <a:xfrm>
            <a:off x="9501238" y="1291747"/>
            <a:ext cx="642310" cy="642308"/>
            <a:chOff x="1854199" y="2528432"/>
            <a:chExt cx="907092" cy="907088"/>
          </a:xfrm>
        </p:grpSpPr>
        <p:sp>
          <p:nvSpPr>
            <p:cNvPr id="48" name="Oval 47">
              <a:extLst>
                <a:ext uri="{FF2B5EF4-FFF2-40B4-BE49-F238E27FC236}">
                  <a16:creationId xmlns:a16="http://schemas.microsoft.com/office/drawing/2014/main" id="{B86B400E-E0FB-6EB7-E18C-18A33FA3FA90}"/>
                </a:ext>
              </a:extLst>
            </p:cNvPr>
            <p:cNvSpPr/>
            <p:nvPr/>
          </p:nvSpPr>
          <p:spPr>
            <a:xfrm>
              <a:off x="1854199" y="2528432"/>
              <a:ext cx="907092" cy="907088"/>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49" name="Oval 48">
              <a:extLst>
                <a:ext uri="{FF2B5EF4-FFF2-40B4-BE49-F238E27FC236}">
                  <a16:creationId xmlns:a16="http://schemas.microsoft.com/office/drawing/2014/main" id="{8A1D4430-87BD-E322-311C-59DBC778AD46}"/>
                </a:ext>
              </a:extLst>
            </p:cNvPr>
            <p:cNvSpPr/>
            <p:nvPr/>
          </p:nvSpPr>
          <p:spPr>
            <a:xfrm>
              <a:off x="1960269" y="2634501"/>
              <a:ext cx="694952" cy="694951"/>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0" name="Arc 49">
              <a:extLst>
                <a:ext uri="{FF2B5EF4-FFF2-40B4-BE49-F238E27FC236}">
                  <a16:creationId xmlns:a16="http://schemas.microsoft.com/office/drawing/2014/main" id="{5C22D45D-79AF-67B9-5E12-88EE131C31FE}"/>
                </a:ext>
              </a:extLst>
            </p:cNvPr>
            <p:cNvSpPr/>
            <p:nvPr/>
          </p:nvSpPr>
          <p:spPr>
            <a:xfrm>
              <a:off x="1854199" y="2528432"/>
              <a:ext cx="907092" cy="907088"/>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grpSp>
      <p:pic>
        <p:nvPicPr>
          <p:cNvPr id="14" name="Graphic 13">
            <a:extLst>
              <a:ext uri="{FF2B5EF4-FFF2-40B4-BE49-F238E27FC236}">
                <a16:creationId xmlns:a16="http://schemas.microsoft.com/office/drawing/2014/main" id="{B126E98B-C35A-12C3-A88D-16DECB2E2F96}"/>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93905" y="1484935"/>
            <a:ext cx="256976" cy="255932"/>
          </a:xfrm>
          <a:prstGeom prst="rect">
            <a:avLst/>
          </a:prstGeom>
        </p:spPr>
      </p:pic>
      <p:cxnSp>
        <p:nvCxnSpPr>
          <p:cNvPr id="61" name="Straight Connector 60">
            <a:extLst>
              <a:ext uri="{FF2B5EF4-FFF2-40B4-BE49-F238E27FC236}">
                <a16:creationId xmlns:a16="http://schemas.microsoft.com/office/drawing/2014/main" id="{915BC0EE-B368-6E26-EE4E-D7351823C6F7}"/>
              </a:ext>
            </a:extLst>
          </p:cNvPr>
          <p:cNvCxnSpPr>
            <a:cxnSpLocks/>
          </p:cNvCxnSpPr>
          <p:nvPr/>
        </p:nvCxnSpPr>
        <p:spPr>
          <a:xfrm>
            <a:off x="4259475" y="2180102"/>
            <a:ext cx="0" cy="83099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125A726-78AB-A487-300C-A906B9755D4E}"/>
              </a:ext>
            </a:extLst>
          </p:cNvPr>
          <p:cNvCxnSpPr>
            <a:cxnSpLocks/>
          </p:cNvCxnSpPr>
          <p:nvPr/>
        </p:nvCxnSpPr>
        <p:spPr>
          <a:xfrm>
            <a:off x="7968087" y="2180102"/>
            <a:ext cx="0" cy="83099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846EB7C-B0BE-00E4-711C-9F2DB43CFB5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white"/>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7" name="Picture Placeholder 13">
            <a:extLst>
              <a:ext uri="{FF2B5EF4-FFF2-40B4-BE49-F238E27FC236}">
                <a16:creationId xmlns:a16="http://schemas.microsoft.com/office/drawing/2014/main" id="{583C8149-DBC1-BC40-74BA-9715F366600C}"/>
              </a:ext>
            </a:extLst>
          </p:cNvPr>
          <p:cNvPicPr>
            <a:picLocks noChangeAspect="1"/>
          </p:cNvPicPr>
          <p:nvPr/>
        </p:nvPicPr>
        <p:blipFill rotWithShape="1">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l="6945" t="19498" r="6909" b="15243"/>
          <a:stretch/>
        </p:blipFill>
        <p:spPr>
          <a:xfrm>
            <a:off x="548482" y="6308725"/>
            <a:ext cx="1381418" cy="309766"/>
          </a:xfrm>
          <a:prstGeom prst="rect">
            <a:avLst/>
          </a:prstGeom>
        </p:spPr>
      </p:pic>
      <p:sp>
        <p:nvSpPr>
          <p:cNvPr id="8" name="Footer Placeholder 7">
            <a:extLst>
              <a:ext uri="{FF2B5EF4-FFF2-40B4-BE49-F238E27FC236}">
                <a16:creationId xmlns:a16="http://schemas.microsoft.com/office/drawing/2014/main" id="{3371CEE3-99DD-7810-5FA3-1DBE2BF164A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a:ea typeface="+mn-ea"/>
                <a:cs typeface="+mn-cs"/>
              </a:rPr>
              <a:t>Clarivate 2023</a:t>
            </a:r>
          </a:p>
        </p:txBody>
      </p:sp>
    </p:spTree>
    <p:extLst>
      <p:ext uri="{BB962C8B-B14F-4D97-AF65-F5344CB8AC3E}">
        <p14:creationId xmlns:p14="http://schemas.microsoft.com/office/powerpoint/2010/main" val="3865580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A5859A-247B-DEAF-20C6-3F6D3ED52662}"/>
              </a:ext>
            </a:extLst>
          </p:cNvPr>
          <p:cNvSpPr>
            <a:spLocks noGrp="1"/>
          </p:cNvSpPr>
          <p:nvPr>
            <p:ph type="body" sz="quarter" idx="16"/>
          </p:nvPr>
        </p:nvSpPr>
        <p:spPr/>
        <p:txBody>
          <a:bodyPr/>
          <a:lstStyle/>
          <a:p>
            <a:r>
              <a:rPr lang="en-US"/>
              <a:t>JCR integrations across Clarivate </a:t>
            </a:r>
          </a:p>
        </p:txBody>
      </p:sp>
      <p:sp>
        <p:nvSpPr>
          <p:cNvPr id="3" name="Text Placeholder 2">
            <a:extLst>
              <a:ext uri="{FF2B5EF4-FFF2-40B4-BE49-F238E27FC236}">
                <a16:creationId xmlns:a16="http://schemas.microsoft.com/office/drawing/2014/main" id="{1404D2BD-DF3D-7ED3-1B80-B21525AF1820}"/>
              </a:ext>
            </a:extLst>
          </p:cNvPr>
          <p:cNvSpPr>
            <a:spLocks noGrp="1"/>
          </p:cNvSpPr>
          <p:nvPr>
            <p:ph type="body" sz="quarter" idx="17"/>
          </p:nvPr>
        </p:nvSpPr>
        <p:spPr/>
        <p:txBody>
          <a:bodyPr/>
          <a:lstStyle/>
          <a:p>
            <a:r>
              <a:rPr lang="en-US"/>
              <a:t>Connecting JCR metrics for broader use</a:t>
            </a:r>
          </a:p>
        </p:txBody>
      </p:sp>
    </p:spTree>
    <p:extLst>
      <p:ext uri="{BB962C8B-B14F-4D97-AF65-F5344CB8AC3E}">
        <p14:creationId xmlns:p14="http://schemas.microsoft.com/office/powerpoint/2010/main" val="982105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821890-33F5-48D2-AC20-D0FBFD19603E}"/>
              </a:ext>
            </a:extLst>
          </p:cNvPr>
          <p:cNvSpPr>
            <a:spLocks noGrp="1"/>
          </p:cNvSpPr>
          <p:nvPr>
            <p:ph type="title"/>
          </p:nvPr>
        </p:nvSpPr>
        <p:spPr>
          <a:xfrm>
            <a:off x="354012" y="221014"/>
            <a:ext cx="11247120" cy="395878"/>
          </a:xfrm>
        </p:spPr>
        <p:txBody>
          <a:bodyPr/>
          <a:lstStyle/>
          <a:p>
            <a:r>
              <a:rPr lang="en-US" sz="2800">
                <a:solidFill>
                  <a:schemeClr val="accent2"/>
                </a:solidFill>
              </a:rPr>
              <a:t>Web of Science Journal Citation Reports™ (JCR) Metrics on ProQuest Platform</a:t>
            </a:r>
          </a:p>
        </p:txBody>
      </p:sp>
      <p:sp>
        <p:nvSpPr>
          <p:cNvPr id="11" name="Rectangle 10">
            <a:extLst>
              <a:ext uri="{FF2B5EF4-FFF2-40B4-BE49-F238E27FC236}">
                <a16:creationId xmlns:a16="http://schemas.microsoft.com/office/drawing/2014/main" id="{2D11EAD1-9DB7-43C4-86B1-7EC12B1C7BB3}"/>
              </a:ext>
            </a:extLst>
          </p:cNvPr>
          <p:cNvSpPr/>
          <p:nvPr/>
        </p:nvSpPr>
        <p:spPr>
          <a:xfrm>
            <a:off x="9023460" y="1587668"/>
            <a:ext cx="3168540" cy="3270081"/>
          </a:xfrm>
          <a:prstGeom prst="rect">
            <a:avLst/>
          </a:prstGeom>
          <a:solidFill>
            <a:schemeClr val="bg1">
              <a:lumMod val="85000"/>
            </a:schemeClr>
          </a:solidFill>
          <a:ln w="19050" cap="rnd" cmpd="sng" algn="ctr">
            <a:solidFill>
              <a:schemeClr val="bg1">
                <a:lumMod val="85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609585">
              <a:spcAft>
                <a:spcPts val="1800"/>
              </a:spcAft>
            </a:pPr>
            <a:r>
              <a:rPr lang="en-GB" b="1">
                <a:solidFill>
                  <a:srgbClr val="2C6268"/>
                </a:solidFill>
                <a:latin typeface="Calibri"/>
              </a:rPr>
              <a:t>WoS Journal metrics integrated into ProQuest Platform</a:t>
            </a:r>
          </a:p>
          <a:p>
            <a:pPr defTabSz="609585">
              <a:spcAft>
                <a:spcPts val="1800"/>
              </a:spcAft>
            </a:pPr>
            <a:r>
              <a:rPr lang="en-US" sz="1600" b="1">
                <a:solidFill>
                  <a:schemeClr val="tx1"/>
                </a:solidFill>
                <a:latin typeface="Calibri"/>
              </a:rPr>
              <a:t>Helps users assess the world’s leading journals with publisher-neutral data</a:t>
            </a:r>
          </a:p>
          <a:p>
            <a:pPr defTabSz="609585">
              <a:spcAft>
                <a:spcPts val="1800"/>
              </a:spcAft>
            </a:pPr>
            <a:r>
              <a:rPr lang="en-GB" sz="1600" b="1">
                <a:solidFill>
                  <a:schemeClr val="tx1"/>
                </a:solidFill>
                <a:latin typeface="Calibri"/>
              </a:rPr>
              <a:t>Gain insight into publications and documents to </a:t>
            </a:r>
            <a:r>
              <a:rPr lang="en-US" sz="1600" b="1">
                <a:solidFill>
                  <a:schemeClr val="tx1"/>
                </a:solidFill>
                <a:latin typeface="Calibri"/>
              </a:rPr>
              <a:t>make informed, confident decisions at the point of user need</a:t>
            </a:r>
          </a:p>
        </p:txBody>
      </p:sp>
      <p:sp>
        <p:nvSpPr>
          <p:cNvPr id="14" name="Rectangle 13">
            <a:extLst>
              <a:ext uri="{FF2B5EF4-FFF2-40B4-BE49-F238E27FC236}">
                <a16:creationId xmlns:a16="http://schemas.microsoft.com/office/drawing/2014/main" id="{7489D19A-BF30-4C40-B303-70FB55C05F72}"/>
              </a:ext>
            </a:extLst>
          </p:cNvPr>
          <p:cNvSpPr/>
          <p:nvPr/>
        </p:nvSpPr>
        <p:spPr>
          <a:xfrm>
            <a:off x="3046378" y="1570480"/>
            <a:ext cx="4297680" cy="302994"/>
          </a:xfrm>
          <a:prstGeom prst="rect">
            <a:avLst/>
          </a:prstGeom>
          <a:noFill/>
          <a:ln w="1905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609585"/>
            <a:r>
              <a:rPr lang="en-GB" sz="1400" i="1">
                <a:solidFill>
                  <a:schemeClr val="bg1"/>
                </a:solidFill>
                <a:latin typeface="Calibri"/>
              </a:rPr>
              <a:t>ProQuest Platform—Publication Page Example</a:t>
            </a:r>
          </a:p>
        </p:txBody>
      </p:sp>
      <p:sp>
        <p:nvSpPr>
          <p:cNvPr id="3" name="Footer Placeholder 2">
            <a:extLst>
              <a:ext uri="{FF2B5EF4-FFF2-40B4-BE49-F238E27FC236}">
                <a16:creationId xmlns:a16="http://schemas.microsoft.com/office/drawing/2014/main" id="{AEC2BCE7-D653-BDC7-F2BB-11B32DFB884C}"/>
              </a:ext>
            </a:extLst>
          </p:cNvPr>
          <p:cNvSpPr>
            <a:spLocks noGrp="1"/>
          </p:cNvSpPr>
          <p:nvPr>
            <p:ph type="ftr" sz="quarter" idx="3"/>
          </p:nvPr>
        </p:nvSpPr>
        <p:spPr>
          <a:xfrm>
            <a:off x="7241384" y="6387659"/>
            <a:ext cx="4114800" cy="180811"/>
          </a:xfrm>
        </p:spPr>
        <p:txBody>
          <a:bodyPr/>
          <a:lstStyle/>
          <a:p>
            <a:r>
              <a:rPr lang="en-US" sz="1000"/>
              <a:t>Note: All screens are representative only and are subject to change.</a:t>
            </a:r>
          </a:p>
        </p:txBody>
      </p:sp>
      <p:pic>
        <p:nvPicPr>
          <p:cNvPr id="6" name="Picture 5" descr="A screenshot of a computer&#10;&#10;Description automatically generated with medium confidence">
            <a:extLst>
              <a:ext uri="{FF2B5EF4-FFF2-40B4-BE49-F238E27FC236}">
                <a16:creationId xmlns:a16="http://schemas.microsoft.com/office/drawing/2014/main" id="{97093A07-8385-6927-1609-E9CF8EEBB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54" y="1589166"/>
            <a:ext cx="7772400" cy="4477814"/>
          </a:xfrm>
          <a:prstGeom prst="rect">
            <a:avLst/>
          </a:prstGeom>
        </p:spPr>
      </p:pic>
      <p:sp>
        <p:nvSpPr>
          <p:cNvPr id="22" name="TextBox 21">
            <a:extLst>
              <a:ext uri="{FF2B5EF4-FFF2-40B4-BE49-F238E27FC236}">
                <a16:creationId xmlns:a16="http://schemas.microsoft.com/office/drawing/2014/main" id="{41A5DB99-1DC8-4FEC-2F57-BBE3E6E14E6B}"/>
              </a:ext>
            </a:extLst>
          </p:cNvPr>
          <p:cNvSpPr txBox="1"/>
          <p:nvPr/>
        </p:nvSpPr>
        <p:spPr>
          <a:xfrm>
            <a:off x="3009888" y="4586311"/>
            <a:ext cx="1983458" cy="868363"/>
          </a:xfrm>
          <a:prstGeom prst="rect">
            <a:avLst/>
          </a:prstGeom>
          <a:noFill/>
          <a:ln w="38100">
            <a:solidFill>
              <a:srgbClr val="7030A0"/>
            </a:solidFill>
          </a:ln>
        </p:spPr>
        <p:txBody>
          <a:bodyPr wrap="square" rtlCol="0">
            <a:noAutofit/>
          </a:bodyPr>
          <a:lstStyle/>
          <a:p>
            <a:endParaRPr lang="en-US"/>
          </a:p>
        </p:txBody>
      </p:sp>
      <p:sp>
        <p:nvSpPr>
          <p:cNvPr id="12" name="TextBox 11">
            <a:extLst>
              <a:ext uri="{FF2B5EF4-FFF2-40B4-BE49-F238E27FC236}">
                <a16:creationId xmlns:a16="http://schemas.microsoft.com/office/drawing/2014/main" id="{6968ADC2-C0A5-4000-8F18-3D31B55DAD86}"/>
              </a:ext>
            </a:extLst>
          </p:cNvPr>
          <p:cNvSpPr txBox="1"/>
          <p:nvPr/>
        </p:nvSpPr>
        <p:spPr>
          <a:xfrm>
            <a:off x="834266" y="4586312"/>
            <a:ext cx="1983459" cy="868363"/>
          </a:xfrm>
          <a:prstGeom prst="rect">
            <a:avLst/>
          </a:prstGeom>
          <a:noFill/>
          <a:ln w="38100">
            <a:solidFill>
              <a:srgbClr val="C00000"/>
            </a:solidFill>
          </a:ln>
        </p:spPr>
        <p:txBody>
          <a:bodyPr wrap="square" rtlCol="0">
            <a:noAutofit/>
          </a:bodyPr>
          <a:lstStyle/>
          <a:p>
            <a:endParaRPr lang="en-US"/>
          </a:p>
        </p:txBody>
      </p:sp>
      <p:sp>
        <p:nvSpPr>
          <p:cNvPr id="15" name="Rectangle 14">
            <a:extLst>
              <a:ext uri="{FF2B5EF4-FFF2-40B4-BE49-F238E27FC236}">
                <a16:creationId xmlns:a16="http://schemas.microsoft.com/office/drawing/2014/main" id="{65D92CCE-2C27-43D2-8A3F-8F4CDA4FA1BD}"/>
              </a:ext>
            </a:extLst>
          </p:cNvPr>
          <p:cNvSpPr/>
          <p:nvPr/>
        </p:nvSpPr>
        <p:spPr>
          <a:xfrm>
            <a:off x="7649718" y="5268834"/>
            <a:ext cx="4412257" cy="976517"/>
          </a:xfrm>
          <a:prstGeom prst="rect">
            <a:avLst/>
          </a:prstGeom>
          <a:solidFill>
            <a:schemeClr val="bg1">
              <a:lumMod val="95000"/>
            </a:schemeClr>
          </a:solidFill>
          <a:ln w="9525" cap="rnd" cmpd="sng" algn="ctr">
            <a:solidFill>
              <a:schemeClr val="bg1">
                <a:lumMod val="85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2" spcCol="91440" rtlCol="0" fromWordArt="0" anchor="t" anchorCtr="0" forceAA="0" compatLnSpc="1">
            <a:prstTxWarp prst="textNoShape">
              <a:avLst/>
            </a:prstTxWarp>
            <a:noAutofit/>
          </a:bodyPr>
          <a:lstStyle/>
          <a:p>
            <a:pPr marL="228600" indent="-228600" defTabSz="609585">
              <a:spcAft>
                <a:spcPts val="600"/>
              </a:spcAft>
              <a:buFont typeface="Arial" panose="020B0604020202020204" pitchFamily="34" charset="0"/>
              <a:buChar char="•"/>
            </a:pPr>
            <a:r>
              <a:rPr lang="en-GB" sz="1400" b="1">
                <a:solidFill>
                  <a:schemeClr val="tx1"/>
                </a:solidFill>
                <a:latin typeface="Calibri"/>
              </a:rPr>
              <a:t>Journal Impact Factor (JIF) displays </a:t>
            </a:r>
            <a:r>
              <a:rPr lang="en-GB" sz="1400" b="1" i="1">
                <a:solidFill>
                  <a:srgbClr val="C00000"/>
                </a:solidFill>
                <a:latin typeface="Calibri"/>
              </a:rPr>
              <a:t>only for mutual customers</a:t>
            </a:r>
          </a:p>
          <a:p>
            <a:pPr marL="228600" indent="-228600" defTabSz="609585">
              <a:spcAft>
                <a:spcPts val="600"/>
              </a:spcAft>
              <a:buFont typeface="Arial" panose="020B0604020202020204" pitchFamily="34" charset="0"/>
              <a:buChar char="•"/>
            </a:pPr>
            <a:r>
              <a:rPr lang="en-GB" sz="1400" b="1">
                <a:solidFill>
                  <a:schemeClr val="tx1"/>
                </a:solidFill>
                <a:latin typeface="Calibri"/>
              </a:rPr>
              <a:t>Journal Citation Indicator (JCR) displays </a:t>
            </a:r>
            <a:r>
              <a:rPr lang="en-GB" sz="1400" b="1" i="1">
                <a:solidFill>
                  <a:srgbClr val="7030A0"/>
                </a:solidFill>
                <a:latin typeface="Calibri"/>
              </a:rPr>
              <a:t>for all users</a:t>
            </a:r>
          </a:p>
        </p:txBody>
      </p:sp>
      <p:sp>
        <p:nvSpPr>
          <p:cNvPr id="23" name="Rectangle 22">
            <a:extLst>
              <a:ext uri="{FF2B5EF4-FFF2-40B4-BE49-F238E27FC236}">
                <a16:creationId xmlns:a16="http://schemas.microsoft.com/office/drawing/2014/main" id="{3C727D0F-9F47-3FDF-0C77-4E71CEBEBDA3}"/>
              </a:ext>
            </a:extLst>
          </p:cNvPr>
          <p:cNvSpPr/>
          <p:nvPr/>
        </p:nvSpPr>
        <p:spPr>
          <a:xfrm>
            <a:off x="2966752" y="5389445"/>
            <a:ext cx="1682402" cy="302994"/>
          </a:xfrm>
          <a:prstGeom prst="rect">
            <a:avLst/>
          </a:prstGeom>
          <a:noFill/>
          <a:ln w="1905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609585"/>
            <a:r>
              <a:rPr lang="en-GB" sz="1200" i="1">
                <a:solidFill>
                  <a:srgbClr val="7030A0"/>
                </a:solidFill>
                <a:latin typeface="Calibri"/>
              </a:rPr>
              <a:t>Display for all PQP users</a:t>
            </a:r>
          </a:p>
        </p:txBody>
      </p:sp>
      <p:sp>
        <p:nvSpPr>
          <p:cNvPr id="24" name="Rectangle 23">
            <a:extLst>
              <a:ext uri="{FF2B5EF4-FFF2-40B4-BE49-F238E27FC236}">
                <a16:creationId xmlns:a16="http://schemas.microsoft.com/office/drawing/2014/main" id="{EF5D9FE6-7866-E66A-5395-F748B6A077EF}"/>
              </a:ext>
            </a:extLst>
          </p:cNvPr>
          <p:cNvSpPr/>
          <p:nvPr/>
        </p:nvSpPr>
        <p:spPr>
          <a:xfrm>
            <a:off x="762954" y="5389445"/>
            <a:ext cx="2017967" cy="302994"/>
          </a:xfrm>
          <a:prstGeom prst="rect">
            <a:avLst/>
          </a:prstGeom>
          <a:noFill/>
          <a:ln w="1905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609585"/>
            <a:r>
              <a:rPr lang="en-GB" sz="1200" i="1">
                <a:solidFill>
                  <a:srgbClr val="C00000"/>
                </a:solidFill>
                <a:latin typeface="Calibri"/>
              </a:rPr>
              <a:t>Display for mutual customers</a:t>
            </a:r>
          </a:p>
        </p:txBody>
      </p:sp>
      <p:sp>
        <p:nvSpPr>
          <p:cNvPr id="10" name="TextBox 9">
            <a:extLst>
              <a:ext uri="{FF2B5EF4-FFF2-40B4-BE49-F238E27FC236}">
                <a16:creationId xmlns:a16="http://schemas.microsoft.com/office/drawing/2014/main" id="{23325578-D8B3-DA07-BAC1-FE02E46D1081}"/>
              </a:ext>
            </a:extLst>
          </p:cNvPr>
          <p:cNvSpPr txBox="1"/>
          <p:nvPr/>
        </p:nvSpPr>
        <p:spPr>
          <a:xfrm>
            <a:off x="354012" y="6154898"/>
            <a:ext cx="6887372" cy="584775"/>
          </a:xfrm>
          <a:prstGeom prst="rect">
            <a:avLst/>
          </a:prstGeom>
          <a:solidFill>
            <a:schemeClr val="bg1"/>
          </a:solidFill>
          <a:ln>
            <a:noFill/>
          </a:ln>
        </p:spPr>
        <p:txBody>
          <a:bodyPr wrap="square">
            <a:spAutoFit/>
          </a:bodyPr>
          <a:lstStyle/>
          <a:p>
            <a:r>
              <a:rPr lang="en-US" sz="1600" b="0" i="0">
                <a:solidFill>
                  <a:srgbClr val="000000"/>
                </a:solidFill>
                <a:effectLst/>
                <a:latin typeface="Clarivate Regular"/>
              </a:rPr>
              <a:t>Link directly to JCR profiles to gain a robust view of a journal’s performance, audience, and relationships with other journals.</a:t>
            </a:r>
            <a:endParaRPr lang="en-US" sz="1600"/>
          </a:p>
        </p:txBody>
      </p:sp>
      <p:sp>
        <p:nvSpPr>
          <p:cNvPr id="13" name="TextBox 12">
            <a:extLst>
              <a:ext uri="{FF2B5EF4-FFF2-40B4-BE49-F238E27FC236}">
                <a16:creationId xmlns:a16="http://schemas.microsoft.com/office/drawing/2014/main" id="{85358519-9D3D-9027-837D-AD1A921C7181}"/>
              </a:ext>
            </a:extLst>
          </p:cNvPr>
          <p:cNvSpPr txBox="1"/>
          <p:nvPr/>
        </p:nvSpPr>
        <p:spPr>
          <a:xfrm>
            <a:off x="462987" y="902825"/>
            <a:ext cx="10243595" cy="646331"/>
          </a:xfrm>
          <a:prstGeom prst="rect">
            <a:avLst/>
          </a:prstGeom>
          <a:solidFill>
            <a:schemeClr val="bg1"/>
          </a:solidFill>
          <a:ln>
            <a:noFill/>
          </a:ln>
        </p:spPr>
        <p:txBody>
          <a:bodyPr wrap="square" rtlCol="0">
            <a:spAutoFit/>
          </a:bodyPr>
          <a:lstStyle/>
          <a:p>
            <a:pPr algn="l"/>
            <a:r>
              <a:rPr lang="en-US">
                <a:solidFill>
                  <a:srgbClr val="000000"/>
                </a:solidFill>
                <a:latin typeface="Clarivate Regular"/>
              </a:rPr>
              <a:t>R</a:t>
            </a:r>
            <a:r>
              <a:rPr lang="en-US" b="0" i="0">
                <a:solidFill>
                  <a:srgbClr val="000000"/>
                </a:solidFill>
                <a:effectLst/>
                <a:latin typeface="Clarivate Regular"/>
              </a:rPr>
              <a:t>eference JCR metrics of a title for confident decision-making during the point of need for teaching, learning, and research. </a:t>
            </a:r>
            <a:endParaRPr lang="en-US"/>
          </a:p>
        </p:txBody>
      </p:sp>
    </p:spTree>
    <p:extLst>
      <p:ext uri="{BB962C8B-B14F-4D97-AF65-F5344CB8AC3E}">
        <p14:creationId xmlns:p14="http://schemas.microsoft.com/office/powerpoint/2010/main" val="1395327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317E-E0FB-4ACF-989F-6F6C07BA993F}"/>
              </a:ext>
            </a:extLst>
          </p:cNvPr>
          <p:cNvSpPr>
            <a:spLocks noGrp="1"/>
          </p:cNvSpPr>
          <p:nvPr>
            <p:ph type="title"/>
          </p:nvPr>
        </p:nvSpPr>
        <p:spPr>
          <a:xfrm>
            <a:off x="550864" y="368828"/>
            <a:ext cx="10136186" cy="351262"/>
          </a:xfrm>
        </p:spPr>
        <p:txBody>
          <a:bodyPr>
            <a:normAutofit/>
          </a:bodyPr>
          <a:lstStyle/>
          <a:p>
            <a:r>
              <a:rPr lang="en-US" b="1">
                <a:latin typeface="+mn-lt"/>
              </a:rPr>
              <a:t>Display of the JCR metrics for all Alma customers</a:t>
            </a:r>
          </a:p>
        </p:txBody>
      </p:sp>
      <p:pic>
        <p:nvPicPr>
          <p:cNvPr id="4" name="Picture 4" descr="Graphical user interface, text, application, email, website&#10;&#10;Description automatically generated">
            <a:extLst>
              <a:ext uri="{FF2B5EF4-FFF2-40B4-BE49-F238E27FC236}">
                <a16:creationId xmlns:a16="http://schemas.microsoft.com/office/drawing/2014/main" id="{3C14C4BD-958D-AC45-41A5-BFABEEC51969}"/>
              </a:ext>
            </a:extLst>
          </p:cNvPr>
          <p:cNvPicPr>
            <a:picLocks noChangeAspect="1"/>
          </p:cNvPicPr>
          <p:nvPr/>
        </p:nvPicPr>
        <p:blipFill>
          <a:blip r:embed="rId3"/>
          <a:stretch>
            <a:fillRect/>
          </a:stretch>
        </p:blipFill>
        <p:spPr>
          <a:xfrm>
            <a:off x="871644" y="977840"/>
            <a:ext cx="9922932" cy="4902320"/>
          </a:xfrm>
          <a:prstGeom prst="rect">
            <a:avLst/>
          </a:prstGeom>
        </p:spPr>
      </p:pic>
      <p:sp>
        <p:nvSpPr>
          <p:cNvPr id="6" name="Rounded Rectangle 5">
            <a:extLst>
              <a:ext uri="{FF2B5EF4-FFF2-40B4-BE49-F238E27FC236}">
                <a16:creationId xmlns:a16="http://schemas.microsoft.com/office/drawing/2014/main" id="{939CDDF7-5715-912F-75AE-0A7F36B13311}"/>
              </a:ext>
            </a:extLst>
          </p:cNvPr>
          <p:cNvSpPr/>
          <p:nvPr/>
        </p:nvSpPr>
        <p:spPr>
          <a:xfrm>
            <a:off x="8629650" y="1405890"/>
            <a:ext cx="2164926" cy="4572000"/>
          </a:xfrm>
          <a:prstGeom prst="roundRect">
            <a:avLst/>
          </a:prstGeom>
          <a:noFill/>
          <a:ln w="28575">
            <a:solidFill>
              <a:schemeClr val="accent2"/>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240603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29FE83-32AF-C810-5925-89BBA1BFDE31}"/>
              </a:ext>
            </a:extLst>
          </p:cNvPr>
          <p:cNvSpPr/>
          <p:nvPr/>
        </p:nvSpPr>
        <p:spPr>
          <a:xfrm>
            <a:off x="0" y="0"/>
            <a:ext cx="12191998" cy="6858000"/>
          </a:xfrm>
          <a:prstGeom prst="rect">
            <a:avLst/>
          </a:prstGeom>
          <a:solidFill>
            <a:schemeClr val="bg1"/>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3" name="Picture 2" descr="A group of people looking at a computer&#10;&#10;Description automatically generated">
            <a:extLst>
              <a:ext uri="{FF2B5EF4-FFF2-40B4-BE49-F238E27FC236}">
                <a16:creationId xmlns:a16="http://schemas.microsoft.com/office/drawing/2014/main" id="{577C0B0B-0A22-1EAB-1F7A-F79239ED3E15}"/>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r="6666"/>
          <a:stretch/>
        </p:blipFill>
        <p:spPr>
          <a:xfrm>
            <a:off x="1" y="0"/>
            <a:ext cx="12192000" cy="6858000"/>
          </a:xfrm>
          <a:prstGeom prst="rect">
            <a:avLst/>
          </a:prstGeom>
        </p:spPr>
      </p:pic>
      <p:sp>
        <p:nvSpPr>
          <p:cNvPr id="4" name="Oval 16_2">
            <a:extLst>
              <a:ext uri="{FF2B5EF4-FFF2-40B4-BE49-F238E27FC236}">
                <a16:creationId xmlns:a16="http://schemas.microsoft.com/office/drawing/2014/main" id="{F8B37E21-B59B-4317-3D03-F2832DB7459A}"/>
              </a:ext>
            </a:extLst>
          </p:cNvPr>
          <p:cNvSpPr>
            <a:spLocks/>
          </p:cNvSpPr>
          <p:nvPr/>
        </p:nvSpPr>
        <p:spPr>
          <a:xfrm>
            <a:off x="3832860" y="651510"/>
            <a:ext cx="4526280" cy="4526280"/>
          </a:xfrm>
          <a:prstGeom prst="ellipse">
            <a:avLst/>
          </a:prstGeom>
          <a:gradFill flip="none" rotWithShape="1">
            <a:gsLst>
              <a:gs pos="0">
                <a:schemeClr val="tx1">
                  <a:alpha val="5000"/>
                </a:schemeClr>
              </a:gs>
              <a:gs pos="50000">
                <a:srgbClr val="000000">
                  <a:alpha val="5000"/>
                </a:srgbClr>
              </a:gs>
              <a:gs pos="100000">
                <a:schemeClr val="tx1">
                  <a:alpha val="5000"/>
                </a:schemeClr>
              </a:gs>
            </a:gsLst>
            <a:lin ang="10800000" scaled="1"/>
            <a:tileRect/>
          </a:gradFill>
        </p:spPr>
        <p:txBody>
          <a:bodyPr vert="horz" lIns="0" tIns="0" rIns="0" bIns="0" rtlCol="0" anchor="ctr">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venir Next LT Pro Demi"/>
              <a:ea typeface="+mn-ea"/>
              <a:cs typeface="+mn-cs"/>
            </a:endParaRPr>
          </a:p>
        </p:txBody>
      </p:sp>
      <p:sp>
        <p:nvSpPr>
          <p:cNvPr id="6" name="Oval 5">
            <a:extLst>
              <a:ext uri="{FF2B5EF4-FFF2-40B4-BE49-F238E27FC236}">
                <a16:creationId xmlns:a16="http://schemas.microsoft.com/office/drawing/2014/main" id="{82EBCFD2-8504-76E6-2140-1337DB6D4FC9}"/>
              </a:ext>
            </a:extLst>
          </p:cNvPr>
          <p:cNvSpPr>
            <a:spLocks/>
          </p:cNvSpPr>
          <p:nvPr/>
        </p:nvSpPr>
        <p:spPr>
          <a:xfrm>
            <a:off x="3981450" y="800100"/>
            <a:ext cx="4229100" cy="4229100"/>
          </a:xfrm>
          <a:prstGeom prst="ellipse">
            <a:avLst/>
          </a:prstGeom>
          <a:gradFill flip="none" rotWithShape="1">
            <a:gsLst>
              <a:gs pos="50000">
                <a:srgbClr val="7188E9">
                  <a:alpha val="80000"/>
                </a:srgbClr>
              </a:gs>
              <a:gs pos="85000">
                <a:srgbClr val="319AF0">
                  <a:alpha val="80000"/>
                </a:srgbClr>
              </a:gs>
              <a:gs pos="15000">
                <a:schemeClr val="accent2">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Avenir Next LT Pro Demi"/>
                <a:ea typeface="+mn-ea"/>
                <a:cs typeface="+mn-cs"/>
              </a:rPr>
              <a:t>Thank you</a:t>
            </a:r>
          </a:p>
        </p:txBody>
      </p:sp>
      <p:sp>
        <p:nvSpPr>
          <p:cNvPr id="7" name="TextBox 6">
            <a:extLst>
              <a:ext uri="{FF2B5EF4-FFF2-40B4-BE49-F238E27FC236}">
                <a16:creationId xmlns:a16="http://schemas.microsoft.com/office/drawing/2014/main" id="{52BCFBC0-31A2-B5B4-E871-A4FC4524C8D0}"/>
              </a:ext>
            </a:extLst>
          </p:cNvPr>
          <p:cNvSpPr txBox="1">
            <a:spLocks/>
          </p:cNvSpPr>
          <p:nvPr/>
        </p:nvSpPr>
        <p:spPr>
          <a:xfrm>
            <a:off x="0" y="1704743"/>
            <a:ext cx="12192000" cy="2419814"/>
          </a:xfrm>
          <a:custGeom>
            <a:avLst/>
            <a:gdLst>
              <a:gd name="connsiteX0" fmla="*/ 8237889 w 12192000"/>
              <a:gd name="connsiteY0" fmla="*/ 0 h 2419814"/>
              <a:gd name="connsiteX1" fmla="*/ 12192000 w 12192000"/>
              <a:gd name="connsiteY1" fmla="*/ 0 h 2419814"/>
              <a:gd name="connsiteX2" fmla="*/ 12192000 w 12192000"/>
              <a:gd name="connsiteY2" fmla="*/ 2419814 h 2419814"/>
              <a:gd name="connsiteX3" fmla="*/ 8237889 w 12192000"/>
              <a:gd name="connsiteY3" fmla="*/ 2419814 h 2419814"/>
              <a:gd name="connsiteX4" fmla="*/ 8260199 w 12192000"/>
              <a:gd name="connsiteY4" fmla="*/ 2383090 h 2419814"/>
              <a:gd name="connsiteX5" fmla="*/ 8557260 w 12192000"/>
              <a:gd name="connsiteY5" fmla="*/ 1209907 h 2419814"/>
              <a:gd name="connsiteX6" fmla="*/ 8260199 w 12192000"/>
              <a:gd name="connsiteY6" fmla="*/ 36725 h 2419814"/>
              <a:gd name="connsiteX7" fmla="*/ 0 w 12192000"/>
              <a:gd name="connsiteY7" fmla="*/ 0 h 2419814"/>
              <a:gd name="connsiteX8" fmla="*/ 3954112 w 12192000"/>
              <a:gd name="connsiteY8" fmla="*/ 0 h 2419814"/>
              <a:gd name="connsiteX9" fmla="*/ 3931801 w 12192000"/>
              <a:gd name="connsiteY9" fmla="*/ 36725 h 2419814"/>
              <a:gd name="connsiteX10" fmla="*/ 3634740 w 12192000"/>
              <a:gd name="connsiteY10" fmla="*/ 1209907 h 2419814"/>
              <a:gd name="connsiteX11" fmla="*/ 3931801 w 12192000"/>
              <a:gd name="connsiteY11" fmla="*/ 2383090 h 2419814"/>
              <a:gd name="connsiteX12" fmla="*/ 3954112 w 12192000"/>
              <a:gd name="connsiteY12" fmla="*/ 2419814 h 2419814"/>
              <a:gd name="connsiteX13" fmla="*/ 0 w 12192000"/>
              <a:gd name="connsiteY13" fmla="*/ 2419814 h 241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419814">
                <a:moveTo>
                  <a:pt x="8237889" y="0"/>
                </a:moveTo>
                <a:lnTo>
                  <a:pt x="12192000" y="0"/>
                </a:lnTo>
                <a:lnTo>
                  <a:pt x="12192000" y="2419814"/>
                </a:lnTo>
                <a:lnTo>
                  <a:pt x="8237889" y="2419814"/>
                </a:lnTo>
                <a:lnTo>
                  <a:pt x="8260199" y="2383090"/>
                </a:lnTo>
                <a:cubicBezTo>
                  <a:pt x="8449648" y="2034346"/>
                  <a:pt x="8557260" y="1634693"/>
                  <a:pt x="8557260" y="1209907"/>
                </a:cubicBezTo>
                <a:cubicBezTo>
                  <a:pt x="8557260" y="785121"/>
                  <a:pt x="8449648" y="385469"/>
                  <a:pt x="8260199" y="36725"/>
                </a:cubicBezTo>
                <a:close/>
                <a:moveTo>
                  <a:pt x="0" y="0"/>
                </a:moveTo>
                <a:lnTo>
                  <a:pt x="3954112" y="0"/>
                </a:lnTo>
                <a:lnTo>
                  <a:pt x="3931801" y="36725"/>
                </a:lnTo>
                <a:cubicBezTo>
                  <a:pt x="3742352" y="385469"/>
                  <a:pt x="3634740" y="785121"/>
                  <a:pt x="3634740" y="1209907"/>
                </a:cubicBezTo>
                <a:cubicBezTo>
                  <a:pt x="3634740" y="1634693"/>
                  <a:pt x="3742352" y="2034346"/>
                  <a:pt x="3931801" y="2383090"/>
                </a:cubicBezTo>
                <a:lnTo>
                  <a:pt x="3954112" y="2419814"/>
                </a:lnTo>
                <a:lnTo>
                  <a:pt x="0" y="2419814"/>
                </a:lnTo>
                <a:close/>
              </a:path>
            </a:pathLst>
          </a:custGeom>
          <a:gradFill flip="none" rotWithShape="1">
            <a:gsLst>
              <a:gs pos="0">
                <a:schemeClr val="tx1">
                  <a:alpha val="5000"/>
                </a:schemeClr>
              </a:gs>
              <a:gs pos="50000">
                <a:srgbClr val="000000">
                  <a:alpha val="5000"/>
                </a:srgbClr>
              </a:gs>
              <a:gs pos="100000">
                <a:schemeClr val="tx1">
                  <a:alpha val="5000"/>
                </a:schemeClr>
              </a:gs>
            </a:gsLst>
            <a:lin ang="10800000" scaled="1"/>
            <a:tileRect/>
          </a:gradFill>
        </p:spPr>
        <p:txBody>
          <a:bodyPr vert="horz" wrap="square" lIns="0" tIns="0" rIns="0" bIns="0" rtlCol="0" anchor="ctr">
            <a:noAutofit/>
          </a:bodyPr>
          <a:lstStyle>
            <a:defPPr>
              <a:defRPr lang="en-US"/>
            </a:defPPr>
            <a:lvl1pPr indent="0" algn="ctr">
              <a:lnSpc>
                <a:spcPct val="100000"/>
              </a:lnSpc>
              <a:spcBef>
                <a:spcPts val="900"/>
              </a:spcBef>
              <a:buFont typeface="Arial" panose="020B0604020202020204" pitchFamily="34" charset="0"/>
              <a:buNone/>
              <a:defRPr sz="4400">
                <a:solidFill>
                  <a:schemeClr val="bg1"/>
                </a:solidFill>
                <a:latin typeface="+mj-lt"/>
              </a:defRPr>
            </a:lvl1pPr>
            <a:lvl2pPr marL="360000" indent="-180000">
              <a:lnSpc>
                <a:spcPct val="100000"/>
              </a:lnSpc>
              <a:spcBef>
                <a:spcPts val="900"/>
              </a:spcBef>
              <a:buFont typeface="Arial" panose="020B0604020202020204" pitchFamily="34" charset="0"/>
              <a:buChar char="­"/>
              <a:defRPr sz="1500"/>
            </a:lvl2pPr>
            <a:lvl3pPr marL="540000" indent="-180000">
              <a:lnSpc>
                <a:spcPct val="100000"/>
              </a:lnSpc>
              <a:spcBef>
                <a:spcPts val="900"/>
              </a:spcBef>
              <a:buFont typeface="Wingdings" panose="05000000000000000000" pitchFamily="2" charset="2"/>
              <a:buChar char="§"/>
              <a:defRPr sz="1500"/>
            </a:lvl3pPr>
            <a:lvl4pPr marL="180000" indent="-180000">
              <a:lnSpc>
                <a:spcPct val="100000"/>
              </a:lnSpc>
              <a:spcBef>
                <a:spcPts val="900"/>
              </a:spcBef>
              <a:buClr>
                <a:schemeClr val="accent2"/>
              </a:buClr>
              <a:buFont typeface="Arial" panose="020B0604020202020204" pitchFamily="34" charset="0"/>
              <a:buChar char="•"/>
              <a:defRPr sz="1500"/>
            </a:lvl4pPr>
            <a:lvl5pPr marL="360000" indent="-180000">
              <a:lnSpc>
                <a:spcPct val="100000"/>
              </a:lnSpc>
              <a:spcBef>
                <a:spcPts val="900"/>
              </a:spcBef>
              <a:buClr>
                <a:schemeClr val="accent2"/>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en-US" sz="4400" b="0" i="0" u="none" strike="noStrike" kern="1200" cap="none" spc="0" normalizeH="0" baseline="0" noProof="0">
              <a:ln>
                <a:noFill/>
              </a:ln>
              <a:solidFill>
                <a:prstClr val="white"/>
              </a:solidFill>
              <a:effectLst/>
              <a:uLnTx/>
              <a:uFillTx/>
              <a:latin typeface="Avenir Next LT Pro Demi"/>
              <a:ea typeface="+mn-ea"/>
              <a:cs typeface="+mn-cs"/>
            </a:endParaRPr>
          </a:p>
        </p:txBody>
      </p:sp>
      <p:sp>
        <p:nvSpPr>
          <p:cNvPr id="8" name="Freeform: Shape 7">
            <a:extLst>
              <a:ext uri="{FF2B5EF4-FFF2-40B4-BE49-F238E27FC236}">
                <a16:creationId xmlns:a16="http://schemas.microsoft.com/office/drawing/2014/main" id="{CEBA2B67-5F45-6A23-656C-2200235400F1}"/>
              </a:ext>
            </a:extLst>
          </p:cNvPr>
          <p:cNvSpPr>
            <a:spLocks/>
          </p:cNvSpPr>
          <p:nvPr/>
        </p:nvSpPr>
        <p:spPr>
          <a:xfrm>
            <a:off x="0" y="1680200"/>
            <a:ext cx="3797572" cy="49127"/>
          </a:xfrm>
          <a:custGeom>
            <a:avLst/>
            <a:gdLst>
              <a:gd name="connsiteX0" fmla="*/ 0 w 3797572"/>
              <a:gd name="connsiteY0" fmla="*/ 0 h 49127"/>
              <a:gd name="connsiteX1" fmla="*/ 3797572 w 3797572"/>
              <a:gd name="connsiteY1" fmla="*/ 0 h 49127"/>
              <a:gd name="connsiteX2" fmla="*/ 3767727 w 3797572"/>
              <a:gd name="connsiteY2" fmla="*/ 49127 h 49127"/>
              <a:gd name="connsiteX3" fmla="*/ 0 w 3797572"/>
              <a:gd name="connsiteY3" fmla="*/ 49127 h 49127"/>
            </a:gdLst>
            <a:ahLst/>
            <a:cxnLst>
              <a:cxn ang="0">
                <a:pos x="connsiteX0" y="connsiteY0"/>
              </a:cxn>
              <a:cxn ang="0">
                <a:pos x="connsiteX1" y="connsiteY1"/>
              </a:cxn>
              <a:cxn ang="0">
                <a:pos x="connsiteX2" y="connsiteY2"/>
              </a:cxn>
              <a:cxn ang="0">
                <a:pos x="connsiteX3" y="connsiteY3"/>
              </a:cxn>
            </a:cxnLst>
            <a:rect l="l" t="t" r="r" b="b"/>
            <a:pathLst>
              <a:path w="3797572" h="49127">
                <a:moveTo>
                  <a:pt x="0" y="0"/>
                </a:moveTo>
                <a:lnTo>
                  <a:pt x="3797572" y="0"/>
                </a:lnTo>
                <a:lnTo>
                  <a:pt x="3767727" y="49127"/>
                </a:lnTo>
                <a:lnTo>
                  <a:pt x="0" y="49127"/>
                </a:lnTo>
                <a:close/>
              </a:path>
            </a:pathLst>
          </a:custGeom>
          <a:gradFill flip="none" rotWithShape="1">
            <a:gsLst>
              <a:gs pos="50000">
                <a:srgbClr val="7188E9">
                  <a:alpha val="40000"/>
                </a:srgbClr>
              </a:gs>
              <a:gs pos="85000">
                <a:srgbClr val="319AF0">
                  <a:alpha val="40000"/>
                </a:srgbClr>
              </a:gs>
              <a:gs pos="15000">
                <a:schemeClr val="accent2">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white"/>
              </a:solidFill>
              <a:effectLst/>
              <a:uLnTx/>
              <a:uFillTx/>
              <a:latin typeface="Avenir Next LT Pro Demi"/>
              <a:ea typeface="+mn-ea"/>
              <a:cs typeface="+mn-cs"/>
            </a:endParaRPr>
          </a:p>
        </p:txBody>
      </p:sp>
      <p:sp>
        <p:nvSpPr>
          <p:cNvPr id="9" name="Freeform: Shape 8">
            <a:extLst>
              <a:ext uri="{FF2B5EF4-FFF2-40B4-BE49-F238E27FC236}">
                <a16:creationId xmlns:a16="http://schemas.microsoft.com/office/drawing/2014/main" id="{5E8D742A-C2BE-851D-A647-75235EE5D9A6}"/>
              </a:ext>
            </a:extLst>
          </p:cNvPr>
          <p:cNvSpPr>
            <a:spLocks/>
          </p:cNvSpPr>
          <p:nvPr/>
        </p:nvSpPr>
        <p:spPr>
          <a:xfrm>
            <a:off x="0" y="4096143"/>
            <a:ext cx="3794778" cy="49127"/>
          </a:xfrm>
          <a:custGeom>
            <a:avLst/>
            <a:gdLst>
              <a:gd name="connsiteX0" fmla="*/ 0 w 3794778"/>
              <a:gd name="connsiteY0" fmla="*/ 0 h 49127"/>
              <a:gd name="connsiteX1" fmla="*/ 3765400 w 3794778"/>
              <a:gd name="connsiteY1" fmla="*/ 0 h 49127"/>
              <a:gd name="connsiteX2" fmla="*/ 3794778 w 3794778"/>
              <a:gd name="connsiteY2" fmla="*/ 48357 h 49127"/>
              <a:gd name="connsiteX3" fmla="*/ 3793701 w 3794778"/>
              <a:gd name="connsiteY3" fmla="*/ 49127 h 49127"/>
              <a:gd name="connsiteX4" fmla="*/ 0 w 3794778"/>
              <a:gd name="connsiteY4" fmla="*/ 49127 h 49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778" h="49127">
                <a:moveTo>
                  <a:pt x="0" y="0"/>
                </a:moveTo>
                <a:lnTo>
                  <a:pt x="3765400" y="0"/>
                </a:lnTo>
                <a:lnTo>
                  <a:pt x="3794778" y="48357"/>
                </a:lnTo>
                <a:lnTo>
                  <a:pt x="3793701" y="49127"/>
                </a:lnTo>
                <a:lnTo>
                  <a:pt x="0" y="49127"/>
                </a:lnTo>
                <a:close/>
              </a:path>
            </a:pathLst>
          </a:custGeom>
          <a:gradFill flip="none" rotWithShape="1">
            <a:gsLst>
              <a:gs pos="50000">
                <a:srgbClr val="7188E9">
                  <a:alpha val="40000"/>
                </a:srgbClr>
              </a:gs>
              <a:gs pos="85000">
                <a:srgbClr val="319AF0">
                  <a:alpha val="40000"/>
                </a:srgbClr>
              </a:gs>
              <a:gs pos="15000">
                <a:schemeClr val="accent2">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white"/>
              </a:solidFill>
              <a:effectLst/>
              <a:uLnTx/>
              <a:uFillTx/>
              <a:latin typeface="Avenir Next LT Pro Demi"/>
              <a:ea typeface="+mn-ea"/>
              <a:cs typeface="+mn-cs"/>
            </a:endParaRPr>
          </a:p>
        </p:txBody>
      </p:sp>
      <p:sp>
        <p:nvSpPr>
          <p:cNvPr id="10" name="Freeform: Shape 9">
            <a:extLst>
              <a:ext uri="{FF2B5EF4-FFF2-40B4-BE49-F238E27FC236}">
                <a16:creationId xmlns:a16="http://schemas.microsoft.com/office/drawing/2014/main" id="{5A904AAC-11DF-A338-7E41-CF46DB12FFC7}"/>
              </a:ext>
            </a:extLst>
          </p:cNvPr>
          <p:cNvSpPr>
            <a:spLocks/>
          </p:cNvSpPr>
          <p:nvPr/>
        </p:nvSpPr>
        <p:spPr>
          <a:xfrm flipH="1">
            <a:off x="8394428" y="1680200"/>
            <a:ext cx="3797572" cy="49127"/>
          </a:xfrm>
          <a:custGeom>
            <a:avLst/>
            <a:gdLst>
              <a:gd name="connsiteX0" fmla="*/ 0 w 3797572"/>
              <a:gd name="connsiteY0" fmla="*/ 0 h 49127"/>
              <a:gd name="connsiteX1" fmla="*/ 3797572 w 3797572"/>
              <a:gd name="connsiteY1" fmla="*/ 0 h 49127"/>
              <a:gd name="connsiteX2" fmla="*/ 3767727 w 3797572"/>
              <a:gd name="connsiteY2" fmla="*/ 49127 h 49127"/>
              <a:gd name="connsiteX3" fmla="*/ 0 w 3797572"/>
              <a:gd name="connsiteY3" fmla="*/ 49127 h 49127"/>
            </a:gdLst>
            <a:ahLst/>
            <a:cxnLst>
              <a:cxn ang="0">
                <a:pos x="connsiteX0" y="connsiteY0"/>
              </a:cxn>
              <a:cxn ang="0">
                <a:pos x="connsiteX1" y="connsiteY1"/>
              </a:cxn>
              <a:cxn ang="0">
                <a:pos x="connsiteX2" y="connsiteY2"/>
              </a:cxn>
              <a:cxn ang="0">
                <a:pos x="connsiteX3" y="connsiteY3"/>
              </a:cxn>
            </a:cxnLst>
            <a:rect l="l" t="t" r="r" b="b"/>
            <a:pathLst>
              <a:path w="3797572" h="49127">
                <a:moveTo>
                  <a:pt x="0" y="0"/>
                </a:moveTo>
                <a:lnTo>
                  <a:pt x="3797572" y="0"/>
                </a:lnTo>
                <a:lnTo>
                  <a:pt x="3767727" y="49127"/>
                </a:lnTo>
                <a:lnTo>
                  <a:pt x="0" y="49127"/>
                </a:lnTo>
                <a:close/>
              </a:path>
            </a:pathLst>
          </a:custGeom>
          <a:gradFill flip="none" rotWithShape="1">
            <a:gsLst>
              <a:gs pos="50000">
                <a:srgbClr val="7188E9">
                  <a:alpha val="40000"/>
                </a:srgbClr>
              </a:gs>
              <a:gs pos="85000">
                <a:srgbClr val="319AF0">
                  <a:alpha val="40000"/>
                </a:srgbClr>
              </a:gs>
              <a:gs pos="15000">
                <a:schemeClr val="accent2">
                  <a:alpha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white"/>
              </a:solidFill>
              <a:effectLst/>
              <a:uLnTx/>
              <a:uFillTx/>
              <a:latin typeface="Avenir Next LT Pro Demi"/>
              <a:ea typeface="+mn-ea"/>
              <a:cs typeface="+mn-cs"/>
            </a:endParaRPr>
          </a:p>
        </p:txBody>
      </p:sp>
      <p:sp>
        <p:nvSpPr>
          <p:cNvPr id="11" name="Freeform: Shape 10">
            <a:extLst>
              <a:ext uri="{FF2B5EF4-FFF2-40B4-BE49-F238E27FC236}">
                <a16:creationId xmlns:a16="http://schemas.microsoft.com/office/drawing/2014/main" id="{0B47BF0F-0758-D3D7-3D3E-6189A93C7AAE}"/>
              </a:ext>
            </a:extLst>
          </p:cNvPr>
          <p:cNvSpPr>
            <a:spLocks/>
          </p:cNvSpPr>
          <p:nvPr/>
        </p:nvSpPr>
        <p:spPr>
          <a:xfrm flipH="1">
            <a:off x="8397222" y="4096143"/>
            <a:ext cx="3794778" cy="49127"/>
          </a:xfrm>
          <a:custGeom>
            <a:avLst/>
            <a:gdLst>
              <a:gd name="connsiteX0" fmla="*/ 0 w 3794778"/>
              <a:gd name="connsiteY0" fmla="*/ 0 h 49127"/>
              <a:gd name="connsiteX1" fmla="*/ 3765400 w 3794778"/>
              <a:gd name="connsiteY1" fmla="*/ 0 h 49127"/>
              <a:gd name="connsiteX2" fmla="*/ 3794778 w 3794778"/>
              <a:gd name="connsiteY2" fmla="*/ 48357 h 49127"/>
              <a:gd name="connsiteX3" fmla="*/ 3793701 w 3794778"/>
              <a:gd name="connsiteY3" fmla="*/ 49127 h 49127"/>
              <a:gd name="connsiteX4" fmla="*/ 0 w 3794778"/>
              <a:gd name="connsiteY4" fmla="*/ 49127 h 49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778" h="49127">
                <a:moveTo>
                  <a:pt x="0" y="0"/>
                </a:moveTo>
                <a:lnTo>
                  <a:pt x="3765400" y="0"/>
                </a:lnTo>
                <a:lnTo>
                  <a:pt x="3794778" y="48357"/>
                </a:lnTo>
                <a:lnTo>
                  <a:pt x="3793701" y="49127"/>
                </a:lnTo>
                <a:lnTo>
                  <a:pt x="0" y="49127"/>
                </a:lnTo>
                <a:close/>
              </a:path>
            </a:pathLst>
          </a:custGeom>
          <a:gradFill flip="none" rotWithShape="1">
            <a:gsLst>
              <a:gs pos="50000">
                <a:srgbClr val="7188E9">
                  <a:alpha val="40000"/>
                </a:srgbClr>
              </a:gs>
              <a:gs pos="85000">
                <a:srgbClr val="319AF0">
                  <a:alpha val="40000"/>
                </a:srgbClr>
              </a:gs>
              <a:gs pos="15000">
                <a:schemeClr val="accent2">
                  <a:alpha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white"/>
              </a:solidFill>
              <a:effectLst/>
              <a:uLnTx/>
              <a:uFillTx/>
              <a:latin typeface="Avenir Next LT Pro Demi"/>
              <a:ea typeface="+mn-ea"/>
              <a:cs typeface="+mn-cs"/>
            </a:endParaRPr>
          </a:p>
        </p:txBody>
      </p:sp>
      <p:sp>
        <p:nvSpPr>
          <p:cNvPr id="12" name="Oval 16_2_1">
            <a:extLst>
              <a:ext uri="{FF2B5EF4-FFF2-40B4-BE49-F238E27FC236}">
                <a16:creationId xmlns:a16="http://schemas.microsoft.com/office/drawing/2014/main" id="{4A9C6684-E2EC-97B6-59B2-1C7B0CE1A4BA}"/>
              </a:ext>
            </a:extLst>
          </p:cNvPr>
          <p:cNvSpPr>
            <a:spLocks/>
          </p:cNvSpPr>
          <p:nvPr/>
        </p:nvSpPr>
        <p:spPr>
          <a:xfrm rot="4500000">
            <a:off x="3745759" y="564409"/>
            <a:ext cx="4700482" cy="4700482"/>
          </a:xfrm>
          <a:prstGeom prst="ellipse">
            <a:avLst/>
          </a:prstGeom>
          <a:noFill/>
          <a:ln>
            <a:gradFill>
              <a:gsLst>
                <a:gs pos="15000">
                  <a:srgbClr val="B175E1">
                    <a:alpha val="50000"/>
                  </a:srgbClr>
                </a:gs>
                <a:gs pos="50000">
                  <a:srgbClr val="7188E9">
                    <a:alpha val="50000"/>
                  </a:srgbClr>
                </a:gs>
                <a:gs pos="85000">
                  <a:srgbClr val="319AF0">
                    <a:alpha val="50000"/>
                  </a:srgbClr>
                </a:gs>
              </a:gsLst>
              <a:lin ang="5400000" scaled="1"/>
            </a:gradFill>
          </a:ln>
        </p:spPr>
        <p:txBody>
          <a:bodyPr vert="horz" lIns="0" tIns="0" rIns="0" bIns="0" rtlCol="0" anchor="ctr">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venir Next LT Pro Demi"/>
              <a:ea typeface="+mn-ea"/>
              <a:cs typeface="+mn-cs"/>
            </a:endParaRPr>
          </a:p>
        </p:txBody>
      </p:sp>
      <p:sp>
        <p:nvSpPr>
          <p:cNvPr id="13" name="Oval 12">
            <a:extLst>
              <a:ext uri="{FF2B5EF4-FFF2-40B4-BE49-F238E27FC236}">
                <a16:creationId xmlns:a16="http://schemas.microsoft.com/office/drawing/2014/main" id="{4857CA59-1F60-FE04-5B53-1EBA4491B202}"/>
              </a:ext>
            </a:extLst>
          </p:cNvPr>
          <p:cNvSpPr/>
          <p:nvPr/>
        </p:nvSpPr>
        <p:spPr>
          <a:xfrm flipH="1">
            <a:off x="6062897" y="531019"/>
            <a:ext cx="66206" cy="66206"/>
          </a:xfrm>
          <a:prstGeom prst="ellipse">
            <a:avLst/>
          </a:prstGeom>
          <a:solidFill>
            <a:srgbClr val="BEBBED"/>
          </a:solidFill>
          <a:ln>
            <a:solidFill>
              <a:srgbClr val="F3F4F4"/>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 name="Oval 13">
            <a:extLst>
              <a:ext uri="{FF2B5EF4-FFF2-40B4-BE49-F238E27FC236}">
                <a16:creationId xmlns:a16="http://schemas.microsoft.com/office/drawing/2014/main" id="{B7FC5751-1169-BD76-9221-2449C382D2AB}"/>
              </a:ext>
            </a:extLst>
          </p:cNvPr>
          <p:cNvSpPr/>
          <p:nvPr/>
        </p:nvSpPr>
        <p:spPr>
          <a:xfrm flipH="1">
            <a:off x="6062897" y="5238271"/>
            <a:ext cx="66206" cy="66206"/>
          </a:xfrm>
          <a:prstGeom prst="ellipse">
            <a:avLst/>
          </a:prstGeom>
          <a:solidFill>
            <a:srgbClr val="ACC6F4"/>
          </a:solidFill>
          <a:ln>
            <a:solidFill>
              <a:srgbClr val="F3F4F4"/>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530D8BD4-C334-E157-9559-36BA1F4896CC}"/>
              </a:ext>
            </a:extLst>
          </p:cNvPr>
          <p:cNvSpPr/>
          <p:nvPr/>
        </p:nvSpPr>
        <p:spPr>
          <a:xfrm flipH="1">
            <a:off x="3710305" y="2881547"/>
            <a:ext cx="66206" cy="66206"/>
          </a:xfrm>
          <a:prstGeom prst="ellipse">
            <a:avLst/>
          </a:prstGeom>
          <a:solidFill>
            <a:srgbClr val="96C8F3"/>
          </a:solidFill>
          <a:ln>
            <a:solidFill>
              <a:srgbClr val="F3F4F4"/>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593F0BC1-9782-E343-E8D2-5F954815AE7C}"/>
              </a:ext>
            </a:extLst>
          </p:cNvPr>
          <p:cNvSpPr/>
          <p:nvPr/>
        </p:nvSpPr>
        <p:spPr>
          <a:xfrm flipH="1">
            <a:off x="8415489" y="2881547"/>
            <a:ext cx="66206" cy="66206"/>
          </a:xfrm>
          <a:prstGeom prst="ellipse">
            <a:avLst/>
          </a:prstGeom>
          <a:solidFill>
            <a:srgbClr val="D4B6EC"/>
          </a:solidFill>
          <a:ln>
            <a:solidFill>
              <a:srgbClr val="F3F4F4"/>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17" name="Picture Placeholder 13">
            <a:extLst>
              <a:ext uri="{FF2B5EF4-FFF2-40B4-BE49-F238E27FC236}">
                <a16:creationId xmlns:a16="http://schemas.microsoft.com/office/drawing/2014/main" id="{6AF321C4-6AE3-4690-F0C5-19231679DB2F}"/>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6945" t="19498" r="6909" b="15243"/>
          <a:stretch/>
        </p:blipFill>
        <p:spPr>
          <a:xfrm>
            <a:off x="548482" y="6308725"/>
            <a:ext cx="1381418" cy="309766"/>
          </a:xfrm>
          <a:prstGeom prst="rect">
            <a:avLst/>
          </a:prstGeom>
        </p:spPr>
      </p:pic>
      <p:cxnSp>
        <p:nvCxnSpPr>
          <p:cNvPr id="18" name="Straight Connector 17">
            <a:extLst>
              <a:ext uri="{FF2B5EF4-FFF2-40B4-BE49-F238E27FC236}">
                <a16:creationId xmlns:a16="http://schemas.microsoft.com/office/drawing/2014/main" id="{1AD8F46B-B15E-CEB6-7701-9F05A228197B}"/>
              </a:ext>
            </a:extLst>
          </p:cNvPr>
          <p:cNvCxnSpPr>
            <a:cxnSpLocks/>
          </p:cNvCxnSpPr>
          <p:nvPr/>
        </p:nvCxnSpPr>
        <p:spPr>
          <a:xfrm>
            <a:off x="4603750" y="3483610"/>
            <a:ext cx="17494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15FF7E0-1EC6-4640-6540-9BC82FE128C5}"/>
              </a:ext>
            </a:extLst>
          </p:cNvPr>
          <p:cNvCxnSpPr>
            <a:cxnSpLocks/>
          </p:cNvCxnSpPr>
          <p:nvPr/>
        </p:nvCxnSpPr>
        <p:spPr>
          <a:xfrm>
            <a:off x="5953125" y="3735070"/>
            <a:ext cx="17494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4A3C438A-854F-79F4-1ED5-F773AA073F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5450" y="1274776"/>
            <a:ext cx="1181100" cy="1181100"/>
          </a:xfrm>
          <a:prstGeom prst="rect">
            <a:avLst/>
          </a:prstGeom>
        </p:spPr>
      </p:pic>
      <p:sp>
        <p:nvSpPr>
          <p:cNvPr id="21" name="TextBox 20">
            <a:extLst>
              <a:ext uri="{FF2B5EF4-FFF2-40B4-BE49-F238E27FC236}">
                <a16:creationId xmlns:a16="http://schemas.microsoft.com/office/drawing/2014/main" id="{4D130166-B57B-0FCB-8E33-F379B9C7665E}"/>
              </a:ext>
            </a:extLst>
          </p:cNvPr>
          <p:cNvSpPr txBox="1"/>
          <p:nvPr/>
        </p:nvSpPr>
        <p:spPr>
          <a:xfrm>
            <a:off x="9071429" y="5578896"/>
            <a:ext cx="2576852" cy="59247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1" i="0" u="none" strike="noStrike" kern="1200" cap="none" spc="0" normalizeH="0" baseline="0" noProof="0">
                <a:ln>
                  <a:noFill/>
                </a:ln>
                <a:solidFill>
                  <a:prstClr val="black"/>
                </a:solidFill>
                <a:effectLst/>
                <a:uLnTx/>
                <a:uFillTx/>
                <a:latin typeface="Avenir Next LT Pro Demi"/>
                <a:ea typeface="+mn-ea"/>
                <a:cs typeface="+mn-cs"/>
              </a:rPr>
              <a:t>© 2023 Clarivate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Clarivate and its logo, as well as all other trademarks used herein are trademarks of their respective owners and used under license.</a:t>
            </a:r>
          </a:p>
        </p:txBody>
      </p:sp>
      <p:sp>
        <p:nvSpPr>
          <p:cNvPr id="22" name="TextBox 21">
            <a:extLst>
              <a:ext uri="{FF2B5EF4-FFF2-40B4-BE49-F238E27FC236}">
                <a16:creationId xmlns:a16="http://schemas.microsoft.com/office/drawing/2014/main" id="{E3D4D43F-9420-8F34-CE81-9B1F637ABD6C}"/>
              </a:ext>
            </a:extLst>
          </p:cNvPr>
          <p:cNvSpPr txBox="1"/>
          <p:nvPr/>
        </p:nvSpPr>
        <p:spPr>
          <a:xfrm>
            <a:off x="550862" y="5578896"/>
            <a:ext cx="8281987" cy="59247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Demi"/>
                <a:ea typeface="+mn-ea"/>
                <a:cs typeface="+mn-cs"/>
              </a:rPr>
              <a:t>About Clarivate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is the leading global information services provider. We connect </a:t>
            </a:r>
            <a:r>
              <a:rPr kumimoji="0" lang="en-US" sz="900" b="0" i="0" u="none" strike="noStrike" kern="1200" cap="none" spc="0" normalizeH="0" baseline="0" noProof="0">
                <a:ln>
                  <a:noFill/>
                </a:ln>
                <a:solidFill>
                  <a:prstClr val="black"/>
                </a:solidFill>
                <a:effectLst/>
                <a:uLnTx/>
                <a:uFillTx/>
                <a:latin typeface="Avenir Next LT Pro"/>
                <a:ea typeface="+mn-ea"/>
                <a:cs typeface="+mn-cs"/>
              </a:rPr>
              <a:t>people</a:t>
            </a:r>
            <a:r>
              <a:rPr kumimoji="0" lang="en-GB" sz="900" b="0" i="0" u="none" strike="noStrike" kern="1200" cap="none" spc="0" normalizeH="0" baseline="0" noProof="0">
                <a:ln>
                  <a:noFill/>
                </a:ln>
                <a:solidFill>
                  <a:prstClr val="black"/>
                </a:solidFill>
                <a:effectLst/>
                <a:uLnTx/>
                <a:uFillTx/>
                <a:latin typeface="Avenir Next LT Pro"/>
                <a:ea typeface="+mn-ea"/>
                <a:cs typeface="+mn-cs"/>
              </a:rPr>
              <a:t> and </a:t>
            </a:r>
            <a:r>
              <a:rPr kumimoji="0" lang="en-US" sz="900" b="0" i="0" u="none" strike="noStrike" kern="1200" cap="none" spc="0" normalizeH="0" baseline="0" noProof="0">
                <a:ln>
                  <a:noFill/>
                </a:ln>
                <a:solidFill>
                  <a:prstClr val="black"/>
                </a:solidFill>
                <a:effectLst/>
                <a:uLnTx/>
                <a:uFillTx/>
                <a:latin typeface="Avenir Next LT Pro"/>
                <a:ea typeface="+mn-ea"/>
                <a:cs typeface="+mn-cs"/>
              </a:rPr>
              <a:t>organizations</a:t>
            </a:r>
            <a:r>
              <a:rPr kumimoji="0" lang="en-GB" sz="900" b="0" i="0" u="none" strike="noStrike" kern="1200" cap="none" spc="0" normalizeH="0" baseline="0" noProof="0">
                <a:ln>
                  <a:noFill/>
                </a:ln>
                <a:solidFill>
                  <a:prstClr val="black"/>
                </a:solidFill>
                <a:effectLst/>
                <a:uLnTx/>
                <a:uFillTx/>
                <a:latin typeface="Avenir Next LT Pro"/>
                <a:ea typeface="+mn-ea"/>
                <a:cs typeface="+mn-cs"/>
              </a:rPr>
              <a:t> to intelligence they can trust to transform their perspective, their work and our world. Our subscription </a:t>
            </a:r>
            <a:r>
              <a:rPr kumimoji="0" lang="en-US" sz="900" b="0" i="0" u="none" strike="noStrike" kern="1200" cap="none" spc="0" normalizeH="0" baseline="0" noProof="0">
                <a:ln>
                  <a:noFill/>
                </a:ln>
                <a:solidFill>
                  <a:prstClr val="black"/>
                </a:solidFill>
                <a:effectLst/>
                <a:uLnTx/>
                <a:uFillTx/>
                <a:latin typeface="Avenir Next LT Pro"/>
                <a:ea typeface="+mn-ea"/>
                <a:cs typeface="+mn-cs"/>
              </a:rPr>
              <a:t>and</a:t>
            </a:r>
            <a:r>
              <a:rPr kumimoji="0" lang="en-GB" sz="900" b="0" i="0" u="none" strike="noStrike" kern="1200" cap="none" spc="0" normalizeH="0" baseline="0" noProof="0">
                <a:ln>
                  <a:noFill/>
                </a:ln>
                <a:solidFill>
                  <a:prstClr val="black"/>
                </a:solidFill>
                <a:effectLst/>
                <a:uLnTx/>
                <a:uFillTx/>
                <a:latin typeface="Avenir Next LT Pro"/>
                <a:ea typeface="+mn-ea"/>
                <a:cs typeface="+mn-cs"/>
              </a:rPr>
              <a:t> technology-based solutions are coupled with deep domain expertise and cover the areas </a:t>
            </a:r>
            <a:br>
              <a:rPr kumimoji="0" lang="en-GB" sz="900" b="0" i="0" u="none" strike="noStrike" kern="1200" cap="none" spc="0" normalizeH="0" baseline="0" noProof="0">
                <a:ln>
                  <a:noFill/>
                </a:ln>
                <a:solidFill>
                  <a:prstClr val="black"/>
                </a:solidFill>
                <a:effectLst/>
                <a:uLnTx/>
                <a:uFillTx/>
                <a:latin typeface="Avenir Next LT Pro"/>
                <a:ea typeface="+mn-ea"/>
                <a:cs typeface="+mn-cs"/>
              </a:rPr>
            </a:br>
            <a:r>
              <a:rPr kumimoji="0" lang="en-GB" sz="900" b="0" i="0" u="none" strike="noStrike" kern="1200" cap="none" spc="0" normalizeH="0" baseline="0" noProof="0">
                <a:ln>
                  <a:noFill/>
                </a:ln>
                <a:solidFill>
                  <a:prstClr val="black"/>
                </a:solidFill>
                <a:effectLst/>
                <a:uLnTx/>
                <a:uFillTx/>
                <a:latin typeface="Avenir Next LT Pro"/>
                <a:ea typeface="+mn-ea"/>
                <a:cs typeface="+mn-cs"/>
              </a:rPr>
              <a:t>of Academia &amp; Government, Life Sciences &amp; Healthcare and Intellectual Property. For more information, please visit </a:t>
            </a:r>
            <a:r>
              <a:rPr kumimoji="0" lang="en-GB" sz="900" b="0" i="0" u="none" strike="noStrike" kern="1200" cap="none" spc="0" normalizeH="0" baseline="0" noProof="0">
                <a:ln>
                  <a:noFill/>
                </a:ln>
                <a:solidFill>
                  <a:prstClr val="black"/>
                </a:solidFill>
                <a:effectLst/>
                <a:uLnTx/>
                <a:uFillTx/>
                <a:latin typeface="Avenir Next LT Pro"/>
                <a:ea typeface="+mn-ea"/>
                <a:cs typeface="+mn-cs"/>
                <a:hlinkClick r:id="rId7" tooltip="http://clarivate.com">
                  <a:extLst>
                    <a:ext uri="{A12FA001-AC4F-418D-AE19-62706E023703}">
                      <ahyp:hlinkClr xmlns:ahyp="http://schemas.microsoft.com/office/drawing/2018/hyperlinkcolor" val="tx"/>
                    </a:ext>
                  </a:extLst>
                </a:hlinkClick>
              </a:rPr>
              <a:t>clarivate.com</a:t>
            </a:r>
            <a:endParaRPr kumimoji="0" lang="en-US"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44366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EFF5E4-4EB8-9585-1FA2-7B6B5E1154E3}"/>
              </a:ext>
            </a:extLst>
          </p:cNvPr>
          <p:cNvSpPr>
            <a:spLocks noGrp="1"/>
          </p:cNvSpPr>
          <p:nvPr>
            <p:ph type="title"/>
          </p:nvPr>
        </p:nvSpPr>
        <p:spPr/>
        <p:txBody>
          <a:bodyPr/>
          <a:lstStyle/>
          <a:p>
            <a:r>
              <a:rPr lang="en-US">
                <a:solidFill>
                  <a:schemeClr val="bg2"/>
                </a:solidFill>
              </a:rPr>
              <a:t>Questionable publishing practices are on the rise</a:t>
            </a:r>
          </a:p>
        </p:txBody>
      </p:sp>
      <p:sp>
        <p:nvSpPr>
          <p:cNvPr id="4" name="Footer Placeholder 3">
            <a:extLst>
              <a:ext uri="{FF2B5EF4-FFF2-40B4-BE49-F238E27FC236}">
                <a16:creationId xmlns:a16="http://schemas.microsoft.com/office/drawing/2014/main" id="{1F57E2DC-8BFD-3EB2-937C-4B3F04E6848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2023</a:t>
            </a:r>
          </a:p>
        </p:txBody>
      </p:sp>
      <p:sp>
        <p:nvSpPr>
          <p:cNvPr id="3" name="Slide Number Placeholder 2">
            <a:extLst>
              <a:ext uri="{FF2B5EF4-FFF2-40B4-BE49-F238E27FC236}">
                <a16:creationId xmlns:a16="http://schemas.microsoft.com/office/drawing/2014/main" id="{35919A13-2841-4263-9ECB-0BAFDD5E872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8EFF25-22D3-7349-97D6-73D11F9E5B0D}"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Text Placeholder 7">
            <a:extLst>
              <a:ext uri="{FF2B5EF4-FFF2-40B4-BE49-F238E27FC236}">
                <a16:creationId xmlns:a16="http://schemas.microsoft.com/office/drawing/2014/main" id="{D2B1E891-C441-72A6-836E-D9E27225A026}"/>
              </a:ext>
            </a:extLst>
          </p:cNvPr>
          <p:cNvSpPr>
            <a:spLocks noGrp="1"/>
          </p:cNvSpPr>
          <p:nvPr>
            <p:ph type="body" sz="quarter" idx="13"/>
          </p:nvPr>
        </p:nvSpPr>
        <p:spPr>
          <a:xfrm>
            <a:off x="550864" y="753852"/>
            <a:ext cx="10692574" cy="553998"/>
          </a:xfrm>
        </p:spPr>
        <p:txBody>
          <a:bodyPr>
            <a:spAutoFit/>
          </a:bodyPr>
          <a:lstStyle/>
          <a:p>
            <a:r>
              <a:rPr lang="en-US" dirty="0"/>
              <a:t>These models can undermine public trust in research and research integrity and represent significant waste of research resources</a:t>
            </a:r>
          </a:p>
        </p:txBody>
      </p:sp>
      <p:sp>
        <p:nvSpPr>
          <p:cNvPr id="15" name="Rectangle 14">
            <a:extLst>
              <a:ext uri="{FF2B5EF4-FFF2-40B4-BE49-F238E27FC236}">
                <a16:creationId xmlns:a16="http://schemas.microsoft.com/office/drawing/2014/main" id="{DD9AE15F-89AD-A1FE-00AA-526949D21FEC}"/>
              </a:ext>
            </a:extLst>
          </p:cNvPr>
          <p:cNvSpPr/>
          <p:nvPr/>
        </p:nvSpPr>
        <p:spPr>
          <a:xfrm>
            <a:off x="0" y="2082255"/>
            <a:ext cx="12191999" cy="3822152"/>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6" name="Rectangle 15">
            <a:extLst>
              <a:ext uri="{FF2B5EF4-FFF2-40B4-BE49-F238E27FC236}">
                <a16:creationId xmlns:a16="http://schemas.microsoft.com/office/drawing/2014/main" id="{82160742-D592-A86B-8E2E-B5C59DB48A52}"/>
              </a:ext>
            </a:extLst>
          </p:cNvPr>
          <p:cNvSpPr/>
          <p:nvPr/>
        </p:nvSpPr>
        <p:spPr>
          <a:xfrm>
            <a:off x="561182" y="1524000"/>
            <a:ext cx="11069636" cy="4622800"/>
          </a:xfrm>
          <a:prstGeom prst="rect">
            <a:avLst/>
          </a:prstGeom>
          <a:solidFill>
            <a:schemeClr val="bg1"/>
          </a:solidFill>
          <a:ln>
            <a:noFill/>
          </a:ln>
          <a:effectLst>
            <a:outerShdw blurRad="63500" algn="ctr" rotWithShape="0">
              <a:prstClr val="black">
                <a:alpha val="1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9" name="Picture 8" descr="Chart, histogram&#10;&#10;Description automatically generated">
            <a:extLst>
              <a:ext uri="{FF2B5EF4-FFF2-40B4-BE49-F238E27FC236}">
                <a16:creationId xmlns:a16="http://schemas.microsoft.com/office/drawing/2014/main" id="{70D90D5D-B013-0EE4-1836-EC984DAE28C3}"/>
              </a:ext>
            </a:extLst>
          </p:cNvPr>
          <p:cNvPicPr>
            <a:picLocks noChangeAspect="1"/>
          </p:cNvPicPr>
          <p:nvPr/>
        </p:nvPicPr>
        <p:blipFill rotWithShape="1">
          <a:blip r:embed="rId3"/>
          <a:srcRect t="6656" b="283"/>
          <a:stretch/>
        </p:blipFill>
        <p:spPr>
          <a:xfrm>
            <a:off x="2264647" y="1823165"/>
            <a:ext cx="7662706" cy="4021846"/>
          </a:xfrm>
          <a:prstGeom prst="rect">
            <a:avLst/>
          </a:prstGeom>
          <a:ln>
            <a:noFill/>
          </a:ln>
        </p:spPr>
      </p:pic>
      <p:sp>
        <p:nvSpPr>
          <p:cNvPr id="10" name="TextBox 9">
            <a:extLst>
              <a:ext uri="{FF2B5EF4-FFF2-40B4-BE49-F238E27FC236}">
                <a16:creationId xmlns:a16="http://schemas.microsoft.com/office/drawing/2014/main" id="{A82AFEBE-C46D-EF24-35F2-63F59C8F71DD}"/>
              </a:ext>
            </a:extLst>
          </p:cNvPr>
          <p:cNvSpPr txBox="1"/>
          <p:nvPr/>
        </p:nvSpPr>
        <p:spPr>
          <a:xfrm>
            <a:off x="728400" y="5845011"/>
            <a:ext cx="4090890" cy="153888"/>
          </a:xfrm>
          <a:prstGeom prst="rect">
            <a:avLst/>
          </a:prstGeom>
          <a:noFill/>
        </p:spPr>
        <p:txBody>
          <a:bodyPr wrap="squar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venir Next LT Pro"/>
                <a:ea typeface="+mn-ea"/>
                <a:cs typeface="Calibri" panose="020F0502020204030204" pitchFamily="34" charset="0"/>
              </a:rPr>
              <a:t>Source: The Economist, May 2020.</a:t>
            </a:r>
          </a:p>
        </p:txBody>
      </p:sp>
      <p:sp>
        <p:nvSpPr>
          <p:cNvPr id="19" name="Text Placeholder 4">
            <a:extLst>
              <a:ext uri="{FF2B5EF4-FFF2-40B4-BE49-F238E27FC236}">
                <a16:creationId xmlns:a16="http://schemas.microsoft.com/office/drawing/2014/main" id="{118C97DB-CB5B-8B8F-4F51-FB1EE4704091}"/>
              </a:ext>
            </a:extLst>
          </p:cNvPr>
          <p:cNvSpPr txBox="1">
            <a:spLocks/>
          </p:cNvSpPr>
          <p:nvPr/>
        </p:nvSpPr>
        <p:spPr>
          <a:xfrm>
            <a:off x="-642936" y="1355513"/>
            <a:ext cx="10692574" cy="336973"/>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868007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711272-0004-384F-5167-E62A971C1B3E}"/>
              </a:ext>
            </a:extLst>
          </p:cNvPr>
          <p:cNvSpPr>
            <a:spLocks noGrp="1"/>
          </p:cNvSpPr>
          <p:nvPr>
            <p:ph type="title"/>
          </p:nvPr>
        </p:nvSpPr>
        <p:spPr/>
        <p:txBody>
          <a:bodyPr/>
          <a:lstStyle/>
          <a:p>
            <a:r>
              <a:rPr lang="en-US">
                <a:solidFill>
                  <a:schemeClr val="bg2"/>
                </a:solidFill>
              </a:rPr>
              <a:t>Providing content, data, and metrics you can trust</a:t>
            </a:r>
          </a:p>
        </p:txBody>
      </p:sp>
      <p:sp>
        <p:nvSpPr>
          <p:cNvPr id="4" name="Footer Placeholder 3">
            <a:extLst>
              <a:ext uri="{FF2B5EF4-FFF2-40B4-BE49-F238E27FC236}">
                <a16:creationId xmlns:a16="http://schemas.microsoft.com/office/drawing/2014/main" id="{080350D7-D026-BBC9-CA81-419070654EC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2023</a:t>
            </a:r>
          </a:p>
        </p:txBody>
      </p:sp>
      <p:sp>
        <p:nvSpPr>
          <p:cNvPr id="3" name="Slide Number Placeholder 2">
            <a:extLst>
              <a:ext uri="{FF2B5EF4-FFF2-40B4-BE49-F238E27FC236}">
                <a16:creationId xmlns:a16="http://schemas.microsoft.com/office/drawing/2014/main" id="{618A040C-DAD8-E845-85FD-E58EAFD605F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8EFF25-22D3-7349-97D6-73D11F9E5B0D}"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10" name="Straight Connector 9">
            <a:extLst>
              <a:ext uri="{FF2B5EF4-FFF2-40B4-BE49-F238E27FC236}">
                <a16:creationId xmlns:a16="http://schemas.microsoft.com/office/drawing/2014/main" id="{96C60FA9-D8BF-D7FD-2CD6-D3FE15C425DB}"/>
              </a:ext>
            </a:extLst>
          </p:cNvPr>
          <p:cNvCxnSpPr>
            <a:cxnSpLocks/>
          </p:cNvCxnSpPr>
          <p:nvPr/>
        </p:nvCxnSpPr>
        <p:spPr>
          <a:xfrm>
            <a:off x="550864" y="3279479"/>
            <a:ext cx="11090274" cy="0"/>
          </a:xfrm>
          <a:prstGeom prst="line">
            <a:avLst/>
          </a:prstGeom>
          <a:ln w="63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CB46364-90C3-FE56-8A02-C187E34B8FAB}"/>
              </a:ext>
            </a:extLst>
          </p:cNvPr>
          <p:cNvSpPr/>
          <p:nvPr/>
        </p:nvSpPr>
        <p:spPr>
          <a:xfrm>
            <a:off x="550864" y="3485968"/>
            <a:ext cx="11090272" cy="1775533"/>
          </a:xfrm>
          <a:prstGeom prst="rect">
            <a:avLst/>
          </a:prstGeom>
          <a:solidFill>
            <a:schemeClr val="bg1"/>
          </a:solidFill>
          <a:ln>
            <a:noFill/>
          </a:ln>
          <a:effectLst>
            <a:outerShdw blurRad="63500" sx="101000" sy="101000" algn="ctr" rotWithShape="0">
              <a:prstClr val="black">
                <a:alpha val="1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 name="TextBox 12">
            <a:extLst>
              <a:ext uri="{FF2B5EF4-FFF2-40B4-BE49-F238E27FC236}">
                <a16:creationId xmlns:a16="http://schemas.microsoft.com/office/drawing/2014/main" id="{A3F26FB8-1C6A-D18C-9CAF-D6BACAEA45DA}"/>
              </a:ext>
            </a:extLst>
          </p:cNvPr>
          <p:cNvSpPr txBox="1">
            <a:spLocks/>
          </p:cNvSpPr>
          <p:nvPr/>
        </p:nvSpPr>
        <p:spPr>
          <a:xfrm>
            <a:off x="4502746" y="3819736"/>
            <a:ext cx="3155354" cy="1107996"/>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93FF9E"/>
              </a:buClr>
              <a:buSzTx/>
              <a:buFontTx/>
              <a:buNone/>
              <a:tabLst/>
              <a:defRPr/>
            </a:pPr>
            <a:r>
              <a:rPr kumimoji="0" lang="en-US" sz="2400" b="0" i="0" u="none" strike="noStrike" kern="1200" cap="none" spc="0" normalizeH="0" baseline="0" noProof="0">
                <a:ln>
                  <a:noFill/>
                </a:ln>
                <a:solidFill>
                  <a:prstClr val="black"/>
                </a:solidFill>
                <a:effectLst/>
                <a:uLnTx/>
                <a:uFillTx/>
                <a:latin typeface="Avenir Next LT Pro"/>
                <a:ea typeface="+mn-ea"/>
                <a:cs typeface="+mn-cs"/>
              </a:rPr>
              <a:t>Meticulous indexing provides a </a:t>
            </a:r>
            <a:r>
              <a:rPr kumimoji="0" lang="en-US" sz="2400" b="0" i="0" u="none" strike="noStrike" kern="1200" cap="none" spc="0" normalizeH="0" baseline="0" noProof="0">
                <a:ln>
                  <a:noFill/>
                </a:ln>
                <a:solidFill>
                  <a:srgbClr val="5E33BF"/>
                </a:solidFill>
                <a:effectLst/>
                <a:uLnTx/>
                <a:uFillTx/>
                <a:latin typeface="Avenir Next LT Pro Demi"/>
                <a:ea typeface="+mn-ea"/>
                <a:cs typeface="+mn-cs"/>
              </a:rPr>
              <a:t>reliable</a:t>
            </a:r>
            <a:r>
              <a:rPr kumimoji="0" lang="en-US" sz="2400" b="0" i="0" u="none" strike="noStrike" kern="1200" cap="none" spc="0" normalizeH="0" baseline="0" noProof="0">
                <a:ln>
                  <a:noFill/>
                </a:ln>
                <a:solidFill>
                  <a:prstClr val="black"/>
                </a:solidFill>
                <a:effectLst/>
                <a:uLnTx/>
                <a:uFillTx/>
                <a:latin typeface="Avenir Next LT Pro"/>
                <a:ea typeface="+mn-ea"/>
                <a:cs typeface="+mn-cs"/>
              </a:rPr>
              <a:t> data foundation</a:t>
            </a:r>
          </a:p>
        </p:txBody>
      </p:sp>
      <p:sp>
        <p:nvSpPr>
          <p:cNvPr id="14" name="TextBox 13">
            <a:extLst>
              <a:ext uri="{FF2B5EF4-FFF2-40B4-BE49-F238E27FC236}">
                <a16:creationId xmlns:a16="http://schemas.microsoft.com/office/drawing/2014/main" id="{25E7B615-E709-B7AE-276A-8233EE21EE71}"/>
              </a:ext>
            </a:extLst>
          </p:cNvPr>
          <p:cNvSpPr txBox="1">
            <a:spLocks/>
          </p:cNvSpPr>
          <p:nvPr/>
        </p:nvSpPr>
        <p:spPr>
          <a:xfrm>
            <a:off x="8040688" y="3819736"/>
            <a:ext cx="3291840" cy="1107996"/>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
                <a:srgbClr val="93FF9E"/>
              </a:buClr>
              <a:buSzTx/>
              <a:buFontTx/>
              <a:buNone/>
              <a:tabLst/>
              <a:defRPr/>
            </a:pPr>
            <a:r>
              <a:rPr kumimoji="0" lang="en-US" sz="2400" b="0" i="0" u="none" strike="noStrike" kern="1200" cap="none" spc="0" normalizeH="0" baseline="0" noProof="0">
                <a:ln>
                  <a:noFill/>
                </a:ln>
                <a:solidFill>
                  <a:prstClr val="black"/>
                </a:solidFill>
                <a:effectLst/>
                <a:uLnTx/>
                <a:uFillTx/>
                <a:latin typeface="Avenir Next LT Pro"/>
                <a:ea typeface="+mn-ea"/>
                <a:cs typeface="+mn-cs"/>
              </a:rPr>
              <a:t>Expert analysis provides</a:t>
            </a:r>
            <a:br>
              <a:rPr kumimoji="0" lang="en-US" sz="2400" b="0" i="0" u="none" strike="noStrike" kern="1200" cap="none" spc="0" normalizeH="0" baseline="0" noProof="0">
                <a:ln>
                  <a:noFill/>
                </a:ln>
                <a:solidFill>
                  <a:prstClr val="black"/>
                </a:solidFill>
                <a:effectLst/>
                <a:uLnTx/>
                <a:uFillTx/>
                <a:latin typeface="Avenir Next LT Pro"/>
                <a:ea typeface="+mn-ea"/>
                <a:cs typeface="+mn-cs"/>
              </a:rPr>
            </a:br>
            <a:r>
              <a:rPr kumimoji="0" lang="en-US" sz="2400" b="0" i="0" u="none" strike="noStrike" kern="1200" cap="none" spc="0" normalizeH="0" baseline="0" noProof="0">
                <a:ln>
                  <a:noFill/>
                </a:ln>
                <a:solidFill>
                  <a:srgbClr val="5E33BF"/>
                </a:solidFill>
                <a:effectLst/>
                <a:uLnTx/>
                <a:uFillTx/>
                <a:latin typeface="Avenir Next LT Pro Demi"/>
                <a:ea typeface="+mn-ea"/>
                <a:cs typeface="+mn-cs"/>
              </a:rPr>
              <a:t>trustworthy</a:t>
            </a:r>
            <a:r>
              <a:rPr kumimoji="0" lang="en-US" sz="2400" b="0" i="0" u="none" strike="noStrike" kern="1200" cap="none" spc="0" normalizeH="0" baseline="0" noProof="0">
                <a:ln>
                  <a:noFill/>
                </a:ln>
                <a:solidFill>
                  <a:prstClr val="black"/>
                </a:solidFill>
                <a:effectLst/>
                <a:uLnTx/>
                <a:uFillTx/>
                <a:latin typeface="Avenir Next LT Pro"/>
                <a:ea typeface="+mn-ea"/>
                <a:cs typeface="+mn-cs"/>
              </a:rPr>
              <a:t> metrics</a:t>
            </a:r>
          </a:p>
        </p:txBody>
      </p:sp>
      <p:cxnSp>
        <p:nvCxnSpPr>
          <p:cNvPr id="15" name="Straight Connector 14">
            <a:extLst>
              <a:ext uri="{FF2B5EF4-FFF2-40B4-BE49-F238E27FC236}">
                <a16:creationId xmlns:a16="http://schemas.microsoft.com/office/drawing/2014/main" id="{7D3721B2-CBFF-DE75-FA0F-655C84BAA16A}"/>
              </a:ext>
            </a:extLst>
          </p:cNvPr>
          <p:cNvCxnSpPr>
            <a:cxnSpLocks/>
          </p:cNvCxnSpPr>
          <p:nvPr/>
        </p:nvCxnSpPr>
        <p:spPr>
          <a:xfrm>
            <a:off x="2474239" y="2731869"/>
            <a:ext cx="0" cy="5476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3B4048E-697B-9BAC-99A9-DFFB4AA9DD3C}"/>
              </a:ext>
            </a:extLst>
          </p:cNvPr>
          <p:cNvSpPr/>
          <p:nvPr/>
        </p:nvSpPr>
        <p:spPr>
          <a:xfrm>
            <a:off x="2365973" y="3165255"/>
            <a:ext cx="216532" cy="216532"/>
          </a:xfrm>
          <a:prstGeom prst="ellipse">
            <a:avLst/>
          </a:prstGeom>
          <a:solidFill>
            <a:schemeClr val="bg1"/>
          </a:solidFill>
          <a:ln>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9FCFAFE2-C81E-C052-8923-91B1CE6083B1}"/>
              </a:ext>
            </a:extLst>
          </p:cNvPr>
          <p:cNvSpPr/>
          <p:nvPr/>
        </p:nvSpPr>
        <p:spPr>
          <a:xfrm>
            <a:off x="2400898" y="3197231"/>
            <a:ext cx="146682" cy="146682"/>
          </a:xfrm>
          <a:prstGeom prst="ellipse">
            <a:avLst/>
          </a:prstGeom>
          <a:solidFill>
            <a:schemeClr val="bg1"/>
          </a:solidFill>
          <a:ln>
            <a:noFill/>
          </a:ln>
          <a:effectLst>
            <a:outerShdw blurRad="63500" sx="102000" sy="102000" algn="ctr" rotWithShape="0">
              <a:prstClr val="black">
                <a:alpha val="2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 name="TextBox 17">
            <a:extLst>
              <a:ext uri="{FF2B5EF4-FFF2-40B4-BE49-F238E27FC236}">
                <a16:creationId xmlns:a16="http://schemas.microsoft.com/office/drawing/2014/main" id="{C8F4DB0C-3577-9E21-907F-475D498091DF}"/>
              </a:ext>
            </a:extLst>
          </p:cNvPr>
          <p:cNvSpPr txBox="1">
            <a:spLocks/>
          </p:cNvSpPr>
          <p:nvPr/>
        </p:nvSpPr>
        <p:spPr>
          <a:xfrm>
            <a:off x="828319" y="3819736"/>
            <a:ext cx="3291840" cy="738664"/>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
                <a:srgbClr val="93FF9E"/>
              </a:buClr>
              <a:buSzTx/>
              <a:buFontTx/>
              <a:buNone/>
              <a:tabLst/>
              <a:defRPr/>
            </a:pPr>
            <a:r>
              <a:rPr kumimoji="0" lang="en-US" sz="2400" b="0" i="0" u="none" strike="noStrike" kern="1200" cap="none" spc="0" normalizeH="0" baseline="0" noProof="0">
                <a:ln>
                  <a:noFill/>
                </a:ln>
                <a:solidFill>
                  <a:prstClr val="black"/>
                </a:solidFill>
                <a:effectLst/>
                <a:uLnTx/>
                <a:uFillTx/>
                <a:latin typeface="Avenir Next LT Pro"/>
                <a:ea typeface="+mn-ea"/>
                <a:cs typeface="+mn-cs"/>
              </a:rPr>
              <a:t>Selectivity provides a </a:t>
            </a:r>
            <a:r>
              <a:rPr kumimoji="0" lang="en-US" sz="2400" b="0" i="0" u="none" strike="noStrike" kern="1200" cap="none" spc="0" normalizeH="0" baseline="0" noProof="0">
                <a:ln>
                  <a:noFill/>
                </a:ln>
                <a:solidFill>
                  <a:srgbClr val="5E33BF"/>
                </a:solidFill>
                <a:effectLst/>
                <a:uLnTx/>
                <a:uFillTx/>
                <a:latin typeface="Avenir Next LT Pro Demi"/>
                <a:ea typeface="+mn-ea"/>
                <a:cs typeface="+mn-cs"/>
              </a:rPr>
              <a:t>curated</a:t>
            </a:r>
            <a:r>
              <a:rPr kumimoji="0" lang="en-US" sz="2400" b="0" i="0" u="none" strike="noStrike" kern="1200" cap="none" spc="0" normalizeH="0" baseline="0" noProof="0">
                <a:ln>
                  <a:noFill/>
                </a:ln>
                <a:solidFill>
                  <a:prstClr val="black"/>
                </a:solidFill>
                <a:effectLst/>
                <a:uLnTx/>
                <a:uFillTx/>
                <a:latin typeface="Avenir Next LT Pro"/>
                <a:ea typeface="+mn-ea"/>
                <a:cs typeface="+mn-cs"/>
              </a:rPr>
              <a:t> collection</a:t>
            </a:r>
          </a:p>
        </p:txBody>
      </p:sp>
      <p:cxnSp>
        <p:nvCxnSpPr>
          <p:cNvPr id="19" name="Straight Connector 18">
            <a:extLst>
              <a:ext uri="{FF2B5EF4-FFF2-40B4-BE49-F238E27FC236}">
                <a16:creationId xmlns:a16="http://schemas.microsoft.com/office/drawing/2014/main" id="{4D4A5D00-5326-3253-93C9-25F87DDDBB47}"/>
              </a:ext>
            </a:extLst>
          </p:cNvPr>
          <p:cNvCxnSpPr>
            <a:cxnSpLocks/>
          </p:cNvCxnSpPr>
          <p:nvPr/>
        </p:nvCxnSpPr>
        <p:spPr>
          <a:xfrm>
            <a:off x="2474240" y="2731869"/>
            <a:ext cx="0" cy="5476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331A961-6000-175A-866C-9B9FF8D07A02}"/>
              </a:ext>
            </a:extLst>
          </p:cNvPr>
          <p:cNvSpPr/>
          <p:nvPr/>
        </p:nvSpPr>
        <p:spPr>
          <a:xfrm>
            <a:off x="2365974" y="3165255"/>
            <a:ext cx="216532" cy="216532"/>
          </a:xfrm>
          <a:prstGeom prst="ellipse">
            <a:avLst/>
          </a:prstGeom>
          <a:solidFill>
            <a:schemeClr val="bg1"/>
          </a:solidFill>
          <a:ln>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1" name="Oval 20">
            <a:extLst>
              <a:ext uri="{FF2B5EF4-FFF2-40B4-BE49-F238E27FC236}">
                <a16:creationId xmlns:a16="http://schemas.microsoft.com/office/drawing/2014/main" id="{411F128E-D874-2BD3-B65E-FB2C401A0039}"/>
              </a:ext>
            </a:extLst>
          </p:cNvPr>
          <p:cNvSpPr/>
          <p:nvPr/>
        </p:nvSpPr>
        <p:spPr>
          <a:xfrm>
            <a:off x="2400899" y="3197231"/>
            <a:ext cx="146682" cy="146682"/>
          </a:xfrm>
          <a:prstGeom prst="ellipse">
            <a:avLst/>
          </a:prstGeom>
          <a:solidFill>
            <a:schemeClr val="bg1"/>
          </a:solidFill>
          <a:ln>
            <a:noFill/>
          </a:ln>
          <a:effectLst>
            <a:outerShdw blurRad="63500" sx="102000" sy="102000" algn="ctr" rotWithShape="0">
              <a:prstClr val="black">
                <a:alpha val="2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22" name="Straight Connector 21">
            <a:extLst>
              <a:ext uri="{FF2B5EF4-FFF2-40B4-BE49-F238E27FC236}">
                <a16:creationId xmlns:a16="http://schemas.microsoft.com/office/drawing/2014/main" id="{5358A4A0-565C-A132-9DFB-08895CBD2F31}"/>
              </a:ext>
            </a:extLst>
          </p:cNvPr>
          <p:cNvCxnSpPr>
            <a:cxnSpLocks/>
          </p:cNvCxnSpPr>
          <p:nvPr/>
        </p:nvCxnSpPr>
        <p:spPr>
          <a:xfrm>
            <a:off x="6080424" y="2731869"/>
            <a:ext cx="0" cy="5476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DEA67321-16E0-6D3E-BDCC-C0F7E20D411C}"/>
              </a:ext>
            </a:extLst>
          </p:cNvPr>
          <p:cNvSpPr/>
          <p:nvPr/>
        </p:nvSpPr>
        <p:spPr>
          <a:xfrm>
            <a:off x="5972158" y="3165255"/>
            <a:ext cx="216532" cy="216532"/>
          </a:xfrm>
          <a:prstGeom prst="ellipse">
            <a:avLst/>
          </a:prstGeom>
          <a:solidFill>
            <a:schemeClr val="bg1"/>
          </a:solidFill>
          <a:ln>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4" name="Oval 23">
            <a:extLst>
              <a:ext uri="{FF2B5EF4-FFF2-40B4-BE49-F238E27FC236}">
                <a16:creationId xmlns:a16="http://schemas.microsoft.com/office/drawing/2014/main" id="{B1FA0B97-E4A6-6A15-6E63-C382057FDA81}"/>
              </a:ext>
            </a:extLst>
          </p:cNvPr>
          <p:cNvSpPr/>
          <p:nvPr/>
        </p:nvSpPr>
        <p:spPr>
          <a:xfrm>
            <a:off x="6007083" y="3197231"/>
            <a:ext cx="146682" cy="146682"/>
          </a:xfrm>
          <a:prstGeom prst="ellipse">
            <a:avLst/>
          </a:prstGeom>
          <a:solidFill>
            <a:schemeClr val="bg1"/>
          </a:solidFill>
          <a:ln>
            <a:noFill/>
          </a:ln>
          <a:effectLst>
            <a:outerShdw blurRad="63500" sx="102000" sy="102000" algn="ctr" rotWithShape="0">
              <a:prstClr val="black">
                <a:alpha val="2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25" name="Straight Connector 24">
            <a:extLst>
              <a:ext uri="{FF2B5EF4-FFF2-40B4-BE49-F238E27FC236}">
                <a16:creationId xmlns:a16="http://schemas.microsoft.com/office/drawing/2014/main" id="{BB1ADDD7-D19B-1509-8130-BB8D7577F050}"/>
              </a:ext>
            </a:extLst>
          </p:cNvPr>
          <p:cNvCxnSpPr>
            <a:cxnSpLocks/>
          </p:cNvCxnSpPr>
          <p:nvPr/>
        </p:nvCxnSpPr>
        <p:spPr>
          <a:xfrm>
            <a:off x="9686608" y="2731869"/>
            <a:ext cx="0" cy="5476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6B8E04FC-DAB4-61B6-82EC-EBCEEC635294}"/>
              </a:ext>
            </a:extLst>
          </p:cNvPr>
          <p:cNvSpPr/>
          <p:nvPr/>
        </p:nvSpPr>
        <p:spPr>
          <a:xfrm>
            <a:off x="9578342" y="3165255"/>
            <a:ext cx="216532" cy="216532"/>
          </a:xfrm>
          <a:prstGeom prst="ellipse">
            <a:avLst/>
          </a:prstGeom>
          <a:solidFill>
            <a:schemeClr val="bg1"/>
          </a:solidFill>
          <a:ln>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7" name="Oval 26">
            <a:extLst>
              <a:ext uri="{FF2B5EF4-FFF2-40B4-BE49-F238E27FC236}">
                <a16:creationId xmlns:a16="http://schemas.microsoft.com/office/drawing/2014/main" id="{276D906B-7919-115B-6D7D-AE81DD960D12}"/>
              </a:ext>
            </a:extLst>
          </p:cNvPr>
          <p:cNvSpPr/>
          <p:nvPr/>
        </p:nvSpPr>
        <p:spPr>
          <a:xfrm>
            <a:off x="9613267" y="3197231"/>
            <a:ext cx="146682" cy="146682"/>
          </a:xfrm>
          <a:prstGeom prst="ellipse">
            <a:avLst/>
          </a:prstGeom>
          <a:solidFill>
            <a:schemeClr val="bg1"/>
          </a:solidFill>
          <a:ln>
            <a:noFill/>
          </a:ln>
          <a:effectLst>
            <a:outerShdw blurRad="63500" sx="102000" sy="102000" algn="ctr" rotWithShape="0">
              <a:prstClr val="black">
                <a:alpha val="2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28" name="Straight Connector 27">
            <a:extLst>
              <a:ext uri="{FF2B5EF4-FFF2-40B4-BE49-F238E27FC236}">
                <a16:creationId xmlns:a16="http://schemas.microsoft.com/office/drawing/2014/main" id="{06D6F4B7-490D-3B63-710E-8CF7ABFE4F3A}"/>
              </a:ext>
            </a:extLst>
          </p:cNvPr>
          <p:cNvCxnSpPr/>
          <p:nvPr/>
        </p:nvCxnSpPr>
        <p:spPr>
          <a:xfrm>
            <a:off x="4277331" y="3620564"/>
            <a:ext cx="0" cy="15113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3D8E405-2EBB-28AE-8925-07D8BF61E0C3}"/>
              </a:ext>
            </a:extLst>
          </p:cNvPr>
          <p:cNvCxnSpPr/>
          <p:nvPr/>
        </p:nvCxnSpPr>
        <p:spPr>
          <a:xfrm>
            <a:off x="7883515" y="3620564"/>
            <a:ext cx="0" cy="15113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79CF28B4-A20A-4785-34F6-DCC71B5F6C94}"/>
              </a:ext>
            </a:extLst>
          </p:cNvPr>
          <p:cNvGrpSpPr/>
          <p:nvPr/>
        </p:nvGrpSpPr>
        <p:grpSpPr>
          <a:xfrm>
            <a:off x="1913538" y="1603484"/>
            <a:ext cx="1121405" cy="1121400"/>
            <a:chOff x="1913538" y="1603484"/>
            <a:chExt cx="1121405" cy="1121400"/>
          </a:xfrm>
        </p:grpSpPr>
        <p:sp>
          <p:nvSpPr>
            <p:cNvPr id="33" name="Oval 32">
              <a:extLst>
                <a:ext uri="{FF2B5EF4-FFF2-40B4-BE49-F238E27FC236}">
                  <a16:creationId xmlns:a16="http://schemas.microsoft.com/office/drawing/2014/main" id="{3FADDC8A-FF0C-E65F-24E2-2089FC90C85F}"/>
                </a:ext>
              </a:extLst>
            </p:cNvPr>
            <p:cNvSpPr/>
            <p:nvPr/>
          </p:nvSpPr>
          <p:spPr>
            <a:xfrm>
              <a:off x="1913538" y="1603484"/>
              <a:ext cx="1121405" cy="1121400"/>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34" name="Oval 33">
              <a:extLst>
                <a:ext uri="{FF2B5EF4-FFF2-40B4-BE49-F238E27FC236}">
                  <a16:creationId xmlns:a16="http://schemas.microsoft.com/office/drawing/2014/main" id="{947C35E3-E19F-D0EA-7E87-DF33F124E152}"/>
                </a:ext>
              </a:extLst>
            </p:cNvPr>
            <p:cNvSpPr/>
            <p:nvPr/>
          </p:nvSpPr>
          <p:spPr>
            <a:xfrm>
              <a:off x="2044668" y="1734613"/>
              <a:ext cx="859144" cy="859143"/>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5" name="Arc 34">
              <a:extLst>
                <a:ext uri="{FF2B5EF4-FFF2-40B4-BE49-F238E27FC236}">
                  <a16:creationId xmlns:a16="http://schemas.microsoft.com/office/drawing/2014/main" id="{7DFFE5ED-AE04-3466-DA48-0E9CB1979D1F}"/>
                </a:ext>
              </a:extLst>
            </p:cNvPr>
            <p:cNvSpPr/>
            <p:nvPr/>
          </p:nvSpPr>
          <p:spPr>
            <a:xfrm>
              <a:off x="1913538" y="1603484"/>
              <a:ext cx="1121405" cy="1121400"/>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36" name="Oval 35">
              <a:extLst>
                <a:ext uri="{FF2B5EF4-FFF2-40B4-BE49-F238E27FC236}">
                  <a16:creationId xmlns:a16="http://schemas.microsoft.com/office/drawing/2014/main" id="{6CCDAEA5-9BA9-2334-726C-9D00780E306E}"/>
                </a:ext>
              </a:extLst>
            </p:cNvPr>
            <p:cNvSpPr/>
            <p:nvPr/>
          </p:nvSpPr>
          <p:spPr>
            <a:xfrm>
              <a:off x="1913538" y="1603484"/>
              <a:ext cx="1121405" cy="1121400"/>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37" name="Oval 36">
              <a:extLst>
                <a:ext uri="{FF2B5EF4-FFF2-40B4-BE49-F238E27FC236}">
                  <a16:creationId xmlns:a16="http://schemas.microsoft.com/office/drawing/2014/main" id="{2A527B6B-6E93-D0E7-B8E7-AB1237103E1F}"/>
                </a:ext>
              </a:extLst>
            </p:cNvPr>
            <p:cNvSpPr/>
            <p:nvPr/>
          </p:nvSpPr>
          <p:spPr>
            <a:xfrm>
              <a:off x="2044668" y="1734613"/>
              <a:ext cx="859144" cy="859143"/>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8" name="Arc 37">
              <a:extLst>
                <a:ext uri="{FF2B5EF4-FFF2-40B4-BE49-F238E27FC236}">
                  <a16:creationId xmlns:a16="http://schemas.microsoft.com/office/drawing/2014/main" id="{67C7B4B4-6D1D-7086-DC59-90565D5D9FED}"/>
                </a:ext>
              </a:extLst>
            </p:cNvPr>
            <p:cNvSpPr/>
            <p:nvPr/>
          </p:nvSpPr>
          <p:spPr>
            <a:xfrm>
              <a:off x="1913538" y="1603484"/>
              <a:ext cx="1121405" cy="1121400"/>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grpSp>
      <p:grpSp>
        <p:nvGrpSpPr>
          <p:cNvPr id="40" name="Group 39">
            <a:extLst>
              <a:ext uri="{FF2B5EF4-FFF2-40B4-BE49-F238E27FC236}">
                <a16:creationId xmlns:a16="http://schemas.microsoft.com/office/drawing/2014/main" id="{6B9DBDD1-2F97-67C0-C095-359AF42AA3A9}"/>
              </a:ext>
            </a:extLst>
          </p:cNvPr>
          <p:cNvGrpSpPr/>
          <p:nvPr/>
        </p:nvGrpSpPr>
        <p:grpSpPr>
          <a:xfrm>
            <a:off x="5519722" y="1603484"/>
            <a:ext cx="1121405" cy="1121400"/>
            <a:chOff x="5519722" y="1603484"/>
            <a:chExt cx="1121405" cy="1121400"/>
          </a:xfrm>
        </p:grpSpPr>
        <p:sp>
          <p:nvSpPr>
            <p:cNvPr id="42" name="Oval 41">
              <a:extLst>
                <a:ext uri="{FF2B5EF4-FFF2-40B4-BE49-F238E27FC236}">
                  <a16:creationId xmlns:a16="http://schemas.microsoft.com/office/drawing/2014/main" id="{61E10E81-9E5A-3865-7141-5299ED3E3214}"/>
                </a:ext>
              </a:extLst>
            </p:cNvPr>
            <p:cNvSpPr/>
            <p:nvPr/>
          </p:nvSpPr>
          <p:spPr>
            <a:xfrm>
              <a:off x="5519722" y="1603484"/>
              <a:ext cx="1121405" cy="1121400"/>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43" name="Oval 42">
              <a:extLst>
                <a:ext uri="{FF2B5EF4-FFF2-40B4-BE49-F238E27FC236}">
                  <a16:creationId xmlns:a16="http://schemas.microsoft.com/office/drawing/2014/main" id="{F7C9E87C-1F04-370A-8261-F78273E49317}"/>
                </a:ext>
              </a:extLst>
            </p:cNvPr>
            <p:cNvSpPr/>
            <p:nvPr/>
          </p:nvSpPr>
          <p:spPr>
            <a:xfrm>
              <a:off x="5650852" y="1734613"/>
              <a:ext cx="859144" cy="859143"/>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4" name="Arc 43">
              <a:extLst>
                <a:ext uri="{FF2B5EF4-FFF2-40B4-BE49-F238E27FC236}">
                  <a16:creationId xmlns:a16="http://schemas.microsoft.com/office/drawing/2014/main" id="{383C4301-5935-D247-B1AB-776DDF06EB6B}"/>
                </a:ext>
              </a:extLst>
            </p:cNvPr>
            <p:cNvSpPr/>
            <p:nvPr/>
          </p:nvSpPr>
          <p:spPr>
            <a:xfrm>
              <a:off x="5519722" y="1603484"/>
              <a:ext cx="1121405" cy="1121400"/>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grpSp>
      <p:grpSp>
        <p:nvGrpSpPr>
          <p:cNvPr id="46" name="Group 45">
            <a:extLst>
              <a:ext uri="{FF2B5EF4-FFF2-40B4-BE49-F238E27FC236}">
                <a16:creationId xmlns:a16="http://schemas.microsoft.com/office/drawing/2014/main" id="{853E7624-1D39-B065-75E5-38A1BDC24FAB}"/>
              </a:ext>
            </a:extLst>
          </p:cNvPr>
          <p:cNvGrpSpPr/>
          <p:nvPr/>
        </p:nvGrpSpPr>
        <p:grpSpPr>
          <a:xfrm>
            <a:off x="9125906" y="1603484"/>
            <a:ext cx="1121405" cy="1121400"/>
            <a:chOff x="9125906" y="1603484"/>
            <a:chExt cx="1121405" cy="1121400"/>
          </a:xfrm>
        </p:grpSpPr>
        <p:sp>
          <p:nvSpPr>
            <p:cNvPr id="48" name="Oval 47">
              <a:extLst>
                <a:ext uri="{FF2B5EF4-FFF2-40B4-BE49-F238E27FC236}">
                  <a16:creationId xmlns:a16="http://schemas.microsoft.com/office/drawing/2014/main" id="{9FEB74DB-D78D-CA95-AAD8-73526DDD41C2}"/>
                </a:ext>
              </a:extLst>
            </p:cNvPr>
            <p:cNvSpPr/>
            <p:nvPr/>
          </p:nvSpPr>
          <p:spPr>
            <a:xfrm>
              <a:off x="9125906" y="1603484"/>
              <a:ext cx="1121405" cy="1121400"/>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49" name="Oval 48">
              <a:extLst>
                <a:ext uri="{FF2B5EF4-FFF2-40B4-BE49-F238E27FC236}">
                  <a16:creationId xmlns:a16="http://schemas.microsoft.com/office/drawing/2014/main" id="{5DA6BEAE-626A-E585-CA67-FDFDB18C0505}"/>
                </a:ext>
              </a:extLst>
            </p:cNvPr>
            <p:cNvSpPr/>
            <p:nvPr/>
          </p:nvSpPr>
          <p:spPr>
            <a:xfrm>
              <a:off x="9257036" y="1734613"/>
              <a:ext cx="859144" cy="859143"/>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0" name="Arc 49">
              <a:extLst>
                <a:ext uri="{FF2B5EF4-FFF2-40B4-BE49-F238E27FC236}">
                  <a16:creationId xmlns:a16="http://schemas.microsoft.com/office/drawing/2014/main" id="{0DD65F32-0577-BA42-085F-01327E7B1FBA}"/>
                </a:ext>
              </a:extLst>
            </p:cNvPr>
            <p:cNvSpPr/>
            <p:nvPr/>
          </p:nvSpPr>
          <p:spPr>
            <a:xfrm>
              <a:off x="9125906" y="1603484"/>
              <a:ext cx="1121405" cy="1121400"/>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grpSp>
      <p:pic>
        <p:nvPicPr>
          <p:cNvPr id="52" name="Graphic 51">
            <a:extLst>
              <a:ext uri="{FF2B5EF4-FFF2-40B4-BE49-F238E27FC236}">
                <a16:creationId xmlns:a16="http://schemas.microsoft.com/office/drawing/2014/main" id="{80784C1B-4F69-B3A2-6B3E-405E582E06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5286" y="1945230"/>
            <a:ext cx="437908" cy="437908"/>
          </a:xfrm>
          <a:prstGeom prst="rect">
            <a:avLst/>
          </a:prstGeom>
        </p:spPr>
      </p:pic>
      <p:pic>
        <p:nvPicPr>
          <p:cNvPr id="53" name="Graphic 52">
            <a:extLst>
              <a:ext uri="{FF2B5EF4-FFF2-40B4-BE49-F238E27FC236}">
                <a16:creationId xmlns:a16="http://schemas.microsoft.com/office/drawing/2014/main" id="{BDB1A504-C26B-8097-32A4-8EE31463B9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1471" y="1945230"/>
            <a:ext cx="437908" cy="437908"/>
          </a:xfrm>
          <a:prstGeom prst="rect">
            <a:avLst/>
          </a:prstGeom>
        </p:spPr>
      </p:pic>
      <p:pic>
        <p:nvPicPr>
          <p:cNvPr id="54" name="Graphic 53">
            <a:extLst>
              <a:ext uri="{FF2B5EF4-FFF2-40B4-BE49-F238E27FC236}">
                <a16:creationId xmlns:a16="http://schemas.microsoft.com/office/drawing/2014/main" id="{E38B9063-CAD0-AAB8-0021-AD36C36C11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67654" y="1945230"/>
            <a:ext cx="437908" cy="437908"/>
          </a:xfrm>
          <a:prstGeom prst="rect">
            <a:avLst/>
          </a:prstGeom>
        </p:spPr>
      </p:pic>
    </p:spTree>
    <p:extLst>
      <p:ext uri="{BB962C8B-B14F-4D97-AF65-F5344CB8AC3E}">
        <p14:creationId xmlns:p14="http://schemas.microsoft.com/office/powerpoint/2010/main" val="3913886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A6EC6-3C09-1294-C5B1-A4D2F3D54721}"/>
              </a:ext>
            </a:extLst>
          </p:cNvPr>
          <p:cNvSpPr>
            <a:spLocks noGrp="1"/>
          </p:cNvSpPr>
          <p:nvPr>
            <p:ph type="title"/>
          </p:nvPr>
        </p:nvSpPr>
        <p:spPr/>
        <p:txBody>
          <a:bodyPr/>
          <a:lstStyle/>
          <a:p>
            <a:r>
              <a:rPr lang="en-US"/>
              <a:t>Confidently navigate the growing complexities of journal publishing </a:t>
            </a:r>
          </a:p>
        </p:txBody>
      </p:sp>
      <p:sp>
        <p:nvSpPr>
          <p:cNvPr id="4" name="Slide Number Placeholder 3">
            <a:extLst>
              <a:ext uri="{FF2B5EF4-FFF2-40B4-BE49-F238E27FC236}">
                <a16:creationId xmlns:a16="http://schemas.microsoft.com/office/drawing/2014/main" id="{D25953A7-9F0B-CA58-EA9C-76321EC3A08D}"/>
              </a:ext>
            </a:extLst>
          </p:cNvPr>
          <p:cNvSpPr>
            <a:spLocks noGrp="1"/>
          </p:cNvSpPr>
          <p:nvPr>
            <p:ph type="sldNum" sz="quarter" idx="11"/>
          </p:nvPr>
        </p:nvSpPr>
        <p:spPr/>
        <p:txBody>
          <a:bodyPr/>
          <a:lstStyle/>
          <a:p>
            <a:fld id="{F59CD943-D024-467A-B36E-F11E1285ED75}" type="slidenum">
              <a:rPr lang="en-GB" smtClean="0"/>
              <a:pPr/>
              <a:t>6</a:t>
            </a:fld>
            <a:endParaRPr lang="en-GB"/>
          </a:p>
        </p:txBody>
      </p:sp>
      <p:sp>
        <p:nvSpPr>
          <p:cNvPr id="5" name="Text Placeholder 4">
            <a:extLst>
              <a:ext uri="{FF2B5EF4-FFF2-40B4-BE49-F238E27FC236}">
                <a16:creationId xmlns:a16="http://schemas.microsoft.com/office/drawing/2014/main" id="{72601013-66DD-31E8-1C18-CEB5521428B7}"/>
              </a:ext>
            </a:extLst>
          </p:cNvPr>
          <p:cNvSpPr>
            <a:spLocks noGrp="1"/>
          </p:cNvSpPr>
          <p:nvPr>
            <p:ph type="body" sz="quarter" idx="13"/>
          </p:nvPr>
        </p:nvSpPr>
        <p:spPr/>
        <p:txBody>
          <a:bodyPr/>
          <a:lstStyle/>
          <a:p>
            <a:r>
              <a:rPr lang="en-US"/>
              <a:t>Web of Science Core Collection is your trustworthy research foundation</a:t>
            </a:r>
          </a:p>
        </p:txBody>
      </p:sp>
      <p:sp>
        <p:nvSpPr>
          <p:cNvPr id="6" name="Text Placeholder 5">
            <a:extLst>
              <a:ext uri="{FF2B5EF4-FFF2-40B4-BE49-F238E27FC236}">
                <a16:creationId xmlns:a16="http://schemas.microsoft.com/office/drawing/2014/main" id="{37D4283F-6E67-6E04-91CF-4EF89E631A69}"/>
              </a:ext>
            </a:extLst>
          </p:cNvPr>
          <p:cNvSpPr>
            <a:spLocks noGrp="1"/>
          </p:cNvSpPr>
          <p:nvPr>
            <p:ph type="body" sz="quarter" idx="14"/>
          </p:nvPr>
        </p:nvSpPr>
        <p:spPr>
          <a:xfrm>
            <a:off x="550865" y="2462212"/>
            <a:ext cx="3204000" cy="1079500"/>
          </a:xfrm>
        </p:spPr>
        <p:txBody>
          <a:bodyPr/>
          <a:lstStyle/>
          <a:p>
            <a:pPr marL="0" indent="0">
              <a:buNone/>
            </a:pPr>
            <a:r>
              <a:rPr lang="en-US" sz="1400"/>
              <a:t>Our independent experts select journals for inclusion to provide you with a dataset of the world’s leading publications that is free of potential industry bias or conflict of interest.</a:t>
            </a:r>
          </a:p>
          <a:p>
            <a:pPr marL="0" indent="0">
              <a:buNone/>
            </a:pPr>
            <a:endParaRPr lang="en-US" sz="1400"/>
          </a:p>
        </p:txBody>
      </p:sp>
      <p:sp>
        <p:nvSpPr>
          <p:cNvPr id="7" name="Text Placeholder 6">
            <a:extLst>
              <a:ext uri="{FF2B5EF4-FFF2-40B4-BE49-F238E27FC236}">
                <a16:creationId xmlns:a16="http://schemas.microsoft.com/office/drawing/2014/main" id="{10337CE6-7C5A-B86C-BFD2-CE3A69653B1D}"/>
              </a:ext>
            </a:extLst>
          </p:cNvPr>
          <p:cNvSpPr>
            <a:spLocks noGrp="1"/>
          </p:cNvSpPr>
          <p:nvPr>
            <p:ph type="body" sz="quarter" idx="15"/>
          </p:nvPr>
        </p:nvSpPr>
        <p:spPr>
          <a:xfrm>
            <a:off x="4295778" y="2462213"/>
            <a:ext cx="3204000" cy="1079500"/>
          </a:xfrm>
        </p:spPr>
        <p:txBody>
          <a:bodyPr/>
          <a:lstStyle/>
          <a:p>
            <a:pPr marL="0" indent="0">
              <a:buNone/>
            </a:pPr>
            <a:r>
              <a:rPr lang="en-US" sz="1400"/>
              <a:t>Rigorous curation processes guard against inclusion of hijacked journals. Databases that rely on algorithmic approaches* or outside review lack consistency and oversight. </a:t>
            </a:r>
          </a:p>
          <a:p>
            <a:pPr marL="0" indent="0">
              <a:buNone/>
            </a:pPr>
            <a:endParaRPr lang="en-US" sz="1400"/>
          </a:p>
        </p:txBody>
      </p:sp>
      <p:sp>
        <p:nvSpPr>
          <p:cNvPr id="8" name="Text Placeholder 7">
            <a:extLst>
              <a:ext uri="{FF2B5EF4-FFF2-40B4-BE49-F238E27FC236}">
                <a16:creationId xmlns:a16="http://schemas.microsoft.com/office/drawing/2014/main" id="{CE543659-B0F0-A8E0-2AD1-FA141B60957D}"/>
              </a:ext>
            </a:extLst>
          </p:cNvPr>
          <p:cNvSpPr>
            <a:spLocks noGrp="1"/>
          </p:cNvSpPr>
          <p:nvPr>
            <p:ph type="body" sz="quarter" idx="16"/>
          </p:nvPr>
        </p:nvSpPr>
        <p:spPr>
          <a:xfrm>
            <a:off x="8040689" y="2462213"/>
            <a:ext cx="3204000" cy="1079500"/>
          </a:xfrm>
        </p:spPr>
        <p:txBody>
          <a:bodyPr/>
          <a:lstStyle/>
          <a:p>
            <a:pPr marL="0" indent="0">
              <a:buNone/>
            </a:pPr>
            <a:r>
              <a:rPr lang="en-US" sz="1400"/>
              <a:t>Access open access papers from reputable journals that have been vetted against our 28 evaluation criteria for quality and impact. </a:t>
            </a:r>
          </a:p>
        </p:txBody>
      </p:sp>
      <p:sp>
        <p:nvSpPr>
          <p:cNvPr id="9" name="Text Placeholder 8">
            <a:extLst>
              <a:ext uri="{FF2B5EF4-FFF2-40B4-BE49-F238E27FC236}">
                <a16:creationId xmlns:a16="http://schemas.microsoft.com/office/drawing/2014/main" id="{48EABF41-E71A-B729-8077-72D264B9AE25}"/>
              </a:ext>
            </a:extLst>
          </p:cNvPr>
          <p:cNvSpPr>
            <a:spLocks noGrp="1"/>
          </p:cNvSpPr>
          <p:nvPr>
            <p:ph type="body" sz="quarter" idx="17"/>
          </p:nvPr>
        </p:nvSpPr>
        <p:spPr>
          <a:xfrm>
            <a:off x="550865" y="4629149"/>
            <a:ext cx="3204000" cy="1079500"/>
          </a:xfrm>
        </p:spPr>
        <p:txBody>
          <a:bodyPr/>
          <a:lstStyle/>
          <a:p>
            <a:pPr marL="0" indent="0">
              <a:buNone/>
            </a:pPr>
            <a:r>
              <a:rPr lang="en-US" sz="1400"/>
              <a:t>Over 21,000 journals across the Science Citation Index Expanded, Social Sciences Citation Index, Arts &amp; Humanities Citation Index, and the Emerging Sources Citation Index.</a:t>
            </a:r>
          </a:p>
        </p:txBody>
      </p:sp>
      <p:sp>
        <p:nvSpPr>
          <p:cNvPr id="10" name="Text Placeholder 9">
            <a:extLst>
              <a:ext uri="{FF2B5EF4-FFF2-40B4-BE49-F238E27FC236}">
                <a16:creationId xmlns:a16="http://schemas.microsoft.com/office/drawing/2014/main" id="{9D968BC7-65D6-6666-5E41-7E87BB11B20B}"/>
              </a:ext>
            </a:extLst>
          </p:cNvPr>
          <p:cNvSpPr>
            <a:spLocks noGrp="1"/>
          </p:cNvSpPr>
          <p:nvPr>
            <p:ph type="body" sz="quarter" idx="18"/>
          </p:nvPr>
        </p:nvSpPr>
        <p:spPr>
          <a:xfrm>
            <a:off x="4295778" y="4629150"/>
            <a:ext cx="3204000" cy="1079500"/>
          </a:xfrm>
        </p:spPr>
        <p:txBody>
          <a:bodyPr/>
          <a:lstStyle/>
          <a:p>
            <a:pPr marL="0" indent="0">
              <a:buNone/>
            </a:pPr>
            <a:r>
              <a:rPr lang="en-US" sz="1400"/>
              <a:t>Over 300,000 conferences covered in the Conference Proceedings Citation Index.</a:t>
            </a:r>
          </a:p>
        </p:txBody>
      </p:sp>
      <p:sp>
        <p:nvSpPr>
          <p:cNvPr id="11" name="Text Placeholder 10">
            <a:extLst>
              <a:ext uri="{FF2B5EF4-FFF2-40B4-BE49-F238E27FC236}">
                <a16:creationId xmlns:a16="http://schemas.microsoft.com/office/drawing/2014/main" id="{6C9186DD-3513-81B0-112C-907C741833C3}"/>
              </a:ext>
            </a:extLst>
          </p:cNvPr>
          <p:cNvSpPr>
            <a:spLocks noGrp="1"/>
          </p:cNvSpPr>
          <p:nvPr>
            <p:ph type="body" sz="quarter" idx="19"/>
          </p:nvPr>
        </p:nvSpPr>
        <p:spPr>
          <a:xfrm>
            <a:off x="8040689" y="4629150"/>
            <a:ext cx="3204000" cy="1079500"/>
          </a:xfrm>
        </p:spPr>
        <p:txBody>
          <a:bodyPr/>
          <a:lstStyle/>
          <a:p>
            <a:pPr marL="0" indent="0">
              <a:buNone/>
            </a:pPr>
            <a:r>
              <a:rPr lang="en-US" sz="1400"/>
              <a:t>Over 141,000 books covered in the Book Citation Index. </a:t>
            </a:r>
          </a:p>
        </p:txBody>
      </p:sp>
      <p:sp>
        <p:nvSpPr>
          <p:cNvPr id="18" name="Text Placeholder 17">
            <a:extLst>
              <a:ext uri="{FF2B5EF4-FFF2-40B4-BE49-F238E27FC236}">
                <a16:creationId xmlns:a16="http://schemas.microsoft.com/office/drawing/2014/main" id="{A23B1237-E399-3CEF-7B7A-E86DBA146817}"/>
              </a:ext>
            </a:extLst>
          </p:cNvPr>
          <p:cNvSpPr>
            <a:spLocks noGrp="1"/>
          </p:cNvSpPr>
          <p:nvPr>
            <p:ph type="body" sz="quarter" idx="41"/>
          </p:nvPr>
        </p:nvSpPr>
        <p:spPr>
          <a:xfrm>
            <a:off x="550866" y="2100265"/>
            <a:ext cx="3204000" cy="270168"/>
          </a:xfrm>
        </p:spPr>
        <p:txBody>
          <a:bodyPr/>
          <a:lstStyle/>
          <a:p>
            <a:r>
              <a:rPr lang="en-US"/>
              <a:t>Publisher neutral</a:t>
            </a:r>
          </a:p>
        </p:txBody>
      </p:sp>
      <p:sp>
        <p:nvSpPr>
          <p:cNvPr id="19" name="Text Placeholder 18">
            <a:extLst>
              <a:ext uri="{FF2B5EF4-FFF2-40B4-BE49-F238E27FC236}">
                <a16:creationId xmlns:a16="http://schemas.microsoft.com/office/drawing/2014/main" id="{541BE0DE-FE70-5E46-5138-4F43B38C1BAD}"/>
              </a:ext>
            </a:extLst>
          </p:cNvPr>
          <p:cNvSpPr>
            <a:spLocks noGrp="1"/>
          </p:cNvSpPr>
          <p:nvPr>
            <p:ph type="body" sz="quarter" idx="45"/>
          </p:nvPr>
        </p:nvSpPr>
        <p:spPr>
          <a:xfrm>
            <a:off x="4301242" y="2100265"/>
            <a:ext cx="3204000" cy="270168"/>
          </a:xfrm>
        </p:spPr>
        <p:txBody>
          <a:bodyPr/>
          <a:lstStyle/>
          <a:p>
            <a:r>
              <a:rPr lang="en-US"/>
              <a:t>In-house curation</a:t>
            </a:r>
          </a:p>
        </p:txBody>
      </p:sp>
      <p:sp>
        <p:nvSpPr>
          <p:cNvPr id="20" name="Text Placeholder 19">
            <a:extLst>
              <a:ext uri="{FF2B5EF4-FFF2-40B4-BE49-F238E27FC236}">
                <a16:creationId xmlns:a16="http://schemas.microsoft.com/office/drawing/2014/main" id="{CF3303B0-387F-6F94-8D5F-ADE6387F0A62}"/>
              </a:ext>
            </a:extLst>
          </p:cNvPr>
          <p:cNvSpPr>
            <a:spLocks noGrp="1"/>
          </p:cNvSpPr>
          <p:nvPr>
            <p:ph type="body" sz="quarter" idx="67"/>
          </p:nvPr>
        </p:nvSpPr>
        <p:spPr>
          <a:xfrm>
            <a:off x="8039101" y="2100265"/>
            <a:ext cx="3204000" cy="270168"/>
          </a:xfrm>
        </p:spPr>
        <p:txBody>
          <a:bodyPr/>
          <a:lstStyle/>
          <a:p>
            <a:r>
              <a:rPr lang="en-US"/>
              <a:t>Vetted OA content</a:t>
            </a:r>
          </a:p>
        </p:txBody>
      </p:sp>
      <p:sp>
        <p:nvSpPr>
          <p:cNvPr id="21" name="Text Placeholder 20">
            <a:extLst>
              <a:ext uri="{FF2B5EF4-FFF2-40B4-BE49-F238E27FC236}">
                <a16:creationId xmlns:a16="http://schemas.microsoft.com/office/drawing/2014/main" id="{8F06A435-0EE2-FBAD-C71C-2A3D2FE6C15A}"/>
              </a:ext>
            </a:extLst>
          </p:cNvPr>
          <p:cNvSpPr>
            <a:spLocks noGrp="1"/>
          </p:cNvSpPr>
          <p:nvPr>
            <p:ph type="body" sz="quarter" idx="68"/>
          </p:nvPr>
        </p:nvSpPr>
        <p:spPr>
          <a:xfrm>
            <a:off x="550866" y="4260851"/>
            <a:ext cx="3204000" cy="270168"/>
          </a:xfrm>
        </p:spPr>
        <p:txBody>
          <a:bodyPr/>
          <a:lstStyle/>
          <a:p>
            <a:r>
              <a:rPr lang="en-US"/>
              <a:t>Journals</a:t>
            </a:r>
          </a:p>
        </p:txBody>
      </p:sp>
      <p:sp>
        <p:nvSpPr>
          <p:cNvPr id="22" name="Text Placeholder 21">
            <a:extLst>
              <a:ext uri="{FF2B5EF4-FFF2-40B4-BE49-F238E27FC236}">
                <a16:creationId xmlns:a16="http://schemas.microsoft.com/office/drawing/2014/main" id="{3B8AEFE5-8E5A-436A-BB0F-A0A8A5DFFF71}"/>
              </a:ext>
            </a:extLst>
          </p:cNvPr>
          <p:cNvSpPr>
            <a:spLocks noGrp="1"/>
          </p:cNvSpPr>
          <p:nvPr>
            <p:ph type="body" sz="quarter" idx="69"/>
          </p:nvPr>
        </p:nvSpPr>
        <p:spPr>
          <a:xfrm>
            <a:off x="4301242" y="4260851"/>
            <a:ext cx="3204000" cy="270168"/>
          </a:xfrm>
        </p:spPr>
        <p:txBody>
          <a:bodyPr/>
          <a:lstStyle/>
          <a:p>
            <a:r>
              <a:rPr lang="en-US"/>
              <a:t>Conferences</a:t>
            </a:r>
          </a:p>
        </p:txBody>
      </p:sp>
      <p:sp>
        <p:nvSpPr>
          <p:cNvPr id="23" name="Text Placeholder 22">
            <a:extLst>
              <a:ext uri="{FF2B5EF4-FFF2-40B4-BE49-F238E27FC236}">
                <a16:creationId xmlns:a16="http://schemas.microsoft.com/office/drawing/2014/main" id="{4642E797-766B-9640-8D2C-7568CE0AC735}"/>
              </a:ext>
            </a:extLst>
          </p:cNvPr>
          <p:cNvSpPr>
            <a:spLocks noGrp="1"/>
          </p:cNvSpPr>
          <p:nvPr>
            <p:ph type="body" sz="quarter" idx="70"/>
          </p:nvPr>
        </p:nvSpPr>
        <p:spPr>
          <a:xfrm>
            <a:off x="8039101" y="4260851"/>
            <a:ext cx="3204000" cy="270168"/>
          </a:xfrm>
        </p:spPr>
        <p:txBody>
          <a:bodyPr/>
          <a:lstStyle/>
          <a:p>
            <a:r>
              <a:rPr lang="en-US"/>
              <a:t>Books</a:t>
            </a:r>
          </a:p>
        </p:txBody>
      </p:sp>
      <p:sp>
        <p:nvSpPr>
          <p:cNvPr id="24" name="TextBox 23">
            <a:extLst>
              <a:ext uri="{FF2B5EF4-FFF2-40B4-BE49-F238E27FC236}">
                <a16:creationId xmlns:a16="http://schemas.microsoft.com/office/drawing/2014/main" id="{FE47CD4A-D623-09DF-58DF-963A0EC8E9FF}"/>
              </a:ext>
            </a:extLst>
          </p:cNvPr>
          <p:cNvSpPr txBox="1"/>
          <p:nvPr/>
        </p:nvSpPr>
        <p:spPr>
          <a:xfrm>
            <a:off x="4151313" y="6348353"/>
            <a:ext cx="3499603"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ea typeface="+mn-ea"/>
                <a:cs typeface="+mn-cs"/>
              </a:rPr>
              <a:t>*https://retractionwatch.com/2021/05/26/how-hijacked-journals-keep-fooling-one-of-the-worlds-leading-databases/</a:t>
            </a:r>
          </a:p>
        </p:txBody>
      </p:sp>
      <p:pic>
        <p:nvPicPr>
          <p:cNvPr id="27" name="Picture Placeholder 26">
            <a:extLst>
              <a:ext uri="{FF2B5EF4-FFF2-40B4-BE49-F238E27FC236}">
                <a16:creationId xmlns:a16="http://schemas.microsoft.com/office/drawing/2014/main" id="{7F0F4B1E-3225-E06A-09FE-FB71F6255D7C}"/>
              </a:ext>
            </a:extLst>
          </p:cNvPr>
          <p:cNvPicPr>
            <a:picLocks noGrp="1" noChangeAspect="1"/>
          </p:cNvPicPr>
          <p:nvPr>
            <p:ph type="pic" sz="quarter" idx="23"/>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50865" y="3721100"/>
            <a:ext cx="360362" cy="360363"/>
          </a:xfrm>
          <a:prstGeom prst="rect">
            <a:avLst/>
          </a:prstGeom>
        </p:spPr>
      </p:pic>
      <p:pic>
        <p:nvPicPr>
          <p:cNvPr id="28" name="Picture Placeholder 27">
            <a:extLst>
              <a:ext uri="{FF2B5EF4-FFF2-40B4-BE49-F238E27FC236}">
                <a16:creationId xmlns:a16="http://schemas.microsoft.com/office/drawing/2014/main" id="{64B20B3C-0491-ECF3-4031-C6E495E22F1D}"/>
              </a:ext>
            </a:extLst>
          </p:cNvPr>
          <p:cNvPicPr>
            <a:picLocks noGrp="1" noChangeAspect="1"/>
          </p:cNvPicPr>
          <p:nvPr>
            <p:ph type="pic" sz="quarter" idx="21"/>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4295777" y="1560513"/>
            <a:ext cx="360363" cy="360362"/>
          </a:xfrm>
          <a:prstGeom prst="rect">
            <a:avLst/>
          </a:prstGeom>
        </p:spPr>
      </p:pic>
      <p:pic>
        <p:nvPicPr>
          <p:cNvPr id="29" name="Picture Placeholder 28">
            <a:extLst>
              <a:ext uri="{FF2B5EF4-FFF2-40B4-BE49-F238E27FC236}">
                <a16:creationId xmlns:a16="http://schemas.microsoft.com/office/drawing/2014/main" id="{12618A79-2FB0-3634-1290-0FD10D364CF4}"/>
              </a:ext>
            </a:extLst>
          </p:cNvPr>
          <p:cNvPicPr>
            <a:picLocks noGrp="1" noChangeAspect="1"/>
          </p:cNvPicPr>
          <p:nvPr>
            <p:ph type="pic" sz="quarter" idx="20"/>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t="3125" b="3125"/>
          <a:stretch>
            <a:fillRect/>
          </a:stretch>
        </p:blipFill>
        <p:spPr>
          <a:xfrm>
            <a:off x="550865" y="1560513"/>
            <a:ext cx="360362" cy="360362"/>
          </a:xfrm>
          <a:prstGeom prst="rect">
            <a:avLst/>
          </a:prstGeom>
        </p:spPr>
      </p:pic>
      <p:pic>
        <p:nvPicPr>
          <p:cNvPr id="30" name="Picture Placeholder 29">
            <a:extLst>
              <a:ext uri="{FF2B5EF4-FFF2-40B4-BE49-F238E27FC236}">
                <a16:creationId xmlns:a16="http://schemas.microsoft.com/office/drawing/2014/main" id="{DEC12989-48FF-4693-E40C-710F603F7D1F}"/>
              </a:ext>
            </a:extLst>
          </p:cNvPr>
          <p:cNvPicPr>
            <a:picLocks noGrp="1" noChangeAspect="1"/>
          </p:cNvPicPr>
          <p:nvPr>
            <p:ph type="pic" sz="quarter" idx="24"/>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4295777" y="3721100"/>
            <a:ext cx="360363" cy="360363"/>
          </a:xfrm>
          <a:prstGeom prst="rect">
            <a:avLst/>
          </a:prstGeom>
        </p:spPr>
      </p:pic>
      <p:pic>
        <p:nvPicPr>
          <p:cNvPr id="31" name="Picture Placeholder 30">
            <a:extLst>
              <a:ext uri="{FF2B5EF4-FFF2-40B4-BE49-F238E27FC236}">
                <a16:creationId xmlns:a16="http://schemas.microsoft.com/office/drawing/2014/main" id="{60B559F4-EC1F-8634-1668-62E0212C0DC5}"/>
              </a:ext>
            </a:extLst>
          </p:cNvPr>
          <p:cNvPicPr>
            <a:picLocks noGrp="1" noChangeAspect="1"/>
          </p:cNvPicPr>
          <p:nvPr>
            <p:ph type="pic" sz="quarter" idx="25"/>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8040690" y="3721100"/>
            <a:ext cx="360362" cy="360363"/>
          </a:xfrm>
          <a:prstGeom prst="rect">
            <a:avLst/>
          </a:prstGeom>
        </p:spPr>
      </p:pic>
      <p:pic>
        <p:nvPicPr>
          <p:cNvPr id="1026" name="Picture 2">
            <a:extLst>
              <a:ext uri="{FF2B5EF4-FFF2-40B4-BE49-F238E27FC236}">
                <a16:creationId xmlns:a16="http://schemas.microsoft.com/office/drawing/2014/main" id="{CC55CDE8-26FD-2D55-54F1-A61EC99D8D15}"/>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025835" y="1554163"/>
            <a:ext cx="308371" cy="366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945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DC5B11-5739-CC1F-B431-C9A373BA2F7F}"/>
              </a:ext>
            </a:extLst>
          </p:cNvPr>
          <p:cNvPicPr>
            <a:picLocks/>
          </p:cNvPicPr>
          <p:nvPr/>
        </p:nvPicPr>
        <p:blipFill rotWithShape="1">
          <a:blip r:embed="rId2">
            <a:extLst>
              <a:ext uri="{28A0092B-C50C-407E-A947-70E740481C1C}">
                <a14:useLocalDpi xmlns:a14="http://schemas.microsoft.com/office/drawing/2010/main" val="0"/>
              </a:ext>
            </a:extLst>
          </a:blip>
          <a:srcRect l="3333" r="333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B68CAB5-DCA2-9EF0-9DD9-1A0A8F475E5E}"/>
              </a:ext>
            </a:extLst>
          </p:cNvPr>
          <p:cNvSpPr/>
          <p:nvPr/>
        </p:nvSpPr>
        <p:spPr>
          <a:xfrm rot="10800000">
            <a:off x="-1" y="0"/>
            <a:ext cx="12191999" cy="6858000"/>
          </a:xfrm>
          <a:prstGeom prst="rect">
            <a:avLst/>
          </a:prstGeom>
          <a:gradFill flip="none" rotWithShape="1">
            <a:gsLst>
              <a:gs pos="50000">
                <a:srgbClr val="7188E9">
                  <a:alpha val="80000"/>
                </a:srgbClr>
              </a:gs>
              <a:gs pos="85000">
                <a:srgbClr val="319AF0">
                  <a:alpha val="80000"/>
                </a:srgbClr>
              </a:gs>
              <a:gs pos="15000">
                <a:schemeClr val="accent2">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Graphic 4">
            <a:extLst>
              <a:ext uri="{FF2B5EF4-FFF2-40B4-BE49-F238E27FC236}">
                <a16:creationId xmlns:a16="http://schemas.microsoft.com/office/drawing/2014/main" id="{DDEDFC21-9439-6F64-489E-64379985FA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5132" y="3250842"/>
            <a:ext cx="4601736" cy="777764"/>
          </a:xfrm>
          <a:prstGeom prst="rect">
            <a:avLst/>
          </a:prstGeom>
        </p:spPr>
      </p:pic>
      <p:sp>
        <p:nvSpPr>
          <p:cNvPr id="6" name="Parallelogram 5">
            <a:extLst>
              <a:ext uri="{FF2B5EF4-FFF2-40B4-BE49-F238E27FC236}">
                <a16:creationId xmlns:a16="http://schemas.microsoft.com/office/drawing/2014/main" id="{4D68BC43-88A5-A27D-2256-38A2E8B34E08}"/>
              </a:ext>
            </a:extLst>
          </p:cNvPr>
          <p:cNvSpPr/>
          <p:nvPr/>
        </p:nvSpPr>
        <p:spPr>
          <a:xfrm flipH="1" flipV="1">
            <a:off x="10942723" y="5884918"/>
            <a:ext cx="637296" cy="60751"/>
          </a:xfrm>
          <a:prstGeom prst="parallelogram">
            <a:avLst>
              <a:gd name="adj" fmla="val 49479"/>
            </a:avLst>
          </a:prstGeom>
          <a:solidFill>
            <a:srgbClr val="F1E8F8"/>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7" name="Straight Connector 6">
            <a:extLst>
              <a:ext uri="{FF2B5EF4-FFF2-40B4-BE49-F238E27FC236}">
                <a16:creationId xmlns:a16="http://schemas.microsoft.com/office/drawing/2014/main" id="{6869F5AA-8194-4AD3-641E-C80AB23DF481}"/>
              </a:ext>
            </a:extLst>
          </p:cNvPr>
          <p:cNvCxnSpPr>
            <a:cxnSpLocks/>
          </p:cNvCxnSpPr>
          <p:nvPr/>
        </p:nvCxnSpPr>
        <p:spPr>
          <a:xfrm flipH="1">
            <a:off x="0" y="5915294"/>
            <a:ext cx="10911683" cy="0"/>
          </a:xfrm>
          <a:prstGeom prst="line">
            <a:avLst/>
          </a:prstGeom>
          <a:noFill/>
          <a:ln>
            <a:solidFill>
              <a:srgbClr val="F1E8F8"/>
            </a:solidFill>
          </a:ln>
        </p:spPr>
        <p:style>
          <a:lnRef idx="2">
            <a:schemeClr val="accent1">
              <a:shade val="50000"/>
            </a:schemeClr>
          </a:lnRef>
          <a:fillRef idx="1">
            <a:schemeClr val="accent1"/>
          </a:fillRef>
          <a:effectRef idx="0">
            <a:schemeClr val="accent1"/>
          </a:effectRef>
          <a:fontRef idx="minor">
            <a:schemeClr val="lt1"/>
          </a:fontRef>
        </p:style>
      </p:cxnSp>
      <p:sp>
        <p:nvSpPr>
          <p:cNvPr id="8" name="Parallelogram 7">
            <a:extLst>
              <a:ext uri="{FF2B5EF4-FFF2-40B4-BE49-F238E27FC236}">
                <a16:creationId xmlns:a16="http://schemas.microsoft.com/office/drawing/2014/main" id="{CAD3A91A-61CE-5E7A-A763-DFB91C309FD7}"/>
              </a:ext>
            </a:extLst>
          </p:cNvPr>
          <p:cNvSpPr>
            <a:spLocks/>
          </p:cNvSpPr>
          <p:nvPr/>
        </p:nvSpPr>
        <p:spPr>
          <a:xfrm>
            <a:off x="606425" y="4346985"/>
            <a:ext cx="637296" cy="60751"/>
          </a:xfrm>
          <a:prstGeom prst="parallelogram">
            <a:avLst>
              <a:gd name="adj" fmla="val 49479"/>
            </a:avLst>
          </a:prstGeom>
          <a:solidFill>
            <a:srgbClr val="F1E8F8"/>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9" name="Straight Connector 8">
            <a:extLst>
              <a:ext uri="{FF2B5EF4-FFF2-40B4-BE49-F238E27FC236}">
                <a16:creationId xmlns:a16="http://schemas.microsoft.com/office/drawing/2014/main" id="{CC55596D-B0CB-7E35-518E-72744A15953C}"/>
              </a:ext>
            </a:extLst>
          </p:cNvPr>
          <p:cNvCxnSpPr>
            <a:cxnSpLocks/>
          </p:cNvCxnSpPr>
          <p:nvPr/>
        </p:nvCxnSpPr>
        <p:spPr>
          <a:xfrm>
            <a:off x="1274761" y="4377360"/>
            <a:ext cx="10929939" cy="0"/>
          </a:xfrm>
          <a:prstGeom prst="line">
            <a:avLst/>
          </a:prstGeom>
          <a:noFill/>
          <a:ln>
            <a:solidFill>
              <a:srgbClr val="F1E8F8"/>
            </a:solidFill>
          </a:ln>
        </p:spPr>
        <p:style>
          <a:lnRef idx="2">
            <a:schemeClr val="accent1">
              <a:shade val="50000"/>
            </a:schemeClr>
          </a:lnRef>
          <a:fillRef idx="1">
            <a:schemeClr val="accent1"/>
          </a:fillRef>
          <a:effectRef idx="0">
            <a:schemeClr val="accent1"/>
          </a:effectRef>
          <a:fontRef idx="minor">
            <a:schemeClr val="lt1"/>
          </a:fontRef>
        </p:style>
      </p:cxnSp>
      <p:sp>
        <p:nvSpPr>
          <p:cNvPr id="10" name="Text Placeholder 4">
            <a:extLst>
              <a:ext uri="{FF2B5EF4-FFF2-40B4-BE49-F238E27FC236}">
                <a16:creationId xmlns:a16="http://schemas.microsoft.com/office/drawing/2014/main" id="{11C5E958-3F0C-9C3E-E3F1-7CD2C194EF60}"/>
              </a:ext>
            </a:extLst>
          </p:cNvPr>
          <p:cNvSpPr txBox="1">
            <a:spLocks/>
          </p:cNvSpPr>
          <p:nvPr/>
        </p:nvSpPr>
        <p:spPr>
          <a:xfrm>
            <a:off x="0" y="4465290"/>
            <a:ext cx="12192000" cy="1362074"/>
          </a:xfrm>
          <a:prstGeom prst="rect">
            <a:avLst/>
          </a:prstGeom>
          <a:gradFill flip="none" rotWithShape="1">
            <a:gsLst>
              <a:gs pos="0">
                <a:schemeClr val="tx1">
                  <a:alpha val="25000"/>
                </a:schemeClr>
              </a:gs>
              <a:gs pos="50000">
                <a:srgbClr val="000000">
                  <a:alpha val="35000"/>
                </a:srgbClr>
              </a:gs>
              <a:gs pos="100000">
                <a:schemeClr val="tx1">
                  <a:alpha val="25000"/>
                </a:schemeClr>
              </a:gs>
            </a:gsLst>
            <a:lin ang="10800000" scaled="1"/>
            <a:tileRect/>
          </a:gradFill>
        </p:spPr>
        <p:txBody>
          <a:bodyPr vert="horz" lIns="0" tIns="0" rIns="0" bIns="0" rtlCol="0" anchor="ct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prstClr val="white"/>
                </a:solidFill>
                <a:effectLst/>
                <a:uLnTx/>
                <a:uFillTx/>
                <a:latin typeface="Avenir Next LT Pro Demi"/>
                <a:ea typeface="+mn-ea"/>
                <a:cs typeface="+mn-cs"/>
              </a:rPr>
              <a:t>What is the Journal Citation Reports™</a:t>
            </a:r>
          </a:p>
        </p:txBody>
      </p:sp>
      <p:sp>
        <p:nvSpPr>
          <p:cNvPr id="11" name="Freeform: Shape 10">
            <a:extLst>
              <a:ext uri="{FF2B5EF4-FFF2-40B4-BE49-F238E27FC236}">
                <a16:creationId xmlns:a16="http://schemas.microsoft.com/office/drawing/2014/main" id="{5CC159BC-12E2-782D-D6B1-C0C8247A12EC}"/>
              </a:ext>
            </a:extLst>
          </p:cNvPr>
          <p:cNvSpPr/>
          <p:nvPr/>
        </p:nvSpPr>
        <p:spPr>
          <a:xfrm flipH="1" flipV="1">
            <a:off x="0" y="4465289"/>
            <a:ext cx="591116" cy="1362075"/>
          </a:xfrm>
          <a:custGeom>
            <a:avLst/>
            <a:gdLst>
              <a:gd name="connsiteX0" fmla="*/ 591116 w 591116"/>
              <a:gd name="connsiteY0" fmla="*/ 1362075 h 1362075"/>
              <a:gd name="connsiteX1" fmla="*/ 0 w 591116"/>
              <a:gd name="connsiteY1" fmla="*/ 1362075 h 1362075"/>
              <a:gd name="connsiteX2" fmla="*/ 591116 w 591116"/>
              <a:gd name="connsiteY2" fmla="*/ 0 h 1362075"/>
            </a:gdLst>
            <a:ahLst/>
            <a:cxnLst>
              <a:cxn ang="0">
                <a:pos x="connsiteX0" y="connsiteY0"/>
              </a:cxn>
              <a:cxn ang="0">
                <a:pos x="connsiteX1" y="connsiteY1"/>
              </a:cxn>
              <a:cxn ang="0">
                <a:pos x="connsiteX2" y="connsiteY2"/>
              </a:cxn>
            </a:cxnLst>
            <a:rect l="l" t="t" r="r" b="b"/>
            <a:pathLst>
              <a:path w="591116" h="1362075">
                <a:moveTo>
                  <a:pt x="591116" y="1362075"/>
                </a:moveTo>
                <a:lnTo>
                  <a:pt x="0" y="1362075"/>
                </a:lnTo>
                <a:lnTo>
                  <a:pt x="591116" y="0"/>
                </a:lnTo>
                <a:close/>
              </a:path>
            </a:pathLst>
          </a:custGeom>
          <a:gradFill flip="none" rotWithShape="1">
            <a:gsLst>
              <a:gs pos="85000">
                <a:srgbClr val="917FE5">
                  <a:alpha val="70000"/>
                </a:srgbClr>
              </a:gs>
              <a:gs pos="15000">
                <a:schemeClr val="accent2">
                  <a:alpha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2" name="Freeform: Shape 11">
            <a:extLst>
              <a:ext uri="{FF2B5EF4-FFF2-40B4-BE49-F238E27FC236}">
                <a16:creationId xmlns:a16="http://schemas.microsoft.com/office/drawing/2014/main" id="{16ED3B1F-C125-6FE1-C901-93F976CD2929}"/>
              </a:ext>
            </a:extLst>
          </p:cNvPr>
          <p:cNvSpPr/>
          <p:nvPr/>
        </p:nvSpPr>
        <p:spPr>
          <a:xfrm>
            <a:off x="11600884" y="4465289"/>
            <a:ext cx="591116" cy="1362075"/>
          </a:xfrm>
          <a:custGeom>
            <a:avLst/>
            <a:gdLst>
              <a:gd name="connsiteX0" fmla="*/ 591116 w 591116"/>
              <a:gd name="connsiteY0" fmla="*/ 1362075 h 1362075"/>
              <a:gd name="connsiteX1" fmla="*/ 0 w 591116"/>
              <a:gd name="connsiteY1" fmla="*/ 1362075 h 1362075"/>
              <a:gd name="connsiteX2" fmla="*/ 591116 w 591116"/>
              <a:gd name="connsiteY2" fmla="*/ 0 h 1362075"/>
            </a:gdLst>
            <a:ahLst/>
            <a:cxnLst>
              <a:cxn ang="0">
                <a:pos x="connsiteX0" y="connsiteY0"/>
              </a:cxn>
              <a:cxn ang="0">
                <a:pos x="connsiteX1" y="connsiteY1"/>
              </a:cxn>
              <a:cxn ang="0">
                <a:pos x="connsiteX2" y="connsiteY2"/>
              </a:cxn>
            </a:cxnLst>
            <a:rect l="l" t="t" r="r" b="b"/>
            <a:pathLst>
              <a:path w="591116" h="1362075">
                <a:moveTo>
                  <a:pt x="591116" y="1362075"/>
                </a:moveTo>
                <a:lnTo>
                  <a:pt x="0" y="1362075"/>
                </a:lnTo>
                <a:lnTo>
                  <a:pt x="591116" y="0"/>
                </a:lnTo>
                <a:close/>
              </a:path>
            </a:pathLst>
          </a:custGeom>
          <a:gradFill flip="none" rotWithShape="1">
            <a:gsLst>
              <a:gs pos="15000">
                <a:srgbClr val="5191ED">
                  <a:alpha val="70000"/>
                </a:srgbClr>
              </a:gs>
              <a:gs pos="85000">
                <a:srgbClr val="319AF0">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788655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A59855-3919-F6BB-DD73-22F90BD2BBFE}"/>
              </a:ext>
            </a:extLst>
          </p:cNvPr>
          <p:cNvSpPr/>
          <p:nvPr/>
        </p:nvSpPr>
        <p:spPr>
          <a:xfrm>
            <a:off x="1421960" y="5978017"/>
            <a:ext cx="914400" cy="108457"/>
          </a:xfrm>
          <a:prstGeom prst="rect">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857642AE-18C5-9D22-13CE-2B7933E50DD5}"/>
              </a:ext>
            </a:extLst>
          </p:cNvPr>
          <p:cNvSpPr/>
          <p:nvPr/>
        </p:nvSpPr>
        <p:spPr>
          <a:xfrm>
            <a:off x="4233187" y="5978017"/>
            <a:ext cx="914400" cy="108457"/>
          </a:xfrm>
          <a:prstGeom prst="rect">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FD8318AF-F84D-B641-6EAA-A4488F1D4B7A}"/>
              </a:ext>
            </a:extLst>
          </p:cNvPr>
          <p:cNvSpPr/>
          <p:nvPr/>
        </p:nvSpPr>
        <p:spPr>
          <a:xfrm>
            <a:off x="7044414" y="5978017"/>
            <a:ext cx="914400" cy="108457"/>
          </a:xfrm>
          <a:prstGeom prst="rect">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722DD2C6-C068-2C00-E6BA-9CFC6A20F1CC}"/>
              </a:ext>
            </a:extLst>
          </p:cNvPr>
          <p:cNvSpPr/>
          <p:nvPr/>
        </p:nvSpPr>
        <p:spPr>
          <a:xfrm>
            <a:off x="9855641" y="5978017"/>
            <a:ext cx="914400" cy="108457"/>
          </a:xfrm>
          <a:prstGeom prst="rect">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 name="Rectangle 5">
            <a:extLst>
              <a:ext uri="{FF2B5EF4-FFF2-40B4-BE49-F238E27FC236}">
                <a16:creationId xmlns:a16="http://schemas.microsoft.com/office/drawing/2014/main" id="{4FD20688-ED4A-D67E-34A1-D2A69E4C5DA8}"/>
              </a:ext>
            </a:extLst>
          </p:cNvPr>
          <p:cNvSpPr/>
          <p:nvPr/>
        </p:nvSpPr>
        <p:spPr>
          <a:xfrm>
            <a:off x="0" y="1397028"/>
            <a:ext cx="12192000" cy="2123108"/>
          </a:xfrm>
          <a:prstGeom prst="rect">
            <a:avLst/>
          </a:prstGeom>
          <a:solidFill>
            <a:schemeClr val="bg1">
              <a:lumMod val="95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57B21BC-B133-BABE-544E-37DAFED08C49}"/>
              </a:ext>
            </a:extLst>
          </p:cNvPr>
          <p:cNvSpPr>
            <a:spLocks noGrp="1"/>
          </p:cNvSpPr>
          <p:nvPr>
            <p:ph type="title"/>
          </p:nvPr>
        </p:nvSpPr>
        <p:spPr/>
        <p:txBody>
          <a:bodyPr/>
          <a:lstStyle/>
          <a:p>
            <a:r>
              <a:rPr lang="en-US">
                <a:solidFill>
                  <a:schemeClr val="bg2"/>
                </a:solidFill>
              </a:rPr>
              <a:t>Make better informed decisions with publisher-neutral journal intelligence</a:t>
            </a:r>
          </a:p>
        </p:txBody>
      </p:sp>
      <p:sp>
        <p:nvSpPr>
          <p:cNvPr id="5" name="Text Placeholder 4">
            <a:extLst>
              <a:ext uri="{FF2B5EF4-FFF2-40B4-BE49-F238E27FC236}">
                <a16:creationId xmlns:a16="http://schemas.microsoft.com/office/drawing/2014/main" id="{9E049FE0-2E54-641D-98D6-2D9396B84F24}"/>
              </a:ext>
            </a:extLst>
          </p:cNvPr>
          <p:cNvSpPr>
            <a:spLocks noGrp="1"/>
          </p:cNvSpPr>
          <p:nvPr>
            <p:ph type="body" sz="quarter" idx="13"/>
          </p:nvPr>
        </p:nvSpPr>
        <p:spPr/>
        <p:txBody>
          <a:bodyPr/>
          <a:lstStyle/>
          <a:p>
            <a:r>
              <a:rPr lang="en-US"/>
              <a:t>Assess the world’s leading journals with Journal Citation Reports </a:t>
            </a:r>
          </a:p>
        </p:txBody>
      </p:sp>
      <p:sp>
        <p:nvSpPr>
          <p:cNvPr id="69" name="Rectangle 68">
            <a:extLst>
              <a:ext uri="{FF2B5EF4-FFF2-40B4-BE49-F238E27FC236}">
                <a16:creationId xmlns:a16="http://schemas.microsoft.com/office/drawing/2014/main" id="{5A699EF5-89E6-74B0-9CBC-44748F04D4BC}"/>
              </a:ext>
            </a:extLst>
          </p:cNvPr>
          <p:cNvSpPr/>
          <p:nvPr/>
        </p:nvSpPr>
        <p:spPr>
          <a:xfrm>
            <a:off x="550863" y="1926712"/>
            <a:ext cx="2656594" cy="4074166"/>
          </a:xfrm>
          <a:prstGeom prst="rect">
            <a:avLst/>
          </a:prstGeom>
          <a:solidFill>
            <a:schemeClr val="bg1"/>
          </a:solidFill>
          <a:ln w="6350">
            <a:solidFill>
              <a:schemeClr val="bg1">
                <a:lumMod val="75000"/>
              </a:schemeClr>
            </a:solidFill>
          </a:ln>
        </p:spPr>
        <p:txBody>
          <a:bodyPr wrap="square" lIns="91440" tIns="1280160" rIns="91440" bIns="54864"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Quickly find a list of trustworthy, influential journals in all disciplines. Each journal profiled has met the </a:t>
            </a:r>
            <a:r>
              <a:rPr kumimoji="0" lang="en-US" sz="1600" b="0" i="0" u="none" strike="noStrike" kern="1200" cap="none" spc="0" normalizeH="0" baseline="0" noProof="0">
                <a:ln>
                  <a:noFill/>
                </a:ln>
                <a:solidFill>
                  <a:prstClr val="black"/>
                </a:solidFill>
                <a:effectLst/>
                <a:uLnTx/>
                <a:uFillTx/>
                <a:latin typeface="Avenir Next LT Pro Demi"/>
                <a:ea typeface="+mn-ea"/>
                <a:cs typeface="+mn-cs"/>
              </a:rPr>
              <a:t>rigorous quality standards </a:t>
            </a:r>
            <a:r>
              <a:rPr kumimoji="0" lang="en-US" sz="1600" b="0" i="0" u="none" strike="noStrike" kern="1200" cap="none" spc="0" normalizeH="0" baseline="0" noProof="0">
                <a:ln>
                  <a:noFill/>
                </a:ln>
                <a:solidFill>
                  <a:prstClr val="black"/>
                </a:solidFill>
                <a:effectLst/>
                <a:uLnTx/>
                <a:uFillTx/>
                <a:latin typeface="Avenir Next LT Pro"/>
                <a:ea typeface="+mn-ea"/>
                <a:cs typeface="+mn-cs"/>
              </a:rPr>
              <a:t>documented in the Web of Science Core </a:t>
            </a:r>
            <a:r>
              <a:rPr kumimoji="0" lang="en-US" sz="1600" b="0" i="0" u="none" strike="noStrike" kern="1200" cap="none" spc="0" normalizeH="0" baseline="0" noProof="0" err="1">
                <a:ln>
                  <a:noFill/>
                </a:ln>
                <a:solidFill>
                  <a:prstClr val="black"/>
                </a:solidFill>
                <a:effectLst/>
                <a:uLnTx/>
                <a:uFillTx/>
                <a:latin typeface="Avenir Next LT Pro"/>
                <a:ea typeface="+mn-ea"/>
                <a:cs typeface="+mn-cs"/>
              </a:rPr>
              <a:t>Collection</a:t>
            </a:r>
            <a:r>
              <a:rPr kumimoji="0" lang="en-US" sz="1600" b="0" i="0" u="none" strike="noStrike" kern="1200" cap="none" spc="0" normalizeH="0" baseline="30000" noProof="0" err="1">
                <a:ln>
                  <a:noFill/>
                </a:ln>
                <a:solidFill>
                  <a:prstClr val="black"/>
                </a:solidFill>
                <a:effectLst/>
                <a:uLnTx/>
                <a:uFillTx/>
                <a:latin typeface="Avenir Next LT Pro"/>
                <a:ea typeface="+mn-ea"/>
                <a:cs typeface="+mn-cs"/>
              </a:rPr>
              <a:t>TM</a:t>
            </a:r>
            <a:r>
              <a:rPr kumimoji="0" lang="en-US" sz="1600" b="0" i="0" u="none" strike="noStrike" kern="1200" cap="none" spc="0" normalizeH="0" baseline="0" noProof="0">
                <a:ln>
                  <a:noFill/>
                </a:ln>
                <a:solidFill>
                  <a:prstClr val="black"/>
                </a:solidFill>
                <a:effectLst/>
                <a:uLnTx/>
                <a:uFillTx/>
                <a:latin typeface="Avenir Next LT Pro"/>
                <a:ea typeface="+mn-ea"/>
                <a:cs typeface="+mn-cs"/>
              </a:rPr>
              <a:t> </a:t>
            </a:r>
            <a:r>
              <a:rPr kumimoji="0" lang="en-US" sz="1600" b="0" i="0" u="sng" strike="noStrike" kern="1200" cap="none" spc="0" normalizeH="0" baseline="0" noProof="0">
                <a:ln>
                  <a:noFill/>
                </a:ln>
                <a:solidFill>
                  <a:prstClr val="black"/>
                </a:solidFill>
                <a:effectLst/>
                <a:uLnTx/>
                <a:uFillTx/>
                <a:latin typeface="Avenir Next LT Pro"/>
                <a:ea typeface="+mn-ea"/>
                <a:cs typeface="+mn-cs"/>
                <a:hlinkClick r:id="rId3"/>
              </a:rPr>
              <a:t>editorial selection process</a:t>
            </a:r>
            <a:r>
              <a:rPr kumimoji="0" lang="en-US" sz="1600" b="0" i="0" u="none" strike="noStrike" kern="1200" cap="none" spc="0" normalizeH="0" baseline="0" noProof="0">
                <a:ln>
                  <a:noFill/>
                </a:ln>
                <a:solidFill>
                  <a:prstClr val="black"/>
                </a:solidFill>
                <a:effectLst/>
                <a:uLnTx/>
                <a:uFillTx/>
                <a:latin typeface="Avenir Next LT Pro"/>
                <a:ea typeface="+mn-ea"/>
                <a:cs typeface="+mn-cs"/>
              </a:rPr>
              <a:t>.</a:t>
            </a:r>
          </a:p>
        </p:txBody>
      </p:sp>
      <p:sp>
        <p:nvSpPr>
          <p:cNvPr id="70" name="Rectangle 69">
            <a:extLst>
              <a:ext uri="{FF2B5EF4-FFF2-40B4-BE49-F238E27FC236}">
                <a16:creationId xmlns:a16="http://schemas.microsoft.com/office/drawing/2014/main" id="{D71A95DA-928C-0F68-B2FC-A0EE41B87782}"/>
              </a:ext>
            </a:extLst>
          </p:cNvPr>
          <p:cNvSpPr/>
          <p:nvPr/>
        </p:nvSpPr>
        <p:spPr>
          <a:xfrm>
            <a:off x="3362090" y="1926712"/>
            <a:ext cx="2656594" cy="4074166"/>
          </a:xfrm>
          <a:prstGeom prst="rect">
            <a:avLst/>
          </a:prstGeom>
          <a:solidFill>
            <a:schemeClr val="bg1"/>
          </a:solidFill>
          <a:ln w="6350">
            <a:solidFill>
              <a:schemeClr val="bg1">
                <a:lumMod val="75000"/>
              </a:schemeClr>
            </a:solidFill>
          </a:ln>
        </p:spPr>
        <p:txBody>
          <a:bodyPr wrap="square" lIns="91440" tIns="1280160" rIns="91440" bIns="54864"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Work with credible metrics derived from accurate and complete data. Journals displaying evidence of </a:t>
            </a:r>
            <a:r>
              <a:rPr kumimoji="0" lang="en-US" sz="1600" b="0" i="0" u="none" strike="noStrike" kern="1200" cap="none" spc="0" normalizeH="0" baseline="0" noProof="0">
                <a:ln>
                  <a:noFill/>
                </a:ln>
                <a:solidFill>
                  <a:prstClr val="black"/>
                </a:solidFill>
                <a:effectLst/>
                <a:uLnTx/>
                <a:uFillTx/>
                <a:latin typeface="Avenir Next LT Pro Demi"/>
                <a:ea typeface="+mn-ea"/>
                <a:cs typeface="+mn-cs"/>
              </a:rPr>
              <a:t>excessive self-citation and citation stacking have their JIFs suppressed </a:t>
            </a:r>
            <a:r>
              <a:rPr kumimoji="0" lang="en-US" sz="1600" b="0" i="0" u="none" strike="noStrike" kern="1200" cap="none" spc="0" normalizeH="0" baseline="0" noProof="0">
                <a:ln>
                  <a:noFill/>
                </a:ln>
                <a:solidFill>
                  <a:prstClr val="black"/>
                </a:solidFill>
                <a:effectLst/>
                <a:uLnTx/>
                <a:uFillTx/>
                <a:latin typeface="Avenir Next LT Pro"/>
                <a:ea typeface="+mn-ea"/>
                <a:cs typeface="+mn-cs"/>
              </a:rPr>
              <a:t>from Journal Citation Reports to support research integrity in scholarly publishing.</a:t>
            </a:r>
          </a:p>
        </p:txBody>
      </p:sp>
      <p:sp>
        <p:nvSpPr>
          <p:cNvPr id="71" name="Rectangle 70">
            <a:extLst>
              <a:ext uri="{FF2B5EF4-FFF2-40B4-BE49-F238E27FC236}">
                <a16:creationId xmlns:a16="http://schemas.microsoft.com/office/drawing/2014/main" id="{D50DF74B-35D4-9748-415B-CE4EF7FC6F78}"/>
              </a:ext>
            </a:extLst>
          </p:cNvPr>
          <p:cNvSpPr/>
          <p:nvPr/>
        </p:nvSpPr>
        <p:spPr>
          <a:xfrm>
            <a:off x="6173317" y="1926712"/>
            <a:ext cx="2656594" cy="4074166"/>
          </a:xfrm>
          <a:prstGeom prst="rect">
            <a:avLst/>
          </a:prstGeom>
          <a:solidFill>
            <a:schemeClr val="bg1"/>
          </a:solidFill>
          <a:ln w="6350">
            <a:solidFill>
              <a:schemeClr val="bg1">
                <a:lumMod val="75000"/>
              </a:schemeClr>
            </a:solidFill>
          </a:ln>
        </p:spPr>
        <p:txBody>
          <a:bodyPr wrap="square" lIns="91440" tIns="1280160" rIns="91440" bIns="54864"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Easily uncover the </a:t>
            </a:r>
            <a:r>
              <a:rPr kumimoji="0" lang="en-US" sz="1600" b="0" i="0" u="none" strike="noStrike" kern="1200" cap="none" spc="0" normalizeH="0" baseline="0" noProof="0">
                <a:ln>
                  <a:noFill/>
                </a:ln>
                <a:solidFill>
                  <a:prstClr val="black"/>
                </a:solidFill>
                <a:effectLst/>
                <a:uLnTx/>
                <a:uFillTx/>
                <a:latin typeface="Avenir Next LT Pro Demi"/>
                <a:ea typeface="+mn-ea"/>
                <a:cs typeface="+mn-cs"/>
              </a:rPr>
              <a:t>relationship between article and journal citations </a:t>
            </a:r>
            <a:r>
              <a:rPr kumimoji="0" lang="en-US" sz="1600" b="0" i="0" u="none" strike="noStrike" kern="1200" cap="none" spc="0" normalizeH="0" baseline="0" noProof="0">
                <a:ln>
                  <a:noFill/>
                </a:ln>
                <a:solidFill>
                  <a:prstClr val="black"/>
                </a:solidFill>
                <a:effectLst/>
                <a:uLnTx/>
                <a:uFillTx/>
                <a:latin typeface="Avenir Next LT Pro"/>
                <a:ea typeface="+mn-ea"/>
                <a:cs typeface="+mn-cs"/>
              </a:rPr>
              <a:t>to better understand a journal’s role in the network of scholarly communications. Access to article data helps you follow best practices for research evaluation.</a:t>
            </a:r>
          </a:p>
        </p:txBody>
      </p:sp>
      <p:sp>
        <p:nvSpPr>
          <p:cNvPr id="73" name="Rectangle 72">
            <a:extLst>
              <a:ext uri="{FF2B5EF4-FFF2-40B4-BE49-F238E27FC236}">
                <a16:creationId xmlns:a16="http://schemas.microsoft.com/office/drawing/2014/main" id="{4ADF448C-9536-D3E8-8F99-4F7DF3122EDA}"/>
              </a:ext>
            </a:extLst>
          </p:cNvPr>
          <p:cNvSpPr/>
          <p:nvPr/>
        </p:nvSpPr>
        <p:spPr>
          <a:xfrm>
            <a:off x="8984544" y="1926712"/>
            <a:ext cx="2656594" cy="4074166"/>
          </a:xfrm>
          <a:prstGeom prst="rect">
            <a:avLst/>
          </a:prstGeom>
          <a:solidFill>
            <a:schemeClr val="bg1"/>
          </a:solidFill>
          <a:ln w="6350">
            <a:solidFill>
              <a:schemeClr val="bg1">
                <a:lumMod val="75000"/>
              </a:schemeClr>
            </a:solidFill>
          </a:ln>
        </p:spPr>
        <p:txBody>
          <a:bodyPr wrap="square" lIns="91440" tIns="1280160" rIns="91440" bIns="54864"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Evaluate journals with a multidimensional view </a:t>
            </a:r>
            <a:br>
              <a:rPr kumimoji="0" lang="en-US" sz="1600" b="0" i="0" u="none" strike="noStrike" kern="1200" cap="none" spc="0" normalizeH="0" baseline="0" noProof="0">
                <a:ln>
                  <a:noFill/>
                </a:ln>
                <a:solidFill>
                  <a:prstClr val="black"/>
                </a:solidFill>
                <a:effectLst/>
                <a:uLnTx/>
                <a:uFillTx/>
                <a:latin typeface="Avenir Next LT Pro"/>
                <a:ea typeface="+mn-ea"/>
                <a:cs typeface="+mn-cs"/>
              </a:rPr>
            </a:br>
            <a:r>
              <a:rPr kumimoji="0" lang="en-US" sz="1600" b="0" i="0" u="none" strike="noStrike" kern="1200" cap="none" spc="0" normalizeH="0" baseline="0" noProof="0">
                <a:ln>
                  <a:noFill/>
                </a:ln>
                <a:solidFill>
                  <a:prstClr val="black"/>
                </a:solidFill>
                <a:effectLst/>
                <a:uLnTx/>
                <a:uFillTx/>
                <a:latin typeface="Avenir Next LT Pro"/>
                <a:ea typeface="+mn-ea"/>
                <a:cs typeface="+mn-cs"/>
              </a:rPr>
              <a:t>of a journal’s impact and influence. View citation metrics alongside </a:t>
            </a:r>
            <a:r>
              <a:rPr kumimoji="0" lang="en-US" sz="1600" b="0" i="0" u="none" strike="noStrike" kern="1200" cap="none" spc="0" normalizeH="0" baseline="0" noProof="0">
                <a:ln>
                  <a:noFill/>
                </a:ln>
                <a:solidFill>
                  <a:prstClr val="black"/>
                </a:solidFill>
                <a:effectLst/>
                <a:uLnTx/>
                <a:uFillTx/>
                <a:latin typeface="Avenir Next LT Pro Demi"/>
                <a:ea typeface="+mn-ea"/>
                <a:cs typeface="+mn-cs"/>
              </a:rPr>
              <a:t>descriptive open access statistics and contributor information </a:t>
            </a:r>
            <a:r>
              <a:rPr kumimoji="0" lang="en-US" sz="1600" b="0" i="0" u="none" strike="noStrike" kern="1200" cap="none" spc="0" normalizeH="0" baseline="0" noProof="0">
                <a:ln>
                  <a:noFill/>
                </a:ln>
                <a:solidFill>
                  <a:prstClr val="black"/>
                </a:solidFill>
                <a:effectLst/>
                <a:uLnTx/>
                <a:uFillTx/>
                <a:latin typeface="Avenir Next LT Pro"/>
                <a:ea typeface="+mn-ea"/>
                <a:cs typeface="+mn-cs"/>
              </a:rPr>
              <a:t>that provide </a:t>
            </a:r>
            <a:br>
              <a:rPr kumimoji="0" lang="en-US" sz="1600" b="0" i="0" u="none" strike="noStrike" kern="1200" cap="none" spc="0" normalizeH="0" baseline="0" noProof="0">
                <a:ln>
                  <a:noFill/>
                </a:ln>
                <a:solidFill>
                  <a:prstClr val="black"/>
                </a:solidFill>
                <a:effectLst/>
                <a:uLnTx/>
                <a:uFillTx/>
                <a:latin typeface="Avenir Next LT Pro"/>
                <a:ea typeface="+mn-ea"/>
                <a:cs typeface="+mn-cs"/>
              </a:rPr>
            </a:br>
            <a:r>
              <a:rPr kumimoji="0" lang="en-US" sz="1600" b="0" i="0" u="none" strike="noStrike" kern="1200" cap="none" spc="0" normalizeH="0" baseline="0" noProof="0">
                <a:ln>
                  <a:noFill/>
                </a:ln>
                <a:solidFill>
                  <a:prstClr val="black"/>
                </a:solidFill>
                <a:effectLst/>
                <a:uLnTx/>
                <a:uFillTx/>
                <a:latin typeface="Avenir Next LT Pro"/>
                <a:ea typeface="+mn-ea"/>
                <a:cs typeface="+mn-cs"/>
              </a:rPr>
              <a:t>a holistic picture of each journal.</a:t>
            </a:r>
          </a:p>
        </p:txBody>
      </p:sp>
      <p:sp>
        <p:nvSpPr>
          <p:cNvPr id="81" name="Oval 80">
            <a:extLst>
              <a:ext uri="{FF2B5EF4-FFF2-40B4-BE49-F238E27FC236}">
                <a16:creationId xmlns:a16="http://schemas.microsoft.com/office/drawing/2014/main" id="{4536FACE-44E5-EC99-DE75-4985BCD08844}"/>
              </a:ext>
            </a:extLst>
          </p:cNvPr>
          <p:cNvSpPr/>
          <p:nvPr/>
        </p:nvSpPr>
        <p:spPr>
          <a:xfrm>
            <a:off x="724152" y="1552774"/>
            <a:ext cx="753828" cy="753824"/>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82" name="Oval 81">
            <a:extLst>
              <a:ext uri="{FF2B5EF4-FFF2-40B4-BE49-F238E27FC236}">
                <a16:creationId xmlns:a16="http://schemas.microsoft.com/office/drawing/2014/main" id="{4544C750-10A8-3E02-EA24-BDC24EF86EC1}"/>
              </a:ext>
            </a:extLst>
          </p:cNvPr>
          <p:cNvSpPr/>
          <p:nvPr/>
        </p:nvSpPr>
        <p:spPr>
          <a:xfrm>
            <a:off x="812300" y="1640921"/>
            <a:ext cx="577532" cy="577530"/>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3" name="Arc 82">
            <a:extLst>
              <a:ext uri="{FF2B5EF4-FFF2-40B4-BE49-F238E27FC236}">
                <a16:creationId xmlns:a16="http://schemas.microsoft.com/office/drawing/2014/main" id="{C67EBEFE-A46F-1C3E-1D32-476395B066B6}"/>
              </a:ext>
            </a:extLst>
          </p:cNvPr>
          <p:cNvSpPr/>
          <p:nvPr/>
        </p:nvSpPr>
        <p:spPr>
          <a:xfrm>
            <a:off x="724152" y="1552774"/>
            <a:ext cx="753828" cy="753824"/>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pic>
        <p:nvPicPr>
          <p:cNvPr id="101" name="Graphic 100">
            <a:extLst>
              <a:ext uri="{FF2B5EF4-FFF2-40B4-BE49-F238E27FC236}">
                <a16:creationId xmlns:a16="http://schemas.microsoft.com/office/drawing/2014/main" id="{14426BED-A5A1-F8B5-5FEC-619CBB39C4C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2199" y="1760820"/>
            <a:ext cx="337734" cy="337734"/>
          </a:xfrm>
          <a:prstGeom prst="rect">
            <a:avLst/>
          </a:prstGeom>
        </p:spPr>
      </p:pic>
      <p:sp>
        <p:nvSpPr>
          <p:cNvPr id="86" name="Oval 85">
            <a:extLst>
              <a:ext uri="{FF2B5EF4-FFF2-40B4-BE49-F238E27FC236}">
                <a16:creationId xmlns:a16="http://schemas.microsoft.com/office/drawing/2014/main" id="{D7C837AE-0DBF-8C34-A313-2A8B5535C33A}"/>
              </a:ext>
            </a:extLst>
          </p:cNvPr>
          <p:cNvSpPr/>
          <p:nvPr/>
        </p:nvSpPr>
        <p:spPr>
          <a:xfrm>
            <a:off x="3535379" y="1552774"/>
            <a:ext cx="753828" cy="753824"/>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87" name="Oval 86">
            <a:extLst>
              <a:ext uri="{FF2B5EF4-FFF2-40B4-BE49-F238E27FC236}">
                <a16:creationId xmlns:a16="http://schemas.microsoft.com/office/drawing/2014/main" id="{22E07894-0D3F-BCC1-B74B-35A41E39620E}"/>
              </a:ext>
            </a:extLst>
          </p:cNvPr>
          <p:cNvSpPr/>
          <p:nvPr/>
        </p:nvSpPr>
        <p:spPr>
          <a:xfrm>
            <a:off x="3623527" y="1640921"/>
            <a:ext cx="577532" cy="577530"/>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8" name="Arc 87">
            <a:extLst>
              <a:ext uri="{FF2B5EF4-FFF2-40B4-BE49-F238E27FC236}">
                <a16:creationId xmlns:a16="http://schemas.microsoft.com/office/drawing/2014/main" id="{0C6C97A0-F1D1-395D-AC4E-C2378A135525}"/>
              </a:ext>
            </a:extLst>
          </p:cNvPr>
          <p:cNvSpPr/>
          <p:nvPr/>
        </p:nvSpPr>
        <p:spPr>
          <a:xfrm>
            <a:off x="3535379" y="1552774"/>
            <a:ext cx="753828" cy="753824"/>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pic>
        <p:nvPicPr>
          <p:cNvPr id="103" name="Graphic 102">
            <a:extLst>
              <a:ext uri="{FF2B5EF4-FFF2-40B4-BE49-F238E27FC236}">
                <a16:creationId xmlns:a16="http://schemas.microsoft.com/office/drawing/2014/main" id="{C1910F81-D4CF-A801-C212-769FAA5DC821}"/>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43426" y="1760820"/>
            <a:ext cx="337734" cy="337734"/>
          </a:xfrm>
          <a:prstGeom prst="rect">
            <a:avLst/>
          </a:prstGeom>
        </p:spPr>
      </p:pic>
      <p:sp>
        <p:nvSpPr>
          <p:cNvPr id="91" name="Oval 90">
            <a:extLst>
              <a:ext uri="{FF2B5EF4-FFF2-40B4-BE49-F238E27FC236}">
                <a16:creationId xmlns:a16="http://schemas.microsoft.com/office/drawing/2014/main" id="{C6E3ED6B-C284-FAFD-8476-AAD52681478A}"/>
              </a:ext>
            </a:extLst>
          </p:cNvPr>
          <p:cNvSpPr/>
          <p:nvPr/>
        </p:nvSpPr>
        <p:spPr>
          <a:xfrm>
            <a:off x="6346606" y="1552774"/>
            <a:ext cx="753828" cy="753824"/>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92" name="Oval 91">
            <a:extLst>
              <a:ext uri="{FF2B5EF4-FFF2-40B4-BE49-F238E27FC236}">
                <a16:creationId xmlns:a16="http://schemas.microsoft.com/office/drawing/2014/main" id="{DF41657D-BAC3-D92D-D2DD-C54C1E4AA105}"/>
              </a:ext>
            </a:extLst>
          </p:cNvPr>
          <p:cNvSpPr/>
          <p:nvPr/>
        </p:nvSpPr>
        <p:spPr>
          <a:xfrm>
            <a:off x="6434754" y="1640921"/>
            <a:ext cx="577532" cy="577530"/>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3" name="Arc 92">
            <a:extLst>
              <a:ext uri="{FF2B5EF4-FFF2-40B4-BE49-F238E27FC236}">
                <a16:creationId xmlns:a16="http://schemas.microsoft.com/office/drawing/2014/main" id="{8F7A0B09-3A9B-4DB2-AE1C-399DECDCA1E1}"/>
              </a:ext>
            </a:extLst>
          </p:cNvPr>
          <p:cNvSpPr/>
          <p:nvPr/>
        </p:nvSpPr>
        <p:spPr>
          <a:xfrm>
            <a:off x="6346606" y="1552774"/>
            <a:ext cx="753828" cy="753824"/>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pic>
        <p:nvPicPr>
          <p:cNvPr id="105" name="Graphic 104">
            <a:extLst>
              <a:ext uri="{FF2B5EF4-FFF2-40B4-BE49-F238E27FC236}">
                <a16:creationId xmlns:a16="http://schemas.microsoft.com/office/drawing/2014/main" id="{33255A80-DB2C-37B6-1A78-ED06B0E79947}"/>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54653" y="1760820"/>
            <a:ext cx="337734" cy="337734"/>
          </a:xfrm>
          <a:prstGeom prst="rect">
            <a:avLst/>
          </a:prstGeom>
        </p:spPr>
      </p:pic>
      <p:sp>
        <p:nvSpPr>
          <p:cNvPr id="96" name="Oval 95">
            <a:extLst>
              <a:ext uri="{FF2B5EF4-FFF2-40B4-BE49-F238E27FC236}">
                <a16:creationId xmlns:a16="http://schemas.microsoft.com/office/drawing/2014/main" id="{0875EFC4-98F2-73E1-2393-EB6F4D9607F4}"/>
              </a:ext>
            </a:extLst>
          </p:cNvPr>
          <p:cNvSpPr/>
          <p:nvPr/>
        </p:nvSpPr>
        <p:spPr>
          <a:xfrm>
            <a:off x="9157833" y="1552774"/>
            <a:ext cx="753828" cy="753824"/>
          </a:xfrm>
          <a:prstGeom prst="ellipse">
            <a:avLst/>
          </a:prstGeom>
          <a:solidFill>
            <a:schemeClr val="bg1"/>
          </a:solidFill>
          <a:ln w="6350">
            <a:solidFill>
              <a:schemeClr val="bg1">
                <a:lumMod val="85000"/>
              </a:schemeClr>
            </a:solidFill>
            <a:prstDash val="dash"/>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sp>
        <p:nvSpPr>
          <p:cNvPr id="97" name="Oval 96">
            <a:extLst>
              <a:ext uri="{FF2B5EF4-FFF2-40B4-BE49-F238E27FC236}">
                <a16:creationId xmlns:a16="http://schemas.microsoft.com/office/drawing/2014/main" id="{BE1013C8-37FE-82C8-426B-887762AE6C6B}"/>
              </a:ext>
            </a:extLst>
          </p:cNvPr>
          <p:cNvSpPr/>
          <p:nvPr/>
        </p:nvSpPr>
        <p:spPr>
          <a:xfrm>
            <a:off x="9245981" y="1640921"/>
            <a:ext cx="577532" cy="577530"/>
          </a:xfrm>
          <a:prstGeom prst="ellipse">
            <a:avLst/>
          </a:prstGeom>
          <a:gradFill>
            <a:gsLst>
              <a:gs pos="0">
                <a:srgbClr val="B175E1"/>
              </a:gs>
              <a:gs pos="100000">
                <a:srgbClr val="5E33BF"/>
              </a:gs>
            </a:gsLst>
            <a:lin ang="5400000" scaled="1"/>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8" name="Arc 97">
            <a:extLst>
              <a:ext uri="{FF2B5EF4-FFF2-40B4-BE49-F238E27FC236}">
                <a16:creationId xmlns:a16="http://schemas.microsoft.com/office/drawing/2014/main" id="{54688694-42E4-57C0-9917-E907F2E90AEE}"/>
              </a:ext>
            </a:extLst>
          </p:cNvPr>
          <p:cNvSpPr/>
          <p:nvPr/>
        </p:nvSpPr>
        <p:spPr>
          <a:xfrm>
            <a:off x="9157833" y="1552774"/>
            <a:ext cx="753828" cy="753824"/>
          </a:xfrm>
          <a:prstGeom prst="arc">
            <a:avLst>
              <a:gd name="adj1" fmla="val 1583428"/>
              <a:gd name="adj2" fmla="val 8868960"/>
            </a:avLst>
          </a:prstGeom>
          <a:noFill/>
          <a:ln w="28575">
            <a:solidFill>
              <a:schemeClr val="accent6"/>
            </a:solidFill>
            <a:prstDash val="solid"/>
          </a:ln>
          <a:effectLst>
            <a:outerShdw blurRad="304800" dist="152400" dir="2700000" algn="ctr" rotWithShape="0">
              <a:srgbClr val="000000">
                <a:alpha val="14000"/>
              </a:srgb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731520" rIns="137160" bIns="13716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venir Next LT Pro"/>
              <a:ea typeface="+mn-ea"/>
              <a:cs typeface="Segoe UI Semibold" panose="020B0502040204020203" pitchFamily="34" charset="0"/>
            </a:endParaRPr>
          </a:p>
        </p:txBody>
      </p:sp>
      <p:pic>
        <p:nvPicPr>
          <p:cNvPr id="107" name="Graphic 106">
            <a:extLst>
              <a:ext uri="{FF2B5EF4-FFF2-40B4-BE49-F238E27FC236}">
                <a16:creationId xmlns:a16="http://schemas.microsoft.com/office/drawing/2014/main" id="{F98995BB-9FB0-98BF-3497-E472973B50A6}"/>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65880" y="1760820"/>
            <a:ext cx="337734" cy="337734"/>
          </a:xfrm>
          <a:prstGeom prst="rect">
            <a:avLst/>
          </a:prstGeom>
        </p:spPr>
      </p:pic>
      <p:sp>
        <p:nvSpPr>
          <p:cNvPr id="3" name="Footer Placeholder 2">
            <a:extLst>
              <a:ext uri="{FF2B5EF4-FFF2-40B4-BE49-F238E27FC236}">
                <a16:creationId xmlns:a16="http://schemas.microsoft.com/office/drawing/2014/main" id="{8D277FEC-C221-6766-0FB6-52A2621F04E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 Next LT Pro"/>
                <a:ea typeface="+mn-ea"/>
                <a:cs typeface="+mn-cs"/>
              </a:rPr>
              <a:t>Clarivate 2023</a:t>
            </a:r>
          </a:p>
        </p:txBody>
      </p:sp>
      <p:sp>
        <p:nvSpPr>
          <p:cNvPr id="4" name="Slide Number Placeholder 3">
            <a:extLst>
              <a:ext uri="{FF2B5EF4-FFF2-40B4-BE49-F238E27FC236}">
                <a16:creationId xmlns:a16="http://schemas.microsoft.com/office/drawing/2014/main" id="{BD0B63CA-7EF7-21A0-FC70-C75A5837C8A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6" name="Rectangle 65">
            <a:extLst>
              <a:ext uri="{FF2B5EF4-FFF2-40B4-BE49-F238E27FC236}">
                <a16:creationId xmlns:a16="http://schemas.microsoft.com/office/drawing/2014/main" id="{779E0B91-BEFE-8FF0-0B05-65D73637DFD8}"/>
              </a:ext>
            </a:extLst>
          </p:cNvPr>
          <p:cNvSpPr/>
          <p:nvPr/>
        </p:nvSpPr>
        <p:spPr>
          <a:xfrm>
            <a:off x="554831" y="2600241"/>
            <a:ext cx="2652626" cy="41699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33BF"/>
                </a:solidFill>
                <a:effectLst/>
                <a:uLnTx/>
                <a:uFillTx/>
                <a:latin typeface="Avenir Next LT Pro Demi"/>
                <a:ea typeface="+mn-ea"/>
                <a:cs typeface="Calibri"/>
              </a:rPr>
              <a:t>Selectivity</a:t>
            </a:r>
          </a:p>
        </p:txBody>
      </p:sp>
      <p:sp>
        <p:nvSpPr>
          <p:cNvPr id="67" name="Rectangle 66">
            <a:extLst>
              <a:ext uri="{FF2B5EF4-FFF2-40B4-BE49-F238E27FC236}">
                <a16:creationId xmlns:a16="http://schemas.microsoft.com/office/drawing/2014/main" id="{1A179F87-3773-94A3-B0B1-830B157A6992}"/>
              </a:ext>
            </a:extLst>
          </p:cNvPr>
          <p:cNvSpPr/>
          <p:nvPr/>
        </p:nvSpPr>
        <p:spPr>
          <a:xfrm>
            <a:off x="3369468" y="2600241"/>
            <a:ext cx="2649215" cy="41699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33BF"/>
                </a:solidFill>
                <a:effectLst/>
                <a:uLnTx/>
                <a:uFillTx/>
                <a:latin typeface="Avenir Next LT Pro Demi"/>
                <a:ea typeface="+mn-ea"/>
                <a:cs typeface="Calibri"/>
              </a:rPr>
              <a:t>Quality control</a:t>
            </a:r>
          </a:p>
        </p:txBody>
      </p:sp>
      <p:sp>
        <p:nvSpPr>
          <p:cNvPr id="68" name="Rectangle 67">
            <a:extLst>
              <a:ext uri="{FF2B5EF4-FFF2-40B4-BE49-F238E27FC236}">
                <a16:creationId xmlns:a16="http://schemas.microsoft.com/office/drawing/2014/main" id="{7F1B2BC9-FCBC-5B83-1A8A-9A07758AAC2F}"/>
              </a:ext>
            </a:extLst>
          </p:cNvPr>
          <p:cNvSpPr/>
          <p:nvPr/>
        </p:nvSpPr>
        <p:spPr>
          <a:xfrm>
            <a:off x="6179344" y="2600241"/>
            <a:ext cx="2648150" cy="41699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33BF"/>
                </a:solidFill>
                <a:effectLst/>
                <a:uLnTx/>
                <a:uFillTx/>
                <a:latin typeface="Avenir Next LT Pro Demi"/>
                <a:ea typeface="+mn-ea"/>
                <a:cs typeface="Calibri"/>
              </a:rPr>
              <a:t>Transparency</a:t>
            </a:r>
          </a:p>
        </p:txBody>
      </p:sp>
      <p:sp>
        <p:nvSpPr>
          <p:cNvPr id="72" name="Rectangle 71">
            <a:extLst>
              <a:ext uri="{FF2B5EF4-FFF2-40B4-BE49-F238E27FC236}">
                <a16:creationId xmlns:a16="http://schemas.microsoft.com/office/drawing/2014/main" id="{1A9BA26A-23EE-BE84-4D04-8069AB1EAA72}"/>
              </a:ext>
            </a:extLst>
          </p:cNvPr>
          <p:cNvSpPr/>
          <p:nvPr/>
        </p:nvSpPr>
        <p:spPr>
          <a:xfrm>
            <a:off x="8989378" y="2600241"/>
            <a:ext cx="2651760" cy="41699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33BF"/>
                </a:solidFill>
                <a:effectLst/>
                <a:uLnTx/>
                <a:uFillTx/>
                <a:latin typeface="Avenir Next LT Pro Demi"/>
                <a:ea typeface="+mn-ea"/>
                <a:cs typeface="Calibri"/>
              </a:rPr>
              <a:t>Multiple impact views</a:t>
            </a:r>
          </a:p>
        </p:txBody>
      </p:sp>
    </p:spTree>
    <p:extLst>
      <p:ext uri="{BB962C8B-B14F-4D97-AF65-F5344CB8AC3E}">
        <p14:creationId xmlns:p14="http://schemas.microsoft.com/office/powerpoint/2010/main" val="1253795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AD8B4CA-765D-766A-D0A9-3665C0D4429F}"/>
              </a:ext>
            </a:extLst>
          </p:cNvPr>
          <p:cNvSpPr/>
          <p:nvPr/>
        </p:nvSpPr>
        <p:spPr>
          <a:xfrm>
            <a:off x="5608320" y="2203740"/>
            <a:ext cx="6583680" cy="2743200"/>
          </a:xfrm>
          <a:prstGeom prst="rect">
            <a:avLst/>
          </a:prstGeom>
          <a:solidFill>
            <a:schemeClr val="bg1">
              <a:lumMod val="95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Next LT Pro Bold"/>
              <a:ea typeface="+mn-ea"/>
              <a:cs typeface="+mn-cs"/>
            </a:endParaRPr>
          </a:p>
        </p:txBody>
      </p:sp>
      <p:sp>
        <p:nvSpPr>
          <p:cNvPr id="6" name="Title 5">
            <a:extLst>
              <a:ext uri="{FF2B5EF4-FFF2-40B4-BE49-F238E27FC236}">
                <a16:creationId xmlns:a16="http://schemas.microsoft.com/office/drawing/2014/main" id="{E77C6376-F10E-BBD2-DE54-1B95D41F2EF2}"/>
              </a:ext>
            </a:extLst>
          </p:cNvPr>
          <p:cNvSpPr>
            <a:spLocks noGrp="1"/>
          </p:cNvSpPr>
          <p:nvPr>
            <p:ph type="title"/>
          </p:nvPr>
        </p:nvSpPr>
        <p:spPr/>
        <p:txBody>
          <a:bodyPr/>
          <a:lstStyle/>
          <a:p>
            <a:r>
              <a:rPr lang="en-US">
                <a:solidFill>
                  <a:schemeClr val="bg2"/>
                </a:solidFill>
              </a:rPr>
              <a:t>Paving the way for more responsible research assessment</a:t>
            </a:r>
          </a:p>
        </p:txBody>
      </p:sp>
      <p:sp>
        <p:nvSpPr>
          <p:cNvPr id="2" name="Footer Placeholder 1">
            <a:extLst>
              <a:ext uri="{FF2B5EF4-FFF2-40B4-BE49-F238E27FC236}">
                <a16:creationId xmlns:a16="http://schemas.microsoft.com/office/drawing/2014/main" id="{BD44FF34-398D-C34C-B661-AA6579A0DFE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venirNext LT Pro Bold"/>
                <a:ea typeface="+mn-ea"/>
                <a:cs typeface="+mn-cs"/>
              </a:rPr>
              <a:t>Clarivate 2023</a:t>
            </a:r>
          </a:p>
        </p:txBody>
      </p:sp>
      <p:sp>
        <p:nvSpPr>
          <p:cNvPr id="3" name="Slide Number Placeholder 2">
            <a:extLst>
              <a:ext uri="{FF2B5EF4-FFF2-40B4-BE49-F238E27FC236}">
                <a16:creationId xmlns:a16="http://schemas.microsoft.com/office/drawing/2014/main" id="{7639967F-B510-7B5D-5AF7-225379892DB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Next LT Pro Bol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a:ln>
                <a:noFill/>
              </a:ln>
              <a:solidFill>
                <a:prstClr val="black"/>
              </a:solidFill>
              <a:effectLst/>
              <a:uLnTx/>
              <a:uFillTx/>
              <a:latin typeface="AvenirNext LT Pro Bold"/>
              <a:ea typeface="+mn-ea"/>
              <a:cs typeface="+mn-cs"/>
            </a:endParaRPr>
          </a:p>
        </p:txBody>
      </p:sp>
      <p:sp>
        <p:nvSpPr>
          <p:cNvPr id="24" name="Rectangle 23">
            <a:extLst>
              <a:ext uri="{FF2B5EF4-FFF2-40B4-BE49-F238E27FC236}">
                <a16:creationId xmlns:a16="http://schemas.microsoft.com/office/drawing/2014/main" id="{399CEF52-4DD3-4C9A-57A0-FF81B8A3FCF0}"/>
              </a:ext>
            </a:extLst>
          </p:cNvPr>
          <p:cNvSpPr/>
          <p:nvPr/>
        </p:nvSpPr>
        <p:spPr>
          <a:xfrm rot="16200000">
            <a:off x="968853" y="543077"/>
            <a:ext cx="4709161" cy="5545136"/>
          </a:xfrm>
          <a:prstGeom prst="rect">
            <a:avLst/>
          </a:prstGeom>
          <a:gradFill flip="none" rotWithShape="1">
            <a:gsLst>
              <a:gs pos="50000">
                <a:srgbClr val="7188E9"/>
              </a:gs>
              <a:gs pos="85000">
                <a:srgbClr val="319AF0"/>
              </a:gs>
              <a:gs pos="15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Next LT Pro Bold"/>
              <a:ea typeface="+mn-ea"/>
              <a:cs typeface="+mn-cs"/>
            </a:endParaRPr>
          </a:p>
        </p:txBody>
      </p:sp>
      <p:sp>
        <p:nvSpPr>
          <p:cNvPr id="25" name="Rectangle 24">
            <a:extLst>
              <a:ext uri="{FF2B5EF4-FFF2-40B4-BE49-F238E27FC236}">
                <a16:creationId xmlns:a16="http://schemas.microsoft.com/office/drawing/2014/main" id="{916A3F3C-F210-86D2-13A1-1804B4F25792}"/>
              </a:ext>
            </a:extLst>
          </p:cNvPr>
          <p:cNvSpPr>
            <a:spLocks/>
          </p:cNvSpPr>
          <p:nvPr/>
        </p:nvSpPr>
        <p:spPr>
          <a:xfrm rot="16200000">
            <a:off x="1562068" y="224181"/>
            <a:ext cx="4954233" cy="6702318"/>
          </a:xfrm>
          <a:prstGeom prst="rect">
            <a:avLst/>
          </a:prstGeom>
          <a:solidFill>
            <a:schemeClr val="bg1"/>
          </a:solidFill>
          <a:ln>
            <a:noFill/>
          </a:ln>
          <a:effectLst>
            <a:outerShdw blurRad="63500" algn="ctr" rotWithShape="0">
              <a:prstClr val="black">
                <a:alpha val="1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Next LT Pro Bold"/>
              <a:ea typeface="+mn-ea"/>
              <a:cs typeface="+mn-cs"/>
            </a:endParaRPr>
          </a:p>
        </p:txBody>
      </p:sp>
      <p:pic>
        <p:nvPicPr>
          <p:cNvPr id="28" name="Picture 27">
            <a:extLst>
              <a:ext uri="{FF2B5EF4-FFF2-40B4-BE49-F238E27FC236}">
                <a16:creationId xmlns:a16="http://schemas.microsoft.com/office/drawing/2014/main" id="{08E4784F-96E8-968E-DBDA-0955C00AFF53}"/>
              </a:ext>
            </a:extLst>
          </p:cNvPr>
          <p:cNvPicPr>
            <a:picLocks noChangeAspect="1"/>
          </p:cNvPicPr>
          <p:nvPr/>
        </p:nvPicPr>
        <p:blipFill rotWithShape="1">
          <a:blip r:embed="rId4"/>
          <a:srcRect/>
          <a:stretch/>
        </p:blipFill>
        <p:spPr>
          <a:xfrm>
            <a:off x="881180" y="1502512"/>
            <a:ext cx="3194874" cy="4145656"/>
          </a:xfrm>
          <a:prstGeom prst="rect">
            <a:avLst/>
          </a:prstGeom>
        </p:spPr>
      </p:pic>
      <p:pic>
        <p:nvPicPr>
          <p:cNvPr id="29" name="Picture 28">
            <a:extLst>
              <a:ext uri="{FF2B5EF4-FFF2-40B4-BE49-F238E27FC236}">
                <a16:creationId xmlns:a16="http://schemas.microsoft.com/office/drawing/2014/main" id="{40ED78CB-7CD5-98BC-F9FB-F55AC8926A52}"/>
              </a:ext>
            </a:extLst>
          </p:cNvPr>
          <p:cNvPicPr>
            <a:picLocks noChangeAspect="1"/>
          </p:cNvPicPr>
          <p:nvPr/>
        </p:nvPicPr>
        <p:blipFill rotWithShape="1">
          <a:blip r:embed="rId5"/>
          <a:srcRect/>
          <a:stretch/>
        </p:blipFill>
        <p:spPr>
          <a:xfrm>
            <a:off x="4217737" y="1502513"/>
            <a:ext cx="2915951" cy="4145655"/>
          </a:xfrm>
          <a:prstGeom prst="rect">
            <a:avLst/>
          </a:prstGeom>
        </p:spPr>
      </p:pic>
      <p:sp>
        <p:nvSpPr>
          <p:cNvPr id="34" name="TextBox 33">
            <a:extLst>
              <a:ext uri="{FF2B5EF4-FFF2-40B4-BE49-F238E27FC236}">
                <a16:creationId xmlns:a16="http://schemas.microsoft.com/office/drawing/2014/main" id="{73420C7D-EF46-652F-323A-16B303311A5E}"/>
              </a:ext>
            </a:extLst>
          </p:cNvPr>
          <p:cNvSpPr txBox="1"/>
          <p:nvPr/>
        </p:nvSpPr>
        <p:spPr>
          <a:xfrm>
            <a:off x="7583499" y="2540852"/>
            <a:ext cx="4057635" cy="1692771"/>
          </a:xfrm>
          <a:prstGeom prst="rect">
            <a:avLst/>
          </a:prstGeom>
          <a:noFill/>
          <a:ln>
            <a:noFill/>
          </a:ln>
        </p:spPr>
        <p:txBody>
          <a:bodyPr wrap="square" lIns="0" tIns="0" rIns="0" bIns="0">
            <a:spAutoFit/>
          </a:bodyPr>
          <a:lstStyle/>
          <a:p>
            <a:pPr marL="0" marR="0" lvl="0" indent="0" algn="l" defTabSz="914377" rtl="0" eaLnBrk="1" fontAlgn="auto" latinLnBrk="0" hangingPunct="1">
              <a:lnSpc>
                <a:spcPct val="100000"/>
              </a:lnSpc>
              <a:spcBef>
                <a:spcPct val="0"/>
              </a:spcBef>
              <a:spcAft>
                <a:spcPts val="120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Next LT Pro Bold"/>
                <a:ea typeface="+mn-ea"/>
                <a:cs typeface="Calibri" panose="020F0502020204030204" pitchFamily="34" charset="0"/>
              </a:rPr>
              <a:t>Visualizations </a:t>
            </a:r>
            <a:r>
              <a:rPr kumimoji="0" lang="en-GB" sz="2000" b="0" i="0" u="none" strike="noStrike" kern="1200" cap="none" spc="0" normalizeH="0" baseline="0" noProof="0">
                <a:ln>
                  <a:noFill/>
                </a:ln>
                <a:solidFill>
                  <a:prstClr val="black"/>
                </a:solidFill>
                <a:effectLst/>
                <a:uLnTx/>
                <a:uFillTx/>
                <a:latin typeface="AvenirNext LT Pro Bold"/>
                <a:ea typeface="Calibri" panose="020F0502020204030204" pitchFamily="34" charset="0"/>
                <a:cs typeface="Calibri" panose="020F0502020204030204" pitchFamily="34" charset="0"/>
              </a:rPr>
              <a:t>support sound, responsible research assessment.</a:t>
            </a:r>
            <a:endParaRPr kumimoji="0" lang="en-GB" sz="2000" b="0" i="0" u="none" strike="noStrike" kern="1200" cap="none" spc="0" normalizeH="0" baseline="0" noProof="0">
              <a:ln>
                <a:noFill/>
              </a:ln>
              <a:solidFill>
                <a:srgbClr val="000000"/>
              </a:solidFill>
              <a:effectLst/>
              <a:uLnTx/>
              <a:uFillTx/>
              <a:latin typeface="AvenirNext LT Pro Bold"/>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ct val="0"/>
              </a:spcBef>
              <a:spcAft>
                <a:spcPts val="1200"/>
              </a:spcAft>
              <a:buClrTx/>
              <a:buSzTx/>
              <a:buFontTx/>
              <a:buNone/>
              <a:tabLst/>
              <a:defRPr/>
            </a:pPr>
            <a:r>
              <a:rPr kumimoji="0" lang="en-GB" sz="2000" b="0" i="0" u="none" strike="noStrike" kern="1200" cap="none" spc="0" normalizeH="0" baseline="0" noProof="0">
                <a:ln>
                  <a:noFill/>
                </a:ln>
                <a:solidFill>
                  <a:prstClr val="black"/>
                </a:solidFill>
                <a:effectLst/>
                <a:uLnTx/>
                <a:uFillTx/>
                <a:latin typeface="AvenirNext LT Pro Bold"/>
                <a:ea typeface="Calibri" panose="020F0502020204030204" pitchFamily="34" charset="0"/>
                <a:cs typeface="Calibri" panose="020F0502020204030204" pitchFamily="34" charset="0"/>
              </a:rPr>
              <a:t>V</a:t>
            </a:r>
            <a:r>
              <a:rPr kumimoji="0" lang="en-GB" sz="2000" b="0" i="0" u="none" strike="noStrike" kern="1200" cap="none" spc="0" normalizeH="0" baseline="0" noProof="0" err="1">
                <a:ln>
                  <a:noFill/>
                </a:ln>
                <a:solidFill>
                  <a:prstClr val="black"/>
                </a:solidFill>
                <a:effectLst/>
                <a:uLnTx/>
                <a:uFillTx/>
                <a:latin typeface="AvenirNext LT Pro Bold"/>
                <a:ea typeface="Calibri" panose="020F0502020204030204" pitchFamily="34" charset="0"/>
                <a:cs typeface="Calibri" panose="020F0502020204030204" pitchFamily="34" charset="0"/>
              </a:rPr>
              <a:t>isualizations</a:t>
            </a:r>
            <a:r>
              <a:rPr kumimoji="0" lang="en-GB" sz="2000" b="0" i="0" u="none" strike="noStrike" kern="1200" cap="none" spc="0" normalizeH="0" baseline="0" noProof="0">
                <a:ln>
                  <a:noFill/>
                </a:ln>
                <a:solidFill>
                  <a:prstClr val="black"/>
                </a:solidFill>
                <a:effectLst/>
                <a:uLnTx/>
                <a:uFillTx/>
                <a:latin typeface="AvenirNext LT Pro Bold"/>
                <a:ea typeface="Calibri" panose="020F0502020204030204" pitchFamily="34" charset="0"/>
                <a:cs typeface="Calibri" panose="020F0502020204030204" pitchFamily="34" charset="0"/>
              </a:rPr>
              <a:t> unpack the richer information that lies beneath an indicator.</a:t>
            </a:r>
          </a:p>
        </p:txBody>
      </p:sp>
      <p:sp>
        <p:nvSpPr>
          <p:cNvPr id="4" name="Rectangle 3">
            <a:extLst>
              <a:ext uri="{FF2B5EF4-FFF2-40B4-BE49-F238E27FC236}">
                <a16:creationId xmlns:a16="http://schemas.microsoft.com/office/drawing/2014/main" id="{BDFA8277-EFA6-4D39-6E32-79AF67176779}"/>
              </a:ext>
            </a:extLst>
          </p:cNvPr>
          <p:cNvSpPr/>
          <p:nvPr/>
        </p:nvSpPr>
        <p:spPr>
          <a:xfrm>
            <a:off x="7638446" y="2176308"/>
            <a:ext cx="914400" cy="54864"/>
          </a:xfrm>
          <a:prstGeom prst="rect">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Next LT Pro Bold"/>
              <a:ea typeface="+mn-ea"/>
              <a:cs typeface="+mn-cs"/>
            </a:endParaRPr>
          </a:p>
        </p:txBody>
      </p:sp>
      <p:pic>
        <p:nvPicPr>
          <p:cNvPr id="8" name="Graphic 7">
            <a:extLst>
              <a:ext uri="{FF2B5EF4-FFF2-40B4-BE49-F238E27FC236}">
                <a16:creationId xmlns:a16="http://schemas.microsoft.com/office/drawing/2014/main" id="{F0717E3F-AEAD-F413-86CF-502E1B5AFB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61495" y="1316831"/>
            <a:ext cx="668302" cy="668302"/>
          </a:xfrm>
          <a:prstGeom prst="rect">
            <a:avLst/>
          </a:prstGeom>
        </p:spPr>
      </p:pic>
    </p:spTree>
    <p:extLst>
      <p:ext uri="{BB962C8B-B14F-4D97-AF65-F5344CB8AC3E}">
        <p14:creationId xmlns:p14="http://schemas.microsoft.com/office/powerpoint/2010/main" val="2935957574"/>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Title Layouts - Light">
  <a:themeElements>
    <a:clrScheme name="Custom 4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2023 brand refresh" id="{D268B06B-20B7-4C70-867C-1AC3A2E93D66}" vid="{2A1054A9-3753-4574-A819-1EB61AA56D79}"/>
    </a:ext>
  </a:extLst>
</a:theme>
</file>

<file path=ppt/theme/theme10.xml><?xml version="1.0" encoding="utf-8"?>
<a:theme xmlns:a="http://schemas.openxmlformats.org/drawingml/2006/main" name="Data Visualisation - Dark">
  <a:themeElements>
    <a:clrScheme name="Custom 39">
      <a:dk1>
        <a:sysClr val="windowText" lastClr="000000"/>
      </a:dk1>
      <a:lt1>
        <a:sysClr val="window" lastClr="FFFFFF"/>
      </a:lt1>
      <a:dk2>
        <a:srgbClr val="2A2B2D"/>
      </a:dk2>
      <a:lt2>
        <a:srgbClr val="5E33BF"/>
      </a:lt2>
      <a:accent1>
        <a:srgbClr val="93FF9E"/>
      </a:accent1>
      <a:accent2>
        <a:srgbClr val="B175E1"/>
      </a:accent2>
      <a:accent3>
        <a:srgbClr val="F0FE4F"/>
      </a:accent3>
      <a:accent4>
        <a:srgbClr val="319AF0"/>
      </a:accent4>
      <a:accent5>
        <a:srgbClr val="ED5564"/>
      </a:accent5>
      <a:accent6>
        <a:srgbClr val="00DFCB"/>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2023 brand refresh" id="{D268B06B-20B7-4C70-867C-1AC3A2E93D66}" vid="{E6BC11C0-4FC9-4038-B4DA-D61D7D06C02E}"/>
    </a:ext>
  </a:extLst>
</a:theme>
</file>

<file path=ppt/theme/theme11.xml><?xml version="1.0" encoding="utf-8"?>
<a:theme xmlns:a="http://schemas.openxmlformats.org/drawingml/2006/main" name="Device Layouts - Dark">
  <a:themeElements>
    <a:clrScheme name="Custom 3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2023 brand refresh" id="{D268B06B-20B7-4C70-867C-1AC3A2E93D66}" vid="{C00536E1-18D7-46DE-A368-3DB6ADE9D21A}"/>
    </a:ext>
  </a:extLst>
</a:theme>
</file>

<file path=ppt/theme/theme12.xml><?xml version="1.0" encoding="utf-8"?>
<a:theme xmlns:a="http://schemas.openxmlformats.org/drawingml/2006/main" name="Closing Layouts - Light">
  <a:themeElements>
    <a:clrScheme name="Custom 3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2023 brand refresh" id="{D268B06B-20B7-4C70-867C-1AC3A2E93D66}" vid="{DCCBCDC9-B754-410D-A8CD-5D5C08B7A8F9}"/>
    </a:ext>
  </a:extLst>
</a:theme>
</file>

<file path=ppt/theme/theme13.xml><?xml version="1.0" encoding="utf-8"?>
<a:theme xmlns:a="http://schemas.openxmlformats.org/drawingml/2006/main" name="1_Title Layouts - Dark">
  <a:themeElements>
    <a:clrScheme name="Custom 42">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2023 brand refresh" id="{D268B06B-20B7-4C70-867C-1AC3A2E93D66}" vid="{2876B31C-288A-4012-B038-6E87B9219AA5}"/>
    </a:ext>
  </a:extLst>
</a:theme>
</file>

<file path=ppt/theme/theme14.xml><?xml version="1.0" encoding="utf-8"?>
<a:theme xmlns:a="http://schemas.openxmlformats.org/drawingml/2006/main" name="2_Title Layouts - Dark">
  <a:themeElements>
    <a:clrScheme name="Custom 42">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Presentation7" id="{3C1BA2B5-E824-4EE9-8A72-45F5536156ED}" vid="{7EEF441D-DA0F-4366-BF11-D3BA931FE001}"/>
    </a:ext>
  </a:extLst>
</a:theme>
</file>

<file path=ppt/theme/theme15.xml><?xml version="1.0" encoding="utf-8"?>
<a:theme xmlns:a="http://schemas.openxmlformats.org/drawingml/2006/main" name="1_Data Visualisation - Light">
  <a:themeElements>
    <a:clrScheme name="Custom 24">
      <a:dk1>
        <a:sysClr val="windowText" lastClr="000000"/>
      </a:dk1>
      <a:lt1>
        <a:sysClr val="window" lastClr="FFFFFF"/>
      </a:lt1>
      <a:dk2>
        <a:srgbClr val="2A2B2D"/>
      </a:dk2>
      <a:lt2>
        <a:srgbClr val="5E33BF"/>
      </a:lt2>
      <a:accent1>
        <a:srgbClr val="B175E1"/>
      </a:accent1>
      <a:accent2>
        <a:srgbClr val="18A381"/>
      </a:accent2>
      <a:accent3>
        <a:srgbClr val="319AF0"/>
      </a:accent3>
      <a:accent4>
        <a:srgbClr val="ED5564"/>
      </a:accent4>
      <a:accent5>
        <a:srgbClr val="5E33BF"/>
      </a:accent5>
      <a:accent6>
        <a:srgbClr val="003F51"/>
      </a:accent6>
      <a:hlink>
        <a:srgbClr val="000000"/>
      </a:hlink>
      <a:folHlink>
        <a:srgbClr val="ED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1"/>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Presentation7" id="{3C1BA2B5-E824-4EE9-8A72-45F5536156ED}" vid="{4BCDB512-D031-4B69-873F-0A2CBFF53643}"/>
    </a:ext>
  </a:extLst>
</a:theme>
</file>

<file path=ppt/theme/theme16.xml><?xml version="1.0" encoding="utf-8"?>
<a:theme xmlns:a="http://schemas.openxmlformats.org/drawingml/2006/main" name="1_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MASTER V13.pptx" id="{2D6F4BB7-53DC-480C-9C89-BDA7F9F88EE1}" vid="{E9931B46-9C35-4685-ACA9-4A52E829BFBD}"/>
    </a:ext>
  </a:extLst>
</a:theme>
</file>

<file path=ppt/theme/theme17.xml><?xml version="1.0" encoding="utf-8"?>
<a:theme xmlns:a="http://schemas.openxmlformats.org/drawingml/2006/main" name="1_Closing Layouts - Light">
  <a:themeElements>
    <a:clrScheme name="Custom 3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Template MASTER V13.pptx" id="{2D6F4BB7-53DC-480C-9C89-BDA7F9F88EE1}" vid="{9308C6D7-630B-49EA-B64F-9DA64369C31B}"/>
    </a:ext>
  </a:extLst>
</a:theme>
</file>

<file path=ppt/theme/theme18.xml><?xml version="1.0" encoding="utf-8"?>
<a:theme xmlns:a="http://schemas.openxmlformats.org/drawingml/2006/main" name="1_Title Layouts - Light">
  <a:themeElements>
    <a:clrScheme name="Custom 4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2023 brand refresh" id="{D268B06B-20B7-4C70-867C-1AC3A2E93D66}" vid="{2A1054A9-3753-4574-A819-1EB61AA56D79}"/>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Layouts - Light">
  <a:themeElements>
    <a:clrScheme name="Custom 47">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2023 brand refresh" id="{D268B06B-20B7-4C70-867C-1AC3A2E93D66}" vid="{159EDA13-9BD6-48CF-8CA2-94A790E74580}"/>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Layouts">
  <a:themeElements>
    <a:clrScheme name="Custom 4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Clarivate 2023 brand refresh" id="{D268B06B-20B7-4C70-867C-1AC3A2E93D66}" vid="{B0B6F4DB-DD8C-47B3-B81A-835358505EC0}"/>
    </a:ext>
  </a:extLst>
</a:theme>
</file>

<file path=ppt/theme/theme4.xml><?xml version="1.0" encoding="utf-8"?>
<a:theme xmlns:a="http://schemas.openxmlformats.org/drawingml/2006/main" name="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2023 brand refresh" id="{D268B06B-20B7-4C70-867C-1AC3A2E93D66}" vid="{82D89247-9F02-4361-BB3A-D15E38006D1B}"/>
    </a:ext>
  </a:extLst>
</a:theme>
</file>

<file path=ppt/theme/theme5.xml><?xml version="1.0" encoding="utf-8"?>
<a:theme xmlns:a="http://schemas.openxmlformats.org/drawingml/2006/main" name="Data Visualisation - Light">
  <a:themeElements>
    <a:clrScheme name="Custom 24">
      <a:dk1>
        <a:sysClr val="windowText" lastClr="000000"/>
      </a:dk1>
      <a:lt1>
        <a:sysClr val="window" lastClr="FFFFFF"/>
      </a:lt1>
      <a:dk2>
        <a:srgbClr val="2A2B2D"/>
      </a:dk2>
      <a:lt2>
        <a:srgbClr val="5E33BF"/>
      </a:lt2>
      <a:accent1>
        <a:srgbClr val="B175E1"/>
      </a:accent1>
      <a:accent2>
        <a:srgbClr val="18A381"/>
      </a:accent2>
      <a:accent3>
        <a:srgbClr val="319AF0"/>
      </a:accent3>
      <a:accent4>
        <a:srgbClr val="ED5564"/>
      </a:accent4>
      <a:accent5>
        <a:srgbClr val="5E33BF"/>
      </a:accent5>
      <a:accent6>
        <a:srgbClr val="003F51"/>
      </a:accent6>
      <a:hlink>
        <a:srgbClr val="000000"/>
      </a:hlink>
      <a:folHlink>
        <a:srgbClr val="ED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1"/>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2023 brand refresh" id="{D268B06B-20B7-4C70-867C-1AC3A2E93D66}" vid="{EF935E27-7F81-4C55-90AE-B068177C4BDA}"/>
    </a:ext>
  </a:extLst>
</a:theme>
</file>

<file path=ppt/theme/theme6.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2023 brand refresh" id="{D268B06B-20B7-4C70-867C-1AC3A2E93D66}" vid="{17E30B95-62F5-49D3-AADF-19592AF5569B}"/>
    </a:ext>
  </a:extLst>
</a:theme>
</file>

<file path=ppt/theme/theme7.xml><?xml version="1.0" encoding="utf-8"?>
<a:theme xmlns:a="http://schemas.openxmlformats.org/drawingml/2006/main" name="Title Layouts - Dark">
  <a:themeElements>
    <a:clrScheme name="Custom 42">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2023 brand refresh" id="{D268B06B-20B7-4C70-867C-1AC3A2E93D66}" vid="{DB84F5BF-E55F-40DA-B34B-678A873B73C4}"/>
    </a:ext>
  </a:extLst>
</a:theme>
</file>

<file path=ppt/theme/theme8.xml><?xml version="1.0" encoding="utf-8"?>
<a:theme xmlns:a="http://schemas.openxmlformats.org/drawingml/2006/main" name="Agenda Layouts - Dark">
  <a:themeElements>
    <a:clrScheme name="Custom 41">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Clarivate 2023 brand refresh" id="{D268B06B-20B7-4C70-867C-1AC3A2E93D66}" vid="{70BBCA5E-1AB5-456D-B3CC-6B66FA444D62}"/>
    </a:ext>
  </a:extLst>
</a:theme>
</file>

<file path=ppt/theme/theme9.xml><?xml version="1.0" encoding="utf-8"?>
<a:theme xmlns:a="http://schemas.openxmlformats.org/drawingml/2006/main" name="Content Layouts - Dark">
  <a:themeElements>
    <a:clrScheme name="Custom 40">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2023 brand refresh" id="{D268B06B-20B7-4C70-867C-1AC3A2E93D66}" vid="{AD5B37EE-D30B-4550-B397-BFC359828C43}"/>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8FB48B65561241B9301ACF99A62021" ma:contentTypeVersion="20" ma:contentTypeDescription="Create a new document." ma:contentTypeScope="" ma:versionID="29110a295b121817f0f077e3e65fe054">
  <xsd:schema xmlns:xsd="http://www.w3.org/2001/XMLSchema" xmlns:xs="http://www.w3.org/2001/XMLSchema" xmlns:p="http://schemas.microsoft.com/office/2006/metadata/properties" xmlns:ns2="4bf50d36-b4d6-4447-95ee-bf5963295ffe" xmlns:ns3="5650b790-60e1-4432-809b-777e6a0c1b74" targetNamespace="http://schemas.microsoft.com/office/2006/metadata/properties" ma:root="true" ma:fieldsID="2d63f1b7888f31bcb739379c651df30b" ns2:_="" ns3:_="">
    <xsd:import namespace="4bf50d36-b4d6-4447-95ee-bf5963295ffe"/>
    <xsd:import namespace="5650b790-60e1-4432-809b-777e6a0c1b7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2:After_x0020_Effec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f50d36-b4d6-4447-95ee-bf5963295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After_x0020_Effects" ma:index="22" nillable="true" ma:displayName="After Effects" ma:format="Dropdown" ma:internalName="After_x0020_Effects">
      <xsd:simpleType>
        <xsd:restriction base="dms:Text">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e084ccc-2bc5-4e53-91c7-70b19b80574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650b790-60e1-4432-809b-777e6a0c1b7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9876240-76f6-4cdb-ab75-39d7353a1cf6}" ma:internalName="TaxCatchAll" ma:showField="CatchAllData" ma:web="5650b790-60e1-4432-809b-777e6a0c1b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650b790-60e1-4432-809b-777e6a0c1b74" xsi:nil="true"/>
    <lcf76f155ced4ddcb4097134ff3c332f xmlns="4bf50d36-b4d6-4447-95ee-bf5963295ffe">
      <Terms xmlns="http://schemas.microsoft.com/office/infopath/2007/PartnerControls"/>
    </lcf76f155ced4ddcb4097134ff3c332f>
    <_Flow_SignoffStatus xmlns="4bf50d36-b4d6-4447-95ee-bf5963295ffe" xsi:nil="true"/>
    <After_x0020_Effects xmlns="4bf50d36-b4d6-4447-95ee-bf5963295ffe" xsi:nil="true"/>
  </documentManagement>
</p:properties>
</file>

<file path=customXml/itemProps1.xml><?xml version="1.0" encoding="utf-8"?>
<ds:datastoreItem xmlns:ds="http://schemas.openxmlformats.org/officeDocument/2006/customXml" ds:itemID="{E0C5DF07-E742-473D-9D86-315FB7F777EB}">
  <ds:schemaRefs>
    <ds:schemaRef ds:uri="4bf50d36-b4d6-4447-95ee-bf5963295ffe"/>
    <ds:schemaRef ds:uri="5650b790-60e1-4432-809b-777e6a0c1b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3.xml><?xml version="1.0" encoding="utf-8"?>
<ds:datastoreItem xmlns:ds="http://schemas.openxmlformats.org/officeDocument/2006/customXml" ds:itemID="{C7707030-CD46-4873-9099-A1E166734A8E}">
  <ds:schemaRefs>
    <ds:schemaRef ds:uri="4bf50d36-b4d6-4447-95ee-bf5963295ffe"/>
    <ds:schemaRef ds:uri="http://schemas.microsoft.com/office/2006/documentManagement/types"/>
    <ds:schemaRef ds:uri="http://purl.org/dc/terms/"/>
    <ds:schemaRef ds:uri="http://schemas.microsoft.com/office/infopath/2007/PartnerControls"/>
    <ds:schemaRef ds:uri="http://www.w3.org/XML/1998/namespace"/>
    <ds:schemaRef ds:uri="http://purl.org/dc/dcmitype/"/>
    <ds:schemaRef ds:uri="http://purl.org/dc/elements/1.1/"/>
    <ds:schemaRef ds:uri="http://schemas.openxmlformats.org/package/2006/metadata/core-properties"/>
    <ds:schemaRef ds:uri="5650b790-60e1-4432-809b-777e6a0c1b74"/>
    <ds:schemaRef ds:uri="http://schemas.microsoft.com/office/2006/metadata/propertie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Clarivate 2023 brand refresh</Template>
  <TotalTime>205</TotalTime>
  <Words>2598</Words>
  <Application>Microsoft Office PowerPoint</Application>
  <PresentationFormat>Widescreen</PresentationFormat>
  <Paragraphs>442</Paragraphs>
  <Slides>33</Slides>
  <Notes>31</Notes>
  <HiddenSlides>0</HiddenSlides>
  <MMClips>0</MMClips>
  <ScaleCrop>false</ScaleCrop>
  <HeadingPairs>
    <vt:vector size="6" baseType="variant">
      <vt:variant>
        <vt:lpstr>Fonts Used</vt:lpstr>
      </vt:variant>
      <vt:variant>
        <vt:i4>13</vt:i4>
      </vt:variant>
      <vt:variant>
        <vt:lpstr>Theme</vt:lpstr>
      </vt:variant>
      <vt:variant>
        <vt:i4>18</vt:i4>
      </vt:variant>
      <vt:variant>
        <vt:lpstr>Slide Titles</vt:lpstr>
      </vt:variant>
      <vt:variant>
        <vt:i4>33</vt:i4>
      </vt:variant>
    </vt:vector>
  </HeadingPairs>
  <TitlesOfParts>
    <vt:vector size="64" baseType="lpstr">
      <vt:lpstr>Arial</vt:lpstr>
      <vt:lpstr>Avenir Next</vt:lpstr>
      <vt:lpstr>Avenir Next LT Pro</vt:lpstr>
      <vt:lpstr>Avenir Next LT Pro Demi</vt:lpstr>
      <vt:lpstr>AvenirNext LT Pro Bold</vt:lpstr>
      <vt:lpstr>Calibri</vt:lpstr>
      <vt:lpstr>Calibri Regular</vt:lpstr>
      <vt:lpstr>Calibri-Light</vt:lpstr>
      <vt:lpstr>Clarivate Regular</vt:lpstr>
      <vt:lpstr>Courier New</vt:lpstr>
      <vt:lpstr>Symbol</vt:lpstr>
      <vt:lpstr>System Font</vt:lpstr>
      <vt:lpstr>Wingdings</vt:lpstr>
      <vt:lpstr>Title Layouts - Light</vt:lpstr>
      <vt:lpstr>Agenda Layouts - Light</vt:lpstr>
      <vt:lpstr>Section Break Layouts</vt:lpstr>
      <vt:lpstr>Content Layouts - Light</vt:lpstr>
      <vt:lpstr>Data Visualisation - Light</vt:lpstr>
      <vt:lpstr>Device Layouts - Light</vt:lpstr>
      <vt:lpstr>Title Layouts - Dark</vt:lpstr>
      <vt:lpstr>Agenda Layouts - Dark</vt:lpstr>
      <vt:lpstr>Content Layouts - Dark</vt:lpstr>
      <vt:lpstr>Data Visualisation - Dark</vt:lpstr>
      <vt:lpstr>Device Layouts - Dark</vt:lpstr>
      <vt:lpstr>Closing Layouts - Light</vt:lpstr>
      <vt:lpstr>1_Title Layouts - Dark</vt:lpstr>
      <vt:lpstr>2_Title Layouts - Dark</vt:lpstr>
      <vt:lpstr>1_Data Visualisation - Light</vt:lpstr>
      <vt:lpstr>1_Content Layouts - Light</vt:lpstr>
      <vt:lpstr>1_Closing Layouts - Light</vt:lpstr>
      <vt:lpstr>1_Title Layouts - Light</vt:lpstr>
      <vt:lpstr>PowerPoint Presentation</vt:lpstr>
      <vt:lpstr>PowerPoint Presentation</vt:lpstr>
      <vt:lpstr>With 30,000+ scholarly journals published globally, it’s more challenging than ever to assess scholarly journals. How do you…</vt:lpstr>
      <vt:lpstr>Questionable publishing practices are on the rise</vt:lpstr>
      <vt:lpstr>Providing content, data, and metrics you can trust</vt:lpstr>
      <vt:lpstr>Confidently navigate the growing complexities of journal publishing </vt:lpstr>
      <vt:lpstr>PowerPoint Presentation</vt:lpstr>
      <vt:lpstr>Make better informed decisions with publisher-neutral journal intelligence</vt:lpstr>
      <vt:lpstr>Paving the way for more responsible research assessment</vt:lpstr>
      <vt:lpstr>Evolving JCR to enhance responsible journal evaluation </vt:lpstr>
      <vt:lpstr>Increasing the transparency of JIF</vt:lpstr>
      <vt:lpstr>Offering a wide array of metrics for journal evaluation</vt:lpstr>
      <vt:lpstr>Starting from the 2023 JCR release, the Journal Impact Factor (JIF) will be extended to all Web of Science Core Collection journals, including arts and humanities.</vt:lpstr>
      <vt:lpstr>The JIF is now an indicator of trustworthiness as well as scholarly impact</vt:lpstr>
      <vt:lpstr>Completing profiles over 2023 and 2024</vt:lpstr>
      <vt:lpstr>Change in display of decimal places in JIF will create more ties in rank and may impact the quartiles</vt:lpstr>
      <vt:lpstr>Journal Impact Factor (JIF) expansion</vt:lpstr>
      <vt:lpstr>Journal Citation Reports 2023 annual release</vt:lpstr>
      <vt:lpstr>Appearance in Product</vt:lpstr>
      <vt:lpstr>Appearance in Product</vt:lpstr>
      <vt:lpstr>Appearance in Product</vt:lpstr>
      <vt:lpstr>PowerPoint Presentation</vt:lpstr>
      <vt:lpstr>PowerPoint Presentation</vt:lpstr>
      <vt:lpstr>Expand your view of the global research landscape</vt:lpstr>
      <vt:lpstr>Support interdisciplinary research programs </vt:lpstr>
      <vt:lpstr>Expand your view of the global landscape</vt:lpstr>
      <vt:lpstr>What does ESCI coverage look like in the United States?</vt:lpstr>
      <vt:lpstr>What does ESCI coverage look like in the United States?</vt:lpstr>
      <vt:lpstr>Web of Science™ Journals API</vt:lpstr>
      <vt:lpstr>PowerPoint Presentation</vt:lpstr>
      <vt:lpstr>Web of Science Journal Citation Reports™ (JCR) Metrics on ProQuest Platform</vt:lpstr>
      <vt:lpstr>Display of the JCR metrics for all Alma customers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Faeth</dc:creator>
  <cp:lastModifiedBy>Deron Morgan</cp:lastModifiedBy>
  <cp:revision>2</cp:revision>
  <dcterms:created xsi:type="dcterms:W3CDTF">2023-05-24T13:27:43Z</dcterms:created>
  <dcterms:modified xsi:type="dcterms:W3CDTF">2023-07-10T14:28:00Z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0x0101003D8FB48B65561241B9301ACF99A62021</vt:lpwstr>
  </property>
  <property fmtid="{D5CDD505-2E9C-101B-9397-08002B2CF9AE}" pid="3" name="MediaServiceImageTags">
    <vt:lpwstr/>
  </property>
</Properties>
</file>