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0" r:id="rId4"/>
  </p:sldMasterIdLst>
  <p:notesMasterIdLst>
    <p:notesMasterId r:id="rId24"/>
  </p:notesMasterIdLst>
  <p:handoutMasterIdLst>
    <p:handoutMasterId r:id="rId25"/>
  </p:handoutMasterIdLst>
  <p:sldIdLst>
    <p:sldId id="256" r:id="rId5"/>
    <p:sldId id="342" r:id="rId6"/>
    <p:sldId id="366" r:id="rId7"/>
    <p:sldId id="344" r:id="rId8"/>
    <p:sldId id="355" r:id="rId9"/>
    <p:sldId id="348" r:id="rId10"/>
    <p:sldId id="350" r:id="rId11"/>
    <p:sldId id="351" r:id="rId12"/>
    <p:sldId id="352" r:id="rId13"/>
    <p:sldId id="356" r:id="rId14"/>
    <p:sldId id="357" r:id="rId15"/>
    <p:sldId id="358" r:id="rId16"/>
    <p:sldId id="364" r:id="rId17"/>
    <p:sldId id="359" r:id="rId18"/>
    <p:sldId id="363" r:id="rId19"/>
    <p:sldId id="360" r:id="rId20"/>
    <p:sldId id="361" r:id="rId21"/>
    <p:sldId id="365" r:id="rId22"/>
    <p:sldId id="269" r:id="rId23"/>
  </p:sldIdLst>
  <p:sldSz cx="12192000" cy="6858000"/>
  <p:notesSz cx="9144000" cy="6858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wright, Jasmine" initials="PJ" lastIdx="39" clrIdx="0">
    <p:extLst>
      <p:ext uri="{19B8F6BF-5375-455C-9EA6-DF929625EA0E}">
        <p15:presenceInfo xmlns:p15="http://schemas.microsoft.com/office/powerpoint/2012/main" userId="S::jasmine.plowright@clarivate.com::c4a89d2a-b0c0-486b-8e7b-8ae0f632329e" providerId="AD"/>
      </p:ext>
    </p:extLst>
  </p:cmAuthor>
  <p:cmAuthor id="2" name="Robin Leonard" initials="RL" lastIdx="47" clrIdx="1">
    <p:extLst>
      <p:ext uri="{19B8F6BF-5375-455C-9EA6-DF929625EA0E}">
        <p15:presenceInfo xmlns:p15="http://schemas.microsoft.com/office/powerpoint/2012/main" userId="2787a3541f7aaaac" providerId="Windows Live"/>
      </p:ext>
    </p:extLst>
  </p:cmAuthor>
  <p:cmAuthor id="3" name="Donnelly, Jo" initials="DJ" lastIdx="22" clrIdx="2">
    <p:extLst>
      <p:ext uri="{19B8F6BF-5375-455C-9EA6-DF929625EA0E}">
        <p15:presenceInfo xmlns:p15="http://schemas.microsoft.com/office/powerpoint/2012/main" userId="S::jo.donnelly@clarivate.com::03808bbd-17e3-4c7b-aaaf-885eee687660" providerId="AD"/>
      </p:ext>
    </p:extLst>
  </p:cmAuthor>
  <p:cmAuthor id="4" name="Jasmine Plowright" initials="JP" lastIdx="16" clrIdx="3">
    <p:extLst>
      <p:ext uri="{19B8F6BF-5375-455C-9EA6-DF929625EA0E}">
        <p15:presenceInfo xmlns:p15="http://schemas.microsoft.com/office/powerpoint/2012/main" userId="479b149a8d733258" providerId="Windows Live"/>
      </p:ext>
    </p:extLst>
  </p:cmAuthor>
  <p:cmAuthor id="5" name="Domingo, Marc" initials="DM" lastIdx="2" clrIdx="4">
    <p:extLst>
      <p:ext uri="{19B8F6BF-5375-455C-9EA6-DF929625EA0E}">
        <p15:presenceInfo xmlns:p15="http://schemas.microsoft.com/office/powerpoint/2012/main" userId="S::marc.domingo@clarivate.com::e39e112a-3020-4ad1-bd1b-26073c4a4c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33BF"/>
    <a:srgbClr val="F0F0EB"/>
    <a:srgbClr val="0090A8"/>
    <a:srgbClr val="1AC604"/>
    <a:srgbClr val="85F0AD"/>
    <a:srgbClr val="12CAC9"/>
    <a:srgbClr val="004AFF"/>
    <a:srgbClr val="001750"/>
    <a:srgbClr val="00C2F2"/>
    <a:srgbClr val="00B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6D5B3-779E-421B-83F9-7DBE08849F7D}" v="19" dt="2020-09-24T14:53:23.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92479" autoAdjust="0"/>
  </p:normalViewPr>
  <p:slideViewPr>
    <p:cSldViewPr snapToGrid="0" snapToObjects="1">
      <p:cViewPr varScale="1">
        <p:scale>
          <a:sx n="66" d="100"/>
          <a:sy n="66" d="100"/>
        </p:scale>
        <p:origin x="1074" y="78"/>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go, Marc" userId="e39e112a-3020-4ad1-bd1b-26073c4a4c97" providerId="ADAL" clId="{DE56D5B3-779E-421B-83F9-7DBE08849F7D}"/>
    <pc:docChg chg="undo custSel addSld delSld modSld sldOrd">
      <pc:chgData name="Domingo, Marc" userId="e39e112a-3020-4ad1-bd1b-26073c4a4c97" providerId="ADAL" clId="{DE56D5B3-779E-421B-83F9-7DBE08849F7D}" dt="2020-09-24T14:53:23.454" v="70"/>
      <pc:docMkLst>
        <pc:docMk/>
      </pc:docMkLst>
      <pc:sldChg chg="modSp ord">
        <pc:chgData name="Domingo, Marc" userId="e39e112a-3020-4ad1-bd1b-26073c4a4c97" providerId="ADAL" clId="{DE56D5B3-779E-421B-83F9-7DBE08849F7D}" dt="2020-09-24T14:16:56.693" v="68"/>
        <pc:sldMkLst>
          <pc:docMk/>
          <pc:sldMk cId="2408240195" sldId="269"/>
        </pc:sldMkLst>
        <pc:spChg chg="mod">
          <ac:chgData name="Domingo, Marc" userId="e39e112a-3020-4ad1-bd1b-26073c4a4c97" providerId="ADAL" clId="{DE56D5B3-779E-421B-83F9-7DBE08849F7D}" dt="2020-09-24T14:16:51.544" v="67" actId="20577"/>
          <ac:spMkLst>
            <pc:docMk/>
            <pc:sldMk cId="2408240195" sldId="269"/>
            <ac:spMk id="2" creationId="{455972C7-80EE-4BFD-9A0B-F97EF1473CB7}"/>
          </ac:spMkLst>
        </pc:spChg>
      </pc:sldChg>
      <pc:sldChg chg="add del">
        <pc:chgData name="Domingo, Marc" userId="e39e112a-3020-4ad1-bd1b-26073c4a4c97" providerId="ADAL" clId="{DE56D5B3-779E-421B-83F9-7DBE08849F7D}" dt="2020-09-24T14:05:46.637" v="15" actId="2696"/>
        <pc:sldMkLst>
          <pc:docMk/>
          <pc:sldMk cId="2450856753" sldId="346"/>
        </pc:sldMkLst>
      </pc:sldChg>
      <pc:sldChg chg="modSp add del">
        <pc:chgData name="Domingo, Marc" userId="e39e112a-3020-4ad1-bd1b-26073c4a4c97" providerId="ADAL" clId="{DE56D5B3-779E-421B-83F9-7DBE08849F7D}" dt="2020-09-24T14:05:40.953" v="13" actId="2696"/>
        <pc:sldMkLst>
          <pc:docMk/>
          <pc:sldMk cId="3151735447" sldId="348"/>
        </pc:sldMkLst>
        <pc:spChg chg="mod">
          <ac:chgData name="Domingo, Marc" userId="e39e112a-3020-4ad1-bd1b-26073c4a4c97" providerId="ADAL" clId="{DE56D5B3-779E-421B-83F9-7DBE08849F7D}" dt="2020-09-24T12:22:07.123" v="10" actId="20577"/>
          <ac:spMkLst>
            <pc:docMk/>
            <pc:sldMk cId="3151735447" sldId="348"/>
            <ac:spMk id="2" creationId="{9FCFFA9A-E31F-4795-9F53-D45268513769}"/>
          </ac:spMkLst>
        </pc:spChg>
      </pc:sldChg>
      <pc:sldChg chg="modSp">
        <pc:chgData name="Domingo, Marc" userId="e39e112a-3020-4ad1-bd1b-26073c4a4c97" providerId="ADAL" clId="{DE56D5B3-779E-421B-83F9-7DBE08849F7D}" dt="2020-09-24T14:07:40.932" v="25" actId="20577"/>
        <pc:sldMkLst>
          <pc:docMk/>
          <pc:sldMk cId="1686825317" sldId="352"/>
        </pc:sldMkLst>
        <pc:spChg chg="mod">
          <ac:chgData name="Domingo, Marc" userId="e39e112a-3020-4ad1-bd1b-26073c4a4c97" providerId="ADAL" clId="{DE56D5B3-779E-421B-83F9-7DBE08849F7D}" dt="2020-09-24T14:07:40.932" v="25" actId="20577"/>
          <ac:spMkLst>
            <pc:docMk/>
            <pc:sldMk cId="1686825317" sldId="352"/>
            <ac:spMk id="5" creationId="{B0084252-A4C0-4907-8940-F39B4DCFB811}"/>
          </ac:spMkLst>
        </pc:spChg>
      </pc:sldChg>
      <pc:sldChg chg="add del">
        <pc:chgData name="Domingo, Marc" userId="e39e112a-3020-4ad1-bd1b-26073c4a4c97" providerId="ADAL" clId="{DE56D5B3-779E-421B-83F9-7DBE08849F7D}" dt="2020-09-24T14:15:13.938" v="27" actId="2696"/>
        <pc:sldMkLst>
          <pc:docMk/>
          <pc:sldMk cId="37158949" sldId="365"/>
        </pc:sldMkLst>
      </pc:sldChg>
      <pc:sldChg chg="modSp add">
        <pc:chgData name="Domingo, Marc" userId="e39e112a-3020-4ad1-bd1b-26073c4a4c97" providerId="ADAL" clId="{DE56D5B3-779E-421B-83F9-7DBE08849F7D}" dt="2020-09-24T14:16:29.558" v="63" actId="6549"/>
        <pc:sldMkLst>
          <pc:docMk/>
          <pc:sldMk cId="2454682779" sldId="365"/>
        </pc:sldMkLst>
        <pc:spChg chg="mod">
          <ac:chgData name="Domingo, Marc" userId="e39e112a-3020-4ad1-bd1b-26073c4a4c97" providerId="ADAL" clId="{DE56D5B3-779E-421B-83F9-7DBE08849F7D}" dt="2020-09-24T14:16:29.558" v="63" actId="6549"/>
          <ac:spMkLst>
            <pc:docMk/>
            <pc:sldMk cId="2454682779" sldId="365"/>
            <ac:spMk id="2" creationId="{455972C7-80EE-4BFD-9A0B-F97EF1473CB7}"/>
          </ac:spMkLst>
        </pc:spChg>
      </pc:sldChg>
      <pc:sldChg chg="add ord">
        <pc:chgData name="Domingo, Marc" userId="e39e112a-3020-4ad1-bd1b-26073c4a4c97" providerId="ADAL" clId="{DE56D5B3-779E-421B-83F9-7DBE08849F7D}" dt="2020-09-24T14:53:23.454" v="70"/>
        <pc:sldMkLst>
          <pc:docMk/>
          <pc:sldMk cId="3051461138" sldId="3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8DD0E7-8D27-8C4F-94F0-94800F6605F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FC912AA-DBDD-294B-B66C-D532271F8AE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CB49B7-E1C3-EB4F-9614-9C5FB30E5415}" type="datetimeFigureOut">
              <a:rPr lang="en-GB" smtClean="0"/>
              <a:t>24/09/2020</a:t>
            </a:fld>
            <a:endParaRPr lang="en-GB"/>
          </a:p>
        </p:txBody>
      </p:sp>
      <p:sp>
        <p:nvSpPr>
          <p:cNvPr id="4" name="Footer Placeholder 3">
            <a:extLst>
              <a:ext uri="{FF2B5EF4-FFF2-40B4-BE49-F238E27FC236}">
                <a16:creationId xmlns:a16="http://schemas.microsoft.com/office/drawing/2014/main" id="{E2316689-D3D9-6444-9878-6C847764E52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C8C7E3A-1E4D-D64B-97BA-2A3B5AAED6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27EAF2A-779F-7443-8999-60AA8276691E}" type="slidenum">
              <a:rPr lang="en-GB" smtClean="0"/>
              <a:t>‹#›</a:t>
            </a:fld>
            <a:endParaRPr lang="en-GB"/>
          </a:p>
        </p:txBody>
      </p:sp>
    </p:spTree>
    <p:extLst>
      <p:ext uri="{BB962C8B-B14F-4D97-AF65-F5344CB8AC3E}">
        <p14:creationId xmlns:p14="http://schemas.microsoft.com/office/powerpoint/2010/main" val="9388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DE4FC5A-5FDD-BA4B-BD2C-365918824361}" type="datetimeFigureOut">
              <a:rPr lang="en-GB" smtClean="0"/>
              <a:t>24/09/2020</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0B3C285-11B3-A64B-A5AF-6A4034B43988}" type="slidenum">
              <a:rPr lang="en-GB" smtClean="0"/>
              <a:t>‹#›</a:t>
            </a:fld>
            <a:endParaRPr lang="en-GB"/>
          </a:p>
        </p:txBody>
      </p:sp>
    </p:spTree>
    <p:extLst>
      <p:ext uri="{BB962C8B-B14F-4D97-AF65-F5344CB8AC3E}">
        <p14:creationId xmlns:p14="http://schemas.microsoft.com/office/powerpoint/2010/main" val="256950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3C285-11B3-A64B-A5AF-6A4034B43988}" type="slidenum">
              <a:rPr lang="en-GB" smtClean="0"/>
              <a:t>1</a:t>
            </a:fld>
            <a:endParaRPr lang="en-GB"/>
          </a:p>
        </p:txBody>
      </p:sp>
    </p:spTree>
    <p:extLst>
      <p:ext uri="{BB962C8B-B14F-4D97-AF65-F5344CB8AC3E}">
        <p14:creationId xmlns:p14="http://schemas.microsoft.com/office/powerpoint/2010/main" val="25110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3C285-11B3-A64B-A5AF-6A4034B43988}" type="slidenum">
              <a:rPr lang="en-GB" smtClean="0"/>
              <a:t>3</a:t>
            </a:fld>
            <a:endParaRPr lang="en-GB"/>
          </a:p>
        </p:txBody>
      </p:sp>
    </p:spTree>
    <p:extLst>
      <p:ext uri="{BB962C8B-B14F-4D97-AF65-F5344CB8AC3E}">
        <p14:creationId xmlns:p14="http://schemas.microsoft.com/office/powerpoint/2010/main" val="323919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Calibri" panose="020F0502020204030204" pitchFamily="34" charset="0"/>
              </a:rPr>
              <a:t> The </a:t>
            </a:r>
            <a:r>
              <a:rPr lang="en-US" sz="1200" b="0" i="0" u="none" strike="noStrike" dirty="0" err="1">
                <a:solidFill>
                  <a:srgbClr val="000000"/>
                </a:solidFill>
                <a:effectLst/>
                <a:latin typeface="Calibri" panose="020F0502020204030204" pitchFamily="34" charset="0"/>
              </a:rPr>
              <a:t>Publons</a:t>
            </a:r>
            <a:r>
              <a:rPr lang="en-US" sz="1200" b="0" i="0" u="none" strike="noStrike" dirty="0">
                <a:solidFill>
                  <a:srgbClr val="000000"/>
                </a:solidFill>
                <a:effectLst/>
                <a:latin typeface="Calibri" panose="020F0502020204030204" pitchFamily="34" charset="0"/>
              </a:rPr>
              <a:t> system accommodated our needs (+offers opt-in refs the chance to </a:t>
            </a:r>
            <a:r>
              <a:rPr lang="en-US" sz="1200" b="0" i="0" u="none" strike="noStrike">
                <a:solidFill>
                  <a:srgbClr val="000000"/>
                </a:solidFill>
                <a:effectLst/>
                <a:latin typeface="Calibri" panose="020F0502020204030204" pitchFamily="34" charset="0"/>
              </a:rPr>
              <a:t>be named).</a:t>
            </a:r>
            <a:endParaRPr lang="en-US" sz="14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0B3C285-11B3-A64B-A5AF-6A4034B43988}" type="slidenum">
              <a:rPr lang="en-GB" smtClean="0"/>
              <a:t>13</a:t>
            </a:fld>
            <a:endParaRPr lang="en-GB"/>
          </a:p>
        </p:txBody>
      </p:sp>
    </p:spTree>
    <p:extLst>
      <p:ext uri="{BB962C8B-B14F-4D97-AF65-F5344CB8AC3E}">
        <p14:creationId xmlns:p14="http://schemas.microsoft.com/office/powerpoint/2010/main" val="338892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Remember reviewers and authors have to opt in, so this explains 10% rate.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rgbClr val="000000"/>
                </a:solidFill>
                <a:effectLst/>
                <a:latin typeface="Calibri" panose="020F0502020204030204" pitchFamily="34" charset="0"/>
              </a:rPr>
              <a:t>Review quality does appear to be higher, using S1 ratings. </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Editors don’t even look as to whether authors/reviewers have opted in until after 1</a:t>
            </a:r>
            <a:r>
              <a:rPr lang="en-US" sz="1200" b="0" i="0" u="none" strike="noStrike" baseline="30000" dirty="0">
                <a:solidFill>
                  <a:srgbClr val="000000"/>
                </a:solidFill>
                <a:effectLst/>
                <a:latin typeface="Calibri" panose="020F0502020204030204" pitchFamily="34" charset="0"/>
              </a:rPr>
              <a:t>st</a:t>
            </a:r>
            <a:r>
              <a:rPr lang="en-US" sz="1200" b="0" i="0" u="none" strike="noStrike" dirty="0">
                <a:solidFill>
                  <a:srgbClr val="000000"/>
                </a:solidFill>
                <a:effectLst/>
                <a:latin typeface="Calibri" panose="020F0502020204030204" pitchFamily="34" charset="0"/>
              </a:rPr>
              <a:t> decision.</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Happy with how going, so rolling out to more journals next week!</a:t>
            </a:r>
            <a:endParaRPr lang="en-US" sz="14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0B3C285-11B3-A64B-A5AF-6A4034B43988}" type="slidenum">
              <a:rPr lang="en-GB" smtClean="0"/>
              <a:t>14</a:t>
            </a:fld>
            <a:endParaRPr lang="en-GB"/>
          </a:p>
        </p:txBody>
      </p:sp>
    </p:spTree>
    <p:extLst>
      <p:ext uri="{BB962C8B-B14F-4D97-AF65-F5344CB8AC3E}">
        <p14:creationId xmlns:p14="http://schemas.microsoft.com/office/powerpoint/2010/main" val="2109095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D1DB1608-7EF0-4541-B05D-B399A18DA50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11" name="Picture 10" descr="A close up of a flower&#10;&#10;Description automatically generated">
            <a:extLst>
              <a:ext uri="{FF2B5EF4-FFF2-40B4-BE49-F238E27FC236}">
                <a16:creationId xmlns:a16="http://schemas.microsoft.com/office/drawing/2014/main" id="{BE732F0C-2586-5847-82B6-3D1D07F1321F}"/>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41714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_Cortellis">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game, white&#10;&#10;Description automatically generated">
            <a:extLst>
              <a:ext uri="{FF2B5EF4-FFF2-40B4-BE49-F238E27FC236}">
                <a16:creationId xmlns:a16="http://schemas.microsoft.com/office/drawing/2014/main" id="{9EF67DDB-A400-4242-859D-3E777585810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8" name="Picture 7" descr="A picture containing drawing&#10;&#10;Description automatically generated">
            <a:extLst>
              <a:ext uri="{FF2B5EF4-FFF2-40B4-BE49-F238E27FC236}">
                <a16:creationId xmlns:a16="http://schemas.microsoft.com/office/drawing/2014/main" id="{CAC2369C-2C19-3645-96F1-F08EC1B90827}"/>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410505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E1A33E6A-C142-4846-8644-41DFB0FD3D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18" name="Picture 17" descr="A close up of a logo&#10;&#10;Description automatically generated">
            <a:extLst>
              <a:ext uri="{FF2B5EF4-FFF2-40B4-BE49-F238E27FC236}">
                <a16:creationId xmlns:a16="http://schemas.microsoft.com/office/drawing/2014/main" id="{29C05A66-3E4D-8247-8E7E-8C7295039BEA}"/>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325142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_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A27AE02-820B-2942-BDE7-A723A06A451C}"/>
              </a:ext>
            </a:extLst>
          </p:cNvPr>
          <p:cNvSpPr/>
          <p:nvPr/>
        </p:nvSpPr>
        <p:spPr>
          <a:xfrm>
            <a:off x="2501900" y="404814"/>
            <a:ext cx="9690100" cy="6453186"/>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4"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Agenda</a:t>
            </a:r>
            <a:endParaRPr lang="en-GB" dirty="0"/>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8" name="Text Placeholder 13">
            <a:extLst>
              <a:ext uri="{FF2B5EF4-FFF2-40B4-BE49-F238E27FC236}">
                <a16:creationId xmlns:a16="http://schemas.microsoft.com/office/drawing/2014/main" id="{DA1969BA-61AE-1F46-8150-E015B74B0AE7}"/>
              </a:ext>
            </a:extLst>
          </p:cNvPr>
          <p:cNvSpPr>
            <a:spLocks noGrp="1"/>
          </p:cNvSpPr>
          <p:nvPr>
            <p:ph type="body" sz="quarter" idx="30" hasCustomPrompt="1"/>
          </p:nvPr>
        </p:nvSpPr>
        <p:spPr>
          <a:xfrm>
            <a:off x="2718826" y="812800"/>
            <a:ext cx="4259261" cy="4548188"/>
          </a:xfrm>
        </p:spPr>
        <p:txBody>
          <a:bodyPr>
            <a:noAutofit/>
          </a:bodyPr>
          <a:lstStyle>
            <a:lvl1pPr marL="406400" indent="-406400">
              <a:lnSpc>
                <a:spcPct val="100000"/>
              </a:lnSpc>
              <a:spcBef>
                <a:spcPts val="0"/>
              </a:spcBef>
              <a:spcAft>
                <a:spcPts val="0"/>
              </a:spcAft>
              <a:buClr>
                <a:schemeClr val="tx1"/>
              </a:buClr>
              <a:buFont typeface="+mj-lt"/>
              <a:buAutoNum type="arabicPeriod"/>
              <a:tabLst/>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Topic</a:t>
            </a:r>
          </a:p>
          <a:p>
            <a:pPr lvl="0"/>
            <a:r>
              <a:rPr lang="en-US" dirty="0"/>
              <a:t>Topic</a:t>
            </a:r>
            <a:endParaRPr lang="en-GB" dirty="0"/>
          </a:p>
        </p:txBody>
      </p:sp>
      <p:sp>
        <p:nvSpPr>
          <p:cNvPr id="9" name="Text Placeholder 13">
            <a:extLst>
              <a:ext uri="{FF2B5EF4-FFF2-40B4-BE49-F238E27FC236}">
                <a16:creationId xmlns:a16="http://schemas.microsoft.com/office/drawing/2014/main" id="{ACED3644-B05F-8B41-869E-710F81CB3668}"/>
              </a:ext>
            </a:extLst>
          </p:cNvPr>
          <p:cNvSpPr>
            <a:spLocks noGrp="1"/>
          </p:cNvSpPr>
          <p:nvPr>
            <p:ph type="body" sz="quarter" idx="31" hasCustomPrompt="1"/>
          </p:nvPr>
        </p:nvSpPr>
        <p:spPr>
          <a:xfrm>
            <a:off x="7156450" y="812800"/>
            <a:ext cx="4627561" cy="4548188"/>
          </a:xfrm>
        </p:spPr>
        <p:txBody>
          <a:bodyPr>
            <a:noAutofit/>
          </a:bodyPr>
          <a:lstStyle>
            <a:lvl1pPr marL="0" indent="0">
              <a:lnSpc>
                <a:spcPct val="100000"/>
              </a:lnSpc>
              <a:spcBef>
                <a:spcPts val="0"/>
              </a:spcBef>
              <a:spcAft>
                <a:spcPts val="0"/>
              </a:spcAft>
              <a:buClr>
                <a:schemeClr val="accent1"/>
              </a:buClr>
              <a:buNone/>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Speaker(s)</a:t>
            </a:r>
          </a:p>
          <a:p>
            <a:pPr lvl="0"/>
            <a:r>
              <a:rPr lang="en-US" dirty="0"/>
              <a:t>Speaker(s)</a:t>
            </a:r>
            <a:endParaRPr lang="en-GB" dirty="0"/>
          </a:p>
        </p:txBody>
      </p:sp>
    </p:spTree>
    <p:extLst>
      <p:ext uri="{BB962C8B-B14F-4D97-AF65-F5344CB8AC3E}">
        <p14:creationId xmlns:p14="http://schemas.microsoft.com/office/powerpoint/2010/main" val="94041193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_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2501900" y="404814"/>
            <a:ext cx="9690100" cy="645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Agenda</a:t>
            </a:r>
            <a:endParaRPr lang="en-GB" dirty="0"/>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7" name="Text Placeholder 13">
            <a:extLst>
              <a:ext uri="{FF2B5EF4-FFF2-40B4-BE49-F238E27FC236}">
                <a16:creationId xmlns:a16="http://schemas.microsoft.com/office/drawing/2014/main" id="{B4FA7DC2-9981-074F-9CC7-ED24D6390FA6}"/>
              </a:ext>
            </a:extLst>
          </p:cNvPr>
          <p:cNvSpPr>
            <a:spLocks noGrp="1"/>
          </p:cNvSpPr>
          <p:nvPr>
            <p:ph type="body" sz="quarter" idx="30" hasCustomPrompt="1"/>
          </p:nvPr>
        </p:nvSpPr>
        <p:spPr>
          <a:xfrm>
            <a:off x="2718827" y="812800"/>
            <a:ext cx="4437624" cy="4548188"/>
          </a:xfrm>
        </p:spPr>
        <p:txBody>
          <a:bodyPr>
            <a:noAutofit/>
          </a:bodyPr>
          <a:lstStyle>
            <a:lvl1pPr marL="514350" indent="-514350">
              <a:lnSpc>
                <a:spcPct val="100000"/>
              </a:lnSpc>
              <a:spcBef>
                <a:spcPts val="0"/>
              </a:spcBef>
              <a:spcAft>
                <a:spcPts val="0"/>
              </a:spcAft>
              <a:buClr>
                <a:schemeClr val="bg1"/>
              </a:buClr>
              <a:buFont typeface="+mj-lt"/>
              <a:buAutoNum type="arabicPeriod"/>
              <a:defRPr sz="3000">
                <a:solidFill>
                  <a:schemeClr val="bg1"/>
                </a:solidFill>
              </a:defRPr>
            </a:lvl1pPr>
            <a:lvl2pPr marL="396000" indent="0">
              <a:lnSpc>
                <a:spcPct val="85000"/>
              </a:lnSpc>
              <a:spcBef>
                <a:spcPts val="600"/>
              </a:spcBef>
              <a:spcAft>
                <a:spcPts val="400"/>
              </a:spcAft>
              <a:buClr>
                <a:schemeClr val="bg1"/>
              </a:buClr>
              <a:buNone/>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dirty="0"/>
              <a:t>Topic</a:t>
            </a:r>
          </a:p>
          <a:p>
            <a:pPr lvl="0"/>
            <a:r>
              <a:rPr lang="en-US" dirty="0"/>
              <a:t>Topic</a:t>
            </a:r>
          </a:p>
          <a:p>
            <a:pPr lvl="0"/>
            <a:endParaRPr lang="en-US" dirty="0"/>
          </a:p>
        </p:txBody>
      </p:sp>
      <p:sp>
        <p:nvSpPr>
          <p:cNvPr id="8" name="Text Placeholder 13">
            <a:extLst>
              <a:ext uri="{FF2B5EF4-FFF2-40B4-BE49-F238E27FC236}">
                <a16:creationId xmlns:a16="http://schemas.microsoft.com/office/drawing/2014/main" id="{31DFC9EB-B6CE-E641-A5A8-3794F331E79E}"/>
              </a:ext>
            </a:extLst>
          </p:cNvPr>
          <p:cNvSpPr>
            <a:spLocks noGrp="1"/>
          </p:cNvSpPr>
          <p:nvPr>
            <p:ph type="body" sz="quarter" idx="31" hasCustomPrompt="1"/>
          </p:nvPr>
        </p:nvSpPr>
        <p:spPr>
          <a:xfrm>
            <a:off x="7386075" y="812800"/>
            <a:ext cx="4397937" cy="4548188"/>
          </a:xfrm>
        </p:spPr>
        <p:txBody>
          <a:bodyPr>
            <a:noAutofit/>
          </a:bodyPr>
          <a:lstStyle>
            <a:lvl1pPr marL="0" indent="0">
              <a:lnSpc>
                <a:spcPct val="100000"/>
              </a:lnSpc>
              <a:spcBef>
                <a:spcPts val="0"/>
              </a:spcBef>
              <a:spcAft>
                <a:spcPts val="0"/>
              </a:spcAft>
              <a:buClr>
                <a:schemeClr val="bg1"/>
              </a:buClr>
              <a:buNone/>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dirty="0"/>
              <a:t>Speaker(s)</a:t>
            </a:r>
          </a:p>
          <a:p>
            <a:pPr lvl="0"/>
            <a:r>
              <a:rPr lang="en-US" dirty="0"/>
              <a:t>Speaker(s)</a:t>
            </a:r>
          </a:p>
        </p:txBody>
      </p:sp>
    </p:spTree>
    <p:extLst>
      <p:ext uri="{BB962C8B-B14F-4D97-AF65-F5344CB8AC3E}">
        <p14:creationId xmlns:p14="http://schemas.microsoft.com/office/powerpoint/2010/main" val="24475214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break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61A2B1-0216-7E43-B673-5AA560C41355}"/>
              </a:ext>
            </a:extLst>
          </p:cNvPr>
          <p:cNvSpPr>
            <a:spLocks noGrp="1"/>
          </p:cNvSpPr>
          <p:nvPr>
            <p:ph type="pic" sz="quarter" idx="11" hasCustomPrompt="1"/>
          </p:nvPr>
        </p:nvSpPr>
        <p:spPr>
          <a:xfrm>
            <a:off x="0" y="13176"/>
            <a:ext cx="12192000" cy="6858000"/>
          </a:xfrm>
          <a:solidFill>
            <a:schemeClr val="bg1"/>
          </a:solidFill>
        </p:spPr>
        <p:txBody>
          <a:bodyPr>
            <a:noAutofit/>
          </a:bodyPr>
          <a:lstStyle>
            <a:lvl1pPr marL="0" indent="0" algn="l">
              <a:buNone/>
              <a:defRPr sz="2200"/>
            </a:lvl1pPr>
          </a:lstStyle>
          <a:p>
            <a:r>
              <a:rPr lang="en-GB" dirty="0"/>
              <a:t>To add and an image: drag and drop an image on to this frame or click the icon in the centre of the page</a:t>
            </a:r>
          </a:p>
        </p:txBody>
      </p:sp>
      <p:sp>
        <p:nvSpPr>
          <p:cNvPr id="6" name="Slide Number Placeholder 10">
            <a:extLst>
              <a:ext uri="{FF2B5EF4-FFF2-40B4-BE49-F238E27FC236}">
                <a16:creationId xmlns:a16="http://schemas.microsoft.com/office/drawing/2014/main" id="{EB0E6B2C-4C0D-894C-BEFF-4DB93C2B608C}"/>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7" name="Footer Placeholder 3">
            <a:extLst>
              <a:ext uri="{FF2B5EF4-FFF2-40B4-BE49-F238E27FC236}">
                <a16:creationId xmlns:a16="http://schemas.microsoft.com/office/drawing/2014/main" id="{4E924A93-5C01-5C4C-B237-80DF596BEF14}"/>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68848" y="2532856"/>
            <a:ext cx="9489664" cy="1792288"/>
          </a:xfrm>
        </p:spPr>
        <p:txBody>
          <a:bodyPr anchor="ctr" anchorCtr="0">
            <a:noAutofit/>
          </a:bodyPr>
          <a:lstStyle>
            <a:lvl1pPr marL="0" indent="0" algn="l">
              <a:lnSpc>
                <a:spcPct val="85000"/>
              </a:lnSpc>
              <a:buNone/>
              <a:defRPr sz="4600" b="1" spc="20" baseline="0"/>
            </a:lvl1pPr>
          </a:lstStyle>
          <a:p>
            <a:pPr lvl="0"/>
            <a:r>
              <a:rPr lang="en-US" dirty="0"/>
              <a:t>Insert section title</a:t>
            </a:r>
          </a:p>
        </p:txBody>
      </p:sp>
    </p:spTree>
    <p:extLst>
      <p:ext uri="{BB962C8B-B14F-4D97-AF65-F5344CB8AC3E}">
        <p14:creationId xmlns:p14="http://schemas.microsoft.com/office/powerpoint/2010/main" val="1379659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_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dirty="0"/>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3906191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_dark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dirty="0"/>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1486208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_tea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dirty="0"/>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1897909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um text_white">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0E3F65AB-ECD0-1342-BCB6-1D958E120436}"/>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B5B444AC-5CD2-5041-B0DC-990C1072CAE0}"/>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1" name="Title 1">
            <a:extLst>
              <a:ext uri="{FF2B5EF4-FFF2-40B4-BE49-F238E27FC236}">
                <a16:creationId xmlns:a16="http://schemas.microsoft.com/office/drawing/2014/main" id="{2588ECB1-0687-764A-A1EC-F70A4E2343AA}"/>
              </a:ext>
            </a:extLst>
          </p:cNvPr>
          <p:cNvSpPr>
            <a:spLocks noGrp="1"/>
          </p:cNvSpPr>
          <p:nvPr>
            <p:ph type="title" hasCustomPrompt="1"/>
          </p:nvPr>
        </p:nvSpPr>
        <p:spPr>
          <a:xfrm>
            <a:off x="569986" y="816951"/>
            <a:ext cx="832636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7" name="Text Placeholder 13">
            <a:extLst>
              <a:ext uri="{FF2B5EF4-FFF2-40B4-BE49-F238E27FC236}">
                <a16:creationId xmlns:a16="http://schemas.microsoft.com/office/drawing/2014/main" id="{67124A53-577E-1447-B0F2-0EDD1B213F23}"/>
              </a:ext>
            </a:extLst>
          </p:cNvPr>
          <p:cNvSpPr>
            <a:spLocks noGrp="1"/>
          </p:cNvSpPr>
          <p:nvPr>
            <p:ph type="body" sz="quarter" idx="30" hasCustomPrompt="1"/>
          </p:nvPr>
        </p:nvSpPr>
        <p:spPr>
          <a:xfrm>
            <a:off x="569986" y="1812925"/>
            <a:ext cx="832636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6" name="Text Placeholder 17">
            <a:extLst>
              <a:ext uri="{FF2B5EF4-FFF2-40B4-BE49-F238E27FC236}">
                <a16:creationId xmlns:a16="http://schemas.microsoft.com/office/drawing/2014/main" id="{D66BFEAC-391A-E342-961B-894E4899FA84}"/>
              </a:ext>
            </a:extLst>
          </p:cNvPr>
          <p:cNvSpPr>
            <a:spLocks noGrp="1"/>
          </p:cNvSpPr>
          <p:nvPr>
            <p:ph type="body" sz="quarter" idx="29" hasCustomPrompt="1"/>
          </p:nvPr>
        </p:nvSpPr>
        <p:spPr>
          <a:xfrm>
            <a:off x="571823" y="1193187"/>
            <a:ext cx="83263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81850903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text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18727"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273" y="1812925"/>
            <a:ext cx="8323078"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8" name="Text Placeholder 17">
            <a:extLst>
              <a:ext uri="{FF2B5EF4-FFF2-40B4-BE49-F238E27FC236}">
                <a16:creationId xmlns:a16="http://schemas.microsoft.com/office/drawing/2014/main" id="{EF14D82F-147E-DB44-92D3-B0294E172A3F}"/>
              </a:ext>
            </a:extLst>
          </p:cNvPr>
          <p:cNvSpPr>
            <a:spLocks noGrp="1"/>
          </p:cNvSpPr>
          <p:nvPr>
            <p:ph type="body" sz="quarter" idx="29" hasCustomPrompt="1"/>
          </p:nvPr>
        </p:nvSpPr>
        <p:spPr>
          <a:xfrm>
            <a:off x="571351"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33891256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2355B305-6014-5C4F-85B3-D60EAB1FEC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9" name="Picture 8" descr="A close up of a flower&#10;&#10;Description automatically generated">
            <a:extLst>
              <a:ext uri="{FF2B5EF4-FFF2-40B4-BE49-F238E27FC236}">
                <a16:creationId xmlns:a16="http://schemas.microsoft.com/office/drawing/2014/main" id="{8A5B45B7-50B0-8B43-8A85-3E4D946A090E}"/>
              </a:ext>
            </a:extLst>
          </p:cNvPr>
          <p:cNvPicPr>
            <a:picLocks noChangeAspect="1"/>
          </p:cNvPicPr>
          <p:nvPr userDrawn="1"/>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624803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um text_light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1" y="407988"/>
            <a:ext cx="11601132" cy="5953125"/>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68961" y="1812925"/>
            <a:ext cx="8327390" cy="4548188"/>
          </a:xfrm>
        </p:spPr>
        <p:txBody>
          <a:bodyPr>
            <a:normAutofit/>
          </a:bodyPr>
          <a:lstStyle>
            <a:lvl1pPr marL="288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8" name="Text Placeholder 17">
            <a:extLst>
              <a:ext uri="{FF2B5EF4-FFF2-40B4-BE49-F238E27FC236}">
                <a16:creationId xmlns:a16="http://schemas.microsoft.com/office/drawing/2014/main" id="{6E02F4D5-E4C1-5642-8587-7EFF5F63CAD9}"/>
              </a:ext>
            </a:extLst>
          </p:cNvPr>
          <p:cNvSpPr>
            <a:spLocks noGrp="1"/>
          </p:cNvSpPr>
          <p:nvPr>
            <p:ph type="body" sz="quarter" idx="29" hasCustomPrompt="1"/>
          </p:nvPr>
        </p:nvSpPr>
        <p:spPr>
          <a:xfrm>
            <a:off x="571824"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2155188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um text_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29565"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068" y="816951"/>
            <a:ext cx="8333916"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062" y="1812925"/>
            <a:ext cx="8333922"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841FC859-F8B7-7845-A4AD-751FFA0462E1}"/>
              </a:ext>
            </a:extLst>
          </p:cNvPr>
          <p:cNvSpPr>
            <a:spLocks noGrp="1"/>
          </p:cNvSpPr>
          <p:nvPr>
            <p:ph type="body" sz="quarter" idx="29" hasCustomPrompt="1"/>
          </p:nvPr>
        </p:nvSpPr>
        <p:spPr>
          <a:xfrm>
            <a:off x="571823" y="1193187"/>
            <a:ext cx="832437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61235215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um text_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EA98A-719A-0D47-BE8E-74E3196C66BB}"/>
              </a:ext>
            </a:extLst>
          </p:cNvPr>
          <p:cNvSpPr/>
          <p:nvPr/>
        </p:nvSpPr>
        <p:spPr>
          <a:xfrm>
            <a:off x="0" y="407988"/>
            <a:ext cx="11609543"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solidFill>
                <a:schemeClr val="bg1"/>
              </a:solidFill>
            </a:endParaRPr>
          </a:p>
        </p:txBody>
      </p:sp>
      <p:sp>
        <p:nvSpPr>
          <p:cNvPr id="13" name="Slide Number Placeholder 10">
            <a:extLst>
              <a:ext uri="{FF2B5EF4-FFF2-40B4-BE49-F238E27FC236}">
                <a16:creationId xmlns:a16="http://schemas.microsoft.com/office/drawing/2014/main" id="{D5B112E0-AE8D-1D47-97C8-C73CB4357888}"/>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832E0AA8-C267-CB49-BA21-9FFF9A0A549C}"/>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7" name="Title 1">
            <a:extLst>
              <a:ext uri="{FF2B5EF4-FFF2-40B4-BE49-F238E27FC236}">
                <a16:creationId xmlns:a16="http://schemas.microsoft.com/office/drawing/2014/main" id="{B1A21883-3638-904E-9CD3-E7CB73EB4AEE}"/>
              </a:ext>
            </a:extLst>
          </p:cNvPr>
          <p:cNvSpPr>
            <a:spLocks noGrp="1"/>
          </p:cNvSpPr>
          <p:nvPr>
            <p:ph type="title" hasCustomPrompt="1"/>
          </p:nvPr>
        </p:nvSpPr>
        <p:spPr>
          <a:xfrm>
            <a:off x="573273" y="816951"/>
            <a:ext cx="8323077"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516F0866-EF58-7B41-936C-650CFA103E6C}"/>
              </a:ext>
            </a:extLst>
          </p:cNvPr>
          <p:cNvSpPr>
            <a:spLocks noGrp="1"/>
          </p:cNvSpPr>
          <p:nvPr>
            <p:ph type="body" sz="quarter" idx="30" hasCustomPrompt="1"/>
          </p:nvPr>
        </p:nvSpPr>
        <p:spPr>
          <a:xfrm>
            <a:off x="568960" y="1812925"/>
            <a:ext cx="8327390" cy="4548188"/>
          </a:xfrm>
        </p:spPr>
        <p:txBody>
          <a:bodyPr>
            <a:no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8" name="Text Placeholder 17">
            <a:extLst>
              <a:ext uri="{FF2B5EF4-FFF2-40B4-BE49-F238E27FC236}">
                <a16:creationId xmlns:a16="http://schemas.microsoft.com/office/drawing/2014/main" id="{53C79FA3-C87E-D545-B6F5-20BC564ACEFB}"/>
              </a:ext>
            </a:extLst>
          </p:cNvPr>
          <p:cNvSpPr>
            <a:spLocks noGrp="1"/>
          </p:cNvSpPr>
          <p:nvPr>
            <p:ph type="body" sz="quarter" idx="29" hasCustomPrompt="1"/>
          </p:nvPr>
        </p:nvSpPr>
        <p:spPr>
          <a:xfrm>
            <a:off x="571823" y="1193187"/>
            <a:ext cx="832723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8391206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text_white">
    <p:spTree>
      <p:nvGrpSpPr>
        <p:cNvPr id="1" name=""/>
        <p:cNvGrpSpPr/>
        <p:nvPr/>
      </p:nvGrpSpPr>
      <p:grpSpPr>
        <a:xfrm>
          <a:off x="0" y="0"/>
          <a:ext cx="0" cy="0"/>
          <a:chOff x="0" y="0"/>
          <a:chExt cx="0" cy="0"/>
        </a:xfrm>
      </p:grpSpPr>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13">
            <a:extLst>
              <a:ext uri="{FF2B5EF4-FFF2-40B4-BE49-F238E27FC236}">
                <a16:creationId xmlns:a16="http://schemas.microsoft.com/office/drawing/2014/main" id="{A514AD22-A13A-5B49-AA61-71163BD0B1A0}"/>
              </a:ext>
            </a:extLst>
          </p:cNvPr>
          <p:cNvSpPr>
            <a:spLocks noGrp="1"/>
          </p:cNvSpPr>
          <p:nvPr>
            <p:ph type="body" sz="quarter" idx="33" hasCustomPrompt="1"/>
          </p:nvPr>
        </p:nvSpPr>
        <p:spPr>
          <a:xfrm>
            <a:off x="6181725" y="1812925"/>
            <a:ext cx="5419407"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13">
            <a:extLst>
              <a:ext uri="{FF2B5EF4-FFF2-40B4-BE49-F238E27FC236}">
                <a16:creationId xmlns:a16="http://schemas.microsoft.com/office/drawing/2014/main" id="{1B9F3F2B-9696-1644-8C85-A089163E82B4}"/>
              </a:ext>
            </a:extLst>
          </p:cNvPr>
          <p:cNvSpPr>
            <a:spLocks noGrp="1"/>
          </p:cNvSpPr>
          <p:nvPr>
            <p:ph type="body" sz="quarter" idx="34" hasCustomPrompt="1"/>
          </p:nvPr>
        </p:nvSpPr>
        <p:spPr>
          <a:xfrm>
            <a:off x="565722" y="1812925"/>
            <a:ext cx="541611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67BA24C8-4F26-2D48-BE22-DAE55D2B12BB}"/>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25319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 text_white/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5077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2094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60" cy="454456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64555" y="1812925"/>
            <a:ext cx="5164236" cy="4548188"/>
          </a:xfrm>
        </p:spPr>
        <p:txBody>
          <a:bodyPr>
            <a:no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8939D6CF-59D0-594F-AA88-9EDB997E8375}"/>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405354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0/50 text_purpl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7"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5" name="Picture 14" descr="A picture containing drawing&#10;&#10;Description automatically generated">
            <a:extLst>
              <a:ext uri="{FF2B5EF4-FFF2-40B4-BE49-F238E27FC236}">
                <a16:creationId xmlns:a16="http://schemas.microsoft.com/office/drawing/2014/main" id="{530BE05F-0B4E-2748-A29F-41A2C3A96BA8}"/>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7376A25A-315C-6346-A8C4-CA32C8DD5284}"/>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4209286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text_purple/gra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13352" y="1535114"/>
            <a:ext cx="6100583" cy="5316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0"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5" name="Picture 14" descr="A picture containing drawing&#10;&#10;Description automatically generated">
            <a:extLst>
              <a:ext uri="{FF2B5EF4-FFF2-40B4-BE49-F238E27FC236}">
                <a16:creationId xmlns:a16="http://schemas.microsoft.com/office/drawing/2014/main" id="{EC6581DC-5074-EB4E-A97E-AE5F1F241263}"/>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9D1C9C06-3CA6-7D40-A60E-475DC081142C}"/>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094053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text_gray/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userDrawn="1"/>
        </p:nvSpPr>
        <p:spPr>
          <a:xfrm>
            <a:off x="13352" y="1535113"/>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0" name="Picture 19" descr="A close up of a flower&#10;&#10;Description automatically generated">
            <a:extLst>
              <a:ext uri="{FF2B5EF4-FFF2-40B4-BE49-F238E27FC236}">
                <a16:creationId xmlns:a16="http://schemas.microsoft.com/office/drawing/2014/main" id="{A9C68625-04AB-7B4B-81DA-A23775B1036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1" name="Text Placeholder 17">
            <a:extLst>
              <a:ext uri="{FF2B5EF4-FFF2-40B4-BE49-F238E27FC236}">
                <a16:creationId xmlns:a16="http://schemas.microsoft.com/office/drawing/2014/main" id="{15AF7DBF-F4B3-AC4F-88C0-BE4EC0E40F68}"/>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415749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50 text_white/dark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13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319058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text_dark blu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8198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Clarivate_DW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3E193F9B-8868-7842-9D03-12CCFA976E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244428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text_white/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3088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043024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50 text_teal/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705732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 split_white">
    <p:bg>
      <p:bgPr>
        <a:solidFill>
          <a:schemeClr val="bg1"/>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3" y="6542511"/>
            <a:ext cx="236696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69" y="816951"/>
            <a:ext cx="717185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0" name="Text Placeholder 13">
            <a:extLst>
              <a:ext uri="{FF2B5EF4-FFF2-40B4-BE49-F238E27FC236}">
                <a16:creationId xmlns:a16="http://schemas.microsoft.com/office/drawing/2014/main" id="{CA2CB33B-FB0F-1A4F-8E72-6A2F7265F22C}"/>
              </a:ext>
            </a:extLst>
          </p:cNvPr>
          <p:cNvSpPr>
            <a:spLocks noGrp="1"/>
          </p:cNvSpPr>
          <p:nvPr>
            <p:ph type="body" sz="quarter" idx="34" hasCustomPrompt="1"/>
          </p:nvPr>
        </p:nvSpPr>
        <p:spPr>
          <a:xfrm>
            <a:off x="573069" y="1812925"/>
            <a:ext cx="717185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9">
            <a:extLst>
              <a:ext uri="{FF2B5EF4-FFF2-40B4-BE49-F238E27FC236}">
                <a16:creationId xmlns:a16="http://schemas.microsoft.com/office/drawing/2014/main" id="{4ECBD7BF-827C-E642-BDDD-9AC2322B95C9}"/>
              </a:ext>
            </a:extLst>
          </p:cNvPr>
          <p:cNvSpPr>
            <a:spLocks noGrp="1"/>
          </p:cNvSpPr>
          <p:nvPr>
            <p:ph type="body" sz="quarter" idx="51"/>
          </p:nvPr>
        </p:nvSpPr>
        <p:spPr>
          <a:xfrm>
            <a:off x="8470903" y="1812925"/>
            <a:ext cx="312260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7">
            <a:extLst>
              <a:ext uri="{FF2B5EF4-FFF2-40B4-BE49-F238E27FC236}">
                <a16:creationId xmlns:a16="http://schemas.microsoft.com/office/drawing/2014/main" id="{A09A8188-031C-6F48-B3D5-B3A3072062EE}"/>
              </a:ext>
            </a:extLst>
          </p:cNvPr>
          <p:cNvSpPr>
            <a:spLocks noGrp="1"/>
          </p:cNvSpPr>
          <p:nvPr>
            <p:ph type="body" sz="quarter" idx="29" hasCustomPrompt="1"/>
          </p:nvPr>
        </p:nvSpPr>
        <p:spPr>
          <a:xfrm>
            <a:off x="571823" y="1193187"/>
            <a:ext cx="716364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3" name="Straight Connector 2">
            <a:extLst>
              <a:ext uri="{FF2B5EF4-FFF2-40B4-BE49-F238E27FC236}">
                <a16:creationId xmlns:a16="http://schemas.microsoft.com/office/drawing/2014/main" id="{0BB342F3-2AEF-2A4B-8212-B7DD3E4ABE38}"/>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805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 split_light gre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DDE75E-4FAB-C544-959F-6812E06E29A2}"/>
              </a:ext>
            </a:extLst>
          </p:cNvPr>
          <p:cNvSpPr/>
          <p:nvPr userDrawn="1"/>
        </p:nvSpPr>
        <p:spPr>
          <a:xfrm>
            <a:off x="0" y="0"/>
            <a:ext cx="8115300"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65823" y="1812925"/>
            <a:ext cx="3130229"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158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65823" y="6542511"/>
            <a:ext cx="237204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70" y="816951"/>
            <a:ext cx="7171856" cy="395878"/>
          </a:xfrm>
        </p:spPr>
        <p:txBody>
          <a:bodyPr wrap="square" anchor="t" anchorCtr="0">
            <a:noAutofit/>
          </a:bodyPr>
          <a:lstStyle>
            <a:lvl1pPr>
              <a:lnSpc>
                <a:spcPct val="85000"/>
              </a:lnSpc>
              <a:defRPr lang="en-GB" sz="3000" b="1" kern="1200" spc="10" baseline="0" dirty="0">
                <a:solidFill>
                  <a:sysClr val="windowText" lastClr="000000"/>
                </a:solidFill>
                <a:latin typeface="+mj-lt"/>
                <a:ea typeface="+mj-ea"/>
                <a:cs typeface="+mj-cs"/>
              </a:defRPr>
            </a:lvl1pPr>
          </a:lstStyle>
          <a:p>
            <a:r>
              <a:rPr lang="en-US" dirty="0"/>
              <a:t>Insert title</a:t>
            </a:r>
            <a:endParaRPr lang="en-GB" dirty="0"/>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73068" y="1812925"/>
            <a:ext cx="7171858" cy="4548188"/>
          </a:xfrm>
        </p:spPr>
        <p:txBody>
          <a:bodyPr>
            <a:normAutofit/>
          </a:bodyPr>
          <a:lstStyle>
            <a:lvl1pPr marL="360000" indent="-360000">
              <a:lnSpc>
                <a:spcPct val="100000"/>
              </a:lnSpc>
              <a:spcBef>
                <a:spcPts val="600"/>
              </a:spcBef>
              <a:spcAft>
                <a:spcPts val="400"/>
              </a:spcAft>
              <a:buClr>
                <a:schemeClr val="accent1"/>
              </a:buClr>
              <a:defRPr sz="3000">
                <a:solidFill>
                  <a:sysClr val="windowText" lastClr="000000"/>
                </a:solidFill>
              </a:defRPr>
            </a:lvl1pPr>
            <a:lvl2pPr marL="828000" indent="-432000">
              <a:lnSpc>
                <a:spcPct val="100000"/>
              </a:lnSpc>
              <a:spcBef>
                <a:spcPts val="600"/>
              </a:spcBef>
              <a:spcAft>
                <a:spcPts val="400"/>
              </a:spcAft>
              <a:buClr>
                <a:schemeClr val="accent1"/>
              </a:buClr>
              <a:defRPr sz="3000">
                <a:solidFill>
                  <a:sysClr val="windowText" lastClr="000000"/>
                </a:solidFill>
              </a:defRPr>
            </a:lvl2pPr>
            <a:lvl3pPr marL="1216800" indent="-378000">
              <a:lnSpc>
                <a:spcPct val="100000"/>
              </a:lnSpc>
              <a:spcBef>
                <a:spcPts val="600"/>
              </a:spcBef>
              <a:spcAft>
                <a:spcPts val="400"/>
              </a:spcAft>
              <a:buClr>
                <a:schemeClr val="accent1"/>
              </a:buClr>
              <a:defRPr sz="2400">
                <a:solidFill>
                  <a:sysClr val="windowText" lastClr="000000"/>
                </a:solidFill>
              </a:defRPr>
            </a:lvl3pPr>
            <a:lvl4pPr marL="1598400" indent="-378000">
              <a:lnSpc>
                <a:spcPct val="100000"/>
              </a:lnSpc>
              <a:spcBef>
                <a:spcPts val="600"/>
              </a:spcBef>
              <a:spcAft>
                <a:spcPts val="400"/>
              </a:spcAft>
              <a:buClr>
                <a:schemeClr val="accent1"/>
              </a:buClr>
              <a:defRPr sz="2400">
                <a:solidFill>
                  <a:sysClr val="windowText" lastClr="000000"/>
                </a:solidFill>
              </a:defRPr>
            </a:lvl4pPr>
            <a:lvl5pPr marL="1872000" indent="-252000">
              <a:lnSpc>
                <a:spcPct val="100000"/>
              </a:lnSpc>
              <a:spcBef>
                <a:spcPts val="600"/>
              </a:spcBef>
              <a:spcAft>
                <a:spcPts val="400"/>
              </a:spcAft>
              <a:buClr>
                <a:schemeClr val="accent1"/>
              </a:buClr>
              <a:defRPr sz="1800">
                <a:solidFill>
                  <a:sysClr val="windowText" lastClr="000000"/>
                </a:solidFill>
              </a:defRPr>
            </a:lvl5pPr>
            <a:lvl6pPr marL="2149200" indent="-252000">
              <a:lnSpc>
                <a:spcPct val="100000"/>
              </a:lnSpc>
              <a:spcBef>
                <a:spcPts val="600"/>
              </a:spcBef>
              <a:spcAft>
                <a:spcPts val="400"/>
              </a:spcAft>
              <a:buClr>
                <a:schemeClr val="accent1"/>
              </a:buClr>
              <a:defRPr sz="1800">
                <a:solidFill>
                  <a:sysClr val="windowText" lastClr="000000"/>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7" name="Picture 26" descr="A close up of a flower&#10;&#10;Description automatically generated">
            <a:extLst>
              <a:ext uri="{FF2B5EF4-FFF2-40B4-BE49-F238E27FC236}">
                <a16:creationId xmlns:a16="http://schemas.microsoft.com/office/drawing/2014/main" id="{064E0BB7-225C-914A-B0DC-E0216C646478}"/>
              </a:ext>
            </a:extLst>
          </p:cNvPr>
          <p:cNvPicPr>
            <a:picLocks noChangeAspect="1"/>
          </p:cNvPicPr>
          <p:nvPr userDrawn="1"/>
        </p:nvPicPr>
        <p:blipFill>
          <a:blip r:embed="rId2"/>
          <a:stretch>
            <a:fillRect/>
          </a:stretch>
        </p:blipFill>
        <p:spPr>
          <a:xfrm>
            <a:off x="446366" y="6361114"/>
            <a:ext cx="1629410" cy="487847"/>
          </a:xfrm>
          <a:prstGeom prst="rect">
            <a:avLst/>
          </a:prstGeom>
        </p:spPr>
      </p:pic>
      <p:sp>
        <p:nvSpPr>
          <p:cNvPr id="10" name="Text Placeholder 17">
            <a:extLst>
              <a:ext uri="{FF2B5EF4-FFF2-40B4-BE49-F238E27FC236}">
                <a16:creationId xmlns:a16="http://schemas.microsoft.com/office/drawing/2014/main" id="{AEEB0224-19C6-7748-B418-C26E248B0D73}"/>
              </a:ext>
            </a:extLst>
          </p:cNvPr>
          <p:cNvSpPr>
            <a:spLocks noGrp="1"/>
          </p:cNvSpPr>
          <p:nvPr>
            <p:ph type="body" sz="quarter" idx="29" hasCustomPrompt="1"/>
          </p:nvPr>
        </p:nvSpPr>
        <p:spPr>
          <a:xfrm>
            <a:off x="571824" y="1193187"/>
            <a:ext cx="7171856" cy="341926"/>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FF57849F-41B1-7946-B39D-C163CA79112A}"/>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087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 spli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70902" y="1812925"/>
            <a:ext cx="313022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1" y="6542511"/>
            <a:ext cx="2366961"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64656" y="816951"/>
            <a:ext cx="7190894"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64657" y="1812925"/>
            <a:ext cx="7190894"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5" name="Picture 24" descr="A picture containing drawing&#10;&#10;Description automatically generated">
            <a:extLst>
              <a:ext uri="{FF2B5EF4-FFF2-40B4-BE49-F238E27FC236}">
                <a16:creationId xmlns:a16="http://schemas.microsoft.com/office/drawing/2014/main" id="{2E0BE4FF-32EB-6E4A-AD15-CAE1EBD5E127}"/>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3242" y="1193187"/>
            <a:ext cx="7190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7DE40402-DB3F-2C47-8D59-97B2CE82C41B}"/>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5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 split_dark blue">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6" y="816951"/>
            <a:ext cx="719960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Autofit/>
          </a:bodyPr>
          <a:lstStyle>
            <a:lvl1pPr marL="238125" indent="-238125">
              <a:lnSpc>
                <a:spcPct val="100000"/>
              </a:lnSpc>
              <a:buClr>
                <a:schemeClr val="accent3"/>
              </a:buClr>
              <a:tabLst/>
              <a:defRPr sz="2400">
                <a:solidFill>
                  <a:schemeClr val="tx1"/>
                </a:solidFill>
              </a:defRPr>
            </a:lvl1pPr>
            <a:lvl2pPr marL="465138" indent="-227013">
              <a:lnSpc>
                <a:spcPct val="100000"/>
              </a:lnSpc>
              <a:buClr>
                <a:schemeClr val="accent3"/>
              </a:buClr>
              <a:tabLst/>
              <a:defRPr sz="2400">
                <a:solidFill>
                  <a:schemeClr val="tx1"/>
                </a:solidFill>
              </a:defRPr>
            </a:lvl2pPr>
            <a:lvl3pPr marL="690563" indent="-225425">
              <a:lnSpc>
                <a:spcPct val="100000"/>
              </a:lnSpc>
              <a:buClr>
                <a:schemeClr val="accent3"/>
              </a:buClr>
              <a:tabLst/>
              <a:defRPr sz="1800">
                <a:solidFill>
                  <a:schemeClr val="tx1"/>
                </a:solidFill>
              </a:defRPr>
            </a:lvl3pPr>
            <a:lvl4pPr marL="917575" indent="-227013">
              <a:lnSpc>
                <a:spcPct val="100000"/>
              </a:lnSpc>
              <a:buClr>
                <a:schemeClr val="accent3"/>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3" y="1193187"/>
            <a:ext cx="719619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30CF9030-01A2-2643-BF0A-373FDE878396}"/>
              </a:ext>
            </a:extLst>
          </p:cNvPr>
          <p:cNvCxnSpPr/>
          <p:nvPr userDrawn="1"/>
        </p:nvCxnSpPr>
        <p:spPr>
          <a:xfrm>
            <a:off x="8470903" y="1535113"/>
            <a:ext cx="312260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186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 split_teal">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308619"/>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7" y="816951"/>
            <a:ext cx="719960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rmAutofit/>
          </a:bodyPr>
          <a:lstStyle>
            <a:lvl1pPr marL="238125" indent="-238125">
              <a:lnSpc>
                <a:spcPct val="100000"/>
              </a:lnSpc>
              <a:buClr>
                <a:schemeClr val="accent6"/>
              </a:buClr>
              <a:tabLst/>
              <a:defRPr sz="2400">
                <a:solidFill>
                  <a:schemeClr val="tx1"/>
                </a:solidFill>
              </a:defRPr>
            </a:lvl1pPr>
            <a:lvl2pPr marL="465138" indent="-227013">
              <a:lnSpc>
                <a:spcPct val="100000"/>
              </a:lnSpc>
              <a:buClr>
                <a:schemeClr val="accent6"/>
              </a:buClr>
              <a:tabLst/>
              <a:defRPr sz="2400">
                <a:solidFill>
                  <a:schemeClr val="tx1"/>
                </a:solidFill>
              </a:defRPr>
            </a:lvl2pPr>
            <a:lvl3pPr marL="690563" indent="-225425">
              <a:lnSpc>
                <a:spcPct val="100000"/>
              </a:lnSpc>
              <a:buClr>
                <a:schemeClr val="accent6"/>
              </a:buClr>
              <a:tabLst/>
              <a:defRPr sz="1800">
                <a:solidFill>
                  <a:schemeClr val="tx1"/>
                </a:solidFill>
              </a:defRPr>
            </a:lvl3pPr>
            <a:lvl4pPr marL="917575" indent="-227013">
              <a:lnSpc>
                <a:spcPct val="100000"/>
              </a:lnSpc>
              <a:buClr>
                <a:schemeClr val="accent6"/>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2" y="1193187"/>
            <a:ext cx="719618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7831ADC6-DADC-D74A-8291-471C512F7708}"/>
              </a:ext>
            </a:extLst>
          </p:cNvPr>
          <p:cNvCxnSpPr/>
          <p:nvPr userDrawn="1"/>
        </p:nvCxnSpPr>
        <p:spPr>
          <a:xfrm>
            <a:off x="8470903" y="1535113"/>
            <a:ext cx="312260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862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 split_tight_light gray">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A92CD684-3B32-9142-A03D-457AE78EEAC7}"/>
              </a:ext>
            </a:extLst>
          </p:cNvPr>
          <p:cNvSpPr>
            <a:spLocks noGrp="1"/>
          </p:cNvSpPr>
          <p:nvPr>
            <p:ph type="body" sz="quarter" idx="29" hasCustomPrompt="1"/>
          </p:nvPr>
        </p:nvSpPr>
        <p:spPr>
          <a:xfrm>
            <a:off x="571824" y="1193187"/>
            <a:ext cx="717185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E49324B8-BBEB-ED41-A1C4-A7F1611FCC67}"/>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1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 split_righ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5C9800EF-35F1-9D43-8429-3F06A528F38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8D8C4CA7-444A-9547-AFC7-8677D702CDCA}"/>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449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 split_right_dark blu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7DD62334-16F0-DB43-A84D-877F3FF18995}"/>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71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_Clarivate_M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A796C898-9B47-1E4F-A91F-6F8075D1DC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759190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 split_right_teal">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00F53B88-E315-884C-A924-4C219457211C}"/>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604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white_2/3 white">
    <p:bg>
      <p:bgPr>
        <a:solidFill>
          <a:schemeClr val="bg1"/>
        </a:solidFill>
        <a:effectLst/>
      </p:bgPr>
    </p:bg>
    <p:spTree>
      <p:nvGrpSpPr>
        <p:cNvPr id="1" name=""/>
        <p:cNvGrpSpPr/>
        <p:nvPr/>
      </p:nvGrpSpPr>
      <p:grpSpPr>
        <a:xfrm>
          <a:off x="0" y="0"/>
          <a:ext cx="0" cy="0"/>
          <a:chOff x="0" y="0"/>
          <a:chExt cx="0" cy="0"/>
        </a:xfrm>
      </p:grpSpPr>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6" y="816951"/>
            <a:ext cx="3267885" cy="395878"/>
          </a:xfrm>
        </p:spPr>
        <p:txBody>
          <a:bodyPr wrap="square"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8" name="Text Placeholder 13">
            <a:extLst>
              <a:ext uri="{FF2B5EF4-FFF2-40B4-BE49-F238E27FC236}">
                <a16:creationId xmlns:a16="http://schemas.microsoft.com/office/drawing/2014/main" id="{591E727F-A813-D842-8583-7EFA70362ECE}"/>
              </a:ext>
            </a:extLst>
          </p:cNvPr>
          <p:cNvSpPr>
            <a:spLocks noGrp="1"/>
          </p:cNvSpPr>
          <p:nvPr>
            <p:ph type="body" sz="quarter" idx="34" hasCustomPrompt="1"/>
          </p:nvPr>
        </p:nvSpPr>
        <p:spPr>
          <a:xfrm>
            <a:off x="4457689" y="1812925"/>
            <a:ext cx="7143438"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4" name="Text Placeholder 9">
            <a:extLst>
              <a:ext uri="{FF2B5EF4-FFF2-40B4-BE49-F238E27FC236}">
                <a16:creationId xmlns:a16="http://schemas.microsoft.com/office/drawing/2014/main" id="{2E1ACBD0-E277-4E4D-9DF0-3F9D9A8CA356}"/>
              </a:ext>
            </a:extLst>
          </p:cNvPr>
          <p:cNvSpPr>
            <a:spLocks noGrp="1"/>
          </p:cNvSpPr>
          <p:nvPr>
            <p:ph type="body" sz="quarter" idx="52" hasCustomPrompt="1"/>
          </p:nvPr>
        </p:nvSpPr>
        <p:spPr>
          <a:xfrm>
            <a:off x="573068" y="1812925"/>
            <a:ext cx="3267885"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7">
            <a:extLst>
              <a:ext uri="{FF2B5EF4-FFF2-40B4-BE49-F238E27FC236}">
                <a16:creationId xmlns:a16="http://schemas.microsoft.com/office/drawing/2014/main" id="{256EA5F2-2DCA-3745-8274-40F617299010}"/>
              </a:ext>
            </a:extLst>
          </p:cNvPr>
          <p:cNvSpPr>
            <a:spLocks noGrp="1"/>
          </p:cNvSpPr>
          <p:nvPr>
            <p:ph type="body" sz="quarter" idx="29" hasCustomPrompt="1"/>
          </p:nvPr>
        </p:nvSpPr>
        <p:spPr>
          <a:xfrm>
            <a:off x="571824" y="1193187"/>
            <a:ext cx="326788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485202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light grey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0" y="0"/>
            <a:ext cx="327342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3" name="Rectangle 12">
            <a:extLst>
              <a:ext uri="{FF2B5EF4-FFF2-40B4-BE49-F238E27FC236}">
                <a16:creationId xmlns:a16="http://schemas.microsoft.com/office/drawing/2014/main" id="{E1CE2481-2DE2-2B4E-AC32-CE0D16B2B34A}"/>
              </a:ext>
            </a:extLst>
          </p:cNvPr>
          <p:cNvSpPr/>
          <p:nvPr userDrawn="1"/>
        </p:nvSpPr>
        <p:spPr>
          <a:xfrm>
            <a:off x="-2" y="0"/>
            <a:ext cx="4142232"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7" y="816951"/>
            <a:ext cx="32678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72780D6F-1723-6A4F-976F-86A3840D5601}"/>
              </a:ext>
            </a:extLst>
          </p:cNvPr>
          <p:cNvSpPr>
            <a:spLocks noGrp="1"/>
          </p:cNvSpPr>
          <p:nvPr>
            <p:ph type="body" sz="quarter" idx="34" hasCustomPrompt="1"/>
          </p:nvPr>
        </p:nvSpPr>
        <p:spPr>
          <a:xfrm>
            <a:off x="4457689" y="1812925"/>
            <a:ext cx="7143441"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20" name="Text Placeholder 9">
            <a:extLst>
              <a:ext uri="{FF2B5EF4-FFF2-40B4-BE49-F238E27FC236}">
                <a16:creationId xmlns:a16="http://schemas.microsoft.com/office/drawing/2014/main" id="{A7A3FCE5-D056-6E4B-8098-DEB1E79A1D5B}"/>
              </a:ext>
            </a:extLst>
          </p:cNvPr>
          <p:cNvSpPr>
            <a:spLocks noGrp="1"/>
          </p:cNvSpPr>
          <p:nvPr>
            <p:ph type="body" sz="quarter" idx="52" hasCustomPrompt="1"/>
          </p:nvPr>
        </p:nvSpPr>
        <p:spPr>
          <a:xfrm>
            <a:off x="573067" y="1812925"/>
            <a:ext cx="3267886" cy="4548188"/>
          </a:xfrm>
        </p:spPr>
        <p:txBody>
          <a:bodyPr>
            <a:normAutofit/>
          </a:bodyPr>
          <a:lstStyle>
            <a:lvl1pPr marL="233363" indent="-233363">
              <a:lnSpc>
                <a:spcPct val="100000"/>
              </a:lnSpc>
              <a:buClr>
                <a:schemeClr val="accent1"/>
              </a:buClr>
              <a:tabLst/>
              <a:defRPr sz="2400">
                <a:solidFill>
                  <a:schemeClr val="tx1"/>
                </a:solidFill>
              </a:defRPr>
            </a:lvl1pPr>
            <a:lvl2pPr marL="466725" indent="-233363">
              <a:lnSpc>
                <a:spcPct val="100000"/>
              </a:lnSpc>
              <a:buClr>
                <a:schemeClr val="accent1"/>
              </a:buClr>
              <a:tabLst/>
              <a:defRPr sz="2400">
                <a:solidFill>
                  <a:schemeClr val="tx1"/>
                </a:solidFill>
              </a:defRPr>
            </a:lvl2pPr>
            <a:lvl3pPr marL="690563" indent="-223838">
              <a:lnSpc>
                <a:spcPct val="100000"/>
              </a:lnSpc>
              <a:buClr>
                <a:schemeClr val="accent1"/>
              </a:buClr>
              <a:tabLst/>
              <a:defRPr sz="1800">
                <a:solidFill>
                  <a:schemeClr val="tx1"/>
                </a:solidFill>
              </a:defRPr>
            </a:lvl3pPr>
            <a:lvl4pPr marL="923925" indent="-23336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GB" dirty="0"/>
          </a:p>
        </p:txBody>
      </p:sp>
      <p:pic>
        <p:nvPicPr>
          <p:cNvPr id="21" name="Picture 20" descr="A close up of a flower&#10;&#10;Description automatically generated">
            <a:extLst>
              <a:ext uri="{FF2B5EF4-FFF2-40B4-BE49-F238E27FC236}">
                <a16:creationId xmlns:a16="http://schemas.microsoft.com/office/drawing/2014/main" id="{FA9CDB0A-301C-C84D-BF2C-5C5818CEBD25}"/>
              </a:ext>
            </a:extLst>
          </p:cNvPr>
          <p:cNvPicPr>
            <a:picLocks noChangeAspect="1"/>
          </p:cNvPicPr>
          <p:nvPr userDrawn="1"/>
        </p:nvPicPr>
        <p:blipFill>
          <a:blip r:embed="rId2"/>
          <a:stretch>
            <a:fillRect/>
          </a:stretch>
        </p:blipFill>
        <p:spPr>
          <a:xfrm>
            <a:off x="445619" y="6361114"/>
            <a:ext cx="1629410" cy="487847"/>
          </a:xfrm>
          <a:prstGeom prst="rect">
            <a:avLst/>
          </a:prstGeom>
        </p:spPr>
      </p:pic>
      <p:sp>
        <p:nvSpPr>
          <p:cNvPr id="10" name="Text Placeholder 17">
            <a:extLst>
              <a:ext uri="{FF2B5EF4-FFF2-40B4-BE49-F238E27FC236}">
                <a16:creationId xmlns:a16="http://schemas.microsoft.com/office/drawing/2014/main" id="{21926FF8-C80C-8F46-A259-8EA082F8B855}"/>
              </a:ext>
            </a:extLst>
          </p:cNvPr>
          <p:cNvSpPr>
            <a:spLocks noGrp="1"/>
          </p:cNvSpPr>
          <p:nvPr>
            <p:ph type="body" sz="quarter" idx="29" hasCustomPrompt="1"/>
          </p:nvPr>
        </p:nvSpPr>
        <p:spPr>
          <a:xfrm>
            <a:off x="571824" y="1193187"/>
            <a:ext cx="3267886"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098055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87002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838756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 teal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1" y="0"/>
            <a:ext cx="41422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6" y="816951"/>
            <a:ext cx="3264408"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27435AED-E1AF-0E41-86B9-C4E8E3FA9CD7}"/>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9">
            <a:extLst>
              <a:ext uri="{FF2B5EF4-FFF2-40B4-BE49-F238E27FC236}">
                <a16:creationId xmlns:a16="http://schemas.microsoft.com/office/drawing/2014/main" id="{B60070D9-9438-994B-915E-C3891DBBBEE5}"/>
              </a:ext>
            </a:extLst>
          </p:cNvPr>
          <p:cNvSpPr>
            <a:spLocks noGrp="1"/>
          </p:cNvSpPr>
          <p:nvPr>
            <p:ph type="body" sz="quarter" idx="52" hasCustomPrompt="1"/>
          </p:nvPr>
        </p:nvSpPr>
        <p:spPr>
          <a:xfrm>
            <a:off x="573067" y="1812925"/>
            <a:ext cx="3264408"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6" name="Picture 15" descr="A picture containing drawing&#10;&#10;Description automatically generated">
            <a:extLst>
              <a:ext uri="{FF2B5EF4-FFF2-40B4-BE49-F238E27FC236}">
                <a16:creationId xmlns:a16="http://schemas.microsoft.com/office/drawing/2014/main" id="{924D3DCE-4728-FE49-94FB-995CF928DB99}"/>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9" name="Text Placeholder 17">
            <a:extLst>
              <a:ext uri="{FF2B5EF4-FFF2-40B4-BE49-F238E27FC236}">
                <a16:creationId xmlns:a16="http://schemas.microsoft.com/office/drawing/2014/main" id="{8027BD6D-E8A5-824A-A65F-9A8EC77A0D81}"/>
              </a:ext>
            </a:extLst>
          </p:cNvPr>
          <p:cNvSpPr>
            <a:spLocks noGrp="1"/>
          </p:cNvSpPr>
          <p:nvPr>
            <p:ph type="body" sz="quarter" idx="29" hasCustomPrompt="1"/>
          </p:nvPr>
        </p:nvSpPr>
        <p:spPr>
          <a:xfrm>
            <a:off x="571824" y="1193187"/>
            <a:ext cx="3264408"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491578333"/>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image/text_purp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932E0C4B-30AB-E647-A770-5C22BD51B654}"/>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201693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image/text_light grey">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929384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0/50 image/text_dark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407141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50 image/text_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83042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_Clarivate_CT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white, laying, sitting, holding&#10;&#10;Description automatically generated">
            <a:extLst>
              <a:ext uri="{FF2B5EF4-FFF2-40B4-BE49-F238E27FC236}">
                <a16:creationId xmlns:a16="http://schemas.microsoft.com/office/drawing/2014/main" id="{2DAD93DA-8AD5-4F4F-91C2-381188B116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2327460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50 image/text_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965582"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73067" y="1812925"/>
            <a:ext cx="5952744"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7" name="Text Placeholder 17">
            <a:extLst>
              <a:ext uri="{FF2B5EF4-FFF2-40B4-BE49-F238E27FC236}">
                <a16:creationId xmlns:a16="http://schemas.microsoft.com/office/drawing/2014/main" id="{3238C88D-7906-D44A-B95C-2C9289BAF3F3}"/>
              </a:ext>
            </a:extLst>
          </p:cNvPr>
          <p:cNvSpPr>
            <a:spLocks noGrp="1"/>
          </p:cNvSpPr>
          <p:nvPr>
            <p:ph type="body" sz="quarter" idx="29" hasCustomPrompt="1"/>
          </p:nvPr>
        </p:nvSpPr>
        <p:spPr>
          <a:xfrm>
            <a:off x="571824" y="1193187"/>
            <a:ext cx="4451741" cy="395878"/>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992229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_left bar_white">
    <p:spTree>
      <p:nvGrpSpPr>
        <p:cNvPr id="1" name=""/>
        <p:cNvGrpSpPr/>
        <p:nvPr/>
      </p:nvGrpSpPr>
      <p:grpSpPr>
        <a:xfrm>
          <a:off x="0" y="0"/>
          <a:ext cx="0" cy="0"/>
          <a:chOff x="0" y="0"/>
          <a:chExt cx="0" cy="0"/>
        </a:xfrm>
      </p:grpSpPr>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7">
            <a:extLst>
              <a:ext uri="{FF2B5EF4-FFF2-40B4-BE49-F238E27FC236}">
                <a16:creationId xmlns:a16="http://schemas.microsoft.com/office/drawing/2014/main" id="{B4C83754-8FD6-E34D-84DC-4F860B2B5AF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193915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_left bar_light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981D2D-DDC7-5742-8E68-4800A8573583}"/>
              </a:ext>
            </a:extLst>
          </p:cNvPr>
          <p:cNvSpPr/>
          <p:nvPr userDrawn="1"/>
        </p:nvSpPr>
        <p:spPr>
          <a:xfrm>
            <a:off x="-1" y="6870"/>
            <a:ext cx="4057651"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close up of a flower&#10;&#10;Description automatically generated">
            <a:extLst>
              <a:ext uri="{FF2B5EF4-FFF2-40B4-BE49-F238E27FC236}">
                <a16:creationId xmlns:a16="http://schemas.microsoft.com/office/drawing/2014/main" id="{9D7A5836-2E72-0F48-A539-0C04317BC39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5" name="Text Placeholder 17">
            <a:extLst>
              <a:ext uri="{FF2B5EF4-FFF2-40B4-BE49-F238E27FC236}">
                <a16:creationId xmlns:a16="http://schemas.microsoft.com/office/drawing/2014/main" id="{46C4D943-5370-AE44-BF14-41495FBBCC0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432929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_left bar_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3A66D906-84CE-824F-87D3-5E50DC45E4B1}"/>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803293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_left bar_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142671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_left bar_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471173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_light gre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pic>
        <p:nvPicPr>
          <p:cNvPr id="12" name="Picture 11" descr="A close up of a flower&#10;&#10;Description automatically generated">
            <a:extLst>
              <a:ext uri="{FF2B5EF4-FFF2-40B4-BE49-F238E27FC236}">
                <a16:creationId xmlns:a16="http://schemas.microsoft.com/office/drawing/2014/main" id="{5B9B9367-5CCF-8E47-A246-34052BCFAC0F}"/>
              </a:ext>
            </a:extLst>
          </p:cNvPr>
          <p:cNvPicPr>
            <a:picLocks noChangeAspect="1"/>
          </p:cNvPicPr>
          <p:nvPr userDrawn="1"/>
        </p:nvPicPr>
        <p:blipFill>
          <a:blip r:embed="rId2"/>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640455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_purpl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282474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_dark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951205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_teal">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40342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CompuMark">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79730179-A2E5-924F-8633-A78FE561586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6" name="Picture 5" descr="A close up of a logo&#10;&#10;Description automatically generated">
            <a:extLst>
              <a:ext uri="{FF2B5EF4-FFF2-40B4-BE49-F238E27FC236}">
                <a16:creationId xmlns:a16="http://schemas.microsoft.com/office/drawing/2014/main" id="{870C2520-4271-6D4F-B942-B269C4A71F2A}"/>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1982423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creenshot_laptop_whit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a:t>Click icon to add picture</a:t>
            </a:r>
            <a:endParaRPr lang="en-GB" dirty="0"/>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796045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creenshot_laptop_purp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F9FB2D-C681-3E4F-B759-194CCA02CA23}"/>
              </a:ext>
            </a:extLst>
          </p:cNvPr>
          <p:cNvSpPr/>
          <p:nvPr userDrawn="1"/>
        </p:nvSpPr>
        <p:spPr>
          <a:xfrm>
            <a:off x="6181725" y="0"/>
            <a:ext cx="5447840" cy="6361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a:t>Click icon to add picture</a:t>
            </a:r>
            <a:endParaRPr lang="en-GB" dirty="0"/>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59740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creenshot_laptop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1" y="407988"/>
            <a:ext cx="1168366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pic>
        <p:nvPicPr>
          <p:cNvPr id="12" name="Picture 11">
            <a:extLst>
              <a:ext uri="{FF2B5EF4-FFF2-40B4-BE49-F238E27FC236}">
                <a16:creationId xmlns:a16="http://schemas.microsoft.com/office/drawing/2014/main" id="{7EA4402E-62A1-814F-9A18-2B853A802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2148" y="1672357"/>
            <a:ext cx="5805879" cy="3782225"/>
          </a:xfrm>
          <a:prstGeom prst="rect">
            <a:avLst/>
          </a:prstGeom>
        </p:spPr>
      </p:pic>
      <p:sp>
        <p:nvSpPr>
          <p:cNvPr id="5" name="Picture Placeholder 4">
            <a:extLst>
              <a:ext uri="{FF2B5EF4-FFF2-40B4-BE49-F238E27FC236}">
                <a16:creationId xmlns:a16="http://schemas.microsoft.com/office/drawing/2014/main" id="{A3F07E68-E714-C74F-AE53-1B597DFC0C16}"/>
              </a:ext>
            </a:extLst>
          </p:cNvPr>
          <p:cNvSpPr>
            <a:spLocks noGrp="1"/>
          </p:cNvSpPr>
          <p:nvPr>
            <p:ph type="pic" sz="quarter" idx="16"/>
          </p:nvPr>
        </p:nvSpPr>
        <p:spPr>
          <a:xfrm>
            <a:off x="5901642" y="1885567"/>
            <a:ext cx="5398720" cy="3144624"/>
          </a:xfrm>
          <a:noFill/>
        </p:spPr>
        <p:txBody>
          <a:bodyPr>
            <a:noAutofit/>
          </a:bodyPr>
          <a:lstStyle>
            <a:lvl1pPr marL="0" indent="0">
              <a:buNone/>
              <a:defRPr sz="1200">
                <a:solidFill>
                  <a:schemeClr val="bg1"/>
                </a:solidFill>
              </a:defRPr>
            </a:lvl1pPr>
          </a:lstStyle>
          <a:p>
            <a:r>
              <a:rPr lang="en-US"/>
              <a:t>Click icon to add picture</a:t>
            </a:r>
            <a:endParaRPr lang="en-GB" dirty="0"/>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5548305" y="3815144"/>
            <a:ext cx="1280205" cy="2092703"/>
          </a:xfrm>
          <a:solidFill>
            <a:schemeClr val="accent1"/>
          </a:solidFill>
        </p:spPr>
        <p:txBody>
          <a:bodyPr>
            <a:noAutofit/>
          </a:bodyPr>
          <a:lstStyle>
            <a:lvl1pPr marL="0" indent="0">
              <a:buNone/>
              <a:defRPr sz="1200">
                <a:solidFill>
                  <a:schemeClr val="bg1"/>
                </a:solidFill>
              </a:defRPr>
            </a:lvl1pPr>
          </a:lstStyle>
          <a:p>
            <a:r>
              <a:rPr lang="en-US"/>
              <a:t>Click icon to add picture</a:t>
            </a:r>
            <a:endParaRPr lang="en-GB" dirty="0"/>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40852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4780898" y="4082835"/>
            <a:ext cx="2815021" cy="156510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3" y="1193187"/>
            <a:ext cx="638910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
        <p:nvSpPr>
          <p:cNvPr id="14" name="Text Placeholder 13">
            <a:extLst>
              <a:ext uri="{FF2B5EF4-FFF2-40B4-BE49-F238E27FC236}">
                <a16:creationId xmlns:a16="http://schemas.microsoft.com/office/drawing/2014/main" id="{A295B318-D47C-A149-AA72-0D2D421AFCA8}"/>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Tree>
    <p:extLst>
      <p:ext uri="{BB962C8B-B14F-4D97-AF65-F5344CB8AC3E}">
        <p14:creationId xmlns:p14="http://schemas.microsoft.com/office/powerpoint/2010/main" val="1865883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creenshot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0" y="407988"/>
            <a:ext cx="11784013"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8498541" y="1919846"/>
            <a:ext cx="2104506" cy="3795154"/>
          </a:xfrm>
          <a:solidFill>
            <a:schemeClr val="accent1"/>
          </a:solidFill>
        </p:spPr>
        <p:txBody>
          <a:bodyPr>
            <a:noAutofit/>
          </a:bodyPr>
          <a:lstStyle>
            <a:lvl1pPr marL="0" indent="0">
              <a:buNone/>
              <a:defRPr sz="1200">
                <a:solidFill>
                  <a:schemeClr val="bg1"/>
                </a:solidFill>
              </a:defRPr>
            </a:lvl1pPr>
          </a:lstStyle>
          <a:p>
            <a:r>
              <a:rPr lang="en-US"/>
              <a:t>Click icon to add picture</a:t>
            </a:r>
            <a:endParaRPr lang="en-GB" dirty="0"/>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7106131" y="2452065"/>
            <a:ext cx="4902039" cy="272545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
        <p:nvSpPr>
          <p:cNvPr id="13" name="Text Placeholder 13">
            <a:extLst>
              <a:ext uri="{FF2B5EF4-FFF2-40B4-BE49-F238E27FC236}">
                <a16:creationId xmlns:a16="http://schemas.microsoft.com/office/drawing/2014/main" id="{19F74F67-D338-3648-9737-C2453A3D542E}"/>
              </a:ext>
            </a:extLst>
          </p:cNvPr>
          <p:cNvSpPr>
            <a:spLocks noGrp="1"/>
          </p:cNvSpPr>
          <p:nvPr>
            <p:ph type="body" sz="quarter" idx="34" hasCustomPrompt="1"/>
          </p:nvPr>
        </p:nvSpPr>
        <p:spPr>
          <a:xfrm>
            <a:off x="573067" y="1812925"/>
            <a:ext cx="6606485" cy="4340740"/>
          </a:xfrm>
        </p:spPr>
        <p:txBody>
          <a:bodyPr>
            <a:normAutofit/>
          </a:bodyPr>
          <a:lstStyle>
            <a:lvl1pPr marL="360000" indent="-360000">
              <a:lnSpc>
                <a:spcPct val="85000"/>
              </a:lnSpc>
              <a:spcBef>
                <a:spcPts val="600"/>
              </a:spcBef>
              <a:spcAft>
                <a:spcPts val="400"/>
              </a:spcAft>
              <a:buClr>
                <a:schemeClr val="bg1"/>
              </a:buClr>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Tree>
    <p:extLst>
      <p:ext uri="{BB962C8B-B14F-4D97-AF65-F5344CB8AC3E}">
        <p14:creationId xmlns:p14="http://schemas.microsoft.com/office/powerpoint/2010/main" val="3410319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icons_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796500347"/>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icons_purpl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E1AA3F4-B8FA-D74C-8682-52298BE77305}"/>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60788199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column icons_white">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318765222"/>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lumn icons_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74BC0F-2AA3-2042-8A21-1D83CEDAF527}"/>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280816566"/>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ings only_white">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6FFF776-3D1D-DB44-BE86-68C7589E769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28B9B21C-64FD-0346-AB60-06CC18B4234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1" name="Title 1">
            <a:extLst>
              <a:ext uri="{FF2B5EF4-FFF2-40B4-BE49-F238E27FC236}">
                <a16:creationId xmlns:a16="http://schemas.microsoft.com/office/drawing/2014/main" id="{DC85FFF2-2DA4-AB4D-9AE2-784BAF986646}"/>
              </a:ext>
            </a:extLst>
          </p:cNvPr>
          <p:cNvSpPr>
            <a:spLocks noGrp="1"/>
          </p:cNvSpPr>
          <p:nvPr>
            <p:ph type="title" hasCustomPrompt="1"/>
          </p:nvPr>
        </p:nvSpPr>
        <p:spPr>
          <a:xfrm>
            <a:off x="564671" y="825500"/>
            <a:ext cx="6614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5" name="Text Placeholder 17">
            <a:extLst>
              <a:ext uri="{FF2B5EF4-FFF2-40B4-BE49-F238E27FC236}">
                <a16:creationId xmlns:a16="http://schemas.microsoft.com/office/drawing/2014/main" id="{1A70CA24-ADCF-A741-AAA0-ED6C2F71E91A}"/>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596356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meline_white">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A5E328-417C-FF40-8B97-E332B7278C37}"/>
              </a:ext>
            </a:extLst>
          </p:cNvPr>
          <p:cNvCxnSpPr>
            <a:cxnSpLocks/>
          </p:cNvCxnSpPr>
          <p:nvPr/>
        </p:nvCxnSpPr>
        <p:spPr>
          <a:xfrm flipV="1">
            <a:off x="572145"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0E1098-D7EE-5247-A8B6-E084D0375A5D}"/>
              </a:ext>
            </a:extLst>
          </p:cNvPr>
          <p:cNvCxnSpPr>
            <a:cxnSpLocks/>
          </p:cNvCxnSpPr>
          <p:nvPr/>
        </p:nvCxnSpPr>
        <p:spPr>
          <a:xfrm flipV="1">
            <a:off x="109214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737844-7640-274E-97FD-20F1F3C9A907}"/>
              </a:ext>
            </a:extLst>
          </p:cNvPr>
          <p:cNvCxnSpPr>
            <a:cxnSpLocks/>
          </p:cNvCxnSpPr>
          <p:nvPr userDrawn="1"/>
        </p:nvCxnSpPr>
        <p:spPr>
          <a:xfrm flipV="1">
            <a:off x="2799397"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EA84C-19CF-F344-A206-2F76829E3C1B}"/>
              </a:ext>
            </a:extLst>
          </p:cNvPr>
          <p:cNvCxnSpPr>
            <a:cxnSpLocks/>
          </p:cNvCxnSpPr>
          <p:nvPr/>
        </p:nvCxnSpPr>
        <p:spPr>
          <a:xfrm flipV="1">
            <a:off x="332418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2D2F0C-A4CE-7249-B2E9-EC80ABB918C1}"/>
              </a:ext>
            </a:extLst>
          </p:cNvPr>
          <p:cNvCxnSpPr>
            <a:cxnSpLocks/>
          </p:cNvCxnSpPr>
          <p:nvPr userDrawn="1"/>
        </p:nvCxnSpPr>
        <p:spPr>
          <a:xfrm flipV="1">
            <a:off x="5026649"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A83DF8-5BE4-794C-8588-E249A27A253D}"/>
              </a:ext>
            </a:extLst>
          </p:cNvPr>
          <p:cNvCxnSpPr>
            <a:cxnSpLocks/>
          </p:cNvCxnSpPr>
          <p:nvPr/>
        </p:nvCxnSpPr>
        <p:spPr>
          <a:xfrm flipV="1">
            <a:off x="555622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4A6CE4-BD6D-524D-B80F-F9C676BD8845}"/>
              </a:ext>
            </a:extLst>
          </p:cNvPr>
          <p:cNvCxnSpPr>
            <a:cxnSpLocks/>
          </p:cNvCxnSpPr>
          <p:nvPr userDrawn="1"/>
        </p:nvCxnSpPr>
        <p:spPr>
          <a:xfrm flipV="1">
            <a:off x="7253901"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D8D980-30F9-364F-B360-F5001CE26EA9}"/>
              </a:ext>
            </a:extLst>
          </p:cNvPr>
          <p:cNvCxnSpPr>
            <a:cxnSpLocks/>
          </p:cNvCxnSpPr>
          <p:nvPr/>
        </p:nvCxnSpPr>
        <p:spPr>
          <a:xfrm flipV="1">
            <a:off x="778826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84402C-ADB2-B84B-A834-2F9D68CE6052}"/>
              </a:ext>
            </a:extLst>
          </p:cNvPr>
          <p:cNvCxnSpPr>
            <a:cxnSpLocks/>
          </p:cNvCxnSpPr>
          <p:nvPr userDrawn="1"/>
        </p:nvCxnSpPr>
        <p:spPr>
          <a:xfrm flipV="1">
            <a:off x="9481153"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B804A6-B669-9C49-B2B6-272692306CE7}"/>
              </a:ext>
            </a:extLst>
          </p:cNvPr>
          <p:cNvCxnSpPr>
            <a:cxnSpLocks/>
          </p:cNvCxnSpPr>
          <p:nvPr/>
        </p:nvCxnSpPr>
        <p:spPr>
          <a:xfrm flipV="1">
            <a:off x="10020300"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F30C7A5-D71E-A64B-8BF7-DDD660E121D9}"/>
              </a:ext>
            </a:extLst>
          </p:cNvPr>
          <p:cNvSpPr>
            <a:spLocks noGrp="1"/>
          </p:cNvSpPr>
          <p:nvPr userDrawn="1">
            <p:ph type="body" sz="quarter" idx="16" hasCustomPrompt="1"/>
          </p:nvPr>
        </p:nvSpPr>
        <p:spPr>
          <a:xfrm>
            <a:off x="644525"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48" name="Text Placeholder 2">
            <a:extLst>
              <a:ext uri="{FF2B5EF4-FFF2-40B4-BE49-F238E27FC236}">
                <a16:creationId xmlns:a16="http://schemas.microsoft.com/office/drawing/2014/main" id="{3FEB894A-364E-C04A-B8C0-59E2D91C0E90}"/>
              </a:ext>
            </a:extLst>
          </p:cNvPr>
          <p:cNvSpPr>
            <a:spLocks noGrp="1"/>
          </p:cNvSpPr>
          <p:nvPr userDrawn="1">
            <p:ph type="body" sz="quarter" idx="17" hasCustomPrompt="1"/>
          </p:nvPr>
        </p:nvSpPr>
        <p:spPr>
          <a:xfrm>
            <a:off x="644525"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57" name="Text Placeholder 2">
            <a:extLst>
              <a:ext uri="{FF2B5EF4-FFF2-40B4-BE49-F238E27FC236}">
                <a16:creationId xmlns:a16="http://schemas.microsoft.com/office/drawing/2014/main" id="{AC088889-E96B-694B-8274-44659CDEE656}"/>
              </a:ext>
            </a:extLst>
          </p:cNvPr>
          <p:cNvSpPr>
            <a:spLocks noGrp="1"/>
          </p:cNvSpPr>
          <p:nvPr userDrawn="1">
            <p:ph type="body" sz="quarter" idx="18" hasCustomPrompt="1"/>
          </p:nvPr>
        </p:nvSpPr>
        <p:spPr>
          <a:xfrm>
            <a:off x="2872331"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59" name="Text Placeholder 2">
            <a:extLst>
              <a:ext uri="{FF2B5EF4-FFF2-40B4-BE49-F238E27FC236}">
                <a16:creationId xmlns:a16="http://schemas.microsoft.com/office/drawing/2014/main" id="{FB7BDFF1-4FB1-9744-913B-3FC1E598E5DA}"/>
              </a:ext>
            </a:extLst>
          </p:cNvPr>
          <p:cNvSpPr>
            <a:spLocks noGrp="1"/>
          </p:cNvSpPr>
          <p:nvPr userDrawn="1">
            <p:ph type="body" sz="quarter" idx="20" hasCustomPrompt="1"/>
          </p:nvPr>
        </p:nvSpPr>
        <p:spPr>
          <a:xfrm>
            <a:off x="5100137"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1" name="Text Placeholder 2">
            <a:extLst>
              <a:ext uri="{FF2B5EF4-FFF2-40B4-BE49-F238E27FC236}">
                <a16:creationId xmlns:a16="http://schemas.microsoft.com/office/drawing/2014/main" id="{CBF7B5D2-AF6B-FB41-8EB4-704E81987661}"/>
              </a:ext>
            </a:extLst>
          </p:cNvPr>
          <p:cNvSpPr>
            <a:spLocks noGrp="1"/>
          </p:cNvSpPr>
          <p:nvPr userDrawn="1">
            <p:ph type="body" sz="quarter" idx="22" hasCustomPrompt="1"/>
          </p:nvPr>
        </p:nvSpPr>
        <p:spPr>
          <a:xfrm>
            <a:off x="7327943"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3" name="Text Placeholder 2">
            <a:extLst>
              <a:ext uri="{FF2B5EF4-FFF2-40B4-BE49-F238E27FC236}">
                <a16:creationId xmlns:a16="http://schemas.microsoft.com/office/drawing/2014/main" id="{CACCBBA3-7FE2-8346-AA0C-6F57059A87C1}"/>
              </a:ext>
            </a:extLst>
          </p:cNvPr>
          <p:cNvSpPr>
            <a:spLocks noGrp="1"/>
          </p:cNvSpPr>
          <p:nvPr userDrawn="1">
            <p:ph type="body" sz="quarter" idx="24" hasCustomPrompt="1"/>
          </p:nvPr>
        </p:nvSpPr>
        <p:spPr>
          <a:xfrm>
            <a:off x="9555750"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5" name="Text Placeholder 2">
            <a:extLst>
              <a:ext uri="{FF2B5EF4-FFF2-40B4-BE49-F238E27FC236}">
                <a16:creationId xmlns:a16="http://schemas.microsoft.com/office/drawing/2014/main" id="{1C93B2BF-41D1-6145-9281-F19D35445DD8}"/>
              </a:ext>
            </a:extLst>
          </p:cNvPr>
          <p:cNvSpPr>
            <a:spLocks noGrp="1"/>
          </p:cNvSpPr>
          <p:nvPr userDrawn="1">
            <p:ph type="body" sz="quarter" idx="26" hasCustomPrompt="1"/>
          </p:nvPr>
        </p:nvSpPr>
        <p:spPr>
          <a:xfrm>
            <a:off x="1190470"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6" name="Text Placeholder 2">
            <a:extLst>
              <a:ext uri="{FF2B5EF4-FFF2-40B4-BE49-F238E27FC236}">
                <a16:creationId xmlns:a16="http://schemas.microsoft.com/office/drawing/2014/main" id="{FF2A7698-5999-7B44-A810-6D27969786C0}"/>
              </a:ext>
            </a:extLst>
          </p:cNvPr>
          <p:cNvSpPr>
            <a:spLocks noGrp="1"/>
          </p:cNvSpPr>
          <p:nvPr userDrawn="1">
            <p:ph type="body" sz="quarter" idx="27" hasCustomPrompt="1"/>
          </p:nvPr>
        </p:nvSpPr>
        <p:spPr>
          <a:xfrm>
            <a:off x="3408137"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7" name="Text Placeholder 2">
            <a:extLst>
              <a:ext uri="{FF2B5EF4-FFF2-40B4-BE49-F238E27FC236}">
                <a16:creationId xmlns:a16="http://schemas.microsoft.com/office/drawing/2014/main" id="{37467A30-053D-EF44-B674-57835D7F73B3}"/>
              </a:ext>
            </a:extLst>
          </p:cNvPr>
          <p:cNvSpPr>
            <a:spLocks noGrp="1"/>
          </p:cNvSpPr>
          <p:nvPr userDrawn="1">
            <p:ph type="body" sz="quarter" idx="28" hasCustomPrompt="1"/>
          </p:nvPr>
        </p:nvSpPr>
        <p:spPr>
          <a:xfrm>
            <a:off x="5642293"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8" name="Text Placeholder 2">
            <a:extLst>
              <a:ext uri="{FF2B5EF4-FFF2-40B4-BE49-F238E27FC236}">
                <a16:creationId xmlns:a16="http://schemas.microsoft.com/office/drawing/2014/main" id="{6D194603-8123-8D43-A9DA-C834B56F2CB7}"/>
              </a:ext>
            </a:extLst>
          </p:cNvPr>
          <p:cNvSpPr>
            <a:spLocks noGrp="1"/>
          </p:cNvSpPr>
          <p:nvPr userDrawn="1">
            <p:ph type="body" sz="quarter" idx="29" hasCustomPrompt="1"/>
          </p:nvPr>
        </p:nvSpPr>
        <p:spPr>
          <a:xfrm>
            <a:off x="7876449"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9" name="Text Placeholder 2">
            <a:extLst>
              <a:ext uri="{FF2B5EF4-FFF2-40B4-BE49-F238E27FC236}">
                <a16:creationId xmlns:a16="http://schemas.microsoft.com/office/drawing/2014/main" id="{73966F93-FD31-0943-98FF-7CFF1CF54831}"/>
              </a:ext>
            </a:extLst>
          </p:cNvPr>
          <p:cNvSpPr>
            <a:spLocks noGrp="1"/>
          </p:cNvSpPr>
          <p:nvPr userDrawn="1">
            <p:ph type="body" sz="quarter" idx="30" hasCustomPrompt="1"/>
          </p:nvPr>
        </p:nvSpPr>
        <p:spPr>
          <a:xfrm>
            <a:off x="10110606"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43" name="Slide Number Placeholder 10">
            <a:extLst>
              <a:ext uri="{FF2B5EF4-FFF2-40B4-BE49-F238E27FC236}">
                <a16:creationId xmlns:a16="http://schemas.microsoft.com/office/drawing/2014/main" id="{64A4EB9C-9902-1348-98CC-1C363FFF0AA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44" name="Footer Placeholder 3">
            <a:extLst>
              <a:ext uri="{FF2B5EF4-FFF2-40B4-BE49-F238E27FC236}">
                <a16:creationId xmlns:a16="http://schemas.microsoft.com/office/drawing/2014/main" id="{F208862E-7A4D-B74C-A0A8-D792E3FD0F1C}"/>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9" name="Rectangle 8">
            <a:extLst>
              <a:ext uri="{FF2B5EF4-FFF2-40B4-BE49-F238E27FC236}">
                <a16:creationId xmlns:a16="http://schemas.microsoft.com/office/drawing/2014/main" id="{D4A58766-7E11-B24B-8AA3-02FB0FFB4E5F}"/>
              </a:ext>
            </a:extLst>
          </p:cNvPr>
          <p:cNvSpPr/>
          <p:nvPr userDrawn="1"/>
        </p:nvSpPr>
        <p:spPr>
          <a:xfrm>
            <a:off x="0" y="3534223"/>
            <a:ext cx="12192000" cy="15403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47" name="Title 1">
            <a:extLst>
              <a:ext uri="{FF2B5EF4-FFF2-40B4-BE49-F238E27FC236}">
                <a16:creationId xmlns:a16="http://schemas.microsoft.com/office/drawing/2014/main" id="{3011328D-947C-7643-B571-33A46A97BCE6}"/>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54" name="Text Placeholder 2">
            <a:extLst>
              <a:ext uri="{FF2B5EF4-FFF2-40B4-BE49-F238E27FC236}">
                <a16:creationId xmlns:a16="http://schemas.microsoft.com/office/drawing/2014/main" id="{D1AC9082-77AE-BE4B-A497-DC6F8EE58D02}"/>
              </a:ext>
            </a:extLst>
          </p:cNvPr>
          <p:cNvSpPr>
            <a:spLocks noGrp="1"/>
          </p:cNvSpPr>
          <p:nvPr>
            <p:ph type="body" sz="quarter" idx="41" hasCustomPrompt="1"/>
          </p:nvPr>
        </p:nvSpPr>
        <p:spPr>
          <a:xfrm>
            <a:off x="2871064"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56" name="Text Placeholder 2">
            <a:extLst>
              <a:ext uri="{FF2B5EF4-FFF2-40B4-BE49-F238E27FC236}">
                <a16:creationId xmlns:a16="http://schemas.microsoft.com/office/drawing/2014/main" id="{F91184A1-245D-8048-A57A-C1DD876B8F8F}"/>
              </a:ext>
            </a:extLst>
          </p:cNvPr>
          <p:cNvSpPr>
            <a:spLocks noGrp="1"/>
          </p:cNvSpPr>
          <p:nvPr>
            <p:ph type="body" sz="quarter" idx="42" hasCustomPrompt="1"/>
          </p:nvPr>
        </p:nvSpPr>
        <p:spPr>
          <a:xfrm>
            <a:off x="5097603"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71" name="Text Placeholder 2">
            <a:extLst>
              <a:ext uri="{FF2B5EF4-FFF2-40B4-BE49-F238E27FC236}">
                <a16:creationId xmlns:a16="http://schemas.microsoft.com/office/drawing/2014/main" id="{D24B5C75-B571-4D4F-81F1-5D2DA6B7B955}"/>
              </a:ext>
            </a:extLst>
          </p:cNvPr>
          <p:cNvSpPr>
            <a:spLocks noGrp="1"/>
          </p:cNvSpPr>
          <p:nvPr>
            <p:ph type="body" sz="quarter" idx="43" hasCustomPrompt="1"/>
          </p:nvPr>
        </p:nvSpPr>
        <p:spPr>
          <a:xfrm>
            <a:off x="7324142"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73" name="Text Placeholder 2">
            <a:extLst>
              <a:ext uri="{FF2B5EF4-FFF2-40B4-BE49-F238E27FC236}">
                <a16:creationId xmlns:a16="http://schemas.microsoft.com/office/drawing/2014/main" id="{DA5A1C9A-E3DA-A745-8B0C-7F9084FF0A08}"/>
              </a:ext>
            </a:extLst>
          </p:cNvPr>
          <p:cNvSpPr>
            <a:spLocks noGrp="1"/>
          </p:cNvSpPr>
          <p:nvPr>
            <p:ph type="body" sz="quarter" idx="44" hasCustomPrompt="1"/>
          </p:nvPr>
        </p:nvSpPr>
        <p:spPr>
          <a:xfrm>
            <a:off x="9550681"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1" name="Text Placeholder 2">
            <a:extLst>
              <a:ext uri="{FF2B5EF4-FFF2-40B4-BE49-F238E27FC236}">
                <a16:creationId xmlns:a16="http://schemas.microsoft.com/office/drawing/2014/main" id="{5A6FFF0C-858C-BA4F-9DCD-C509DD9861EE}"/>
              </a:ext>
            </a:extLst>
          </p:cNvPr>
          <p:cNvSpPr>
            <a:spLocks noGrp="1"/>
          </p:cNvSpPr>
          <p:nvPr>
            <p:ph type="body" sz="quarter" idx="46" hasCustomPrompt="1"/>
          </p:nvPr>
        </p:nvSpPr>
        <p:spPr>
          <a:xfrm>
            <a:off x="1176338"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2" name="Text Placeholder 2">
            <a:extLst>
              <a:ext uri="{FF2B5EF4-FFF2-40B4-BE49-F238E27FC236}">
                <a16:creationId xmlns:a16="http://schemas.microsoft.com/office/drawing/2014/main" id="{E1D2209F-A51B-EC43-BE03-67EA0029A8B1}"/>
              </a:ext>
            </a:extLst>
          </p:cNvPr>
          <p:cNvSpPr>
            <a:spLocks noGrp="1"/>
          </p:cNvSpPr>
          <p:nvPr>
            <p:ph type="body" sz="quarter" idx="47" hasCustomPrompt="1"/>
          </p:nvPr>
        </p:nvSpPr>
        <p:spPr>
          <a:xfrm>
            <a:off x="3399702"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3" name="Text Placeholder 2">
            <a:extLst>
              <a:ext uri="{FF2B5EF4-FFF2-40B4-BE49-F238E27FC236}">
                <a16:creationId xmlns:a16="http://schemas.microsoft.com/office/drawing/2014/main" id="{DB6437F0-9EB7-3440-9418-F35D184642CE}"/>
              </a:ext>
            </a:extLst>
          </p:cNvPr>
          <p:cNvSpPr>
            <a:spLocks noGrp="1"/>
          </p:cNvSpPr>
          <p:nvPr>
            <p:ph type="body" sz="quarter" idx="48" hasCustomPrompt="1"/>
          </p:nvPr>
        </p:nvSpPr>
        <p:spPr>
          <a:xfrm>
            <a:off x="5635766"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4" name="Text Placeholder 2">
            <a:extLst>
              <a:ext uri="{FF2B5EF4-FFF2-40B4-BE49-F238E27FC236}">
                <a16:creationId xmlns:a16="http://schemas.microsoft.com/office/drawing/2014/main" id="{486E0FFA-6C9E-FE40-AEA9-EEEDA5885717}"/>
              </a:ext>
            </a:extLst>
          </p:cNvPr>
          <p:cNvSpPr>
            <a:spLocks noGrp="1"/>
          </p:cNvSpPr>
          <p:nvPr>
            <p:ph type="body" sz="quarter" idx="49" hasCustomPrompt="1"/>
          </p:nvPr>
        </p:nvSpPr>
        <p:spPr>
          <a:xfrm>
            <a:off x="7871830"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5" name="Text Placeholder 2">
            <a:extLst>
              <a:ext uri="{FF2B5EF4-FFF2-40B4-BE49-F238E27FC236}">
                <a16:creationId xmlns:a16="http://schemas.microsoft.com/office/drawing/2014/main" id="{3EFAE9E5-D890-6643-B064-737A4B5CAA2B}"/>
              </a:ext>
            </a:extLst>
          </p:cNvPr>
          <p:cNvSpPr>
            <a:spLocks noGrp="1"/>
          </p:cNvSpPr>
          <p:nvPr>
            <p:ph type="body" sz="quarter" idx="50" hasCustomPrompt="1"/>
          </p:nvPr>
        </p:nvSpPr>
        <p:spPr>
          <a:xfrm>
            <a:off x="10107894"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37" name="Text Placeholder 17">
            <a:extLst>
              <a:ext uri="{FF2B5EF4-FFF2-40B4-BE49-F238E27FC236}">
                <a16:creationId xmlns:a16="http://schemas.microsoft.com/office/drawing/2014/main" id="{944E83AE-FA04-9A47-ACE8-B818520CE305}"/>
              </a:ext>
            </a:extLst>
          </p:cNvPr>
          <p:cNvSpPr>
            <a:spLocks noGrp="1"/>
          </p:cNvSpPr>
          <p:nvPr>
            <p:ph type="body" sz="quarter" idx="51"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09623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8524F36E-A534-5D46-8A80-0B0482480F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11" name="Picture 10" descr="A close up of a logo&#10;&#10;Description automatically generated">
            <a:extLst>
              <a:ext uri="{FF2B5EF4-FFF2-40B4-BE49-F238E27FC236}">
                <a16:creationId xmlns:a16="http://schemas.microsoft.com/office/drawing/2014/main" id="{FA921671-A78A-364B-BE26-F939BA1AC4EA}"/>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15431134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allout_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693AA-61B7-A146-B743-08A3418AA9E9}"/>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2904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311583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allout_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B6A94-9F06-F54F-AD44-9AE2850E7CCD}"/>
              </a:ext>
            </a:extLst>
          </p:cNvPr>
          <p:cNvSpPr/>
          <p:nvPr userDrawn="1"/>
        </p:nvSpPr>
        <p:spPr>
          <a:xfrm>
            <a:off x="1" y="407988"/>
            <a:ext cx="11621204"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1087141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llout_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21951"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6167507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allout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 y="407988"/>
            <a:ext cx="1159351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2809688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_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632E09-C808-C343-91A7-C20324242EF7}"/>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2116" y="1268093"/>
            <a:ext cx="850092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tx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tx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tx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12756670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_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2756865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_te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3819373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09251"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827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82335" y="4538391"/>
            <a:ext cx="3676650" cy="671069"/>
          </a:xfrm>
        </p:spPr>
        <p:txBody>
          <a:bodyPr wrap="none" anchor="b" anchorCtr="0">
            <a:noAutofit/>
          </a:bodyPr>
          <a:lstStyle>
            <a:lvl1pPr marL="0" indent="0">
              <a:buNone/>
              <a:defRPr sz="1400" b="1">
                <a:solidFill>
                  <a:schemeClr val="bg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82335" y="5254855"/>
            <a:ext cx="4641850" cy="193899"/>
          </a:xfrm>
        </p:spPr>
        <p:txBody>
          <a:bodyPr wrap="square">
            <a:noAutofit/>
          </a:bodyPr>
          <a:lstStyle>
            <a:lvl1pPr marL="0" indent="0">
              <a:buNone/>
              <a:defRPr sz="1400">
                <a:solidFill>
                  <a:schemeClr val="bg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82335" y="5461724"/>
            <a:ext cx="4641850" cy="193899"/>
          </a:xfrm>
        </p:spPr>
        <p:txBody>
          <a:bodyPr wrap="square">
            <a:noAutofit/>
          </a:bodyPr>
          <a:lstStyle>
            <a:lvl1pPr marL="0" indent="0">
              <a:buNone/>
              <a:defRPr sz="1400">
                <a:solidFill>
                  <a:schemeClr val="bg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902008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 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0E2195EA-C1B5-7A4F-BB55-023A5B48E0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2727902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 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41EF93AF-158A-634A-AFAD-0643C43481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A82FD40F-8457-3946-B29E-65D0150E2096}"/>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418732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man, air, bird&#10;&#10;Description automatically generated">
            <a:extLst>
              <a:ext uri="{FF2B5EF4-FFF2-40B4-BE49-F238E27FC236}">
                <a16:creationId xmlns:a16="http://schemas.microsoft.com/office/drawing/2014/main" id="{7031130F-7A88-3744-A37E-FEB52F7D35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8" name="Picture 7" descr="A close up of a logo&#10;&#10;Description automatically generated">
            <a:extLst>
              <a:ext uri="{FF2B5EF4-FFF2-40B4-BE49-F238E27FC236}">
                <a16:creationId xmlns:a16="http://schemas.microsoft.com/office/drawing/2014/main" id="{63D4B75D-47AD-FE4F-B337-DCB23F0A72AA}"/>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22641105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_Clarivate_DW Hero">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hite, man, air, bird&#10;&#10;Description automatically generated">
            <a:extLst>
              <a:ext uri="{FF2B5EF4-FFF2-40B4-BE49-F238E27FC236}">
                <a16:creationId xmlns:a16="http://schemas.microsoft.com/office/drawing/2014/main" id="{2277FF01-2860-FA40-804C-C963BE1B2F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1" name="Picture 10" descr="A close up of a flower&#10;&#10;Description automatically generated">
            <a:extLst>
              <a:ext uri="{FF2B5EF4-FFF2-40B4-BE49-F238E27FC236}">
                <a16:creationId xmlns:a16="http://schemas.microsoft.com/office/drawing/2014/main" id="{9C70171F-E263-3740-9F41-4CFBBCF42315}"/>
              </a:ext>
            </a:extLst>
          </p:cNvPr>
          <p:cNvPicPr>
            <a:picLocks noChangeAspect="1"/>
          </p:cNvPicPr>
          <p:nvPr userDrawn="1"/>
        </p:nvPicPr>
        <p:blipFill>
          <a:blip r:embed="rId3"/>
          <a:stretch>
            <a:fillRect/>
          </a:stretch>
        </p:blipFill>
        <p:spPr>
          <a:xfrm>
            <a:off x="352670" y="265773"/>
            <a:ext cx="2799590" cy="838200"/>
          </a:xfrm>
          <a:prstGeom prst="rect">
            <a:avLst/>
          </a:prstGeom>
        </p:spPr>
      </p:pic>
    </p:spTree>
    <p:extLst>
      <p:ext uri="{BB962C8B-B14F-4D97-AF65-F5344CB8AC3E}">
        <p14:creationId xmlns:p14="http://schemas.microsoft.com/office/powerpoint/2010/main" val="36387007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_Clarivate_MM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546A1D87-1311-D347-9C03-03F971B62A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257591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_Clarivate_CT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game, white&#10;&#10;Description automatically generated">
            <a:extLst>
              <a:ext uri="{FF2B5EF4-FFF2-40B4-BE49-F238E27FC236}">
                <a16:creationId xmlns:a16="http://schemas.microsoft.com/office/drawing/2014/main" id="{3F7357BE-4A92-7F4F-B642-CC61FF844D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26322691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_CompuMark">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923F4443-8ACC-284E-815B-D79860A883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5" name="Picture 14" descr="A close up of a logo&#10;&#10;Description automatically generated">
            <a:extLst>
              <a:ext uri="{FF2B5EF4-FFF2-40B4-BE49-F238E27FC236}">
                <a16:creationId xmlns:a16="http://schemas.microsoft.com/office/drawing/2014/main" id="{DAD06962-88E7-1D4D-B646-3D7AE832A5BD}"/>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234586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4FA9A7AE-5824-394F-8D59-80B231F957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close up of a logo&#10;&#10;Description automatically generated">
            <a:extLst>
              <a:ext uri="{FF2B5EF4-FFF2-40B4-BE49-F238E27FC236}">
                <a16:creationId xmlns:a16="http://schemas.microsoft.com/office/drawing/2014/main" id="{309A2B1E-B542-2D40-A270-4B0649C17726}"/>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3699589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C7D198B7-FF83-8944-81D4-3D50AD1532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close up of a logo&#10;&#10;Description automatically generated">
            <a:extLst>
              <a:ext uri="{FF2B5EF4-FFF2-40B4-BE49-F238E27FC236}">
                <a16:creationId xmlns:a16="http://schemas.microsoft.com/office/drawing/2014/main" id="{7EEFFBFC-D646-DB45-82C2-458DEC11BAD2}"/>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26543501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_MarkMonitor">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3A270755-447B-D343-8BA2-32EA925D87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close up of a logo&#10;&#10;Description automatically generated">
            <a:extLst>
              <a:ext uri="{FF2B5EF4-FFF2-40B4-BE49-F238E27FC236}">
                <a16:creationId xmlns:a16="http://schemas.microsoft.com/office/drawing/2014/main" id="{02B10F59-13D5-1145-A860-B970789A17D3}"/>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1878675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_Cortellis">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laying, sitting, holding&#10;&#10;Description automatically generated">
            <a:extLst>
              <a:ext uri="{FF2B5EF4-FFF2-40B4-BE49-F238E27FC236}">
                <a16:creationId xmlns:a16="http://schemas.microsoft.com/office/drawing/2014/main" id="{ACFE882F-08B0-EB4C-B839-011932C687B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picture containing drawing&#10;&#10;Description automatically generated">
            <a:extLst>
              <a:ext uri="{FF2B5EF4-FFF2-40B4-BE49-F238E27FC236}">
                <a16:creationId xmlns:a16="http://schemas.microsoft.com/office/drawing/2014/main" id="{367E6AFB-40CE-AB41-BA46-C90D67BA3BE5}"/>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1029430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ck 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B845B4C2-9ABE-624A-B548-1566480E9B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5" name="Picture 14" descr="A close up of a logo&#10;&#10;Description automatically generated">
            <a:extLst>
              <a:ext uri="{FF2B5EF4-FFF2-40B4-BE49-F238E27FC236}">
                <a16:creationId xmlns:a16="http://schemas.microsoft.com/office/drawing/2014/main" id="{81B01A8E-2519-7A49-9057-3DB12E0FC9C7}"/>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36449642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Headings only_white">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6FFF776-3D1D-DB44-BE86-68C7589E769E}"/>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28B9B21C-64FD-0346-AB60-06CC18B42343}"/>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US"/>
              <a:t>CONFIDENTIAL: DO NOT SHARE OR FORWARD</a:t>
            </a:r>
            <a:endParaRPr lang="en-GB"/>
          </a:p>
        </p:txBody>
      </p:sp>
      <p:sp>
        <p:nvSpPr>
          <p:cNvPr id="10" name="Text Placeholder 17">
            <a:extLst>
              <a:ext uri="{FF2B5EF4-FFF2-40B4-BE49-F238E27FC236}">
                <a16:creationId xmlns:a16="http://schemas.microsoft.com/office/drawing/2014/main" id="{721273F2-852E-C246-8CBF-9850A50276D9}"/>
              </a:ext>
            </a:extLst>
          </p:cNvPr>
          <p:cNvSpPr>
            <a:spLocks noGrp="1"/>
          </p:cNvSpPr>
          <p:nvPr>
            <p:ph type="body" sz="quarter" idx="29" hasCustomPrompt="1"/>
          </p:nvPr>
        </p:nvSpPr>
        <p:spPr>
          <a:xfrm>
            <a:off x="372086" y="1193187"/>
            <a:ext cx="7562239" cy="313350"/>
          </a:xfrm>
        </p:spPr>
        <p:txBody>
          <a:bodyPr wrap="square" tIns="36000" anchor="t" anchorCtr="0">
            <a:noAutofit/>
          </a:bodyPr>
          <a:lstStyle>
            <a:lvl1pPr marL="0" indent="0" algn="l" defTabSz="914377" rtl="0" eaLnBrk="1" latinLnBrk="0" hangingPunct="1">
              <a:lnSpc>
                <a:spcPct val="90000"/>
              </a:lnSpc>
              <a:spcBef>
                <a:spcPct val="0"/>
              </a:spcBef>
              <a:buNone/>
              <a:defRPr lang="en-US" sz="2000" b="0" kern="1200" dirty="0" smtClean="0">
                <a:solidFill>
                  <a:schemeClr val="tx1"/>
                </a:solidFill>
                <a:latin typeface="+mj-lt"/>
                <a:ea typeface="+mj-ea"/>
                <a:cs typeface="+mj-cs"/>
              </a:defRPr>
            </a:lvl1pPr>
          </a:lstStyle>
          <a:p>
            <a:pPr lvl="0"/>
            <a:r>
              <a:rPr lang="en-US"/>
              <a:t>Insert subtitle</a:t>
            </a:r>
          </a:p>
        </p:txBody>
      </p:sp>
      <p:sp>
        <p:nvSpPr>
          <p:cNvPr id="11" name="Title 1">
            <a:extLst>
              <a:ext uri="{FF2B5EF4-FFF2-40B4-BE49-F238E27FC236}">
                <a16:creationId xmlns:a16="http://schemas.microsoft.com/office/drawing/2014/main" id="{DC85FFF2-2DA4-AB4D-9AE2-784BAF986646}"/>
              </a:ext>
            </a:extLst>
          </p:cNvPr>
          <p:cNvSpPr>
            <a:spLocks noGrp="1"/>
          </p:cNvSpPr>
          <p:nvPr>
            <p:ph type="title" hasCustomPrompt="1"/>
          </p:nvPr>
        </p:nvSpPr>
        <p:spPr>
          <a:xfrm>
            <a:off x="373064" y="816951"/>
            <a:ext cx="7561262"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Tree>
    <p:extLst>
      <p:ext uri="{BB962C8B-B14F-4D97-AF65-F5344CB8AC3E}">
        <p14:creationId xmlns:p14="http://schemas.microsoft.com/office/powerpoint/2010/main" val="289731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_MarkMonitor">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3F8C2B1D-EC71-6249-B7EE-06024271E1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8" name="Picture 7" descr="A close up of a logo&#10;&#10;Description automatically generated">
            <a:extLst>
              <a:ext uri="{FF2B5EF4-FFF2-40B4-BE49-F238E27FC236}">
                <a16:creationId xmlns:a16="http://schemas.microsoft.com/office/drawing/2014/main" id="{2213572D-BE05-FC49-BE26-2359A616E82A}"/>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14731615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0/50 text – primary 1 &amp; 1">
    <p:spTree>
      <p:nvGrpSpPr>
        <p:cNvPr id="1" name=""/>
        <p:cNvGrpSpPr/>
        <p:nvPr/>
      </p:nvGrpSpPr>
      <p:grpSpPr>
        <a:xfrm>
          <a:off x="0" y="0"/>
          <a:ext cx="0" cy="0"/>
          <a:chOff x="0" y="0"/>
          <a:chExt cx="0" cy="0"/>
        </a:xfrm>
      </p:grpSpPr>
      <p:sp>
        <p:nvSpPr>
          <p:cNvPr id="19" name="Text Placeholder 17">
            <a:extLst>
              <a:ext uri="{FF2B5EF4-FFF2-40B4-BE49-F238E27FC236}">
                <a16:creationId xmlns:a16="http://schemas.microsoft.com/office/drawing/2014/main" id="{5D47EF05-2E73-A04F-9996-CA6234D8E44A}"/>
              </a:ext>
            </a:extLst>
          </p:cNvPr>
          <p:cNvSpPr>
            <a:spLocks noGrp="1"/>
          </p:cNvSpPr>
          <p:nvPr>
            <p:ph type="body" sz="quarter" idx="29" hasCustomPrompt="1"/>
          </p:nvPr>
        </p:nvSpPr>
        <p:spPr>
          <a:xfrm>
            <a:off x="372086" y="1221763"/>
            <a:ext cx="7562239" cy="313350"/>
          </a:xfrm>
        </p:spPr>
        <p:txBody>
          <a:bodyPr wrap="square" tIns="36000" anchor="t" anchorCtr="0">
            <a:spAutoFit/>
          </a:bodyPr>
          <a:lstStyle>
            <a:lvl1pPr marL="0" indent="0" algn="l" defTabSz="914377" rtl="0" eaLnBrk="1" latinLnBrk="0" hangingPunct="1">
              <a:lnSpc>
                <a:spcPct val="90000"/>
              </a:lnSpc>
              <a:spcBef>
                <a:spcPct val="0"/>
              </a:spcBef>
              <a:buNone/>
              <a:defRPr lang="en-US" sz="2000" b="0" kern="1200" dirty="0" smtClean="0">
                <a:solidFill>
                  <a:schemeClr val="tx1"/>
                </a:solidFill>
                <a:latin typeface="+mj-lt"/>
                <a:ea typeface="+mj-ea"/>
                <a:cs typeface="+mj-cs"/>
              </a:defRPr>
            </a:lvl1pPr>
          </a:lstStyle>
          <a:p>
            <a:pPr lvl="0"/>
            <a:r>
              <a:rPr lang="en-US"/>
              <a:t>Insert subtitle</a:t>
            </a:r>
          </a:p>
        </p:txBody>
      </p:sp>
      <p:sp>
        <p:nvSpPr>
          <p:cNvPr id="20" name="Title 1">
            <a:extLst>
              <a:ext uri="{FF2B5EF4-FFF2-40B4-BE49-F238E27FC236}">
                <a16:creationId xmlns:a16="http://schemas.microsoft.com/office/drawing/2014/main" id="{C06552E7-6B65-8649-81EB-2083EA26B435}"/>
              </a:ext>
            </a:extLst>
          </p:cNvPr>
          <p:cNvSpPr>
            <a:spLocks noGrp="1"/>
          </p:cNvSpPr>
          <p:nvPr>
            <p:ph type="title" hasCustomPrompt="1"/>
          </p:nvPr>
        </p:nvSpPr>
        <p:spPr>
          <a:xfrm>
            <a:off x="373064" y="816951"/>
            <a:ext cx="7561262" cy="395878"/>
          </a:xfrm>
        </p:spPr>
        <p:txBody>
          <a:bodyPr wrap="square" anchor="t" anchorCtr="0">
            <a:sp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0" name="Slide Number Placeholder 10">
            <a:extLst>
              <a:ext uri="{FF2B5EF4-FFF2-40B4-BE49-F238E27FC236}">
                <a16:creationId xmlns:a16="http://schemas.microsoft.com/office/drawing/2014/main" id="{09630073-811D-4044-B537-959F5963616C}"/>
              </a:ext>
            </a:extLst>
          </p:cNvPr>
          <p:cNvSpPr>
            <a:spLocks noGrp="1"/>
          </p:cNvSpPr>
          <p:nvPr>
            <p:ph type="sldNum" sz="quarter" idx="4"/>
          </p:nvPr>
        </p:nvSpPr>
        <p:spPr>
          <a:xfrm>
            <a:off x="11493661" y="6542510"/>
            <a:ext cx="290351" cy="160697"/>
          </a:xfrm>
          <a:prstGeom prst="rect">
            <a:avLst/>
          </a:prstGeom>
        </p:spPr>
        <p:txBody>
          <a:bodyPr lIns="0" tIns="0" rIns="0" bIns="0" anchor="t"/>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623F9B95-C47D-3041-9EB3-05D436C8AA7E}"/>
              </a:ext>
            </a:extLst>
          </p:cNvPr>
          <p:cNvSpPr>
            <a:spLocks noGrp="1"/>
          </p:cNvSpPr>
          <p:nvPr>
            <p:ph type="ftr" sz="quarter" idx="3"/>
          </p:nvPr>
        </p:nvSpPr>
        <p:spPr>
          <a:xfrm>
            <a:off x="7116763" y="6542511"/>
            <a:ext cx="4114800" cy="180811"/>
          </a:xfrm>
          <a:prstGeom prst="rect">
            <a:avLst/>
          </a:prstGeom>
        </p:spPr>
        <p:txBody>
          <a:bodyPr vert="horz" lIns="0" tIns="0" rIns="0" bIns="0" rtlCol="0" anchor="t"/>
          <a:lstStyle>
            <a:lvl1pPr algn="r">
              <a:defRPr sz="800">
                <a:solidFill>
                  <a:schemeClr val="tx1"/>
                </a:solidFill>
              </a:defRPr>
            </a:lvl1pPr>
          </a:lstStyle>
          <a:p>
            <a:r>
              <a:rPr lang="en-GB"/>
              <a:t>Insert footer</a:t>
            </a:r>
          </a:p>
        </p:txBody>
      </p:sp>
      <p:sp>
        <p:nvSpPr>
          <p:cNvPr id="12" name="Rectangle 11">
            <a:extLst>
              <a:ext uri="{FF2B5EF4-FFF2-40B4-BE49-F238E27FC236}">
                <a16:creationId xmlns:a16="http://schemas.microsoft.com/office/drawing/2014/main" id="{37305316-4D36-7148-90F5-3F8A7AE17009}"/>
              </a:ext>
            </a:extLst>
          </p:cNvPr>
          <p:cNvSpPr/>
          <p:nvPr userDrawn="1"/>
        </p:nvSpPr>
        <p:spPr>
          <a:xfrm>
            <a:off x="5994400" y="1535113"/>
            <a:ext cx="6197599" cy="48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3" name="Rectangle 12">
            <a:extLst>
              <a:ext uri="{FF2B5EF4-FFF2-40B4-BE49-F238E27FC236}">
                <a16:creationId xmlns:a16="http://schemas.microsoft.com/office/drawing/2014/main" id="{8FF10E55-E32E-DB43-8C4C-9F0AD23D5EE0}"/>
              </a:ext>
            </a:extLst>
          </p:cNvPr>
          <p:cNvSpPr/>
          <p:nvPr userDrawn="1"/>
        </p:nvSpPr>
        <p:spPr>
          <a:xfrm>
            <a:off x="-3416" y="1535113"/>
            <a:ext cx="6094653" cy="48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Text Placeholder 9">
            <a:extLst>
              <a:ext uri="{FF2B5EF4-FFF2-40B4-BE49-F238E27FC236}">
                <a16:creationId xmlns:a16="http://schemas.microsoft.com/office/drawing/2014/main" id="{6280C5EE-C44A-E147-AC38-DF97D90F8F64}"/>
              </a:ext>
            </a:extLst>
          </p:cNvPr>
          <p:cNvSpPr>
            <a:spLocks noGrp="1"/>
          </p:cNvSpPr>
          <p:nvPr>
            <p:ph type="body" sz="quarter" idx="32"/>
          </p:nvPr>
        </p:nvSpPr>
        <p:spPr>
          <a:xfrm>
            <a:off x="372086" y="1812925"/>
            <a:ext cx="5388179" cy="4548188"/>
          </a:xfrm>
        </p:spPr>
        <p:txBody>
          <a:bodyPr>
            <a:noAutofit/>
          </a:bodyPr>
          <a:lstStyle>
            <a:lvl1pPr>
              <a:buClr>
                <a:schemeClr val="bg1"/>
              </a:buClr>
              <a:defRPr sz="3000">
                <a:solidFill>
                  <a:schemeClr val="bg1"/>
                </a:solidFill>
              </a:defRPr>
            </a:lvl1pPr>
            <a:lvl2pPr>
              <a:buClr>
                <a:schemeClr val="bg1"/>
              </a:buClr>
              <a:defRPr sz="3000">
                <a:solidFill>
                  <a:schemeClr val="bg1"/>
                </a:solidFill>
              </a:defRPr>
            </a:lvl2pPr>
            <a:lvl3pPr>
              <a:buClr>
                <a:schemeClr val="bg1"/>
              </a:buClr>
              <a:defRPr sz="30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vl6pPr marL="2285943" indent="0">
              <a:buNone/>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9">
            <a:extLst>
              <a:ext uri="{FF2B5EF4-FFF2-40B4-BE49-F238E27FC236}">
                <a16:creationId xmlns:a16="http://schemas.microsoft.com/office/drawing/2014/main" id="{6BCD4C36-1347-4246-A840-4C688D1928A0}"/>
              </a:ext>
            </a:extLst>
          </p:cNvPr>
          <p:cNvSpPr>
            <a:spLocks noGrp="1"/>
          </p:cNvSpPr>
          <p:nvPr>
            <p:ph type="body" sz="quarter" idx="31"/>
          </p:nvPr>
        </p:nvSpPr>
        <p:spPr>
          <a:xfrm>
            <a:off x="6425565" y="1812925"/>
            <a:ext cx="5385600" cy="4548188"/>
          </a:xfrm>
        </p:spPr>
        <p:txBody>
          <a:bodyPr>
            <a:noAutofit/>
          </a:bodyPr>
          <a:lstStyle>
            <a:lvl1pPr>
              <a:buClr>
                <a:schemeClr val="bg1"/>
              </a:buClr>
              <a:defRPr sz="3000">
                <a:solidFill>
                  <a:schemeClr val="bg1"/>
                </a:solidFill>
              </a:defRPr>
            </a:lvl1pPr>
            <a:lvl2pPr>
              <a:buClr>
                <a:schemeClr val="bg1"/>
              </a:buClr>
              <a:defRPr sz="3000">
                <a:solidFill>
                  <a:schemeClr val="bg1"/>
                </a:solidFill>
              </a:defRPr>
            </a:lvl2pPr>
            <a:lvl3pPr>
              <a:buClr>
                <a:schemeClr val="bg1"/>
              </a:buClr>
              <a:defRPr sz="30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vl6pPr marL="2285943" indent="0">
              <a:buNone/>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919220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image" Target="../media/image1.pn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F38E8-70C3-524E-B05F-8D4D1A46C352}"/>
              </a:ext>
            </a:extLst>
          </p:cNvPr>
          <p:cNvSpPr>
            <a:spLocks noGrp="1"/>
          </p:cNvSpPr>
          <p:nvPr>
            <p:ph type="title"/>
          </p:nvPr>
        </p:nvSpPr>
        <p:spPr>
          <a:xfrm>
            <a:off x="566699" y="825019"/>
            <a:ext cx="8329649" cy="387093"/>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18050ED-1F67-F84D-AEDB-66D6E6B63112}"/>
              </a:ext>
            </a:extLst>
          </p:cNvPr>
          <p:cNvSpPr>
            <a:spLocks noGrp="1"/>
          </p:cNvSpPr>
          <p:nvPr>
            <p:ph type="body" idx="1"/>
          </p:nvPr>
        </p:nvSpPr>
        <p:spPr>
          <a:xfrm>
            <a:off x="566701" y="1812926"/>
            <a:ext cx="8329649" cy="45481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close up of a flower&#10;&#10;Description automatically generated">
            <a:extLst>
              <a:ext uri="{FF2B5EF4-FFF2-40B4-BE49-F238E27FC236}">
                <a16:creationId xmlns:a16="http://schemas.microsoft.com/office/drawing/2014/main" id="{4A827D05-A8CC-AE4A-8E28-46ED62337B6B}"/>
              </a:ext>
            </a:extLst>
          </p:cNvPr>
          <p:cNvPicPr>
            <a:picLocks noChangeAspect="1"/>
          </p:cNvPicPr>
          <p:nvPr userDrawn="1"/>
        </p:nvPicPr>
        <p:blipFill>
          <a:blip r:embed="rId92"/>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080111700"/>
      </p:ext>
    </p:extLst>
  </p:cSld>
  <p:clrMap bg1="lt1" tx1="dk1" bg2="lt2" tx2="dk2" accent1="accent1" accent2="accent2" accent3="accent3" accent4="accent4" accent5="accent5" accent6="accent6" hlink="hlink" folHlink="folHlink"/>
  <p:sldLayoutIdLst>
    <p:sldLayoutId id="2147483911" r:id="rId1"/>
    <p:sldLayoutId id="2147484044" r:id="rId2"/>
    <p:sldLayoutId id="2147483913" r:id="rId3"/>
    <p:sldLayoutId id="2147483968" r:id="rId4"/>
    <p:sldLayoutId id="2147483972" r:id="rId5"/>
    <p:sldLayoutId id="2147484033" r:id="rId6"/>
    <p:sldLayoutId id="2147484043" r:id="rId7"/>
    <p:sldLayoutId id="2147484035" r:id="rId8"/>
    <p:sldLayoutId id="2147484036" r:id="rId9"/>
    <p:sldLayoutId id="2147484045" r:id="rId10"/>
    <p:sldLayoutId id="2147484037" r:id="rId11"/>
    <p:sldLayoutId id="2147483915" r:id="rId12"/>
    <p:sldLayoutId id="2147483916" r:id="rId13"/>
    <p:sldLayoutId id="2147483917" r:id="rId14"/>
    <p:sldLayoutId id="2147483993" r:id="rId15"/>
    <p:sldLayoutId id="2147483994" r:id="rId16"/>
    <p:sldLayoutId id="2147484012" r:id="rId17"/>
    <p:sldLayoutId id="2147483922" r:id="rId18"/>
    <p:sldLayoutId id="2147483923" r:id="rId19"/>
    <p:sldLayoutId id="2147483924" r:id="rId20"/>
    <p:sldLayoutId id="2147483981" r:id="rId21"/>
    <p:sldLayoutId id="2147484001" r:id="rId22"/>
    <p:sldLayoutId id="2147483935" r:id="rId23"/>
    <p:sldLayoutId id="2147483936" r:id="rId24"/>
    <p:sldLayoutId id="2147483976" r:id="rId25"/>
    <p:sldLayoutId id="2147483978" r:id="rId26"/>
    <p:sldLayoutId id="2147483985" r:id="rId27"/>
    <p:sldLayoutId id="2147483965" r:id="rId28"/>
    <p:sldLayoutId id="2147483977" r:id="rId29"/>
    <p:sldLayoutId id="2147484017" r:id="rId30"/>
    <p:sldLayoutId id="2147484018" r:id="rId31"/>
    <p:sldLayoutId id="2147483938" r:id="rId32"/>
    <p:sldLayoutId id="2147483939" r:id="rId33"/>
    <p:sldLayoutId id="2147483963" r:id="rId34"/>
    <p:sldLayoutId id="2147483940" r:id="rId35"/>
    <p:sldLayoutId id="2147484019" r:id="rId36"/>
    <p:sldLayoutId id="2147483992" r:id="rId37"/>
    <p:sldLayoutId id="2147484003" r:id="rId38"/>
    <p:sldLayoutId id="2147483942" r:id="rId39"/>
    <p:sldLayoutId id="2147484020" r:id="rId40"/>
    <p:sldLayoutId id="2147483943" r:id="rId41"/>
    <p:sldLayoutId id="2147483944" r:id="rId42"/>
    <p:sldLayoutId id="2147483945" r:id="rId43"/>
    <p:sldLayoutId id="2147484047" r:id="rId44"/>
    <p:sldLayoutId id="2147484021" r:id="rId45"/>
    <p:sldLayoutId id="2147483975" r:id="rId46"/>
    <p:sldLayoutId id="2147483995" r:id="rId47"/>
    <p:sldLayoutId id="2147484022" r:id="rId48"/>
    <p:sldLayoutId id="2147484023" r:id="rId49"/>
    <p:sldLayoutId id="2147483947" r:id="rId50"/>
    <p:sldLayoutId id="2147484010" r:id="rId51"/>
    <p:sldLayoutId id="2147484006" r:id="rId52"/>
    <p:sldLayoutId id="2147484004" r:id="rId53"/>
    <p:sldLayoutId id="2147484005" r:id="rId54"/>
    <p:sldLayoutId id="2147484024" r:id="rId55"/>
    <p:sldLayoutId id="2147484025" r:id="rId56"/>
    <p:sldLayoutId id="2147484008" r:id="rId57"/>
    <p:sldLayoutId id="2147484009" r:id="rId58"/>
    <p:sldLayoutId id="2147484026" r:id="rId59"/>
    <p:sldLayoutId id="2147484015" r:id="rId60"/>
    <p:sldLayoutId id="2147483950" r:id="rId61"/>
    <p:sldLayoutId id="2147483966" r:id="rId62"/>
    <p:sldLayoutId id="2147484014" r:id="rId63"/>
    <p:sldLayoutId id="2147483953" r:id="rId64"/>
    <p:sldLayoutId id="2147484031" r:id="rId65"/>
    <p:sldLayoutId id="2147483954" r:id="rId66"/>
    <p:sldLayoutId id="2147484032" r:id="rId67"/>
    <p:sldLayoutId id="2147483958" r:id="rId68"/>
    <p:sldLayoutId id="2147483769" r:id="rId69"/>
    <p:sldLayoutId id="2147483986" r:id="rId70"/>
    <p:sldLayoutId id="2147483987" r:id="rId71"/>
    <p:sldLayoutId id="2147484027" r:id="rId72"/>
    <p:sldLayoutId id="2147483988" r:id="rId73"/>
    <p:sldLayoutId id="2147483989" r:id="rId74"/>
    <p:sldLayoutId id="2147483990" r:id="rId75"/>
    <p:sldLayoutId id="2147484030" r:id="rId76"/>
    <p:sldLayoutId id="2147483991" r:id="rId77"/>
    <p:sldLayoutId id="2147483869" r:id="rId78"/>
    <p:sldLayoutId id="2147483867" r:id="rId79"/>
    <p:sldLayoutId id="2147483868" r:id="rId80"/>
    <p:sldLayoutId id="2147483969" r:id="rId81"/>
    <p:sldLayoutId id="2147483971" r:id="rId82"/>
    <p:sldLayoutId id="2147484038" r:id="rId83"/>
    <p:sldLayoutId id="2147484039" r:id="rId84"/>
    <p:sldLayoutId id="2147484040" r:id="rId85"/>
    <p:sldLayoutId id="2147484041" r:id="rId86"/>
    <p:sldLayoutId id="2147484042" r:id="rId87"/>
    <p:sldLayoutId id="2147484046" r:id="rId88"/>
    <p:sldLayoutId id="2147484048" r:id="rId89"/>
    <p:sldLayoutId id="2147484049" r:id="rId90"/>
  </p:sldLayoutIdLst>
  <p:hf hdr="0" dt="0"/>
  <p:txStyles>
    <p:title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8" pos="7423" userDrawn="1">
          <p15:clr>
            <a:srgbClr val="F26B43"/>
          </p15:clr>
        </p15:guide>
        <p15:guide id="39" pos="235" userDrawn="1">
          <p15:clr>
            <a:srgbClr val="F26B43"/>
          </p15:clr>
        </p15:guide>
        <p15:guide id="40" orient="horz" pos="967" userDrawn="1">
          <p15:clr>
            <a:srgbClr val="F26B43"/>
          </p15:clr>
        </p15:guide>
        <p15:guide id="41" orient="horz" pos="257" userDrawn="1">
          <p15:clr>
            <a:srgbClr val="F26B43"/>
          </p15:clr>
        </p15:guide>
        <p15:guide id="42" pos="733" userDrawn="1">
          <p15:clr>
            <a:srgbClr val="F26B43"/>
          </p15:clr>
        </p15:guide>
        <p15:guide id="43" pos="846" userDrawn="1">
          <p15:clr>
            <a:srgbClr val="F26B43"/>
          </p15:clr>
        </p15:guide>
        <p15:guide id="44" pos="1345" userDrawn="1">
          <p15:clr>
            <a:srgbClr val="F26B43"/>
          </p15:clr>
        </p15:guide>
        <p15:guide id="45" pos="1454" userDrawn="1">
          <p15:clr>
            <a:srgbClr val="F26B43"/>
          </p15:clr>
        </p15:guide>
        <p15:guide id="46" pos="1944" userDrawn="1">
          <p15:clr>
            <a:srgbClr val="F26B43"/>
          </p15:clr>
        </p15:guide>
        <p15:guide id="47" pos="2062" userDrawn="1">
          <p15:clr>
            <a:srgbClr val="F26B43"/>
          </p15:clr>
        </p15:guide>
        <p15:guide id="48" pos="2556" userDrawn="1">
          <p15:clr>
            <a:srgbClr val="F26B43"/>
          </p15:clr>
        </p15:guide>
        <p15:guide id="49" pos="2676" userDrawn="1">
          <p15:clr>
            <a:srgbClr val="F26B43"/>
          </p15:clr>
        </p15:guide>
        <p15:guide id="50" pos="3168" userDrawn="1">
          <p15:clr>
            <a:srgbClr val="F26B43"/>
          </p15:clr>
        </p15:guide>
        <p15:guide id="51" pos="3284" userDrawn="1">
          <p15:clr>
            <a:srgbClr val="F26B43"/>
          </p15:clr>
        </p15:guide>
        <p15:guide id="52" pos="3776" userDrawn="1">
          <p15:clr>
            <a:srgbClr val="F26B43"/>
          </p15:clr>
        </p15:guide>
        <p15:guide id="53" pos="3894" userDrawn="1">
          <p15:clr>
            <a:srgbClr val="F26B43"/>
          </p15:clr>
        </p15:guide>
        <p15:guide id="54" pos="4388" userDrawn="1">
          <p15:clr>
            <a:srgbClr val="F26B43"/>
          </p15:clr>
        </p15:guide>
        <p15:guide id="55" pos="4508" userDrawn="1">
          <p15:clr>
            <a:srgbClr val="F26B43"/>
          </p15:clr>
        </p15:guide>
        <p15:guide id="56" pos="4998" userDrawn="1">
          <p15:clr>
            <a:srgbClr val="F26B43"/>
          </p15:clr>
        </p15:guide>
        <p15:guide id="57" pos="5112" userDrawn="1">
          <p15:clr>
            <a:srgbClr val="F26B43"/>
          </p15:clr>
        </p15:guide>
        <p15:guide id="58" pos="5604" userDrawn="1">
          <p15:clr>
            <a:srgbClr val="F26B43"/>
          </p15:clr>
        </p15:guide>
        <p15:guide id="59" pos="5722" userDrawn="1">
          <p15:clr>
            <a:srgbClr val="F26B43"/>
          </p15:clr>
        </p15:guide>
        <p15:guide id="60" pos="6199" userDrawn="1">
          <p15:clr>
            <a:srgbClr val="F26B43"/>
          </p15:clr>
        </p15:guide>
        <p15:guide id="61" pos="6312" userDrawn="1">
          <p15:clr>
            <a:srgbClr val="F26B43"/>
          </p15:clr>
        </p15:guide>
        <p15:guide id="62" pos="6824" userDrawn="1">
          <p15:clr>
            <a:srgbClr val="F26B43"/>
          </p15:clr>
        </p15:guide>
        <p15:guide id="63" pos="6944" userDrawn="1">
          <p15:clr>
            <a:srgbClr val="F26B43"/>
          </p15:clr>
        </p15:guide>
        <p15:guide id="64" orient="horz" pos="512" userDrawn="1">
          <p15:clr>
            <a:srgbClr val="F26B43"/>
          </p15:clr>
        </p15:guide>
        <p15:guide id="65" orient="horz" pos="1142" userDrawn="1">
          <p15:clr>
            <a:srgbClr val="F26B43"/>
          </p15:clr>
        </p15:guide>
        <p15:guide id="66" orient="horz" pos="4007" userDrawn="1">
          <p15:clr>
            <a:srgbClr val="F26B43"/>
          </p15:clr>
        </p15:guide>
        <p15:guide id="6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0.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0.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hyperlink" Target="https://www.csescienceeditor.org/article/transparent-peer-review-a-practical-solution-to-implement-open-peer-review-at-scale-a-case-study" TargetMode="Externa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7.png"/><Relationship Id="rId1" Type="http://schemas.openxmlformats.org/officeDocument/2006/relationships/slideLayout" Target="../slideLayouts/slideLayout43.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90.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3.xml"/><Relationship Id="rId4" Type="http://schemas.openxmlformats.org/officeDocument/2006/relationships/image" Target="../media/image3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962A5-C1C4-7445-87C7-60C0C6CD868A}"/>
              </a:ext>
            </a:extLst>
          </p:cNvPr>
          <p:cNvSpPr>
            <a:spLocks noGrp="1"/>
          </p:cNvSpPr>
          <p:nvPr>
            <p:ph type="body" sz="quarter" idx="11"/>
          </p:nvPr>
        </p:nvSpPr>
        <p:spPr>
          <a:xfrm>
            <a:off x="577584" y="1189244"/>
            <a:ext cx="10304916" cy="1203406"/>
          </a:xfrm>
        </p:spPr>
        <p:txBody>
          <a:bodyPr/>
          <a:lstStyle/>
          <a:p>
            <a:r>
              <a:rPr lang="en-US" dirty="0"/>
              <a:t>Implementing Open Peer Review at Scale: A Case Study on Transparent Peer Review</a:t>
            </a:r>
          </a:p>
        </p:txBody>
      </p:sp>
      <p:sp>
        <p:nvSpPr>
          <p:cNvPr id="15" name="Text Placeholder 14">
            <a:extLst>
              <a:ext uri="{FF2B5EF4-FFF2-40B4-BE49-F238E27FC236}">
                <a16:creationId xmlns:a16="http://schemas.microsoft.com/office/drawing/2014/main" id="{4B3CB7EB-C2D5-44A5-9D7A-11BE9DD9B1A3}"/>
              </a:ext>
            </a:extLst>
          </p:cNvPr>
          <p:cNvSpPr>
            <a:spLocks noGrp="1"/>
          </p:cNvSpPr>
          <p:nvPr>
            <p:ph type="body" sz="quarter" idx="12"/>
          </p:nvPr>
        </p:nvSpPr>
        <p:spPr>
          <a:xfrm>
            <a:off x="577699" y="2700512"/>
            <a:ext cx="3632200" cy="358274"/>
          </a:xfrm>
        </p:spPr>
        <p:txBody>
          <a:bodyPr vert="horz" lIns="0" tIns="0" rIns="0" bIns="0" rtlCol="0" anchor="t">
            <a:noAutofit/>
          </a:bodyPr>
          <a:lstStyle/>
          <a:p>
            <a:r>
              <a:rPr lang="en-US" dirty="0">
                <a:cs typeface="Calibri"/>
              </a:rPr>
              <a:t>24 September 2020</a:t>
            </a:r>
            <a:endParaRPr lang="en-US" dirty="0"/>
          </a:p>
        </p:txBody>
      </p:sp>
      <p:pic>
        <p:nvPicPr>
          <p:cNvPr id="3" name="Picture 3" descr="A person looking at the camera&#10;&#10;Description automatically generated">
            <a:extLst>
              <a:ext uri="{FF2B5EF4-FFF2-40B4-BE49-F238E27FC236}">
                <a16:creationId xmlns:a16="http://schemas.microsoft.com/office/drawing/2014/main" id="{BCF92226-754C-405D-A06D-BC765CAFE7E4}"/>
              </a:ext>
            </a:extLst>
          </p:cNvPr>
          <p:cNvPicPr>
            <a:picLocks noChangeAspect="1"/>
          </p:cNvPicPr>
          <p:nvPr/>
        </p:nvPicPr>
        <p:blipFill>
          <a:blip r:embed="rId3"/>
          <a:stretch>
            <a:fillRect/>
          </a:stretch>
        </p:blipFill>
        <p:spPr>
          <a:xfrm>
            <a:off x="575299" y="3338319"/>
            <a:ext cx="631372" cy="631372"/>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4" descr="A person looking at the camera&#10;&#10;Description automatically generated">
            <a:extLst>
              <a:ext uri="{FF2B5EF4-FFF2-40B4-BE49-F238E27FC236}">
                <a16:creationId xmlns:a16="http://schemas.microsoft.com/office/drawing/2014/main" id="{54A24E2C-AE07-43A7-9267-2394D5CB7FE7}"/>
              </a:ext>
            </a:extLst>
          </p:cNvPr>
          <p:cNvPicPr>
            <a:picLocks noChangeAspect="1"/>
          </p:cNvPicPr>
          <p:nvPr/>
        </p:nvPicPr>
        <p:blipFill>
          <a:blip r:embed="rId4"/>
          <a:stretch>
            <a:fillRect/>
          </a:stretch>
        </p:blipFill>
        <p:spPr>
          <a:xfrm>
            <a:off x="3388293" y="3338627"/>
            <a:ext cx="634248" cy="630756"/>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5" descr="A person looking at the camera&#10;&#10;Description automatically generated">
            <a:extLst>
              <a:ext uri="{FF2B5EF4-FFF2-40B4-BE49-F238E27FC236}">
                <a16:creationId xmlns:a16="http://schemas.microsoft.com/office/drawing/2014/main" id="{0A377FD4-7452-4082-8EDD-01460F677467}"/>
              </a:ext>
            </a:extLst>
          </p:cNvPr>
          <p:cNvPicPr>
            <a:picLocks noChangeAspect="1"/>
          </p:cNvPicPr>
          <p:nvPr/>
        </p:nvPicPr>
        <p:blipFill>
          <a:blip r:embed="rId5"/>
          <a:stretch>
            <a:fillRect/>
          </a:stretch>
        </p:blipFill>
        <p:spPr>
          <a:xfrm>
            <a:off x="3388293" y="4997404"/>
            <a:ext cx="625699" cy="645697"/>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descr="A close up of a person&#10;&#10;Description automatically generated">
            <a:extLst>
              <a:ext uri="{FF2B5EF4-FFF2-40B4-BE49-F238E27FC236}">
                <a16:creationId xmlns:a16="http://schemas.microsoft.com/office/drawing/2014/main" id="{154A7EB0-34FD-471C-A857-FCEDC9131E9F}"/>
              </a:ext>
            </a:extLst>
          </p:cNvPr>
          <p:cNvPicPr>
            <a:picLocks noChangeAspect="1"/>
          </p:cNvPicPr>
          <p:nvPr/>
        </p:nvPicPr>
        <p:blipFill>
          <a:blip r:embed="rId6"/>
          <a:stretch>
            <a:fillRect/>
          </a:stretch>
        </p:blipFill>
        <p:spPr>
          <a:xfrm>
            <a:off x="575299" y="4991523"/>
            <a:ext cx="632193" cy="657458"/>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65402593-70DF-47A2-A4E2-AD9D93F29DA9}"/>
              </a:ext>
            </a:extLst>
          </p:cNvPr>
          <p:cNvSpPr txBox="1"/>
          <p:nvPr/>
        </p:nvSpPr>
        <p:spPr>
          <a:xfrm>
            <a:off x="575299" y="3961786"/>
            <a:ext cx="20978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Josh Dahl</a:t>
            </a:r>
            <a:endParaRPr lang="en-US" sz="1400" b="1" dirty="0">
              <a:ea typeface="+mn-lt"/>
              <a:cs typeface="+mn-lt"/>
            </a:endParaRPr>
          </a:p>
          <a:p>
            <a:r>
              <a:rPr lang="en-GB" sz="1400" dirty="0">
                <a:ea typeface="+mn-lt"/>
                <a:cs typeface="+mn-lt"/>
              </a:rPr>
              <a:t>Product Director, Clarivate</a:t>
            </a:r>
            <a:endParaRPr lang="en-US" sz="1400" dirty="0">
              <a:ea typeface="+mn-lt"/>
              <a:cs typeface="+mn-lt"/>
            </a:endParaRPr>
          </a:p>
          <a:p>
            <a:r>
              <a:rPr lang="en-GB" sz="1400" dirty="0">
                <a:ea typeface="+mn-lt"/>
                <a:cs typeface="+mn-lt"/>
              </a:rPr>
              <a:t>josh.dahl@clarivate.com</a:t>
            </a:r>
          </a:p>
        </p:txBody>
      </p:sp>
      <p:sp>
        <p:nvSpPr>
          <p:cNvPr id="14" name="TextBox 13">
            <a:extLst>
              <a:ext uri="{FF2B5EF4-FFF2-40B4-BE49-F238E27FC236}">
                <a16:creationId xmlns:a16="http://schemas.microsoft.com/office/drawing/2014/main" id="{D467EE31-EB11-4915-9CDC-B7C54E4BBE9F}"/>
              </a:ext>
            </a:extLst>
          </p:cNvPr>
          <p:cNvSpPr txBox="1"/>
          <p:nvPr/>
        </p:nvSpPr>
        <p:spPr>
          <a:xfrm>
            <a:off x="3388293" y="3961786"/>
            <a:ext cx="243757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Marc Domingo</a:t>
            </a:r>
            <a:endParaRPr lang="en-US" sz="1400" b="1" dirty="0">
              <a:ea typeface="+mn-lt"/>
              <a:cs typeface="+mn-lt"/>
            </a:endParaRPr>
          </a:p>
          <a:p>
            <a:r>
              <a:rPr lang="en-GB" sz="1400" dirty="0">
                <a:ea typeface="+mn-lt"/>
                <a:cs typeface="+mn-lt"/>
              </a:rPr>
              <a:t>Product Manager, Clarivate</a:t>
            </a:r>
          </a:p>
          <a:p>
            <a:r>
              <a:rPr lang="en-GB" sz="1400">
                <a:ea typeface="+mn-lt"/>
                <a:cs typeface="+mn-lt"/>
              </a:rPr>
              <a:t>marc</a:t>
            </a:r>
            <a:r>
              <a:rPr lang="en-GB" sz="1400" dirty="0">
                <a:ea typeface="+mn-lt"/>
                <a:cs typeface="+mn-lt"/>
              </a:rPr>
              <a:t>.domingo@clarivate.com</a:t>
            </a:r>
          </a:p>
        </p:txBody>
      </p:sp>
      <p:sp>
        <p:nvSpPr>
          <p:cNvPr id="16" name="TextBox 15">
            <a:extLst>
              <a:ext uri="{FF2B5EF4-FFF2-40B4-BE49-F238E27FC236}">
                <a16:creationId xmlns:a16="http://schemas.microsoft.com/office/drawing/2014/main" id="{C69AA96A-7D64-49B3-B3E8-FCDFF5FD9F51}"/>
              </a:ext>
            </a:extLst>
          </p:cNvPr>
          <p:cNvSpPr txBox="1"/>
          <p:nvPr/>
        </p:nvSpPr>
        <p:spPr>
          <a:xfrm>
            <a:off x="575299" y="5649892"/>
            <a:ext cx="265981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Dave Evans</a:t>
            </a:r>
          </a:p>
          <a:p>
            <a:r>
              <a:rPr lang="en-GB" sz="1400" dirty="0">
                <a:ea typeface="+mn-lt"/>
                <a:cs typeface="+mn-lt"/>
              </a:rPr>
              <a:t>Product Manager, IOP Publishing</a:t>
            </a:r>
          </a:p>
          <a:p>
            <a:r>
              <a:rPr lang="en-GB" sz="1400" dirty="0">
                <a:ea typeface="+mn-lt"/>
                <a:cs typeface="+mn-lt"/>
              </a:rPr>
              <a:t>david.evans@ioppublishing.org</a:t>
            </a:r>
            <a:endParaRPr lang="en-GB" dirty="0"/>
          </a:p>
        </p:txBody>
      </p:sp>
      <p:sp>
        <p:nvSpPr>
          <p:cNvPr id="18" name="TextBox 17">
            <a:extLst>
              <a:ext uri="{FF2B5EF4-FFF2-40B4-BE49-F238E27FC236}">
                <a16:creationId xmlns:a16="http://schemas.microsoft.com/office/drawing/2014/main" id="{240AF8B5-42AB-49B5-B274-50F0FF431E17}"/>
              </a:ext>
            </a:extLst>
          </p:cNvPr>
          <p:cNvSpPr txBox="1"/>
          <p:nvPr/>
        </p:nvSpPr>
        <p:spPr>
          <a:xfrm>
            <a:off x="3388293" y="5649892"/>
            <a:ext cx="270212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Simon Harris</a:t>
            </a:r>
          </a:p>
          <a:p>
            <a:r>
              <a:rPr lang="en-GB" sz="1400" dirty="0">
                <a:ea typeface="+mn-lt"/>
                <a:cs typeface="+mn-lt"/>
              </a:rPr>
              <a:t>Managing Editor, IOP Publishing</a:t>
            </a:r>
          </a:p>
          <a:p>
            <a:r>
              <a:rPr lang="en-GB" sz="1400" dirty="0">
                <a:ea typeface="+mn-lt"/>
                <a:cs typeface="+mn-lt"/>
              </a:rPr>
              <a:t>simon.harris@ioppublishing.org</a:t>
            </a:r>
            <a:endParaRPr lang="en-GB" dirty="0"/>
          </a:p>
        </p:txBody>
      </p:sp>
      <p:pic>
        <p:nvPicPr>
          <p:cNvPr id="1026" name="Picture 2" descr="IOP PUBLISHING | EMRS">
            <a:extLst>
              <a:ext uri="{FF2B5EF4-FFF2-40B4-BE49-F238E27FC236}">
                <a16:creationId xmlns:a16="http://schemas.microsoft.com/office/drawing/2014/main" id="{58846D87-B54D-4C27-8B30-63B352C588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8572" y="572121"/>
            <a:ext cx="2292856" cy="35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87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2A2559-0C66-4677-BB23-98C95AA02062}"/>
              </a:ext>
            </a:extLst>
          </p:cNvPr>
          <p:cNvSpPr>
            <a:spLocks noGrp="1"/>
          </p:cNvSpPr>
          <p:nvPr>
            <p:ph type="title"/>
          </p:nvPr>
        </p:nvSpPr>
        <p:spPr>
          <a:xfrm>
            <a:off x="146181" y="584028"/>
            <a:ext cx="7561262" cy="1233030"/>
          </a:xfrm>
        </p:spPr>
        <p:txBody>
          <a:bodyPr/>
          <a:lstStyle/>
          <a:p>
            <a:r>
              <a:rPr lang="en-GB" sz="3200" dirty="0">
                <a:ea typeface="+mn-lt"/>
                <a:cs typeface="+mn-lt"/>
              </a:rPr>
              <a:t>Workflow for Transparent Peer Review</a:t>
            </a:r>
            <a:br>
              <a:rPr lang="en-US" sz="3200" dirty="0">
                <a:cs typeface="Calibri"/>
              </a:rPr>
            </a:br>
            <a:r>
              <a:rPr lang="en-GB" sz="3200" dirty="0">
                <a:solidFill>
                  <a:schemeClr val="bg1">
                    <a:lumMod val="50000"/>
                  </a:schemeClr>
                </a:solidFill>
                <a:ea typeface="+mn-lt"/>
                <a:cs typeface="+mn-lt"/>
              </a:rPr>
              <a:t>In partnership with ScholarOne</a:t>
            </a:r>
            <a:br>
              <a:rPr lang="en-GB" sz="3200" dirty="0">
                <a:solidFill>
                  <a:schemeClr val="bg1">
                    <a:lumMod val="75000"/>
                  </a:schemeClr>
                </a:solidFill>
                <a:cs typeface="Calibri"/>
              </a:rPr>
            </a:br>
            <a:endParaRPr lang="en-US" dirty="0"/>
          </a:p>
        </p:txBody>
      </p:sp>
      <p:sp>
        <p:nvSpPr>
          <p:cNvPr id="4" name="Slide Number Placeholder 3">
            <a:extLst>
              <a:ext uri="{FF2B5EF4-FFF2-40B4-BE49-F238E27FC236}">
                <a16:creationId xmlns:a16="http://schemas.microsoft.com/office/drawing/2014/main" id="{E460FAD8-A09B-4FBB-9578-34E20CACBB02}"/>
              </a:ext>
            </a:extLst>
          </p:cNvPr>
          <p:cNvSpPr>
            <a:spLocks noGrp="1"/>
          </p:cNvSpPr>
          <p:nvPr>
            <p:ph type="sldNum" sz="quarter" idx="4"/>
          </p:nvPr>
        </p:nvSpPr>
        <p:spPr/>
        <p:txBody>
          <a:bodyPr/>
          <a:lstStyle/>
          <a:p>
            <a:fld id="{ACE40072-2050-E24D-B430-547640EDA0F9}" type="slidenum">
              <a:rPr lang="en-GB" smtClean="0"/>
              <a:pPr/>
              <a:t>10</a:t>
            </a:fld>
            <a:endParaRPr lang="en-GB"/>
          </a:p>
        </p:txBody>
      </p:sp>
      <p:sp>
        <p:nvSpPr>
          <p:cNvPr id="5" name="Footer Placeholder 4">
            <a:extLst>
              <a:ext uri="{FF2B5EF4-FFF2-40B4-BE49-F238E27FC236}">
                <a16:creationId xmlns:a16="http://schemas.microsoft.com/office/drawing/2014/main" id="{19ACFF0E-B7D8-43D5-97EA-000F20FD47E9}"/>
              </a:ext>
            </a:extLst>
          </p:cNvPr>
          <p:cNvSpPr>
            <a:spLocks noGrp="1"/>
          </p:cNvSpPr>
          <p:nvPr>
            <p:ph type="ftr" sz="quarter" idx="3"/>
          </p:nvPr>
        </p:nvSpPr>
        <p:spPr/>
        <p:txBody>
          <a:bodyPr/>
          <a:lstStyle/>
          <a:p>
            <a:r>
              <a:rPr lang="en-US" dirty="0"/>
              <a:t>Implementing Open Peer Review at Scale: A Case Study on Transparent Peer Review​</a:t>
            </a:r>
            <a:endParaRPr lang="en-GB" dirty="0"/>
          </a:p>
        </p:txBody>
      </p:sp>
      <p:sp>
        <p:nvSpPr>
          <p:cNvPr id="8" name="Oval 7">
            <a:extLst>
              <a:ext uri="{FF2B5EF4-FFF2-40B4-BE49-F238E27FC236}">
                <a16:creationId xmlns:a16="http://schemas.microsoft.com/office/drawing/2014/main" id="{50E2EBFD-B56F-47E1-B5D3-30F2655437A7}"/>
              </a:ext>
            </a:extLst>
          </p:cNvPr>
          <p:cNvSpPr/>
          <p:nvPr/>
        </p:nvSpPr>
        <p:spPr>
          <a:xfrm>
            <a:off x="8281416" y="2180773"/>
            <a:ext cx="762000" cy="7620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cs typeface="Calibri"/>
              </a:rPr>
              <a:t>4</a:t>
            </a:r>
          </a:p>
        </p:txBody>
      </p:sp>
      <p:sp>
        <p:nvSpPr>
          <p:cNvPr id="9" name="Oval 8">
            <a:extLst>
              <a:ext uri="{FF2B5EF4-FFF2-40B4-BE49-F238E27FC236}">
                <a16:creationId xmlns:a16="http://schemas.microsoft.com/office/drawing/2014/main" id="{845B9EBE-4593-460D-9EE3-731F73A42747}"/>
              </a:ext>
            </a:extLst>
          </p:cNvPr>
          <p:cNvSpPr/>
          <p:nvPr/>
        </p:nvSpPr>
        <p:spPr>
          <a:xfrm>
            <a:off x="10847832" y="2180773"/>
            <a:ext cx="762000" cy="7620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cs typeface="Calibri"/>
              </a:rPr>
              <a:t>5</a:t>
            </a:r>
          </a:p>
        </p:txBody>
      </p:sp>
      <p:sp>
        <p:nvSpPr>
          <p:cNvPr id="10" name="Oval 9">
            <a:extLst>
              <a:ext uri="{FF2B5EF4-FFF2-40B4-BE49-F238E27FC236}">
                <a16:creationId xmlns:a16="http://schemas.microsoft.com/office/drawing/2014/main" id="{EDE461D2-C84B-4EBF-8930-423414E1D9A8}"/>
              </a:ext>
            </a:extLst>
          </p:cNvPr>
          <p:cNvSpPr/>
          <p:nvPr/>
        </p:nvSpPr>
        <p:spPr>
          <a:xfrm>
            <a:off x="581618" y="2180773"/>
            <a:ext cx="762000" cy="7620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cs typeface="Calibri"/>
              </a:rPr>
              <a:t>1</a:t>
            </a:r>
          </a:p>
        </p:txBody>
      </p:sp>
      <p:cxnSp>
        <p:nvCxnSpPr>
          <p:cNvPr id="11" name="Straight Arrow Connector 10">
            <a:extLst>
              <a:ext uri="{FF2B5EF4-FFF2-40B4-BE49-F238E27FC236}">
                <a16:creationId xmlns:a16="http://schemas.microsoft.com/office/drawing/2014/main" id="{A0FB93CA-3AC4-4F98-886E-2282B8105398}"/>
              </a:ext>
            </a:extLst>
          </p:cNvPr>
          <p:cNvCxnSpPr>
            <a:cxnSpLocks/>
          </p:cNvCxnSpPr>
          <p:nvPr/>
        </p:nvCxnSpPr>
        <p:spPr>
          <a:xfrm>
            <a:off x="1926336" y="2561773"/>
            <a:ext cx="640080" cy="0"/>
          </a:xfrm>
          <a:prstGeom prst="straightConnector1">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BCF4693-C05B-4ACE-95BB-2B409D364567}"/>
              </a:ext>
            </a:extLst>
          </p:cNvPr>
          <p:cNvCxnSpPr>
            <a:cxnSpLocks/>
          </p:cNvCxnSpPr>
          <p:nvPr/>
        </p:nvCxnSpPr>
        <p:spPr>
          <a:xfrm>
            <a:off x="7059168" y="2561773"/>
            <a:ext cx="640080" cy="0"/>
          </a:xfrm>
          <a:prstGeom prst="straightConnector1">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88A4BFA-F1A3-41B1-B0EF-3B1D56C0DA95}"/>
              </a:ext>
            </a:extLst>
          </p:cNvPr>
          <p:cNvSpPr/>
          <p:nvPr/>
        </p:nvSpPr>
        <p:spPr>
          <a:xfrm>
            <a:off x="2707246" y="3087438"/>
            <a:ext cx="1924936" cy="1200329"/>
          </a:xfrm>
          <a:prstGeom prst="rect">
            <a:avLst/>
          </a:prstGeom>
        </p:spPr>
        <p:txBody>
          <a:bodyPr wrap="square">
            <a:spAutoFit/>
          </a:bodyPr>
          <a:lstStyle/>
          <a:p>
            <a:r>
              <a:rPr lang="en-US" dirty="0">
                <a:solidFill>
                  <a:srgbClr val="FFFFFF"/>
                </a:solidFill>
                <a:latin typeface="Calibri" panose="020F0502020204030204" pitchFamily="34" charset="0"/>
              </a:rPr>
              <a:t>Publisher sends feed of accepted articles to </a:t>
            </a:r>
            <a:r>
              <a:rPr lang="en-US" dirty="0" err="1">
                <a:solidFill>
                  <a:srgbClr val="FFFFFF"/>
                </a:solidFill>
                <a:latin typeface="Calibri" panose="020F0502020204030204" pitchFamily="34" charset="0"/>
              </a:rPr>
              <a:t>Publons</a:t>
            </a:r>
            <a:endParaRPr lang="en-US" dirty="0">
              <a:solidFill>
                <a:srgbClr val="FFFFFF"/>
              </a:solidFill>
              <a:latin typeface="Calibri" panose="020F0502020204030204" pitchFamily="34" charset="0"/>
            </a:endParaRPr>
          </a:p>
          <a:p>
            <a:r>
              <a:rPr lang="en-US" dirty="0">
                <a:solidFill>
                  <a:srgbClr val="FFFFFF"/>
                </a:solidFill>
                <a:latin typeface="Calibri" panose="020F0502020204030204" pitchFamily="34" charset="0"/>
              </a:rPr>
              <a:t>(IOPP uses API)</a:t>
            </a:r>
            <a:endParaRPr lang="en-US" dirty="0"/>
          </a:p>
        </p:txBody>
      </p:sp>
      <p:sp>
        <p:nvSpPr>
          <p:cNvPr id="14" name="Rectangle 13">
            <a:extLst>
              <a:ext uri="{FF2B5EF4-FFF2-40B4-BE49-F238E27FC236}">
                <a16:creationId xmlns:a16="http://schemas.microsoft.com/office/drawing/2014/main" id="{1E58A06E-CE2A-4A63-947E-C357776D9E76}"/>
              </a:ext>
            </a:extLst>
          </p:cNvPr>
          <p:cNvSpPr/>
          <p:nvPr/>
        </p:nvSpPr>
        <p:spPr>
          <a:xfrm>
            <a:off x="7661781" y="3087438"/>
            <a:ext cx="2001270" cy="1477328"/>
          </a:xfrm>
          <a:prstGeom prst="rect">
            <a:avLst/>
          </a:prstGeom>
        </p:spPr>
        <p:txBody>
          <a:bodyPr wrap="square">
            <a:spAutoFit/>
          </a:bodyPr>
          <a:lstStyle/>
          <a:p>
            <a:r>
              <a:rPr lang="en-US" dirty="0">
                <a:solidFill>
                  <a:srgbClr val="FFFFFF"/>
                </a:solidFill>
                <a:latin typeface="Calibri" panose="020F0502020204030204" pitchFamily="34" charset="0"/>
              </a:rPr>
              <a:t>Publons creates article peer review pages and registers peer review content DOIs</a:t>
            </a:r>
            <a:endParaRPr lang="en-US" dirty="0"/>
          </a:p>
        </p:txBody>
      </p:sp>
      <p:sp>
        <p:nvSpPr>
          <p:cNvPr id="15" name="Rectangle 14">
            <a:extLst>
              <a:ext uri="{FF2B5EF4-FFF2-40B4-BE49-F238E27FC236}">
                <a16:creationId xmlns:a16="http://schemas.microsoft.com/office/drawing/2014/main" id="{8633A256-C243-4DCF-8538-B1F9B1E783A9}"/>
              </a:ext>
            </a:extLst>
          </p:cNvPr>
          <p:cNvSpPr/>
          <p:nvPr/>
        </p:nvSpPr>
        <p:spPr>
          <a:xfrm>
            <a:off x="10406925" y="3087438"/>
            <a:ext cx="1638894" cy="1754326"/>
          </a:xfrm>
          <a:prstGeom prst="rect">
            <a:avLst/>
          </a:prstGeom>
        </p:spPr>
        <p:txBody>
          <a:bodyPr wrap="square">
            <a:spAutoFit/>
          </a:bodyPr>
          <a:lstStyle/>
          <a:p>
            <a:r>
              <a:rPr lang="en-US" dirty="0">
                <a:solidFill>
                  <a:srgbClr val="FFFFFF"/>
                </a:solidFill>
                <a:latin typeface="Calibri" panose="020F0502020204030204" pitchFamily="34" charset="0"/>
              </a:rPr>
              <a:t>Article publication triggers peer review content publication on Publons</a:t>
            </a:r>
            <a:endParaRPr lang="en-US" dirty="0"/>
          </a:p>
        </p:txBody>
      </p:sp>
      <p:sp>
        <p:nvSpPr>
          <p:cNvPr id="16" name="Oval 15">
            <a:extLst>
              <a:ext uri="{FF2B5EF4-FFF2-40B4-BE49-F238E27FC236}">
                <a16:creationId xmlns:a16="http://schemas.microsoft.com/office/drawing/2014/main" id="{92486DBD-750F-4F84-B478-1356B3BC126A}"/>
              </a:ext>
            </a:extLst>
          </p:cNvPr>
          <p:cNvSpPr/>
          <p:nvPr/>
        </p:nvSpPr>
        <p:spPr>
          <a:xfrm>
            <a:off x="5715000" y="2180773"/>
            <a:ext cx="762000" cy="7620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cs typeface="Calibri"/>
              </a:rPr>
              <a:t>3</a:t>
            </a:r>
          </a:p>
        </p:txBody>
      </p:sp>
      <p:cxnSp>
        <p:nvCxnSpPr>
          <p:cNvPr id="17" name="Straight Arrow Connector 16">
            <a:extLst>
              <a:ext uri="{FF2B5EF4-FFF2-40B4-BE49-F238E27FC236}">
                <a16:creationId xmlns:a16="http://schemas.microsoft.com/office/drawing/2014/main" id="{D3F632A7-88BC-4EF4-BD0A-6725699182C1}"/>
              </a:ext>
            </a:extLst>
          </p:cNvPr>
          <p:cNvCxnSpPr>
            <a:cxnSpLocks/>
          </p:cNvCxnSpPr>
          <p:nvPr/>
        </p:nvCxnSpPr>
        <p:spPr>
          <a:xfrm>
            <a:off x="9625584" y="2561773"/>
            <a:ext cx="640080" cy="0"/>
          </a:xfrm>
          <a:prstGeom prst="straightConnector1">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729F05D-B5D5-4ABC-9E27-884477A75D9B}"/>
              </a:ext>
            </a:extLst>
          </p:cNvPr>
          <p:cNvSpPr/>
          <p:nvPr/>
        </p:nvSpPr>
        <p:spPr>
          <a:xfrm>
            <a:off x="5243355" y="3089316"/>
            <a:ext cx="1939697" cy="1200329"/>
          </a:xfrm>
          <a:prstGeom prst="rect">
            <a:avLst/>
          </a:prstGeom>
        </p:spPr>
        <p:txBody>
          <a:bodyPr wrap="square">
            <a:spAutoFit/>
          </a:bodyPr>
          <a:lstStyle/>
          <a:p>
            <a:r>
              <a:rPr lang="en-US" dirty="0">
                <a:solidFill>
                  <a:srgbClr val="FFFFFF"/>
                </a:solidFill>
                <a:latin typeface="Calibri" panose="020F0502020204030204" pitchFamily="34" charset="0"/>
              </a:rPr>
              <a:t>Publons queries ScholarOne for peer review content </a:t>
            </a:r>
            <a:endParaRPr lang="en-US" dirty="0"/>
          </a:p>
        </p:txBody>
      </p:sp>
      <p:sp>
        <p:nvSpPr>
          <p:cNvPr id="19" name="Oval 18">
            <a:extLst>
              <a:ext uri="{FF2B5EF4-FFF2-40B4-BE49-F238E27FC236}">
                <a16:creationId xmlns:a16="http://schemas.microsoft.com/office/drawing/2014/main" id="{09C9AC88-544E-4D02-9B86-6EC0990D636A}"/>
              </a:ext>
            </a:extLst>
          </p:cNvPr>
          <p:cNvSpPr/>
          <p:nvPr/>
        </p:nvSpPr>
        <p:spPr>
          <a:xfrm>
            <a:off x="3148584" y="2180773"/>
            <a:ext cx="762000" cy="7620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cs typeface="Calibri"/>
              </a:rPr>
              <a:t>2</a:t>
            </a:r>
          </a:p>
        </p:txBody>
      </p:sp>
      <p:cxnSp>
        <p:nvCxnSpPr>
          <p:cNvPr id="20" name="Straight Arrow Connector 19">
            <a:extLst>
              <a:ext uri="{FF2B5EF4-FFF2-40B4-BE49-F238E27FC236}">
                <a16:creationId xmlns:a16="http://schemas.microsoft.com/office/drawing/2014/main" id="{20EC89E7-5441-4FAC-81D1-5D03D88249E2}"/>
              </a:ext>
            </a:extLst>
          </p:cNvPr>
          <p:cNvCxnSpPr>
            <a:cxnSpLocks/>
          </p:cNvCxnSpPr>
          <p:nvPr/>
        </p:nvCxnSpPr>
        <p:spPr>
          <a:xfrm>
            <a:off x="4492752" y="2561773"/>
            <a:ext cx="640080" cy="0"/>
          </a:xfrm>
          <a:prstGeom prst="straightConnector1">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94A4D05-57BE-4D2B-BE8F-F0753A0DDCC1}"/>
              </a:ext>
            </a:extLst>
          </p:cNvPr>
          <p:cNvSpPr/>
          <p:nvPr/>
        </p:nvSpPr>
        <p:spPr>
          <a:xfrm>
            <a:off x="146181" y="3087438"/>
            <a:ext cx="1873300" cy="1477328"/>
          </a:xfrm>
          <a:prstGeom prst="rect">
            <a:avLst/>
          </a:prstGeom>
        </p:spPr>
        <p:txBody>
          <a:bodyPr wrap="square">
            <a:spAutoFit/>
          </a:bodyPr>
          <a:lstStyle/>
          <a:p>
            <a:pPr>
              <a:spcAft>
                <a:spcPts val="1000"/>
              </a:spcAft>
            </a:pPr>
            <a:r>
              <a:rPr lang="en-US" dirty="0">
                <a:solidFill>
                  <a:srgbClr val="FFFFFF"/>
                </a:solidFill>
                <a:latin typeface="Calibri" panose="020F0502020204030204" pitchFamily="34" charset="0"/>
              </a:rPr>
              <a:t>ScholarOne collects author and reviewer options, and peer review content </a:t>
            </a:r>
            <a:endParaRPr lang="en-US" dirty="0"/>
          </a:p>
        </p:txBody>
      </p:sp>
    </p:spTree>
    <p:extLst>
      <p:ext uri="{BB962C8B-B14F-4D97-AF65-F5344CB8AC3E}">
        <p14:creationId xmlns:p14="http://schemas.microsoft.com/office/powerpoint/2010/main" val="334165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BBC6A-A229-4AFF-AB6E-B09708C2FFA8}"/>
              </a:ext>
            </a:extLst>
          </p:cNvPr>
          <p:cNvSpPr>
            <a:spLocks noGrp="1"/>
          </p:cNvSpPr>
          <p:nvPr>
            <p:ph type="title"/>
          </p:nvPr>
        </p:nvSpPr>
        <p:spPr>
          <a:xfrm>
            <a:off x="273390" y="480474"/>
            <a:ext cx="7561262" cy="788293"/>
          </a:xfrm>
        </p:spPr>
        <p:txBody>
          <a:bodyPr/>
          <a:lstStyle/>
          <a:p>
            <a:r>
              <a:rPr lang="en-GB"/>
              <a:t>Workflow for Transparent Peer Review</a:t>
            </a:r>
            <a:br>
              <a:rPr lang="en-GB"/>
            </a:br>
            <a:r>
              <a:rPr lang="en-GB">
                <a:solidFill>
                  <a:schemeClr val="bg1">
                    <a:lumMod val="50000"/>
                  </a:schemeClr>
                </a:solidFill>
                <a:cs typeface="Calibri"/>
              </a:rPr>
              <a:t>Displaying the peer review content</a:t>
            </a:r>
          </a:p>
        </p:txBody>
      </p:sp>
      <p:sp>
        <p:nvSpPr>
          <p:cNvPr id="4" name="Slide Number Placeholder 3">
            <a:extLst>
              <a:ext uri="{FF2B5EF4-FFF2-40B4-BE49-F238E27FC236}">
                <a16:creationId xmlns:a16="http://schemas.microsoft.com/office/drawing/2014/main" id="{89B0B78B-1A9C-4320-95AD-94E97FE4C557}"/>
              </a:ext>
            </a:extLst>
          </p:cNvPr>
          <p:cNvSpPr>
            <a:spLocks noGrp="1"/>
          </p:cNvSpPr>
          <p:nvPr>
            <p:ph type="sldNum" sz="quarter" idx="4"/>
          </p:nvPr>
        </p:nvSpPr>
        <p:spPr/>
        <p:txBody>
          <a:bodyPr/>
          <a:lstStyle/>
          <a:p>
            <a:fld id="{ACE40072-2050-E24D-B430-547640EDA0F9}" type="slidenum">
              <a:rPr lang="en-GB" smtClean="0"/>
              <a:pPr/>
              <a:t>11</a:t>
            </a:fld>
            <a:endParaRPr lang="en-GB"/>
          </a:p>
        </p:txBody>
      </p:sp>
      <p:sp>
        <p:nvSpPr>
          <p:cNvPr id="5" name="Footer Placeholder 4">
            <a:extLst>
              <a:ext uri="{FF2B5EF4-FFF2-40B4-BE49-F238E27FC236}">
                <a16:creationId xmlns:a16="http://schemas.microsoft.com/office/drawing/2014/main" id="{E0F1009D-DAFC-4402-9F7C-292A676D139E}"/>
              </a:ext>
            </a:extLst>
          </p:cNvPr>
          <p:cNvSpPr>
            <a:spLocks noGrp="1"/>
          </p:cNvSpPr>
          <p:nvPr>
            <p:ph type="ftr" sz="quarter" idx="3"/>
          </p:nvPr>
        </p:nvSpPr>
        <p:spPr/>
        <p:txBody>
          <a:bodyPr/>
          <a:lstStyle/>
          <a:p>
            <a:r>
              <a:rPr lang="en-US" dirty="0"/>
              <a:t>Implementing Open Peer Review at Scale: A Case Study on Transparent Peer Review​</a:t>
            </a:r>
            <a:endParaRPr lang="en-GB" dirty="0"/>
          </a:p>
        </p:txBody>
      </p:sp>
      <p:sp>
        <p:nvSpPr>
          <p:cNvPr id="8" name="Oval 7">
            <a:extLst>
              <a:ext uri="{FF2B5EF4-FFF2-40B4-BE49-F238E27FC236}">
                <a16:creationId xmlns:a16="http://schemas.microsoft.com/office/drawing/2014/main" id="{54754A15-D970-49F8-B748-6B6E66E7E9DF}"/>
              </a:ext>
            </a:extLst>
          </p:cNvPr>
          <p:cNvSpPr/>
          <p:nvPr/>
        </p:nvSpPr>
        <p:spPr>
          <a:xfrm>
            <a:off x="2011119" y="1661701"/>
            <a:ext cx="762000" cy="7620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IOP</a:t>
            </a:r>
          </a:p>
        </p:txBody>
      </p:sp>
      <p:grpSp>
        <p:nvGrpSpPr>
          <p:cNvPr id="13" name="Group 12">
            <a:extLst>
              <a:ext uri="{FF2B5EF4-FFF2-40B4-BE49-F238E27FC236}">
                <a16:creationId xmlns:a16="http://schemas.microsoft.com/office/drawing/2014/main" id="{56CD37F1-AAFA-4A4B-8DA8-B3A0371BD143}"/>
              </a:ext>
            </a:extLst>
          </p:cNvPr>
          <p:cNvGrpSpPr/>
          <p:nvPr/>
        </p:nvGrpSpPr>
        <p:grpSpPr>
          <a:xfrm>
            <a:off x="6464952" y="1665109"/>
            <a:ext cx="1093993" cy="762000"/>
            <a:chOff x="3661716" y="2180773"/>
            <a:chExt cx="1093993" cy="762000"/>
          </a:xfrm>
        </p:grpSpPr>
        <p:sp>
          <p:nvSpPr>
            <p:cNvPr id="11" name="Oval 10">
              <a:extLst>
                <a:ext uri="{FF2B5EF4-FFF2-40B4-BE49-F238E27FC236}">
                  <a16:creationId xmlns:a16="http://schemas.microsoft.com/office/drawing/2014/main" id="{26F15FBB-6914-413F-B33E-DE6773248E94}"/>
                </a:ext>
              </a:extLst>
            </p:cNvPr>
            <p:cNvSpPr/>
            <p:nvPr/>
          </p:nvSpPr>
          <p:spPr>
            <a:xfrm>
              <a:off x="3707690" y="2180773"/>
              <a:ext cx="762000" cy="7620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sp>
          <p:nvSpPr>
            <p:cNvPr id="12" name="TextBox 11">
              <a:extLst>
                <a:ext uri="{FF2B5EF4-FFF2-40B4-BE49-F238E27FC236}">
                  <a16:creationId xmlns:a16="http://schemas.microsoft.com/office/drawing/2014/main" id="{D559070D-4681-4756-BFC5-2B8FC101493F}"/>
                </a:ext>
              </a:extLst>
            </p:cNvPr>
            <p:cNvSpPr txBox="1"/>
            <p:nvPr/>
          </p:nvSpPr>
          <p:spPr>
            <a:xfrm>
              <a:off x="3661716" y="2379174"/>
              <a:ext cx="1093993" cy="338554"/>
            </a:xfrm>
            <a:prstGeom prst="rect">
              <a:avLst/>
            </a:prstGeom>
            <a:noFill/>
          </p:spPr>
          <p:txBody>
            <a:bodyPr wrap="square" rtlCol="0">
              <a:spAutoFit/>
            </a:bodyPr>
            <a:lstStyle/>
            <a:p>
              <a:r>
                <a:rPr lang="en-GB" sz="1600" dirty="0">
                  <a:solidFill>
                    <a:schemeClr val="bg1"/>
                  </a:solidFill>
                </a:rPr>
                <a:t>Publons</a:t>
              </a:r>
              <a:endParaRPr lang="en-US" sz="1600" dirty="0">
                <a:solidFill>
                  <a:schemeClr val="bg1"/>
                </a:solidFill>
              </a:endParaRPr>
            </a:p>
          </p:txBody>
        </p:sp>
      </p:grpSp>
      <p:pic>
        <p:nvPicPr>
          <p:cNvPr id="14" name="Picture 13">
            <a:extLst>
              <a:ext uri="{FF2B5EF4-FFF2-40B4-BE49-F238E27FC236}">
                <a16:creationId xmlns:a16="http://schemas.microsoft.com/office/drawing/2014/main" id="{DED53620-075E-4D9E-89A9-292C67029645}"/>
              </a:ext>
            </a:extLst>
          </p:cNvPr>
          <p:cNvPicPr>
            <a:picLocks noChangeAspect="1"/>
          </p:cNvPicPr>
          <p:nvPr/>
        </p:nvPicPr>
        <p:blipFill>
          <a:blip r:embed="rId2"/>
          <a:stretch>
            <a:fillRect/>
          </a:stretch>
        </p:blipFill>
        <p:spPr>
          <a:xfrm>
            <a:off x="918170" y="3598780"/>
            <a:ext cx="2947898" cy="1272558"/>
          </a:xfrm>
          <a:prstGeom prst="rect">
            <a:avLst/>
          </a:prstGeom>
        </p:spPr>
      </p:pic>
      <p:pic>
        <p:nvPicPr>
          <p:cNvPr id="15" name="Picture 14">
            <a:extLst>
              <a:ext uri="{FF2B5EF4-FFF2-40B4-BE49-F238E27FC236}">
                <a16:creationId xmlns:a16="http://schemas.microsoft.com/office/drawing/2014/main" id="{66FE8C75-5C9A-4484-9863-78C27B3495A4}"/>
              </a:ext>
            </a:extLst>
          </p:cNvPr>
          <p:cNvPicPr>
            <a:picLocks noChangeAspect="1"/>
          </p:cNvPicPr>
          <p:nvPr/>
        </p:nvPicPr>
        <p:blipFill>
          <a:blip r:embed="rId3"/>
          <a:stretch>
            <a:fillRect/>
          </a:stretch>
        </p:blipFill>
        <p:spPr>
          <a:xfrm>
            <a:off x="4784238" y="3015419"/>
            <a:ext cx="1768626" cy="2439280"/>
          </a:xfrm>
          <a:prstGeom prst="rect">
            <a:avLst/>
          </a:prstGeom>
        </p:spPr>
      </p:pic>
      <p:sp>
        <p:nvSpPr>
          <p:cNvPr id="16" name="Oval 15">
            <a:extLst>
              <a:ext uri="{FF2B5EF4-FFF2-40B4-BE49-F238E27FC236}">
                <a16:creationId xmlns:a16="http://schemas.microsoft.com/office/drawing/2014/main" id="{22566D9D-9003-4ED0-BC58-E0314E5359AD}"/>
              </a:ext>
            </a:extLst>
          </p:cNvPr>
          <p:cNvSpPr/>
          <p:nvPr/>
        </p:nvSpPr>
        <p:spPr>
          <a:xfrm>
            <a:off x="3133231" y="3973954"/>
            <a:ext cx="364026" cy="3250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EF4FC57-205E-4EE0-A50B-675824262383}"/>
              </a:ext>
            </a:extLst>
          </p:cNvPr>
          <p:cNvCxnSpPr>
            <a:cxnSpLocks/>
            <a:stCxn id="16" idx="6"/>
          </p:cNvCxnSpPr>
          <p:nvPr/>
        </p:nvCxnSpPr>
        <p:spPr>
          <a:xfrm flipV="1">
            <a:off x="3497257" y="3332577"/>
            <a:ext cx="1204752" cy="8038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473F84A-DE5F-4995-90A0-70D97F2B5164}"/>
              </a:ext>
            </a:extLst>
          </p:cNvPr>
          <p:cNvCxnSpPr>
            <a:cxnSpLocks/>
          </p:cNvCxnSpPr>
          <p:nvPr/>
        </p:nvCxnSpPr>
        <p:spPr>
          <a:xfrm>
            <a:off x="6296792" y="4404888"/>
            <a:ext cx="111808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081A3CE4-BE6B-4BBB-8031-583C1CB9C269}"/>
              </a:ext>
            </a:extLst>
          </p:cNvPr>
          <p:cNvPicPr>
            <a:picLocks noChangeAspect="1"/>
          </p:cNvPicPr>
          <p:nvPr/>
        </p:nvPicPr>
        <p:blipFill>
          <a:blip r:embed="rId4"/>
          <a:stretch>
            <a:fillRect/>
          </a:stretch>
        </p:blipFill>
        <p:spPr>
          <a:xfrm>
            <a:off x="7471034" y="2500516"/>
            <a:ext cx="3802797" cy="3469086"/>
          </a:xfrm>
          <a:prstGeom prst="rect">
            <a:avLst/>
          </a:prstGeom>
        </p:spPr>
      </p:pic>
      <p:cxnSp>
        <p:nvCxnSpPr>
          <p:cNvPr id="36" name="Straight Arrow Connector 35">
            <a:extLst>
              <a:ext uri="{FF2B5EF4-FFF2-40B4-BE49-F238E27FC236}">
                <a16:creationId xmlns:a16="http://schemas.microsoft.com/office/drawing/2014/main" id="{55EEA28B-3FC5-4CB8-973B-E5DBE0B060D2}"/>
              </a:ext>
            </a:extLst>
          </p:cNvPr>
          <p:cNvCxnSpPr>
            <a:cxnSpLocks/>
          </p:cNvCxnSpPr>
          <p:nvPr/>
        </p:nvCxnSpPr>
        <p:spPr>
          <a:xfrm flipV="1">
            <a:off x="3521756" y="2032787"/>
            <a:ext cx="2194560" cy="9914"/>
          </a:xfrm>
          <a:prstGeom prst="straightConnector1">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86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A5F8C249-9538-496B-819E-A0F8D99C3313}"/>
              </a:ext>
            </a:extLst>
          </p:cNvPr>
          <p:cNvSpPr>
            <a:spLocks noGrp="1"/>
          </p:cNvSpPr>
          <p:nvPr>
            <p:ph type="title"/>
          </p:nvPr>
        </p:nvSpPr>
        <p:spPr>
          <a:xfrm>
            <a:off x="273390" y="480474"/>
            <a:ext cx="7561262" cy="788293"/>
          </a:xfrm>
        </p:spPr>
        <p:txBody>
          <a:bodyPr/>
          <a:lstStyle/>
          <a:p>
            <a:r>
              <a:rPr lang="en-GB" dirty="0">
                <a:ea typeface="+mj-lt"/>
                <a:cs typeface="+mj-lt"/>
              </a:rPr>
              <a:t>Workflow for Transparent Peer Review</a:t>
            </a:r>
            <a:br>
              <a:rPr lang="en-GB" dirty="0">
                <a:ea typeface="+mj-lt"/>
                <a:cs typeface="+mj-lt"/>
              </a:rPr>
            </a:br>
            <a:r>
              <a:rPr lang="en-GB" dirty="0">
                <a:solidFill>
                  <a:schemeClr val="bg1">
                    <a:lumMod val="50000"/>
                  </a:schemeClr>
                </a:solidFill>
                <a:ea typeface="+mj-lt"/>
                <a:cs typeface="+mj-lt"/>
              </a:rPr>
              <a:t>Connecting the reviews with the reviewers</a:t>
            </a:r>
            <a:endParaRPr lang="en-US" dirty="0">
              <a:solidFill>
                <a:schemeClr val="bg1">
                  <a:lumMod val="50000"/>
                </a:schemeClr>
              </a:solidFill>
            </a:endParaRPr>
          </a:p>
        </p:txBody>
      </p:sp>
      <p:sp>
        <p:nvSpPr>
          <p:cNvPr id="4" name="Slide Number Placeholder 3">
            <a:extLst>
              <a:ext uri="{FF2B5EF4-FFF2-40B4-BE49-F238E27FC236}">
                <a16:creationId xmlns:a16="http://schemas.microsoft.com/office/drawing/2014/main" id="{38A7FE96-A03A-4BDB-9B0C-133725E53E87}"/>
              </a:ext>
            </a:extLst>
          </p:cNvPr>
          <p:cNvSpPr>
            <a:spLocks noGrp="1"/>
          </p:cNvSpPr>
          <p:nvPr>
            <p:ph type="sldNum" sz="quarter" idx="4"/>
          </p:nvPr>
        </p:nvSpPr>
        <p:spPr/>
        <p:txBody>
          <a:bodyPr/>
          <a:lstStyle/>
          <a:p>
            <a:fld id="{ACE40072-2050-E24D-B430-547640EDA0F9}" type="slidenum">
              <a:rPr lang="en-GB" smtClean="0"/>
              <a:pPr/>
              <a:t>12</a:t>
            </a:fld>
            <a:endParaRPr lang="en-GB"/>
          </a:p>
        </p:txBody>
      </p:sp>
      <p:sp>
        <p:nvSpPr>
          <p:cNvPr id="5" name="Footer Placeholder 4">
            <a:extLst>
              <a:ext uri="{FF2B5EF4-FFF2-40B4-BE49-F238E27FC236}">
                <a16:creationId xmlns:a16="http://schemas.microsoft.com/office/drawing/2014/main" id="{A1DFB4E9-4E7B-4AA7-9C02-1DCB7BB4466D}"/>
              </a:ext>
            </a:extLst>
          </p:cNvPr>
          <p:cNvSpPr>
            <a:spLocks noGrp="1"/>
          </p:cNvSpPr>
          <p:nvPr>
            <p:ph type="ftr" sz="quarter" idx="3"/>
          </p:nvPr>
        </p:nvSpPr>
        <p:spPr/>
        <p:txBody>
          <a:bodyPr/>
          <a:lstStyle/>
          <a:p>
            <a:r>
              <a:rPr lang="en-US" dirty="0"/>
              <a:t>Implementing Open Peer Review at Scale: A Case Study on Transparent Peer Review​</a:t>
            </a:r>
            <a:endParaRPr lang="en-GB" dirty="0"/>
          </a:p>
        </p:txBody>
      </p:sp>
      <p:pic>
        <p:nvPicPr>
          <p:cNvPr id="8" name="Picture 7">
            <a:extLst>
              <a:ext uri="{FF2B5EF4-FFF2-40B4-BE49-F238E27FC236}">
                <a16:creationId xmlns:a16="http://schemas.microsoft.com/office/drawing/2014/main" id="{281715FE-7B7B-4F9F-9B82-3D6EB9AAF6A7}"/>
              </a:ext>
            </a:extLst>
          </p:cNvPr>
          <p:cNvPicPr>
            <a:picLocks noChangeAspect="1"/>
          </p:cNvPicPr>
          <p:nvPr/>
        </p:nvPicPr>
        <p:blipFill>
          <a:blip r:embed="rId2"/>
          <a:stretch>
            <a:fillRect/>
          </a:stretch>
        </p:blipFill>
        <p:spPr>
          <a:xfrm>
            <a:off x="474001" y="2727539"/>
            <a:ext cx="1641686" cy="2655215"/>
          </a:xfrm>
          <a:prstGeom prst="rect">
            <a:avLst/>
          </a:prstGeom>
        </p:spPr>
      </p:pic>
      <p:pic>
        <p:nvPicPr>
          <p:cNvPr id="9" name="Picture 8">
            <a:extLst>
              <a:ext uri="{FF2B5EF4-FFF2-40B4-BE49-F238E27FC236}">
                <a16:creationId xmlns:a16="http://schemas.microsoft.com/office/drawing/2014/main" id="{DC6B81EB-131F-4D5F-A74A-7DE6A247873E}"/>
              </a:ext>
            </a:extLst>
          </p:cNvPr>
          <p:cNvPicPr>
            <a:picLocks noChangeAspect="1"/>
          </p:cNvPicPr>
          <p:nvPr/>
        </p:nvPicPr>
        <p:blipFill>
          <a:blip r:embed="rId3"/>
          <a:stretch>
            <a:fillRect/>
          </a:stretch>
        </p:blipFill>
        <p:spPr>
          <a:xfrm>
            <a:off x="2849728" y="2382179"/>
            <a:ext cx="3672594" cy="3341587"/>
          </a:xfrm>
          <a:prstGeom prst="rect">
            <a:avLst/>
          </a:prstGeom>
        </p:spPr>
      </p:pic>
      <p:pic>
        <p:nvPicPr>
          <p:cNvPr id="10" name="Picture 9">
            <a:extLst>
              <a:ext uri="{FF2B5EF4-FFF2-40B4-BE49-F238E27FC236}">
                <a16:creationId xmlns:a16="http://schemas.microsoft.com/office/drawing/2014/main" id="{3E41404D-9C0C-4C45-8E39-823213AA7368}"/>
              </a:ext>
            </a:extLst>
          </p:cNvPr>
          <p:cNvPicPr>
            <a:picLocks noChangeAspect="1"/>
          </p:cNvPicPr>
          <p:nvPr/>
        </p:nvPicPr>
        <p:blipFill>
          <a:blip r:embed="rId4"/>
          <a:stretch>
            <a:fillRect/>
          </a:stretch>
        </p:blipFill>
        <p:spPr>
          <a:xfrm>
            <a:off x="7247695" y="1873808"/>
            <a:ext cx="4461636" cy="4007723"/>
          </a:xfrm>
          <a:prstGeom prst="rect">
            <a:avLst/>
          </a:prstGeom>
        </p:spPr>
      </p:pic>
      <p:grpSp>
        <p:nvGrpSpPr>
          <p:cNvPr id="11" name="Group 10">
            <a:extLst>
              <a:ext uri="{FF2B5EF4-FFF2-40B4-BE49-F238E27FC236}">
                <a16:creationId xmlns:a16="http://schemas.microsoft.com/office/drawing/2014/main" id="{B5A8CC4D-61B7-4EE6-8866-0C9EA811E8AB}"/>
              </a:ext>
            </a:extLst>
          </p:cNvPr>
          <p:cNvGrpSpPr/>
          <p:nvPr/>
        </p:nvGrpSpPr>
        <p:grpSpPr>
          <a:xfrm>
            <a:off x="474001" y="1665109"/>
            <a:ext cx="1093993" cy="762000"/>
            <a:chOff x="3661716" y="2180773"/>
            <a:chExt cx="1093993" cy="762000"/>
          </a:xfrm>
        </p:grpSpPr>
        <p:sp>
          <p:nvSpPr>
            <p:cNvPr id="12" name="Oval 11">
              <a:extLst>
                <a:ext uri="{FF2B5EF4-FFF2-40B4-BE49-F238E27FC236}">
                  <a16:creationId xmlns:a16="http://schemas.microsoft.com/office/drawing/2014/main" id="{0BD4C2CA-4941-45A9-9709-B8952F639BCD}"/>
                </a:ext>
              </a:extLst>
            </p:cNvPr>
            <p:cNvSpPr/>
            <p:nvPr/>
          </p:nvSpPr>
          <p:spPr>
            <a:xfrm>
              <a:off x="3707690" y="2180773"/>
              <a:ext cx="762000" cy="7620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sp>
          <p:nvSpPr>
            <p:cNvPr id="13" name="TextBox 12">
              <a:extLst>
                <a:ext uri="{FF2B5EF4-FFF2-40B4-BE49-F238E27FC236}">
                  <a16:creationId xmlns:a16="http://schemas.microsoft.com/office/drawing/2014/main" id="{9882C504-BBC2-4D24-95A5-68D75F5CF51D}"/>
                </a:ext>
              </a:extLst>
            </p:cNvPr>
            <p:cNvSpPr txBox="1"/>
            <p:nvPr/>
          </p:nvSpPr>
          <p:spPr>
            <a:xfrm>
              <a:off x="3661716" y="2379174"/>
              <a:ext cx="1093993" cy="338554"/>
            </a:xfrm>
            <a:prstGeom prst="rect">
              <a:avLst/>
            </a:prstGeom>
            <a:noFill/>
          </p:spPr>
          <p:txBody>
            <a:bodyPr wrap="square" rtlCol="0">
              <a:spAutoFit/>
            </a:bodyPr>
            <a:lstStyle/>
            <a:p>
              <a:r>
                <a:rPr lang="en-GB" sz="1600" dirty="0">
                  <a:solidFill>
                    <a:schemeClr val="bg1"/>
                  </a:solidFill>
                </a:rPr>
                <a:t>Publons</a:t>
              </a:r>
              <a:endParaRPr lang="en-US" sz="1600" dirty="0">
                <a:solidFill>
                  <a:schemeClr val="bg1"/>
                </a:solidFill>
              </a:endParaRPr>
            </a:p>
          </p:txBody>
        </p:sp>
      </p:grpSp>
      <p:cxnSp>
        <p:nvCxnSpPr>
          <p:cNvPr id="15" name="Straight Arrow Connector 14">
            <a:extLst>
              <a:ext uri="{FF2B5EF4-FFF2-40B4-BE49-F238E27FC236}">
                <a16:creationId xmlns:a16="http://schemas.microsoft.com/office/drawing/2014/main" id="{6AA82FB5-F814-4CE5-8F7F-D0257C9E7762}"/>
              </a:ext>
            </a:extLst>
          </p:cNvPr>
          <p:cNvCxnSpPr>
            <a:cxnSpLocks/>
          </p:cNvCxnSpPr>
          <p:nvPr/>
        </p:nvCxnSpPr>
        <p:spPr>
          <a:xfrm flipV="1">
            <a:off x="1901039" y="4052973"/>
            <a:ext cx="914017" cy="6663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02E369B-C30B-4AC6-8828-6AF0D1D84030}"/>
              </a:ext>
            </a:extLst>
          </p:cNvPr>
          <p:cNvCxnSpPr>
            <a:cxnSpLocks/>
          </p:cNvCxnSpPr>
          <p:nvPr/>
        </p:nvCxnSpPr>
        <p:spPr>
          <a:xfrm flipV="1">
            <a:off x="3683440" y="3007553"/>
            <a:ext cx="3848442" cy="16121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18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92229A-C25C-4E4D-94E8-0ED267414B6F}"/>
              </a:ext>
            </a:extLst>
          </p:cNvPr>
          <p:cNvSpPr>
            <a:spLocks noGrp="1"/>
          </p:cNvSpPr>
          <p:nvPr>
            <p:ph type="sldNum" sz="quarter" idx="4"/>
          </p:nvPr>
        </p:nvSpPr>
        <p:spPr/>
        <p:txBody>
          <a:bodyPr/>
          <a:lstStyle/>
          <a:p>
            <a:fld id="{ACE40072-2050-E24D-B430-547640EDA0F9}" type="slidenum">
              <a:rPr lang="en-GB" smtClean="0"/>
              <a:pPr/>
              <a:t>13</a:t>
            </a:fld>
            <a:endParaRPr lang="en-GB" dirty="0"/>
          </a:p>
        </p:txBody>
      </p:sp>
      <p:sp>
        <p:nvSpPr>
          <p:cNvPr id="3" name="Footer Placeholder 2">
            <a:extLst>
              <a:ext uri="{FF2B5EF4-FFF2-40B4-BE49-F238E27FC236}">
                <a16:creationId xmlns:a16="http://schemas.microsoft.com/office/drawing/2014/main" id="{FEB154A1-4AA7-4CD7-9C47-F8B01AE6DC18}"/>
              </a:ext>
            </a:extLst>
          </p:cNvPr>
          <p:cNvSpPr>
            <a:spLocks noGrp="1"/>
          </p:cNvSpPr>
          <p:nvPr>
            <p:ph type="ftr" sz="quarter" idx="3"/>
          </p:nvPr>
        </p:nvSpPr>
        <p:spPr/>
        <p:txBody>
          <a:bodyPr/>
          <a:lstStyle/>
          <a:p>
            <a:r>
              <a:rPr lang="en-US" dirty="0"/>
              <a:t>Implementing Open Peer Review at Scale: A Case Study on Transparent Peer Review​</a:t>
            </a:r>
            <a:endParaRPr lang="en-GB" dirty="0"/>
          </a:p>
        </p:txBody>
      </p:sp>
      <p:sp>
        <p:nvSpPr>
          <p:cNvPr id="4" name="Title 3">
            <a:extLst>
              <a:ext uri="{FF2B5EF4-FFF2-40B4-BE49-F238E27FC236}">
                <a16:creationId xmlns:a16="http://schemas.microsoft.com/office/drawing/2014/main" id="{CAC9B1A2-2D68-4EF3-9242-F0C55E1ED3B0}"/>
              </a:ext>
            </a:extLst>
          </p:cNvPr>
          <p:cNvSpPr>
            <a:spLocks noGrp="1"/>
          </p:cNvSpPr>
          <p:nvPr>
            <p:ph type="title"/>
          </p:nvPr>
        </p:nvSpPr>
        <p:spPr/>
        <p:txBody>
          <a:bodyPr/>
          <a:lstStyle/>
          <a:p>
            <a:r>
              <a:rPr lang="en-US" dirty="0"/>
              <a:t>IOPP pilot set-up</a:t>
            </a:r>
          </a:p>
        </p:txBody>
      </p:sp>
      <p:sp>
        <p:nvSpPr>
          <p:cNvPr id="5" name="Text Placeholder 4">
            <a:extLst>
              <a:ext uri="{FF2B5EF4-FFF2-40B4-BE49-F238E27FC236}">
                <a16:creationId xmlns:a16="http://schemas.microsoft.com/office/drawing/2014/main" id="{7E6B55B0-FD2B-49A7-A3D5-D87A3B3176BC}"/>
              </a:ext>
            </a:extLst>
          </p:cNvPr>
          <p:cNvSpPr>
            <a:spLocks noGrp="1"/>
          </p:cNvSpPr>
          <p:nvPr>
            <p:ph type="body" sz="quarter" idx="29"/>
          </p:nvPr>
        </p:nvSpPr>
        <p:spPr>
          <a:xfrm>
            <a:off x="4535423" y="658065"/>
            <a:ext cx="7065709" cy="1481631"/>
          </a:xfrm>
        </p:spPr>
        <p:txBody>
          <a:bodyPr>
            <a:normAutofit fontScale="25000" lnSpcReduction="20000"/>
          </a:bodyPr>
          <a:lstStyle/>
          <a:p>
            <a:pPr marL="406400" lvl="1" indent="0" fontAlgn="base">
              <a:buNone/>
            </a:pPr>
            <a:endParaRPr lang="en-US" sz="1800" dirty="0"/>
          </a:p>
          <a:p>
            <a:pPr lvl="1" fontAlgn="base">
              <a:buFont typeface="Courier New" panose="02070309020205020404" pitchFamily="49" charset="0"/>
              <a:buChar char="o"/>
            </a:pPr>
            <a:r>
              <a:rPr lang="en-US" sz="7200" dirty="0"/>
              <a:t>Aim was to test demand for TPR from our authors </a:t>
            </a:r>
            <a:r>
              <a:rPr lang="en-US" sz="7200" i="1" dirty="0"/>
              <a:t>and</a:t>
            </a:r>
            <a:r>
              <a:rPr lang="en-US" sz="7200" dirty="0"/>
              <a:t> reviewers</a:t>
            </a:r>
          </a:p>
          <a:p>
            <a:pPr lvl="1" fontAlgn="base">
              <a:buFont typeface="Courier New" panose="02070309020205020404" pitchFamily="49" charset="0"/>
              <a:buChar char="o"/>
            </a:pPr>
            <a:r>
              <a:rPr lang="en-US" sz="7200" dirty="0"/>
              <a:t>Both the authors and </a:t>
            </a:r>
            <a:r>
              <a:rPr lang="en-US" sz="7200" i="1" dirty="0"/>
              <a:t>all</a:t>
            </a:r>
            <a:r>
              <a:rPr lang="en-US" sz="7200" dirty="0"/>
              <a:t> the reviewers have to opt-in for it</a:t>
            </a:r>
          </a:p>
          <a:p>
            <a:pPr lvl="1" fontAlgn="base">
              <a:buFont typeface="Courier New" panose="02070309020205020404" pitchFamily="49" charset="0"/>
              <a:buChar char="o"/>
            </a:pPr>
            <a:r>
              <a:rPr lang="en-US" sz="7200" dirty="0"/>
              <a:t>If anyone opts out, no review content is published at all</a:t>
            </a:r>
            <a:br>
              <a:rPr lang="en-US" sz="7200" dirty="0"/>
            </a:br>
            <a:endParaRPr lang="en-US" sz="7200" dirty="0"/>
          </a:p>
          <a:p>
            <a:pPr fontAlgn="base"/>
            <a:br>
              <a:rPr lang="en-US" sz="3200" dirty="0">
                <a:solidFill>
                  <a:schemeClr val="tx1"/>
                </a:solidFill>
              </a:rPr>
            </a:br>
            <a:endParaRPr lang="en-US" dirty="0">
              <a:solidFill>
                <a:schemeClr val="tx1"/>
              </a:solidFill>
            </a:endParaRPr>
          </a:p>
          <a:p>
            <a:pPr fontAlgn="base"/>
            <a:br>
              <a:rPr lang="en-US" dirty="0">
                <a:solidFill>
                  <a:schemeClr val="tx1"/>
                </a:solidFill>
              </a:rPr>
            </a:br>
            <a:r>
              <a:rPr lang="en-US" dirty="0">
                <a:solidFill>
                  <a:schemeClr val="tx1"/>
                </a:solidFill>
              </a:rPr>
              <a:t>                                                               </a:t>
            </a:r>
          </a:p>
          <a:p>
            <a:pPr fontAlgn="base"/>
            <a:endParaRPr lang="en-US" dirty="0">
              <a:solidFill>
                <a:schemeClr val="tx1"/>
              </a:solidFill>
            </a:endParaRPr>
          </a:p>
          <a:p>
            <a:pPr fontAlgn="base"/>
            <a:r>
              <a:rPr lang="en-US" dirty="0">
                <a:solidFill>
                  <a:schemeClr val="tx1"/>
                </a:solidFill>
              </a:rPr>
              <a:t>																												            </a:t>
            </a:r>
          </a:p>
        </p:txBody>
      </p:sp>
      <p:pic>
        <p:nvPicPr>
          <p:cNvPr id="1048" name="Picture 24" descr="https://lh6.googleusercontent.com/GIDp7Ku8-pUcl1oormT6Qb0ueBVrG-cuZ8TSsGANTQAEqXFKTqqx0rfBVEJdsJtosF1UxhomDEWIZ_tgEzBXfl0mvHxN1w9AREtdJ4vT8aysFA3FJj594CMqn5GQG2gyvKomjo7W">
            <a:extLst>
              <a:ext uri="{FF2B5EF4-FFF2-40B4-BE49-F238E27FC236}">
                <a16:creationId xmlns:a16="http://schemas.microsoft.com/office/drawing/2014/main" id="{504AD0DB-CE9C-472C-AE7E-46C3499FB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422" y="2444496"/>
            <a:ext cx="6917846" cy="33619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OP PUBLISHING | EMRS">
            <a:extLst>
              <a:ext uri="{FF2B5EF4-FFF2-40B4-BE49-F238E27FC236}">
                <a16:creationId xmlns:a16="http://schemas.microsoft.com/office/drawing/2014/main" id="{DE6B69FE-0FC3-4708-956D-2751120F0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9075" y="198804"/>
            <a:ext cx="2292856" cy="35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92229A-C25C-4E4D-94E8-0ED267414B6F}"/>
              </a:ext>
            </a:extLst>
          </p:cNvPr>
          <p:cNvSpPr>
            <a:spLocks noGrp="1"/>
          </p:cNvSpPr>
          <p:nvPr>
            <p:ph type="sldNum" sz="quarter" idx="4"/>
          </p:nvPr>
        </p:nvSpPr>
        <p:spPr/>
        <p:txBody>
          <a:bodyPr/>
          <a:lstStyle/>
          <a:p>
            <a:fld id="{ACE40072-2050-E24D-B430-547640EDA0F9}" type="slidenum">
              <a:rPr lang="en-GB" smtClean="0"/>
              <a:pPr/>
              <a:t>14</a:t>
            </a:fld>
            <a:endParaRPr lang="en-GB" dirty="0"/>
          </a:p>
        </p:txBody>
      </p:sp>
      <p:sp>
        <p:nvSpPr>
          <p:cNvPr id="3" name="Footer Placeholder 2">
            <a:extLst>
              <a:ext uri="{FF2B5EF4-FFF2-40B4-BE49-F238E27FC236}">
                <a16:creationId xmlns:a16="http://schemas.microsoft.com/office/drawing/2014/main" id="{FEB154A1-4AA7-4CD7-9C47-F8B01AE6DC18}"/>
              </a:ext>
            </a:extLst>
          </p:cNvPr>
          <p:cNvSpPr>
            <a:spLocks noGrp="1"/>
          </p:cNvSpPr>
          <p:nvPr>
            <p:ph type="ftr" sz="quarter" idx="3"/>
          </p:nvPr>
        </p:nvSpPr>
        <p:spPr/>
        <p:txBody>
          <a:bodyPr/>
          <a:lstStyle/>
          <a:p>
            <a:r>
              <a:rPr lang="en-US" dirty="0"/>
              <a:t>Implementing Open Peer Review at Scale: A Case Study on Transparent Peer Review​</a:t>
            </a:r>
            <a:endParaRPr lang="en-GB" dirty="0"/>
          </a:p>
        </p:txBody>
      </p:sp>
      <p:sp>
        <p:nvSpPr>
          <p:cNvPr id="4" name="Title 3">
            <a:extLst>
              <a:ext uri="{FF2B5EF4-FFF2-40B4-BE49-F238E27FC236}">
                <a16:creationId xmlns:a16="http://schemas.microsoft.com/office/drawing/2014/main" id="{CAC9B1A2-2D68-4EF3-9242-F0C55E1ED3B0}"/>
              </a:ext>
            </a:extLst>
          </p:cNvPr>
          <p:cNvSpPr>
            <a:spLocks noGrp="1"/>
          </p:cNvSpPr>
          <p:nvPr>
            <p:ph type="title"/>
          </p:nvPr>
        </p:nvSpPr>
        <p:spPr/>
        <p:txBody>
          <a:bodyPr/>
          <a:lstStyle/>
          <a:p>
            <a:r>
              <a:rPr lang="en-US" dirty="0"/>
              <a:t>IOPP pilot results</a:t>
            </a:r>
          </a:p>
        </p:txBody>
      </p:sp>
      <p:sp>
        <p:nvSpPr>
          <p:cNvPr id="5" name="Text Placeholder 4">
            <a:extLst>
              <a:ext uri="{FF2B5EF4-FFF2-40B4-BE49-F238E27FC236}">
                <a16:creationId xmlns:a16="http://schemas.microsoft.com/office/drawing/2014/main" id="{7E6B55B0-FD2B-49A7-A3D5-D87A3B3176BC}"/>
              </a:ext>
            </a:extLst>
          </p:cNvPr>
          <p:cNvSpPr>
            <a:spLocks noGrp="1"/>
          </p:cNvSpPr>
          <p:nvPr>
            <p:ph type="body" sz="quarter" idx="29"/>
          </p:nvPr>
        </p:nvSpPr>
        <p:spPr>
          <a:xfrm>
            <a:off x="4457689" y="338025"/>
            <a:ext cx="7143444" cy="6023088"/>
          </a:xfrm>
        </p:spPr>
        <p:txBody>
          <a:bodyPr>
            <a:normAutofit fontScale="25000" lnSpcReduction="20000"/>
          </a:bodyPr>
          <a:lstStyle/>
          <a:p>
            <a:pPr fontAlgn="base"/>
            <a:br>
              <a:rPr lang="en-US" sz="3200" dirty="0"/>
            </a:br>
            <a:endParaRPr lang="en-US" sz="3200" dirty="0"/>
          </a:p>
          <a:p>
            <a:pPr fontAlgn="base"/>
            <a:r>
              <a:rPr lang="en-US" sz="8000" b="1" dirty="0">
                <a:solidFill>
                  <a:schemeClr val="tx1"/>
                </a:solidFill>
                <a:latin typeface="+mn-lt"/>
              </a:rPr>
              <a:t>Popularity</a:t>
            </a:r>
          </a:p>
          <a:p>
            <a:pPr lvl="1" fontAlgn="base">
              <a:buFont typeface="Courier New" panose="02070309020205020404" pitchFamily="49" charset="0"/>
              <a:buChar char="o"/>
            </a:pPr>
            <a:r>
              <a:rPr lang="en-US" sz="8000" dirty="0"/>
              <a:t>58% of authors opt-in for TPR</a:t>
            </a:r>
          </a:p>
          <a:p>
            <a:pPr lvl="1" fontAlgn="base">
              <a:buFont typeface="Courier New" panose="02070309020205020404" pitchFamily="49" charset="0"/>
              <a:buChar char="o"/>
            </a:pPr>
            <a:r>
              <a:rPr lang="en-US" sz="8000" dirty="0"/>
              <a:t>45% of reviewers opt-in for TPR</a:t>
            </a:r>
          </a:p>
          <a:p>
            <a:pPr lvl="1" fontAlgn="base">
              <a:buFont typeface="Courier New" panose="02070309020205020404" pitchFamily="49" charset="0"/>
              <a:buChar char="o"/>
            </a:pPr>
            <a:r>
              <a:rPr lang="en-US" sz="8000" dirty="0"/>
              <a:t>10% of articles are published with review content</a:t>
            </a:r>
          </a:p>
          <a:p>
            <a:pPr marL="0" indent="0">
              <a:buNone/>
            </a:pPr>
            <a:br>
              <a:rPr lang="en-US" sz="8000" dirty="0">
                <a:solidFill>
                  <a:schemeClr val="tx1"/>
                </a:solidFill>
                <a:latin typeface="+mn-lt"/>
              </a:rPr>
            </a:br>
            <a:r>
              <a:rPr lang="en-US" sz="8000" dirty="0">
                <a:solidFill>
                  <a:schemeClr val="tx1"/>
                </a:solidFill>
                <a:latin typeface="+mn-lt"/>
              </a:rPr>
              <a:t>Author survey feedback positive:</a:t>
            </a:r>
            <a:r>
              <a:rPr lang="en-US" sz="8000" i="1" dirty="0">
                <a:solidFill>
                  <a:schemeClr val="tx1"/>
                </a:solidFill>
                <a:latin typeface="+mn-lt"/>
              </a:rPr>
              <a:t> “I think that publishing the reviews online with the article is a big positive step forward and suggest that it be made standard for all articles.”</a:t>
            </a:r>
            <a:br>
              <a:rPr lang="en-US" sz="8000" i="1" dirty="0">
                <a:solidFill>
                  <a:schemeClr val="tx1"/>
                </a:solidFill>
                <a:latin typeface="+mn-lt"/>
              </a:rPr>
            </a:br>
            <a:endParaRPr lang="en-US" sz="8000" dirty="0">
              <a:solidFill>
                <a:schemeClr val="tx1"/>
              </a:solidFill>
              <a:latin typeface="+mn-lt"/>
            </a:endParaRPr>
          </a:p>
          <a:p>
            <a:pPr fontAlgn="base"/>
            <a:r>
              <a:rPr lang="en-US" sz="8000" b="1" dirty="0">
                <a:solidFill>
                  <a:schemeClr val="tx1"/>
                </a:solidFill>
                <a:latin typeface="+mn-lt"/>
              </a:rPr>
              <a:t>Time to initial decision</a:t>
            </a:r>
          </a:p>
          <a:p>
            <a:pPr marL="0" indent="0">
              <a:buNone/>
            </a:pPr>
            <a:r>
              <a:rPr lang="en-US" sz="8000" dirty="0">
                <a:solidFill>
                  <a:schemeClr val="tx1"/>
                </a:solidFill>
                <a:latin typeface="+mn-lt"/>
              </a:rPr>
              <a:t>No observable impacts on times, or willingness of reviewers to report</a:t>
            </a:r>
          </a:p>
          <a:p>
            <a:pPr marL="0" indent="0">
              <a:buNone/>
            </a:pPr>
            <a:endParaRPr lang="en-US" sz="8000" dirty="0">
              <a:solidFill>
                <a:schemeClr val="tx1"/>
              </a:solidFill>
              <a:latin typeface="+mn-lt"/>
            </a:endParaRPr>
          </a:p>
          <a:p>
            <a:r>
              <a:rPr lang="en-US" sz="8000" b="1" dirty="0">
                <a:solidFill>
                  <a:schemeClr val="tx1"/>
                </a:solidFill>
                <a:latin typeface="+mn-lt"/>
              </a:rPr>
              <a:t>Review quality</a:t>
            </a:r>
          </a:p>
          <a:p>
            <a:r>
              <a:rPr lang="en-US" sz="8000" dirty="0">
                <a:solidFill>
                  <a:schemeClr val="tx1"/>
                </a:solidFill>
                <a:latin typeface="+mn-lt"/>
              </a:rPr>
              <a:t>Small increase in average review quality for TPR articles</a:t>
            </a:r>
          </a:p>
          <a:p>
            <a:pPr marL="0" indent="0">
              <a:buNone/>
            </a:pPr>
            <a:endParaRPr lang="en-US" sz="8000" dirty="0">
              <a:solidFill>
                <a:schemeClr val="tx1"/>
              </a:solidFill>
              <a:latin typeface="+mn-lt"/>
            </a:endParaRPr>
          </a:p>
          <a:p>
            <a:pPr fontAlgn="base"/>
            <a:r>
              <a:rPr lang="en-US" sz="8000" b="1" dirty="0">
                <a:solidFill>
                  <a:schemeClr val="tx1"/>
                </a:solidFill>
                <a:latin typeface="+mn-lt"/>
              </a:rPr>
              <a:t>Editor behavior/workload</a:t>
            </a:r>
          </a:p>
          <a:p>
            <a:pPr marL="0" indent="0">
              <a:buNone/>
            </a:pPr>
            <a:r>
              <a:rPr lang="en-US" sz="8000" dirty="0">
                <a:solidFill>
                  <a:schemeClr val="tx1"/>
                </a:solidFill>
                <a:latin typeface="+mn-lt"/>
              </a:rPr>
              <a:t>No change in Editor </a:t>
            </a:r>
            <a:r>
              <a:rPr lang="en-US" sz="8000" dirty="0" err="1">
                <a:solidFill>
                  <a:schemeClr val="tx1"/>
                </a:solidFill>
                <a:latin typeface="+mn-lt"/>
              </a:rPr>
              <a:t>behaviour</a:t>
            </a:r>
            <a:r>
              <a:rPr lang="en-US" sz="8000" dirty="0">
                <a:solidFill>
                  <a:schemeClr val="tx1"/>
                </a:solidFill>
                <a:latin typeface="+mn-lt"/>
              </a:rPr>
              <a:t>. Very little manual work required! </a:t>
            </a:r>
          </a:p>
          <a:p>
            <a:pPr marL="0" indent="0">
              <a:buNone/>
            </a:pPr>
            <a:r>
              <a:rPr lang="en-US" sz="8000" dirty="0">
                <a:solidFill>
                  <a:schemeClr val="tx1"/>
                </a:solidFill>
                <a:latin typeface="+mn-lt"/>
              </a:rPr>
              <a:t>(A little administration due to lack of attachment handling.)</a:t>
            </a:r>
            <a:br>
              <a:rPr lang="en-US" sz="8000" dirty="0">
                <a:solidFill>
                  <a:schemeClr val="tx1"/>
                </a:solidFill>
                <a:latin typeface="+mn-lt"/>
              </a:rPr>
            </a:br>
            <a:endParaRPr lang="en-US" sz="8000" dirty="0">
              <a:solidFill>
                <a:schemeClr val="tx1"/>
              </a:solidFill>
              <a:latin typeface="+mn-lt"/>
            </a:endParaRPr>
          </a:p>
          <a:p>
            <a:pPr fontAlgn="base"/>
            <a:br>
              <a:rPr lang="en-US" dirty="0">
                <a:solidFill>
                  <a:schemeClr val="tx1"/>
                </a:solidFill>
              </a:rPr>
            </a:br>
            <a:endParaRPr lang="en-US" dirty="0">
              <a:solidFill>
                <a:schemeClr val="tx1"/>
              </a:solidFill>
            </a:endParaRPr>
          </a:p>
        </p:txBody>
      </p:sp>
      <p:pic>
        <p:nvPicPr>
          <p:cNvPr id="7" name="Picture 2" descr="IOP PUBLISHING | EMRS">
            <a:extLst>
              <a:ext uri="{FF2B5EF4-FFF2-40B4-BE49-F238E27FC236}">
                <a16:creationId xmlns:a16="http://schemas.microsoft.com/office/drawing/2014/main" id="{CCCC88D3-6027-46C2-854F-735D4330E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075" y="198804"/>
            <a:ext cx="2292856" cy="35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89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F2FE49-D7ED-4126-9706-68AFA3DD9B74}"/>
              </a:ext>
            </a:extLst>
          </p:cNvPr>
          <p:cNvSpPr>
            <a:spLocks noGrp="1"/>
          </p:cNvSpPr>
          <p:nvPr>
            <p:ph type="sldNum" sz="quarter" idx="4"/>
          </p:nvPr>
        </p:nvSpPr>
        <p:spPr/>
        <p:txBody>
          <a:bodyPr/>
          <a:lstStyle/>
          <a:p>
            <a:fld id="{ACE40072-2050-E24D-B430-547640EDA0F9}" type="slidenum">
              <a:rPr lang="en-GB" smtClean="0"/>
              <a:pPr/>
              <a:t>15</a:t>
            </a:fld>
            <a:endParaRPr lang="en-GB" dirty="0"/>
          </a:p>
        </p:txBody>
      </p:sp>
      <p:sp>
        <p:nvSpPr>
          <p:cNvPr id="3" name="Footer Placeholder 2">
            <a:extLst>
              <a:ext uri="{FF2B5EF4-FFF2-40B4-BE49-F238E27FC236}">
                <a16:creationId xmlns:a16="http://schemas.microsoft.com/office/drawing/2014/main" id="{DCEEBCF8-2B27-4670-8BC5-0E56883E026A}"/>
              </a:ext>
            </a:extLst>
          </p:cNvPr>
          <p:cNvSpPr>
            <a:spLocks noGrp="1"/>
          </p:cNvSpPr>
          <p:nvPr>
            <p:ph type="ftr" sz="quarter" idx="3"/>
          </p:nvPr>
        </p:nvSpPr>
        <p:spPr/>
        <p:txBody>
          <a:bodyPr/>
          <a:lstStyle/>
          <a:p>
            <a:r>
              <a:rPr lang="en-US" dirty="0"/>
              <a:t>Implementing Open Peer Review at Scale: A Case Study on Transparent Peer Review​</a:t>
            </a:r>
            <a:endParaRPr lang="en-GB" dirty="0"/>
          </a:p>
        </p:txBody>
      </p:sp>
      <p:sp>
        <p:nvSpPr>
          <p:cNvPr id="4" name="Title 3">
            <a:extLst>
              <a:ext uri="{FF2B5EF4-FFF2-40B4-BE49-F238E27FC236}">
                <a16:creationId xmlns:a16="http://schemas.microsoft.com/office/drawing/2014/main" id="{93230616-260C-4AE2-A941-2C2560FCB164}"/>
              </a:ext>
            </a:extLst>
          </p:cNvPr>
          <p:cNvSpPr>
            <a:spLocks noGrp="1"/>
          </p:cNvSpPr>
          <p:nvPr>
            <p:ph type="title"/>
          </p:nvPr>
        </p:nvSpPr>
        <p:spPr/>
        <p:txBody>
          <a:bodyPr/>
          <a:lstStyle/>
          <a:p>
            <a:r>
              <a:rPr lang="en-GB" dirty="0"/>
              <a:t>Future plans</a:t>
            </a:r>
            <a:endParaRPr lang="en-US" dirty="0"/>
          </a:p>
        </p:txBody>
      </p:sp>
      <p:sp>
        <p:nvSpPr>
          <p:cNvPr id="5" name="Text Placeholder 4">
            <a:extLst>
              <a:ext uri="{FF2B5EF4-FFF2-40B4-BE49-F238E27FC236}">
                <a16:creationId xmlns:a16="http://schemas.microsoft.com/office/drawing/2014/main" id="{2875ADFD-1DF1-40A9-B961-88E0549FCE3D}"/>
              </a:ext>
            </a:extLst>
          </p:cNvPr>
          <p:cNvSpPr>
            <a:spLocks noGrp="1"/>
          </p:cNvSpPr>
          <p:nvPr>
            <p:ph type="body" sz="quarter" idx="34"/>
          </p:nvPr>
        </p:nvSpPr>
        <p:spPr/>
        <p:txBody>
          <a:bodyPr vert="horz" lIns="0" tIns="0" rIns="0" bIns="0" rtlCol="0" anchor="t">
            <a:normAutofit lnSpcReduction="10000"/>
          </a:bodyPr>
          <a:lstStyle/>
          <a:p>
            <a:pPr marL="359410" indent="-359410"/>
            <a:r>
              <a:rPr lang="en-GB" dirty="0"/>
              <a:t>Publication badge improvements</a:t>
            </a:r>
            <a:endParaRPr lang="en-US" dirty="0"/>
          </a:p>
          <a:p>
            <a:pPr marL="359410" indent="-359410"/>
            <a:r>
              <a:rPr lang="en-GB" dirty="0"/>
              <a:t>File attachments support</a:t>
            </a:r>
            <a:endParaRPr lang="en-GB" dirty="0">
              <a:cs typeface="Calibri"/>
            </a:endParaRPr>
          </a:p>
          <a:p>
            <a:pPr marL="359410" indent="-359410"/>
            <a:r>
              <a:rPr lang="en-GB" dirty="0"/>
              <a:t>IOPP to roll-out TPR on all open access journals</a:t>
            </a:r>
          </a:p>
          <a:p>
            <a:pPr marL="359410" indent="-359410"/>
            <a:r>
              <a:rPr lang="en-GB" dirty="0">
                <a:cs typeface="Calibri"/>
              </a:rPr>
              <a:t>TPR available to all </a:t>
            </a:r>
            <a:r>
              <a:rPr lang="en-GB" dirty="0" err="1">
                <a:cs typeface="Calibri"/>
              </a:rPr>
              <a:t>ScholarOne</a:t>
            </a:r>
            <a:r>
              <a:rPr lang="en-GB" dirty="0">
                <a:cs typeface="Calibri"/>
              </a:rPr>
              <a:t> journals</a:t>
            </a:r>
          </a:p>
          <a:p>
            <a:pPr marL="359410" indent="-359410"/>
            <a:endParaRPr lang="en-GB" dirty="0">
              <a:cs typeface="Calibri"/>
            </a:endParaRPr>
          </a:p>
          <a:p>
            <a:pPr marL="0" indent="0">
              <a:buNone/>
            </a:pPr>
            <a:r>
              <a:rPr lang="en-GB" dirty="0">
                <a:cs typeface="Calibri"/>
              </a:rPr>
              <a:t>Further details of IOPP TPR pilot here:</a:t>
            </a:r>
          </a:p>
          <a:p>
            <a:pPr marL="0" indent="0">
              <a:buNone/>
            </a:pPr>
            <a:r>
              <a:rPr lang="en-GB" sz="1800" dirty="0">
                <a:cs typeface="Calibri"/>
                <a:hlinkClick r:id="rId2"/>
              </a:rPr>
              <a:t>https://www.csescienceeditor.org/article/transparent-peer-review-a-practical-solution-to-implement-open-peer-review-at-scale-a-case-study</a:t>
            </a:r>
            <a:endParaRPr lang="en-GB" sz="1800" dirty="0">
              <a:cs typeface="Calibri"/>
            </a:endParaRPr>
          </a:p>
          <a:p>
            <a:pPr marL="0" indent="0">
              <a:buNone/>
            </a:pPr>
            <a:endParaRPr lang="en-GB" sz="1800" dirty="0">
              <a:cs typeface="Calibri"/>
            </a:endParaRPr>
          </a:p>
          <a:p>
            <a:pPr marL="359410" indent="-359410"/>
            <a:endParaRPr lang="en-US" dirty="0">
              <a:cs typeface="Calibri" panose="020F0502020204030204"/>
            </a:endParaRPr>
          </a:p>
        </p:txBody>
      </p:sp>
    </p:spTree>
    <p:extLst>
      <p:ext uri="{BB962C8B-B14F-4D97-AF65-F5344CB8AC3E}">
        <p14:creationId xmlns:p14="http://schemas.microsoft.com/office/powerpoint/2010/main" val="343162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A10D36-710E-467B-A416-DA2753DB599F}"/>
              </a:ext>
            </a:extLst>
          </p:cNvPr>
          <p:cNvSpPr>
            <a:spLocks noGrp="1"/>
          </p:cNvSpPr>
          <p:nvPr>
            <p:ph type="sldNum" sz="quarter" idx="4"/>
          </p:nvPr>
        </p:nvSpPr>
        <p:spPr/>
        <p:txBody>
          <a:bodyPr/>
          <a:lstStyle/>
          <a:p>
            <a:fld id="{ACE40072-2050-E24D-B430-547640EDA0F9}" type="slidenum">
              <a:rPr lang="en-GB" smtClean="0"/>
              <a:pPr/>
              <a:t>16</a:t>
            </a:fld>
            <a:endParaRPr lang="en-GB" dirty="0"/>
          </a:p>
        </p:txBody>
      </p:sp>
      <p:sp>
        <p:nvSpPr>
          <p:cNvPr id="3" name="Footer Placeholder 2">
            <a:extLst>
              <a:ext uri="{FF2B5EF4-FFF2-40B4-BE49-F238E27FC236}">
                <a16:creationId xmlns:a16="http://schemas.microsoft.com/office/drawing/2014/main" id="{16190D56-337E-4B26-B91F-36A9A43B9A50}"/>
              </a:ext>
            </a:extLst>
          </p:cNvPr>
          <p:cNvSpPr>
            <a:spLocks noGrp="1"/>
          </p:cNvSpPr>
          <p:nvPr>
            <p:ph type="ftr" sz="quarter" idx="3"/>
          </p:nvPr>
        </p:nvSpPr>
        <p:spPr/>
        <p:txBody>
          <a:bodyPr/>
          <a:lstStyle/>
          <a:p>
            <a:r>
              <a:rPr lang="en-US" dirty="0"/>
              <a:t>Implementing Open Peer Review at Scale: A Case Study on Transparent Peer Review​</a:t>
            </a:r>
            <a:endParaRPr lang="en-GB" dirty="0"/>
          </a:p>
        </p:txBody>
      </p:sp>
      <p:sp>
        <p:nvSpPr>
          <p:cNvPr id="4" name="Title 3">
            <a:extLst>
              <a:ext uri="{FF2B5EF4-FFF2-40B4-BE49-F238E27FC236}">
                <a16:creationId xmlns:a16="http://schemas.microsoft.com/office/drawing/2014/main" id="{90007056-E375-467B-A770-AAB90DFF1180}"/>
              </a:ext>
            </a:extLst>
          </p:cNvPr>
          <p:cNvSpPr>
            <a:spLocks noGrp="1"/>
          </p:cNvSpPr>
          <p:nvPr>
            <p:ph type="title"/>
          </p:nvPr>
        </p:nvSpPr>
        <p:spPr/>
        <p:txBody>
          <a:bodyPr/>
          <a:lstStyle/>
          <a:p>
            <a:r>
              <a:rPr lang="en-US" dirty="0"/>
              <a:t>Other partners</a:t>
            </a:r>
          </a:p>
        </p:txBody>
      </p:sp>
      <p:pic>
        <p:nvPicPr>
          <p:cNvPr id="1026" name="Picture 2">
            <a:extLst>
              <a:ext uri="{FF2B5EF4-FFF2-40B4-BE49-F238E27FC236}">
                <a16:creationId xmlns:a16="http://schemas.microsoft.com/office/drawing/2014/main" id="{8DB5F281-3CF1-4BBE-9B1C-9A45FC179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663" y="1118421"/>
            <a:ext cx="3032638" cy="12162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EB6800A-0B76-40E3-809B-8DB0876F4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029" y="1063839"/>
            <a:ext cx="1576724" cy="1576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8708752-5DA4-4E9A-98A5-C75C64593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376" y="2908576"/>
            <a:ext cx="2105212" cy="781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7677F19-22A5-4633-BEC3-C20EB7A4B7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4989" y="4523366"/>
            <a:ext cx="2825987" cy="5823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t press Logos">
            <a:extLst>
              <a:ext uri="{FF2B5EF4-FFF2-40B4-BE49-F238E27FC236}">
                <a16:creationId xmlns:a16="http://schemas.microsoft.com/office/drawing/2014/main" id="{87C6C0EF-85A0-41EB-9286-DC83B32C9A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8211" y="3703259"/>
            <a:ext cx="1630361" cy="155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286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86232D4-41CA-470F-8E98-F3A22D0D75E4}"/>
              </a:ext>
            </a:extLst>
          </p:cNvPr>
          <p:cNvSpPr>
            <a:spLocks noGrp="1"/>
          </p:cNvSpPr>
          <p:nvPr>
            <p:ph type="body" sz="quarter" idx="13"/>
          </p:nvPr>
        </p:nvSpPr>
        <p:spPr>
          <a:xfrm>
            <a:off x="570795" y="1268092"/>
            <a:ext cx="9448601" cy="3940953"/>
          </a:xfrm>
        </p:spPr>
        <p:txBody>
          <a:bodyPr/>
          <a:lstStyle/>
          <a:p>
            <a:r>
              <a:rPr lang="en-US" sz="4000" b="0" dirty="0"/>
              <a:t>We’re not just </a:t>
            </a:r>
            <a:r>
              <a:rPr lang="en-US" sz="4000" dirty="0"/>
              <a:t>opening</a:t>
            </a:r>
            <a:r>
              <a:rPr lang="en-US" sz="4000" b="0" dirty="0"/>
              <a:t> the scholarly record with transparent peer review – we’re actively </a:t>
            </a:r>
            <a:r>
              <a:rPr lang="en-US" sz="4000" dirty="0"/>
              <a:t>building</a:t>
            </a:r>
            <a:r>
              <a:rPr lang="en-US" sz="4000" b="0" dirty="0"/>
              <a:t> it, putting a spotlight on </a:t>
            </a:r>
            <a:r>
              <a:rPr lang="en-US" sz="4000" dirty="0"/>
              <a:t>community-led</a:t>
            </a:r>
            <a:r>
              <a:rPr lang="en-US" sz="4000" b="0" dirty="0"/>
              <a:t> evaluation.</a:t>
            </a:r>
            <a:endParaRPr lang="en-US" sz="4000" dirty="0"/>
          </a:p>
        </p:txBody>
      </p:sp>
      <p:sp>
        <p:nvSpPr>
          <p:cNvPr id="2" name="Slide Number Placeholder 1">
            <a:extLst>
              <a:ext uri="{FF2B5EF4-FFF2-40B4-BE49-F238E27FC236}">
                <a16:creationId xmlns:a16="http://schemas.microsoft.com/office/drawing/2014/main" id="{20E7D262-9511-4773-9661-42ADD89F491B}"/>
              </a:ext>
            </a:extLst>
          </p:cNvPr>
          <p:cNvSpPr>
            <a:spLocks noGrp="1"/>
          </p:cNvSpPr>
          <p:nvPr>
            <p:ph type="sldNum" sz="quarter" idx="4"/>
          </p:nvPr>
        </p:nvSpPr>
        <p:spPr/>
        <p:txBody>
          <a:bodyPr/>
          <a:lstStyle/>
          <a:p>
            <a:fld id="{ACE40072-2050-E24D-B430-547640EDA0F9}" type="slidenum">
              <a:rPr lang="en-GB" smtClean="0"/>
              <a:pPr/>
              <a:t>17</a:t>
            </a:fld>
            <a:endParaRPr lang="en-GB" dirty="0"/>
          </a:p>
        </p:txBody>
      </p:sp>
      <p:sp>
        <p:nvSpPr>
          <p:cNvPr id="3" name="Footer Placeholder 2">
            <a:extLst>
              <a:ext uri="{FF2B5EF4-FFF2-40B4-BE49-F238E27FC236}">
                <a16:creationId xmlns:a16="http://schemas.microsoft.com/office/drawing/2014/main" id="{DDDB52C8-5183-4100-83FB-52E2596E2321}"/>
              </a:ext>
            </a:extLst>
          </p:cNvPr>
          <p:cNvSpPr>
            <a:spLocks noGrp="1"/>
          </p:cNvSpPr>
          <p:nvPr>
            <p:ph type="ftr" sz="quarter" idx="3"/>
          </p:nvPr>
        </p:nvSpPr>
        <p:spPr/>
        <p:txBody>
          <a:bodyPr/>
          <a:lstStyle/>
          <a:p>
            <a:r>
              <a:rPr lang="en-US" dirty="0"/>
              <a:t>Implementing Open Peer Review at Scale: A Case Study on Transparent Peer Review​</a:t>
            </a:r>
            <a:endParaRPr lang="en-GB" dirty="0"/>
          </a:p>
        </p:txBody>
      </p:sp>
    </p:spTree>
    <p:extLst>
      <p:ext uri="{BB962C8B-B14F-4D97-AF65-F5344CB8AC3E}">
        <p14:creationId xmlns:p14="http://schemas.microsoft.com/office/powerpoint/2010/main" val="3883877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5972C7-80EE-4BFD-9A0B-F97EF1473CB7}"/>
              </a:ext>
            </a:extLst>
          </p:cNvPr>
          <p:cNvSpPr>
            <a:spLocks noGrp="1"/>
          </p:cNvSpPr>
          <p:nvPr>
            <p:ph type="body" sz="quarter" idx="13"/>
          </p:nvPr>
        </p:nvSpPr>
        <p:spPr>
          <a:xfrm>
            <a:off x="570572" y="1459365"/>
            <a:ext cx="5616000" cy="1279649"/>
          </a:xfrm>
        </p:spPr>
        <p:txBody>
          <a:bodyPr/>
          <a:lstStyle/>
          <a:p>
            <a:r>
              <a:rPr lang="en-US" dirty="0"/>
              <a:t>QA</a:t>
            </a:r>
          </a:p>
        </p:txBody>
      </p:sp>
      <p:pic>
        <p:nvPicPr>
          <p:cNvPr id="4" name="Picture 3" descr="A person looking at the camera&#10;&#10;Description automatically generated">
            <a:extLst>
              <a:ext uri="{FF2B5EF4-FFF2-40B4-BE49-F238E27FC236}">
                <a16:creationId xmlns:a16="http://schemas.microsoft.com/office/drawing/2014/main" id="{9A8289D8-389B-42A1-BA65-15C1D5092269}"/>
              </a:ext>
            </a:extLst>
          </p:cNvPr>
          <p:cNvPicPr>
            <a:picLocks noChangeAspect="1"/>
          </p:cNvPicPr>
          <p:nvPr/>
        </p:nvPicPr>
        <p:blipFill>
          <a:blip r:embed="rId2"/>
          <a:stretch>
            <a:fillRect/>
          </a:stretch>
        </p:blipFill>
        <p:spPr>
          <a:xfrm>
            <a:off x="578689" y="2860991"/>
            <a:ext cx="631372" cy="631372"/>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4" descr="A person looking at the camera&#10;&#10;Description automatically generated">
            <a:extLst>
              <a:ext uri="{FF2B5EF4-FFF2-40B4-BE49-F238E27FC236}">
                <a16:creationId xmlns:a16="http://schemas.microsoft.com/office/drawing/2014/main" id="{75F2A993-FD27-4310-A8F5-B2CB4C0E8C29}"/>
              </a:ext>
            </a:extLst>
          </p:cNvPr>
          <p:cNvPicPr>
            <a:picLocks noChangeAspect="1"/>
          </p:cNvPicPr>
          <p:nvPr/>
        </p:nvPicPr>
        <p:blipFill>
          <a:blip r:embed="rId3"/>
          <a:stretch>
            <a:fillRect/>
          </a:stretch>
        </p:blipFill>
        <p:spPr>
          <a:xfrm>
            <a:off x="3393569" y="2867358"/>
            <a:ext cx="634248" cy="630756"/>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5" descr="A person looking at the camera&#10;&#10;Description automatically generated">
            <a:extLst>
              <a:ext uri="{FF2B5EF4-FFF2-40B4-BE49-F238E27FC236}">
                <a16:creationId xmlns:a16="http://schemas.microsoft.com/office/drawing/2014/main" id="{58D9BC0D-7E87-4E36-BA95-1A9F2A238584}"/>
              </a:ext>
            </a:extLst>
          </p:cNvPr>
          <p:cNvPicPr>
            <a:picLocks noChangeAspect="1"/>
          </p:cNvPicPr>
          <p:nvPr/>
        </p:nvPicPr>
        <p:blipFill>
          <a:blip r:embed="rId4"/>
          <a:stretch>
            <a:fillRect/>
          </a:stretch>
        </p:blipFill>
        <p:spPr>
          <a:xfrm>
            <a:off x="3388293" y="4515544"/>
            <a:ext cx="625699" cy="645697"/>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6" descr="A close up of a person&#10;&#10;Description automatically generated">
            <a:extLst>
              <a:ext uri="{FF2B5EF4-FFF2-40B4-BE49-F238E27FC236}">
                <a16:creationId xmlns:a16="http://schemas.microsoft.com/office/drawing/2014/main" id="{18D25031-6232-4CFA-B0EF-B5BA4CFDC6C8}"/>
              </a:ext>
            </a:extLst>
          </p:cNvPr>
          <p:cNvPicPr>
            <a:picLocks noChangeAspect="1"/>
          </p:cNvPicPr>
          <p:nvPr/>
        </p:nvPicPr>
        <p:blipFill>
          <a:blip r:embed="rId5"/>
          <a:stretch>
            <a:fillRect/>
          </a:stretch>
        </p:blipFill>
        <p:spPr>
          <a:xfrm>
            <a:off x="575506" y="4518597"/>
            <a:ext cx="632193" cy="657458"/>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EEB478B9-9A62-4F8A-9ADB-04B6BFB94090}"/>
              </a:ext>
            </a:extLst>
          </p:cNvPr>
          <p:cNvSpPr txBox="1"/>
          <p:nvPr/>
        </p:nvSpPr>
        <p:spPr>
          <a:xfrm>
            <a:off x="575300" y="3487333"/>
            <a:ext cx="20978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Josh Dahl</a:t>
            </a:r>
            <a:endParaRPr lang="en-US" sz="1400" b="1">
              <a:ea typeface="+mn-lt"/>
              <a:cs typeface="+mn-lt"/>
            </a:endParaRPr>
          </a:p>
          <a:p>
            <a:r>
              <a:rPr lang="en-GB" sz="1400" dirty="0">
                <a:ea typeface="+mn-lt"/>
                <a:cs typeface="+mn-lt"/>
              </a:rPr>
              <a:t>Product Director, Clarivate</a:t>
            </a:r>
            <a:endParaRPr lang="en-US" sz="1400" dirty="0">
              <a:ea typeface="+mn-lt"/>
              <a:cs typeface="+mn-lt"/>
            </a:endParaRPr>
          </a:p>
          <a:p>
            <a:r>
              <a:rPr lang="en-GB" sz="1400" dirty="0">
                <a:ea typeface="+mn-lt"/>
                <a:cs typeface="+mn-lt"/>
              </a:rPr>
              <a:t>Josh.dahl@clarivate.com</a:t>
            </a:r>
          </a:p>
        </p:txBody>
      </p:sp>
      <p:sp>
        <p:nvSpPr>
          <p:cNvPr id="14" name="TextBox 13">
            <a:extLst>
              <a:ext uri="{FF2B5EF4-FFF2-40B4-BE49-F238E27FC236}">
                <a16:creationId xmlns:a16="http://schemas.microsoft.com/office/drawing/2014/main" id="{0965CEE3-1654-403F-BD02-CA645AB1B8A2}"/>
              </a:ext>
            </a:extLst>
          </p:cNvPr>
          <p:cNvSpPr txBox="1"/>
          <p:nvPr/>
        </p:nvSpPr>
        <p:spPr>
          <a:xfrm>
            <a:off x="3388743" y="3487333"/>
            <a:ext cx="243757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Marc Domingo</a:t>
            </a:r>
            <a:endParaRPr lang="en-US" sz="1400" b="1" dirty="0">
              <a:ea typeface="+mn-lt"/>
              <a:cs typeface="+mn-lt"/>
            </a:endParaRPr>
          </a:p>
          <a:p>
            <a:r>
              <a:rPr lang="en-GB" sz="1400" dirty="0">
                <a:ea typeface="+mn-lt"/>
                <a:cs typeface="+mn-lt"/>
              </a:rPr>
              <a:t>Product Manager, Clarivate</a:t>
            </a:r>
          </a:p>
          <a:p>
            <a:r>
              <a:rPr lang="en-GB" sz="1400" dirty="0">
                <a:ea typeface="+mn-lt"/>
                <a:cs typeface="+mn-lt"/>
              </a:rPr>
              <a:t>Marc.domingo@clarivate.com</a:t>
            </a:r>
          </a:p>
        </p:txBody>
      </p:sp>
      <p:sp>
        <p:nvSpPr>
          <p:cNvPr id="16" name="TextBox 15">
            <a:extLst>
              <a:ext uri="{FF2B5EF4-FFF2-40B4-BE49-F238E27FC236}">
                <a16:creationId xmlns:a16="http://schemas.microsoft.com/office/drawing/2014/main" id="{0A3D2E62-1B7D-4EF4-9CE2-816CB5C64865}"/>
              </a:ext>
            </a:extLst>
          </p:cNvPr>
          <p:cNvSpPr txBox="1"/>
          <p:nvPr/>
        </p:nvSpPr>
        <p:spPr>
          <a:xfrm>
            <a:off x="575299" y="5182628"/>
            <a:ext cx="265981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Dave Evans</a:t>
            </a:r>
          </a:p>
          <a:p>
            <a:r>
              <a:rPr lang="en-GB" sz="1400" dirty="0">
                <a:ea typeface="+mn-lt"/>
                <a:cs typeface="+mn-lt"/>
              </a:rPr>
              <a:t>Product Manager, IOP Publishing</a:t>
            </a:r>
          </a:p>
          <a:p>
            <a:r>
              <a:rPr lang="en-GB" sz="1400" dirty="0">
                <a:ea typeface="+mn-lt"/>
                <a:cs typeface="+mn-lt"/>
              </a:rPr>
              <a:t>david.evans@ioppublishing.org</a:t>
            </a:r>
            <a:endParaRPr lang="en-GB" dirty="0"/>
          </a:p>
        </p:txBody>
      </p:sp>
      <p:sp>
        <p:nvSpPr>
          <p:cNvPr id="18" name="TextBox 17">
            <a:extLst>
              <a:ext uri="{FF2B5EF4-FFF2-40B4-BE49-F238E27FC236}">
                <a16:creationId xmlns:a16="http://schemas.microsoft.com/office/drawing/2014/main" id="{036E4CB7-099C-4F11-9834-4D8E39BCC895}"/>
              </a:ext>
            </a:extLst>
          </p:cNvPr>
          <p:cNvSpPr txBox="1"/>
          <p:nvPr/>
        </p:nvSpPr>
        <p:spPr>
          <a:xfrm>
            <a:off x="3388742" y="5168251"/>
            <a:ext cx="270212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Simon Harris</a:t>
            </a:r>
          </a:p>
          <a:p>
            <a:r>
              <a:rPr lang="en-GB" sz="1400" dirty="0">
                <a:ea typeface="+mn-lt"/>
                <a:cs typeface="+mn-lt"/>
              </a:rPr>
              <a:t> Managing Editor, IOP Publishing</a:t>
            </a:r>
          </a:p>
          <a:p>
            <a:r>
              <a:rPr lang="en-GB" sz="1400" dirty="0">
                <a:ea typeface="+mn-lt"/>
                <a:cs typeface="+mn-lt"/>
              </a:rPr>
              <a:t>simon.harris@ioppublishing.org</a:t>
            </a:r>
            <a:endParaRPr lang="en-GB" dirty="0"/>
          </a:p>
        </p:txBody>
      </p:sp>
      <p:pic>
        <p:nvPicPr>
          <p:cNvPr id="11" name="Picture 2" descr="IOP PUBLISHING | EMRS">
            <a:extLst>
              <a:ext uri="{FF2B5EF4-FFF2-40B4-BE49-F238E27FC236}">
                <a16:creationId xmlns:a16="http://schemas.microsoft.com/office/drawing/2014/main" id="{EC40230D-88F3-48FE-B1F9-C816A7ED57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572" y="668042"/>
            <a:ext cx="2292856" cy="35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68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5972C7-80EE-4BFD-9A0B-F97EF1473CB7}"/>
              </a:ext>
            </a:extLst>
          </p:cNvPr>
          <p:cNvSpPr>
            <a:spLocks noGrp="1"/>
          </p:cNvSpPr>
          <p:nvPr>
            <p:ph type="body" sz="quarter" idx="13"/>
          </p:nvPr>
        </p:nvSpPr>
        <p:spPr>
          <a:xfrm>
            <a:off x="570572" y="1459365"/>
            <a:ext cx="5616000" cy="1279649"/>
          </a:xfrm>
        </p:spPr>
        <p:txBody>
          <a:bodyPr/>
          <a:lstStyle/>
          <a:p>
            <a:r>
              <a:rPr lang="en-US" dirty="0"/>
              <a:t>Thank you!</a:t>
            </a:r>
          </a:p>
        </p:txBody>
      </p:sp>
      <p:pic>
        <p:nvPicPr>
          <p:cNvPr id="4" name="Picture 3" descr="A person looking at the camera&#10;&#10;Description automatically generated">
            <a:extLst>
              <a:ext uri="{FF2B5EF4-FFF2-40B4-BE49-F238E27FC236}">
                <a16:creationId xmlns:a16="http://schemas.microsoft.com/office/drawing/2014/main" id="{9A8289D8-389B-42A1-BA65-15C1D5092269}"/>
              </a:ext>
            </a:extLst>
          </p:cNvPr>
          <p:cNvPicPr>
            <a:picLocks noChangeAspect="1"/>
          </p:cNvPicPr>
          <p:nvPr/>
        </p:nvPicPr>
        <p:blipFill>
          <a:blip r:embed="rId2"/>
          <a:stretch>
            <a:fillRect/>
          </a:stretch>
        </p:blipFill>
        <p:spPr>
          <a:xfrm>
            <a:off x="578689" y="2860991"/>
            <a:ext cx="631372" cy="631372"/>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4" descr="A person looking at the camera&#10;&#10;Description automatically generated">
            <a:extLst>
              <a:ext uri="{FF2B5EF4-FFF2-40B4-BE49-F238E27FC236}">
                <a16:creationId xmlns:a16="http://schemas.microsoft.com/office/drawing/2014/main" id="{75F2A993-FD27-4310-A8F5-B2CB4C0E8C29}"/>
              </a:ext>
            </a:extLst>
          </p:cNvPr>
          <p:cNvPicPr>
            <a:picLocks noChangeAspect="1"/>
          </p:cNvPicPr>
          <p:nvPr/>
        </p:nvPicPr>
        <p:blipFill>
          <a:blip r:embed="rId3"/>
          <a:stretch>
            <a:fillRect/>
          </a:stretch>
        </p:blipFill>
        <p:spPr>
          <a:xfrm>
            <a:off x="3393569" y="2867358"/>
            <a:ext cx="634248" cy="630756"/>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5" descr="A person looking at the camera&#10;&#10;Description automatically generated">
            <a:extLst>
              <a:ext uri="{FF2B5EF4-FFF2-40B4-BE49-F238E27FC236}">
                <a16:creationId xmlns:a16="http://schemas.microsoft.com/office/drawing/2014/main" id="{58D9BC0D-7E87-4E36-BA95-1A9F2A238584}"/>
              </a:ext>
            </a:extLst>
          </p:cNvPr>
          <p:cNvPicPr>
            <a:picLocks noChangeAspect="1"/>
          </p:cNvPicPr>
          <p:nvPr/>
        </p:nvPicPr>
        <p:blipFill>
          <a:blip r:embed="rId4"/>
          <a:stretch>
            <a:fillRect/>
          </a:stretch>
        </p:blipFill>
        <p:spPr>
          <a:xfrm>
            <a:off x="3388293" y="4515544"/>
            <a:ext cx="625699" cy="645697"/>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6" descr="A close up of a person&#10;&#10;Description automatically generated">
            <a:extLst>
              <a:ext uri="{FF2B5EF4-FFF2-40B4-BE49-F238E27FC236}">
                <a16:creationId xmlns:a16="http://schemas.microsoft.com/office/drawing/2014/main" id="{18D25031-6232-4CFA-B0EF-B5BA4CFDC6C8}"/>
              </a:ext>
            </a:extLst>
          </p:cNvPr>
          <p:cNvPicPr>
            <a:picLocks noChangeAspect="1"/>
          </p:cNvPicPr>
          <p:nvPr/>
        </p:nvPicPr>
        <p:blipFill>
          <a:blip r:embed="rId5"/>
          <a:stretch>
            <a:fillRect/>
          </a:stretch>
        </p:blipFill>
        <p:spPr>
          <a:xfrm>
            <a:off x="575506" y="4518597"/>
            <a:ext cx="632193" cy="657458"/>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EEB478B9-9A62-4F8A-9ADB-04B6BFB94090}"/>
              </a:ext>
            </a:extLst>
          </p:cNvPr>
          <p:cNvSpPr txBox="1"/>
          <p:nvPr/>
        </p:nvSpPr>
        <p:spPr>
          <a:xfrm>
            <a:off x="575300" y="3487333"/>
            <a:ext cx="20978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Josh Dahl</a:t>
            </a:r>
            <a:endParaRPr lang="en-US" sz="1400" b="1">
              <a:ea typeface="+mn-lt"/>
              <a:cs typeface="+mn-lt"/>
            </a:endParaRPr>
          </a:p>
          <a:p>
            <a:r>
              <a:rPr lang="en-GB" sz="1400" dirty="0">
                <a:ea typeface="+mn-lt"/>
                <a:cs typeface="+mn-lt"/>
              </a:rPr>
              <a:t>Product Director, Clarivate</a:t>
            </a:r>
            <a:endParaRPr lang="en-US" sz="1400" dirty="0">
              <a:ea typeface="+mn-lt"/>
              <a:cs typeface="+mn-lt"/>
            </a:endParaRPr>
          </a:p>
          <a:p>
            <a:r>
              <a:rPr lang="en-GB" sz="1400" dirty="0">
                <a:ea typeface="+mn-lt"/>
                <a:cs typeface="+mn-lt"/>
              </a:rPr>
              <a:t>Josh.dahl@clarivate.com</a:t>
            </a:r>
          </a:p>
        </p:txBody>
      </p:sp>
      <p:sp>
        <p:nvSpPr>
          <p:cNvPr id="14" name="TextBox 13">
            <a:extLst>
              <a:ext uri="{FF2B5EF4-FFF2-40B4-BE49-F238E27FC236}">
                <a16:creationId xmlns:a16="http://schemas.microsoft.com/office/drawing/2014/main" id="{0965CEE3-1654-403F-BD02-CA645AB1B8A2}"/>
              </a:ext>
            </a:extLst>
          </p:cNvPr>
          <p:cNvSpPr txBox="1"/>
          <p:nvPr/>
        </p:nvSpPr>
        <p:spPr>
          <a:xfrm>
            <a:off x="3388743" y="3487333"/>
            <a:ext cx="243757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Marc Domingo</a:t>
            </a:r>
            <a:endParaRPr lang="en-US" sz="1400" b="1" dirty="0">
              <a:ea typeface="+mn-lt"/>
              <a:cs typeface="+mn-lt"/>
            </a:endParaRPr>
          </a:p>
          <a:p>
            <a:r>
              <a:rPr lang="en-GB" sz="1400" dirty="0">
                <a:ea typeface="+mn-lt"/>
                <a:cs typeface="+mn-lt"/>
              </a:rPr>
              <a:t>Product Manager, Clarivate</a:t>
            </a:r>
          </a:p>
          <a:p>
            <a:r>
              <a:rPr lang="en-GB" sz="1400" dirty="0">
                <a:ea typeface="+mn-lt"/>
                <a:cs typeface="+mn-lt"/>
              </a:rPr>
              <a:t>Marc.domingo@clarivate.com</a:t>
            </a:r>
          </a:p>
        </p:txBody>
      </p:sp>
      <p:sp>
        <p:nvSpPr>
          <p:cNvPr id="16" name="TextBox 15">
            <a:extLst>
              <a:ext uri="{FF2B5EF4-FFF2-40B4-BE49-F238E27FC236}">
                <a16:creationId xmlns:a16="http://schemas.microsoft.com/office/drawing/2014/main" id="{0A3D2E62-1B7D-4EF4-9CE2-816CB5C64865}"/>
              </a:ext>
            </a:extLst>
          </p:cNvPr>
          <p:cNvSpPr txBox="1"/>
          <p:nvPr/>
        </p:nvSpPr>
        <p:spPr>
          <a:xfrm>
            <a:off x="575299" y="5182628"/>
            <a:ext cx="265981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Dave Evans</a:t>
            </a:r>
          </a:p>
          <a:p>
            <a:r>
              <a:rPr lang="en-GB" sz="1400" dirty="0">
                <a:ea typeface="+mn-lt"/>
                <a:cs typeface="+mn-lt"/>
              </a:rPr>
              <a:t>Product Manager, IOP Publishing</a:t>
            </a:r>
          </a:p>
          <a:p>
            <a:r>
              <a:rPr lang="en-GB" sz="1400" dirty="0">
                <a:ea typeface="+mn-lt"/>
                <a:cs typeface="+mn-lt"/>
              </a:rPr>
              <a:t>david.evans@ioppublishing.org</a:t>
            </a:r>
            <a:endParaRPr lang="en-GB" dirty="0"/>
          </a:p>
        </p:txBody>
      </p:sp>
      <p:sp>
        <p:nvSpPr>
          <p:cNvPr id="18" name="TextBox 17">
            <a:extLst>
              <a:ext uri="{FF2B5EF4-FFF2-40B4-BE49-F238E27FC236}">
                <a16:creationId xmlns:a16="http://schemas.microsoft.com/office/drawing/2014/main" id="{036E4CB7-099C-4F11-9834-4D8E39BCC895}"/>
              </a:ext>
            </a:extLst>
          </p:cNvPr>
          <p:cNvSpPr txBox="1"/>
          <p:nvPr/>
        </p:nvSpPr>
        <p:spPr>
          <a:xfrm>
            <a:off x="3388742" y="5168251"/>
            <a:ext cx="270212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Simon Harris</a:t>
            </a:r>
          </a:p>
          <a:p>
            <a:r>
              <a:rPr lang="en-GB" sz="1400" dirty="0">
                <a:ea typeface="+mn-lt"/>
                <a:cs typeface="+mn-lt"/>
              </a:rPr>
              <a:t> Managing Editor, IOP Publishing</a:t>
            </a:r>
          </a:p>
          <a:p>
            <a:r>
              <a:rPr lang="en-GB" sz="1400" dirty="0">
                <a:ea typeface="+mn-lt"/>
                <a:cs typeface="+mn-lt"/>
              </a:rPr>
              <a:t>simon.harris@ioppublishing.org</a:t>
            </a:r>
            <a:endParaRPr lang="en-GB" dirty="0"/>
          </a:p>
        </p:txBody>
      </p:sp>
      <p:pic>
        <p:nvPicPr>
          <p:cNvPr id="11" name="Picture 2" descr="IOP PUBLISHING | EMRS">
            <a:extLst>
              <a:ext uri="{FF2B5EF4-FFF2-40B4-BE49-F238E27FC236}">
                <a16:creationId xmlns:a16="http://schemas.microsoft.com/office/drawing/2014/main" id="{EC40230D-88F3-48FE-B1F9-C816A7ED57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572" y="668042"/>
            <a:ext cx="2292856" cy="35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4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D40A6B-E4F3-1E4C-8678-6FAE11DF6406}"/>
              </a:ext>
            </a:extLst>
          </p:cNvPr>
          <p:cNvSpPr>
            <a:spLocks noGrp="1"/>
          </p:cNvSpPr>
          <p:nvPr>
            <p:ph type="title"/>
          </p:nvPr>
        </p:nvSpPr>
        <p:spPr>
          <a:xfrm>
            <a:off x="373064" y="816951"/>
            <a:ext cx="7561262" cy="475066"/>
          </a:xfrm>
        </p:spPr>
        <p:txBody>
          <a:bodyPr/>
          <a:lstStyle/>
          <a:p>
            <a:r>
              <a:rPr lang="en-GB" sz="3600"/>
              <a:t>Questions during the webinar?</a:t>
            </a:r>
          </a:p>
        </p:txBody>
      </p:sp>
      <p:sp>
        <p:nvSpPr>
          <p:cNvPr id="7" name="Slide Number Placeholder 6">
            <a:extLst>
              <a:ext uri="{FF2B5EF4-FFF2-40B4-BE49-F238E27FC236}">
                <a16:creationId xmlns:a16="http://schemas.microsoft.com/office/drawing/2014/main" id="{2B0E79E8-05D7-1040-9238-F3E361C7BC66}"/>
              </a:ext>
            </a:extLst>
          </p:cNvPr>
          <p:cNvSpPr>
            <a:spLocks noGrp="1"/>
          </p:cNvSpPr>
          <p:nvPr>
            <p:ph type="sldNum" sz="quarter" idx="4"/>
          </p:nvPr>
        </p:nvSpPr>
        <p:spPr/>
        <p:txBody>
          <a:bodyPr/>
          <a:lstStyle/>
          <a:p>
            <a:fld id="{ACE40072-2050-E24D-B430-547640EDA0F9}" type="slidenum">
              <a:rPr lang="en-GB" smtClean="0"/>
              <a:pPr/>
              <a:t>2</a:t>
            </a:fld>
            <a:endParaRPr lang="en-GB"/>
          </a:p>
        </p:txBody>
      </p:sp>
      <p:sp>
        <p:nvSpPr>
          <p:cNvPr id="2" name="Footer Placeholder 1">
            <a:extLst>
              <a:ext uri="{FF2B5EF4-FFF2-40B4-BE49-F238E27FC236}">
                <a16:creationId xmlns:a16="http://schemas.microsoft.com/office/drawing/2014/main" id="{EFE96EBD-E571-FB46-9010-65EE5D98A94E}"/>
              </a:ext>
            </a:extLst>
          </p:cNvPr>
          <p:cNvSpPr>
            <a:spLocks noGrp="1"/>
          </p:cNvSpPr>
          <p:nvPr>
            <p:ph type="ftr" sz="quarter" idx="3"/>
          </p:nvPr>
        </p:nvSpPr>
        <p:spPr/>
        <p:txBody>
          <a:bodyPr/>
          <a:lstStyle/>
          <a:p>
            <a:r>
              <a:rPr lang="en-GB"/>
              <a:t>Implementing Open Peer Review at Scale: A Case Study on Transparent Peer Review​</a:t>
            </a:r>
            <a:endParaRPr lang="en-GB" dirty="0"/>
          </a:p>
        </p:txBody>
      </p:sp>
      <p:sp>
        <p:nvSpPr>
          <p:cNvPr id="11" name="Text Placeholder 12">
            <a:extLst>
              <a:ext uri="{FF2B5EF4-FFF2-40B4-BE49-F238E27FC236}">
                <a16:creationId xmlns:a16="http://schemas.microsoft.com/office/drawing/2014/main" id="{960E7195-EF73-414F-8AF0-EB41486B8C7B}"/>
              </a:ext>
            </a:extLst>
          </p:cNvPr>
          <p:cNvSpPr>
            <a:spLocks noGrp="1"/>
          </p:cNvSpPr>
          <p:nvPr/>
        </p:nvSpPr>
        <p:spPr>
          <a:xfrm>
            <a:off x="2554171" y="1994322"/>
            <a:ext cx="8121005" cy="4548188"/>
          </a:xfrm>
          <a:prstGeom prst="rect">
            <a:avLst/>
          </a:prstGeom>
        </p:spPr>
        <p:txBody>
          <a:bodyPr vert="horz" lIns="0" tIns="0" rIns="0" bIns="0" rtlCol="0">
            <a:noAutofit/>
          </a:bodyPr>
          <a:lstStyle>
            <a:lvl1pPr marL="360000" indent="-360000" algn="l" defTabSz="914377" rtl="0" eaLnBrk="1" latinLnBrk="0" hangingPunct="1">
              <a:lnSpc>
                <a:spcPct val="90000"/>
              </a:lnSpc>
              <a:spcBef>
                <a:spcPts val="0"/>
              </a:spcBef>
              <a:spcAft>
                <a:spcPts val="600"/>
              </a:spcAft>
              <a:buClr>
                <a:schemeClr val="bg1"/>
              </a:buClr>
              <a:buFont typeface="Arial" panose="020B0604020202020204" pitchFamily="34" charset="0"/>
              <a:buChar char="•"/>
              <a:defRPr sz="3000" kern="1200">
                <a:solidFill>
                  <a:schemeClr val="bg1"/>
                </a:solidFill>
                <a:latin typeface="+mn-lt"/>
                <a:ea typeface="+mn-ea"/>
                <a:cs typeface="+mn-cs"/>
              </a:defRPr>
            </a:lvl1pPr>
            <a:lvl2pPr marL="792000" indent="-504000" algn="l" defTabSz="914377" rtl="0" eaLnBrk="1" latinLnBrk="0" hangingPunct="1">
              <a:lnSpc>
                <a:spcPct val="90000"/>
              </a:lnSpc>
              <a:spcBef>
                <a:spcPts val="500"/>
              </a:spcBef>
              <a:spcAft>
                <a:spcPts val="600"/>
              </a:spcAft>
              <a:buClr>
                <a:schemeClr val="bg1"/>
              </a:buClr>
              <a:buFont typeface=".AppleSystemUIFont"/>
              <a:buChar char="–"/>
              <a:defRPr sz="3000" kern="1200">
                <a:solidFill>
                  <a:schemeClr val="bg1"/>
                </a:solidFill>
                <a:latin typeface="+mn-lt"/>
                <a:ea typeface="+mn-ea"/>
                <a:cs typeface="+mn-cs"/>
              </a:defRPr>
            </a:lvl2pPr>
            <a:lvl3pPr marL="1008000" indent="-504000" algn="l" defTabSz="914377" rtl="0" eaLnBrk="1" latinLnBrk="0" hangingPunct="1">
              <a:lnSpc>
                <a:spcPct val="90000"/>
              </a:lnSpc>
              <a:spcBef>
                <a:spcPts val="500"/>
              </a:spcBef>
              <a:spcAft>
                <a:spcPts val="600"/>
              </a:spcAft>
              <a:buClr>
                <a:schemeClr val="bg1"/>
              </a:buClr>
              <a:buFont typeface=".AppleSystemUIFont"/>
              <a:buChar char="–"/>
              <a:defRPr sz="3000" kern="1200">
                <a:solidFill>
                  <a:schemeClr val="bg1"/>
                </a:solidFill>
                <a:latin typeface="+mn-lt"/>
                <a:ea typeface="+mn-ea"/>
                <a:cs typeface="+mn-cs"/>
              </a:defRPr>
            </a:lvl3pPr>
            <a:lvl4pPr marL="1224000" indent="-504000" algn="l" defTabSz="914377" rtl="0" eaLnBrk="1" latinLnBrk="0" hangingPunct="1">
              <a:lnSpc>
                <a:spcPct val="90000"/>
              </a:lnSpc>
              <a:spcBef>
                <a:spcPts val="500"/>
              </a:spcBef>
              <a:spcAft>
                <a:spcPts val="600"/>
              </a:spcAft>
              <a:buClr>
                <a:schemeClr val="bg1"/>
              </a:buClr>
              <a:buFont typeface=".AppleSystemUIFont"/>
              <a:buChar char="–"/>
              <a:defRPr sz="2400" kern="1200">
                <a:solidFill>
                  <a:schemeClr val="bg1"/>
                </a:solidFill>
                <a:latin typeface="+mn-lt"/>
                <a:ea typeface="+mn-ea"/>
                <a:cs typeface="+mn-cs"/>
              </a:defRPr>
            </a:lvl4pPr>
            <a:lvl5pPr marL="1440000" indent="-504000" algn="l" defTabSz="914377" rtl="0" eaLnBrk="1" latinLnBrk="0" hangingPunct="1">
              <a:lnSpc>
                <a:spcPct val="90000"/>
              </a:lnSpc>
              <a:spcBef>
                <a:spcPts val="500"/>
              </a:spcBef>
              <a:spcAft>
                <a:spcPts val="600"/>
              </a:spcAft>
              <a:buClr>
                <a:schemeClr val="bg1"/>
              </a:buClr>
              <a:buFont typeface=".AppleSystemUIFont"/>
              <a:buChar char="–"/>
              <a:defRPr sz="2400" kern="1200">
                <a:solidFill>
                  <a:schemeClr val="bg1"/>
                </a:solidFill>
                <a:latin typeface="+mn-lt"/>
                <a:ea typeface="+mn-ea"/>
                <a:cs typeface="+mn-cs"/>
              </a:defRPr>
            </a:lvl5pPr>
            <a:lvl6pPr marL="2285943" indent="0" algn="l" defTabSz="914377" rtl="0" eaLnBrk="1" latinLnBrk="0" hangingPunct="1">
              <a:lnSpc>
                <a:spcPct val="90000"/>
              </a:lnSpc>
              <a:spcBef>
                <a:spcPts val="500"/>
              </a:spcBef>
              <a:buFont typeface=".AppleSystemUIFont"/>
              <a:buNone/>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400"/>
              </a:spcAft>
            </a:pPr>
            <a:r>
              <a:rPr lang="en-GB" sz="2800"/>
              <a:t>Enter them into the </a:t>
            </a:r>
            <a:r>
              <a:rPr lang="en-GB" sz="2800" err="1"/>
              <a:t>Webex</a:t>
            </a:r>
            <a:r>
              <a:rPr lang="en-GB" sz="2800"/>
              <a:t> chat box (be sure it’s set to go to “All </a:t>
            </a:r>
            <a:r>
              <a:rPr lang="en-GB" sz="2800" err="1"/>
              <a:t>Panelists</a:t>
            </a:r>
            <a:r>
              <a:rPr lang="en-GB" sz="2800"/>
              <a:t>”)</a:t>
            </a:r>
            <a:br>
              <a:rPr lang="en-GB" sz="2800"/>
            </a:br>
            <a:endParaRPr lang="en-GB" sz="2800"/>
          </a:p>
          <a:p>
            <a:pPr>
              <a:spcAft>
                <a:spcPts val="2400"/>
              </a:spcAft>
            </a:pPr>
            <a:r>
              <a:rPr lang="en-GB" sz="2800"/>
              <a:t>If we don’t get to your question during the Q&amp;A, we will follow up via email</a:t>
            </a:r>
            <a:br>
              <a:rPr lang="en-GB" sz="2800"/>
            </a:br>
            <a:endParaRPr lang="en-GB" sz="2800"/>
          </a:p>
          <a:p>
            <a:pPr>
              <a:spcAft>
                <a:spcPts val="2400"/>
              </a:spcAft>
            </a:pPr>
            <a:r>
              <a:rPr lang="en-GB" sz="2800"/>
              <a:t>A link to the recording and slides will be sent to you in the following week</a:t>
            </a:r>
          </a:p>
        </p:txBody>
      </p:sp>
      <p:pic>
        <p:nvPicPr>
          <p:cNvPr id="12" name="Graphic 3" descr="Help">
            <a:extLst>
              <a:ext uri="{FF2B5EF4-FFF2-40B4-BE49-F238E27FC236}">
                <a16:creationId xmlns:a16="http://schemas.microsoft.com/office/drawing/2014/main" id="{897745A6-A884-4E69-81DA-7978A3EBE4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9300" y="1900193"/>
            <a:ext cx="914400" cy="914400"/>
          </a:xfrm>
          <a:prstGeom prst="rect">
            <a:avLst/>
          </a:prstGeom>
        </p:spPr>
      </p:pic>
      <p:pic>
        <p:nvPicPr>
          <p:cNvPr id="14" name="Graphic 5" descr="Open envelope">
            <a:extLst>
              <a:ext uri="{FF2B5EF4-FFF2-40B4-BE49-F238E27FC236}">
                <a16:creationId xmlns:a16="http://schemas.microsoft.com/office/drawing/2014/main" id="{9306D79D-601B-40FD-8DF5-C299E81E95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9300" y="3414525"/>
            <a:ext cx="914400" cy="914400"/>
          </a:xfrm>
          <a:prstGeom prst="rect">
            <a:avLst/>
          </a:prstGeom>
        </p:spPr>
      </p:pic>
      <p:pic>
        <p:nvPicPr>
          <p:cNvPr id="15" name="Graphic 8" descr="Laptop">
            <a:extLst>
              <a:ext uri="{FF2B5EF4-FFF2-40B4-BE49-F238E27FC236}">
                <a16:creationId xmlns:a16="http://schemas.microsoft.com/office/drawing/2014/main" id="{DF7E7416-D785-4882-AD3F-8F5FA2FC79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9300" y="4823008"/>
            <a:ext cx="914400" cy="914400"/>
          </a:xfrm>
          <a:prstGeom prst="rect">
            <a:avLst/>
          </a:prstGeom>
        </p:spPr>
      </p:pic>
    </p:spTree>
    <p:extLst>
      <p:ext uri="{BB962C8B-B14F-4D97-AF65-F5344CB8AC3E}">
        <p14:creationId xmlns:p14="http://schemas.microsoft.com/office/powerpoint/2010/main" val="263829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962A5-C1C4-7445-87C7-60C0C6CD868A}"/>
              </a:ext>
            </a:extLst>
          </p:cNvPr>
          <p:cNvSpPr>
            <a:spLocks noGrp="1"/>
          </p:cNvSpPr>
          <p:nvPr>
            <p:ph type="body" sz="quarter" idx="11"/>
          </p:nvPr>
        </p:nvSpPr>
        <p:spPr>
          <a:xfrm>
            <a:off x="577584" y="1189244"/>
            <a:ext cx="10304916" cy="1203406"/>
          </a:xfrm>
        </p:spPr>
        <p:txBody>
          <a:bodyPr/>
          <a:lstStyle/>
          <a:p>
            <a:r>
              <a:rPr lang="en-US" dirty="0"/>
              <a:t>Implementing Open Peer Review at Scale: A Case Study on Transparent Peer Review</a:t>
            </a:r>
          </a:p>
        </p:txBody>
      </p:sp>
      <p:sp>
        <p:nvSpPr>
          <p:cNvPr id="15" name="Text Placeholder 14">
            <a:extLst>
              <a:ext uri="{FF2B5EF4-FFF2-40B4-BE49-F238E27FC236}">
                <a16:creationId xmlns:a16="http://schemas.microsoft.com/office/drawing/2014/main" id="{4B3CB7EB-C2D5-44A5-9D7A-11BE9DD9B1A3}"/>
              </a:ext>
            </a:extLst>
          </p:cNvPr>
          <p:cNvSpPr>
            <a:spLocks noGrp="1"/>
          </p:cNvSpPr>
          <p:nvPr>
            <p:ph type="body" sz="quarter" idx="12"/>
          </p:nvPr>
        </p:nvSpPr>
        <p:spPr>
          <a:xfrm>
            <a:off x="577699" y="2700512"/>
            <a:ext cx="3632200" cy="358274"/>
          </a:xfrm>
        </p:spPr>
        <p:txBody>
          <a:bodyPr vert="horz" lIns="0" tIns="0" rIns="0" bIns="0" rtlCol="0" anchor="t">
            <a:noAutofit/>
          </a:bodyPr>
          <a:lstStyle/>
          <a:p>
            <a:r>
              <a:rPr lang="en-US" dirty="0">
                <a:cs typeface="Calibri"/>
              </a:rPr>
              <a:t>24 September 2020</a:t>
            </a:r>
            <a:endParaRPr lang="en-US" dirty="0"/>
          </a:p>
        </p:txBody>
      </p:sp>
      <p:pic>
        <p:nvPicPr>
          <p:cNvPr id="3" name="Picture 3" descr="A person looking at the camera&#10;&#10;Description automatically generated">
            <a:extLst>
              <a:ext uri="{FF2B5EF4-FFF2-40B4-BE49-F238E27FC236}">
                <a16:creationId xmlns:a16="http://schemas.microsoft.com/office/drawing/2014/main" id="{BCF92226-754C-405D-A06D-BC765CAFE7E4}"/>
              </a:ext>
            </a:extLst>
          </p:cNvPr>
          <p:cNvPicPr>
            <a:picLocks noChangeAspect="1"/>
          </p:cNvPicPr>
          <p:nvPr/>
        </p:nvPicPr>
        <p:blipFill>
          <a:blip r:embed="rId3"/>
          <a:stretch>
            <a:fillRect/>
          </a:stretch>
        </p:blipFill>
        <p:spPr>
          <a:xfrm>
            <a:off x="575299" y="3338319"/>
            <a:ext cx="631372" cy="631372"/>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4" descr="A person looking at the camera&#10;&#10;Description automatically generated">
            <a:extLst>
              <a:ext uri="{FF2B5EF4-FFF2-40B4-BE49-F238E27FC236}">
                <a16:creationId xmlns:a16="http://schemas.microsoft.com/office/drawing/2014/main" id="{54A24E2C-AE07-43A7-9267-2394D5CB7FE7}"/>
              </a:ext>
            </a:extLst>
          </p:cNvPr>
          <p:cNvPicPr>
            <a:picLocks noChangeAspect="1"/>
          </p:cNvPicPr>
          <p:nvPr/>
        </p:nvPicPr>
        <p:blipFill>
          <a:blip r:embed="rId4"/>
          <a:stretch>
            <a:fillRect/>
          </a:stretch>
        </p:blipFill>
        <p:spPr>
          <a:xfrm>
            <a:off x="3388293" y="3338627"/>
            <a:ext cx="634248" cy="630756"/>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5" descr="A person looking at the camera&#10;&#10;Description automatically generated">
            <a:extLst>
              <a:ext uri="{FF2B5EF4-FFF2-40B4-BE49-F238E27FC236}">
                <a16:creationId xmlns:a16="http://schemas.microsoft.com/office/drawing/2014/main" id="{0A377FD4-7452-4082-8EDD-01460F677467}"/>
              </a:ext>
            </a:extLst>
          </p:cNvPr>
          <p:cNvPicPr>
            <a:picLocks noChangeAspect="1"/>
          </p:cNvPicPr>
          <p:nvPr/>
        </p:nvPicPr>
        <p:blipFill>
          <a:blip r:embed="rId5"/>
          <a:stretch>
            <a:fillRect/>
          </a:stretch>
        </p:blipFill>
        <p:spPr>
          <a:xfrm>
            <a:off x="3388293" y="4997404"/>
            <a:ext cx="625699" cy="645697"/>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descr="A close up of a person&#10;&#10;Description automatically generated">
            <a:extLst>
              <a:ext uri="{FF2B5EF4-FFF2-40B4-BE49-F238E27FC236}">
                <a16:creationId xmlns:a16="http://schemas.microsoft.com/office/drawing/2014/main" id="{154A7EB0-34FD-471C-A857-FCEDC9131E9F}"/>
              </a:ext>
            </a:extLst>
          </p:cNvPr>
          <p:cNvPicPr>
            <a:picLocks noChangeAspect="1"/>
          </p:cNvPicPr>
          <p:nvPr/>
        </p:nvPicPr>
        <p:blipFill>
          <a:blip r:embed="rId6"/>
          <a:stretch>
            <a:fillRect/>
          </a:stretch>
        </p:blipFill>
        <p:spPr>
          <a:xfrm>
            <a:off x="575299" y="4991523"/>
            <a:ext cx="632193" cy="657458"/>
          </a:xfrm>
          <a:prstGeom prst="ellipse">
            <a:avLst/>
          </a:prstGeom>
          <a:ln w="63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65402593-70DF-47A2-A4E2-AD9D93F29DA9}"/>
              </a:ext>
            </a:extLst>
          </p:cNvPr>
          <p:cNvSpPr txBox="1"/>
          <p:nvPr/>
        </p:nvSpPr>
        <p:spPr>
          <a:xfrm>
            <a:off x="575299" y="3961786"/>
            <a:ext cx="20978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Josh Dahl</a:t>
            </a:r>
            <a:endParaRPr lang="en-US" sz="1400" b="1" dirty="0">
              <a:ea typeface="+mn-lt"/>
              <a:cs typeface="+mn-lt"/>
            </a:endParaRPr>
          </a:p>
          <a:p>
            <a:r>
              <a:rPr lang="en-GB" sz="1400" dirty="0">
                <a:ea typeface="+mn-lt"/>
                <a:cs typeface="+mn-lt"/>
              </a:rPr>
              <a:t>Product Director, Clarivate</a:t>
            </a:r>
            <a:endParaRPr lang="en-US" sz="1400" dirty="0">
              <a:ea typeface="+mn-lt"/>
              <a:cs typeface="+mn-lt"/>
            </a:endParaRPr>
          </a:p>
          <a:p>
            <a:r>
              <a:rPr lang="en-GB" sz="1400" dirty="0">
                <a:ea typeface="+mn-lt"/>
                <a:cs typeface="+mn-lt"/>
              </a:rPr>
              <a:t>josh.dahl@clarivate.com</a:t>
            </a:r>
          </a:p>
        </p:txBody>
      </p:sp>
      <p:sp>
        <p:nvSpPr>
          <p:cNvPr id="14" name="TextBox 13">
            <a:extLst>
              <a:ext uri="{FF2B5EF4-FFF2-40B4-BE49-F238E27FC236}">
                <a16:creationId xmlns:a16="http://schemas.microsoft.com/office/drawing/2014/main" id="{D467EE31-EB11-4915-9CDC-B7C54E4BBE9F}"/>
              </a:ext>
            </a:extLst>
          </p:cNvPr>
          <p:cNvSpPr txBox="1"/>
          <p:nvPr/>
        </p:nvSpPr>
        <p:spPr>
          <a:xfrm>
            <a:off x="3388293" y="3961786"/>
            <a:ext cx="243757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Marc Domingo</a:t>
            </a:r>
            <a:endParaRPr lang="en-US" sz="1400" b="1" dirty="0">
              <a:ea typeface="+mn-lt"/>
              <a:cs typeface="+mn-lt"/>
            </a:endParaRPr>
          </a:p>
          <a:p>
            <a:r>
              <a:rPr lang="en-GB" sz="1400" dirty="0">
                <a:ea typeface="+mn-lt"/>
                <a:cs typeface="+mn-lt"/>
              </a:rPr>
              <a:t>Product Manager, Clarivate</a:t>
            </a:r>
          </a:p>
          <a:p>
            <a:r>
              <a:rPr lang="en-GB" sz="1400">
                <a:ea typeface="+mn-lt"/>
                <a:cs typeface="+mn-lt"/>
              </a:rPr>
              <a:t>marc</a:t>
            </a:r>
            <a:r>
              <a:rPr lang="en-GB" sz="1400" dirty="0">
                <a:ea typeface="+mn-lt"/>
                <a:cs typeface="+mn-lt"/>
              </a:rPr>
              <a:t>.domingo@clarivate.com</a:t>
            </a:r>
          </a:p>
        </p:txBody>
      </p:sp>
      <p:sp>
        <p:nvSpPr>
          <p:cNvPr id="16" name="TextBox 15">
            <a:extLst>
              <a:ext uri="{FF2B5EF4-FFF2-40B4-BE49-F238E27FC236}">
                <a16:creationId xmlns:a16="http://schemas.microsoft.com/office/drawing/2014/main" id="{C69AA96A-7D64-49B3-B3E8-FCDFF5FD9F51}"/>
              </a:ext>
            </a:extLst>
          </p:cNvPr>
          <p:cNvSpPr txBox="1"/>
          <p:nvPr/>
        </p:nvSpPr>
        <p:spPr>
          <a:xfrm>
            <a:off x="575299" y="5649892"/>
            <a:ext cx="265981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Dave Evans</a:t>
            </a:r>
          </a:p>
          <a:p>
            <a:r>
              <a:rPr lang="en-GB" sz="1400" dirty="0">
                <a:ea typeface="+mn-lt"/>
                <a:cs typeface="+mn-lt"/>
              </a:rPr>
              <a:t>Product Manager, IOP Publishing</a:t>
            </a:r>
          </a:p>
          <a:p>
            <a:r>
              <a:rPr lang="en-GB" sz="1400" dirty="0">
                <a:ea typeface="+mn-lt"/>
                <a:cs typeface="+mn-lt"/>
              </a:rPr>
              <a:t>david.evans@ioppublishing.org</a:t>
            </a:r>
            <a:endParaRPr lang="en-GB" dirty="0"/>
          </a:p>
        </p:txBody>
      </p:sp>
      <p:sp>
        <p:nvSpPr>
          <p:cNvPr id="18" name="TextBox 17">
            <a:extLst>
              <a:ext uri="{FF2B5EF4-FFF2-40B4-BE49-F238E27FC236}">
                <a16:creationId xmlns:a16="http://schemas.microsoft.com/office/drawing/2014/main" id="{240AF8B5-42AB-49B5-B274-50F0FF431E17}"/>
              </a:ext>
            </a:extLst>
          </p:cNvPr>
          <p:cNvSpPr txBox="1"/>
          <p:nvPr/>
        </p:nvSpPr>
        <p:spPr>
          <a:xfrm>
            <a:off x="3388293" y="5649892"/>
            <a:ext cx="270212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ea typeface="+mn-lt"/>
                <a:cs typeface="+mn-lt"/>
              </a:rPr>
              <a:t>Simon Harris</a:t>
            </a:r>
          </a:p>
          <a:p>
            <a:r>
              <a:rPr lang="en-GB" sz="1400" dirty="0">
                <a:ea typeface="+mn-lt"/>
                <a:cs typeface="+mn-lt"/>
              </a:rPr>
              <a:t>Managing Editor, IOP Publishing</a:t>
            </a:r>
          </a:p>
          <a:p>
            <a:r>
              <a:rPr lang="en-GB" sz="1400" dirty="0">
                <a:ea typeface="+mn-lt"/>
                <a:cs typeface="+mn-lt"/>
              </a:rPr>
              <a:t>simon.harris@ioppublishing.org</a:t>
            </a:r>
            <a:endParaRPr lang="en-GB" dirty="0"/>
          </a:p>
        </p:txBody>
      </p:sp>
      <p:pic>
        <p:nvPicPr>
          <p:cNvPr id="1026" name="Picture 2" descr="IOP PUBLISHING | EMRS">
            <a:extLst>
              <a:ext uri="{FF2B5EF4-FFF2-40B4-BE49-F238E27FC236}">
                <a16:creationId xmlns:a16="http://schemas.microsoft.com/office/drawing/2014/main" id="{58846D87-B54D-4C27-8B30-63B352C588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8572" y="572121"/>
            <a:ext cx="2292856" cy="35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46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9325-0BDE-42D3-B092-88242F329DDB}"/>
              </a:ext>
            </a:extLst>
          </p:cNvPr>
          <p:cNvSpPr>
            <a:spLocks noGrp="1"/>
          </p:cNvSpPr>
          <p:nvPr>
            <p:ph type="title"/>
          </p:nvPr>
        </p:nvSpPr>
        <p:spPr/>
        <p:txBody>
          <a:bodyPr/>
          <a:lstStyle/>
          <a:p>
            <a:r>
              <a:rPr lang="en-US">
                <a:cs typeface="Calibri"/>
              </a:rPr>
              <a:t>Agenda</a:t>
            </a:r>
            <a:endParaRPr lang="en-US"/>
          </a:p>
        </p:txBody>
      </p:sp>
      <p:sp>
        <p:nvSpPr>
          <p:cNvPr id="3" name="Slide Number Placeholder 2">
            <a:extLst>
              <a:ext uri="{FF2B5EF4-FFF2-40B4-BE49-F238E27FC236}">
                <a16:creationId xmlns:a16="http://schemas.microsoft.com/office/drawing/2014/main" id="{AC26163D-C451-4FCD-9872-52340C2C8869}"/>
              </a:ext>
            </a:extLst>
          </p:cNvPr>
          <p:cNvSpPr>
            <a:spLocks noGrp="1"/>
          </p:cNvSpPr>
          <p:nvPr>
            <p:ph type="sldNum" sz="quarter" idx="4"/>
          </p:nvPr>
        </p:nvSpPr>
        <p:spPr/>
        <p:txBody>
          <a:bodyPr/>
          <a:lstStyle/>
          <a:p>
            <a:fld id="{ACE40072-2050-E24D-B430-547640EDA0F9}" type="slidenum">
              <a:rPr lang="en-GB" smtClean="0"/>
              <a:pPr/>
              <a:t>4</a:t>
            </a:fld>
            <a:endParaRPr lang="en-GB" dirty="0"/>
          </a:p>
        </p:txBody>
      </p:sp>
      <p:sp>
        <p:nvSpPr>
          <p:cNvPr id="4" name="Footer Placeholder 3">
            <a:extLst>
              <a:ext uri="{FF2B5EF4-FFF2-40B4-BE49-F238E27FC236}">
                <a16:creationId xmlns:a16="http://schemas.microsoft.com/office/drawing/2014/main" id="{CAD80298-3237-4E58-AE04-C4CD85A1EB20}"/>
              </a:ext>
            </a:extLst>
          </p:cNvPr>
          <p:cNvSpPr>
            <a:spLocks noGrp="1"/>
          </p:cNvSpPr>
          <p:nvPr>
            <p:ph type="ftr" sz="quarter" idx="3"/>
          </p:nvPr>
        </p:nvSpPr>
        <p:spPr/>
        <p:txBody>
          <a:bodyPr/>
          <a:lstStyle/>
          <a:p>
            <a:r>
              <a:rPr lang="en-GB"/>
              <a:t>Implementing Open Peer Review at Scale: A Case Study on Transparent Peer Review​</a:t>
            </a:r>
            <a:endParaRPr lang="en-GB" dirty="0"/>
          </a:p>
        </p:txBody>
      </p:sp>
      <p:sp>
        <p:nvSpPr>
          <p:cNvPr id="5" name="Text Placeholder 4">
            <a:extLst>
              <a:ext uri="{FF2B5EF4-FFF2-40B4-BE49-F238E27FC236}">
                <a16:creationId xmlns:a16="http://schemas.microsoft.com/office/drawing/2014/main" id="{EE801ADC-6E2F-4631-9706-6095415C4542}"/>
              </a:ext>
            </a:extLst>
          </p:cNvPr>
          <p:cNvSpPr>
            <a:spLocks noGrp="1"/>
          </p:cNvSpPr>
          <p:nvPr>
            <p:ph type="body" sz="quarter" idx="30"/>
          </p:nvPr>
        </p:nvSpPr>
        <p:spPr>
          <a:xfrm>
            <a:off x="2718826" y="812800"/>
            <a:ext cx="9065185" cy="4548188"/>
          </a:xfrm>
        </p:spPr>
        <p:txBody>
          <a:bodyPr vert="horz" lIns="0" tIns="0" rIns="0" bIns="0" rtlCol="0" anchor="t">
            <a:noAutofit/>
          </a:bodyPr>
          <a:lstStyle/>
          <a:p>
            <a:r>
              <a:rPr lang="en-US" dirty="0">
                <a:ea typeface="+mn-lt"/>
                <a:cs typeface="+mn-lt"/>
              </a:rPr>
              <a:t>Clarivate &amp; IOP Publishing Partnership</a:t>
            </a:r>
            <a:endParaRPr lang="en-US" dirty="0">
              <a:cs typeface="Calibri"/>
            </a:endParaRPr>
          </a:p>
          <a:p>
            <a:endParaRPr lang="en-US" dirty="0">
              <a:cs typeface="Calibri"/>
            </a:endParaRPr>
          </a:p>
          <a:p>
            <a:r>
              <a:rPr lang="en-US" dirty="0">
                <a:cs typeface="Calibri"/>
              </a:rPr>
              <a:t>Transparent Peer Review Service Overview</a:t>
            </a:r>
          </a:p>
          <a:p>
            <a:endParaRPr lang="en-US" dirty="0">
              <a:cs typeface="Calibri"/>
            </a:endParaRPr>
          </a:p>
          <a:p>
            <a:r>
              <a:rPr lang="en-US" dirty="0">
                <a:cs typeface="Calibri"/>
              </a:rPr>
              <a:t>IOP Publishing Pilot: Set-up &amp; Results</a:t>
            </a:r>
          </a:p>
          <a:p>
            <a:endParaRPr lang="en-US" dirty="0">
              <a:cs typeface="Calibri"/>
            </a:endParaRPr>
          </a:p>
          <a:p>
            <a:r>
              <a:rPr lang="en-US" dirty="0">
                <a:cs typeface="Calibri"/>
              </a:rPr>
              <a:t>Future Plans</a:t>
            </a:r>
          </a:p>
          <a:p>
            <a:endParaRPr lang="en-US" dirty="0">
              <a:cs typeface="Calibri"/>
            </a:endParaRPr>
          </a:p>
          <a:p>
            <a:r>
              <a:rPr lang="en-US" dirty="0">
                <a:cs typeface="Calibri"/>
              </a:rPr>
              <a:t>Questions</a:t>
            </a:r>
          </a:p>
        </p:txBody>
      </p:sp>
    </p:spTree>
    <p:extLst>
      <p:ext uri="{BB962C8B-B14F-4D97-AF65-F5344CB8AC3E}">
        <p14:creationId xmlns:p14="http://schemas.microsoft.com/office/powerpoint/2010/main" val="313558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25D7E8-84C8-41E6-A00A-94602BA1B3E8}"/>
              </a:ext>
            </a:extLst>
          </p:cNvPr>
          <p:cNvSpPr>
            <a:spLocks noGrp="1"/>
          </p:cNvSpPr>
          <p:nvPr>
            <p:ph type="sldNum" sz="quarter" idx="4"/>
          </p:nvPr>
        </p:nvSpPr>
        <p:spPr/>
        <p:txBody>
          <a:bodyPr/>
          <a:lstStyle/>
          <a:p>
            <a:fld id="{ACE40072-2050-E24D-B430-547640EDA0F9}" type="slidenum">
              <a:rPr lang="en-GB" smtClean="0"/>
              <a:pPr/>
              <a:t>5</a:t>
            </a:fld>
            <a:endParaRPr lang="en-GB" dirty="0"/>
          </a:p>
        </p:txBody>
      </p:sp>
      <p:sp>
        <p:nvSpPr>
          <p:cNvPr id="3" name="Footer Placeholder 2">
            <a:extLst>
              <a:ext uri="{FF2B5EF4-FFF2-40B4-BE49-F238E27FC236}">
                <a16:creationId xmlns:a16="http://schemas.microsoft.com/office/drawing/2014/main" id="{724B1565-B118-445B-9267-466287ECEA6A}"/>
              </a:ext>
            </a:extLst>
          </p:cNvPr>
          <p:cNvSpPr>
            <a:spLocks noGrp="1"/>
          </p:cNvSpPr>
          <p:nvPr>
            <p:ph type="ftr" sz="quarter" idx="3"/>
          </p:nvPr>
        </p:nvSpPr>
        <p:spPr/>
        <p:txBody>
          <a:bodyPr/>
          <a:lstStyle/>
          <a:p>
            <a:r>
              <a:rPr lang="en-US" dirty="0"/>
              <a:t>Implementing Open Peer Review at Scale: A Case Study on Transparent Peer Review​</a:t>
            </a:r>
            <a:endParaRPr lang="en-GB" dirty="0"/>
          </a:p>
        </p:txBody>
      </p:sp>
      <p:sp>
        <p:nvSpPr>
          <p:cNvPr id="4" name="Title 3">
            <a:extLst>
              <a:ext uri="{FF2B5EF4-FFF2-40B4-BE49-F238E27FC236}">
                <a16:creationId xmlns:a16="http://schemas.microsoft.com/office/drawing/2014/main" id="{0C67AA07-30BA-46C5-BC5D-CEC776467E50}"/>
              </a:ext>
            </a:extLst>
          </p:cNvPr>
          <p:cNvSpPr>
            <a:spLocks noGrp="1"/>
          </p:cNvSpPr>
          <p:nvPr>
            <p:ph type="title"/>
          </p:nvPr>
        </p:nvSpPr>
        <p:spPr/>
        <p:txBody>
          <a:bodyPr/>
          <a:lstStyle/>
          <a:p>
            <a:pPr rtl="0"/>
            <a:r>
              <a:rPr lang="en-US">
                <a:solidFill>
                  <a:srgbClr val="FFFFFF"/>
                </a:solidFill>
                <a:latin typeface="Calibri"/>
                <a:ea typeface="Segoe UI"/>
                <a:cs typeface="Segoe UI"/>
              </a:rPr>
              <a:t>Clarivate &amp; IOP Publishing Partnership</a:t>
            </a:r>
            <a:r>
              <a:rPr lang="en-GB">
                <a:latin typeface="Calibri"/>
                <a:ea typeface="Segoe UI"/>
                <a:cs typeface="Segoe UI"/>
              </a:rPr>
              <a:t>​</a:t>
            </a:r>
          </a:p>
          <a:p>
            <a:pPr rtl="0"/>
            <a:r>
              <a:rPr lang="en-GB">
                <a:latin typeface="Calibri"/>
                <a:ea typeface="Segoe UI"/>
                <a:cs typeface="Segoe UI"/>
              </a:rPr>
              <a:t>​</a:t>
            </a:r>
            <a:endParaRPr lang="en-GB"/>
          </a:p>
        </p:txBody>
      </p:sp>
      <p:pic>
        <p:nvPicPr>
          <p:cNvPr id="8" name="Picture 7" descr="A close up of a sign&#10;&#10;Description automatically generated">
            <a:extLst>
              <a:ext uri="{FF2B5EF4-FFF2-40B4-BE49-F238E27FC236}">
                <a16:creationId xmlns:a16="http://schemas.microsoft.com/office/drawing/2014/main" id="{1370983A-0741-47DC-9DC4-371326D3E561}"/>
              </a:ext>
            </a:extLst>
          </p:cNvPr>
          <p:cNvPicPr>
            <a:picLocks noChangeAspect="1"/>
          </p:cNvPicPr>
          <p:nvPr/>
        </p:nvPicPr>
        <p:blipFill>
          <a:blip r:embed="rId2"/>
          <a:stretch>
            <a:fillRect/>
          </a:stretch>
        </p:blipFill>
        <p:spPr>
          <a:xfrm>
            <a:off x="9060701" y="2296153"/>
            <a:ext cx="2466975" cy="2466975"/>
          </a:xfrm>
          <a:prstGeom prst="rect">
            <a:avLst/>
          </a:prstGeom>
        </p:spPr>
      </p:pic>
      <p:pic>
        <p:nvPicPr>
          <p:cNvPr id="9" name="Graphic 6">
            <a:extLst>
              <a:ext uri="{FF2B5EF4-FFF2-40B4-BE49-F238E27FC236}">
                <a16:creationId xmlns:a16="http://schemas.microsoft.com/office/drawing/2014/main" id="{FEC57D66-E10C-4D7B-875A-20869E2350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7380" y="2788309"/>
            <a:ext cx="4423014" cy="1324514"/>
          </a:xfrm>
          <a:prstGeom prst="rect">
            <a:avLst/>
          </a:prstGeom>
        </p:spPr>
      </p:pic>
    </p:spTree>
    <p:extLst>
      <p:ext uri="{BB962C8B-B14F-4D97-AF65-F5344CB8AC3E}">
        <p14:creationId xmlns:p14="http://schemas.microsoft.com/office/powerpoint/2010/main" val="305723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CFFA9A-E31F-4795-9F53-D45268513769}"/>
              </a:ext>
            </a:extLst>
          </p:cNvPr>
          <p:cNvSpPr>
            <a:spLocks noGrp="1"/>
          </p:cNvSpPr>
          <p:nvPr>
            <p:ph type="body" sz="quarter" idx="10"/>
          </p:nvPr>
        </p:nvSpPr>
        <p:spPr>
          <a:xfrm>
            <a:off x="533336" y="2441"/>
            <a:ext cx="11603136" cy="6349909"/>
          </a:xfrm>
        </p:spPr>
        <p:txBody>
          <a:bodyPr vert="horz" lIns="0" tIns="0" rIns="0" bIns="0" rtlCol="0" anchor="t" anchorCtr="0">
            <a:noAutofit/>
          </a:bodyPr>
          <a:lstStyle/>
          <a:p>
            <a:pPr>
              <a:lnSpc>
                <a:spcPct val="100000"/>
              </a:lnSpc>
              <a:spcAft>
                <a:spcPts val="0"/>
              </a:spcAft>
            </a:pPr>
            <a:endParaRPr lang="en-US" sz="3200" dirty="0">
              <a:ea typeface="+mn-lt"/>
              <a:cs typeface="+mn-lt"/>
            </a:endParaRPr>
          </a:p>
          <a:p>
            <a:pPr>
              <a:lnSpc>
                <a:spcPct val="100000"/>
              </a:lnSpc>
              <a:spcAft>
                <a:spcPts val="0"/>
              </a:spcAft>
            </a:pPr>
            <a:r>
              <a:rPr lang="en-US" sz="3200" dirty="0">
                <a:ea typeface="+mn-lt"/>
                <a:cs typeface="+mn-lt"/>
              </a:rPr>
              <a:t>Peer Review and Research Transparency</a:t>
            </a:r>
            <a:endParaRPr lang="en-US" sz="3200" dirty="0">
              <a:cs typeface="Calibri"/>
            </a:endParaRPr>
          </a:p>
          <a:p>
            <a:pPr>
              <a:lnSpc>
                <a:spcPct val="100000"/>
              </a:lnSpc>
              <a:spcAft>
                <a:spcPts val="0"/>
              </a:spcAft>
            </a:pPr>
            <a:endParaRPr lang="en-US" sz="3200" dirty="0">
              <a:ea typeface="+mn-lt"/>
              <a:cs typeface="+mn-lt"/>
            </a:endParaRPr>
          </a:p>
          <a:p>
            <a:pPr marL="457200" indent="-457200">
              <a:lnSpc>
                <a:spcPct val="100000"/>
              </a:lnSpc>
              <a:spcAft>
                <a:spcPts val="0"/>
              </a:spcAft>
              <a:buFont typeface="Courier New" panose="020B0604020202020204" pitchFamily="34" charset="0"/>
              <a:buChar char="o"/>
            </a:pPr>
            <a:r>
              <a:rPr lang="en-US" sz="2800" dirty="0">
                <a:ea typeface="+mn-lt"/>
                <a:cs typeface="+mn-lt"/>
              </a:rPr>
              <a:t>+ provides greater visibility and recognition for reviewers</a:t>
            </a:r>
          </a:p>
          <a:p>
            <a:pPr marL="457200" indent="-457200">
              <a:lnSpc>
                <a:spcPct val="100000"/>
              </a:lnSpc>
              <a:spcAft>
                <a:spcPts val="0"/>
              </a:spcAft>
              <a:buFont typeface="Courier New" panose="020B0604020202020204" pitchFamily="34" charset="0"/>
              <a:buChar char="o"/>
            </a:pPr>
            <a:endParaRPr lang="en-US" sz="2800" dirty="0">
              <a:ea typeface="+mn-lt"/>
              <a:cs typeface="+mn-lt"/>
            </a:endParaRPr>
          </a:p>
          <a:p>
            <a:pPr marL="457200" indent="-457200">
              <a:lnSpc>
                <a:spcPct val="100000"/>
              </a:lnSpc>
              <a:spcAft>
                <a:spcPts val="0"/>
              </a:spcAft>
              <a:buFont typeface="Courier New" panose="020B0604020202020204" pitchFamily="34" charset="0"/>
              <a:buChar char="o"/>
            </a:pPr>
            <a:r>
              <a:rPr lang="en-US" sz="2800" dirty="0">
                <a:ea typeface="+mn-lt"/>
                <a:cs typeface="+mn-lt"/>
              </a:rPr>
              <a:t>+ potential to increase review quality</a:t>
            </a:r>
          </a:p>
          <a:p>
            <a:pPr>
              <a:lnSpc>
                <a:spcPct val="100000"/>
              </a:lnSpc>
              <a:spcAft>
                <a:spcPts val="0"/>
              </a:spcAft>
            </a:pPr>
            <a:endParaRPr lang="en-US" sz="2800" dirty="0">
              <a:ea typeface="+mn-lt"/>
              <a:cs typeface="+mn-lt"/>
            </a:endParaRPr>
          </a:p>
          <a:p>
            <a:pPr marL="457200" indent="-457200">
              <a:lnSpc>
                <a:spcPct val="100000"/>
              </a:lnSpc>
              <a:spcAft>
                <a:spcPts val="0"/>
              </a:spcAft>
              <a:buFont typeface="Courier New" panose="020B0604020202020204" pitchFamily="34" charset="0"/>
              <a:buChar char="o"/>
            </a:pPr>
            <a:r>
              <a:rPr lang="en-US" sz="2800" dirty="0">
                <a:ea typeface="+mn-lt"/>
                <a:cs typeface="+mn-lt"/>
              </a:rPr>
              <a:t>+ potential to advance research integrity and reproducibility</a:t>
            </a:r>
            <a:endParaRPr lang="en-US" sz="2800" b="0" dirty="0">
              <a:ea typeface="+mn-lt"/>
              <a:cs typeface="+mn-lt"/>
            </a:endParaRPr>
          </a:p>
          <a:p>
            <a:pPr marL="457200" indent="-457200">
              <a:lnSpc>
                <a:spcPct val="100000"/>
              </a:lnSpc>
              <a:spcAft>
                <a:spcPts val="0"/>
              </a:spcAft>
              <a:buFont typeface="Courier New" panose="020B0604020202020204" pitchFamily="34" charset="0"/>
              <a:buChar char="o"/>
            </a:pPr>
            <a:endParaRPr lang="en-US" sz="2800" dirty="0">
              <a:ea typeface="+mn-lt"/>
              <a:cs typeface="+mn-lt"/>
            </a:endParaRPr>
          </a:p>
          <a:p>
            <a:pPr marL="457200" indent="-457200">
              <a:lnSpc>
                <a:spcPct val="100000"/>
              </a:lnSpc>
              <a:spcAft>
                <a:spcPts val="0"/>
              </a:spcAft>
              <a:buFont typeface="Courier New" panose="020B0604020202020204" pitchFamily="34" charset="0"/>
              <a:buChar char="o"/>
            </a:pPr>
            <a:r>
              <a:rPr lang="en-US" sz="2800" dirty="0">
                <a:ea typeface="+mn-lt"/>
                <a:cs typeface="+mn-lt"/>
              </a:rPr>
              <a:t>+ potential to impede research manipulation and fraudulent review</a:t>
            </a:r>
          </a:p>
          <a:p>
            <a:pPr marL="457200" indent="-457200">
              <a:lnSpc>
                <a:spcPct val="100000"/>
              </a:lnSpc>
              <a:spcAft>
                <a:spcPts val="0"/>
              </a:spcAft>
              <a:buFont typeface="Courier New" panose="020B0604020202020204" pitchFamily="34" charset="0"/>
              <a:buChar char="o"/>
            </a:pPr>
            <a:endParaRPr lang="en-US" sz="2800" dirty="0">
              <a:ea typeface="+mn-lt"/>
              <a:cs typeface="+mn-lt"/>
            </a:endParaRPr>
          </a:p>
          <a:p>
            <a:endParaRPr lang="en-US" sz="2000" dirty="0">
              <a:cs typeface="Calibri"/>
            </a:endParaRPr>
          </a:p>
        </p:txBody>
      </p:sp>
      <p:sp>
        <p:nvSpPr>
          <p:cNvPr id="3" name="Slide Number Placeholder 2">
            <a:extLst>
              <a:ext uri="{FF2B5EF4-FFF2-40B4-BE49-F238E27FC236}">
                <a16:creationId xmlns:a16="http://schemas.microsoft.com/office/drawing/2014/main" id="{5679ACEE-8F46-48CF-B7F6-3810E7E4945E}"/>
              </a:ext>
            </a:extLst>
          </p:cNvPr>
          <p:cNvSpPr>
            <a:spLocks noGrp="1"/>
          </p:cNvSpPr>
          <p:nvPr>
            <p:ph type="sldNum" sz="quarter" idx="4"/>
          </p:nvPr>
        </p:nvSpPr>
        <p:spPr/>
        <p:txBody>
          <a:bodyPr/>
          <a:lstStyle/>
          <a:p>
            <a:fld id="{ACE40072-2050-E24D-B430-547640EDA0F9}" type="slidenum">
              <a:rPr lang="en-GB" smtClean="0"/>
              <a:pPr/>
              <a:t>6</a:t>
            </a:fld>
            <a:endParaRPr lang="en-GB" dirty="0"/>
          </a:p>
        </p:txBody>
      </p:sp>
      <p:sp>
        <p:nvSpPr>
          <p:cNvPr id="4" name="Footer Placeholder 3">
            <a:extLst>
              <a:ext uri="{FF2B5EF4-FFF2-40B4-BE49-F238E27FC236}">
                <a16:creationId xmlns:a16="http://schemas.microsoft.com/office/drawing/2014/main" id="{C222628E-0081-4CB4-AD4A-BB0794D14C05}"/>
              </a:ext>
            </a:extLst>
          </p:cNvPr>
          <p:cNvSpPr>
            <a:spLocks noGrp="1"/>
          </p:cNvSpPr>
          <p:nvPr>
            <p:ph type="ftr" sz="quarter" idx="3"/>
          </p:nvPr>
        </p:nvSpPr>
        <p:spPr/>
        <p:txBody>
          <a:bodyPr/>
          <a:lstStyle/>
          <a:p>
            <a:pPr>
              <a:spcAft>
                <a:spcPts val="600"/>
              </a:spcAft>
            </a:pPr>
            <a:r>
              <a:rPr lang="en-US" dirty="0">
                <a:ea typeface="+mn-lt"/>
                <a:cs typeface="+mn-lt"/>
              </a:rPr>
              <a:t>Implementing Open Peer Review at Scale: A Case Study on Transparent Peer Review </a:t>
            </a:r>
            <a:endParaRPr lang="en-US"/>
          </a:p>
        </p:txBody>
      </p:sp>
    </p:spTree>
    <p:extLst>
      <p:ext uri="{BB962C8B-B14F-4D97-AF65-F5344CB8AC3E}">
        <p14:creationId xmlns:p14="http://schemas.microsoft.com/office/powerpoint/2010/main" val="315173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E1F284-ECCA-40F1-8E51-B9815EC64211}"/>
              </a:ext>
            </a:extLst>
          </p:cNvPr>
          <p:cNvSpPr>
            <a:spLocks noGrp="1"/>
          </p:cNvSpPr>
          <p:nvPr>
            <p:ph type="sldNum" sz="quarter" idx="4"/>
          </p:nvPr>
        </p:nvSpPr>
        <p:spPr/>
        <p:txBody>
          <a:bodyPr/>
          <a:lstStyle/>
          <a:p>
            <a:fld id="{ACE40072-2050-E24D-B430-547640EDA0F9}" type="slidenum">
              <a:rPr lang="en-GB" smtClean="0"/>
              <a:pPr/>
              <a:t>7</a:t>
            </a:fld>
            <a:endParaRPr lang="en-GB" dirty="0"/>
          </a:p>
        </p:txBody>
      </p:sp>
      <p:sp>
        <p:nvSpPr>
          <p:cNvPr id="3" name="Footer Placeholder 2">
            <a:extLst>
              <a:ext uri="{FF2B5EF4-FFF2-40B4-BE49-F238E27FC236}">
                <a16:creationId xmlns:a16="http://schemas.microsoft.com/office/drawing/2014/main" id="{79D3E6BC-A298-4300-9864-EC3A67A685E7}"/>
              </a:ext>
            </a:extLst>
          </p:cNvPr>
          <p:cNvSpPr>
            <a:spLocks noGrp="1"/>
          </p:cNvSpPr>
          <p:nvPr>
            <p:ph type="ftr" sz="quarter" idx="3"/>
          </p:nvPr>
        </p:nvSpPr>
        <p:spPr/>
        <p:txBody>
          <a:bodyPr/>
          <a:lstStyle/>
          <a:p>
            <a:pPr>
              <a:spcAft>
                <a:spcPts val="600"/>
              </a:spcAft>
            </a:pPr>
            <a:r>
              <a:rPr lang="en-US" dirty="0">
                <a:ea typeface="+mn-lt"/>
                <a:cs typeface="+mn-lt"/>
              </a:rPr>
              <a:t>Implementing Open Peer Review at Scale: A Case Study on Transparent Peer Review </a:t>
            </a:r>
            <a:endParaRPr lang="en-US" dirty="0"/>
          </a:p>
        </p:txBody>
      </p:sp>
      <p:sp>
        <p:nvSpPr>
          <p:cNvPr id="11" name="Title 10">
            <a:extLst>
              <a:ext uri="{FF2B5EF4-FFF2-40B4-BE49-F238E27FC236}">
                <a16:creationId xmlns:a16="http://schemas.microsoft.com/office/drawing/2014/main" id="{CC4E2C07-99D6-4E70-B732-745EDB63987E}"/>
              </a:ext>
            </a:extLst>
          </p:cNvPr>
          <p:cNvSpPr>
            <a:spLocks noGrp="1"/>
          </p:cNvSpPr>
          <p:nvPr>
            <p:ph type="title"/>
          </p:nvPr>
        </p:nvSpPr>
        <p:spPr>
          <a:xfrm>
            <a:off x="558690" y="471895"/>
            <a:ext cx="3282261" cy="625916"/>
          </a:xfrm>
        </p:spPr>
        <p:txBody>
          <a:bodyPr/>
          <a:lstStyle/>
          <a:p>
            <a:pPr>
              <a:lnSpc>
                <a:spcPct val="100000"/>
              </a:lnSpc>
              <a:spcBef>
                <a:spcPts val="0"/>
              </a:spcBef>
              <a:spcAft>
                <a:spcPts val="600"/>
              </a:spcAft>
            </a:pPr>
            <a:r>
              <a:rPr lang="en-GB">
                <a:cs typeface="Calibri"/>
              </a:rPr>
              <a:t>Interest in opening up peer review is growing</a:t>
            </a:r>
          </a:p>
        </p:txBody>
      </p:sp>
      <p:pic>
        <p:nvPicPr>
          <p:cNvPr id="14" name="Picture 14" descr="A screenshot of a cell phone&#10;&#10;Description automatically generated">
            <a:extLst>
              <a:ext uri="{FF2B5EF4-FFF2-40B4-BE49-F238E27FC236}">
                <a16:creationId xmlns:a16="http://schemas.microsoft.com/office/drawing/2014/main" id="{EF979BBB-6E5B-4E55-BDB2-9447E2AC0CA8}"/>
              </a:ext>
            </a:extLst>
          </p:cNvPr>
          <p:cNvPicPr>
            <a:picLocks noChangeAspect="1"/>
          </p:cNvPicPr>
          <p:nvPr/>
        </p:nvPicPr>
        <p:blipFill>
          <a:blip r:embed="rId2"/>
          <a:stretch>
            <a:fillRect/>
          </a:stretch>
        </p:blipFill>
        <p:spPr>
          <a:xfrm>
            <a:off x="4448175" y="1504344"/>
            <a:ext cx="7743825" cy="4857750"/>
          </a:xfrm>
          <a:prstGeom prst="rect">
            <a:avLst/>
          </a:prstGeom>
        </p:spPr>
      </p:pic>
      <p:sp>
        <p:nvSpPr>
          <p:cNvPr id="15" name="TextBox 14">
            <a:extLst>
              <a:ext uri="{FF2B5EF4-FFF2-40B4-BE49-F238E27FC236}">
                <a16:creationId xmlns:a16="http://schemas.microsoft.com/office/drawing/2014/main" id="{D678B3EB-1750-45F7-B812-4C3FD4909732}"/>
              </a:ext>
            </a:extLst>
          </p:cNvPr>
          <p:cNvSpPr txBox="1"/>
          <p:nvPr/>
        </p:nvSpPr>
        <p:spPr>
          <a:xfrm>
            <a:off x="4451230" y="468702"/>
            <a:ext cx="74014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Whilst many researchers maintain reservations about opening up peer review, interest and support is growing…</a:t>
            </a:r>
            <a:endParaRPr lang="en-US"/>
          </a:p>
        </p:txBody>
      </p:sp>
      <p:sp>
        <p:nvSpPr>
          <p:cNvPr id="4" name="Rectangle 3">
            <a:extLst>
              <a:ext uri="{FF2B5EF4-FFF2-40B4-BE49-F238E27FC236}">
                <a16:creationId xmlns:a16="http://schemas.microsoft.com/office/drawing/2014/main" id="{D275BF36-DE03-4C54-90B9-DD2CE701A554}"/>
              </a:ext>
            </a:extLst>
          </p:cNvPr>
          <p:cNvSpPr/>
          <p:nvPr/>
        </p:nvSpPr>
        <p:spPr>
          <a:xfrm>
            <a:off x="4448175" y="6206081"/>
            <a:ext cx="3272050" cy="246221"/>
          </a:xfrm>
          <a:prstGeom prst="rect">
            <a:avLst/>
          </a:prstGeom>
        </p:spPr>
        <p:txBody>
          <a:bodyPr wrap="none">
            <a:spAutoFit/>
          </a:bodyPr>
          <a:lstStyle/>
          <a:p>
            <a:r>
              <a:rPr lang="en-US" sz="1000" dirty="0">
                <a:solidFill>
                  <a:srgbClr val="000000"/>
                </a:solidFill>
                <a:latin typeface="Calibri" panose="020F0502020204030204" pitchFamily="34" charset="0"/>
              </a:rPr>
              <a:t>Source: Publons, Global State of Peer Review Report (2018)</a:t>
            </a:r>
            <a:endParaRPr lang="en-US" sz="1000" dirty="0"/>
          </a:p>
        </p:txBody>
      </p:sp>
    </p:spTree>
    <p:extLst>
      <p:ext uri="{BB962C8B-B14F-4D97-AF65-F5344CB8AC3E}">
        <p14:creationId xmlns:p14="http://schemas.microsoft.com/office/powerpoint/2010/main" val="401811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9AF9C3-9F8E-4769-A49F-E8F0920F9791}"/>
              </a:ext>
            </a:extLst>
          </p:cNvPr>
          <p:cNvSpPr>
            <a:spLocks noGrp="1"/>
          </p:cNvSpPr>
          <p:nvPr>
            <p:ph type="sldNum" sz="quarter" idx="4"/>
          </p:nvPr>
        </p:nvSpPr>
        <p:spPr/>
        <p:txBody>
          <a:bodyPr/>
          <a:lstStyle/>
          <a:p>
            <a:fld id="{ACE40072-2050-E24D-B430-547640EDA0F9}" type="slidenum">
              <a:rPr lang="en-GB" smtClean="0"/>
              <a:pPr/>
              <a:t>8</a:t>
            </a:fld>
            <a:endParaRPr lang="en-GB" dirty="0"/>
          </a:p>
        </p:txBody>
      </p:sp>
      <p:sp>
        <p:nvSpPr>
          <p:cNvPr id="3" name="Footer Placeholder 2">
            <a:extLst>
              <a:ext uri="{FF2B5EF4-FFF2-40B4-BE49-F238E27FC236}">
                <a16:creationId xmlns:a16="http://schemas.microsoft.com/office/drawing/2014/main" id="{2F598233-C9BC-4288-BBBA-11BD997C5D63}"/>
              </a:ext>
            </a:extLst>
          </p:cNvPr>
          <p:cNvSpPr>
            <a:spLocks noGrp="1"/>
          </p:cNvSpPr>
          <p:nvPr>
            <p:ph type="ftr" sz="quarter" idx="3"/>
          </p:nvPr>
        </p:nvSpPr>
        <p:spPr/>
        <p:txBody>
          <a:bodyPr/>
          <a:lstStyle/>
          <a:p>
            <a:r>
              <a:rPr lang="en-GB" dirty="0">
                <a:ea typeface="+mn-lt"/>
                <a:cs typeface="+mn-lt"/>
              </a:rPr>
              <a:t>Implementing Open Peer Review at Scale: A Case Study on Transparent Peer Review </a:t>
            </a:r>
            <a:endParaRPr lang="en-US" dirty="0"/>
          </a:p>
        </p:txBody>
      </p:sp>
      <p:sp>
        <p:nvSpPr>
          <p:cNvPr id="6" name="Text Placeholder 5">
            <a:extLst>
              <a:ext uri="{FF2B5EF4-FFF2-40B4-BE49-F238E27FC236}">
                <a16:creationId xmlns:a16="http://schemas.microsoft.com/office/drawing/2014/main" id="{D4FC16A5-4F08-42C0-BE50-C1FA86FDD5B7}"/>
              </a:ext>
            </a:extLst>
          </p:cNvPr>
          <p:cNvSpPr>
            <a:spLocks noGrp="1"/>
          </p:cNvSpPr>
          <p:nvPr>
            <p:ph type="body" sz="quarter" idx="34"/>
          </p:nvPr>
        </p:nvSpPr>
        <p:spPr>
          <a:xfrm>
            <a:off x="573069" y="547717"/>
            <a:ext cx="3267884" cy="4548188"/>
          </a:xfrm>
        </p:spPr>
        <p:txBody>
          <a:bodyPr vert="horz" lIns="0" tIns="0" rIns="0" bIns="0" rtlCol="0" anchor="t">
            <a:normAutofit/>
          </a:bodyPr>
          <a:lstStyle/>
          <a:p>
            <a:pPr marL="0" indent="0">
              <a:buNone/>
            </a:pPr>
            <a:r>
              <a:rPr lang="en-GB" b="1" dirty="0">
                <a:solidFill>
                  <a:schemeClr val="bg1"/>
                </a:solidFill>
                <a:ea typeface="+mn-lt"/>
                <a:cs typeface="+mn-lt"/>
              </a:rPr>
              <a:t>...but, operating more open peer review workflows can be challenging</a:t>
            </a:r>
            <a:endParaRPr lang="en-GB" dirty="0">
              <a:solidFill>
                <a:schemeClr val="bg1"/>
              </a:solidFill>
              <a:cs typeface="Calibri" panose="020F0502020204030204"/>
            </a:endParaRPr>
          </a:p>
          <a:p>
            <a:pPr marL="0" indent="0">
              <a:buNone/>
            </a:pPr>
            <a:br>
              <a:rPr lang="en-US" dirty="0"/>
            </a:br>
            <a:endParaRPr lang="en-US" dirty="0">
              <a:cs typeface="Calibri" panose="020F0502020204030204"/>
            </a:endParaRPr>
          </a:p>
        </p:txBody>
      </p:sp>
      <p:sp>
        <p:nvSpPr>
          <p:cNvPr id="5" name="Text Placeholder 4">
            <a:extLst>
              <a:ext uri="{FF2B5EF4-FFF2-40B4-BE49-F238E27FC236}">
                <a16:creationId xmlns:a16="http://schemas.microsoft.com/office/drawing/2014/main" id="{B56E734E-37F8-4532-BC98-8F945E8F14E5}"/>
              </a:ext>
            </a:extLst>
          </p:cNvPr>
          <p:cNvSpPr>
            <a:spLocks noGrp="1"/>
          </p:cNvSpPr>
          <p:nvPr>
            <p:ph type="body" sz="quarter" idx="29"/>
          </p:nvPr>
        </p:nvSpPr>
        <p:spPr>
          <a:xfrm>
            <a:off x="4342670" y="404704"/>
            <a:ext cx="7143444" cy="4548188"/>
          </a:xfrm>
        </p:spPr>
        <p:txBody>
          <a:bodyPr vert="horz" lIns="0" tIns="0" rIns="0" bIns="0" rtlCol="0" anchor="t">
            <a:normAutofit/>
          </a:bodyPr>
          <a:lstStyle/>
          <a:p>
            <a:pPr marL="359410" indent="-359410">
              <a:buFont typeface="Arial" panose="020B0604020202020204" pitchFamily="34" charset="0"/>
              <a:buChar char="•"/>
            </a:pPr>
            <a:r>
              <a:rPr lang="en-GB" dirty="0">
                <a:solidFill>
                  <a:schemeClr val="tx1"/>
                </a:solidFill>
                <a:ea typeface="+mn-lt"/>
                <a:cs typeface="+mn-lt"/>
              </a:rPr>
              <a:t>There is a growing interest in transparent &amp; open review models</a:t>
            </a:r>
            <a:br>
              <a:rPr lang="en-GB" dirty="0">
                <a:solidFill>
                  <a:schemeClr val="tx1"/>
                </a:solidFill>
                <a:ea typeface="+mn-lt"/>
                <a:cs typeface="+mn-lt"/>
              </a:rPr>
            </a:br>
            <a:endParaRPr lang="en-US" dirty="0">
              <a:solidFill>
                <a:schemeClr val="tx1"/>
              </a:solidFill>
            </a:endParaRPr>
          </a:p>
          <a:p>
            <a:pPr marL="359410" indent="-359410">
              <a:buFont typeface="Arial" panose="020B0604020202020204" pitchFamily="34" charset="0"/>
              <a:buChar char="•"/>
            </a:pPr>
            <a:r>
              <a:rPr lang="en-GB" dirty="0">
                <a:solidFill>
                  <a:schemeClr val="tx1"/>
                </a:solidFill>
                <a:ea typeface="+mn-lt"/>
                <a:cs typeface="+mn-lt"/>
              </a:rPr>
              <a:t>However, many publishers face practical difficulties in adopting such models</a:t>
            </a:r>
            <a:br>
              <a:rPr lang="en-GB" dirty="0">
                <a:solidFill>
                  <a:schemeClr val="tx1"/>
                </a:solidFill>
                <a:ea typeface="+mn-lt"/>
                <a:cs typeface="+mn-lt"/>
              </a:rPr>
            </a:br>
            <a:endParaRPr lang="en-GB" dirty="0">
              <a:solidFill>
                <a:schemeClr val="tx1"/>
              </a:solidFill>
              <a:cs typeface="Calibri"/>
            </a:endParaRPr>
          </a:p>
          <a:p>
            <a:pPr marL="359410" indent="-359410">
              <a:buFont typeface="Arial" panose="020B0604020202020204" pitchFamily="34" charset="0"/>
              <a:buChar char="•"/>
            </a:pPr>
            <a:r>
              <a:rPr lang="en-GB" dirty="0">
                <a:solidFill>
                  <a:schemeClr val="tx1"/>
                </a:solidFill>
                <a:ea typeface="+mn-lt"/>
                <a:cs typeface="+mn-lt"/>
              </a:rPr>
              <a:t>Complex, legacy workflows -&gt; publishers have either avoided opening up peer review or used manual workarounds, soaking up editorial time and limiting rollout</a:t>
            </a:r>
            <a:endParaRPr lang="en-GB" dirty="0">
              <a:solidFill>
                <a:schemeClr val="tx1"/>
              </a:solidFill>
            </a:endParaRPr>
          </a:p>
          <a:p>
            <a:pPr marL="359410" indent="-359410"/>
            <a:endParaRPr lang="en-GB" dirty="0">
              <a:solidFill>
                <a:schemeClr val="tx1"/>
              </a:solidFill>
              <a:cs typeface="Calibri"/>
            </a:endParaRPr>
          </a:p>
        </p:txBody>
      </p:sp>
      <p:pic>
        <p:nvPicPr>
          <p:cNvPr id="10" name="Picture 10" descr="A close up of a logo&#10;&#10;Description automatically generated">
            <a:extLst>
              <a:ext uri="{FF2B5EF4-FFF2-40B4-BE49-F238E27FC236}">
                <a16:creationId xmlns:a16="http://schemas.microsoft.com/office/drawing/2014/main" id="{E0B6246A-E279-4FD7-9147-D1E7580C010E}"/>
              </a:ext>
            </a:extLst>
          </p:cNvPr>
          <p:cNvPicPr>
            <a:picLocks noChangeAspect="1"/>
          </p:cNvPicPr>
          <p:nvPr/>
        </p:nvPicPr>
        <p:blipFill>
          <a:blip r:embed="rId2"/>
          <a:stretch>
            <a:fillRect/>
          </a:stretch>
        </p:blipFill>
        <p:spPr>
          <a:xfrm>
            <a:off x="4338368" y="2817064"/>
            <a:ext cx="1905000" cy="476250"/>
          </a:xfrm>
          <a:prstGeom prst="rect">
            <a:avLst/>
          </a:prstGeom>
        </p:spPr>
      </p:pic>
      <p:pic>
        <p:nvPicPr>
          <p:cNvPr id="11" name="Picture 11" descr="A screenshot of a cell phone&#10;&#10;Description automatically generated">
            <a:extLst>
              <a:ext uri="{FF2B5EF4-FFF2-40B4-BE49-F238E27FC236}">
                <a16:creationId xmlns:a16="http://schemas.microsoft.com/office/drawing/2014/main" id="{3DC00259-2A85-4302-854F-1BAD79A9FD93}"/>
              </a:ext>
            </a:extLst>
          </p:cNvPr>
          <p:cNvPicPr>
            <a:picLocks noChangeAspect="1"/>
          </p:cNvPicPr>
          <p:nvPr/>
        </p:nvPicPr>
        <p:blipFill rotWithShape="1">
          <a:blip r:embed="rId3"/>
          <a:srcRect l="16857" t="43038" r="40558" b="9905"/>
          <a:stretch/>
        </p:blipFill>
        <p:spPr>
          <a:xfrm>
            <a:off x="4337650" y="3294033"/>
            <a:ext cx="4832085" cy="3202083"/>
          </a:xfrm>
          <a:prstGeom prst="rect">
            <a:avLst/>
          </a:prstGeom>
        </p:spPr>
      </p:pic>
    </p:spTree>
    <p:extLst>
      <p:ext uri="{BB962C8B-B14F-4D97-AF65-F5344CB8AC3E}">
        <p14:creationId xmlns:p14="http://schemas.microsoft.com/office/powerpoint/2010/main" val="38538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A97CE0-20FA-4A40-AA2E-20D8929AE7B6}"/>
              </a:ext>
            </a:extLst>
          </p:cNvPr>
          <p:cNvSpPr>
            <a:spLocks noGrp="1"/>
          </p:cNvSpPr>
          <p:nvPr>
            <p:ph type="sldNum" sz="quarter" idx="4"/>
          </p:nvPr>
        </p:nvSpPr>
        <p:spPr/>
        <p:txBody>
          <a:bodyPr/>
          <a:lstStyle/>
          <a:p>
            <a:fld id="{ACE40072-2050-E24D-B430-547640EDA0F9}" type="slidenum">
              <a:rPr lang="en-GB" smtClean="0"/>
              <a:pPr/>
              <a:t>9</a:t>
            </a:fld>
            <a:endParaRPr lang="en-GB" dirty="0"/>
          </a:p>
        </p:txBody>
      </p:sp>
      <p:sp>
        <p:nvSpPr>
          <p:cNvPr id="3" name="Footer Placeholder 2">
            <a:extLst>
              <a:ext uri="{FF2B5EF4-FFF2-40B4-BE49-F238E27FC236}">
                <a16:creationId xmlns:a16="http://schemas.microsoft.com/office/drawing/2014/main" id="{F9FD0524-9A9A-442E-8C6E-B9413D856C78}"/>
              </a:ext>
            </a:extLst>
          </p:cNvPr>
          <p:cNvSpPr>
            <a:spLocks noGrp="1"/>
          </p:cNvSpPr>
          <p:nvPr>
            <p:ph type="ftr" sz="quarter" idx="3"/>
          </p:nvPr>
        </p:nvSpPr>
        <p:spPr/>
        <p:txBody>
          <a:bodyPr/>
          <a:lstStyle/>
          <a:p>
            <a:r>
              <a:rPr lang="en-GB" dirty="0">
                <a:ea typeface="+mn-lt"/>
                <a:cs typeface="+mn-lt"/>
              </a:rPr>
              <a:t>Implementing Open Peer Review at Scale: A Case Study on Transparent Peer Review </a:t>
            </a:r>
            <a:endParaRPr lang="en-US" dirty="0"/>
          </a:p>
        </p:txBody>
      </p:sp>
      <p:sp>
        <p:nvSpPr>
          <p:cNvPr id="4" name="Title 3">
            <a:extLst>
              <a:ext uri="{FF2B5EF4-FFF2-40B4-BE49-F238E27FC236}">
                <a16:creationId xmlns:a16="http://schemas.microsoft.com/office/drawing/2014/main" id="{DF5DD737-7112-4CD5-8EEF-C27C1E90AC79}"/>
              </a:ext>
            </a:extLst>
          </p:cNvPr>
          <p:cNvSpPr>
            <a:spLocks noGrp="1"/>
          </p:cNvSpPr>
          <p:nvPr>
            <p:ph type="title"/>
          </p:nvPr>
        </p:nvSpPr>
        <p:spPr/>
        <p:txBody>
          <a:bodyPr/>
          <a:lstStyle/>
          <a:p>
            <a:r>
              <a:rPr lang="en-GB">
                <a:cs typeface="Calibri"/>
              </a:rPr>
              <a:t>The Clarivate solution</a:t>
            </a:r>
            <a:endParaRPr lang="en-GB"/>
          </a:p>
        </p:txBody>
      </p:sp>
      <p:sp>
        <p:nvSpPr>
          <p:cNvPr id="5" name="Text Placeholder 4">
            <a:extLst>
              <a:ext uri="{FF2B5EF4-FFF2-40B4-BE49-F238E27FC236}">
                <a16:creationId xmlns:a16="http://schemas.microsoft.com/office/drawing/2014/main" id="{B0084252-A4C0-4907-8940-F39B4DCFB811}"/>
              </a:ext>
            </a:extLst>
          </p:cNvPr>
          <p:cNvSpPr>
            <a:spLocks noGrp="1"/>
          </p:cNvSpPr>
          <p:nvPr>
            <p:ph type="body" sz="quarter" idx="29"/>
          </p:nvPr>
        </p:nvSpPr>
        <p:spPr>
          <a:xfrm>
            <a:off x="4500821" y="820887"/>
            <a:ext cx="7143444" cy="5382074"/>
          </a:xfrm>
        </p:spPr>
        <p:txBody>
          <a:bodyPr vert="horz" lIns="0" tIns="0" rIns="0" bIns="0" rtlCol="0" anchor="t">
            <a:normAutofit fontScale="77500" lnSpcReduction="20000"/>
          </a:bodyPr>
          <a:lstStyle/>
          <a:p>
            <a:pPr marL="359410" indent="-359410">
              <a:buFont typeface="Arial" panose="020B0604020202020204" pitchFamily="34" charset="0"/>
              <a:buChar char="•"/>
            </a:pPr>
            <a:r>
              <a:rPr lang="en-GB" sz="2400" dirty="0">
                <a:solidFill>
                  <a:schemeClr val="tx1"/>
                </a:solidFill>
                <a:ea typeface="+mn-lt"/>
                <a:cs typeface="+mn-lt"/>
              </a:rPr>
              <a:t>Clarivate's Publons have developed a robust and scalable model, working within established workflows and systems to support transparent peer review</a:t>
            </a:r>
            <a:br>
              <a:rPr lang="en-US" dirty="0">
                <a:solidFill>
                  <a:schemeClr val="tx1"/>
                </a:solidFill>
              </a:rPr>
            </a:br>
            <a:endParaRPr lang="en-US" sz="2400" dirty="0">
              <a:solidFill>
                <a:schemeClr val="tx1"/>
              </a:solidFill>
              <a:cs typeface="Calibri" panose="020F0502020204030204"/>
            </a:endParaRPr>
          </a:p>
          <a:p>
            <a:pPr marL="359410" indent="-359410"/>
            <a:r>
              <a:rPr lang="en-GB" sz="2400" dirty="0">
                <a:solidFill>
                  <a:schemeClr val="tx1"/>
                </a:solidFill>
                <a:ea typeface="+mn-lt"/>
                <a:cs typeface="+mn-lt"/>
              </a:rPr>
              <a:t>The Publons model…</a:t>
            </a:r>
            <a:endParaRPr lang="en-GB" sz="2400" dirty="0">
              <a:solidFill>
                <a:schemeClr val="tx1"/>
              </a:solidFill>
              <a:cs typeface="Calibri"/>
            </a:endParaRPr>
          </a:p>
          <a:p>
            <a:pPr marL="827405" lvl="1" indent="-431800">
              <a:buFont typeface="Courier New" panose="020B0604020202020204" pitchFamily="34" charset="0"/>
              <a:buChar char="o"/>
            </a:pPr>
            <a:r>
              <a:rPr lang="en-GB" sz="2400" dirty="0">
                <a:ea typeface="+mn-lt"/>
                <a:cs typeface="+mn-lt"/>
              </a:rPr>
              <a:t>Scalable and robust</a:t>
            </a:r>
            <a:endParaRPr lang="en-GB" sz="2400" dirty="0">
              <a:cs typeface="Calibri"/>
            </a:endParaRPr>
          </a:p>
          <a:p>
            <a:pPr marL="827405" lvl="1" indent="-431800">
              <a:buFont typeface="Courier New" panose="020B0604020202020204" pitchFamily="34" charset="0"/>
              <a:buChar char="o"/>
            </a:pPr>
            <a:r>
              <a:rPr lang="en-GB" sz="2400" dirty="0">
                <a:ea typeface="+mn-lt"/>
                <a:cs typeface="+mn-lt"/>
              </a:rPr>
              <a:t>Requires minimal work from the publisher</a:t>
            </a:r>
          </a:p>
          <a:p>
            <a:pPr marL="827405" lvl="1" indent="-431800">
              <a:buFont typeface="Courier New" panose="020B0604020202020204" pitchFamily="34" charset="0"/>
              <a:buChar char="o"/>
            </a:pPr>
            <a:r>
              <a:rPr lang="en-GB" sz="2400" dirty="0">
                <a:cs typeface="Calibri"/>
              </a:rPr>
              <a:t>Configurable</a:t>
            </a:r>
          </a:p>
          <a:p>
            <a:pPr marL="827405" lvl="1" indent="-431800">
              <a:buFont typeface="Courier New" panose="020B0604020202020204" pitchFamily="34" charset="0"/>
              <a:buChar char="o"/>
            </a:pPr>
            <a:r>
              <a:rPr lang="en-GB" sz="2400" dirty="0">
                <a:ea typeface="+mn-lt"/>
                <a:cs typeface="+mn-lt"/>
              </a:rPr>
              <a:t>Simpler process for researchers</a:t>
            </a:r>
            <a:endParaRPr lang="en-GB" sz="2400" dirty="0">
              <a:cs typeface="Calibri"/>
            </a:endParaRPr>
          </a:p>
          <a:p>
            <a:pPr marL="827405" lvl="1" indent="-431800">
              <a:buFont typeface="Courier New" panose="020B0604020202020204" pitchFamily="34" charset="0"/>
              <a:buChar char="o"/>
            </a:pPr>
            <a:r>
              <a:rPr lang="en-GB" sz="2400" dirty="0">
                <a:ea typeface="+mn-lt"/>
                <a:cs typeface="+mn-lt"/>
              </a:rPr>
              <a:t>Provides reviewers, authors and editors  a 360° view of their contribution</a:t>
            </a:r>
            <a:endParaRPr lang="en-GB" sz="2400" dirty="0">
              <a:cs typeface="Calibri"/>
            </a:endParaRPr>
          </a:p>
          <a:p>
            <a:pPr marL="827405" lvl="1" indent="-431800">
              <a:buFont typeface="Courier New" panose="020B0604020202020204" pitchFamily="34" charset="0"/>
              <a:buChar char="o"/>
            </a:pPr>
            <a:r>
              <a:rPr lang="en-GB" sz="2400" dirty="0">
                <a:ea typeface="+mn-lt"/>
                <a:cs typeface="+mn-lt"/>
              </a:rPr>
              <a:t>Is GDPR compliant</a:t>
            </a:r>
            <a:endParaRPr lang="en-US" sz="2400" dirty="0">
              <a:ea typeface="+mn-lt"/>
              <a:cs typeface="+mn-lt"/>
            </a:endParaRPr>
          </a:p>
          <a:p>
            <a:pPr marL="827405" lvl="1" indent="-431800">
              <a:buFont typeface="Courier New" panose="020B0604020202020204" pitchFamily="34" charset="0"/>
              <a:buChar char="o"/>
            </a:pPr>
            <a:endParaRPr lang="en-US" dirty="0"/>
          </a:p>
          <a:p>
            <a:pPr marL="395605" lvl="1" indent="0">
              <a:buNone/>
            </a:pPr>
            <a:r>
              <a:rPr lang="en-GB" sz="2400" b="1" dirty="0">
                <a:ea typeface="+mn-lt"/>
                <a:cs typeface="+mn-lt"/>
              </a:rPr>
              <a:t>Why ‘Transparent’ Peer Review?</a:t>
            </a:r>
            <a:endParaRPr lang="en-GB" sz="2400" dirty="0">
              <a:cs typeface="Calibri"/>
            </a:endParaRPr>
          </a:p>
          <a:p>
            <a:pPr marL="395605" lvl="1" indent="0">
              <a:buNone/>
            </a:pPr>
            <a:r>
              <a:rPr lang="en-GB" sz="2400" dirty="0">
                <a:ea typeface="+mn-lt"/>
                <a:cs typeface="+mn-lt"/>
              </a:rPr>
              <a:t>While their peer review content (reports etc) is published, reviewers can remain anonymous vs Open Peer Review which generally obliges naming of reviewers</a:t>
            </a:r>
            <a:endParaRPr lang="en-GB" sz="2400" dirty="0">
              <a:cs typeface="Calibri"/>
            </a:endParaRPr>
          </a:p>
          <a:p>
            <a:pPr marL="359410" indent="-359410"/>
            <a:endParaRPr lang="en-US" sz="2400" dirty="0">
              <a:cs typeface="Calibri"/>
            </a:endParaRPr>
          </a:p>
        </p:txBody>
      </p:sp>
    </p:spTree>
    <p:extLst>
      <p:ext uri="{BB962C8B-B14F-4D97-AF65-F5344CB8AC3E}">
        <p14:creationId xmlns:p14="http://schemas.microsoft.com/office/powerpoint/2010/main" val="1686825317"/>
      </p:ext>
    </p:extLst>
  </p:cSld>
  <p:clrMapOvr>
    <a:masterClrMapping/>
  </p:clrMapOvr>
</p:sld>
</file>

<file path=ppt/theme/theme1.xml><?xml version="1.0" encoding="utf-8"?>
<a:theme xmlns:a="http://schemas.openxmlformats.org/drawingml/2006/main" name="Theme1">
  <a:themeElements>
    <a:clrScheme name="Clarivate 4">
      <a:dk1>
        <a:srgbClr val="000000"/>
      </a:dk1>
      <a:lt1>
        <a:srgbClr val="FFFFFF"/>
      </a:lt1>
      <a:dk2>
        <a:srgbClr val="FFFFFF"/>
      </a:dk2>
      <a:lt2>
        <a:srgbClr val="000000"/>
      </a:lt2>
      <a:accent1>
        <a:srgbClr val="5E33BF"/>
      </a:accent1>
      <a:accent2>
        <a:srgbClr val="16AB03"/>
      </a:accent2>
      <a:accent3>
        <a:srgbClr val="001750"/>
      </a:accent3>
      <a:accent4>
        <a:srgbClr val="5693F5"/>
      </a:accent4>
      <a:accent5>
        <a:srgbClr val="FF4E3E"/>
      </a:accent5>
      <a:accent6>
        <a:srgbClr val="0090A8"/>
      </a:accent6>
      <a:hlink>
        <a:srgbClr val="000000"/>
      </a:hlink>
      <a:folHlink>
        <a:srgbClr val="000000"/>
      </a:folHlink>
    </a:clrScheme>
    <a:fontScheme name="Calibri">
      <a:maj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dnight Blue">
      <a:srgbClr val="001750"/>
    </a:custClr>
    <a:custClr name="Crimson">
      <a:srgbClr val="CF005B"/>
    </a:custClr>
    <a:custClr name="Red">
      <a:srgbClr val="FF4E3E"/>
    </a:custClr>
    <a:custClr name="Medium Grey">
      <a:srgbClr val="9D9D9C"/>
    </a:custClr>
    <a:custClr name="Regular Grey">
      <a:srgbClr val="DADADA"/>
    </a:custClr>
    <a:custClr name="Light Grey">
      <a:srgbClr val="F0F0EB"/>
    </a:custClr>
  </a:custClrLst>
  <a:extLst>
    <a:ext uri="{05A4C25C-085E-4340-85A3-A5531E510DB2}">
      <thm15:themeFamily xmlns:thm15="http://schemas.microsoft.com/office/thememl/2012/main" name="ca_template" id="{E0BE6BE5-1CE0-0D40-A87B-888CD8C12DB3}" vid="{4008CC59-91D4-BB4A-B334-B20DF55AF7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03CE15DE16AF4AB0FA28F45CF2ADB6" ma:contentTypeVersion="12" ma:contentTypeDescription="Create a new document." ma:contentTypeScope="" ma:versionID="eba3754f78d31e17dc39489b93b383ba">
  <xsd:schema xmlns:xsd="http://www.w3.org/2001/XMLSchema" xmlns:xs="http://www.w3.org/2001/XMLSchema" xmlns:p="http://schemas.microsoft.com/office/2006/metadata/properties" xmlns:ns3="ef2a8956-0667-44b5-a83f-53a7794b29be" xmlns:ns4="7e77098b-c012-484d-8993-aa3cc27a645d" targetNamespace="http://schemas.microsoft.com/office/2006/metadata/properties" ma:root="true" ma:fieldsID="8401a0ee847b5a881dace68298e9a76b" ns3:_="" ns4:_="">
    <xsd:import namespace="ef2a8956-0667-44b5-a83f-53a7794b29be"/>
    <xsd:import namespace="7e77098b-c012-484d-8993-aa3cc27a645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a8956-0667-44b5-a83f-53a7794b2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77098b-c012-484d-8993-aa3cc27a64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6CE84A-9E39-498B-A811-0053A430A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2a8956-0667-44b5-a83f-53a7794b29be"/>
    <ds:schemaRef ds:uri="7e77098b-c012-484d-8993-aa3cc27a64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0B622D-5036-4821-9054-948C0BCB5D02}">
  <ds:schemaRefs>
    <ds:schemaRef ds:uri="http://schemas.microsoft.com/sharepoint/v3/contenttype/forms"/>
  </ds:schemaRefs>
</ds:datastoreItem>
</file>

<file path=customXml/itemProps3.xml><?xml version="1.0" encoding="utf-8"?>
<ds:datastoreItem xmlns:ds="http://schemas.openxmlformats.org/officeDocument/2006/customXml" ds:itemID="{113FE796-A49B-4EFD-A027-8A2517B067C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7219</TotalTime>
  <Words>1243</Words>
  <Application>Microsoft Office PowerPoint</Application>
  <PresentationFormat>Widescreen</PresentationFormat>
  <Paragraphs>192</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.AppleSystemUIFont</vt:lpstr>
      <vt:lpstr>Arial</vt:lpstr>
      <vt:lpstr>Calibri</vt:lpstr>
      <vt:lpstr>Courier New</vt:lpstr>
      <vt:lpstr>System Font</vt:lpstr>
      <vt:lpstr>Theme1</vt:lpstr>
      <vt:lpstr>PowerPoint Presentation</vt:lpstr>
      <vt:lpstr>Questions during the webinar?</vt:lpstr>
      <vt:lpstr>PowerPoint Presentation</vt:lpstr>
      <vt:lpstr>Agenda</vt:lpstr>
      <vt:lpstr>Clarivate &amp; IOP Publishing Partnership​ ​</vt:lpstr>
      <vt:lpstr>PowerPoint Presentation</vt:lpstr>
      <vt:lpstr>Interest in opening up peer review is growing</vt:lpstr>
      <vt:lpstr>PowerPoint Presentation</vt:lpstr>
      <vt:lpstr>The Clarivate solution</vt:lpstr>
      <vt:lpstr>Workflow for Transparent Peer Review In partnership with ScholarOne </vt:lpstr>
      <vt:lpstr>Workflow for Transparent Peer Review Displaying the peer review content</vt:lpstr>
      <vt:lpstr>Workflow for Transparent Peer Review Connecting the reviews with the reviewers</vt:lpstr>
      <vt:lpstr>IOPP pilot set-up</vt:lpstr>
      <vt:lpstr>IOPP pilot results</vt:lpstr>
      <vt:lpstr>Future plans</vt:lpstr>
      <vt:lpstr>Other partners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Dahl, Josh</dc:creator>
  <cp:lastModifiedBy>Domingo, Marc</cp:lastModifiedBy>
  <cp:revision>627</cp:revision>
  <dcterms:created xsi:type="dcterms:W3CDTF">2020-07-25T17:54:20Z</dcterms:created>
  <dcterms:modified xsi:type="dcterms:W3CDTF">2020-09-24T14:53:27Z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0x010100A703CE15DE16AF4AB0FA28F45CF2ADB6</vt:lpwstr>
  </property>
</Properties>
</file>